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ink/ink1.xml" ContentType="application/inkml+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ink/ink2.xml" ContentType="application/inkml+xml"/>
  <Override PartName="/ppt/notesSlides/notesSlide2.xml" ContentType="application/vnd.openxmlformats-officedocument.presentationml.notesSlide+xml"/>
  <Override PartName="/ppt/ink/ink3.xml" ContentType="application/inkml+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ink/ink4.xml" ContentType="application/inkml+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ink/ink5.xml" ContentType="application/inkml+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ink/ink6.xml" ContentType="application/inkml+xml"/>
  <Override PartName="/ppt/notesSlides/notesSlide6.xml" ContentType="application/vnd.openxmlformats-officedocument.presentationml.notesSlide+xml"/>
  <Override PartName="/ppt/ink/ink7.xml" ContentType="application/inkml+xml"/>
  <Override PartName="/ppt/notesSlides/notesSlide7.xml" ContentType="application/vnd.openxmlformats-officedocument.presentationml.notesSlide+xml"/>
  <Override PartName="/ppt/ink/ink8.xml" ContentType="application/inkml+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ink/ink9.xml" ContentType="application/inkml+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ink/ink10.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 id="2147483660" r:id="rId2"/>
  </p:sldMasterIdLst>
  <p:notesMasterIdLst>
    <p:notesMasterId r:id="rId16"/>
  </p:notesMasterIdLst>
  <p:handoutMasterIdLst>
    <p:handoutMasterId r:id="rId17"/>
  </p:handoutMasterIdLst>
  <p:sldIdLst>
    <p:sldId id="256" r:id="rId3"/>
    <p:sldId id="268" r:id="rId4"/>
    <p:sldId id="290" r:id="rId5"/>
    <p:sldId id="291" r:id="rId6"/>
    <p:sldId id="292" r:id="rId7"/>
    <p:sldId id="296" r:id="rId8"/>
    <p:sldId id="295" r:id="rId9"/>
    <p:sldId id="294" r:id="rId10"/>
    <p:sldId id="297" r:id="rId11"/>
    <p:sldId id="298" r:id="rId12"/>
    <p:sldId id="301" r:id="rId13"/>
    <p:sldId id="300" r:id="rId14"/>
    <p:sldId id="29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ACC7"/>
    <a:srgbClr val="F5F9F9"/>
    <a:srgbClr val="296880"/>
    <a:srgbClr val="2B8ED9"/>
    <a:srgbClr val="3E7090"/>
    <a:srgbClr val="685135"/>
    <a:srgbClr val="BDA07D"/>
    <a:srgbClr val="627272"/>
    <a:srgbClr val="93A5A8"/>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32FD27-011A-4477-A0A2-888277CF92A4}" v="666" dt="2023-09-01T14:52:53.283"/>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44" autoAdjust="0"/>
    <p:restoredTop sz="94879" autoAdjust="0"/>
  </p:normalViewPr>
  <p:slideViewPr>
    <p:cSldViewPr snapToGrid="0">
      <p:cViewPr>
        <p:scale>
          <a:sx n="100" d="100"/>
          <a:sy n="100" d="100"/>
        </p:scale>
        <p:origin x="3168" y="122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65" d="100"/>
          <a:sy n="65" d="100"/>
        </p:scale>
        <p:origin x="3154"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5/10/relationships/revisionInfo" Target="revisionInfo.xml"/></Relationships>
</file>

<file path=ppt/diagrams/_rels/data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rawing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2FD5CE-0624-454D-89E1-06591EFCAE88}" type="doc">
      <dgm:prSet loTypeId="urn:microsoft.com/office/officeart/2005/8/layout/hierarchy1" loCatId="hierarchy" qsTypeId="urn:microsoft.com/office/officeart/2005/8/quickstyle/simple1" qsCatId="simple" csTypeId="urn:microsoft.com/office/officeart/2005/8/colors/accent3_5" csCatId="accent3"/>
      <dgm:spPr/>
      <dgm:t>
        <a:bodyPr/>
        <a:lstStyle/>
        <a:p>
          <a:endParaRPr lang="en-US"/>
        </a:p>
      </dgm:t>
    </dgm:pt>
    <dgm:pt modelId="{93484E75-64FC-4BD7-B36B-19F592064BF2}">
      <dgm:prSet/>
      <dgm:spPr/>
      <dgm:t>
        <a:bodyPr/>
        <a:lstStyle/>
        <a:p>
          <a:r>
            <a:rPr lang="en-US" b="1" dirty="0"/>
            <a:t>We have two main parts:</a:t>
          </a:r>
        </a:p>
      </dgm:t>
    </dgm:pt>
    <dgm:pt modelId="{7BFF7EF6-AE30-444D-B6DD-256843351A03}" type="parTrans" cxnId="{7AF9B5C2-DF08-4192-9138-EB0D60B2ED22}">
      <dgm:prSet/>
      <dgm:spPr/>
      <dgm:t>
        <a:bodyPr/>
        <a:lstStyle/>
        <a:p>
          <a:endParaRPr lang="en-US"/>
        </a:p>
      </dgm:t>
    </dgm:pt>
    <dgm:pt modelId="{2B3DC57C-D62C-4E0D-8B5F-EACC314AEEEC}" type="sibTrans" cxnId="{7AF9B5C2-DF08-4192-9138-EB0D60B2ED22}">
      <dgm:prSet/>
      <dgm:spPr/>
      <dgm:t>
        <a:bodyPr/>
        <a:lstStyle/>
        <a:p>
          <a:endParaRPr lang="en-US"/>
        </a:p>
      </dgm:t>
    </dgm:pt>
    <dgm:pt modelId="{6BB33E13-E410-42EF-8F5D-96243AEA962A}">
      <dgm:prSet/>
      <dgm:spPr/>
      <dgm:t>
        <a:bodyPr/>
        <a:lstStyle/>
        <a:p>
          <a:pPr rtl="0"/>
          <a:r>
            <a:rPr lang="en-US" b="0" dirty="0">
              <a:latin typeface="Times New Roman"/>
              <a:cs typeface="Times New Roman"/>
            </a:rPr>
            <a:t>Movement part.</a:t>
          </a:r>
        </a:p>
      </dgm:t>
    </dgm:pt>
    <dgm:pt modelId="{0F957551-22AE-4DA6-A016-D219A9BC6D9B}" type="parTrans" cxnId="{D7972310-85E0-4083-ABF1-59F796729D3C}">
      <dgm:prSet/>
      <dgm:spPr/>
      <dgm:t>
        <a:bodyPr/>
        <a:lstStyle/>
        <a:p>
          <a:endParaRPr lang="en-US"/>
        </a:p>
      </dgm:t>
    </dgm:pt>
    <dgm:pt modelId="{3F4AE44E-588F-4A63-B733-01DCC9ADBAFE}" type="sibTrans" cxnId="{D7972310-85E0-4083-ABF1-59F796729D3C}">
      <dgm:prSet/>
      <dgm:spPr/>
      <dgm:t>
        <a:bodyPr/>
        <a:lstStyle/>
        <a:p>
          <a:endParaRPr lang="en-US"/>
        </a:p>
      </dgm:t>
    </dgm:pt>
    <dgm:pt modelId="{D32276FB-96D5-4E16-8024-86EE08EB0A78}">
      <dgm:prSet/>
      <dgm:spPr/>
      <dgm:t>
        <a:bodyPr/>
        <a:lstStyle/>
        <a:p>
          <a:r>
            <a:rPr lang="en-US" b="0" dirty="0">
              <a:latin typeface="Times New Roman"/>
              <a:cs typeface="Times New Roman"/>
            </a:rPr>
            <a:t>Vending machine .</a:t>
          </a:r>
        </a:p>
      </dgm:t>
    </dgm:pt>
    <dgm:pt modelId="{A3E41107-9219-46C6-8AAF-6520955B143F}" type="parTrans" cxnId="{447B701D-6779-401E-AC00-C0843E19F335}">
      <dgm:prSet/>
      <dgm:spPr/>
      <dgm:t>
        <a:bodyPr/>
        <a:lstStyle/>
        <a:p>
          <a:endParaRPr lang="en-US"/>
        </a:p>
      </dgm:t>
    </dgm:pt>
    <dgm:pt modelId="{911CBE18-4F36-462F-8426-6EEBEA9DF2B4}" type="sibTrans" cxnId="{447B701D-6779-401E-AC00-C0843E19F335}">
      <dgm:prSet/>
      <dgm:spPr/>
      <dgm:t>
        <a:bodyPr/>
        <a:lstStyle/>
        <a:p>
          <a:endParaRPr lang="en-US"/>
        </a:p>
      </dgm:t>
    </dgm:pt>
    <dgm:pt modelId="{3CDDE8C5-3669-4F1F-8FD0-B50088D47FDA}" type="pres">
      <dgm:prSet presAssocID="{112FD5CE-0624-454D-89E1-06591EFCAE88}" presName="hierChild1" presStyleCnt="0">
        <dgm:presLayoutVars>
          <dgm:chPref val="1"/>
          <dgm:dir/>
          <dgm:animOne val="branch"/>
          <dgm:animLvl val="lvl"/>
          <dgm:resizeHandles/>
        </dgm:presLayoutVars>
      </dgm:prSet>
      <dgm:spPr/>
    </dgm:pt>
    <dgm:pt modelId="{F2D6EB86-6C32-47D1-A2B0-9A46CF6DF637}" type="pres">
      <dgm:prSet presAssocID="{93484E75-64FC-4BD7-B36B-19F592064BF2}" presName="hierRoot1" presStyleCnt="0"/>
      <dgm:spPr/>
    </dgm:pt>
    <dgm:pt modelId="{3AE9F622-EBF8-4783-A9D2-FFD6E27660F4}" type="pres">
      <dgm:prSet presAssocID="{93484E75-64FC-4BD7-B36B-19F592064BF2}" presName="composite" presStyleCnt="0"/>
      <dgm:spPr/>
    </dgm:pt>
    <dgm:pt modelId="{80AB6561-92B8-49B8-AF93-0EB56BEC12F3}" type="pres">
      <dgm:prSet presAssocID="{93484E75-64FC-4BD7-B36B-19F592064BF2}" presName="background" presStyleLbl="node0" presStyleIdx="0" presStyleCnt="1"/>
      <dgm:spPr/>
    </dgm:pt>
    <dgm:pt modelId="{6A8DBA7F-256C-42DB-AE82-8BD7600E07DF}" type="pres">
      <dgm:prSet presAssocID="{93484E75-64FC-4BD7-B36B-19F592064BF2}" presName="text" presStyleLbl="fgAcc0" presStyleIdx="0" presStyleCnt="1">
        <dgm:presLayoutVars>
          <dgm:chPref val="3"/>
        </dgm:presLayoutVars>
      </dgm:prSet>
      <dgm:spPr/>
    </dgm:pt>
    <dgm:pt modelId="{7A9D3329-C18A-446A-BCF0-E24879BC83BD}" type="pres">
      <dgm:prSet presAssocID="{93484E75-64FC-4BD7-B36B-19F592064BF2}" presName="hierChild2" presStyleCnt="0"/>
      <dgm:spPr/>
    </dgm:pt>
    <dgm:pt modelId="{19589461-6DBD-4084-AD64-ECE693332EDB}" type="pres">
      <dgm:prSet presAssocID="{0F957551-22AE-4DA6-A016-D219A9BC6D9B}" presName="Name10" presStyleLbl="parChTrans1D2" presStyleIdx="0" presStyleCnt="2"/>
      <dgm:spPr/>
    </dgm:pt>
    <dgm:pt modelId="{BC820EA7-F6E6-4B6D-9533-6C72204E3EFE}" type="pres">
      <dgm:prSet presAssocID="{6BB33E13-E410-42EF-8F5D-96243AEA962A}" presName="hierRoot2" presStyleCnt="0"/>
      <dgm:spPr/>
    </dgm:pt>
    <dgm:pt modelId="{94FBD589-DC52-4D0D-9636-31D2531EF11E}" type="pres">
      <dgm:prSet presAssocID="{6BB33E13-E410-42EF-8F5D-96243AEA962A}" presName="composite2" presStyleCnt="0"/>
      <dgm:spPr/>
    </dgm:pt>
    <dgm:pt modelId="{BB5A6662-8E8F-4E2B-9EFB-47B807E0F36B}" type="pres">
      <dgm:prSet presAssocID="{6BB33E13-E410-42EF-8F5D-96243AEA962A}" presName="background2" presStyleLbl="node2" presStyleIdx="0" presStyleCnt="2"/>
      <dgm:spPr/>
    </dgm:pt>
    <dgm:pt modelId="{0859BD26-0AA2-476D-9ADB-492FCDDD2B2D}" type="pres">
      <dgm:prSet presAssocID="{6BB33E13-E410-42EF-8F5D-96243AEA962A}" presName="text2" presStyleLbl="fgAcc2" presStyleIdx="0" presStyleCnt="2">
        <dgm:presLayoutVars>
          <dgm:chPref val="3"/>
        </dgm:presLayoutVars>
      </dgm:prSet>
      <dgm:spPr/>
    </dgm:pt>
    <dgm:pt modelId="{F2D5C922-2B22-4F44-BCEF-C788C7CA18C4}" type="pres">
      <dgm:prSet presAssocID="{6BB33E13-E410-42EF-8F5D-96243AEA962A}" presName="hierChild3" presStyleCnt="0"/>
      <dgm:spPr/>
    </dgm:pt>
    <dgm:pt modelId="{E281EAEF-6F92-444E-AD82-85511EB47663}" type="pres">
      <dgm:prSet presAssocID="{A3E41107-9219-46C6-8AAF-6520955B143F}" presName="Name10" presStyleLbl="parChTrans1D2" presStyleIdx="1" presStyleCnt="2"/>
      <dgm:spPr/>
    </dgm:pt>
    <dgm:pt modelId="{4F322F70-FCDD-437F-94BD-3FD3414FEF75}" type="pres">
      <dgm:prSet presAssocID="{D32276FB-96D5-4E16-8024-86EE08EB0A78}" presName="hierRoot2" presStyleCnt="0"/>
      <dgm:spPr/>
    </dgm:pt>
    <dgm:pt modelId="{B0A59DC3-6A86-41E3-85C8-7222EACCEE7A}" type="pres">
      <dgm:prSet presAssocID="{D32276FB-96D5-4E16-8024-86EE08EB0A78}" presName="composite2" presStyleCnt="0"/>
      <dgm:spPr/>
    </dgm:pt>
    <dgm:pt modelId="{16706387-5529-49E6-A830-26D5F6B01044}" type="pres">
      <dgm:prSet presAssocID="{D32276FB-96D5-4E16-8024-86EE08EB0A78}" presName="background2" presStyleLbl="node2" presStyleIdx="1" presStyleCnt="2"/>
      <dgm:spPr/>
    </dgm:pt>
    <dgm:pt modelId="{27EE9AD3-515C-40AF-98D1-B7F17728BE90}" type="pres">
      <dgm:prSet presAssocID="{D32276FB-96D5-4E16-8024-86EE08EB0A78}" presName="text2" presStyleLbl="fgAcc2" presStyleIdx="1" presStyleCnt="2">
        <dgm:presLayoutVars>
          <dgm:chPref val="3"/>
        </dgm:presLayoutVars>
      </dgm:prSet>
      <dgm:spPr/>
    </dgm:pt>
    <dgm:pt modelId="{EAC28966-102F-4F29-BB80-6B040D1F5965}" type="pres">
      <dgm:prSet presAssocID="{D32276FB-96D5-4E16-8024-86EE08EB0A78}" presName="hierChild3" presStyleCnt="0"/>
      <dgm:spPr/>
    </dgm:pt>
  </dgm:ptLst>
  <dgm:cxnLst>
    <dgm:cxn modelId="{6D82680F-D737-4F87-9DD3-0ED00EC5A4A1}" type="presOf" srcId="{93484E75-64FC-4BD7-B36B-19F592064BF2}" destId="{6A8DBA7F-256C-42DB-AE82-8BD7600E07DF}" srcOrd="0" destOrd="0" presId="urn:microsoft.com/office/officeart/2005/8/layout/hierarchy1"/>
    <dgm:cxn modelId="{D7972310-85E0-4083-ABF1-59F796729D3C}" srcId="{93484E75-64FC-4BD7-B36B-19F592064BF2}" destId="{6BB33E13-E410-42EF-8F5D-96243AEA962A}" srcOrd="0" destOrd="0" parTransId="{0F957551-22AE-4DA6-A016-D219A9BC6D9B}" sibTransId="{3F4AE44E-588F-4A63-B733-01DCC9ADBAFE}"/>
    <dgm:cxn modelId="{447B701D-6779-401E-AC00-C0843E19F335}" srcId="{93484E75-64FC-4BD7-B36B-19F592064BF2}" destId="{D32276FB-96D5-4E16-8024-86EE08EB0A78}" srcOrd="1" destOrd="0" parTransId="{A3E41107-9219-46C6-8AAF-6520955B143F}" sibTransId="{911CBE18-4F36-462F-8426-6EEBEA9DF2B4}"/>
    <dgm:cxn modelId="{38647975-4218-4A58-A6B9-4C2D3CBBD2BA}" type="presOf" srcId="{D32276FB-96D5-4E16-8024-86EE08EB0A78}" destId="{27EE9AD3-515C-40AF-98D1-B7F17728BE90}" srcOrd="0" destOrd="0" presId="urn:microsoft.com/office/officeart/2005/8/layout/hierarchy1"/>
    <dgm:cxn modelId="{9FC69F7B-2CDE-41CA-9322-91A416F5DAB7}" type="presOf" srcId="{0F957551-22AE-4DA6-A016-D219A9BC6D9B}" destId="{19589461-6DBD-4084-AD64-ECE693332EDB}" srcOrd="0" destOrd="0" presId="urn:microsoft.com/office/officeart/2005/8/layout/hierarchy1"/>
    <dgm:cxn modelId="{9E8C93A9-0381-4EDF-BB4D-5275E3789675}" type="presOf" srcId="{6BB33E13-E410-42EF-8F5D-96243AEA962A}" destId="{0859BD26-0AA2-476D-9ADB-492FCDDD2B2D}" srcOrd="0" destOrd="0" presId="urn:microsoft.com/office/officeart/2005/8/layout/hierarchy1"/>
    <dgm:cxn modelId="{99C3D9B6-CA1A-471F-9500-B9398A77A31F}" type="presOf" srcId="{A3E41107-9219-46C6-8AAF-6520955B143F}" destId="{E281EAEF-6F92-444E-AD82-85511EB47663}" srcOrd="0" destOrd="0" presId="urn:microsoft.com/office/officeart/2005/8/layout/hierarchy1"/>
    <dgm:cxn modelId="{7AF9B5C2-DF08-4192-9138-EB0D60B2ED22}" srcId="{112FD5CE-0624-454D-89E1-06591EFCAE88}" destId="{93484E75-64FC-4BD7-B36B-19F592064BF2}" srcOrd="0" destOrd="0" parTransId="{7BFF7EF6-AE30-444D-B6DD-256843351A03}" sibTransId="{2B3DC57C-D62C-4E0D-8B5F-EACC314AEEEC}"/>
    <dgm:cxn modelId="{DD0633C3-4DD1-414F-ABEE-7C6980FBB53C}" type="presOf" srcId="{112FD5CE-0624-454D-89E1-06591EFCAE88}" destId="{3CDDE8C5-3669-4F1F-8FD0-B50088D47FDA}" srcOrd="0" destOrd="0" presId="urn:microsoft.com/office/officeart/2005/8/layout/hierarchy1"/>
    <dgm:cxn modelId="{8DB5E5B1-DBA7-4EEA-A39F-3AAC1AB5F42D}" type="presParOf" srcId="{3CDDE8C5-3669-4F1F-8FD0-B50088D47FDA}" destId="{F2D6EB86-6C32-47D1-A2B0-9A46CF6DF637}" srcOrd="0" destOrd="0" presId="urn:microsoft.com/office/officeart/2005/8/layout/hierarchy1"/>
    <dgm:cxn modelId="{AF7A1539-DED5-48EC-B868-3EAF575EC820}" type="presParOf" srcId="{F2D6EB86-6C32-47D1-A2B0-9A46CF6DF637}" destId="{3AE9F622-EBF8-4783-A9D2-FFD6E27660F4}" srcOrd="0" destOrd="0" presId="urn:microsoft.com/office/officeart/2005/8/layout/hierarchy1"/>
    <dgm:cxn modelId="{D968722C-B7DE-45B1-A1DB-2F9EEBB48D96}" type="presParOf" srcId="{3AE9F622-EBF8-4783-A9D2-FFD6E27660F4}" destId="{80AB6561-92B8-49B8-AF93-0EB56BEC12F3}" srcOrd="0" destOrd="0" presId="urn:microsoft.com/office/officeart/2005/8/layout/hierarchy1"/>
    <dgm:cxn modelId="{5EDAE437-57C5-44AE-B83F-22C4F4A57550}" type="presParOf" srcId="{3AE9F622-EBF8-4783-A9D2-FFD6E27660F4}" destId="{6A8DBA7F-256C-42DB-AE82-8BD7600E07DF}" srcOrd="1" destOrd="0" presId="urn:microsoft.com/office/officeart/2005/8/layout/hierarchy1"/>
    <dgm:cxn modelId="{15279FFE-165D-4AD6-A438-16ED18CAA4D1}" type="presParOf" srcId="{F2D6EB86-6C32-47D1-A2B0-9A46CF6DF637}" destId="{7A9D3329-C18A-446A-BCF0-E24879BC83BD}" srcOrd="1" destOrd="0" presId="urn:microsoft.com/office/officeart/2005/8/layout/hierarchy1"/>
    <dgm:cxn modelId="{3614857C-ABF6-46FA-84F5-17E02D11C7AC}" type="presParOf" srcId="{7A9D3329-C18A-446A-BCF0-E24879BC83BD}" destId="{19589461-6DBD-4084-AD64-ECE693332EDB}" srcOrd="0" destOrd="0" presId="urn:microsoft.com/office/officeart/2005/8/layout/hierarchy1"/>
    <dgm:cxn modelId="{C08DCDD9-AA79-4A9F-9EF9-F4A17B08C3DC}" type="presParOf" srcId="{7A9D3329-C18A-446A-BCF0-E24879BC83BD}" destId="{BC820EA7-F6E6-4B6D-9533-6C72204E3EFE}" srcOrd="1" destOrd="0" presId="urn:microsoft.com/office/officeart/2005/8/layout/hierarchy1"/>
    <dgm:cxn modelId="{14C5C131-EDDF-4D45-9AB1-3413BF186E59}" type="presParOf" srcId="{BC820EA7-F6E6-4B6D-9533-6C72204E3EFE}" destId="{94FBD589-DC52-4D0D-9636-31D2531EF11E}" srcOrd="0" destOrd="0" presId="urn:microsoft.com/office/officeart/2005/8/layout/hierarchy1"/>
    <dgm:cxn modelId="{1F6FD5AF-6804-414E-B110-D6998497ACFD}" type="presParOf" srcId="{94FBD589-DC52-4D0D-9636-31D2531EF11E}" destId="{BB5A6662-8E8F-4E2B-9EFB-47B807E0F36B}" srcOrd="0" destOrd="0" presId="urn:microsoft.com/office/officeart/2005/8/layout/hierarchy1"/>
    <dgm:cxn modelId="{53F95A2D-A161-4EB9-83E9-4EC188767441}" type="presParOf" srcId="{94FBD589-DC52-4D0D-9636-31D2531EF11E}" destId="{0859BD26-0AA2-476D-9ADB-492FCDDD2B2D}" srcOrd="1" destOrd="0" presId="urn:microsoft.com/office/officeart/2005/8/layout/hierarchy1"/>
    <dgm:cxn modelId="{D5AA3ADC-309F-47F3-8663-6DAF7E8997D5}" type="presParOf" srcId="{BC820EA7-F6E6-4B6D-9533-6C72204E3EFE}" destId="{F2D5C922-2B22-4F44-BCEF-C788C7CA18C4}" srcOrd="1" destOrd="0" presId="urn:microsoft.com/office/officeart/2005/8/layout/hierarchy1"/>
    <dgm:cxn modelId="{72833A69-DC4F-4665-A416-D2945C7AE89F}" type="presParOf" srcId="{7A9D3329-C18A-446A-BCF0-E24879BC83BD}" destId="{E281EAEF-6F92-444E-AD82-85511EB47663}" srcOrd="2" destOrd="0" presId="urn:microsoft.com/office/officeart/2005/8/layout/hierarchy1"/>
    <dgm:cxn modelId="{7060EC4A-4628-4ADD-A050-BB72BAE1C3C8}" type="presParOf" srcId="{7A9D3329-C18A-446A-BCF0-E24879BC83BD}" destId="{4F322F70-FCDD-437F-94BD-3FD3414FEF75}" srcOrd="3" destOrd="0" presId="urn:microsoft.com/office/officeart/2005/8/layout/hierarchy1"/>
    <dgm:cxn modelId="{084E3FCD-1D14-4D35-8D34-EDBA27298A06}" type="presParOf" srcId="{4F322F70-FCDD-437F-94BD-3FD3414FEF75}" destId="{B0A59DC3-6A86-41E3-85C8-7222EACCEE7A}" srcOrd="0" destOrd="0" presId="urn:microsoft.com/office/officeart/2005/8/layout/hierarchy1"/>
    <dgm:cxn modelId="{225F37B0-C6C9-4E47-8A56-53E944C3D292}" type="presParOf" srcId="{B0A59DC3-6A86-41E3-85C8-7222EACCEE7A}" destId="{16706387-5529-49E6-A830-26D5F6B01044}" srcOrd="0" destOrd="0" presId="urn:microsoft.com/office/officeart/2005/8/layout/hierarchy1"/>
    <dgm:cxn modelId="{C04BB2F5-07DC-4A57-A353-CFD371D791A7}" type="presParOf" srcId="{B0A59DC3-6A86-41E3-85C8-7222EACCEE7A}" destId="{27EE9AD3-515C-40AF-98D1-B7F17728BE90}" srcOrd="1" destOrd="0" presId="urn:microsoft.com/office/officeart/2005/8/layout/hierarchy1"/>
    <dgm:cxn modelId="{5D0FB7A6-B20C-400F-AC4F-E27CB40C5FA0}" type="presParOf" srcId="{4F322F70-FCDD-437F-94BD-3FD3414FEF75}" destId="{EAC28966-102F-4F29-BB80-6B040D1F596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40962E-3654-4565-A753-36241522F994}" type="doc">
      <dgm:prSet loTypeId="urn:microsoft.com/office/officeart/2005/8/layout/vProcess5" loCatId="process" qsTypeId="urn:microsoft.com/office/officeart/2005/8/quickstyle/simple1" qsCatId="simple" csTypeId="urn:microsoft.com/office/officeart/2005/8/colors/accent6_5" csCatId="accent6" phldr="1"/>
      <dgm:spPr/>
      <dgm:t>
        <a:bodyPr/>
        <a:lstStyle/>
        <a:p>
          <a:endParaRPr lang="en-US"/>
        </a:p>
      </dgm:t>
    </dgm:pt>
    <dgm:pt modelId="{F1773A23-AA10-4FCC-B989-9338C930417B}">
      <dgm:prSet/>
      <dgm:spPr/>
      <dgm:t>
        <a:bodyPr/>
        <a:lstStyle/>
        <a:p>
          <a:pPr rtl="0"/>
          <a:r>
            <a:rPr lang="en-US" b="1" dirty="0">
              <a:solidFill>
                <a:schemeClr val="bg1"/>
              </a:solidFill>
              <a:latin typeface="Segoe UI Light"/>
              <a:cs typeface="Calibri"/>
            </a:rPr>
            <a:t>More secure</a:t>
          </a:r>
        </a:p>
      </dgm:t>
    </dgm:pt>
    <dgm:pt modelId="{543B1119-57B9-4BA7-97E7-418FDB2645BC}" type="parTrans" cxnId="{DE16AFB1-FA47-4760-9179-B76EF743C3F3}">
      <dgm:prSet/>
      <dgm:spPr/>
      <dgm:t>
        <a:bodyPr/>
        <a:lstStyle/>
        <a:p>
          <a:endParaRPr lang="en-US"/>
        </a:p>
      </dgm:t>
    </dgm:pt>
    <dgm:pt modelId="{A9C4908E-A974-445A-8DF8-E716235E18F3}" type="sibTrans" cxnId="{DE16AFB1-FA47-4760-9179-B76EF743C3F3}">
      <dgm:prSet phldrT="01"/>
      <dgm:spPr/>
      <dgm:t>
        <a:bodyPr/>
        <a:lstStyle/>
        <a:p>
          <a:endParaRPr lang="en-US"/>
        </a:p>
      </dgm:t>
    </dgm:pt>
    <dgm:pt modelId="{E4E65483-C430-48B7-856D-A262F3DC72FA}" type="pres">
      <dgm:prSet presAssocID="{A140962E-3654-4565-A753-36241522F994}" presName="outerComposite" presStyleCnt="0">
        <dgm:presLayoutVars>
          <dgm:chMax val="5"/>
          <dgm:dir/>
          <dgm:resizeHandles val="exact"/>
        </dgm:presLayoutVars>
      </dgm:prSet>
      <dgm:spPr/>
    </dgm:pt>
    <dgm:pt modelId="{5E3D79BD-B5B6-4DCD-A4F2-7E8B89C9DBBA}" type="pres">
      <dgm:prSet presAssocID="{A140962E-3654-4565-A753-36241522F994}" presName="dummyMaxCanvas" presStyleCnt="0">
        <dgm:presLayoutVars/>
      </dgm:prSet>
      <dgm:spPr/>
    </dgm:pt>
    <dgm:pt modelId="{866401DE-5721-452C-BAB0-B6790A292A41}" type="pres">
      <dgm:prSet presAssocID="{A140962E-3654-4565-A753-36241522F994}" presName="OneNode_1" presStyleLbl="node1" presStyleIdx="0" presStyleCnt="1">
        <dgm:presLayoutVars>
          <dgm:bulletEnabled val="1"/>
        </dgm:presLayoutVars>
      </dgm:prSet>
      <dgm:spPr>
        <a:solidFill>
          <a:srgbClr val="81ACC7"/>
        </a:solidFill>
      </dgm:spPr>
    </dgm:pt>
  </dgm:ptLst>
  <dgm:cxnLst>
    <dgm:cxn modelId="{835DCA5E-114B-4CDD-8EA0-047B3764B50A}" type="presOf" srcId="{A140962E-3654-4565-A753-36241522F994}" destId="{E4E65483-C430-48B7-856D-A262F3DC72FA}" srcOrd="0" destOrd="0" presId="urn:microsoft.com/office/officeart/2005/8/layout/vProcess5"/>
    <dgm:cxn modelId="{2E59509B-741D-4C9D-A809-6E14C330AA0E}" type="presOf" srcId="{F1773A23-AA10-4FCC-B989-9338C930417B}" destId="{866401DE-5721-452C-BAB0-B6790A292A41}" srcOrd="0" destOrd="0" presId="urn:microsoft.com/office/officeart/2005/8/layout/vProcess5"/>
    <dgm:cxn modelId="{DE16AFB1-FA47-4760-9179-B76EF743C3F3}" srcId="{A140962E-3654-4565-A753-36241522F994}" destId="{F1773A23-AA10-4FCC-B989-9338C930417B}" srcOrd="0" destOrd="0" parTransId="{543B1119-57B9-4BA7-97E7-418FDB2645BC}" sibTransId="{A9C4908E-A974-445A-8DF8-E716235E18F3}"/>
    <dgm:cxn modelId="{ACC81D73-EBFE-4047-BD17-58D375FA286A}" type="presParOf" srcId="{E4E65483-C430-48B7-856D-A262F3DC72FA}" destId="{5E3D79BD-B5B6-4DCD-A4F2-7E8B89C9DBBA}" srcOrd="0" destOrd="0" presId="urn:microsoft.com/office/officeart/2005/8/layout/vProcess5"/>
    <dgm:cxn modelId="{D9FBCA2B-588E-4886-BD86-CE4524D61445}" type="presParOf" srcId="{E4E65483-C430-48B7-856D-A262F3DC72FA}" destId="{866401DE-5721-452C-BAB0-B6790A292A41}" srcOrd="1" destOrd="0" presId="urn:microsoft.com/office/officeart/2005/8/layout/vProcess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40962E-3654-4565-A753-36241522F994}" type="doc">
      <dgm:prSet loTypeId="urn:microsoft.com/office/officeart/2005/8/layout/vProcess5" loCatId="process" qsTypeId="urn:microsoft.com/office/officeart/2005/8/quickstyle/simple1" qsCatId="simple" csTypeId="urn:microsoft.com/office/officeart/2005/8/colors/accent6_5" csCatId="accent6" phldr="1"/>
      <dgm:spPr/>
      <dgm:t>
        <a:bodyPr/>
        <a:lstStyle/>
        <a:p>
          <a:endParaRPr lang="en-US"/>
        </a:p>
      </dgm:t>
    </dgm:pt>
    <dgm:pt modelId="{F1773A23-AA10-4FCC-B989-9338C930417B}">
      <dgm:prSet/>
      <dgm:spPr/>
      <dgm:t>
        <a:bodyPr/>
        <a:lstStyle/>
        <a:p>
          <a:pPr rtl="0"/>
          <a:r>
            <a:rPr lang="en-US" b="1" dirty="0">
              <a:solidFill>
                <a:schemeClr val="bg1"/>
              </a:solidFill>
              <a:latin typeface="Segoe UI Light"/>
              <a:cs typeface="Calibri"/>
            </a:rPr>
            <a:t>Buttons, Application</a:t>
          </a:r>
        </a:p>
      </dgm:t>
    </dgm:pt>
    <dgm:pt modelId="{543B1119-57B9-4BA7-97E7-418FDB2645BC}" type="parTrans" cxnId="{DE16AFB1-FA47-4760-9179-B76EF743C3F3}">
      <dgm:prSet/>
      <dgm:spPr/>
      <dgm:t>
        <a:bodyPr/>
        <a:lstStyle/>
        <a:p>
          <a:endParaRPr lang="en-US"/>
        </a:p>
      </dgm:t>
    </dgm:pt>
    <dgm:pt modelId="{A9C4908E-A974-445A-8DF8-E716235E18F3}" type="sibTrans" cxnId="{DE16AFB1-FA47-4760-9179-B76EF743C3F3}">
      <dgm:prSet phldrT="01"/>
      <dgm:spPr/>
      <dgm:t>
        <a:bodyPr/>
        <a:lstStyle/>
        <a:p>
          <a:endParaRPr lang="en-US"/>
        </a:p>
      </dgm:t>
    </dgm:pt>
    <dgm:pt modelId="{E4E65483-C430-48B7-856D-A262F3DC72FA}" type="pres">
      <dgm:prSet presAssocID="{A140962E-3654-4565-A753-36241522F994}" presName="outerComposite" presStyleCnt="0">
        <dgm:presLayoutVars>
          <dgm:chMax val="5"/>
          <dgm:dir/>
          <dgm:resizeHandles val="exact"/>
        </dgm:presLayoutVars>
      </dgm:prSet>
      <dgm:spPr/>
    </dgm:pt>
    <dgm:pt modelId="{5E3D79BD-B5B6-4DCD-A4F2-7E8B89C9DBBA}" type="pres">
      <dgm:prSet presAssocID="{A140962E-3654-4565-A753-36241522F994}" presName="dummyMaxCanvas" presStyleCnt="0">
        <dgm:presLayoutVars/>
      </dgm:prSet>
      <dgm:spPr/>
    </dgm:pt>
    <dgm:pt modelId="{866401DE-5721-452C-BAB0-B6790A292A41}" type="pres">
      <dgm:prSet presAssocID="{A140962E-3654-4565-A753-36241522F994}" presName="OneNode_1" presStyleLbl="node1" presStyleIdx="0" presStyleCnt="1">
        <dgm:presLayoutVars>
          <dgm:bulletEnabled val="1"/>
        </dgm:presLayoutVars>
      </dgm:prSet>
      <dgm:spPr>
        <a:solidFill>
          <a:srgbClr val="81ACC7"/>
        </a:solidFill>
      </dgm:spPr>
    </dgm:pt>
  </dgm:ptLst>
  <dgm:cxnLst>
    <dgm:cxn modelId="{835DCA5E-114B-4CDD-8EA0-047B3764B50A}" type="presOf" srcId="{A140962E-3654-4565-A753-36241522F994}" destId="{E4E65483-C430-48B7-856D-A262F3DC72FA}" srcOrd="0" destOrd="0" presId="urn:microsoft.com/office/officeart/2005/8/layout/vProcess5"/>
    <dgm:cxn modelId="{2E59509B-741D-4C9D-A809-6E14C330AA0E}" type="presOf" srcId="{F1773A23-AA10-4FCC-B989-9338C930417B}" destId="{866401DE-5721-452C-BAB0-B6790A292A41}" srcOrd="0" destOrd="0" presId="urn:microsoft.com/office/officeart/2005/8/layout/vProcess5"/>
    <dgm:cxn modelId="{DE16AFB1-FA47-4760-9179-B76EF743C3F3}" srcId="{A140962E-3654-4565-A753-36241522F994}" destId="{F1773A23-AA10-4FCC-B989-9338C930417B}" srcOrd="0" destOrd="0" parTransId="{543B1119-57B9-4BA7-97E7-418FDB2645BC}" sibTransId="{A9C4908E-A974-445A-8DF8-E716235E18F3}"/>
    <dgm:cxn modelId="{ACC81D73-EBFE-4047-BD17-58D375FA286A}" type="presParOf" srcId="{E4E65483-C430-48B7-856D-A262F3DC72FA}" destId="{5E3D79BD-B5B6-4DCD-A4F2-7E8B89C9DBBA}" srcOrd="0" destOrd="0" presId="urn:microsoft.com/office/officeart/2005/8/layout/vProcess5"/>
    <dgm:cxn modelId="{D9FBCA2B-588E-4886-BD86-CE4524D61445}" type="presParOf" srcId="{E4E65483-C430-48B7-856D-A262F3DC72FA}" destId="{866401DE-5721-452C-BAB0-B6790A292A41}" srcOrd="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140962E-3654-4565-A753-36241522F994}" type="doc">
      <dgm:prSet loTypeId="urn:microsoft.com/office/officeart/2005/8/layout/vProcess5" loCatId="process" qsTypeId="urn:microsoft.com/office/officeart/2005/8/quickstyle/simple1" qsCatId="simple" csTypeId="urn:microsoft.com/office/officeart/2005/8/colors/accent6_5" csCatId="accent6" phldr="1"/>
      <dgm:spPr/>
      <dgm:t>
        <a:bodyPr/>
        <a:lstStyle/>
        <a:p>
          <a:endParaRPr lang="en-US"/>
        </a:p>
      </dgm:t>
    </dgm:pt>
    <dgm:pt modelId="{F1773A23-AA10-4FCC-B989-9338C930417B}">
      <dgm:prSet/>
      <dgm:spPr/>
      <dgm:t>
        <a:bodyPr/>
        <a:lstStyle/>
        <a:p>
          <a:pPr rtl="0"/>
          <a:r>
            <a:rPr lang="en-US" b="1" dirty="0">
              <a:latin typeface="Segoe UI Light"/>
              <a:cs typeface="Times New Roman"/>
            </a:rPr>
            <a:t> Scissor lift mechanism</a:t>
          </a:r>
        </a:p>
      </dgm:t>
    </dgm:pt>
    <dgm:pt modelId="{543B1119-57B9-4BA7-97E7-418FDB2645BC}" type="parTrans" cxnId="{DE16AFB1-FA47-4760-9179-B76EF743C3F3}">
      <dgm:prSet/>
      <dgm:spPr/>
      <dgm:t>
        <a:bodyPr/>
        <a:lstStyle/>
        <a:p>
          <a:endParaRPr lang="en-US"/>
        </a:p>
      </dgm:t>
    </dgm:pt>
    <dgm:pt modelId="{A9C4908E-A974-445A-8DF8-E716235E18F3}" type="sibTrans" cxnId="{DE16AFB1-FA47-4760-9179-B76EF743C3F3}">
      <dgm:prSet phldrT="01"/>
      <dgm:spPr/>
      <dgm:t>
        <a:bodyPr/>
        <a:lstStyle/>
        <a:p>
          <a:endParaRPr lang="en-US"/>
        </a:p>
      </dgm:t>
    </dgm:pt>
    <dgm:pt modelId="{E4E65483-C430-48B7-856D-A262F3DC72FA}" type="pres">
      <dgm:prSet presAssocID="{A140962E-3654-4565-A753-36241522F994}" presName="outerComposite" presStyleCnt="0">
        <dgm:presLayoutVars>
          <dgm:chMax val="5"/>
          <dgm:dir/>
          <dgm:resizeHandles val="exact"/>
        </dgm:presLayoutVars>
      </dgm:prSet>
      <dgm:spPr/>
    </dgm:pt>
    <dgm:pt modelId="{5E3D79BD-B5B6-4DCD-A4F2-7E8B89C9DBBA}" type="pres">
      <dgm:prSet presAssocID="{A140962E-3654-4565-A753-36241522F994}" presName="dummyMaxCanvas" presStyleCnt="0">
        <dgm:presLayoutVars/>
      </dgm:prSet>
      <dgm:spPr/>
    </dgm:pt>
    <dgm:pt modelId="{866401DE-5721-452C-BAB0-B6790A292A41}" type="pres">
      <dgm:prSet presAssocID="{A140962E-3654-4565-A753-36241522F994}" presName="OneNode_1" presStyleLbl="node1" presStyleIdx="0" presStyleCnt="1">
        <dgm:presLayoutVars>
          <dgm:bulletEnabled val="1"/>
        </dgm:presLayoutVars>
      </dgm:prSet>
      <dgm:spPr>
        <a:solidFill>
          <a:srgbClr val="81ACC7"/>
        </a:solidFill>
      </dgm:spPr>
    </dgm:pt>
  </dgm:ptLst>
  <dgm:cxnLst>
    <dgm:cxn modelId="{835DCA5E-114B-4CDD-8EA0-047B3764B50A}" type="presOf" srcId="{A140962E-3654-4565-A753-36241522F994}" destId="{E4E65483-C430-48B7-856D-A262F3DC72FA}" srcOrd="0" destOrd="0" presId="urn:microsoft.com/office/officeart/2005/8/layout/vProcess5"/>
    <dgm:cxn modelId="{2E59509B-741D-4C9D-A809-6E14C330AA0E}" type="presOf" srcId="{F1773A23-AA10-4FCC-B989-9338C930417B}" destId="{866401DE-5721-452C-BAB0-B6790A292A41}" srcOrd="0" destOrd="0" presId="urn:microsoft.com/office/officeart/2005/8/layout/vProcess5"/>
    <dgm:cxn modelId="{DE16AFB1-FA47-4760-9179-B76EF743C3F3}" srcId="{A140962E-3654-4565-A753-36241522F994}" destId="{F1773A23-AA10-4FCC-B989-9338C930417B}" srcOrd="0" destOrd="0" parTransId="{543B1119-57B9-4BA7-97E7-418FDB2645BC}" sibTransId="{A9C4908E-A974-445A-8DF8-E716235E18F3}"/>
    <dgm:cxn modelId="{ACC81D73-EBFE-4047-BD17-58D375FA286A}" type="presParOf" srcId="{E4E65483-C430-48B7-856D-A262F3DC72FA}" destId="{5E3D79BD-B5B6-4DCD-A4F2-7E8B89C9DBBA}" srcOrd="0" destOrd="0" presId="urn:microsoft.com/office/officeart/2005/8/layout/vProcess5"/>
    <dgm:cxn modelId="{D9FBCA2B-588E-4886-BD86-CE4524D61445}" type="presParOf" srcId="{E4E65483-C430-48B7-856D-A262F3DC72FA}" destId="{866401DE-5721-452C-BAB0-B6790A292A41}" srcOrd="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140962E-3654-4565-A753-36241522F994}" type="doc">
      <dgm:prSet loTypeId="urn:microsoft.com/office/officeart/2005/8/layout/vProcess5" loCatId="process" qsTypeId="urn:microsoft.com/office/officeart/2005/8/quickstyle/simple1" qsCatId="simple" csTypeId="urn:microsoft.com/office/officeart/2005/8/colors/accent1_1" csCatId="accent1" phldr="1"/>
      <dgm:spPr/>
      <dgm:t>
        <a:bodyPr/>
        <a:lstStyle/>
        <a:p>
          <a:endParaRPr lang="en-US"/>
        </a:p>
      </dgm:t>
    </dgm:pt>
    <dgm:pt modelId="{F1773A23-AA10-4FCC-B989-9338C930417B}">
      <dgm:prSet/>
      <dgm:spPr/>
      <dgm:t>
        <a:bodyPr/>
        <a:lstStyle/>
        <a:p>
          <a:r>
            <a:rPr lang="en-US" b="0" dirty="0">
              <a:solidFill>
                <a:schemeClr val="tx1"/>
              </a:solidFill>
              <a:latin typeface="Segoe UI Light"/>
              <a:cs typeface="Times New Roman"/>
            </a:rPr>
            <a:t> </a:t>
          </a:r>
          <a:r>
            <a:rPr lang="en-US" b="1" dirty="0">
              <a:solidFill>
                <a:schemeClr val="tx1"/>
              </a:solidFill>
              <a:latin typeface="Segoe UI Light"/>
              <a:cs typeface="Times New Roman"/>
            </a:rPr>
            <a:t>limited mechanical expertise.</a:t>
          </a:r>
        </a:p>
      </dgm:t>
    </dgm:pt>
    <dgm:pt modelId="{543B1119-57B9-4BA7-97E7-418FDB2645BC}" type="parTrans" cxnId="{DE16AFB1-FA47-4760-9179-B76EF743C3F3}">
      <dgm:prSet/>
      <dgm:spPr/>
      <dgm:t>
        <a:bodyPr/>
        <a:lstStyle/>
        <a:p>
          <a:endParaRPr lang="en-US"/>
        </a:p>
      </dgm:t>
    </dgm:pt>
    <dgm:pt modelId="{A9C4908E-A974-445A-8DF8-E716235E18F3}" type="sibTrans" cxnId="{DE16AFB1-FA47-4760-9179-B76EF743C3F3}">
      <dgm:prSet phldrT="01"/>
      <dgm:spPr/>
      <dgm:t>
        <a:bodyPr/>
        <a:lstStyle/>
        <a:p>
          <a:endParaRPr lang="en-US"/>
        </a:p>
      </dgm:t>
    </dgm:pt>
    <dgm:pt modelId="{F1E16AEF-88C5-49A7-9A6D-5561FC17B6F1}">
      <dgm:prSet/>
      <dgm:spPr/>
      <dgm:t>
        <a:bodyPr/>
        <a:lstStyle/>
        <a:p>
          <a:r>
            <a:rPr lang="en-US" b="1" dirty="0">
              <a:solidFill>
                <a:schemeClr val="tx1"/>
              </a:solidFill>
              <a:latin typeface="Segoe UI Light"/>
              <a:ea typeface="Calibri"/>
              <a:cs typeface="Times New Roman"/>
            </a:rPr>
            <a:t>limited access to some components.</a:t>
          </a:r>
        </a:p>
      </dgm:t>
    </dgm:pt>
    <dgm:pt modelId="{5FAB0AFF-BE63-4046-BC75-2F4E51E6F6EE}" type="parTrans" cxnId="{40B596A0-7C34-4591-B073-7F7BD84ADA55}">
      <dgm:prSet/>
      <dgm:spPr/>
      <dgm:t>
        <a:bodyPr/>
        <a:lstStyle/>
        <a:p>
          <a:endParaRPr lang="en-US"/>
        </a:p>
      </dgm:t>
    </dgm:pt>
    <dgm:pt modelId="{6AE68DF6-F338-4CC5-ADB7-0C4C44C8A48E}" type="sibTrans" cxnId="{40B596A0-7C34-4591-B073-7F7BD84ADA55}">
      <dgm:prSet phldrT="03"/>
      <dgm:spPr/>
      <dgm:t>
        <a:bodyPr/>
        <a:lstStyle/>
        <a:p>
          <a:endParaRPr lang="en-US"/>
        </a:p>
      </dgm:t>
    </dgm:pt>
    <dgm:pt modelId="{40EB3E64-3E0D-4D56-8F1B-A6E6498683F6}">
      <dgm:prSet phldr="0"/>
      <dgm:spPr/>
      <dgm:t>
        <a:bodyPr/>
        <a:lstStyle/>
        <a:p>
          <a:r>
            <a:rPr lang="en-US" b="0" dirty="0">
              <a:solidFill>
                <a:schemeClr val="tx1"/>
              </a:solidFill>
              <a:latin typeface="Segoe UI Light"/>
              <a:ea typeface="Calibri"/>
              <a:cs typeface="Calibri"/>
            </a:rPr>
            <a:t> </a:t>
          </a:r>
          <a:r>
            <a:rPr lang="en-US" b="1" dirty="0">
              <a:solidFill>
                <a:schemeClr val="tx1"/>
              </a:solidFill>
              <a:latin typeface="Segoe UI Light"/>
              <a:ea typeface="Calibri"/>
              <a:cs typeface="Times New Roman"/>
            </a:rPr>
            <a:t> platform organization .</a:t>
          </a:r>
        </a:p>
      </dgm:t>
    </dgm:pt>
    <dgm:pt modelId="{C0D9944D-BA0A-4F2A-9B98-9BB26E7F0D34}" type="parTrans" cxnId="{5E9A66EB-6E98-4167-BE39-538C9C5190C2}">
      <dgm:prSet/>
      <dgm:spPr/>
    </dgm:pt>
    <dgm:pt modelId="{9F2EB1C1-4C14-4D87-9C09-2CC57137BE1D}" type="sibTrans" cxnId="{5E9A66EB-6E98-4167-BE39-538C9C5190C2}">
      <dgm:prSet phldrT="02"/>
      <dgm:spPr/>
      <dgm:t>
        <a:bodyPr/>
        <a:lstStyle/>
        <a:p>
          <a:endParaRPr lang="en-US"/>
        </a:p>
      </dgm:t>
    </dgm:pt>
    <dgm:pt modelId="{7DA32CFA-D1C9-4E6E-B20D-845DC3EEA151}">
      <dgm:prSet phldr="0"/>
      <dgm:spPr/>
      <dgm:t>
        <a:bodyPr/>
        <a:lstStyle/>
        <a:p>
          <a:r>
            <a:rPr lang="en-US" b="1" dirty="0">
              <a:solidFill>
                <a:schemeClr val="tx1"/>
              </a:solidFill>
              <a:latin typeface="Segoe UI Light"/>
              <a:ea typeface="Calibri"/>
              <a:cs typeface="Times New Roman"/>
            </a:rPr>
            <a:t>insufficient budget. </a:t>
          </a:r>
        </a:p>
      </dgm:t>
    </dgm:pt>
    <dgm:pt modelId="{B27CE3E3-A308-476E-A448-F97729F4927A}" type="parTrans" cxnId="{D6F72CF8-C3D8-4A4E-9684-C66AF1033F2C}">
      <dgm:prSet/>
      <dgm:spPr/>
    </dgm:pt>
    <dgm:pt modelId="{5EFAC0A8-7F1B-4107-8B41-F2992666B697}" type="sibTrans" cxnId="{D6F72CF8-C3D8-4A4E-9684-C66AF1033F2C}">
      <dgm:prSet/>
      <dgm:spPr/>
      <dgm:t>
        <a:bodyPr/>
        <a:lstStyle/>
        <a:p>
          <a:endParaRPr lang="en-US"/>
        </a:p>
      </dgm:t>
    </dgm:pt>
    <dgm:pt modelId="{D2E07BEF-3B6A-4DF3-93BB-670EB6A48789}" type="pres">
      <dgm:prSet presAssocID="{A140962E-3654-4565-A753-36241522F994}" presName="outerComposite" presStyleCnt="0">
        <dgm:presLayoutVars>
          <dgm:chMax val="5"/>
          <dgm:dir/>
          <dgm:resizeHandles val="exact"/>
        </dgm:presLayoutVars>
      </dgm:prSet>
      <dgm:spPr/>
    </dgm:pt>
    <dgm:pt modelId="{87B183FE-696F-48A1-810D-B3F0ED90B624}" type="pres">
      <dgm:prSet presAssocID="{A140962E-3654-4565-A753-36241522F994}" presName="dummyMaxCanvas" presStyleCnt="0">
        <dgm:presLayoutVars/>
      </dgm:prSet>
      <dgm:spPr/>
    </dgm:pt>
    <dgm:pt modelId="{51E1A50D-3A14-41C1-9D58-C912336B0228}" type="pres">
      <dgm:prSet presAssocID="{A140962E-3654-4565-A753-36241522F994}" presName="FourNodes_1" presStyleLbl="node1" presStyleIdx="0" presStyleCnt="4">
        <dgm:presLayoutVars>
          <dgm:bulletEnabled val="1"/>
        </dgm:presLayoutVars>
      </dgm:prSet>
      <dgm:spPr>
        <a:solidFill>
          <a:srgbClr val="296880">
            <a:alpha val="71000"/>
          </a:srgbClr>
        </a:solidFill>
      </dgm:spPr>
    </dgm:pt>
    <dgm:pt modelId="{8E515ECD-4F5E-4BCD-9C2D-9E087C70E189}" type="pres">
      <dgm:prSet presAssocID="{A140962E-3654-4565-A753-36241522F994}" presName="FourNodes_2" presStyleLbl="node1" presStyleIdx="1" presStyleCnt="4">
        <dgm:presLayoutVars>
          <dgm:bulletEnabled val="1"/>
        </dgm:presLayoutVars>
      </dgm:prSet>
      <dgm:spPr>
        <a:solidFill>
          <a:srgbClr val="296880">
            <a:alpha val="47000"/>
          </a:srgbClr>
        </a:solidFill>
      </dgm:spPr>
    </dgm:pt>
    <dgm:pt modelId="{27982F09-587F-452C-9BDD-755DF9CB314D}" type="pres">
      <dgm:prSet presAssocID="{A140962E-3654-4565-A753-36241522F994}" presName="FourNodes_3" presStyleLbl="node1" presStyleIdx="2" presStyleCnt="4">
        <dgm:presLayoutVars>
          <dgm:bulletEnabled val="1"/>
        </dgm:presLayoutVars>
      </dgm:prSet>
      <dgm:spPr>
        <a:solidFill>
          <a:srgbClr val="296880">
            <a:alpha val="30000"/>
          </a:srgbClr>
        </a:solidFill>
      </dgm:spPr>
    </dgm:pt>
    <dgm:pt modelId="{65512665-6A70-43E9-9C72-486C942E1164}" type="pres">
      <dgm:prSet presAssocID="{A140962E-3654-4565-A753-36241522F994}" presName="FourNodes_4" presStyleLbl="node1" presStyleIdx="3" presStyleCnt="4">
        <dgm:presLayoutVars>
          <dgm:bulletEnabled val="1"/>
        </dgm:presLayoutVars>
      </dgm:prSet>
      <dgm:spPr>
        <a:solidFill>
          <a:srgbClr val="296880">
            <a:alpha val="21000"/>
          </a:srgbClr>
        </a:solidFill>
      </dgm:spPr>
    </dgm:pt>
    <dgm:pt modelId="{08431A87-155A-4772-B16B-1710CCD2BBDB}" type="pres">
      <dgm:prSet presAssocID="{A140962E-3654-4565-A753-36241522F994}" presName="FourConn_1-2" presStyleLbl="fgAccFollowNode1" presStyleIdx="0" presStyleCnt="3">
        <dgm:presLayoutVars>
          <dgm:bulletEnabled val="1"/>
        </dgm:presLayoutVars>
      </dgm:prSet>
      <dgm:spPr/>
    </dgm:pt>
    <dgm:pt modelId="{70E2DB62-7CAA-4329-BAE8-DE397F5FAADE}" type="pres">
      <dgm:prSet presAssocID="{A140962E-3654-4565-A753-36241522F994}" presName="FourConn_2-3" presStyleLbl="fgAccFollowNode1" presStyleIdx="1" presStyleCnt="3">
        <dgm:presLayoutVars>
          <dgm:bulletEnabled val="1"/>
        </dgm:presLayoutVars>
      </dgm:prSet>
      <dgm:spPr/>
    </dgm:pt>
    <dgm:pt modelId="{20EA6176-B55F-4490-BF0F-8740897FD514}" type="pres">
      <dgm:prSet presAssocID="{A140962E-3654-4565-A753-36241522F994}" presName="FourConn_3-4" presStyleLbl="fgAccFollowNode1" presStyleIdx="2" presStyleCnt="3">
        <dgm:presLayoutVars>
          <dgm:bulletEnabled val="1"/>
        </dgm:presLayoutVars>
      </dgm:prSet>
      <dgm:spPr/>
    </dgm:pt>
    <dgm:pt modelId="{70E76AAD-DF73-44A5-B44C-6F301317CF30}" type="pres">
      <dgm:prSet presAssocID="{A140962E-3654-4565-A753-36241522F994}" presName="FourNodes_1_text" presStyleLbl="node1" presStyleIdx="3" presStyleCnt="4">
        <dgm:presLayoutVars>
          <dgm:bulletEnabled val="1"/>
        </dgm:presLayoutVars>
      </dgm:prSet>
      <dgm:spPr/>
    </dgm:pt>
    <dgm:pt modelId="{DEAA2CAA-B848-40B1-9FE0-527041EE99FF}" type="pres">
      <dgm:prSet presAssocID="{A140962E-3654-4565-A753-36241522F994}" presName="FourNodes_2_text" presStyleLbl="node1" presStyleIdx="3" presStyleCnt="4">
        <dgm:presLayoutVars>
          <dgm:bulletEnabled val="1"/>
        </dgm:presLayoutVars>
      </dgm:prSet>
      <dgm:spPr/>
    </dgm:pt>
    <dgm:pt modelId="{6164C7A4-F56A-4BA4-96C6-52FA9DABD051}" type="pres">
      <dgm:prSet presAssocID="{A140962E-3654-4565-A753-36241522F994}" presName="FourNodes_3_text" presStyleLbl="node1" presStyleIdx="3" presStyleCnt="4">
        <dgm:presLayoutVars>
          <dgm:bulletEnabled val="1"/>
        </dgm:presLayoutVars>
      </dgm:prSet>
      <dgm:spPr/>
    </dgm:pt>
    <dgm:pt modelId="{0FF1EB35-BDDB-4FB1-BA36-46EAA71648CE}" type="pres">
      <dgm:prSet presAssocID="{A140962E-3654-4565-A753-36241522F994}" presName="FourNodes_4_text" presStyleLbl="node1" presStyleIdx="3" presStyleCnt="4">
        <dgm:presLayoutVars>
          <dgm:bulletEnabled val="1"/>
        </dgm:presLayoutVars>
      </dgm:prSet>
      <dgm:spPr/>
    </dgm:pt>
  </dgm:ptLst>
  <dgm:cxnLst>
    <dgm:cxn modelId="{225EA312-3441-4012-A9BB-97D3F0A263A0}" type="presOf" srcId="{7DA32CFA-D1C9-4E6E-B20D-845DC3EEA151}" destId="{DEAA2CAA-B848-40B1-9FE0-527041EE99FF}" srcOrd="1" destOrd="0" presId="urn:microsoft.com/office/officeart/2005/8/layout/vProcess5"/>
    <dgm:cxn modelId="{2B67D419-A930-4108-B3CD-868825C7D2CE}" type="presOf" srcId="{F1773A23-AA10-4FCC-B989-9338C930417B}" destId="{51E1A50D-3A14-41C1-9D58-C912336B0228}" srcOrd="0" destOrd="0" presId="urn:microsoft.com/office/officeart/2005/8/layout/vProcess5"/>
    <dgm:cxn modelId="{7BDA203B-95AE-41AD-ACD1-51A5C0331A25}" type="presOf" srcId="{5EFAC0A8-7F1B-4107-8B41-F2992666B697}" destId="{70E2DB62-7CAA-4329-BAE8-DE397F5FAADE}" srcOrd="0" destOrd="0" presId="urn:microsoft.com/office/officeart/2005/8/layout/vProcess5"/>
    <dgm:cxn modelId="{3F93964C-B2F6-455E-8C0C-67E49784E31B}" type="presOf" srcId="{7DA32CFA-D1C9-4E6E-B20D-845DC3EEA151}" destId="{8E515ECD-4F5E-4BCD-9C2D-9E087C70E189}" srcOrd="0" destOrd="0" presId="urn:microsoft.com/office/officeart/2005/8/layout/vProcess5"/>
    <dgm:cxn modelId="{DB4D8F50-6029-47F1-BB1A-D98A640B133C}" type="presOf" srcId="{A140962E-3654-4565-A753-36241522F994}" destId="{D2E07BEF-3B6A-4DF3-93BB-670EB6A48789}" srcOrd="0" destOrd="0" presId="urn:microsoft.com/office/officeart/2005/8/layout/vProcess5"/>
    <dgm:cxn modelId="{94D4D871-A138-44A3-A9A9-D92A07772A2C}" type="presOf" srcId="{9F2EB1C1-4C14-4D87-9C09-2CC57137BE1D}" destId="{20EA6176-B55F-4490-BF0F-8740897FD514}" srcOrd="0" destOrd="0" presId="urn:microsoft.com/office/officeart/2005/8/layout/vProcess5"/>
    <dgm:cxn modelId="{200A0288-7278-43A5-BE9E-89CA7CF47D08}" type="presOf" srcId="{A9C4908E-A974-445A-8DF8-E716235E18F3}" destId="{08431A87-155A-4772-B16B-1710CCD2BBDB}" srcOrd="0" destOrd="0" presId="urn:microsoft.com/office/officeart/2005/8/layout/vProcess5"/>
    <dgm:cxn modelId="{40B596A0-7C34-4591-B073-7F7BD84ADA55}" srcId="{A140962E-3654-4565-A753-36241522F994}" destId="{F1E16AEF-88C5-49A7-9A6D-5561FC17B6F1}" srcOrd="3" destOrd="0" parTransId="{5FAB0AFF-BE63-4046-BC75-2F4E51E6F6EE}" sibTransId="{6AE68DF6-F338-4CC5-ADB7-0C4C44C8A48E}"/>
    <dgm:cxn modelId="{347BB6A1-ABB7-41B2-AB12-36BA96994024}" type="presOf" srcId="{F1E16AEF-88C5-49A7-9A6D-5561FC17B6F1}" destId="{65512665-6A70-43E9-9C72-486C942E1164}" srcOrd="0" destOrd="0" presId="urn:microsoft.com/office/officeart/2005/8/layout/vProcess5"/>
    <dgm:cxn modelId="{DE16AFB1-FA47-4760-9179-B76EF743C3F3}" srcId="{A140962E-3654-4565-A753-36241522F994}" destId="{F1773A23-AA10-4FCC-B989-9338C930417B}" srcOrd="0" destOrd="0" parTransId="{543B1119-57B9-4BA7-97E7-418FDB2645BC}" sibTransId="{A9C4908E-A974-445A-8DF8-E716235E18F3}"/>
    <dgm:cxn modelId="{A4BF02BB-F3EC-4713-935C-AE8F42B2CBB7}" type="presOf" srcId="{F1773A23-AA10-4FCC-B989-9338C930417B}" destId="{70E76AAD-DF73-44A5-B44C-6F301317CF30}" srcOrd="1" destOrd="0" presId="urn:microsoft.com/office/officeart/2005/8/layout/vProcess5"/>
    <dgm:cxn modelId="{21B207DA-6E7D-4154-8E98-CB7527CECCB2}" type="presOf" srcId="{40EB3E64-3E0D-4D56-8F1B-A6E6498683F6}" destId="{6164C7A4-F56A-4BA4-96C6-52FA9DABD051}" srcOrd="1" destOrd="0" presId="urn:microsoft.com/office/officeart/2005/8/layout/vProcess5"/>
    <dgm:cxn modelId="{F28009E2-8DCC-4879-BF85-4C221DCD9AEE}" type="presOf" srcId="{40EB3E64-3E0D-4D56-8F1B-A6E6498683F6}" destId="{27982F09-587F-452C-9BDD-755DF9CB314D}" srcOrd="0" destOrd="0" presId="urn:microsoft.com/office/officeart/2005/8/layout/vProcess5"/>
    <dgm:cxn modelId="{5E9A66EB-6E98-4167-BE39-538C9C5190C2}" srcId="{A140962E-3654-4565-A753-36241522F994}" destId="{40EB3E64-3E0D-4D56-8F1B-A6E6498683F6}" srcOrd="2" destOrd="0" parTransId="{C0D9944D-BA0A-4F2A-9B98-9BB26E7F0D34}" sibTransId="{9F2EB1C1-4C14-4D87-9C09-2CC57137BE1D}"/>
    <dgm:cxn modelId="{771E8FF0-8663-4588-8CDF-CF623E47F3B5}" type="presOf" srcId="{F1E16AEF-88C5-49A7-9A6D-5561FC17B6F1}" destId="{0FF1EB35-BDDB-4FB1-BA36-46EAA71648CE}" srcOrd="1" destOrd="0" presId="urn:microsoft.com/office/officeart/2005/8/layout/vProcess5"/>
    <dgm:cxn modelId="{D6F72CF8-C3D8-4A4E-9684-C66AF1033F2C}" srcId="{A140962E-3654-4565-A753-36241522F994}" destId="{7DA32CFA-D1C9-4E6E-B20D-845DC3EEA151}" srcOrd="1" destOrd="0" parTransId="{B27CE3E3-A308-476E-A448-F97729F4927A}" sibTransId="{5EFAC0A8-7F1B-4107-8B41-F2992666B697}"/>
    <dgm:cxn modelId="{435EF53D-AA33-4ACF-B905-3B967FD9B2FA}" type="presParOf" srcId="{D2E07BEF-3B6A-4DF3-93BB-670EB6A48789}" destId="{87B183FE-696F-48A1-810D-B3F0ED90B624}" srcOrd="0" destOrd="0" presId="urn:microsoft.com/office/officeart/2005/8/layout/vProcess5"/>
    <dgm:cxn modelId="{407F849E-3F7C-43CB-817A-BA1CDB39490A}" type="presParOf" srcId="{D2E07BEF-3B6A-4DF3-93BB-670EB6A48789}" destId="{51E1A50D-3A14-41C1-9D58-C912336B0228}" srcOrd="1" destOrd="0" presId="urn:microsoft.com/office/officeart/2005/8/layout/vProcess5"/>
    <dgm:cxn modelId="{7E118B52-1129-4D95-A103-4F219A7228AF}" type="presParOf" srcId="{D2E07BEF-3B6A-4DF3-93BB-670EB6A48789}" destId="{8E515ECD-4F5E-4BCD-9C2D-9E087C70E189}" srcOrd="2" destOrd="0" presId="urn:microsoft.com/office/officeart/2005/8/layout/vProcess5"/>
    <dgm:cxn modelId="{B80155DD-6FF1-43B4-AD16-AD5C4CE9AA23}" type="presParOf" srcId="{D2E07BEF-3B6A-4DF3-93BB-670EB6A48789}" destId="{27982F09-587F-452C-9BDD-755DF9CB314D}" srcOrd="3" destOrd="0" presId="urn:microsoft.com/office/officeart/2005/8/layout/vProcess5"/>
    <dgm:cxn modelId="{8F012F67-043C-4A0A-A6BA-A85FB6133B16}" type="presParOf" srcId="{D2E07BEF-3B6A-4DF3-93BB-670EB6A48789}" destId="{65512665-6A70-43E9-9C72-486C942E1164}" srcOrd="4" destOrd="0" presId="urn:microsoft.com/office/officeart/2005/8/layout/vProcess5"/>
    <dgm:cxn modelId="{A3E0F7C8-E497-4E30-AA19-5A51F50876C3}" type="presParOf" srcId="{D2E07BEF-3B6A-4DF3-93BB-670EB6A48789}" destId="{08431A87-155A-4772-B16B-1710CCD2BBDB}" srcOrd="5" destOrd="0" presId="urn:microsoft.com/office/officeart/2005/8/layout/vProcess5"/>
    <dgm:cxn modelId="{66E49E16-A001-4461-B465-33DCF5D5BA58}" type="presParOf" srcId="{D2E07BEF-3B6A-4DF3-93BB-670EB6A48789}" destId="{70E2DB62-7CAA-4329-BAE8-DE397F5FAADE}" srcOrd="6" destOrd="0" presId="urn:microsoft.com/office/officeart/2005/8/layout/vProcess5"/>
    <dgm:cxn modelId="{BB4B7B18-3A47-4711-A6B7-F80378A040A5}" type="presParOf" srcId="{D2E07BEF-3B6A-4DF3-93BB-670EB6A48789}" destId="{20EA6176-B55F-4490-BF0F-8740897FD514}" srcOrd="7" destOrd="0" presId="urn:microsoft.com/office/officeart/2005/8/layout/vProcess5"/>
    <dgm:cxn modelId="{DD9F3D64-AE5C-4AB1-850A-69C25AC20A9C}" type="presParOf" srcId="{D2E07BEF-3B6A-4DF3-93BB-670EB6A48789}" destId="{70E76AAD-DF73-44A5-B44C-6F301317CF30}" srcOrd="8" destOrd="0" presId="urn:microsoft.com/office/officeart/2005/8/layout/vProcess5"/>
    <dgm:cxn modelId="{EDE889E0-2181-49FA-855A-C70A4725E2A7}" type="presParOf" srcId="{D2E07BEF-3B6A-4DF3-93BB-670EB6A48789}" destId="{DEAA2CAA-B848-40B1-9FE0-527041EE99FF}" srcOrd="9" destOrd="0" presId="urn:microsoft.com/office/officeart/2005/8/layout/vProcess5"/>
    <dgm:cxn modelId="{9BCF6F84-E4E2-4C0D-97CB-A383537F7A85}" type="presParOf" srcId="{D2E07BEF-3B6A-4DF3-93BB-670EB6A48789}" destId="{6164C7A4-F56A-4BA4-96C6-52FA9DABD051}" srcOrd="10" destOrd="0" presId="urn:microsoft.com/office/officeart/2005/8/layout/vProcess5"/>
    <dgm:cxn modelId="{9FB158FB-E99C-4D44-99F2-D243633D441E}" type="presParOf" srcId="{D2E07BEF-3B6A-4DF3-93BB-670EB6A48789}" destId="{0FF1EB35-BDDB-4FB1-BA36-46EAA71648CE}" srcOrd="11" destOrd="0" presId="urn:microsoft.com/office/officeart/2005/8/layout/vProcess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140962E-3654-4565-A753-36241522F994}"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F1773A23-AA10-4FCC-B989-9338C930417B}">
      <dgm:prSet/>
      <dgm:spPr/>
      <dgm:t>
        <a:bodyPr/>
        <a:lstStyle/>
        <a:p>
          <a:pPr>
            <a:lnSpc>
              <a:spcPct val="100000"/>
            </a:lnSpc>
          </a:pPr>
          <a:r>
            <a:rPr lang="en-US" b="0" dirty="0">
              <a:latin typeface="Segoe UI Light"/>
              <a:cs typeface="Times New Roman"/>
            </a:rPr>
            <a:t> Design vending machine with better features may be able to chat with the user (like a waiter in a restaurant) and the application will be available on iOS and Android.</a:t>
          </a:r>
        </a:p>
      </dgm:t>
    </dgm:pt>
    <dgm:pt modelId="{543B1119-57B9-4BA7-97E7-418FDB2645BC}" type="parTrans" cxnId="{DE16AFB1-FA47-4760-9179-B76EF743C3F3}">
      <dgm:prSet/>
      <dgm:spPr/>
      <dgm:t>
        <a:bodyPr/>
        <a:lstStyle/>
        <a:p>
          <a:endParaRPr lang="en-US"/>
        </a:p>
      </dgm:t>
    </dgm:pt>
    <dgm:pt modelId="{A9C4908E-A974-445A-8DF8-E716235E18F3}" type="sibTrans" cxnId="{DE16AFB1-FA47-4760-9179-B76EF743C3F3}">
      <dgm:prSet/>
      <dgm:spPr/>
      <dgm:t>
        <a:bodyPr/>
        <a:lstStyle/>
        <a:p>
          <a:pPr>
            <a:lnSpc>
              <a:spcPct val="100000"/>
            </a:lnSpc>
          </a:pPr>
          <a:endParaRPr lang="en-US"/>
        </a:p>
      </dgm:t>
    </dgm:pt>
    <dgm:pt modelId="{F1E16AEF-88C5-49A7-9A6D-5561FC17B6F1}">
      <dgm:prSet/>
      <dgm:spPr/>
      <dgm:t>
        <a:bodyPr/>
        <a:lstStyle/>
        <a:p>
          <a:pPr>
            <a:lnSpc>
              <a:spcPct val="100000"/>
            </a:lnSpc>
          </a:pPr>
          <a:r>
            <a:rPr lang="en-US" b="0" dirty="0">
              <a:latin typeface="Segoe UI Light"/>
              <a:ea typeface="Calibri"/>
              <a:cs typeface="Calibri"/>
            </a:rPr>
            <a:t>Employ artificial intelligence (AI) for  determine the shortest path and select new path in case there are obstacle.</a:t>
          </a:r>
        </a:p>
      </dgm:t>
    </dgm:pt>
    <dgm:pt modelId="{5FAB0AFF-BE63-4046-BC75-2F4E51E6F6EE}" type="parTrans" cxnId="{40B596A0-7C34-4591-B073-7F7BD84ADA55}">
      <dgm:prSet/>
      <dgm:spPr/>
      <dgm:t>
        <a:bodyPr/>
        <a:lstStyle/>
        <a:p>
          <a:endParaRPr lang="en-US"/>
        </a:p>
      </dgm:t>
    </dgm:pt>
    <dgm:pt modelId="{6AE68DF6-F338-4CC5-ADB7-0C4C44C8A48E}" type="sibTrans" cxnId="{40B596A0-7C34-4591-B073-7F7BD84ADA55}">
      <dgm:prSet/>
      <dgm:spPr/>
      <dgm:t>
        <a:bodyPr/>
        <a:lstStyle/>
        <a:p>
          <a:endParaRPr lang="en-US"/>
        </a:p>
      </dgm:t>
    </dgm:pt>
    <dgm:pt modelId="{1A6D59FE-2E2C-4D95-B998-ECF1BF097EAD}" type="pres">
      <dgm:prSet presAssocID="{A140962E-3654-4565-A753-36241522F994}" presName="root" presStyleCnt="0">
        <dgm:presLayoutVars>
          <dgm:dir/>
          <dgm:resizeHandles val="exact"/>
        </dgm:presLayoutVars>
      </dgm:prSet>
      <dgm:spPr/>
    </dgm:pt>
    <dgm:pt modelId="{89910CCA-EDFE-4536-9B51-831457DD9587}" type="pres">
      <dgm:prSet presAssocID="{F1773A23-AA10-4FCC-B989-9338C930417B}" presName="compNode" presStyleCnt="0"/>
      <dgm:spPr/>
    </dgm:pt>
    <dgm:pt modelId="{AD3E8025-D95E-4AA2-A28C-46D3C8D7D8CA}" type="pres">
      <dgm:prSet presAssocID="{F1773A23-AA10-4FCC-B989-9338C930417B}" presName="bgRect" presStyleLbl="bgShp" presStyleIdx="0" presStyleCnt="2"/>
      <dgm:spPr/>
    </dgm:pt>
    <dgm:pt modelId="{5E9469BA-14AD-4D87-84DA-D201EAEBC589}" type="pres">
      <dgm:prSet presAssocID="{F1773A23-AA10-4FCC-B989-9338C930417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aiter"/>
        </a:ext>
      </dgm:extLst>
    </dgm:pt>
    <dgm:pt modelId="{E9B6A3C1-011F-443B-B49D-00FBD6B0DA2C}" type="pres">
      <dgm:prSet presAssocID="{F1773A23-AA10-4FCC-B989-9338C930417B}" presName="spaceRect" presStyleCnt="0"/>
      <dgm:spPr/>
    </dgm:pt>
    <dgm:pt modelId="{1D09C94F-B132-4BE3-B8C7-9A29B5E785F7}" type="pres">
      <dgm:prSet presAssocID="{F1773A23-AA10-4FCC-B989-9338C930417B}" presName="parTx" presStyleLbl="revTx" presStyleIdx="0" presStyleCnt="2">
        <dgm:presLayoutVars>
          <dgm:chMax val="0"/>
          <dgm:chPref val="0"/>
        </dgm:presLayoutVars>
      </dgm:prSet>
      <dgm:spPr/>
    </dgm:pt>
    <dgm:pt modelId="{CA8DABB2-1BE2-41F6-A6D1-7D178E87F0BE}" type="pres">
      <dgm:prSet presAssocID="{A9C4908E-A974-445A-8DF8-E716235E18F3}" presName="sibTrans" presStyleCnt="0"/>
      <dgm:spPr/>
    </dgm:pt>
    <dgm:pt modelId="{DC0D6C82-CBA6-4D53-9698-DCF49B000E31}" type="pres">
      <dgm:prSet presAssocID="{F1E16AEF-88C5-49A7-9A6D-5561FC17B6F1}" presName="compNode" presStyleCnt="0"/>
      <dgm:spPr/>
    </dgm:pt>
    <dgm:pt modelId="{DA28D074-5186-4D54-A466-BCF945BDF10F}" type="pres">
      <dgm:prSet presAssocID="{F1E16AEF-88C5-49A7-9A6D-5561FC17B6F1}" presName="bgRect" presStyleLbl="bgShp" presStyleIdx="1" presStyleCnt="2"/>
      <dgm:spPr/>
    </dgm:pt>
    <dgm:pt modelId="{C936E4BA-7C5E-474D-ADF9-2DA2F4BFAA94}" type="pres">
      <dgm:prSet presAssocID="{F1E16AEF-88C5-49A7-9A6D-5561FC17B6F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obot"/>
        </a:ext>
      </dgm:extLst>
    </dgm:pt>
    <dgm:pt modelId="{EDEE348F-84E4-4BD6-96FE-AC167C327688}" type="pres">
      <dgm:prSet presAssocID="{F1E16AEF-88C5-49A7-9A6D-5561FC17B6F1}" presName="spaceRect" presStyleCnt="0"/>
      <dgm:spPr/>
    </dgm:pt>
    <dgm:pt modelId="{4A5DA8A5-FF99-4146-ADBF-EC980CE89CBE}" type="pres">
      <dgm:prSet presAssocID="{F1E16AEF-88C5-49A7-9A6D-5561FC17B6F1}" presName="parTx" presStyleLbl="revTx" presStyleIdx="1" presStyleCnt="2">
        <dgm:presLayoutVars>
          <dgm:chMax val="0"/>
          <dgm:chPref val="0"/>
        </dgm:presLayoutVars>
      </dgm:prSet>
      <dgm:spPr/>
    </dgm:pt>
  </dgm:ptLst>
  <dgm:cxnLst>
    <dgm:cxn modelId="{CA5AEA71-9B2E-4E09-9D0B-2E8F6513B388}" type="presOf" srcId="{F1E16AEF-88C5-49A7-9A6D-5561FC17B6F1}" destId="{4A5DA8A5-FF99-4146-ADBF-EC980CE89CBE}" srcOrd="0" destOrd="0" presId="urn:microsoft.com/office/officeart/2018/2/layout/IconVerticalSolidList"/>
    <dgm:cxn modelId="{F7769983-B6A2-4600-9694-FC5E34287A6F}" type="presOf" srcId="{A140962E-3654-4565-A753-36241522F994}" destId="{1A6D59FE-2E2C-4D95-B998-ECF1BF097EAD}" srcOrd="0" destOrd="0" presId="urn:microsoft.com/office/officeart/2018/2/layout/IconVerticalSolidList"/>
    <dgm:cxn modelId="{4CF84595-F59D-4D70-B8E9-947BEE18A61B}" type="presOf" srcId="{F1773A23-AA10-4FCC-B989-9338C930417B}" destId="{1D09C94F-B132-4BE3-B8C7-9A29B5E785F7}" srcOrd="0" destOrd="0" presId="urn:microsoft.com/office/officeart/2018/2/layout/IconVerticalSolidList"/>
    <dgm:cxn modelId="{40B596A0-7C34-4591-B073-7F7BD84ADA55}" srcId="{A140962E-3654-4565-A753-36241522F994}" destId="{F1E16AEF-88C5-49A7-9A6D-5561FC17B6F1}" srcOrd="1" destOrd="0" parTransId="{5FAB0AFF-BE63-4046-BC75-2F4E51E6F6EE}" sibTransId="{6AE68DF6-F338-4CC5-ADB7-0C4C44C8A48E}"/>
    <dgm:cxn modelId="{DE16AFB1-FA47-4760-9179-B76EF743C3F3}" srcId="{A140962E-3654-4565-A753-36241522F994}" destId="{F1773A23-AA10-4FCC-B989-9338C930417B}" srcOrd="0" destOrd="0" parTransId="{543B1119-57B9-4BA7-97E7-418FDB2645BC}" sibTransId="{A9C4908E-A974-445A-8DF8-E716235E18F3}"/>
    <dgm:cxn modelId="{94583D0A-E345-4E95-BCC4-BF8584EBCF3E}" type="presParOf" srcId="{1A6D59FE-2E2C-4D95-B998-ECF1BF097EAD}" destId="{89910CCA-EDFE-4536-9B51-831457DD9587}" srcOrd="0" destOrd="0" presId="urn:microsoft.com/office/officeart/2018/2/layout/IconVerticalSolidList"/>
    <dgm:cxn modelId="{39C6B9A0-92B4-435D-9BD3-E4B62B681F14}" type="presParOf" srcId="{89910CCA-EDFE-4536-9B51-831457DD9587}" destId="{AD3E8025-D95E-4AA2-A28C-46D3C8D7D8CA}" srcOrd="0" destOrd="0" presId="urn:microsoft.com/office/officeart/2018/2/layout/IconVerticalSolidList"/>
    <dgm:cxn modelId="{A14933EB-C98B-4852-9E68-DD118B87F43A}" type="presParOf" srcId="{89910CCA-EDFE-4536-9B51-831457DD9587}" destId="{5E9469BA-14AD-4D87-84DA-D201EAEBC589}" srcOrd="1" destOrd="0" presId="urn:microsoft.com/office/officeart/2018/2/layout/IconVerticalSolidList"/>
    <dgm:cxn modelId="{E6D0AD93-63F6-4D2B-ADEF-DEFD2575FB0A}" type="presParOf" srcId="{89910CCA-EDFE-4536-9B51-831457DD9587}" destId="{E9B6A3C1-011F-443B-B49D-00FBD6B0DA2C}" srcOrd="2" destOrd="0" presId="urn:microsoft.com/office/officeart/2018/2/layout/IconVerticalSolidList"/>
    <dgm:cxn modelId="{538F028D-6F44-4A48-A2D5-9A40B9EC4260}" type="presParOf" srcId="{89910CCA-EDFE-4536-9B51-831457DD9587}" destId="{1D09C94F-B132-4BE3-B8C7-9A29B5E785F7}" srcOrd="3" destOrd="0" presId="urn:microsoft.com/office/officeart/2018/2/layout/IconVerticalSolidList"/>
    <dgm:cxn modelId="{13F46567-1DC2-452D-9CF0-EF05A5BF4C51}" type="presParOf" srcId="{1A6D59FE-2E2C-4D95-B998-ECF1BF097EAD}" destId="{CA8DABB2-1BE2-41F6-A6D1-7D178E87F0BE}" srcOrd="1" destOrd="0" presId="urn:microsoft.com/office/officeart/2018/2/layout/IconVerticalSolidList"/>
    <dgm:cxn modelId="{F9BA1C0C-D6AD-4658-BBD1-DF0109477EE5}" type="presParOf" srcId="{1A6D59FE-2E2C-4D95-B998-ECF1BF097EAD}" destId="{DC0D6C82-CBA6-4D53-9698-DCF49B000E31}" srcOrd="2" destOrd="0" presId="urn:microsoft.com/office/officeart/2018/2/layout/IconVerticalSolidList"/>
    <dgm:cxn modelId="{ACCC4EC9-6B1A-4F02-AACC-9B4B06A052FD}" type="presParOf" srcId="{DC0D6C82-CBA6-4D53-9698-DCF49B000E31}" destId="{DA28D074-5186-4D54-A466-BCF945BDF10F}" srcOrd="0" destOrd="0" presId="urn:microsoft.com/office/officeart/2018/2/layout/IconVerticalSolidList"/>
    <dgm:cxn modelId="{C862C0D5-BC73-4A9E-B21E-8DAB5356022D}" type="presParOf" srcId="{DC0D6C82-CBA6-4D53-9698-DCF49B000E31}" destId="{C936E4BA-7C5E-474D-ADF9-2DA2F4BFAA94}" srcOrd="1" destOrd="0" presId="urn:microsoft.com/office/officeart/2018/2/layout/IconVerticalSolidList"/>
    <dgm:cxn modelId="{B7BCFB5D-65E2-4E9E-AD0A-2DE80680A504}" type="presParOf" srcId="{DC0D6C82-CBA6-4D53-9698-DCF49B000E31}" destId="{EDEE348F-84E4-4BD6-96FE-AC167C327688}" srcOrd="2" destOrd="0" presId="urn:microsoft.com/office/officeart/2018/2/layout/IconVerticalSolidList"/>
    <dgm:cxn modelId="{BFCF09AE-2468-45B2-95B4-BCBBF2D5628B}" type="presParOf" srcId="{DC0D6C82-CBA6-4D53-9698-DCF49B000E31}" destId="{4A5DA8A5-FF99-4146-ADBF-EC980CE89CBE}" srcOrd="3" destOrd="0" presId="urn:microsoft.com/office/officeart/2018/2/layout/IconVerticalSoli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81EAEF-6F92-444E-AD82-85511EB47663}">
      <dsp:nvSpPr>
        <dsp:cNvPr id="0" name=""/>
        <dsp:cNvSpPr/>
      </dsp:nvSpPr>
      <dsp:spPr>
        <a:xfrm>
          <a:off x="5108968" y="1439068"/>
          <a:ext cx="1384757" cy="659018"/>
        </a:xfrm>
        <a:custGeom>
          <a:avLst/>
          <a:gdLst/>
          <a:ahLst/>
          <a:cxnLst/>
          <a:rect l="0" t="0" r="0" b="0"/>
          <a:pathLst>
            <a:path>
              <a:moveTo>
                <a:pt x="0" y="0"/>
              </a:moveTo>
              <a:lnTo>
                <a:pt x="0" y="449101"/>
              </a:lnTo>
              <a:lnTo>
                <a:pt x="1384757" y="449101"/>
              </a:lnTo>
              <a:lnTo>
                <a:pt x="1384757" y="659018"/>
              </a:lnTo>
            </a:path>
          </a:pathLst>
        </a:custGeom>
        <a:noFill/>
        <a:ln w="12700" cap="flat" cmpd="sng" algn="ctr">
          <a:solidFill>
            <a:schemeClr val="accent3">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589461-6DBD-4084-AD64-ECE693332EDB}">
      <dsp:nvSpPr>
        <dsp:cNvPr id="0" name=""/>
        <dsp:cNvSpPr/>
      </dsp:nvSpPr>
      <dsp:spPr>
        <a:xfrm>
          <a:off x="3724211" y="1439068"/>
          <a:ext cx="1384757" cy="659018"/>
        </a:xfrm>
        <a:custGeom>
          <a:avLst/>
          <a:gdLst/>
          <a:ahLst/>
          <a:cxnLst/>
          <a:rect l="0" t="0" r="0" b="0"/>
          <a:pathLst>
            <a:path>
              <a:moveTo>
                <a:pt x="1384757" y="0"/>
              </a:moveTo>
              <a:lnTo>
                <a:pt x="1384757" y="449101"/>
              </a:lnTo>
              <a:lnTo>
                <a:pt x="0" y="449101"/>
              </a:lnTo>
              <a:lnTo>
                <a:pt x="0" y="659018"/>
              </a:lnTo>
            </a:path>
          </a:pathLst>
        </a:custGeom>
        <a:noFill/>
        <a:ln w="12700" cap="flat" cmpd="sng" algn="ctr">
          <a:solidFill>
            <a:schemeClr val="accent3">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0AB6561-92B8-49B8-AF93-0EB56BEC12F3}">
      <dsp:nvSpPr>
        <dsp:cNvPr id="0" name=""/>
        <dsp:cNvSpPr/>
      </dsp:nvSpPr>
      <dsp:spPr>
        <a:xfrm>
          <a:off x="3975985" y="179"/>
          <a:ext cx="2265966" cy="1438888"/>
        </a:xfrm>
        <a:prstGeom prst="roundRect">
          <a:avLst>
            <a:gd name="adj" fmla="val 10000"/>
          </a:avLst>
        </a:prstGeom>
        <a:solidFill>
          <a:schemeClr val="accent3">
            <a:alpha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8DBA7F-256C-42DB-AE82-8BD7600E07DF}">
      <dsp:nvSpPr>
        <dsp:cNvPr id="0" name=""/>
        <dsp:cNvSpPr/>
      </dsp:nvSpPr>
      <dsp:spPr>
        <a:xfrm>
          <a:off x="4227759" y="239364"/>
          <a:ext cx="2265966" cy="1438888"/>
        </a:xfrm>
        <a:prstGeom prst="roundRect">
          <a:avLst>
            <a:gd name="adj" fmla="val 10000"/>
          </a:avLst>
        </a:prstGeom>
        <a:solidFill>
          <a:schemeClr val="lt1">
            <a:alpha val="9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t>We have two main parts:</a:t>
          </a:r>
        </a:p>
      </dsp:txBody>
      <dsp:txXfrm>
        <a:off x="4269903" y="281508"/>
        <a:ext cx="2181678" cy="1354600"/>
      </dsp:txXfrm>
    </dsp:sp>
    <dsp:sp modelId="{BB5A6662-8E8F-4E2B-9EFB-47B807E0F36B}">
      <dsp:nvSpPr>
        <dsp:cNvPr id="0" name=""/>
        <dsp:cNvSpPr/>
      </dsp:nvSpPr>
      <dsp:spPr>
        <a:xfrm>
          <a:off x="2591227" y="2098086"/>
          <a:ext cx="2265966" cy="1438888"/>
        </a:xfrm>
        <a:prstGeom prst="roundRect">
          <a:avLst>
            <a:gd name="adj" fmla="val 10000"/>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859BD26-0AA2-476D-9ADB-492FCDDD2B2D}">
      <dsp:nvSpPr>
        <dsp:cNvPr id="0" name=""/>
        <dsp:cNvSpPr/>
      </dsp:nvSpPr>
      <dsp:spPr>
        <a:xfrm>
          <a:off x="2843001" y="2337271"/>
          <a:ext cx="2265966" cy="1438888"/>
        </a:xfrm>
        <a:prstGeom prst="roundRect">
          <a:avLst>
            <a:gd name="adj" fmla="val 10000"/>
          </a:avLst>
        </a:prstGeom>
        <a:solidFill>
          <a:schemeClr val="lt1">
            <a:alpha val="90000"/>
            <a:hueOff val="0"/>
            <a:satOff val="0"/>
            <a:lumOff val="0"/>
            <a:alphaOff val="0"/>
          </a:schemeClr>
        </a:solidFill>
        <a:ln w="12700" cap="flat" cmpd="sng" algn="ctr">
          <a:solidFill>
            <a:schemeClr val="accent3">
              <a:tint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n-US" sz="2800" b="0" kern="1200" dirty="0">
              <a:latin typeface="Times New Roman"/>
              <a:cs typeface="Times New Roman"/>
            </a:rPr>
            <a:t>Movement part.</a:t>
          </a:r>
        </a:p>
      </dsp:txBody>
      <dsp:txXfrm>
        <a:off x="2885145" y="2379415"/>
        <a:ext cx="2181678" cy="1354600"/>
      </dsp:txXfrm>
    </dsp:sp>
    <dsp:sp modelId="{16706387-5529-49E6-A830-26D5F6B01044}">
      <dsp:nvSpPr>
        <dsp:cNvPr id="0" name=""/>
        <dsp:cNvSpPr/>
      </dsp:nvSpPr>
      <dsp:spPr>
        <a:xfrm>
          <a:off x="5360742" y="2098086"/>
          <a:ext cx="2265966" cy="1438888"/>
        </a:xfrm>
        <a:prstGeom prst="roundRect">
          <a:avLst>
            <a:gd name="adj" fmla="val 10000"/>
          </a:avLst>
        </a:prstGeom>
        <a:solidFill>
          <a:schemeClr val="accent3">
            <a:alpha val="7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EE9AD3-515C-40AF-98D1-B7F17728BE90}">
      <dsp:nvSpPr>
        <dsp:cNvPr id="0" name=""/>
        <dsp:cNvSpPr/>
      </dsp:nvSpPr>
      <dsp:spPr>
        <a:xfrm>
          <a:off x="5612516" y="2337271"/>
          <a:ext cx="2265966" cy="1438888"/>
        </a:xfrm>
        <a:prstGeom prst="roundRect">
          <a:avLst>
            <a:gd name="adj" fmla="val 10000"/>
          </a:avLst>
        </a:prstGeom>
        <a:solidFill>
          <a:schemeClr val="lt1">
            <a:alpha val="90000"/>
            <a:hueOff val="0"/>
            <a:satOff val="0"/>
            <a:lumOff val="0"/>
            <a:alphaOff val="0"/>
          </a:schemeClr>
        </a:solidFill>
        <a:ln w="12700" cap="flat" cmpd="sng" algn="ctr">
          <a:solidFill>
            <a:schemeClr val="accent3">
              <a:tint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Times New Roman"/>
              <a:cs typeface="Times New Roman"/>
            </a:rPr>
            <a:t>Vending machine .</a:t>
          </a:r>
        </a:p>
      </dsp:txBody>
      <dsp:txXfrm>
        <a:off x="5654660" y="2379415"/>
        <a:ext cx="2181678" cy="13546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401DE-5721-452C-BAB0-B6790A292A41}">
      <dsp:nvSpPr>
        <dsp:cNvPr id="0" name=""/>
        <dsp:cNvSpPr/>
      </dsp:nvSpPr>
      <dsp:spPr>
        <a:xfrm>
          <a:off x="0" y="348883"/>
          <a:ext cx="4754556" cy="697767"/>
        </a:xfrm>
        <a:prstGeom prst="roundRect">
          <a:avLst>
            <a:gd name="adj" fmla="val 10000"/>
          </a:avLst>
        </a:prstGeom>
        <a:solidFill>
          <a:srgbClr val="81ACC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n-US" sz="2800" b="1" kern="1200" dirty="0">
              <a:solidFill>
                <a:schemeClr val="bg1"/>
              </a:solidFill>
              <a:latin typeface="Segoe UI Light"/>
              <a:cs typeface="Calibri"/>
            </a:rPr>
            <a:t>More secure</a:t>
          </a:r>
        </a:p>
      </dsp:txBody>
      <dsp:txXfrm>
        <a:off x="20437" y="369320"/>
        <a:ext cx="4713682" cy="6568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401DE-5721-452C-BAB0-B6790A292A41}">
      <dsp:nvSpPr>
        <dsp:cNvPr id="0" name=""/>
        <dsp:cNvSpPr/>
      </dsp:nvSpPr>
      <dsp:spPr>
        <a:xfrm>
          <a:off x="0" y="402798"/>
          <a:ext cx="4754554" cy="805596"/>
        </a:xfrm>
        <a:prstGeom prst="roundRect">
          <a:avLst>
            <a:gd name="adj" fmla="val 10000"/>
          </a:avLst>
        </a:prstGeom>
        <a:solidFill>
          <a:srgbClr val="81ACC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rtl="0">
            <a:lnSpc>
              <a:spcPct val="90000"/>
            </a:lnSpc>
            <a:spcBef>
              <a:spcPct val="0"/>
            </a:spcBef>
            <a:spcAft>
              <a:spcPct val="35000"/>
            </a:spcAft>
            <a:buNone/>
          </a:pPr>
          <a:r>
            <a:rPr lang="en-US" sz="3300" b="1" kern="1200" dirty="0">
              <a:solidFill>
                <a:schemeClr val="bg1"/>
              </a:solidFill>
              <a:latin typeface="Segoe UI Light"/>
              <a:cs typeface="Calibri"/>
            </a:rPr>
            <a:t>Buttons, Application</a:t>
          </a:r>
        </a:p>
      </dsp:txBody>
      <dsp:txXfrm>
        <a:off x="23595" y="426393"/>
        <a:ext cx="4707364" cy="7584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401DE-5721-452C-BAB0-B6790A292A41}">
      <dsp:nvSpPr>
        <dsp:cNvPr id="0" name=""/>
        <dsp:cNvSpPr/>
      </dsp:nvSpPr>
      <dsp:spPr>
        <a:xfrm>
          <a:off x="0" y="366854"/>
          <a:ext cx="4754555" cy="733709"/>
        </a:xfrm>
        <a:prstGeom prst="roundRect">
          <a:avLst>
            <a:gd name="adj" fmla="val 10000"/>
          </a:avLst>
        </a:prstGeom>
        <a:solidFill>
          <a:srgbClr val="81ACC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US" sz="3000" b="1" kern="1200" dirty="0">
              <a:latin typeface="Segoe UI Light"/>
              <a:cs typeface="Times New Roman"/>
            </a:rPr>
            <a:t> Scissor lift mechanism</a:t>
          </a:r>
        </a:p>
      </dsp:txBody>
      <dsp:txXfrm>
        <a:off x="21490" y="388344"/>
        <a:ext cx="4711575" cy="6907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E1A50D-3A14-41C1-9D58-C912336B0228}">
      <dsp:nvSpPr>
        <dsp:cNvPr id="0" name=""/>
        <dsp:cNvSpPr/>
      </dsp:nvSpPr>
      <dsp:spPr>
        <a:xfrm>
          <a:off x="0" y="0"/>
          <a:ext cx="8051998" cy="805672"/>
        </a:xfrm>
        <a:prstGeom prst="roundRect">
          <a:avLst>
            <a:gd name="adj" fmla="val 10000"/>
          </a:avLst>
        </a:prstGeom>
        <a:solidFill>
          <a:srgbClr val="296880">
            <a:alpha val="71000"/>
          </a:srgb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b="0" kern="1200" dirty="0">
              <a:solidFill>
                <a:schemeClr val="tx1"/>
              </a:solidFill>
              <a:latin typeface="Segoe UI Light"/>
              <a:cs typeface="Times New Roman"/>
            </a:rPr>
            <a:t> </a:t>
          </a:r>
          <a:r>
            <a:rPr lang="en-US" sz="3300" b="1" kern="1200" dirty="0">
              <a:solidFill>
                <a:schemeClr val="tx1"/>
              </a:solidFill>
              <a:latin typeface="Segoe UI Light"/>
              <a:cs typeface="Times New Roman"/>
            </a:rPr>
            <a:t>limited mechanical expertise.</a:t>
          </a:r>
        </a:p>
      </dsp:txBody>
      <dsp:txXfrm>
        <a:off x="23597" y="23597"/>
        <a:ext cx="7114536" cy="758478"/>
      </dsp:txXfrm>
    </dsp:sp>
    <dsp:sp modelId="{8E515ECD-4F5E-4BCD-9C2D-9E087C70E189}">
      <dsp:nvSpPr>
        <dsp:cNvPr id="0" name=""/>
        <dsp:cNvSpPr/>
      </dsp:nvSpPr>
      <dsp:spPr>
        <a:xfrm>
          <a:off x="674354" y="952158"/>
          <a:ext cx="8051998" cy="805672"/>
        </a:xfrm>
        <a:prstGeom prst="roundRect">
          <a:avLst>
            <a:gd name="adj" fmla="val 10000"/>
          </a:avLst>
        </a:prstGeom>
        <a:solidFill>
          <a:srgbClr val="296880">
            <a:alpha val="47000"/>
          </a:srgb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latin typeface="Segoe UI Light"/>
              <a:ea typeface="Calibri"/>
              <a:cs typeface="Times New Roman"/>
            </a:rPr>
            <a:t>insufficient budget. </a:t>
          </a:r>
        </a:p>
      </dsp:txBody>
      <dsp:txXfrm>
        <a:off x="697951" y="975755"/>
        <a:ext cx="6806762" cy="758478"/>
      </dsp:txXfrm>
    </dsp:sp>
    <dsp:sp modelId="{27982F09-587F-452C-9BDD-755DF9CB314D}">
      <dsp:nvSpPr>
        <dsp:cNvPr id="0" name=""/>
        <dsp:cNvSpPr/>
      </dsp:nvSpPr>
      <dsp:spPr>
        <a:xfrm>
          <a:off x="1338644" y="1904316"/>
          <a:ext cx="8051998" cy="805672"/>
        </a:xfrm>
        <a:prstGeom prst="roundRect">
          <a:avLst>
            <a:gd name="adj" fmla="val 10000"/>
          </a:avLst>
        </a:prstGeom>
        <a:solidFill>
          <a:srgbClr val="296880">
            <a:alpha val="30000"/>
          </a:srgb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b="0" kern="1200" dirty="0">
              <a:solidFill>
                <a:schemeClr val="tx1"/>
              </a:solidFill>
              <a:latin typeface="Segoe UI Light"/>
              <a:ea typeface="Calibri"/>
              <a:cs typeface="Calibri"/>
            </a:rPr>
            <a:t> </a:t>
          </a:r>
          <a:r>
            <a:rPr lang="en-US" sz="3300" b="1" kern="1200" dirty="0">
              <a:solidFill>
                <a:schemeClr val="tx1"/>
              </a:solidFill>
              <a:latin typeface="Segoe UI Light"/>
              <a:ea typeface="Calibri"/>
              <a:cs typeface="Times New Roman"/>
            </a:rPr>
            <a:t> platform organization .</a:t>
          </a:r>
        </a:p>
      </dsp:txBody>
      <dsp:txXfrm>
        <a:off x="1362241" y="1927913"/>
        <a:ext cx="6816827" cy="758478"/>
      </dsp:txXfrm>
    </dsp:sp>
    <dsp:sp modelId="{65512665-6A70-43E9-9C72-486C942E1164}">
      <dsp:nvSpPr>
        <dsp:cNvPr id="0" name=""/>
        <dsp:cNvSpPr/>
      </dsp:nvSpPr>
      <dsp:spPr>
        <a:xfrm>
          <a:off x="2012999" y="2856474"/>
          <a:ext cx="8051998" cy="805672"/>
        </a:xfrm>
        <a:prstGeom prst="roundRect">
          <a:avLst>
            <a:gd name="adj" fmla="val 10000"/>
          </a:avLst>
        </a:prstGeom>
        <a:solidFill>
          <a:srgbClr val="296880">
            <a:alpha val="21000"/>
          </a:srgb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latin typeface="Segoe UI Light"/>
              <a:ea typeface="Calibri"/>
              <a:cs typeface="Times New Roman"/>
            </a:rPr>
            <a:t>limited access to some components.</a:t>
          </a:r>
        </a:p>
      </dsp:txBody>
      <dsp:txXfrm>
        <a:off x="2036596" y="2880071"/>
        <a:ext cx="6806762" cy="758478"/>
      </dsp:txXfrm>
    </dsp:sp>
    <dsp:sp modelId="{08431A87-155A-4772-B16B-1710CCD2BBDB}">
      <dsp:nvSpPr>
        <dsp:cNvPr id="0" name=""/>
        <dsp:cNvSpPr/>
      </dsp:nvSpPr>
      <dsp:spPr>
        <a:xfrm>
          <a:off x="7528311" y="617071"/>
          <a:ext cx="523687" cy="523687"/>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7646141" y="617071"/>
        <a:ext cx="288027" cy="394074"/>
      </dsp:txXfrm>
    </dsp:sp>
    <dsp:sp modelId="{70E2DB62-7CAA-4329-BAE8-DE397F5FAADE}">
      <dsp:nvSpPr>
        <dsp:cNvPr id="0" name=""/>
        <dsp:cNvSpPr/>
      </dsp:nvSpPr>
      <dsp:spPr>
        <a:xfrm>
          <a:off x="8202666" y="1569229"/>
          <a:ext cx="523687" cy="523687"/>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8320496" y="1569229"/>
        <a:ext cx="288027" cy="394074"/>
      </dsp:txXfrm>
    </dsp:sp>
    <dsp:sp modelId="{20EA6176-B55F-4490-BF0F-8740897FD514}">
      <dsp:nvSpPr>
        <dsp:cNvPr id="0" name=""/>
        <dsp:cNvSpPr/>
      </dsp:nvSpPr>
      <dsp:spPr>
        <a:xfrm>
          <a:off x="8866956" y="2521388"/>
          <a:ext cx="523687" cy="523687"/>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8984786" y="2521388"/>
        <a:ext cx="288027" cy="39407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3E8025-D95E-4AA2-A28C-46D3C8D7D8CA}">
      <dsp:nvSpPr>
        <dsp:cNvPr id="0" name=""/>
        <dsp:cNvSpPr/>
      </dsp:nvSpPr>
      <dsp:spPr>
        <a:xfrm>
          <a:off x="0" y="977178"/>
          <a:ext cx="11296061" cy="180402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9469BA-14AD-4D87-84DA-D201EAEBC589}">
      <dsp:nvSpPr>
        <dsp:cNvPr id="0" name=""/>
        <dsp:cNvSpPr/>
      </dsp:nvSpPr>
      <dsp:spPr>
        <a:xfrm>
          <a:off x="545716" y="1383084"/>
          <a:ext cx="992212" cy="9922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09C94F-B132-4BE3-B8C7-9A29B5E785F7}">
      <dsp:nvSpPr>
        <dsp:cNvPr id="0" name=""/>
        <dsp:cNvSpPr/>
      </dsp:nvSpPr>
      <dsp:spPr>
        <a:xfrm>
          <a:off x="2083646" y="977178"/>
          <a:ext cx="9212414" cy="1804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926" tIns="190926" rIns="190926" bIns="190926" numCol="1" spcCol="1270" anchor="ctr" anchorCtr="0">
          <a:noAutofit/>
        </a:bodyPr>
        <a:lstStyle/>
        <a:p>
          <a:pPr marL="0" lvl="0" indent="0" algn="l" defTabSz="1111250">
            <a:lnSpc>
              <a:spcPct val="100000"/>
            </a:lnSpc>
            <a:spcBef>
              <a:spcPct val="0"/>
            </a:spcBef>
            <a:spcAft>
              <a:spcPct val="35000"/>
            </a:spcAft>
            <a:buNone/>
          </a:pPr>
          <a:r>
            <a:rPr lang="en-US" sz="2500" b="0" kern="1200" dirty="0">
              <a:latin typeface="Segoe UI Light"/>
              <a:cs typeface="Times New Roman"/>
            </a:rPr>
            <a:t> Design vending machine with better features may be able to chat with the user (like a waiter in a restaurant) and the application will be available on iOS and Android.</a:t>
          </a:r>
        </a:p>
      </dsp:txBody>
      <dsp:txXfrm>
        <a:off x="2083646" y="977178"/>
        <a:ext cx="9212414" cy="1804022"/>
      </dsp:txXfrm>
    </dsp:sp>
    <dsp:sp modelId="{DA28D074-5186-4D54-A466-BCF945BDF10F}">
      <dsp:nvSpPr>
        <dsp:cNvPr id="0" name=""/>
        <dsp:cNvSpPr/>
      </dsp:nvSpPr>
      <dsp:spPr>
        <a:xfrm>
          <a:off x="0" y="3232207"/>
          <a:ext cx="11296061" cy="180402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36E4BA-7C5E-474D-ADF9-2DA2F4BFAA94}">
      <dsp:nvSpPr>
        <dsp:cNvPr id="0" name=""/>
        <dsp:cNvSpPr/>
      </dsp:nvSpPr>
      <dsp:spPr>
        <a:xfrm>
          <a:off x="545716" y="3638112"/>
          <a:ext cx="992212" cy="9922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5DA8A5-FF99-4146-ADBF-EC980CE89CBE}">
      <dsp:nvSpPr>
        <dsp:cNvPr id="0" name=""/>
        <dsp:cNvSpPr/>
      </dsp:nvSpPr>
      <dsp:spPr>
        <a:xfrm>
          <a:off x="2083646" y="3232207"/>
          <a:ext cx="9212414" cy="1804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926" tIns="190926" rIns="190926" bIns="190926" numCol="1" spcCol="1270" anchor="ctr" anchorCtr="0">
          <a:noAutofit/>
        </a:bodyPr>
        <a:lstStyle/>
        <a:p>
          <a:pPr marL="0" lvl="0" indent="0" algn="l" defTabSz="1111250">
            <a:lnSpc>
              <a:spcPct val="100000"/>
            </a:lnSpc>
            <a:spcBef>
              <a:spcPct val="0"/>
            </a:spcBef>
            <a:spcAft>
              <a:spcPct val="35000"/>
            </a:spcAft>
            <a:buNone/>
          </a:pPr>
          <a:r>
            <a:rPr lang="en-US" sz="2500" b="0" kern="1200" dirty="0">
              <a:latin typeface="Segoe UI Light"/>
              <a:ea typeface="Calibri"/>
              <a:cs typeface="Calibri"/>
            </a:rPr>
            <a:t>Employ artificial intelligence (AI) for  determine the shortest path and select new path in case there are obstacle.</a:t>
          </a:r>
        </a:p>
      </dsp:txBody>
      <dsp:txXfrm>
        <a:off x="2083646" y="3232207"/>
        <a:ext cx="9212414" cy="180402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EAF03AE-1CC2-475F-B909-50970E9699A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B63C45E-73BA-4C86-A24F-A5006B4E7BA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37A4CE-17BB-4BB2-AC7B-97495293E2AC}" type="datetimeFigureOut">
              <a:rPr lang="en-US" smtClean="0"/>
              <a:t>9/1/2023</a:t>
            </a:fld>
            <a:endParaRPr lang="en-US" dirty="0"/>
          </a:p>
        </p:txBody>
      </p:sp>
      <p:sp>
        <p:nvSpPr>
          <p:cNvPr id="4" name="Footer Placeholder 3">
            <a:extLst>
              <a:ext uri="{FF2B5EF4-FFF2-40B4-BE49-F238E27FC236}">
                <a16:creationId xmlns:a16="http://schemas.microsoft.com/office/drawing/2014/main" id="{D71DB874-DF6A-4AFA-8055-4AD7EE4CE3A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677078F-04CB-4625-B536-5BCAA2EC6C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E0EF92D-82DD-4142-BCE8-036B91487D2E}" type="slidenum">
              <a:rPr lang="en-US" smtClean="0"/>
              <a:t>‹#›</a:t>
            </a:fld>
            <a:endParaRPr lang="en-US" dirty="0"/>
          </a:p>
        </p:txBody>
      </p:sp>
    </p:spTree>
    <p:extLst>
      <p:ext uri="{BB962C8B-B14F-4D97-AF65-F5344CB8AC3E}">
        <p14:creationId xmlns:p14="http://schemas.microsoft.com/office/powerpoint/2010/main" val="75707088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9-21T21:29:10.219"/>
    </inkml:context>
    <inkml:brush xml:id="br0">
      <inkml:brushProperty name="width" value="0.05" units="cm"/>
      <inkml:brushProperty name="height" value="0.05" units="cm"/>
    </inkml:brush>
  </inkml:definitions>
  <inkml:trace contextRef="#ctx0" brushRef="#br0">1 0 32</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27T11:30:49.012"/>
    </inkml:context>
    <inkml:brush xml:id="br0">
      <inkml:brushProperty name="width" value="0.05" units="cm"/>
      <inkml:brushProperty name="height" value="0.05" units="cm"/>
    </inkml:brush>
  </inkml:definitions>
  <inkml:trace contextRef="#ctx0" brushRef="#br0">1 0 32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27T19:34:45.311"/>
    </inkml:context>
    <inkml:brush xml:id="br0">
      <inkml:brushProperty name="width" value="0.05" units="cm"/>
      <inkml:brushProperty name="height" value="0.05" units="cm"/>
    </inkml:brush>
  </inkml:definitions>
  <inkml:trace contextRef="#ctx0" brushRef="#br0">1 0 32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01T13:22:25.107"/>
    </inkml:context>
    <inkml:brush xml:id="br0">
      <inkml:brushProperty name="width" value="0.05" units="cm"/>
      <inkml:brushProperty name="height" value="0.05" units="cm"/>
    </inkml:brush>
  </inkml:definitions>
  <inkml:trace contextRef="#ctx0" brushRef="#br0">1 0 32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01T13:22:25.107"/>
    </inkml:context>
    <inkml:brush xml:id="br0">
      <inkml:brushProperty name="width" value="0.05" units="cm"/>
      <inkml:brushProperty name="height" value="0.05" units="cm"/>
    </inkml:brush>
  </inkml:definitions>
  <inkml:trace contextRef="#ctx0" brushRef="#br0">1 0 32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01T13:22:08.843"/>
    </inkml:context>
    <inkml:brush xml:id="br0">
      <inkml:brushProperty name="width" value="0.05" units="cm"/>
      <inkml:brushProperty name="height" value="0.05" units="cm"/>
    </inkml:brush>
  </inkml:definitions>
  <inkml:trace contextRef="#ctx0" brushRef="#br0">1 0 32</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27T19:34:45.311"/>
    </inkml:context>
    <inkml:brush xml:id="br0">
      <inkml:brushProperty name="width" value="0.05" units="cm"/>
      <inkml:brushProperty name="height" value="0.05" units="cm"/>
    </inkml:brush>
  </inkml:definitions>
  <inkml:trace contextRef="#ctx0" brushRef="#br0">1 0 32</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27T20:43:24.314"/>
    </inkml:context>
    <inkml:brush xml:id="br0">
      <inkml:brushProperty name="width" value="0.05" units="cm"/>
      <inkml:brushProperty name="height" value="0.05" units="cm"/>
    </inkml:brush>
  </inkml:definitions>
  <inkml:trace contextRef="#ctx0" brushRef="#br0">1 0 32</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27T21:14:08.659"/>
    </inkml:context>
    <inkml:brush xml:id="br0">
      <inkml:brushProperty name="width" value="0.05" units="cm"/>
      <inkml:brushProperty name="height" value="0.05" units="cm"/>
    </inkml:brush>
  </inkml:definitions>
  <inkml:trace contextRef="#ctx0" brushRef="#br0">1 0 32</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27T14:24:18.572"/>
    </inkml:context>
    <inkml:brush xml:id="br0">
      <inkml:brushProperty name="width" value="0.05" units="cm"/>
      <inkml:brushProperty name="height" value="0.05" units="cm"/>
    </inkml:brush>
  </inkml:definitions>
  <inkml:trace contextRef="#ctx0" brushRef="#br0">1 0 32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86C8F5-2FDA-4718-81AA-24F4816BBD56}" type="datetimeFigureOut">
              <a:rPr lang="en-US" smtClean="0"/>
              <a:t>9/1/2023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8EC616-C518-4358-9496-6C33B2F5FA56}" type="slidenum">
              <a:rPr lang="en-US" smtClean="0"/>
              <a:t>‹#›</a:t>
            </a:fld>
            <a:endParaRPr lang="en-US" dirty="0"/>
          </a:p>
        </p:txBody>
      </p:sp>
    </p:spTree>
    <p:extLst>
      <p:ext uri="{BB962C8B-B14F-4D97-AF65-F5344CB8AC3E}">
        <p14:creationId xmlns:p14="http://schemas.microsoft.com/office/powerpoint/2010/main" val="1732322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430F0-8867-43F1-BE0E-9E09EAF193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410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430F0-8867-43F1-BE0E-9E09EAF193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897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430F0-8867-43F1-BE0E-9E09EAF193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4799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430F0-8867-43F1-BE0E-9E09EAF193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3350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430F0-8867-43F1-BE0E-9E09EAF193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5258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430F0-8867-43F1-BE0E-9E09EAF193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0114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430F0-8867-43F1-BE0E-9E09EAF193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4584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4430F0-8867-43F1-BE0E-9E09EAF193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8132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948611-887A-46A5-B63E-16AA286D8B1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6146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44ACCFF-64A9-40AA-93F9-86E3CE016187}"/>
              </a:ext>
            </a:extLst>
          </p:cNvPr>
          <p:cNvSpPr>
            <a:spLocks noGrp="1"/>
          </p:cNvSpPr>
          <p:nvPr>
            <p:ph type="title" hasCustomPrompt="1"/>
          </p:nvPr>
        </p:nvSpPr>
        <p:spPr>
          <a:xfrm>
            <a:off x="651769" y="2683895"/>
            <a:ext cx="5278514" cy="2862225"/>
          </a:xfrm>
          <a:prstGeom prst="rect">
            <a:avLst/>
          </a:prstGeom>
        </p:spPr>
        <p:txBody>
          <a:bodyPr anchor="b"/>
          <a:lstStyle>
            <a:lvl1pPr>
              <a:lnSpc>
                <a:spcPct val="100000"/>
              </a:lnSpc>
              <a:defRPr sz="5000" cap="all" spc="200" baseline="0">
                <a:solidFill>
                  <a:schemeClr val="accent1">
                    <a:lumMod val="75000"/>
                  </a:schemeClr>
                </a:solidFill>
              </a:defRPr>
            </a:lvl1pPr>
          </a:lstStyle>
          <a:p>
            <a:r>
              <a:rPr lang="en-US" dirty="0"/>
              <a:t>Click to add title</a:t>
            </a:r>
          </a:p>
        </p:txBody>
      </p:sp>
      <p:sp>
        <p:nvSpPr>
          <p:cNvPr id="9" name="Text Placeholder 8">
            <a:extLst>
              <a:ext uri="{FF2B5EF4-FFF2-40B4-BE49-F238E27FC236}">
                <a16:creationId xmlns:a16="http://schemas.microsoft.com/office/drawing/2014/main" id="{AD785D0F-160C-4A31-93B3-F251B0730757}"/>
              </a:ext>
            </a:extLst>
          </p:cNvPr>
          <p:cNvSpPr>
            <a:spLocks noGrp="1"/>
          </p:cNvSpPr>
          <p:nvPr>
            <p:ph type="body" sz="quarter" idx="10" hasCustomPrompt="1"/>
          </p:nvPr>
        </p:nvSpPr>
        <p:spPr>
          <a:xfrm>
            <a:off x="685636" y="5568698"/>
            <a:ext cx="5278514" cy="618142"/>
          </a:xfrm>
          <a:prstGeom prst="rect">
            <a:avLst/>
          </a:prstGeom>
        </p:spPr>
        <p:txBody>
          <a:bodyPr anchor="t"/>
          <a:lstStyle>
            <a:lvl1pPr marL="0" indent="0">
              <a:buNone/>
              <a:defRPr sz="2000" b="0" i="0" spc="200" baseline="0">
                <a:solidFill>
                  <a:schemeClr val="accent5">
                    <a:lumMod val="50000"/>
                  </a:schemeClr>
                </a:solidFill>
              </a:defRPr>
            </a:lvl1pPr>
          </a:lstStyle>
          <a:p>
            <a:pPr lvl="0"/>
            <a:r>
              <a:rPr lang="en-US" dirty="0"/>
              <a:t>Click to add name</a:t>
            </a:r>
          </a:p>
        </p:txBody>
      </p:sp>
      <p:sp>
        <p:nvSpPr>
          <p:cNvPr id="11" name="Picture Placeholder 10">
            <a:extLst>
              <a:ext uri="{FF2B5EF4-FFF2-40B4-BE49-F238E27FC236}">
                <a16:creationId xmlns:a16="http://schemas.microsoft.com/office/drawing/2014/main" id="{31CCC134-2698-41E9-A225-76300EF59E5D}"/>
              </a:ext>
            </a:extLst>
          </p:cNvPr>
          <p:cNvSpPr>
            <a:spLocks noGrp="1"/>
          </p:cNvSpPr>
          <p:nvPr>
            <p:ph type="pic" sz="quarter" idx="11"/>
          </p:nvPr>
        </p:nvSpPr>
        <p:spPr>
          <a:xfrm>
            <a:off x="6952488" y="950976"/>
            <a:ext cx="5239512" cy="4965192"/>
          </a:xfrm>
          <a:prstGeom prst="rect">
            <a:avLst/>
          </a:prstGeom>
        </p:spPr>
        <p:txBody>
          <a:bodyPr anchor="ctr"/>
          <a:lstStyle>
            <a:lvl1pPr marL="0" indent="0" algn="ctr">
              <a:buNone/>
              <a:defRPr spc="400" baseline="0"/>
            </a:lvl1pPr>
          </a:lstStyle>
          <a:p>
            <a:endParaRPr lang="en-US" dirty="0"/>
          </a:p>
        </p:txBody>
      </p:sp>
      <p:sp>
        <p:nvSpPr>
          <p:cNvPr id="5" name="Text Placeholder 3">
            <a:extLst>
              <a:ext uri="{FF2B5EF4-FFF2-40B4-BE49-F238E27FC236}">
                <a16:creationId xmlns:a16="http://schemas.microsoft.com/office/drawing/2014/main" id="{6EEBC2D4-4F41-249E-7141-E0E12113CEBC}"/>
              </a:ext>
            </a:extLst>
          </p:cNvPr>
          <p:cNvSpPr>
            <a:spLocks noGrp="1"/>
          </p:cNvSpPr>
          <p:nvPr>
            <p:ph type="body" sz="quarter" idx="12"/>
          </p:nvPr>
        </p:nvSpPr>
        <p:spPr>
          <a:xfrm>
            <a:off x="5572346" y="0"/>
            <a:ext cx="2895600" cy="6858000"/>
          </a:xfrm>
          <a:prstGeom prst="rect">
            <a:avLst/>
          </a:prstGeom>
          <a:solidFill>
            <a:schemeClr val="accent1">
              <a:alpha val="50000"/>
            </a:schemeClr>
          </a:solidFill>
        </p:spPr>
        <p:txBody>
          <a:bodyPr/>
          <a:lstStyle>
            <a:lvl1pPr>
              <a:defRPr>
                <a:noFill/>
              </a:defRPr>
            </a:lvl1pPr>
            <a:lvl2pPr>
              <a:defRPr>
                <a:noFill/>
              </a:defRPr>
            </a:lvl2pPr>
            <a:lvl3pPr>
              <a:defRPr>
                <a:noFill/>
              </a:defRPr>
            </a:lvl3pPr>
            <a:lvl4pPr>
              <a:defRPr>
                <a:noFill/>
              </a:defRPr>
            </a:lvl4pPr>
            <a:lvl5pPr>
              <a:defRPr>
                <a:no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278060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2240F339-C1FD-4771-AB0F-388020B7BB02}"/>
              </a:ext>
              <a:ext uri="{C183D7F6-B498-43B3-948B-1728B52AA6E4}">
                <adec:decorative xmlns:adec="http://schemas.microsoft.com/office/drawing/2017/decorative" val="1"/>
              </a:ext>
            </a:extLst>
          </p:cNvPr>
          <p:cNvSpPr/>
          <p:nvPr userDrawn="1"/>
        </p:nvSpPr>
        <p:spPr>
          <a:xfrm rot="10800000">
            <a:off x="-11297" y="0"/>
            <a:ext cx="7360592" cy="6858000"/>
          </a:xfrm>
          <a:custGeom>
            <a:avLst/>
            <a:gdLst>
              <a:gd name="connsiteX0" fmla="*/ 1814929 w 5542424"/>
              <a:gd name="connsiteY0" fmla="*/ 0 h 6858000"/>
              <a:gd name="connsiteX1" fmla="*/ 5542424 w 5542424"/>
              <a:gd name="connsiteY1" fmla="*/ 0 h 6858000"/>
              <a:gd name="connsiteX2" fmla="*/ 5542424 w 5542424"/>
              <a:gd name="connsiteY2" fmla="*/ 6858000 h 6858000"/>
              <a:gd name="connsiteX3" fmla="*/ 0 w 5542424"/>
              <a:gd name="connsiteY3" fmla="*/ 6858000 h 6858000"/>
              <a:gd name="connsiteX4" fmla="*/ 2310 w 5542424"/>
              <a:gd name="connsiteY4" fmla="*/ 6853652 h 6858000"/>
              <a:gd name="connsiteX5" fmla="*/ 91006 w 5542424"/>
              <a:gd name="connsiteY5" fmla="*/ 6620968 h 6858000"/>
              <a:gd name="connsiteX6" fmla="*/ 81892 w 5542424"/>
              <a:gd name="connsiteY6" fmla="*/ 6435659 h 6858000"/>
              <a:gd name="connsiteX7" fmla="*/ 80998 w 5542424"/>
              <a:gd name="connsiteY7" fmla="*/ 6414855 h 6858000"/>
              <a:gd name="connsiteX8" fmla="*/ 75836 w 5542424"/>
              <a:gd name="connsiteY8" fmla="*/ 6409671 h 6858000"/>
              <a:gd name="connsiteX9" fmla="*/ 77989 w 5542424"/>
              <a:gd name="connsiteY9" fmla="*/ 6396556 h 6858000"/>
              <a:gd name="connsiteX10" fmla="*/ 77374 w 5542424"/>
              <a:gd name="connsiteY10" fmla="*/ 6392981 h 6858000"/>
              <a:gd name="connsiteX11" fmla="*/ 75036 w 5542424"/>
              <a:gd name="connsiteY11" fmla="*/ 6372572 h 6858000"/>
              <a:gd name="connsiteX12" fmla="*/ 99554 w 5542424"/>
              <a:gd name="connsiteY12" fmla="*/ 6331118 h 6858000"/>
              <a:gd name="connsiteX13" fmla="*/ 105442 w 5542424"/>
              <a:gd name="connsiteY13" fmla="*/ 6278374 h 6858000"/>
              <a:gd name="connsiteX14" fmla="*/ 172914 w 5542424"/>
              <a:gd name="connsiteY14" fmla="*/ 6144628 h 6858000"/>
              <a:gd name="connsiteX15" fmla="*/ 264181 w 5542424"/>
              <a:gd name="connsiteY15" fmla="*/ 5952072 h 6858000"/>
              <a:gd name="connsiteX16" fmla="*/ 423554 w 5542424"/>
              <a:gd name="connsiteY16" fmla="*/ 5679532 h 6858000"/>
              <a:gd name="connsiteX17" fmla="*/ 485571 w 5542424"/>
              <a:gd name="connsiteY17" fmla="*/ 5396320 h 6858000"/>
              <a:gd name="connsiteX18" fmla="*/ 455275 w 5542424"/>
              <a:gd name="connsiteY18" fmla="*/ 5176878 h 6858000"/>
              <a:gd name="connsiteX19" fmla="*/ 367284 w 5542424"/>
              <a:gd name="connsiteY19" fmla="*/ 5066430 h 6858000"/>
              <a:gd name="connsiteX20" fmla="*/ 317365 w 5542424"/>
              <a:gd name="connsiteY20" fmla="*/ 5016642 h 6858000"/>
              <a:gd name="connsiteX21" fmla="*/ 317834 w 5542424"/>
              <a:gd name="connsiteY21" fmla="*/ 5008528 h 6858000"/>
              <a:gd name="connsiteX22" fmla="*/ 317591 w 5542424"/>
              <a:gd name="connsiteY22" fmla="*/ 5008366 h 6858000"/>
              <a:gd name="connsiteX23" fmla="*/ 318532 w 5542424"/>
              <a:gd name="connsiteY23" fmla="*/ 5000689 h 6858000"/>
              <a:gd name="connsiteX24" fmla="*/ 326373 w 5542424"/>
              <a:gd name="connsiteY24" fmla="*/ 4962649 h 6858000"/>
              <a:gd name="connsiteX25" fmla="*/ 304517 w 5542424"/>
              <a:gd name="connsiteY25" fmla="*/ 4845612 h 6858000"/>
              <a:gd name="connsiteX26" fmla="*/ 312138 w 5542424"/>
              <a:gd name="connsiteY26" fmla="*/ 4821435 h 6858000"/>
              <a:gd name="connsiteX27" fmla="*/ 314669 w 5542424"/>
              <a:gd name="connsiteY27" fmla="*/ 4809154 h 6858000"/>
              <a:gd name="connsiteX28" fmla="*/ 318283 w 5542424"/>
              <a:gd name="connsiteY28" fmla="*/ 4805250 h 6858000"/>
              <a:gd name="connsiteX29" fmla="*/ 320547 w 5542424"/>
              <a:gd name="connsiteY29" fmla="*/ 4787345 h 6858000"/>
              <a:gd name="connsiteX30" fmla="*/ 319715 w 5542424"/>
              <a:gd name="connsiteY30" fmla="*/ 4785453 h 6858000"/>
              <a:gd name="connsiteX31" fmla="*/ 325649 w 5542424"/>
              <a:gd name="connsiteY31" fmla="*/ 4770073 h 6858000"/>
              <a:gd name="connsiteX32" fmla="*/ 335542 w 5542424"/>
              <a:gd name="connsiteY32" fmla="*/ 4756450 h 6858000"/>
              <a:gd name="connsiteX33" fmla="*/ 339391 w 5542424"/>
              <a:gd name="connsiteY33" fmla="*/ 4606479 h 6858000"/>
              <a:gd name="connsiteX34" fmla="*/ 385485 w 5542424"/>
              <a:gd name="connsiteY34" fmla="*/ 4470620 h 6858000"/>
              <a:gd name="connsiteX35" fmla="*/ 386474 w 5542424"/>
              <a:gd name="connsiteY35" fmla="*/ 4389388 h 6858000"/>
              <a:gd name="connsiteX36" fmla="*/ 365661 w 5542424"/>
              <a:gd name="connsiteY36" fmla="*/ 4365498 h 6858000"/>
              <a:gd name="connsiteX37" fmla="*/ 389339 w 5542424"/>
              <a:gd name="connsiteY37" fmla="*/ 4160513 h 6858000"/>
              <a:gd name="connsiteX38" fmla="*/ 385403 w 5542424"/>
              <a:gd name="connsiteY38" fmla="*/ 4109650 h 6858000"/>
              <a:gd name="connsiteX39" fmla="*/ 402327 w 5542424"/>
              <a:gd name="connsiteY39" fmla="*/ 4061824 h 6858000"/>
              <a:gd name="connsiteX40" fmla="*/ 396156 w 5542424"/>
              <a:gd name="connsiteY40" fmla="*/ 4043965 h 6858000"/>
              <a:gd name="connsiteX41" fmla="*/ 394868 w 5542424"/>
              <a:gd name="connsiteY41" fmla="*/ 4040920 h 6858000"/>
              <a:gd name="connsiteX42" fmla="*/ 394584 w 5542424"/>
              <a:gd name="connsiteY42" fmla="*/ 4028000 h 6858000"/>
              <a:gd name="connsiteX43" fmla="*/ 388418 w 5542424"/>
              <a:gd name="connsiteY43" fmla="*/ 4025270 h 6858000"/>
              <a:gd name="connsiteX44" fmla="*/ 383628 w 5542424"/>
              <a:gd name="connsiteY44" fmla="*/ 4006478 h 6858000"/>
              <a:gd name="connsiteX45" fmla="*/ 384802 w 5542424"/>
              <a:gd name="connsiteY45" fmla="*/ 3982442 h 6858000"/>
              <a:gd name="connsiteX46" fmla="*/ 397167 w 5542424"/>
              <a:gd name="connsiteY46" fmla="*/ 3867331 h 6858000"/>
              <a:gd name="connsiteX47" fmla="*/ 400691 w 5542424"/>
              <a:gd name="connsiteY47" fmla="*/ 3798966 h 6858000"/>
              <a:gd name="connsiteX48" fmla="*/ 395946 w 5542424"/>
              <a:gd name="connsiteY48" fmla="*/ 3773791 h 6858000"/>
              <a:gd name="connsiteX49" fmla="*/ 393410 w 5542424"/>
              <a:gd name="connsiteY49" fmla="*/ 3738098 h 6858000"/>
              <a:gd name="connsiteX50" fmla="*/ 384223 w 5542424"/>
              <a:gd name="connsiteY50" fmla="*/ 3675719 h 6858000"/>
              <a:gd name="connsiteX51" fmla="*/ 386290 w 5542424"/>
              <a:gd name="connsiteY51" fmla="*/ 3642763 h 6858000"/>
              <a:gd name="connsiteX52" fmla="*/ 382514 w 5542424"/>
              <a:gd name="connsiteY52" fmla="*/ 3624093 h 6858000"/>
              <a:gd name="connsiteX53" fmla="*/ 383976 w 5542424"/>
              <a:gd name="connsiteY53" fmla="*/ 3616602 h 6858000"/>
              <a:gd name="connsiteX54" fmla="*/ 385517 w 5542424"/>
              <a:gd name="connsiteY54" fmla="*/ 3591527 h 6858000"/>
              <a:gd name="connsiteX55" fmla="*/ 387146 w 5542424"/>
              <a:gd name="connsiteY55" fmla="*/ 3577241 h 6858000"/>
              <a:gd name="connsiteX56" fmla="*/ 388068 w 5542424"/>
              <a:gd name="connsiteY56" fmla="*/ 3571585 h 6858000"/>
              <a:gd name="connsiteX57" fmla="*/ 395496 w 5542424"/>
              <a:gd name="connsiteY57" fmla="*/ 3559720 h 6858000"/>
              <a:gd name="connsiteX58" fmla="*/ 394985 w 5542424"/>
              <a:gd name="connsiteY58" fmla="*/ 3543047 h 6858000"/>
              <a:gd name="connsiteX59" fmla="*/ 403028 w 5542424"/>
              <a:gd name="connsiteY59" fmla="*/ 3525651 h 6858000"/>
              <a:gd name="connsiteX60" fmla="*/ 398728 w 5542424"/>
              <a:gd name="connsiteY60" fmla="*/ 3520715 h 6858000"/>
              <a:gd name="connsiteX61" fmla="*/ 395530 w 5542424"/>
              <a:gd name="connsiteY61" fmla="*/ 3505412 h 6858000"/>
              <a:gd name="connsiteX62" fmla="*/ 402719 w 5542424"/>
              <a:gd name="connsiteY62" fmla="*/ 3493445 h 6858000"/>
              <a:gd name="connsiteX63" fmla="*/ 409328 w 5542424"/>
              <a:gd name="connsiteY63" fmla="*/ 3467406 h 6858000"/>
              <a:gd name="connsiteX64" fmla="*/ 409292 w 5542424"/>
              <a:gd name="connsiteY64" fmla="*/ 3460033 h 6858000"/>
              <a:gd name="connsiteX65" fmla="*/ 419755 w 5542424"/>
              <a:gd name="connsiteY65" fmla="*/ 3435495 h 6858000"/>
              <a:gd name="connsiteX66" fmla="*/ 430771 w 5542424"/>
              <a:gd name="connsiteY66" fmla="*/ 3395884 h 6858000"/>
              <a:gd name="connsiteX67" fmla="*/ 439140 w 5542424"/>
              <a:gd name="connsiteY67" fmla="*/ 3350083 h 6858000"/>
              <a:gd name="connsiteX68" fmla="*/ 446544 w 5542424"/>
              <a:gd name="connsiteY68" fmla="*/ 3337690 h 6858000"/>
              <a:gd name="connsiteX69" fmla="*/ 470731 w 5542424"/>
              <a:gd name="connsiteY69" fmla="*/ 3254519 h 6858000"/>
              <a:gd name="connsiteX70" fmla="*/ 477713 w 5542424"/>
              <a:gd name="connsiteY70" fmla="*/ 3231166 h 6858000"/>
              <a:gd name="connsiteX71" fmla="*/ 478087 w 5542424"/>
              <a:gd name="connsiteY71" fmla="*/ 3210262 h 6858000"/>
              <a:gd name="connsiteX72" fmla="*/ 473269 w 5542424"/>
              <a:gd name="connsiteY72" fmla="*/ 3204689 h 6858000"/>
              <a:gd name="connsiteX73" fmla="*/ 476207 w 5542424"/>
              <a:gd name="connsiteY73" fmla="*/ 3191713 h 6858000"/>
              <a:gd name="connsiteX74" fmla="*/ 475813 w 5542424"/>
              <a:gd name="connsiteY74" fmla="*/ 3188085 h 6858000"/>
              <a:gd name="connsiteX75" fmla="*/ 474728 w 5542424"/>
              <a:gd name="connsiteY75" fmla="*/ 3167471 h 6858000"/>
              <a:gd name="connsiteX76" fmla="*/ 501612 w 5542424"/>
              <a:gd name="connsiteY76" fmla="*/ 3127774 h 6858000"/>
              <a:gd name="connsiteX77" fmla="*/ 510667 w 5542424"/>
              <a:gd name="connsiteY77" fmla="*/ 3075380 h 6858000"/>
              <a:gd name="connsiteX78" fmla="*/ 582379 w 5542424"/>
              <a:gd name="connsiteY78" fmla="*/ 2882573 h 6858000"/>
              <a:gd name="connsiteX79" fmla="*/ 569744 w 5542424"/>
              <a:gd name="connsiteY79" fmla="*/ 2849169 h 6858000"/>
              <a:gd name="connsiteX80" fmla="*/ 590685 w 5542424"/>
              <a:gd name="connsiteY80" fmla="*/ 2768869 h 6858000"/>
              <a:gd name="connsiteX81" fmla="*/ 665292 w 5542424"/>
              <a:gd name="connsiteY81" fmla="*/ 2655182 h 6858000"/>
              <a:gd name="connsiteX82" fmla="*/ 705757 w 5542424"/>
              <a:gd name="connsiteY82" fmla="*/ 2507872 h 6858000"/>
              <a:gd name="connsiteX83" fmla="*/ 717932 w 5542424"/>
              <a:gd name="connsiteY83" fmla="*/ 2498916 h 6858000"/>
              <a:gd name="connsiteX84" fmla="*/ 727017 w 5542424"/>
              <a:gd name="connsiteY84" fmla="*/ 2486382 h 6858000"/>
              <a:gd name="connsiteX85" fmla="*/ 726741 w 5542424"/>
              <a:gd name="connsiteY85" fmla="*/ 2484113 h 6858000"/>
              <a:gd name="connsiteX86" fmla="*/ 733179 w 5542424"/>
              <a:gd name="connsiteY86" fmla="*/ 2467361 h 6858000"/>
              <a:gd name="connsiteX87" fmla="*/ 737364 w 5542424"/>
              <a:gd name="connsiteY87" fmla="*/ 2465156 h 6858000"/>
              <a:gd name="connsiteX88" fmla="*/ 742650 w 5542424"/>
              <a:gd name="connsiteY88" fmla="*/ 2454122 h 6858000"/>
              <a:gd name="connsiteX89" fmla="*/ 755408 w 5542424"/>
              <a:gd name="connsiteY89" fmla="*/ 2433619 h 6858000"/>
              <a:gd name="connsiteX90" fmla="*/ 755598 w 5542424"/>
              <a:gd name="connsiteY90" fmla="*/ 2428626 h 6858000"/>
              <a:gd name="connsiteX91" fmla="*/ 771418 w 5542424"/>
              <a:gd name="connsiteY91" fmla="*/ 2395899 h 6858000"/>
              <a:gd name="connsiteX92" fmla="*/ 770593 w 5542424"/>
              <a:gd name="connsiteY92" fmla="*/ 2394897 h 6858000"/>
              <a:gd name="connsiteX93" fmla="*/ 770497 w 5542424"/>
              <a:gd name="connsiteY93" fmla="*/ 2383267 h 6858000"/>
              <a:gd name="connsiteX94" fmla="*/ 772693 w 5542424"/>
              <a:gd name="connsiteY94" fmla="*/ 2362296 h 6858000"/>
              <a:gd name="connsiteX95" fmla="*/ 764846 w 5542424"/>
              <a:gd name="connsiteY95" fmla="*/ 2307129 h 6858000"/>
              <a:gd name="connsiteX96" fmla="*/ 781226 w 5542424"/>
              <a:gd name="connsiteY96" fmla="*/ 2272947 h 6858000"/>
              <a:gd name="connsiteX97" fmla="*/ 783960 w 5542424"/>
              <a:gd name="connsiteY97" fmla="*/ 2265753 h 6858000"/>
              <a:gd name="connsiteX98" fmla="*/ 783783 w 5542424"/>
              <a:gd name="connsiteY98" fmla="*/ 2265478 h 6858000"/>
              <a:gd name="connsiteX99" fmla="*/ 786206 w 5542424"/>
              <a:gd name="connsiteY99" fmla="*/ 2257630 h 6858000"/>
              <a:gd name="connsiteX100" fmla="*/ 788946 w 5542424"/>
              <a:gd name="connsiteY100" fmla="*/ 2252635 h 6858000"/>
              <a:gd name="connsiteX101" fmla="*/ 794250 w 5542424"/>
              <a:gd name="connsiteY101" fmla="*/ 2238675 h 6858000"/>
              <a:gd name="connsiteX102" fmla="*/ 794536 w 5542424"/>
              <a:gd name="connsiteY102" fmla="*/ 2233003 h 6858000"/>
              <a:gd name="connsiteX103" fmla="*/ 792429 w 5542424"/>
              <a:gd name="connsiteY103" fmla="*/ 2229498 h 6858000"/>
              <a:gd name="connsiteX104" fmla="*/ 793227 w 5542424"/>
              <a:gd name="connsiteY104" fmla="*/ 2228401 h 6858000"/>
              <a:gd name="connsiteX105" fmla="*/ 795299 w 5542424"/>
              <a:gd name="connsiteY105" fmla="*/ 2197903 h 6858000"/>
              <a:gd name="connsiteX106" fmla="*/ 808822 w 5542424"/>
              <a:gd name="connsiteY106" fmla="*/ 2134368 h 6858000"/>
              <a:gd name="connsiteX107" fmla="*/ 820138 w 5542424"/>
              <a:gd name="connsiteY107" fmla="*/ 2099989 h 6858000"/>
              <a:gd name="connsiteX108" fmla="*/ 847225 w 5542424"/>
              <a:gd name="connsiteY108" fmla="*/ 2003626 h 6858000"/>
              <a:gd name="connsiteX109" fmla="*/ 871446 w 5542424"/>
              <a:gd name="connsiteY109" fmla="*/ 1905232 h 6858000"/>
              <a:gd name="connsiteX110" fmla="*/ 866894 w 5542424"/>
              <a:gd name="connsiteY110" fmla="*/ 1846725 h 6858000"/>
              <a:gd name="connsiteX111" fmla="*/ 868241 w 5542424"/>
              <a:gd name="connsiteY111" fmla="*/ 1841071 h 6858000"/>
              <a:gd name="connsiteX112" fmla="*/ 875742 w 5542424"/>
              <a:gd name="connsiteY112" fmla="*/ 1828958 h 6858000"/>
              <a:gd name="connsiteX113" fmla="*/ 879192 w 5542424"/>
              <a:gd name="connsiteY113" fmla="*/ 1824953 h 6858000"/>
              <a:gd name="connsiteX114" fmla="*/ 882790 w 5542424"/>
              <a:gd name="connsiteY114" fmla="*/ 1817574 h 6858000"/>
              <a:gd name="connsiteX115" fmla="*/ 886658 w 5542424"/>
              <a:gd name="connsiteY115" fmla="*/ 1811329 h 6858000"/>
              <a:gd name="connsiteX116" fmla="*/ 908112 w 5542424"/>
              <a:gd name="connsiteY116" fmla="*/ 1782991 h 6858000"/>
              <a:gd name="connsiteX117" fmla="*/ 1021695 w 5542424"/>
              <a:gd name="connsiteY117" fmla="*/ 1753240 h 6858000"/>
              <a:gd name="connsiteX118" fmla="*/ 1109428 w 5542424"/>
              <a:gd name="connsiteY118" fmla="*/ 1570998 h 6858000"/>
              <a:gd name="connsiteX119" fmla="*/ 1250520 w 5542424"/>
              <a:gd name="connsiteY119" fmla="*/ 1425857 h 6858000"/>
              <a:gd name="connsiteX120" fmla="*/ 1397360 w 5542424"/>
              <a:gd name="connsiteY120" fmla="*/ 1313547 h 6858000"/>
              <a:gd name="connsiteX121" fmla="*/ 1496269 w 5542424"/>
              <a:gd name="connsiteY121" fmla="*/ 1094720 h 6858000"/>
              <a:gd name="connsiteX122" fmla="*/ 1516735 w 5542424"/>
              <a:gd name="connsiteY122" fmla="*/ 913489 h 6858000"/>
              <a:gd name="connsiteX123" fmla="*/ 1518279 w 5542424"/>
              <a:gd name="connsiteY123" fmla="*/ 802489 h 6858000"/>
              <a:gd name="connsiteX124" fmla="*/ 1589359 w 5542424"/>
              <a:gd name="connsiteY124" fmla="*/ 598702 h 6858000"/>
              <a:gd name="connsiteX125" fmla="*/ 1674468 w 5542424"/>
              <a:gd name="connsiteY125" fmla="*/ 380053 h 6858000"/>
              <a:gd name="connsiteX126" fmla="*/ 1713442 w 5542424"/>
              <a:gd name="connsiteY126" fmla="*/ 307108 h 6858000"/>
              <a:gd name="connsiteX127" fmla="*/ 1723372 w 5542424"/>
              <a:gd name="connsiteY127" fmla="*/ 277643 h 6858000"/>
              <a:gd name="connsiteX128" fmla="*/ 1740253 w 5542424"/>
              <a:gd name="connsiteY128" fmla="*/ 228503 h 6858000"/>
              <a:gd name="connsiteX129" fmla="*/ 1743263 w 5542424"/>
              <a:gd name="connsiteY129" fmla="*/ 182970 h 6858000"/>
              <a:gd name="connsiteX130" fmla="*/ 1761186 w 5542424"/>
              <a:gd name="connsiteY130" fmla="*/ 145367 h 6858000"/>
              <a:gd name="connsiteX131" fmla="*/ 1777775 w 5542424"/>
              <a:gd name="connsiteY131" fmla="*/ 148014 h 6858000"/>
              <a:gd name="connsiteX132" fmla="*/ 1792914 w 5542424"/>
              <a:gd name="connsiteY132" fmla="*/ 104094 h 6858000"/>
              <a:gd name="connsiteX133" fmla="*/ 1814516 w 5542424"/>
              <a:gd name="connsiteY133" fmla="*/ 36224 h 6858000"/>
              <a:gd name="connsiteX134" fmla="*/ 1821598 w 5542424"/>
              <a:gd name="connsiteY134" fmla="*/ 28008 h 6858000"/>
              <a:gd name="connsiteX135" fmla="*/ 1813947 w 5542424"/>
              <a:gd name="connsiteY135" fmla="*/ 11863 h 6858000"/>
              <a:gd name="connsiteX0" fmla="*/ 1814929 w 7360592"/>
              <a:gd name="connsiteY0" fmla="*/ 0 h 6858000"/>
              <a:gd name="connsiteX1" fmla="*/ 5542424 w 7360592"/>
              <a:gd name="connsiteY1" fmla="*/ 0 h 6858000"/>
              <a:gd name="connsiteX2" fmla="*/ 7360592 w 7360592"/>
              <a:gd name="connsiteY2" fmla="*/ 6858000 h 6858000"/>
              <a:gd name="connsiteX3" fmla="*/ 0 w 7360592"/>
              <a:gd name="connsiteY3" fmla="*/ 6858000 h 6858000"/>
              <a:gd name="connsiteX4" fmla="*/ 2310 w 7360592"/>
              <a:gd name="connsiteY4" fmla="*/ 6853652 h 6858000"/>
              <a:gd name="connsiteX5" fmla="*/ 91006 w 7360592"/>
              <a:gd name="connsiteY5" fmla="*/ 6620968 h 6858000"/>
              <a:gd name="connsiteX6" fmla="*/ 81892 w 7360592"/>
              <a:gd name="connsiteY6" fmla="*/ 6435659 h 6858000"/>
              <a:gd name="connsiteX7" fmla="*/ 80998 w 7360592"/>
              <a:gd name="connsiteY7" fmla="*/ 6414855 h 6858000"/>
              <a:gd name="connsiteX8" fmla="*/ 75836 w 7360592"/>
              <a:gd name="connsiteY8" fmla="*/ 6409671 h 6858000"/>
              <a:gd name="connsiteX9" fmla="*/ 77989 w 7360592"/>
              <a:gd name="connsiteY9" fmla="*/ 6396556 h 6858000"/>
              <a:gd name="connsiteX10" fmla="*/ 77374 w 7360592"/>
              <a:gd name="connsiteY10" fmla="*/ 6392981 h 6858000"/>
              <a:gd name="connsiteX11" fmla="*/ 75036 w 7360592"/>
              <a:gd name="connsiteY11" fmla="*/ 6372572 h 6858000"/>
              <a:gd name="connsiteX12" fmla="*/ 99554 w 7360592"/>
              <a:gd name="connsiteY12" fmla="*/ 6331118 h 6858000"/>
              <a:gd name="connsiteX13" fmla="*/ 105442 w 7360592"/>
              <a:gd name="connsiteY13" fmla="*/ 6278374 h 6858000"/>
              <a:gd name="connsiteX14" fmla="*/ 172914 w 7360592"/>
              <a:gd name="connsiteY14" fmla="*/ 6144628 h 6858000"/>
              <a:gd name="connsiteX15" fmla="*/ 264181 w 7360592"/>
              <a:gd name="connsiteY15" fmla="*/ 5952072 h 6858000"/>
              <a:gd name="connsiteX16" fmla="*/ 423554 w 7360592"/>
              <a:gd name="connsiteY16" fmla="*/ 5679532 h 6858000"/>
              <a:gd name="connsiteX17" fmla="*/ 485571 w 7360592"/>
              <a:gd name="connsiteY17" fmla="*/ 5396320 h 6858000"/>
              <a:gd name="connsiteX18" fmla="*/ 455275 w 7360592"/>
              <a:gd name="connsiteY18" fmla="*/ 5176878 h 6858000"/>
              <a:gd name="connsiteX19" fmla="*/ 367284 w 7360592"/>
              <a:gd name="connsiteY19" fmla="*/ 5066430 h 6858000"/>
              <a:gd name="connsiteX20" fmla="*/ 317365 w 7360592"/>
              <a:gd name="connsiteY20" fmla="*/ 5016642 h 6858000"/>
              <a:gd name="connsiteX21" fmla="*/ 317834 w 7360592"/>
              <a:gd name="connsiteY21" fmla="*/ 5008528 h 6858000"/>
              <a:gd name="connsiteX22" fmla="*/ 317591 w 7360592"/>
              <a:gd name="connsiteY22" fmla="*/ 5008366 h 6858000"/>
              <a:gd name="connsiteX23" fmla="*/ 318532 w 7360592"/>
              <a:gd name="connsiteY23" fmla="*/ 5000689 h 6858000"/>
              <a:gd name="connsiteX24" fmla="*/ 326373 w 7360592"/>
              <a:gd name="connsiteY24" fmla="*/ 4962649 h 6858000"/>
              <a:gd name="connsiteX25" fmla="*/ 304517 w 7360592"/>
              <a:gd name="connsiteY25" fmla="*/ 4845612 h 6858000"/>
              <a:gd name="connsiteX26" fmla="*/ 312138 w 7360592"/>
              <a:gd name="connsiteY26" fmla="*/ 4821435 h 6858000"/>
              <a:gd name="connsiteX27" fmla="*/ 314669 w 7360592"/>
              <a:gd name="connsiteY27" fmla="*/ 4809154 h 6858000"/>
              <a:gd name="connsiteX28" fmla="*/ 318283 w 7360592"/>
              <a:gd name="connsiteY28" fmla="*/ 4805250 h 6858000"/>
              <a:gd name="connsiteX29" fmla="*/ 320547 w 7360592"/>
              <a:gd name="connsiteY29" fmla="*/ 4787345 h 6858000"/>
              <a:gd name="connsiteX30" fmla="*/ 319715 w 7360592"/>
              <a:gd name="connsiteY30" fmla="*/ 4785453 h 6858000"/>
              <a:gd name="connsiteX31" fmla="*/ 325649 w 7360592"/>
              <a:gd name="connsiteY31" fmla="*/ 4770073 h 6858000"/>
              <a:gd name="connsiteX32" fmla="*/ 335542 w 7360592"/>
              <a:gd name="connsiteY32" fmla="*/ 4756450 h 6858000"/>
              <a:gd name="connsiteX33" fmla="*/ 339391 w 7360592"/>
              <a:gd name="connsiteY33" fmla="*/ 4606479 h 6858000"/>
              <a:gd name="connsiteX34" fmla="*/ 385485 w 7360592"/>
              <a:gd name="connsiteY34" fmla="*/ 4470620 h 6858000"/>
              <a:gd name="connsiteX35" fmla="*/ 386474 w 7360592"/>
              <a:gd name="connsiteY35" fmla="*/ 4389388 h 6858000"/>
              <a:gd name="connsiteX36" fmla="*/ 365661 w 7360592"/>
              <a:gd name="connsiteY36" fmla="*/ 4365498 h 6858000"/>
              <a:gd name="connsiteX37" fmla="*/ 389339 w 7360592"/>
              <a:gd name="connsiteY37" fmla="*/ 4160513 h 6858000"/>
              <a:gd name="connsiteX38" fmla="*/ 385403 w 7360592"/>
              <a:gd name="connsiteY38" fmla="*/ 4109650 h 6858000"/>
              <a:gd name="connsiteX39" fmla="*/ 402327 w 7360592"/>
              <a:gd name="connsiteY39" fmla="*/ 4061824 h 6858000"/>
              <a:gd name="connsiteX40" fmla="*/ 396156 w 7360592"/>
              <a:gd name="connsiteY40" fmla="*/ 4043965 h 6858000"/>
              <a:gd name="connsiteX41" fmla="*/ 394868 w 7360592"/>
              <a:gd name="connsiteY41" fmla="*/ 4040920 h 6858000"/>
              <a:gd name="connsiteX42" fmla="*/ 394584 w 7360592"/>
              <a:gd name="connsiteY42" fmla="*/ 4028000 h 6858000"/>
              <a:gd name="connsiteX43" fmla="*/ 388418 w 7360592"/>
              <a:gd name="connsiteY43" fmla="*/ 4025270 h 6858000"/>
              <a:gd name="connsiteX44" fmla="*/ 383628 w 7360592"/>
              <a:gd name="connsiteY44" fmla="*/ 4006478 h 6858000"/>
              <a:gd name="connsiteX45" fmla="*/ 384802 w 7360592"/>
              <a:gd name="connsiteY45" fmla="*/ 3982442 h 6858000"/>
              <a:gd name="connsiteX46" fmla="*/ 397167 w 7360592"/>
              <a:gd name="connsiteY46" fmla="*/ 3867331 h 6858000"/>
              <a:gd name="connsiteX47" fmla="*/ 400691 w 7360592"/>
              <a:gd name="connsiteY47" fmla="*/ 3798966 h 6858000"/>
              <a:gd name="connsiteX48" fmla="*/ 395946 w 7360592"/>
              <a:gd name="connsiteY48" fmla="*/ 3773791 h 6858000"/>
              <a:gd name="connsiteX49" fmla="*/ 393410 w 7360592"/>
              <a:gd name="connsiteY49" fmla="*/ 3738098 h 6858000"/>
              <a:gd name="connsiteX50" fmla="*/ 384223 w 7360592"/>
              <a:gd name="connsiteY50" fmla="*/ 3675719 h 6858000"/>
              <a:gd name="connsiteX51" fmla="*/ 386290 w 7360592"/>
              <a:gd name="connsiteY51" fmla="*/ 3642763 h 6858000"/>
              <a:gd name="connsiteX52" fmla="*/ 382514 w 7360592"/>
              <a:gd name="connsiteY52" fmla="*/ 3624093 h 6858000"/>
              <a:gd name="connsiteX53" fmla="*/ 383976 w 7360592"/>
              <a:gd name="connsiteY53" fmla="*/ 3616602 h 6858000"/>
              <a:gd name="connsiteX54" fmla="*/ 385517 w 7360592"/>
              <a:gd name="connsiteY54" fmla="*/ 3591527 h 6858000"/>
              <a:gd name="connsiteX55" fmla="*/ 387146 w 7360592"/>
              <a:gd name="connsiteY55" fmla="*/ 3577241 h 6858000"/>
              <a:gd name="connsiteX56" fmla="*/ 388068 w 7360592"/>
              <a:gd name="connsiteY56" fmla="*/ 3571585 h 6858000"/>
              <a:gd name="connsiteX57" fmla="*/ 395496 w 7360592"/>
              <a:gd name="connsiteY57" fmla="*/ 3559720 h 6858000"/>
              <a:gd name="connsiteX58" fmla="*/ 394985 w 7360592"/>
              <a:gd name="connsiteY58" fmla="*/ 3543047 h 6858000"/>
              <a:gd name="connsiteX59" fmla="*/ 403028 w 7360592"/>
              <a:gd name="connsiteY59" fmla="*/ 3525651 h 6858000"/>
              <a:gd name="connsiteX60" fmla="*/ 398728 w 7360592"/>
              <a:gd name="connsiteY60" fmla="*/ 3520715 h 6858000"/>
              <a:gd name="connsiteX61" fmla="*/ 395530 w 7360592"/>
              <a:gd name="connsiteY61" fmla="*/ 3505412 h 6858000"/>
              <a:gd name="connsiteX62" fmla="*/ 402719 w 7360592"/>
              <a:gd name="connsiteY62" fmla="*/ 3493445 h 6858000"/>
              <a:gd name="connsiteX63" fmla="*/ 409328 w 7360592"/>
              <a:gd name="connsiteY63" fmla="*/ 3467406 h 6858000"/>
              <a:gd name="connsiteX64" fmla="*/ 409292 w 7360592"/>
              <a:gd name="connsiteY64" fmla="*/ 3460033 h 6858000"/>
              <a:gd name="connsiteX65" fmla="*/ 419755 w 7360592"/>
              <a:gd name="connsiteY65" fmla="*/ 3435495 h 6858000"/>
              <a:gd name="connsiteX66" fmla="*/ 430771 w 7360592"/>
              <a:gd name="connsiteY66" fmla="*/ 3395884 h 6858000"/>
              <a:gd name="connsiteX67" fmla="*/ 439140 w 7360592"/>
              <a:gd name="connsiteY67" fmla="*/ 3350083 h 6858000"/>
              <a:gd name="connsiteX68" fmla="*/ 446544 w 7360592"/>
              <a:gd name="connsiteY68" fmla="*/ 3337690 h 6858000"/>
              <a:gd name="connsiteX69" fmla="*/ 470731 w 7360592"/>
              <a:gd name="connsiteY69" fmla="*/ 3254519 h 6858000"/>
              <a:gd name="connsiteX70" fmla="*/ 477713 w 7360592"/>
              <a:gd name="connsiteY70" fmla="*/ 3231166 h 6858000"/>
              <a:gd name="connsiteX71" fmla="*/ 478087 w 7360592"/>
              <a:gd name="connsiteY71" fmla="*/ 3210262 h 6858000"/>
              <a:gd name="connsiteX72" fmla="*/ 473269 w 7360592"/>
              <a:gd name="connsiteY72" fmla="*/ 3204689 h 6858000"/>
              <a:gd name="connsiteX73" fmla="*/ 476207 w 7360592"/>
              <a:gd name="connsiteY73" fmla="*/ 3191713 h 6858000"/>
              <a:gd name="connsiteX74" fmla="*/ 475813 w 7360592"/>
              <a:gd name="connsiteY74" fmla="*/ 3188085 h 6858000"/>
              <a:gd name="connsiteX75" fmla="*/ 474728 w 7360592"/>
              <a:gd name="connsiteY75" fmla="*/ 3167471 h 6858000"/>
              <a:gd name="connsiteX76" fmla="*/ 501612 w 7360592"/>
              <a:gd name="connsiteY76" fmla="*/ 3127774 h 6858000"/>
              <a:gd name="connsiteX77" fmla="*/ 510667 w 7360592"/>
              <a:gd name="connsiteY77" fmla="*/ 3075380 h 6858000"/>
              <a:gd name="connsiteX78" fmla="*/ 582379 w 7360592"/>
              <a:gd name="connsiteY78" fmla="*/ 2882573 h 6858000"/>
              <a:gd name="connsiteX79" fmla="*/ 569744 w 7360592"/>
              <a:gd name="connsiteY79" fmla="*/ 2849169 h 6858000"/>
              <a:gd name="connsiteX80" fmla="*/ 590685 w 7360592"/>
              <a:gd name="connsiteY80" fmla="*/ 2768869 h 6858000"/>
              <a:gd name="connsiteX81" fmla="*/ 665292 w 7360592"/>
              <a:gd name="connsiteY81" fmla="*/ 2655182 h 6858000"/>
              <a:gd name="connsiteX82" fmla="*/ 705757 w 7360592"/>
              <a:gd name="connsiteY82" fmla="*/ 2507872 h 6858000"/>
              <a:gd name="connsiteX83" fmla="*/ 717932 w 7360592"/>
              <a:gd name="connsiteY83" fmla="*/ 2498916 h 6858000"/>
              <a:gd name="connsiteX84" fmla="*/ 727017 w 7360592"/>
              <a:gd name="connsiteY84" fmla="*/ 2486382 h 6858000"/>
              <a:gd name="connsiteX85" fmla="*/ 726741 w 7360592"/>
              <a:gd name="connsiteY85" fmla="*/ 2484113 h 6858000"/>
              <a:gd name="connsiteX86" fmla="*/ 733179 w 7360592"/>
              <a:gd name="connsiteY86" fmla="*/ 2467361 h 6858000"/>
              <a:gd name="connsiteX87" fmla="*/ 737364 w 7360592"/>
              <a:gd name="connsiteY87" fmla="*/ 2465156 h 6858000"/>
              <a:gd name="connsiteX88" fmla="*/ 742650 w 7360592"/>
              <a:gd name="connsiteY88" fmla="*/ 2454122 h 6858000"/>
              <a:gd name="connsiteX89" fmla="*/ 755408 w 7360592"/>
              <a:gd name="connsiteY89" fmla="*/ 2433619 h 6858000"/>
              <a:gd name="connsiteX90" fmla="*/ 755598 w 7360592"/>
              <a:gd name="connsiteY90" fmla="*/ 2428626 h 6858000"/>
              <a:gd name="connsiteX91" fmla="*/ 771418 w 7360592"/>
              <a:gd name="connsiteY91" fmla="*/ 2395899 h 6858000"/>
              <a:gd name="connsiteX92" fmla="*/ 770593 w 7360592"/>
              <a:gd name="connsiteY92" fmla="*/ 2394897 h 6858000"/>
              <a:gd name="connsiteX93" fmla="*/ 770497 w 7360592"/>
              <a:gd name="connsiteY93" fmla="*/ 2383267 h 6858000"/>
              <a:gd name="connsiteX94" fmla="*/ 772693 w 7360592"/>
              <a:gd name="connsiteY94" fmla="*/ 2362296 h 6858000"/>
              <a:gd name="connsiteX95" fmla="*/ 764846 w 7360592"/>
              <a:gd name="connsiteY95" fmla="*/ 2307129 h 6858000"/>
              <a:gd name="connsiteX96" fmla="*/ 781226 w 7360592"/>
              <a:gd name="connsiteY96" fmla="*/ 2272947 h 6858000"/>
              <a:gd name="connsiteX97" fmla="*/ 783960 w 7360592"/>
              <a:gd name="connsiteY97" fmla="*/ 2265753 h 6858000"/>
              <a:gd name="connsiteX98" fmla="*/ 783783 w 7360592"/>
              <a:gd name="connsiteY98" fmla="*/ 2265478 h 6858000"/>
              <a:gd name="connsiteX99" fmla="*/ 786206 w 7360592"/>
              <a:gd name="connsiteY99" fmla="*/ 2257630 h 6858000"/>
              <a:gd name="connsiteX100" fmla="*/ 788946 w 7360592"/>
              <a:gd name="connsiteY100" fmla="*/ 2252635 h 6858000"/>
              <a:gd name="connsiteX101" fmla="*/ 794250 w 7360592"/>
              <a:gd name="connsiteY101" fmla="*/ 2238675 h 6858000"/>
              <a:gd name="connsiteX102" fmla="*/ 794536 w 7360592"/>
              <a:gd name="connsiteY102" fmla="*/ 2233003 h 6858000"/>
              <a:gd name="connsiteX103" fmla="*/ 792429 w 7360592"/>
              <a:gd name="connsiteY103" fmla="*/ 2229498 h 6858000"/>
              <a:gd name="connsiteX104" fmla="*/ 793227 w 7360592"/>
              <a:gd name="connsiteY104" fmla="*/ 2228401 h 6858000"/>
              <a:gd name="connsiteX105" fmla="*/ 795299 w 7360592"/>
              <a:gd name="connsiteY105" fmla="*/ 2197903 h 6858000"/>
              <a:gd name="connsiteX106" fmla="*/ 808822 w 7360592"/>
              <a:gd name="connsiteY106" fmla="*/ 2134368 h 6858000"/>
              <a:gd name="connsiteX107" fmla="*/ 820138 w 7360592"/>
              <a:gd name="connsiteY107" fmla="*/ 2099989 h 6858000"/>
              <a:gd name="connsiteX108" fmla="*/ 847225 w 7360592"/>
              <a:gd name="connsiteY108" fmla="*/ 2003626 h 6858000"/>
              <a:gd name="connsiteX109" fmla="*/ 871446 w 7360592"/>
              <a:gd name="connsiteY109" fmla="*/ 1905232 h 6858000"/>
              <a:gd name="connsiteX110" fmla="*/ 866894 w 7360592"/>
              <a:gd name="connsiteY110" fmla="*/ 1846725 h 6858000"/>
              <a:gd name="connsiteX111" fmla="*/ 868241 w 7360592"/>
              <a:gd name="connsiteY111" fmla="*/ 1841071 h 6858000"/>
              <a:gd name="connsiteX112" fmla="*/ 875742 w 7360592"/>
              <a:gd name="connsiteY112" fmla="*/ 1828958 h 6858000"/>
              <a:gd name="connsiteX113" fmla="*/ 879192 w 7360592"/>
              <a:gd name="connsiteY113" fmla="*/ 1824953 h 6858000"/>
              <a:gd name="connsiteX114" fmla="*/ 882790 w 7360592"/>
              <a:gd name="connsiteY114" fmla="*/ 1817574 h 6858000"/>
              <a:gd name="connsiteX115" fmla="*/ 886658 w 7360592"/>
              <a:gd name="connsiteY115" fmla="*/ 1811329 h 6858000"/>
              <a:gd name="connsiteX116" fmla="*/ 908112 w 7360592"/>
              <a:gd name="connsiteY116" fmla="*/ 1782991 h 6858000"/>
              <a:gd name="connsiteX117" fmla="*/ 1021695 w 7360592"/>
              <a:gd name="connsiteY117" fmla="*/ 1753240 h 6858000"/>
              <a:gd name="connsiteX118" fmla="*/ 1109428 w 7360592"/>
              <a:gd name="connsiteY118" fmla="*/ 1570998 h 6858000"/>
              <a:gd name="connsiteX119" fmla="*/ 1250520 w 7360592"/>
              <a:gd name="connsiteY119" fmla="*/ 1425857 h 6858000"/>
              <a:gd name="connsiteX120" fmla="*/ 1397360 w 7360592"/>
              <a:gd name="connsiteY120" fmla="*/ 1313547 h 6858000"/>
              <a:gd name="connsiteX121" fmla="*/ 1496269 w 7360592"/>
              <a:gd name="connsiteY121" fmla="*/ 1094720 h 6858000"/>
              <a:gd name="connsiteX122" fmla="*/ 1516735 w 7360592"/>
              <a:gd name="connsiteY122" fmla="*/ 913489 h 6858000"/>
              <a:gd name="connsiteX123" fmla="*/ 1518279 w 7360592"/>
              <a:gd name="connsiteY123" fmla="*/ 802489 h 6858000"/>
              <a:gd name="connsiteX124" fmla="*/ 1589359 w 7360592"/>
              <a:gd name="connsiteY124" fmla="*/ 598702 h 6858000"/>
              <a:gd name="connsiteX125" fmla="*/ 1674468 w 7360592"/>
              <a:gd name="connsiteY125" fmla="*/ 380053 h 6858000"/>
              <a:gd name="connsiteX126" fmla="*/ 1713442 w 7360592"/>
              <a:gd name="connsiteY126" fmla="*/ 307108 h 6858000"/>
              <a:gd name="connsiteX127" fmla="*/ 1723372 w 7360592"/>
              <a:gd name="connsiteY127" fmla="*/ 277643 h 6858000"/>
              <a:gd name="connsiteX128" fmla="*/ 1740253 w 7360592"/>
              <a:gd name="connsiteY128" fmla="*/ 228503 h 6858000"/>
              <a:gd name="connsiteX129" fmla="*/ 1743263 w 7360592"/>
              <a:gd name="connsiteY129" fmla="*/ 182970 h 6858000"/>
              <a:gd name="connsiteX130" fmla="*/ 1761186 w 7360592"/>
              <a:gd name="connsiteY130" fmla="*/ 145367 h 6858000"/>
              <a:gd name="connsiteX131" fmla="*/ 1777775 w 7360592"/>
              <a:gd name="connsiteY131" fmla="*/ 148014 h 6858000"/>
              <a:gd name="connsiteX132" fmla="*/ 1792914 w 7360592"/>
              <a:gd name="connsiteY132" fmla="*/ 104094 h 6858000"/>
              <a:gd name="connsiteX133" fmla="*/ 1814516 w 7360592"/>
              <a:gd name="connsiteY133" fmla="*/ 36224 h 6858000"/>
              <a:gd name="connsiteX134" fmla="*/ 1821598 w 7360592"/>
              <a:gd name="connsiteY134" fmla="*/ 28008 h 6858000"/>
              <a:gd name="connsiteX135" fmla="*/ 1813947 w 7360592"/>
              <a:gd name="connsiteY135" fmla="*/ 11863 h 6858000"/>
              <a:gd name="connsiteX136" fmla="*/ 1814929 w 7360592"/>
              <a:gd name="connsiteY136" fmla="*/ 0 h 6858000"/>
              <a:gd name="connsiteX0" fmla="*/ 1814929 w 7360592"/>
              <a:gd name="connsiteY0" fmla="*/ 0 h 6858000"/>
              <a:gd name="connsiteX1" fmla="*/ 7349959 w 7360592"/>
              <a:gd name="connsiteY1" fmla="*/ 0 h 6858000"/>
              <a:gd name="connsiteX2" fmla="*/ 7360592 w 7360592"/>
              <a:gd name="connsiteY2" fmla="*/ 6858000 h 6858000"/>
              <a:gd name="connsiteX3" fmla="*/ 0 w 7360592"/>
              <a:gd name="connsiteY3" fmla="*/ 6858000 h 6858000"/>
              <a:gd name="connsiteX4" fmla="*/ 2310 w 7360592"/>
              <a:gd name="connsiteY4" fmla="*/ 6853652 h 6858000"/>
              <a:gd name="connsiteX5" fmla="*/ 91006 w 7360592"/>
              <a:gd name="connsiteY5" fmla="*/ 6620968 h 6858000"/>
              <a:gd name="connsiteX6" fmla="*/ 81892 w 7360592"/>
              <a:gd name="connsiteY6" fmla="*/ 6435659 h 6858000"/>
              <a:gd name="connsiteX7" fmla="*/ 80998 w 7360592"/>
              <a:gd name="connsiteY7" fmla="*/ 6414855 h 6858000"/>
              <a:gd name="connsiteX8" fmla="*/ 75836 w 7360592"/>
              <a:gd name="connsiteY8" fmla="*/ 6409671 h 6858000"/>
              <a:gd name="connsiteX9" fmla="*/ 77989 w 7360592"/>
              <a:gd name="connsiteY9" fmla="*/ 6396556 h 6858000"/>
              <a:gd name="connsiteX10" fmla="*/ 77374 w 7360592"/>
              <a:gd name="connsiteY10" fmla="*/ 6392981 h 6858000"/>
              <a:gd name="connsiteX11" fmla="*/ 75036 w 7360592"/>
              <a:gd name="connsiteY11" fmla="*/ 6372572 h 6858000"/>
              <a:gd name="connsiteX12" fmla="*/ 99554 w 7360592"/>
              <a:gd name="connsiteY12" fmla="*/ 6331118 h 6858000"/>
              <a:gd name="connsiteX13" fmla="*/ 105442 w 7360592"/>
              <a:gd name="connsiteY13" fmla="*/ 6278374 h 6858000"/>
              <a:gd name="connsiteX14" fmla="*/ 172914 w 7360592"/>
              <a:gd name="connsiteY14" fmla="*/ 6144628 h 6858000"/>
              <a:gd name="connsiteX15" fmla="*/ 264181 w 7360592"/>
              <a:gd name="connsiteY15" fmla="*/ 5952072 h 6858000"/>
              <a:gd name="connsiteX16" fmla="*/ 423554 w 7360592"/>
              <a:gd name="connsiteY16" fmla="*/ 5679532 h 6858000"/>
              <a:gd name="connsiteX17" fmla="*/ 485571 w 7360592"/>
              <a:gd name="connsiteY17" fmla="*/ 5396320 h 6858000"/>
              <a:gd name="connsiteX18" fmla="*/ 455275 w 7360592"/>
              <a:gd name="connsiteY18" fmla="*/ 5176878 h 6858000"/>
              <a:gd name="connsiteX19" fmla="*/ 367284 w 7360592"/>
              <a:gd name="connsiteY19" fmla="*/ 5066430 h 6858000"/>
              <a:gd name="connsiteX20" fmla="*/ 317365 w 7360592"/>
              <a:gd name="connsiteY20" fmla="*/ 5016642 h 6858000"/>
              <a:gd name="connsiteX21" fmla="*/ 317834 w 7360592"/>
              <a:gd name="connsiteY21" fmla="*/ 5008528 h 6858000"/>
              <a:gd name="connsiteX22" fmla="*/ 317591 w 7360592"/>
              <a:gd name="connsiteY22" fmla="*/ 5008366 h 6858000"/>
              <a:gd name="connsiteX23" fmla="*/ 318532 w 7360592"/>
              <a:gd name="connsiteY23" fmla="*/ 5000689 h 6858000"/>
              <a:gd name="connsiteX24" fmla="*/ 326373 w 7360592"/>
              <a:gd name="connsiteY24" fmla="*/ 4962649 h 6858000"/>
              <a:gd name="connsiteX25" fmla="*/ 304517 w 7360592"/>
              <a:gd name="connsiteY25" fmla="*/ 4845612 h 6858000"/>
              <a:gd name="connsiteX26" fmla="*/ 312138 w 7360592"/>
              <a:gd name="connsiteY26" fmla="*/ 4821435 h 6858000"/>
              <a:gd name="connsiteX27" fmla="*/ 314669 w 7360592"/>
              <a:gd name="connsiteY27" fmla="*/ 4809154 h 6858000"/>
              <a:gd name="connsiteX28" fmla="*/ 318283 w 7360592"/>
              <a:gd name="connsiteY28" fmla="*/ 4805250 h 6858000"/>
              <a:gd name="connsiteX29" fmla="*/ 320547 w 7360592"/>
              <a:gd name="connsiteY29" fmla="*/ 4787345 h 6858000"/>
              <a:gd name="connsiteX30" fmla="*/ 319715 w 7360592"/>
              <a:gd name="connsiteY30" fmla="*/ 4785453 h 6858000"/>
              <a:gd name="connsiteX31" fmla="*/ 325649 w 7360592"/>
              <a:gd name="connsiteY31" fmla="*/ 4770073 h 6858000"/>
              <a:gd name="connsiteX32" fmla="*/ 335542 w 7360592"/>
              <a:gd name="connsiteY32" fmla="*/ 4756450 h 6858000"/>
              <a:gd name="connsiteX33" fmla="*/ 339391 w 7360592"/>
              <a:gd name="connsiteY33" fmla="*/ 4606479 h 6858000"/>
              <a:gd name="connsiteX34" fmla="*/ 385485 w 7360592"/>
              <a:gd name="connsiteY34" fmla="*/ 4470620 h 6858000"/>
              <a:gd name="connsiteX35" fmla="*/ 386474 w 7360592"/>
              <a:gd name="connsiteY35" fmla="*/ 4389388 h 6858000"/>
              <a:gd name="connsiteX36" fmla="*/ 365661 w 7360592"/>
              <a:gd name="connsiteY36" fmla="*/ 4365498 h 6858000"/>
              <a:gd name="connsiteX37" fmla="*/ 389339 w 7360592"/>
              <a:gd name="connsiteY37" fmla="*/ 4160513 h 6858000"/>
              <a:gd name="connsiteX38" fmla="*/ 385403 w 7360592"/>
              <a:gd name="connsiteY38" fmla="*/ 4109650 h 6858000"/>
              <a:gd name="connsiteX39" fmla="*/ 402327 w 7360592"/>
              <a:gd name="connsiteY39" fmla="*/ 4061824 h 6858000"/>
              <a:gd name="connsiteX40" fmla="*/ 396156 w 7360592"/>
              <a:gd name="connsiteY40" fmla="*/ 4043965 h 6858000"/>
              <a:gd name="connsiteX41" fmla="*/ 394868 w 7360592"/>
              <a:gd name="connsiteY41" fmla="*/ 4040920 h 6858000"/>
              <a:gd name="connsiteX42" fmla="*/ 394584 w 7360592"/>
              <a:gd name="connsiteY42" fmla="*/ 4028000 h 6858000"/>
              <a:gd name="connsiteX43" fmla="*/ 388418 w 7360592"/>
              <a:gd name="connsiteY43" fmla="*/ 4025270 h 6858000"/>
              <a:gd name="connsiteX44" fmla="*/ 383628 w 7360592"/>
              <a:gd name="connsiteY44" fmla="*/ 4006478 h 6858000"/>
              <a:gd name="connsiteX45" fmla="*/ 384802 w 7360592"/>
              <a:gd name="connsiteY45" fmla="*/ 3982442 h 6858000"/>
              <a:gd name="connsiteX46" fmla="*/ 397167 w 7360592"/>
              <a:gd name="connsiteY46" fmla="*/ 3867331 h 6858000"/>
              <a:gd name="connsiteX47" fmla="*/ 400691 w 7360592"/>
              <a:gd name="connsiteY47" fmla="*/ 3798966 h 6858000"/>
              <a:gd name="connsiteX48" fmla="*/ 395946 w 7360592"/>
              <a:gd name="connsiteY48" fmla="*/ 3773791 h 6858000"/>
              <a:gd name="connsiteX49" fmla="*/ 393410 w 7360592"/>
              <a:gd name="connsiteY49" fmla="*/ 3738098 h 6858000"/>
              <a:gd name="connsiteX50" fmla="*/ 384223 w 7360592"/>
              <a:gd name="connsiteY50" fmla="*/ 3675719 h 6858000"/>
              <a:gd name="connsiteX51" fmla="*/ 386290 w 7360592"/>
              <a:gd name="connsiteY51" fmla="*/ 3642763 h 6858000"/>
              <a:gd name="connsiteX52" fmla="*/ 382514 w 7360592"/>
              <a:gd name="connsiteY52" fmla="*/ 3624093 h 6858000"/>
              <a:gd name="connsiteX53" fmla="*/ 383976 w 7360592"/>
              <a:gd name="connsiteY53" fmla="*/ 3616602 h 6858000"/>
              <a:gd name="connsiteX54" fmla="*/ 385517 w 7360592"/>
              <a:gd name="connsiteY54" fmla="*/ 3591527 h 6858000"/>
              <a:gd name="connsiteX55" fmla="*/ 387146 w 7360592"/>
              <a:gd name="connsiteY55" fmla="*/ 3577241 h 6858000"/>
              <a:gd name="connsiteX56" fmla="*/ 388068 w 7360592"/>
              <a:gd name="connsiteY56" fmla="*/ 3571585 h 6858000"/>
              <a:gd name="connsiteX57" fmla="*/ 395496 w 7360592"/>
              <a:gd name="connsiteY57" fmla="*/ 3559720 h 6858000"/>
              <a:gd name="connsiteX58" fmla="*/ 394985 w 7360592"/>
              <a:gd name="connsiteY58" fmla="*/ 3543047 h 6858000"/>
              <a:gd name="connsiteX59" fmla="*/ 403028 w 7360592"/>
              <a:gd name="connsiteY59" fmla="*/ 3525651 h 6858000"/>
              <a:gd name="connsiteX60" fmla="*/ 398728 w 7360592"/>
              <a:gd name="connsiteY60" fmla="*/ 3520715 h 6858000"/>
              <a:gd name="connsiteX61" fmla="*/ 395530 w 7360592"/>
              <a:gd name="connsiteY61" fmla="*/ 3505412 h 6858000"/>
              <a:gd name="connsiteX62" fmla="*/ 402719 w 7360592"/>
              <a:gd name="connsiteY62" fmla="*/ 3493445 h 6858000"/>
              <a:gd name="connsiteX63" fmla="*/ 409328 w 7360592"/>
              <a:gd name="connsiteY63" fmla="*/ 3467406 h 6858000"/>
              <a:gd name="connsiteX64" fmla="*/ 409292 w 7360592"/>
              <a:gd name="connsiteY64" fmla="*/ 3460033 h 6858000"/>
              <a:gd name="connsiteX65" fmla="*/ 419755 w 7360592"/>
              <a:gd name="connsiteY65" fmla="*/ 3435495 h 6858000"/>
              <a:gd name="connsiteX66" fmla="*/ 430771 w 7360592"/>
              <a:gd name="connsiteY66" fmla="*/ 3395884 h 6858000"/>
              <a:gd name="connsiteX67" fmla="*/ 439140 w 7360592"/>
              <a:gd name="connsiteY67" fmla="*/ 3350083 h 6858000"/>
              <a:gd name="connsiteX68" fmla="*/ 446544 w 7360592"/>
              <a:gd name="connsiteY68" fmla="*/ 3337690 h 6858000"/>
              <a:gd name="connsiteX69" fmla="*/ 470731 w 7360592"/>
              <a:gd name="connsiteY69" fmla="*/ 3254519 h 6858000"/>
              <a:gd name="connsiteX70" fmla="*/ 477713 w 7360592"/>
              <a:gd name="connsiteY70" fmla="*/ 3231166 h 6858000"/>
              <a:gd name="connsiteX71" fmla="*/ 478087 w 7360592"/>
              <a:gd name="connsiteY71" fmla="*/ 3210262 h 6858000"/>
              <a:gd name="connsiteX72" fmla="*/ 473269 w 7360592"/>
              <a:gd name="connsiteY72" fmla="*/ 3204689 h 6858000"/>
              <a:gd name="connsiteX73" fmla="*/ 476207 w 7360592"/>
              <a:gd name="connsiteY73" fmla="*/ 3191713 h 6858000"/>
              <a:gd name="connsiteX74" fmla="*/ 475813 w 7360592"/>
              <a:gd name="connsiteY74" fmla="*/ 3188085 h 6858000"/>
              <a:gd name="connsiteX75" fmla="*/ 474728 w 7360592"/>
              <a:gd name="connsiteY75" fmla="*/ 3167471 h 6858000"/>
              <a:gd name="connsiteX76" fmla="*/ 501612 w 7360592"/>
              <a:gd name="connsiteY76" fmla="*/ 3127774 h 6858000"/>
              <a:gd name="connsiteX77" fmla="*/ 510667 w 7360592"/>
              <a:gd name="connsiteY77" fmla="*/ 3075380 h 6858000"/>
              <a:gd name="connsiteX78" fmla="*/ 582379 w 7360592"/>
              <a:gd name="connsiteY78" fmla="*/ 2882573 h 6858000"/>
              <a:gd name="connsiteX79" fmla="*/ 569744 w 7360592"/>
              <a:gd name="connsiteY79" fmla="*/ 2849169 h 6858000"/>
              <a:gd name="connsiteX80" fmla="*/ 590685 w 7360592"/>
              <a:gd name="connsiteY80" fmla="*/ 2768869 h 6858000"/>
              <a:gd name="connsiteX81" fmla="*/ 665292 w 7360592"/>
              <a:gd name="connsiteY81" fmla="*/ 2655182 h 6858000"/>
              <a:gd name="connsiteX82" fmla="*/ 705757 w 7360592"/>
              <a:gd name="connsiteY82" fmla="*/ 2507872 h 6858000"/>
              <a:gd name="connsiteX83" fmla="*/ 717932 w 7360592"/>
              <a:gd name="connsiteY83" fmla="*/ 2498916 h 6858000"/>
              <a:gd name="connsiteX84" fmla="*/ 727017 w 7360592"/>
              <a:gd name="connsiteY84" fmla="*/ 2486382 h 6858000"/>
              <a:gd name="connsiteX85" fmla="*/ 726741 w 7360592"/>
              <a:gd name="connsiteY85" fmla="*/ 2484113 h 6858000"/>
              <a:gd name="connsiteX86" fmla="*/ 733179 w 7360592"/>
              <a:gd name="connsiteY86" fmla="*/ 2467361 h 6858000"/>
              <a:gd name="connsiteX87" fmla="*/ 737364 w 7360592"/>
              <a:gd name="connsiteY87" fmla="*/ 2465156 h 6858000"/>
              <a:gd name="connsiteX88" fmla="*/ 742650 w 7360592"/>
              <a:gd name="connsiteY88" fmla="*/ 2454122 h 6858000"/>
              <a:gd name="connsiteX89" fmla="*/ 755408 w 7360592"/>
              <a:gd name="connsiteY89" fmla="*/ 2433619 h 6858000"/>
              <a:gd name="connsiteX90" fmla="*/ 755598 w 7360592"/>
              <a:gd name="connsiteY90" fmla="*/ 2428626 h 6858000"/>
              <a:gd name="connsiteX91" fmla="*/ 771418 w 7360592"/>
              <a:gd name="connsiteY91" fmla="*/ 2395899 h 6858000"/>
              <a:gd name="connsiteX92" fmla="*/ 770593 w 7360592"/>
              <a:gd name="connsiteY92" fmla="*/ 2394897 h 6858000"/>
              <a:gd name="connsiteX93" fmla="*/ 770497 w 7360592"/>
              <a:gd name="connsiteY93" fmla="*/ 2383267 h 6858000"/>
              <a:gd name="connsiteX94" fmla="*/ 772693 w 7360592"/>
              <a:gd name="connsiteY94" fmla="*/ 2362296 h 6858000"/>
              <a:gd name="connsiteX95" fmla="*/ 764846 w 7360592"/>
              <a:gd name="connsiteY95" fmla="*/ 2307129 h 6858000"/>
              <a:gd name="connsiteX96" fmla="*/ 781226 w 7360592"/>
              <a:gd name="connsiteY96" fmla="*/ 2272947 h 6858000"/>
              <a:gd name="connsiteX97" fmla="*/ 783960 w 7360592"/>
              <a:gd name="connsiteY97" fmla="*/ 2265753 h 6858000"/>
              <a:gd name="connsiteX98" fmla="*/ 783783 w 7360592"/>
              <a:gd name="connsiteY98" fmla="*/ 2265478 h 6858000"/>
              <a:gd name="connsiteX99" fmla="*/ 786206 w 7360592"/>
              <a:gd name="connsiteY99" fmla="*/ 2257630 h 6858000"/>
              <a:gd name="connsiteX100" fmla="*/ 788946 w 7360592"/>
              <a:gd name="connsiteY100" fmla="*/ 2252635 h 6858000"/>
              <a:gd name="connsiteX101" fmla="*/ 794250 w 7360592"/>
              <a:gd name="connsiteY101" fmla="*/ 2238675 h 6858000"/>
              <a:gd name="connsiteX102" fmla="*/ 794536 w 7360592"/>
              <a:gd name="connsiteY102" fmla="*/ 2233003 h 6858000"/>
              <a:gd name="connsiteX103" fmla="*/ 792429 w 7360592"/>
              <a:gd name="connsiteY103" fmla="*/ 2229498 h 6858000"/>
              <a:gd name="connsiteX104" fmla="*/ 793227 w 7360592"/>
              <a:gd name="connsiteY104" fmla="*/ 2228401 h 6858000"/>
              <a:gd name="connsiteX105" fmla="*/ 795299 w 7360592"/>
              <a:gd name="connsiteY105" fmla="*/ 2197903 h 6858000"/>
              <a:gd name="connsiteX106" fmla="*/ 808822 w 7360592"/>
              <a:gd name="connsiteY106" fmla="*/ 2134368 h 6858000"/>
              <a:gd name="connsiteX107" fmla="*/ 820138 w 7360592"/>
              <a:gd name="connsiteY107" fmla="*/ 2099989 h 6858000"/>
              <a:gd name="connsiteX108" fmla="*/ 847225 w 7360592"/>
              <a:gd name="connsiteY108" fmla="*/ 2003626 h 6858000"/>
              <a:gd name="connsiteX109" fmla="*/ 871446 w 7360592"/>
              <a:gd name="connsiteY109" fmla="*/ 1905232 h 6858000"/>
              <a:gd name="connsiteX110" fmla="*/ 866894 w 7360592"/>
              <a:gd name="connsiteY110" fmla="*/ 1846725 h 6858000"/>
              <a:gd name="connsiteX111" fmla="*/ 868241 w 7360592"/>
              <a:gd name="connsiteY111" fmla="*/ 1841071 h 6858000"/>
              <a:gd name="connsiteX112" fmla="*/ 875742 w 7360592"/>
              <a:gd name="connsiteY112" fmla="*/ 1828958 h 6858000"/>
              <a:gd name="connsiteX113" fmla="*/ 879192 w 7360592"/>
              <a:gd name="connsiteY113" fmla="*/ 1824953 h 6858000"/>
              <a:gd name="connsiteX114" fmla="*/ 882790 w 7360592"/>
              <a:gd name="connsiteY114" fmla="*/ 1817574 h 6858000"/>
              <a:gd name="connsiteX115" fmla="*/ 886658 w 7360592"/>
              <a:gd name="connsiteY115" fmla="*/ 1811329 h 6858000"/>
              <a:gd name="connsiteX116" fmla="*/ 908112 w 7360592"/>
              <a:gd name="connsiteY116" fmla="*/ 1782991 h 6858000"/>
              <a:gd name="connsiteX117" fmla="*/ 1021695 w 7360592"/>
              <a:gd name="connsiteY117" fmla="*/ 1753240 h 6858000"/>
              <a:gd name="connsiteX118" fmla="*/ 1109428 w 7360592"/>
              <a:gd name="connsiteY118" fmla="*/ 1570998 h 6858000"/>
              <a:gd name="connsiteX119" fmla="*/ 1250520 w 7360592"/>
              <a:gd name="connsiteY119" fmla="*/ 1425857 h 6858000"/>
              <a:gd name="connsiteX120" fmla="*/ 1397360 w 7360592"/>
              <a:gd name="connsiteY120" fmla="*/ 1313547 h 6858000"/>
              <a:gd name="connsiteX121" fmla="*/ 1496269 w 7360592"/>
              <a:gd name="connsiteY121" fmla="*/ 1094720 h 6858000"/>
              <a:gd name="connsiteX122" fmla="*/ 1516735 w 7360592"/>
              <a:gd name="connsiteY122" fmla="*/ 913489 h 6858000"/>
              <a:gd name="connsiteX123" fmla="*/ 1518279 w 7360592"/>
              <a:gd name="connsiteY123" fmla="*/ 802489 h 6858000"/>
              <a:gd name="connsiteX124" fmla="*/ 1589359 w 7360592"/>
              <a:gd name="connsiteY124" fmla="*/ 598702 h 6858000"/>
              <a:gd name="connsiteX125" fmla="*/ 1674468 w 7360592"/>
              <a:gd name="connsiteY125" fmla="*/ 380053 h 6858000"/>
              <a:gd name="connsiteX126" fmla="*/ 1713442 w 7360592"/>
              <a:gd name="connsiteY126" fmla="*/ 307108 h 6858000"/>
              <a:gd name="connsiteX127" fmla="*/ 1723372 w 7360592"/>
              <a:gd name="connsiteY127" fmla="*/ 277643 h 6858000"/>
              <a:gd name="connsiteX128" fmla="*/ 1740253 w 7360592"/>
              <a:gd name="connsiteY128" fmla="*/ 228503 h 6858000"/>
              <a:gd name="connsiteX129" fmla="*/ 1743263 w 7360592"/>
              <a:gd name="connsiteY129" fmla="*/ 182970 h 6858000"/>
              <a:gd name="connsiteX130" fmla="*/ 1761186 w 7360592"/>
              <a:gd name="connsiteY130" fmla="*/ 145367 h 6858000"/>
              <a:gd name="connsiteX131" fmla="*/ 1777775 w 7360592"/>
              <a:gd name="connsiteY131" fmla="*/ 148014 h 6858000"/>
              <a:gd name="connsiteX132" fmla="*/ 1792914 w 7360592"/>
              <a:gd name="connsiteY132" fmla="*/ 104094 h 6858000"/>
              <a:gd name="connsiteX133" fmla="*/ 1814516 w 7360592"/>
              <a:gd name="connsiteY133" fmla="*/ 36224 h 6858000"/>
              <a:gd name="connsiteX134" fmla="*/ 1821598 w 7360592"/>
              <a:gd name="connsiteY134" fmla="*/ 28008 h 6858000"/>
              <a:gd name="connsiteX135" fmla="*/ 1813947 w 7360592"/>
              <a:gd name="connsiteY135" fmla="*/ 11863 h 6858000"/>
              <a:gd name="connsiteX136" fmla="*/ 1814929 w 7360592"/>
              <a:gd name="connsiteY136" fmla="*/ 0 h 6858000"/>
              <a:gd name="connsiteX0" fmla="*/ 1814929 w 7360592"/>
              <a:gd name="connsiteY0" fmla="*/ 0 h 6858000"/>
              <a:gd name="connsiteX1" fmla="*/ 7349959 w 7360592"/>
              <a:gd name="connsiteY1" fmla="*/ 0 h 6858000"/>
              <a:gd name="connsiteX2" fmla="*/ 7360592 w 7360592"/>
              <a:gd name="connsiteY2" fmla="*/ 6858000 h 6858000"/>
              <a:gd name="connsiteX3" fmla="*/ 0 w 7360592"/>
              <a:gd name="connsiteY3" fmla="*/ 6858000 h 6858000"/>
              <a:gd name="connsiteX4" fmla="*/ 2310 w 7360592"/>
              <a:gd name="connsiteY4" fmla="*/ 6853652 h 6858000"/>
              <a:gd name="connsiteX5" fmla="*/ 91006 w 7360592"/>
              <a:gd name="connsiteY5" fmla="*/ 6620968 h 6858000"/>
              <a:gd name="connsiteX6" fmla="*/ 81892 w 7360592"/>
              <a:gd name="connsiteY6" fmla="*/ 6435659 h 6858000"/>
              <a:gd name="connsiteX7" fmla="*/ 80998 w 7360592"/>
              <a:gd name="connsiteY7" fmla="*/ 6414855 h 6858000"/>
              <a:gd name="connsiteX8" fmla="*/ 75836 w 7360592"/>
              <a:gd name="connsiteY8" fmla="*/ 6409671 h 6858000"/>
              <a:gd name="connsiteX9" fmla="*/ 77989 w 7360592"/>
              <a:gd name="connsiteY9" fmla="*/ 6396556 h 6858000"/>
              <a:gd name="connsiteX10" fmla="*/ 77374 w 7360592"/>
              <a:gd name="connsiteY10" fmla="*/ 6392981 h 6858000"/>
              <a:gd name="connsiteX11" fmla="*/ 75036 w 7360592"/>
              <a:gd name="connsiteY11" fmla="*/ 6372572 h 6858000"/>
              <a:gd name="connsiteX12" fmla="*/ 99554 w 7360592"/>
              <a:gd name="connsiteY12" fmla="*/ 6331118 h 6858000"/>
              <a:gd name="connsiteX13" fmla="*/ 105442 w 7360592"/>
              <a:gd name="connsiteY13" fmla="*/ 6278374 h 6858000"/>
              <a:gd name="connsiteX14" fmla="*/ 172914 w 7360592"/>
              <a:gd name="connsiteY14" fmla="*/ 6144628 h 6858000"/>
              <a:gd name="connsiteX15" fmla="*/ 264181 w 7360592"/>
              <a:gd name="connsiteY15" fmla="*/ 5952072 h 6858000"/>
              <a:gd name="connsiteX16" fmla="*/ 423554 w 7360592"/>
              <a:gd name="connsiteY16" fmla="*/ 5679532 h 6858000"/>
              <a:gd name="connsiteX17" fmla="*/ 485571 w 7360592"/>
              <a:gd name="connsiteY17" fmla="*/ 5396320 h 6858000"/>
              <a:gd name="connsiteX18" fmla="*/ 455275 w 7360592"/>
              <a:gd name="connsiteY18" fmla="*/ 5176878 h 6858000"/>
              <a:gd name="connsiteX19" fmla="*/ 367284 w 7360592"/>
              <a:gd name="connsiteY19" fmla="*/ 5066430 h 6858000"/>
              <a:gd name="connsiteX20" fmla="*/ 317365 w 7360592"/>
              <a:gd name="connsiteY20" fmla="*/ 5016642 h 6858000"/>
              <a:gd name="connsiteX21" fmla="*/ 317834 w 7360592"/>
              <a:gd name="connsiteY21" fmla="*/ 5008528 h 6858000"/>
              <a:gd name="connsiteX22" fmla="*/ 317591 w 7360592"/>
              <a:gd name="connsiteY22" fmla="*/ 5008366 h 6858000"/>
              <a:gd name="connsiteX23" fmla="*/ 318532 w 7360592"/>
              <a:gd name="connsiteY23" fmla="*/ 5000689 h 6858000"/>
              <a:gd name="connsiteX24" fmla="*/ 326373 w 7360592"/>
              <a:gd name="connsiteY24" fmla="*/ 4962649 h 6858000"/>
              <a:gd name="connsiteX25" fmla="*/ 304517 w 7360592"/>
              <a:gd name="connsiteY25" fmla="*/ 4845612 h 6858000"/>
              <a:gd name="connsiteX26" fmla="*/ 312138 w 7360592"/>
              <a:gd name="connsiteY26" fmla="*/ 4821435 h 6858000"/>
              <a:gd name="connsiteX27" fmla="*/ 314669 w 7360592"/>
              <a:gd name="connsiteY27" fmla="*/ 4809154 h 6858000"/>
              <a:gd name="connsiteX28" fmla="*/ 318283 w 7360592"/>
              <a:gd name="connsiteY28" fmla="*/ 4805250 h 6858000"/>
              <a:gd name="connsiteX29" fmla="*/ 320547 w 7360592"/>
              <a:gd name="connsiteY29" fmla="*/ 4787345 h 6858000"/>
              <a:gd name="connsiteX30" fmla="*/ 319715 w 7360592"/>
              <a:gd name="connsiteY30" fmla="*/ 4785453 h 6858000"/>
              <a:gd name="connsiteX31" fmla="*/ 325649 w 7360592"/>
              <a:gd name="connsiteY31" fmla="*/ 4770073 h 6858000"/>
              <a:gd name="connsiteX32" fmla="*/ 335542 w 7360592"/>
              <a:gd name="connsiteY32" fmla="*/ 4756450 h 6858000"/>
              <a:gd name="connsiteX33" fmla="*/ 339391 w 7360592"/>
              <a:gd name="connsiteY33" fmla="*/ 4606479 h 6858000"/>
              <a:gd name="connsiteX34" fmla="*/ 385485 w 7360592"/>
              <a:gd name="connsiteY34" fmla="*/ 4470620 h 6858000"/>
              <a:gd name="connsiteX35" fmla="*/ 386474 w 7360592"/>
              <a:gd name="connsiteY35" fmla="*/ 4389388 h 6858000"/>
              <a:gd name="connsiteX36" fmla="*/ 365661 w 7360592"/>
              <a:gd name="connsiteY36" fmla="*/ 4365498 h 6858000"/>
              <a:gd name="connsiteX37" fmla="*/ 389339 w 7360592"/>
              <a:gd name="connsiteY37" fmla="*/ 4160513 h 6858000"/>
              <a:gd name="connsiteX38" fmla="*/ 385403 w 7360592"/>
              <a:gd name="connsiteY38" fmla="*/ 4109650 h 6858000"/>
              <a:gd name="connsiteX39" fmla="*/ 402327 w 7360592"/>
              <a:gd name="connsiteY39" fmla="*/ 4061824 h 6858000"/>
              <a:gd name="connsiteX40" fmla="*/ 396156 w 7360592"/>
              <a:gd name="connsiteY40" fmla="*/ 4043965 h 6858000"/>
              <a:gd name="connsiteX41" fmla="*/ 394868 w 7360592"/>
              <a:gd name="connsiteY41" fmla="*/ 4040920 h 6858000"/>
              <a:gd name="connsiteX42" fmla="*/ 394584 w 7360592"/>
              <a:gd name="connsiteY42" fmla="*/ 4028000 h 6858000"/>
              <a:gd name="connsiteX43" fmla="*/ 388418 w 7360592"/>
              <a:gd name="connsiteY43" fmla="*/ 4025270 h 6858000"/>
              <a:gd name="connsiteX44" fmla="*/ 383628 w 7360592"/>
              <a:gd name="connsiteY44" fmla="*/ 4006478 h 6858000"/>
              <a:gd name="connsiteX45" fmla="*/ 384802 w 7360592"/>
              <a:gd name="connsiteY45" fmla="*/ 3982442 h 6858000"/>
              <a:gd name="connsiteX46" fmla="*/ 397167 w 7360592"/>
              <a:gd name="connsiteY46" fmla="*/ 3867331 h 6858000"/>
              <a:gd name="connsiteX47" fmla="*/ 400691 w 7360592"/>
              <a:gd name="connsiteY47" fmla="*/ 3798966 h 6858000"/>
              <a:gd name="connsiteX48" fmla="*/ 395946 w 7360592"/>
              <a:gd name="connsiteY48" fmla="*/ 3773791 h 6858000"/>
              <a:gd name="connsiteX49" fmla="*/ 393410 w 7360592"/>
              <a:gd name="connsiteY49" fmla="*/ 3738098 h 6858000"/>
              <a:gd name="connsiteX50" fmla="*/ 384223 w 7360592"/>
              <a:gd name="connsiteY50" fmla="*/ 3675719 h 6858000"/>
              <a:gd name="connsiteX51" fmla="*/ 386290 w 7360592"/>
              <a:gd name="connsiteY51" fmla="*/ 3642763 h 6858000"/>
              <a:gd name="connsiteX52" fmla="*/ 382514 w 7360592"/>
              <a:gd name="connsiteY52" fmla="*/ 3624093 h 6858000"/>
              <a:gd name="connsiteX53" fmla="*/ 383976 w 7360592"/>
              <a:gd name="connsiteY53" fmla="*/ 3616602 h 6858000"/>
              <a:gd name="connsiteX54" fmla="*/ 385517 w 7360592"/>
              <a:gd name="connsiteY54" fmla="*/ 3591527 h 6858000"/>
              <a:gd name="connsiteX55" fmla="*/ 387146 w 7360592"/>
              <a:gd name="connsiteY55" fmla="*/ 3577241 h 6858000"/>
              <a:gd name="connsiteX56" fmla="*/ 388068 w 7360592"/>
              <a:gd name="connsiteY56" fmla="*/ 3571585 h 6858000"/>
              <a:gd name="connsiteX57" fmla="*/ 395496 w 7360592"/>
              <a:gd name="connsiteY57" fmla="*/ 3559720 h 6858000"/>
              <a:gd name="connsiteX58" fmla="*/ 394985 w 7360592"/>
              <a:gd name="connsiteY58" fmla="*/ 3543047 h 6858000"/>
              <a:gd name="connsiteX59" fmla="*/ 403028 w 7360592"/>
              <a:gd name="connsiteY59" fmla="*/ 3525651 h 6858000"/>
              <a:gd name="connsiteX60" fmla="*/ 398728 w 7360592"/>
              <a:gd name="connsiteY60" fmla="*/ 3520715 h 6858000"/>
              <a:gd name="connsiteX61" fmla="*/ 395530 w 7360592"/>
              <a:gd name="connsiteY61" fmla="*/ 3505412 h 6858000"/>
              <a:gd name="connsiteX62" fmla="*/ 402719 w 7360592"/>
              <a:gd name="connsiteY62" fmla="*/ 3493445 h 6858000"/>
              <a:gd name="connsiteX63" fmla="*/ 409328 w 7360592"/>
              <a:gd name="connsiteY63" fmla="*/ 3467406 h 6858000"/>
              <a:gd name="connsiteX64" fmla="*/ 409292 w 7360592"/>
              <a:gd name="connsiteY64" fmla="*/ 3460033 h 6858000"/>
              <a:gd name="connsiteX65" fmla="*/ 419755 w 7360592"/>
              <a:gd name="connsiteY65" fmla="*/ 3435495 h 6858000"/>
              <a:gd name="connsiteX66" fmla="*/ 430771 w 7360592"/>
              <a:gd name="connsiteY66" fmla="*/ 3395884 h 6858000"/>
              <a:gd name="connsiteX67" fmla="*/ 439140 w 7360592"/>
              <a:gd name="connsiteY67" fmla="*/ 3350083 h 6858000"/>
              <a:gd name="connsiteX68" fmla="*/ 446544 w 7360592"/>
              <a:gd name="connsiteY68" fmla="*/ 3337690 h 6858000"/>
              <a:gd name="connsiteX69" fmla="*/ 470731 w 7360592"/>
              <a:gd name="connsiteY69" fmla="*/ 3254519 h 6858000"/>
              <a:gd name="connsiteX70" fmla="*/ 477713 w 7360592"/>
              <a:gd name="connsiteY70" fmla="*/ 3231166 h 6858000"/>
              <a:gd name="connsiteX71" fmla="*/ 478087 w 7360592"/>
              <a:gd name="connsiteY71" fmla="*/ 3210262 h 6858000"/>
              <a:gd name="connsiteX72" fmla="*/ 473269 w 7360592"/>
              <a:gd name="connsiteY72" fmla="*/ 3204689 h 6858000"/>
              <a:gd name="connsiteX73" fmla="*/ 476207 w 7360592"/>
              <a:gd name="connsiteY73" fmla="*/ 3191713 h 6858000"/>
              <a:gd name="connsiteX74" fmla="*/ 475813 w 7360592"/>
              <a:gd name="connsiteY74" fmla="*/ 3188085 h 6858000"/>
              <a:gd name="connsiteX75" fmla="*/ 474728 w 7360592"/>
              <a:gd name="connsiteY75" fmla="*/ 3167471 h 6858000"/>
              <a:gd name="connsiteX76" fmla="*/ 501612 w 7360592"/>
              <a:gd name="connsiteY76" fmla="*/ 3127774 h 6858000"/>
              <a:gd name="connsiteX77" fmla="*/ 510667 w 7360592"/>
              <a:gd name="connsiteY77" fmla="*/ 3075380 h 6858000"/>
              <a:gd name="connsiteX78" fmla="*/ 582379 w 7360592"/>
              <a:gd name="connsiteY78" fmla="*/ 2882573 h 6858000"/>
              <a:gd name="connsiteX79" fmla="*/ 569744 w 7360592"/>
              <a:gd name="connsiteY79" fmla="*/ 2849169 h 6858000"/>
              <a:gd name="connsiteX80" fmla="*/ 590685 w 7360592"/>
              <a:gd name="connsiteY80" fmla="*/ 2768869 h 6858000"/>
              <a:gd name="connsiteX81" fmla="*/ 665292 w 7360592"/>
              <a:gd name="connsiteY81" fmla="*/ 2655182 h 6858000"/>
              <a:gd name="connsiteX82" fmla="*/ 705757 w 7360592"/>
              <a:gd name="connsiteY82" fmla="*/ 2507872 h 6858000"/>
              <a:gd name="connsiteX83" fmla="*/ 717932 w 7360592"/>
              <a:gd name="connsiteY83" fmla="*/ 2498916 h 6858000"/>
              <a:gd name="connsiteX84" fmla="*/ 727017 w 7360592"/>
              <a:gd name="connsiteY84" fmla="*/ 2486382 h 6858000"/>
              <a:gd name="connsiteX85" fmla="*/ 726741 w 7360592"/>
              <a:gd name="connsiteY85" fmla="*/ 2484113 h 6858000"/>
              <a:gd name="connsiteX86" fmla="*/ 733179 w 7360592"/>
              <a:gd name="connsiteY86" fmla="*/ 2467361 h 6858000"/>
              <a:gd name="connsiteX87" fmla="*/ 737364 w 7360592"/>
              <a:gd name="connsiteY87" fmla="*/ 2465156 h 6858000"/>
              <a:gd name="connsiteX88" fmla="*/ 742650 w 7360592"/>
              <a:gd name="connsiteY88" fmla="*/ 2454122 h 6858000"/>
              <a:gd name="connsiteX89" fmla="*/ 755408 w 7360592"/>
              <a:gd name="connsiteY89" fmla="*/ 2433619 h 6858000"/>
              <a:gd name="connsiteX90" fmla="*/ 755598 w 7360592"/>
              <a:gd name="connsiteY90" fmla="*/ 2428626 h 6858000"/>
              <a:gd name="connsiteX91" fmla="*/ 771418 w 7360592"/>
              <a:gd name="connsiteY91" fmla="*/ 2395899 h 6858000"/>
              <a:gd name="connsiteX92" fmla="*/ 770593 w 7360592"/>
              <a:gd name="connsiteY92" fmla="*/ 2394897 h 6858000"/>
              <a:gd name="connsiteX93" fmla="*/ 770497 w 7360592"/>
              <a:gd name="connsiteY93" fmla="*/ 2383267 h 6858000"/>
              <a:gd name="connsiteX94" fmla="*/ 772693 w 7360592"/>
              <a:gd name="connsiteY94" fmla="*/ 2362296 h 6858000"/>
              <a:gd name="connsiteX95" fmla="*/ 764846 w 7360592"/>
              <a:gd name="connsiteY95" fmla="*/ 2307129 h 6858000"/>
              <a:gd name="connsiteX96" fmla="*/ 781226 w 7360592"/>
              <a:gd name="connsiteY96" fmla="*/ 2272947 h 6858000"/>
              <a:gd name="connsiteX97" fmla="*/ 783960 w 7360592"/>
              <a:gd name="connsiteY97" fmla="*/ 2265753 h 6858000"/>
              <a:gd name="connsiteX98" fmla="*/ 783783 w 7360592"/>
              <a:gd name="connsiteY98" fmla="*/ 2265478 h 6858000"/>
              <a:gd name="connsiteX99" fmla="*/ 786206 w 7360592"/>
              <a:gd name="connsiteY99" fmla="*/ 2257630 h 6858000"/>
              <a:gd name="connsiteX100" fmla="*/ 788946 w 7360592"/>
              <a:gd name="connsiteY100" fmla="*/ 2252635 h 6858000"/>
              <a:gd name="connsiteX101" fmla="*/ 794250 w 7360592"/>
              <a:gd name="connsiteY101" fmla="*/ 2238675 h 6858000"/>
              <a:gd name="connsiteX102" fmla="*/ 794536 w 7360592"/>
              <a:gd name="connsiteY102" fmla="*/ 2233003 h 6858000"/>
              <a:gd name="connsiteX103" fmla="*/ 792429 w 7360592"/>
              <a:gd name="connsiteY103" fmla="*/ 2229498 h 6858000"/>
              <a:gd name="connsiteX104" fmla="*/ 793227 w 7360592"/>
              <a:gd name="connsiteY104" fmla="*/ 2228401 h 6858000"/>
              <a:gd name="connsiteX105" fmla="*/ 795299 w 7360592"/>
              <a:gd name="connsiteY105" fmla="*/ 2197903 h 6858000"/>
              <a:gd name="connsiteX106" fmla="*/ 808822 w 7360592"/>
              <a:gd name="connsiteY106" fmla="*/ 2134368 h 6858000"/>
              <a:gd name="connsiteX107" fmla="*/ 820138 w 7360592"/>
              <a:gd name="connsiteY107" fmla="*/ 2099989 h 6858000"/>
              <a:gd name="connsiteX108" fmla="*/ 847225 w 7360592"/>
              <a:gd name="connsiteY108" fmla="*/ 2003626 h 6858000"/>
              <a:gd name="connsiteX109" fmla="*/ 871446 w 7360592"/>
              <a:gd name="connsiteY109" fmla="*/ 1905232 h 6858000"/>
              <a:gd name="connsiteX110" fmla="*/ 866894 w 7360592"/>
              <a:gd name="connsiteY110" fmla="*/ 1846725 h 6858000"/>
              <a:gd name="connsiteX111" fmla="*/ 868241 w 7360592"/>
              <a:gd name="connsiteY111" fmla="*/ 1841071 h 6858000"/>
              <a:gd name="connsiteX112" fmla="*/ 875742 w 7360592"/>
              <a:gd name="connsiteY112" fmla="*/ 1828958 h 6858000"/>
              <a:gd name="connsiteX113" fmla="*/ 879192 w 7360592"/>
              <a:gd name="connsiteY113" fmla="*/ 1824953 h 6858000"/>
              <a:gd name="connsiteX114" fmla="*/ 882790 w 7360592"/>
              <a:gd name="connsiteY114" fmla="*/ 1817574 h 6858000"/>
              <a:gd name="connsiteX115" fmla="*/ 886658 w 7360592"/>
              <a:gd name="connsiteY115" fmla="*/ 1811329 h 6858000"/>
              <a:gd name="connsiteX116" fmla="*/ 908112 w 7360592"/>
              <a:gd name="connsiteY116" fmla="*/ 1782991 h 6858000"/>
              <a:gd name="connsiteX117" fmla="*/ 1021695 w 7360592"/>
              <a:gd name="connsiteY117" fmla="*/ 1753240 h 6858000"/>
              <a:gd name="connsiteX118" fmla="*/ 1109428 w 7360592"/>
              <a:gd name="connsiteY118" fmla="*/ 1570998 h 6858000"/>
              <a:gd name="connsiteX119" fmla="*/ 1250520 w 7360592"/>
              <a:gd name="connsiteY119" fmla="*/ 1425857 h 6858000"/>
              <a:gd name="connsiteX120" fmla="*/ 1397360 w 7360592"/>
              <a:gd name="connsiteY120" fmla="*/ 1313547 h 6858000"/>
              <a:gd name="connsiteX121" fmla="*/ 1496269 w 7360592"/>
              <a:gd name="connsiteY121" fmla="*/ 1094720 h 6858000"/>
              <a:gd name="connsiteX122" fmla="*/ 1516735 w 7360592"/>
              <a:gd name="connsiteY122" fmla="*/ 913489 h 6858000"/>
              <a:gd name="connsiteX123" fmla="*/ 1518279 w 7360592"/>
              <a:gd name="connsiteY123" fmla="*/ 802489 h 6858000"/>
              <a:gd name="connsiteX124" fmla="*/ 1589359 w 7360592"/>
              <a:gd name="connsiteY124" fmla="*/ 598702 h 6858000"/>
              <a:gd name="connsiteX125" fmla="*/ 1674468 w 7360592"/>
              <a:gd name="connsiteY125" fmla="*/ 380053 h 6858000"/>
              <a:gd name="connsiteX126" fmla="*/ 1713442 w 7360592"/>
              <a:gd name="connsiteY126" fmla="*/ 307108 h 6858000"/>
              <a:gd name="connsiteX127" fmla="*/ 1723372 w 7360592"/>
              <a:gd name="connsiteY127" fmla="*/ 277643 h 6858000"/>
              <a:gd name="connsiteX128" fmla="*/ 1740253 w 7360592"/>
              <a:gd name="connsiteY128" fmla="*/ 228503 h 6858000"/>
              <a:gd name="connsiteX129" fmla="*/ 1743263 w 7360592"/>
              <a:gd name="connsiteY129" fmla="*/ 182970 h 6858000"/>
              <a:gd name="connsiteX130" fmla="*/ 1761186 w 7360592"/>
              <a:gd name="connsiteY130" fmla="*/ 145367 h 6858000"/>
              <a:gd name="connsiteX131" fmla="*/ 1777775 w 7360592"/>
              <a:gd name="connsiteY131" fmla="*/ 148014 h 6858000"/>
              <a:gd name="connsiteX132" fmla="*/ 1792914 w 7360592"/>
              <a:gd name="connsiteY132" fmla="*/ 104094 h 6858000"/>
              <a:gd name="connsiteX133" fmla="*/ 1814516 w 7360592"/>
              <a:gd name="connsiteY133" fmla="*/ 36224 h 6858000"/>
              <a:gd name="connsiteX134" fmla="*/ 1821598 w 7360592"/>
              <a:gd name="connsiteY134" fmla="*/ 28008 h 6858000"/>
              <a:gd name="connsiteX135" fmla="*/ 1813947 w 7360592"/>
              <a:gd name="connsiteY135" fmla="*/ 11863 h 6858000"/>
              <a:gd name="connsiteX136" fmla="*/ 1814929 w 7360592"/>
              <a:gd name="connsiteY136" fmla="*/ 0 h 6858000"/>
              <a:gd name="connsiteX0" fmla="*/ 1814929 w 7360592"/>
              <a:gd name="connsiteY0" fmla="*/ 0 h 6858000"/>
              <a:gd name="connsiteX1" fmla="*/ 7349959 w 7360592"/>
              <a:gd name="connsiteY1" fmla="*/ 0 h 6858000"/>
              <a:gd name="connsiteX2" fmla="*/ 7360592 w 7360592"/>
              <a:gd name="connsiteY2" fmla="*/ 6858000 h 6858000"/>
              <a:gd name="connsiteX3" fmla="*/ 0 w 7360592"/>
              <a:gd name="connsiteY3" fmla="*/ 6858000 h 6858000"/>
              <a:gd name="connsiteX4" fmla="*/ 2310 w 7360592"/>
              <a:gd name="connsiteY4" fmla="*/ 6853652 h 6858000"/>
              <a:gd name="connsiteX5" fmla="*/ 91006 w 7360592"/>
              <a:gd name="connsiteY5" fmla="*/ 6620968 h 6858000"/>
              <a:gd name="connsiteX6" fmla="*/ 81892 w 7360592"/>
              <a:gd name="connsiteY6" fmla="*/ 6435659 h 6858000"/>
              <a:gd name="connsiteX7" fmla="*/ 80998 w 7360592"/>
              <a:gd name="connsiteY7" fmla="*/ 6414855 h 6858000"/>
              <a:gd name="connsiteX8" fmla="*/ 75836 w 7360592"/>
              <a:gd name="connsiteY8" fmla="*/ 6409671 h 6858000"/>
              <a:gd name="connsiteX9" fmla="*/ 77989 w 7360592"/>
              <a:gd name="connsiteY9" fmla="*/ 6396556 h 6858000"/>
              <a:gd name="connsiteX10" fmla="*/ 77374 w 7360592"/>
              <a:gd name="connsiteY10" fmla="*/ 6392981 h 6858000"/>
              <a:gd name="connsiteX11" fmla="*/ 75036 w 7360592"/>
              <a:gd name="connsiteY11" fmla="*/ 6372572 h 6858000"/>
              <a:gd name="connsiteX12" fmla="*/ 99554 w 7360592"/>
              <a:gd name="connsiteY12" fmla="*/ 6331118 h 6858000"/>
              <a:gd name="connsiteX13" fmla="*/ 105442 w 7360592"/>
              <a:gd name="connsiteY13" fmla="*/ 6278374 h 6858000"/>
              <a:gd name="connsiteX14" fmla="*/ 172914 w 7360592"/>
              <a:gd name="connsiteY14" fmla="*/ 6144628 h 6858000"/>
              <a:gd name="connsiteX15" fmla="*/ 264181 w 7360592"/>
              <a:gd name="connsiteY15" fmla="*/ 5952072 h 6858000"/>
              <a:gd name="connsiteX16" fmla="*/ 423554 w 7360592"/>
              <a:gd name="connsiteY16" fmla="*/ 5679532 h 6858000"/>
              <a:gd name="connsiteX17" fmla="*/ 485571 w 7360592"/>
              <a:gd name="connsiteY17" fmla="*/ 5396320 h 6858000"/>
              <a:gd name="connsiteX18" fmla="*/ 455275 w 7360592"/>
              <a:gd name="connsiteY18" fmla="*/ 5176878 h 6858000"/>
              <a:gd name="connsiteX19" fmla="*/ 367284 w 7360592"/>
              <a:gd name="connsiteY19" fmla="*/ 5066430 h 6858000"/>
              <a:gd name="connsiteX20" fmla="*/ 317365 w 7360592"/>
              <a:gd name="connsiteY20" fmla="*/ 5016642 h 6858000"/>
              <a:gd name="connsiteX21" fmla="*/ 317834 w 7360592"/>
              <a:gd name="connsiteY21" fmla="*/ 5008528 h 6858000"/>
              <a:gd name="connsiteX22" fmla="*/ 317591 w 7360592"/>
              <a:gd name="connsiteY22" fmla="*/ 5008366 h 6858000"/>
              <a:gd name="connsiteX23" fmla="*/ 318532 w 7360592"/>
              <a:gd name="connsiteY23" fmla="*/ 5000689 h 6858000"/>
              <a:gd name="connsiteX24" fmla="*/ 326373 w 7360592"/>
              <a:gd name="connsiteY24" fmla="*/ 4962649 h 6858000"/>
              <a:gd name="connsiteX25" fmla="*/ 304517 w 7360592"/>
              <a:gd name="connsiteY25" fmla="*/ 4845612 h 6858000"/>
              <a:gd name="connsiteX26" fmla="*/ 312138 w 7360592"/>
              <a:gd name="connsiteY26" fmla="*/ 4821435 h 6858000"/>
              <a:gd name="connsiteX27" fmla="*/ 314669 w 7360592"/>
              <a:gd name="connsiteY27" fmla="*/ 4809154 h 6858000"/>
              <a:gd name="connsiteX28" fmla="*/ 318283 w 7360592"/>
              <a:gd name="connsiteY28" fmla="*/ 4805250 h 6858000"/>
              <a:gd name="connsiteX29" fmla="*/ 320547 w 7360592"/>
              <a:gd name="connsiteY29" fmla="*/ 4787345 h 6858000"/>
              <a:gd name="connsiteX30" fmla="*/ 319715 w 7360592"/>
              <a:gd name="connsiteY30" fmla="*/ 4785453 h 6858000"/>
              <a:gd name="connsiteX31" fmla="*/ 325649 w 7360592"/>
              <a:gd name="connsiteY31" fmla="*/ 4770073 h 6858000"/>
              <a:gd name="connsiteX32" fmla="*/ 335542 w 7360592"/>
              <a:gd name="connsiteY32" fmla="*/ 4756450 h 6858000"/>
              <a:gd name="connsiteX33" fmla="*/ 339391 w 7360592"/>
              <a:gd name="connsiteY33" fmla="*/ 4606479 h 6858000"/>
              <a:gd name="connsiteX34" fmla="*/ 385485 w 7360592"/>
              <a:gd name="connsiteY34" fmla="*/ 4470620 h 6858000"/>
              <a:gd name="connsiteX35" fmla="*/ 386474 w 7360592"/>
              <a:gd name="connsiteY35" fmla="*/ 4389388 h 6858000"/>
              <a:gd name="connsiteX36" fmla="*/ 365661 w 7360592"/>
              <a:gd name="connsiteY36" fmla="*/ 4365498 h 6858000"/>
              <a:gd name="connsiteX37" fmla="*/ 389339 w 7360592"/>
              <a:gd name="connsiteY37" fmla="*/ 4160513 h 6858000"/>
              <a:gd name="connsiteX38" fmla="*/ 385403 w 7360592"/>
              <a:gd name="connsiteY38" fmla="*/ 4109650 h 6858000"/>
              <a:gd name="connsiteX39" fmla="*/ 402327 w 7360592"/>
              <a:gd name="connsiteY39" fmla="*/ 4061824 h 6858000"/>
              <a:gd name="connsiteX40" fmla="*/ 396156 w 7360592"/>
              <a:gd name="connsiteY40" fmla="*/ 4043965 h 6858000"/>
              <a:gd name="connsiteX41" fmla="*/ 394868 w 7360592"/>
              <a:gd name="connsiteY41" fmla="*/ 4040920 h 6858000"/>
              <a:gd name="connsiteX42" fmla="*/ 394584 w 7360592"/>
              <a:gd name="connsiteY42" fmla="*/ 4028000 h 6858000"/>
              <a:gd name="connsiteX43" fmla="*/ 388418 w 7360592"/>
              <a:gd name="connsiteY43" fmla="*/ 4025270 h 6858000"/>
              <a:gd name="connsiteX44" fmla="*/ 383628 w 7360592"/>
              <a:gd name="connsiteY44" fmla="*/ 4006478 h 6858000"/>
              <a:gd name="connsiteX45" fmla="*/ 384802 w 7360592"/>
              <a:gd name="connsiteY45" fmla="*/ 3982442 h 6858000"/>
              <a:gd name="connsiteX46" fmla="*/ 397167 w 7360592"/>
              <a:gd name="connsiteY46" fmla="*/ 3867331 h 6858000"/>
              <a:gd name="connsiteX47" fmla="*/ 400691 w 7360592"/>
              <a:gd name="connsiteY47" fmla="*/ 3798966 h 6858000"/>
              <a:gd name="connsiteX48" fmla="*/ 395946 w 7360592"/>
              <a:gd name="connsiteY48" fmla="*/ 3773791 h 6858000"/>
              <a:gd name="connsiteX49" fmla="*/ 393410 w 7360592"/>
              <a:gd name="connsiteY49" fmla="*/ 3738098 h 6858000"/>
              <a:gd name="connsiteX50" fmla="*/ 384223 w 7360592"/>
              <a:gd name="connsiteY50" fmla="*/ 3675719 h 6858000"/>
              <a:gd name="connsiteX51" fmla="*/ 386290 w 7360592"/>
              <a:gd name="connsiteY51" fmla="*/ 3642763 h 6858000"/>
              <a:gd name="connsiteX52" fmla="*/ 382514 w 7360592"/>
              <a:gd name="connsiteY52" fmla="*/ 3624093 h 6858000"/>
              <a:gd name="connsiteX53" fmla="*/ 383976 w 7360592"/>
              <a:gd name="connsiteY53" fmla="*/ 3616602 h 6858000"/>
              <a:gd name="connsiteX54" fmla="*/ 385517 w 7360592"/>
              <a:gd name="connsiteY54" fmla="*/ 3591527 h 6858000"/>
              <a:gd name="connsiteX55" fmla="*/ 387146 w 7360592"/>
              <a:gd name="connsiteY55" fmla="*/ 3577241 h 6858000"/>
              <a:gd name="connsiteX56" fmla="*/ 388068 w 7360592"/>
              <a:gd name="connsiteY56" fmla="*/ 3571585 h 6858000"/>
              <a:gd name="connsiteX57" fmla="*/ 395496 w 7360592"/>
              <a:gd name="connsiteY57" fmla="*/ 3559720 h 6858000"/>
              <a:gd name="connsiteX58" fmla="*/ 394985 w 7360592"/>
              <a:gd name="connsiteY58" fmla="*/ 3543047 h 6858000"/>
              <a:gd name="connsiteX59" fmla="*/ 403028 w 7360592"/>
              <a:gd name="connsiteY59" fmla="*/ 3525651 h 6858000"/>
              <a:gd name="connsiteX60" fmla="*/ 398728 w 7360592"/>
              <a:gd name="connsiteY60" fmla="*/ 3520715 h 6858000"/>
              <a:gd name="connsiteX61" fmla="*/ 395530 w 7360592"/>
              <a:gd name="connsiteY61" fmla="*/ 3505412 h 6858000"/>
              <a:gd name="connsiteX62" fmla="*/ 402719 w 7360592"/>
              <a:gd name="connsiteY62" fmla="*/ 3493445 h 6858000"/>
              <a:gd name="connsiteX63" fmla="*/ 409328 w 7360592"/>
              <a:gd name="connsiteY63" fmla="*/ 3467406 h 6858000"/>
              <a:gd name="connsiteX64" fmla="*/ 409292 w 7360592"/>
              <a:gd name="connsiteY64" fmla="*/ 3460033 h 6858000"/>
              <a:gd name="connsiteX65" fmla="*/ 419755 w 7360592"/>
              <a:gd name="connsiteY65" fmla="*/ 3435495 h 6858000"/>
              <a:gd name="connsiteX66" fmla="*/ 430771 w 7360592"/>
              <a:gd name="connsiteY66" fmla="*/ 3395884 h 6858000"/>
              <a:gd name="connsiteX67" fmla="*/ 439140 w 7360592"/>
              <a:gd name="connsiteY67" fmla="*/ 3350083 h 6858000"/>
              <a:gd name="connsiteX68" fmla="*/ 446544 w 7360592"/>
              <a:gd name="connsiteY68" fmla="*/ 3337690 h 6858000"/>
              <a:gd name="connsiteX69" fmla="*/ 470731 w 7360592"/>
              <a:gd name="connsiteY69" fmla="*/ 3254519 h 6858000"/>
              <a:gd name="connsiteX70" fmla="*/ 477713 w 7360592"/>
              <a:gd name="connsiteY70" fmla="*/ 3231166 h 6858000"/>
              <a:gd name="connsiteX71" fmla="*/ 478087 w 7360592"/>
              <a:gd name="connsiteY71" fmla="*/ 3210262 h 6858000"/>
              <a:gd name="connsiteX72" fmla="*/ 473269 w 7360592"/>
              <a:gd name="connsiteY72" fmla="*/ 3204689 h 6858000"/>
              <a:gd name="connsiteX73" fmla="*/ 476207 w 7360592"/>
              <a:gd name="connsiteY73" fmla="*/ 3191713 h 6858000"/>
              <a:gd name="connsiteX74" fmla="*/ 475813 w 7360592"/>
              <a:gd name="connsiteY74" fmla="*/ 3188085 h 6858000"/>
              <a:gd name="connsiteX75" fmla="*/ 474728 w 7360592"/>
              <a:gd name="connsiteY75" fmla="*/ 3167471 h 6858000"/>
              <a:gd name="connsiteX76" fmla="*/ 501612 w 7360592"/>
              <a:gd name="connsiteY76" fmla="*/ 3127774 h 6858000"/>
              <a:gd name="connsiteX77" fmla="*/ 510667 w 7360592"/>
              <a:gd name="connsiteY77" fmla="*/ 3075380 h 6858000"/>
              <a:gd name="connsiteX78" fmla="*/ 582379 w 7360592"/>
              <a:gd name="connsiteY78" fmla="*/ 2882573 h 6858000"/>
              <a:gd name="connsiteX79" fmla="*/ 569744 w 7360592"/>
              <a:gd name="connsiteY79" fmla="*/ 2849169 h 6858000"/>
              <a:gd name="connsiteX80" fmla="*/ 590685 w 7360592"/>
              <a:gd name="connsiteY80" fmla="*/ 2768869 h 6858000"/>
              <a:gd name="connsiteX81" fmla="*/ 665292 w 7360592"/>
              <a:gd name="connsiteY81" fmla="*/ 2655182 h 6858000"/>
              <a:gd name="connsiteX82" fmla="*/ 705757 w 7360592"/>
              <a:gd name="connsiteY82" fmla="*/ 2507872 h 6858000"/>
              <a:gd name="connsiteX83" fmla="*/ 717932 w 7360592"/>
              <a:gd name="connsiteY83" fmla="*/ 2498916 h 6858000"/>
              <a:gd name="connsiteX84" fmla="*/ 727017 w 7360592"/>
              <a:gd name="connsiteY84" fmla="*/ 2486382 h 6858000"/>
              <a:gd name="connsiteX85" fmla="*/ 726741 w 7360592"/>
              <a:gd name="connsiteY85" fmla="*/ 2484113 h 6858000"/>
              <a:gd name="connsiteX86" fmla="*/ 733179 w 7360592"/>
              <a:gd name="connsiteY86" fmla="*/ 2467361 h 6858000"/>
              <a:gd name="connsiteX87" fmla="*/ 737364 w 7360592"/>
              <a:gd name="connsiteY87" fmla="*/ 2465156 h 6858000"/>
              <a:gd name="connsiteX88" fmla="*/ 742650 w 7360592"/>
              <a:gd name="connsiteY88" fmla="*/ 2454122 h 6858000"/>
              <a:gd name="connsiteX89" fmla="*/ 755408 w 7360592"/>
              <a:gd name="connsiteY89" fmla="*/ 2433619 h 6858000"/>
              <a:gd name="connsiteX90" fmla="*/ 755598 w 7360592"/>
              <a:gd name="connsiteY90" fmla="*/ 2428626 h 6858000"/>
              <a:gd name="connsiteX91" fmla="*/ 771418 w 7360592"/>
              <a:gd name="connsiteY91" fmla="*/ 2395899 h 6858000"/>
              <a:gd name="connsiteX92" fmla="*/ 770593 w 7360592"/>
              <a:gd name="connsiteY92" fmla="*/ 2394897 h 6858000"/>
              <a:gd name="connsiteX93" fmla="*/ 770497 w 7360592"/>
              <a:gd name="connsiteY93" fmla="*/ 2383267 h 6858000"/>
              <a:gd name="connsiteX94" fmla="*/ 772693 w 7360592"/>
              <a:gd name="connsiteY94" fmla="*/ 2362296 h 6858000"/>
              <a:gd name="connsiteX95" fmla="*/ 764846 w 7360592"/>
              <a:gd name="connsiteY95" fmla="*/ 2307129 h 6858000"/>
              <a:gd name="connsiteX96" fmla="*/ 781226 w 7360592"/>
              <a:gd name="connsiteY96" fmla="*/ 2272947 h 6858000"/>
              <a:gd name="connsiteX97" fmla="*/ 783960 w 7360592"/>
              <a:gd name="connsiteY97" fmla="*/ 2265753 h 6858000"/>
              <a:gd name="connsiteX98" fmla="*/ 783783 w 7360592"/>
              <a:gd name="connsiteY98" fmla="*/ 2265478 h 6858000"/>
              <a:gd name="connsiteX99" fmla="*/ 786206 w 7360592"/>
              <a:gd name="connsiteY99" fmla="*/ 2257630 h 6858000"/>
              <a:gd name="connsiteX100" fmla="*/ 788946 w 7360592"/>
              <a:gd name="connsiteY100" fmla="*/ 2252635 h 6858000"/>
              <a:gd name="connsiteX101" fmla="*/ 794250 w 7360592"/>
              <a:gd name="connsiteY101" fmla="*/ 2238675 h 6858000"/>
              <a:gd name="connsiteX102" fmla="*/ 794536 w 7360592"/>
              <a:gd name="connsiteY102" fmla="*/ 2233003 h 6858000"/>
              <a:gd name="connsiteX103" fmla="*/ 792429 w 7360592"/>
              <a:gd name="connsiteY103" fmla="*/ 2229498 h 6858000"/>
              <a:gd name="connsiteX104" fmla="*/ 793227 w 7360592"/>
              <a:gd name="connsiteY104" fmla="*/ 2228401 h 6858000"/>
              <a:gd name="connsiteX105" fmla="*/ 795299 w 7360592"/>
              <a:gd name="connsiteY105" fmla="*/ 2197903 h 6858000"/>
              <a:gd name="connsiteX106" fmla="*/ 808822 w 7360592"/>
              <a:gd name="connsiteY106" fmla="*/ 2134368 h 6858000"/>
              <a:gd name="connsiteX107" fmla="*/ 820138 w 7360592"/>
              <a:gd name="connsiteY107" fmla="*/ 2099989 h 6858000"/>
              <a:gd name="connsiteX108" fmla="*/ 847225 w 7360592"/>
              <a:gd name="connsiteY108" fmla="*/ 2003626 h 6858000"/>
              <a:gd name="connsiteX109" fmla="*/ 871446 w 7360592"/>
              <a:gd name="connsiteY109" fmla="*/ 1905232 h 6858000"/>
              <a:gd name="connsiteX110" fmla="*/ 866894 w 7360592"/>
              <a:gd name="connsiteY110" fmla="*/ 1846725 h 6858000"/>
              <a:gd name="connsiteX111" fmla="*/ 868241 w 7360592"/>
              <a:gd name="connsiteY111" fmla="*/ 1841071 h 6858000"/>
              <a:gd name="connsiteX112" fmla="*/ 875742 w 7360592"/>
              <a:gd name="connsiteY112" fmla="*/ 1828958 h 6858000"/>
              <a:gd name="connsiteX113" fmla="*/ 879192 w 7360592"/>
              <a:gd name="connsiteY113" fmla="*/ 1824953 h 6858000"/>
              <a:gd name="connsiteX114" fmla="*/ 882790 w 7360592"/>
              <a:gd name="connsiteY114" fmla="*/ 1817574 h 6858000"/>
              <a:gd name="connsiteX115" fmla="*/ 886658 w 7360592"/>
              <a:gd name="connsiteY115" fmla="*/ 1811329 h 6858000"/>
              <a:gd name="connsiteX116" fmla="*/ 908112 w 7360592"/>
              <a:gd name="connsiteY116" fmla="*/ 1782991 h 6858000"/>
              <a:gd name="connsiteX117" fmla="*/ 1021695 w 7360592"/>
              <a:gd name="connsiteY117" fmla="*/ 1753240 h 6858000"/>
              <a:gd name="connsiteX118" fmla="*/ 1109428 w 7360592"/>
              <a:gd name="connsiteY118" fmla="*/ 1570998 h 6858000"/>
              <a:gd name="connsiteX119" fmla="*/ 1250520 w 7360592"/>
              <a:gd name="connsiteY119" fmla="*/ 1425857 h 6858000"/>
              <a:gd name="connsiteX120" fmla="*/ 1320087 w 7360592"/>
              <a:gd name="connsiteY120" fmla="*/ 1339305 h 6858000"/>
              <a:gd name="connsiteX121" fmla="*/ 1496269 w 7360592"/>
              <a:gd name="connsiteY121" fmla="*/ 1094720 h 6858000"/>
              <a:gd name="connsiteX122" fmla="*/ 1516735 w 7360592"/>
              <a:gd name="connsiteY122" fmla="*/ 913489 h 6858000"/>
              <a:gd name="connsiteX123" fmla="*/ 1518279 w 7360592"/>
              <a:gd name="connsiteY123" fmla="*/ 802489 h 6858000"/>
              <a:gd name="connsiteX124" fmla="*/ 1589359 w 7360592"/>
              <a:gd name="connsiteY124" fmla="*/ 598702 h 6858000"/>
              <a:gd name="connsiteX125" fmla="*/ 1674468 w 7360592"/>
              <a:gd name="connsiteY125" fmla="*/ 380053 h 6858000"/>
              <a:gd name="connsiteX126" fmla="*/ 1713442 w 7360592"/>
              <a:gd name="connsiteY126" fmla="*/ 307108 h 6858000"/>
              <a:gd name="connsiteX127" fmla="*/ 1723372 w 7360592"/>
              <a:gd name="connsiteY127" fmla="*/ 277643 h 6858000"/>
              <a:gd name="connsiteX128" fmla="*/ 1740253 w 7360592"/>
              <a:gd name="connsiteY128" fmla="*/ 228503 h 6858000"/>
              <a:gd name="connsiteX129" fmla="*/ 1743263 w 7360592"/>
              <a:gd name="connsiteY129" fmla="*/ 182970 h 6858000"/>
              <a:gd name="connsiteX130" fmla="*/ 1761186 w 7360592"/>
              <a:gd name="connsiteY130" fmla="*/ 145367 h 6858000"/>
              <a:gd name="connsiteX131" fmla="*/ 1777775 w 7360592"/>
              <a:gd name="connsiteY131" fmla="*/ 148014 h 6858000"/>
              <a:gd name="connsiteX132" fmla="*/ 1792914 w 7360592"/>
              <a:gd name="connsiteY132" fmla="*/ 104094 h 6858000"/>
              <a:gd name="connsiteX133" fmla="*/ 1814516 w 7360592"/>
              <a:gd name="connsiteY133" fmla="*/ 36224 h 6858000"/>
              <a:gd name="connsiteX134" fmla="*/ 1821598 w 7360592"/>
              <a:gd name="connsiteY134" fmla="*/ 28008 h 6858000"/>
              <a:gd name="connsiteX135" fmla="*/ 1813947 w 7360592"/>
              <a:gd name="connsiteY135" fmla="*/ 11863 h 6858000"/>
              <a:gd name="connsiteX136" fmla="*/ 1814929 w 7360592"/>
              <a:gd name="connsiteY136" fmla="*/ 0 h 6858000"/>
              <a:gd name="connsiteX0" fmla="*/ 1814929 w 7360592"/>
              <a:gd name="connsiteY0" fmla="*/ 0 h 6858000"/>
              <a:gd name="connsiteX1" fmla="*/ 7349959 w 7360592"/>
              <a:gd name="connsiteY1" fmla="*/ 0 h 6858000"/>
              <a:gd name="connsiteX2" fmla="*/ 7360592 w 7360592"/>
              <a:gd name="connsiteY2" fmla="*/ 6858000 h 6858000"/>
              <a:gd name="connsiteX3" fmla="*/ 0 w 7360592"/>
              <a:gd name="connsiteY3" fmla="*/ 6858000 h 6858000"/>
              <a:gd name="connsiteX4" fmla="*/ 2310 w 7360592"/>
              <a:gd name="connsiteY4" fmla="*/ 6853652 h 6858000"/>
              <a:gd name="connsiteX5" fmla="*/ 91006 w 7360592"/>
              <a:gd name="connsiteY5" fmla="*/ 6620968 h 6858000"/>
              <a:gd name="connsiteX6" fmla="*/ 81892 w 7360592"/>
              <a:gd name="connsiteY6" fmla="*/ 6435659 h 6858000"/>
              <a:gd name="connsiteX7" fmla="*/ 80998 w 7360592"/>
              <a:gd name="connsiteY7" fmla="*/ 6414855 h 6858000"/>
              <a:gd name="connsiteX8" fmla="*/ 75836 w 7360592"/>
              <a:gd name="connsiteY8" fmla="*/ 6409671 h 6858000"/>
              <a:gd name="connsiteX9" fmla="*/ 77989 w 7360592"/>
              <a:gd name="connsiteY9" fmla="*/ 6396556 h 6858000"/>
              <a:gd name="connsiteX10" fmla="*/ 77374 w 7360592"/>
              <a:gd name="connsiteY10" fmla="*/ 6392981 h 6858000"/>
              <a:gd name="connsiteX11" fmla="*/ 75036 w 7360592"/>
              <a:gd name="connsiteY11" fmla="*/ 6372572 h 6858000"/>
              <a:gd name="connsiteX12" fmla="*/ 99554 w 7360592"/>
              <a:gd name="connsiteY12" fmla="*/ 6331118 h 6858000"/>
              <a:gd name="connsiteX13" fmla="*/ 105442 w 7360592"/>
              <a:gd name="connsiteY13" fmla="*/ 6278374 h 6858000"/>
              <a:gd name="connsiteX14" fmla="*/ 172914 w 7360592"/>
              <a:gd name="connsiteY14" fmla="*/ 6144628 h 6858000"/>
              <a:gd name="connsiteX15" fmla="*/ 264181 w 7360592"/>
              <a:gd name="connsiteY15" fmla="*/ 5952072 h 6858000"/>
              <a:gd name="connsiteX16" fmla="*/ 423554 w 7360592"/>
              <a:gd name="connsiteY16" fmla="*/ 5679532 h 6858000"/>
              <a:gd name="connsiteX17" fmla="*/ 485571 w 7360592"/>
              <a:gd name="connsiteY17" fmla="*/ 5396320 h 6858000"/>
              <a:gd name="connsiteX18" fmla="*/ 455275 w 7360592"/>
              <a:gd name="connsiteY18" fmla="*/ 5176878 h 6858000"/>
              <a:gd name="connsiteX19" fmla="*/ 367284 w 7360592"/>
              <a:gd name="connsiteY19" fmla="*/ 5066430 h 6858000"/>
              <a:gd name="connsiteX20" fmla="*/ 317365 w 7360592"/>
              <a:gd name="connsiteY20" fmla="*/ 5016642 h 6858000"/>
              <a:gd name="connsiteX21" fmla="*/ 317834 w 7360592"/>
              <a:gd name="connsiteY21" fmla="*/ 5008528 h 6858000"/>
              <a:gd name="connsiteX22" fmla="*/ 317591 w 7360592"/>
              <a:gd name="connsiteY22" fmla="*/ 5008366 h 6858000"/>
              <a:gd name="connsiteX23" fmla="*/ 318532 w 7360592"/>
              <a:gd name="connsiteY23" fmla="*/ 5000689 h 6858000"/>
              <a:gd name="connsiteX24" fmla="*/ 326373 w 7360592"/>
              <a:gd name="connsiteY24" fmla="*/ 4962649 h 6858000"/>
              <a:gd name="connsiteX25" fmla="*/ 304517 w 7360592"/>
              <a:gd name="connsiteY25" fmla="*/ 4845612 h 6858000"/>
              <a:gd name="connsiteX26" fmla="*/ 312138 w 7360592"/>
              <a:gd name="connsiteY26" fmla="*/ 4821435 h 6858000"/>
              <a:gd name="connsiteX27" fmla="*/ 314669 w 7360592"/>
              <a:gd name="connsiteY27" fmla="*/ 4809154 h 6858000"/>
              <a:gd name="connsiteX28" fmla="*/ 318283 w 7360592"/>
              <a:gd name="connsiteY28" fmla="*/ 4805250 h 6858000"/>
              <a:gd name="connsiteX29" fmla="*/ 320547 w 7360592"/>
              <a:gd name="connsiteY29" fmla="*/ 4787345 h 6858000"/>
              <a:gd name="connsiteX30" fmla="*/ 319715 w 7360592"/>
              <a:gd name="connsiteY30" fmla="*/ 4785453 h 6858000"/>
              <a:gd name="connsiteX31" fmla="*/ 325649 w 7360592"/>
              <a:gd name="connsiteY31" fmla="*/ 4770073 h 6858000"/>
              <a:gd name="connsiteX32" fmla="*/ 335542 w 7360592"/>
              <a:gd name="connsiteY32" fmla="*/ 4756450 h 6858000"/>
              <a:gd name="connsiteX33" fmla="*/ 339391 w 7360592"/>
              <a:gd name="connsiteY33" fmla="*/ 4606479 h 6858000"/>
              <a:gd name="connsiteX34" fmla="*/ 385485 w 7360592"/>
              <a:gd name="connsiteY34" fmla="*/ 4470620 h 6858000"/>
              <a:gd name="connsiteX35" fmla="*/ 386474 w 7360592"/>
              <a:gd name="connsiteY35" fmla="*/ 4389388 h 6858000"/>
              <a:gd name="connsiteX36" fmla="*/ 365661 w 7360592"/>
              <a:gd name="connsiteY36" fmla="*/ 4365498 h 6858000"/>
              <a:gd name="connsiteX37" fmla="*/ 389339 w 7360592"/>
              <a:gd name="connsiteY37" fmla="*/ 4160513 h 6858000"/>
              <a:gd name="connsiteX38" fmla="*/ 385403 w 7360592"/>
              <a:gd name="connsiteY38" fmla="*/ 4109650 h 6858000"/>
              <a:gd name="connsiteX39" fmla="*/ 402327 w 7360592"/>
              <a:gd name="connsiteY39" fmla="*/ 4061824 h 6858000"/>
              <a:gd name="connsiteX40" fmla="*/ 396156 w 7360592"/>
              <a:gd name="connsiteY40" fmla="*/ 4043965 h 6858000"/>
              <a:gd name="connsiteX41" fmla="*/ 394868 w 7360592"/>
              <a:gd name="connsiteY41" fmla="*/ 4040920 h 6858000"/>
              <a:gd name="connsiteX42" fmla="*/ 394584 w 7360592"/>
              <a:gd name="connsiteY42" fmla="*/ 4028000 h 6858000"/>
              <a:gd name="connsiteX43" fmla="*/ 388418 w 7360592"/>
              <a:gd name="connsiteY43" fmla="*/ 4025270 h 6858000"/>
              <a:gd name="connsiteX44" fmla="*/ 383628 w 7360592"/>
              <a:gd name="connsiteY44" fmla="*/ 4006478 h 6858000"/>
              <a:gd name="connsiteX45" fmla="*/ 384802 w 7360592"/>
              <a:gd name="connsiteY45" fmla="*/ 3982442 h 6858000"/>
              <a:gd name="connsiteX46" fmla="*/ 397167 w 7360592"/>
              <a:gd name="connsiteY46" fmla="*/ 3867331 h 6858000"/>
              <a:gd name="connsiteX47" fmla="*/ 400691 w 7360592"/>
              <a:gd name="connsiteY47" fmla="*/ 3798966 h 6858000"/>
              <a:gd name="connsiteX48" fmla="*/ 395946 w 7360592"/>
              <a:gd name="connsiteY48" fmla="*/ 3773791 h 6858000"/>
              <a:gd name="connsiteX49" fmla="*/ 393410 w 7360592"/>
              <a:gd name="connsiteY49" fmla="*/ 3738098 h 6858000"/>
              <a:gd name="connsiteX50" fmla="*/ 384223 w 7360592"/>
              <a:gd name="connsiteY50" fmla="*/ 3675719 h 6858000"/>
              <a:gd name="connsiteX51" fmla="*/ 386290 w 7360592"/>
              <a:gd name="connsiteY51" fmla="*/ 3642763 h 6858000"/>
              <a:gd name="connsiteX52" fmla="*/ 382514 w 7360592"/>
              <a:gd name="connsiteY52" fmla="*/ 3624093 h 6858000"/>
              <a:gd name="connsiteX53" fmla="*/ 383976 w 7360592"/>
              <a:gd name="connsiteY53" fmla="*/ 3616602 h 6858000"/>
              <a:gd name="connsiteX54" fmla="*/ 385517 w 7360592"/>
              <a:gd name="connsiteY54" fmla="*/ 3591527 h 6858000"/>
              <a:gd name="connsiteX55" fmla="*/ 387146 w 7360592"/>
              <a:gd name="connsiteY55" fmla="*/ 3577241 h 6858000"/>
              <a:gd name="connsiteX56" fmla="*/ 388068 w 7360592"/>
              <a:gd name="connsiteY56" fmla="*/ 3571585 h 6858000"/>
              <a:gd name="connsiteX57" fmla="*/ 395496 w 7360592"/>
              <a:gd name="connsiteY57" fmla="*/ 3559720 h 6858000"/>
              <a:gd name="connsiteX58" fmla="*/ 394985 w 7360592"/>
              <a:gd name="connsiteY58" fmla="*/ 3543047 h 6858000"/>
              <a:gd name="connsiteX59" fmla="*/ 403028 w 7360592"/>
              <a:gd name="connsiteY59" fmla="*/ 3525651 h 6858000"/>
              <a:gd name="connsiteX60" fmla="*/ 398728 w 7360592"/>
              <a:gd name="connsiteY60" fmla="*/ 3520715 h 6858000"/>
              <a:gd name="connsiteX61" fmla="*/ 395530 w 7360592"/>
              <a:gd name="connsiteY61" fmla="*/ 3505412 h 6858000"/>
              <a:gd name="connsiteX62" fmla="*/ 402719 w 7360592"/>
              <a:gd name="connsiteY62" fmla="*/ 3493445 h 6858000"/>
              <a:gd name="connsiteX63" fmla="*/ 409328 w 7360592"/>
              <a:gd name="connsiteY63" fmla="*/ 3467406 h 6858000"/>
              <a:gd name="connsiteX64" fmla="*/ 409292 w 7360592"/>
              <a:gd name="connsiteY64" fmla="*/ 3460033 h 6858000"/>
              <a:gd name="connsiteX65" fmla="*/ 419755 w 7360592"/>
              <a:gd name="connsiteY65" fmla="*/ 3435495 h 6858000"/>
              <a:gd name="connsiteX66" fmla="*/ 430771 w 7360592"/>
              <a:gd name="connsiteY66" fmla="*/ 3395884 h 6858000"/>
              <a:gd name="connsiteX67" fmla="*/ 439140 w 7360592"/>
              <a:gd name="connsiteY67" fmla="*/ 3350083 h 6858000"/>
              <a:gd name="connsiteX68" fmla="*/ 446544 w 7360592"/>
              <a:gd name="connsiteY68" fmla="*/ 3337690 h 6858000"/>
              <a:gd name="connsiteX69" fmla="*/ 470731 w 7360592"/>
              <a:gd name="connsiteY69" fmla="*/ 3254519 h 6858000"/>
              <a:gd name="connsiteX70" fmla="*/ 477713 w 7360592"/>
              <a:gd name="connsiteY70" fmla="*/ 3231166 h 6858000"/>
              <a:gd name="connsiteX71" fmla="*/ 478087 w 7360592"/>
              <a:gd name="connsiteY71" fmla="*/ 3210262 h 6858000"/>
              <a:gd name="connsiteX72" fmla="*/ 473269 w 7360592"/>
              <a:gd name="connsiteY72" fmla="*/ 3204689 h 6858000"/>
              <a:gd name="connsiteX73" fmla="*/ 476207 w 7360592"/>
              <a:gd name="connsiteY73" fmla="*/ 3191713 h 6858000"/>
              <a:gd name="connsiteX74" fmla="*/ 475813 w 7360592"/>
              <a:gd name="connsiteY74" fmla="*/ 3188085 h 6858000"/>
              <a:gd name="connsiteX75" fmla="*/ 474728 w 7360592"/>
              <a:gd name="connsiteY75" fmla="*/ 3167471 h 6858000"/>
              <a:gd name="connsiteX76" fmla="*/ 501612 w 7360592"/>
              <a:gd name="connsiteY76" fmla="*/ 3127774 h 6858000"/>
              <a:gd name="connsiteX77" fmla="*/ 510667 w 7360592"/>
              <a:gd name="connsiteY77" fmla="*/ 3075380 h 6858000"/>
              <a:gd name="connsiteX78" fmla="*/ 582379 w 7360592"/>
              <a:gd name="connsiteY78" fmla="*/ 2882573 h 6858000"/>
              <a:gd name="connsiteX79" fmla="*/ 569744 w 7360592"/>
              <a:gd name="connsiteY79" fmla="*/ 2849169 h 6858000"/>
              <a:gd name="connsiteX80" fmla="*/ 590685 w 7360592"/>
              <a:gd name="connsiteY80" fmla="*/ 2768869 h 6858000"/>
              <a:gd name="connsiteX81" fmla="*/ 665292 w 7360592"/>
              <a:gd name="connsiteY81" fmla="*/ 2655182 h 6858000"/>
              <a:gd name="connsiteX82" fmla="*/ 705757 w 7360592"/>
              <a:gd name="connsiteY82" fmla="*/ 2507872 h 6858000"/>
              <a:gd name="connsiteX83" fmla="*/ 717932 w 7360592"/>
              <a:gd name="connsiteY83" fmla="*/ 2498916 h 6858000"/>
              <a:gd name="connsiteX84" fmla="*/ 727017 w 7360592"/>
              <a:gd name="connsiteY84" fmla="*/ 2486382 h 6858000"/>
              <a:gd name="connsiteX85" fmla="*/ 726741 w 7360592"/>
              <a:gd name="connsiteY85" fmla="*/ 2484113 h 6858000"/>
              <a:gd name="connsiteX86" fmla="*/ 733179 w 7360592"/>
              <a:gd name="connsiteY86" fmla="*/ 2467361 h 6858000"/>
              <a:gd name="connsiteX87" fmla="*/ 737364 w 7360592"/>
              <a:gd name="connsiteY87" fmla="*/ 2465156 h 6858000"/>
              <a:gd name="connsiteX88" fmla="*/ 742650 w 7360592"/>
              <a:gd name="connsiteY88" fmla="*/ 2454122 h 6858000"/>
              <a:gd name="connsiteX89" fmla="*/ 755408 w 7360592"/>
              <a:gd name="connsiteY89" fmla="*/ 2433619 h 6858000"/>
              <a:gd name="connsiteX90" fmla="*/ 755598 w 7360592"/>
              <a:gd name="connsiteY90" fmla="*/ 2428626 h 6858000"/>
              <a:gd name="connsiteX91" fmla="*/ 771418 w 7360592"/>
              <a:gd name="connsiteY91" fmla="*/ 2395899 h 6858000"/>
              <a:gd name="connsiteX92" fmla="*/ 770593 w 7360592"/>
              <a:gd name="connsiteY92" fmla="*/ 2394897 h 6858000"/>
              <a:gd name="connsiteX93" fmla="*/ 770497 w 7360592"/>
              <a:gd name="connsiteY93" fmla="*/ 2383267 h 6858000"/>
              <a:gd name="connsiteX94" fmla="*/ 772693 w 7360592"/>
              <a:gd name="connsiteY94" fmla="*/ 2362296 h 6858000"/>
              <a:gd name="connsiteX95" fmla="*/ 764846 w 7360592"/>
              <a:gd name="connsiteY95" fmla="*/ 2307129 h 6858000"/>
              <a:gd name="connsiteX96" fmla="*/ 781226 w 7360592"/>
              <a:gd name="connsiteY96" fmla="*/ 2272947 h 6858000"/>
              <a:gd name="connsiteX97" fmla="*/ 783960 w 7360592"/>
              <a:gd name="connsiteY97" fmla="*/ 2265753 h 6858000"/>
              <a:gd name="connsiteX98" fmla="*/ 783783 w 7360592"/>
              <a:gd name="connsiteY98" fmla="*/ 2265478 h 6858000"/>
              <a:gd name="connsiteX99" fmla="*/ 786206 w 7360592"/>
              <a:gd name="connsiteY99" fmla="*/ 2257630 h 6858000"/>
              <a:gd name="connsiteX100" fmla="*/ 788946 w 7360592"/>
              <a:gd name="connsiteY100" fmla="*/ 2252635 h 6858000"/>
              <a:gd name="connsiteX101" fmla="*/ 794250 w 7360592"/>
              <a:gd name="connsiteY101" fmla="*/ 2238675 h 6858000"/>
              <a:gd name="connsiteX102" fmla="*/ 794536 w 7360592"/>
              <a:gd name="connsiteY102" fmla="*/ 2233003 h 6858000"/>
              <a:gd name="connsiteX103" fmla="*/ 792429 w 7360592"/>
              <a:gd name="connsiteY103" fmla="*/ 2229498 h 6858000"/>
              <a:gd name="connsiteX104" fmla="*/ 793227 w 7360592"/>
              <a:gd name="connsiteY104" fmla="*/ 2228401 h 6858000"/>
              <a:gd name="connsiteX105" fmla="*/ 795299 w 7360592"/>
              <a:gd name="connsiteY105" fmla="*/ 2197903 h 6858000"/>
              <a:gd name="connsiteX106" fmla="*/ 808822 w 7360592"/>
              <a:gd name="connsiteY106" fmla="*/ 2134368 h 6858000"/>
              <a:gd name="connsiteX107" fmla="*/ 820138 w 7360592"/>
              <a:gd name="connsiteY107" fmla="*/ 2099989 h 6858000"/>
              <a:gd name="connsiteX108" fmla="*/ 847225 w 7360592"/>
              <a:gd name="connsiteY108" fmla="*/ 2003626 h 6858000"/>
              <a:gd name="connsiteX109" fmla="*/ 871446 w 7360592"/>
              <a:gd name="connsiteY109" fmla="*/ 1905232 h 6858000"/>
              <a:gd name="connsiteX110" fmla="*/ 866894 w 7360592"/>
              <a:gd name="connsiteY110" fmla="*/ 1846725 h 6858000"/>
              <a:gd name="connsiteX111" fmla="*/ 868241 w 7360592"/>
              <a:gd name="connsiteY111" fmla="*/ 1841071 h 6858000"/>
              <a:gd name="connsiteX112" fmla="*/ 875742 w 7360592"/>
              <a:gd name="connsiteY112" fmla="*/ 1828958 h 6858000"/>
              <a:gd name="connsiteX113" fmla="*/ 879192 w 7360592"/>
              <a:gd name="connsiteY113" fmla="*/ 1824953 h 6858000"/>
              <a:gd name="connsiteX114" fmla="*/ 882790 w 7360592"/>
              <a:gd name="connsiteY114" fmla="*/ 1817574 h 6858000"/>
              <a:gd name="connsiteX115" fmla="*/ 886658 w 7360592"/>
              <a:gd name="connsiteY115" fmla="*/ 1811329 h 6858000"/>
              <a:gd name="connsiteX116" fmla="*/ 1021695 w 7360592"/>
              <a:gd name="connsiteY116" fmla="*/ 1753240 h 6858000"/>
              <a:gd name="connsiteX117" fmla="*/ 1109428 w 7360592"/>
              <a:gd name="connsiteY117" fmla="*/ 1570998 h 6858000"/>
              <a:gd name="connsiteX118" fmla="*/ 1250520 w 7360592"/>
              <a:gd name="connsiteY118" fmla="*/ 1425857 h 6858000"/>
              <a:gd name="connsiteX119" fmla="*/ 1320087 w 7360592"/>
              <a:gd name="connsiteY119" fmla="*/ 1339305 h 6858000"/>
              <a:gd name="connsiteX120" fmla="*/ 1496269 w 7360592"/>
              <a:gd name="connsiteY120" fmla="*/ 1094720 h 6858000"/>
              <a:gd name="connsiteX121" fmla="*/ 1516735 w 7360592"/>
              <a:gd name="connsiteY121" fmla="*/ 913489 h 6858000"/>
              <a:gd name="connsiteX122" fmla="*/ 1518279 w 7360592"/>
              <a:gd name="connsiteY122" fmla="*/ 802489 h 6858000"/>
              <a:gd name="connsiteX123" fmla="*/ 1589359 w 7360592"/>
              <a:gd name="connsiteY123" fmla="*/ 598702 h 6858000"/>
              <a:gd name="connsiteX124" fmla="*/ 1674468 w 7360592"/>
              <a:gd name="connsiteY124" fmla="*/ 380053 h 6858000"/>
              <a:gd name="connsiteX125" fmla="*/ 1713442 w 7360592"/>
              <a:gd name="connsiteY125" fmla="*/ 307108 h 6858000"/>
              <a:gd name="connsiteX126" fmla="*/ 1723372 w 7360592"/>
              <a:gd name="connsiteY126" fmla="*/ 277643 h 6858000"/>
              <a:gd name="connsiteX127" fmla="*/ 1740253 w 7360592"/>
              <a:gd name="connsiteY127" fmla="*/ 228503 h 6858000"/>
              <a:gd name="connsiteX128" fmla="*/ 1743263 w 7360592"/>
              <a:gd name="connsiteY128" fmla="*/ 182970 h 6858000"/>
              <a:gd name="connsiteX129" fmla="*/ 1761186 w 7360592"/>
              <a:gd name="connsiteY129" fmla="*/ 145367 h 6858000"/>
              <a:gd name="connsiteX130" fmla="*/ 1777775 w 7360592"/>
              <a:gd name="connsiteY130" fmla="*/ 148014 h 6858000"/>
              <a:gd name="connsiteX131" fmla="*/ 1792914 w 7360592"/>
              <a:gd name="connsiteY131" fmla="*/ 104094 h 6858000"/>
              <a:gd name="connsiteX132" fmla="*/ 1814516 w 7360592"/>
              <a:gd name="connsiteY132" fmla="*/ 36224 h 6858000"/>
              <a:gd name="connsiteX133" fmla="*/ 1821598 w 7360592"/>
              <a:gd name="connsiteY133" fmla="*/ 28008 h 6858000"/>
              <a:gd name="connsiteX134" fmla="*/ 1813947 w 7360592"/>
              <a:gd name="connsiteY134" fmla="*/ 11863 h 6858000"/>
              <a:gd name="connsiteX135" fmla="*/ 1814929 w 7360592"/>
              <a:gd name="connsiteY135" fmla="*/ 0 h 6858000"/>
              <a:gd name="connsiteX0" fmla="*/ 1814929 w 7360592"/>
              <a:gd name="connsiteY0" fmla="*/ 0 h 6858000"/>
              <a:gd name="connsiteX1" fmla="*/ 7349959 w 7360592"/>
              <a:gd name="connsiteY1" fmla="*/ 0 h 6858000"/>
              <a:gd name="connsiteX2" fmla="*/ 7360592 w 7360592"/>
              <a:gd name="connsiteY2" fmla="*/ 6858000 h 6858000"/>
              <a:gd name="connsiteX3" fmla="*/ 0 w 7360592"/>
              <a:gd name="connsiteY3" fmla="*/ 6858000 h 6858000"/>
              <a:gd name="connsiteX4" fmla="*/ 2310 w 7360592"/>
              <a:gd name="connsiteY4" fmla="*/ 6853652 h 6858000"/>
              <a:gd name="connsiteX5" fmla="*/ 91006 w 7360592"/>
              <a:gd name="connsiteY5" fmla="*/ 6620968 h 6858000"/>
              <a:gd name="connsiteX6" fmla="*/ 81892 w 7360592"/>
              <a:gd name="connsiteY6" fmla="*/ 6435659 h 6858000"/>
              <a:gd name="connsiteX7" fmla="*/ 80998 w 7360592"/>
              <a:gd name="connsiteY7" fmla="*/ 6414855 h 6858000"/>
              <a:gd name="connsiteX8" fmla="*/ 75836 w 7360592"/>
              <a:gd name="connsiteY8" fmla="*/ 6409671 h 6858000"/>
              <a:gd name="connsiteX9" fmla="*/ 77989 w 7360592"/>
              <a:gd name="connsiteY9" fmla="*/ 6396556 h 6858000"/>
              <a:gd name="connsiteX10" fmla="*/ 77374 w 7360592"/>
              <a:gd name="connsiteY10" fmla="*/ 6392981 h 6858000"/>
              <a:gd name="connsiteX11" fmla="*/ 75036 w 7360592"/>
              <a:gd name="connsiteY11" fmla="*/ 6372572 h 6858000"/>
              <a:gd name="connsiteX12" fmla="*/ 99554 w 7360592"/>
              <a:gd name="connsiteY12" fmla="*/ 6331118 h 6858000"/>
              <a:gd name="connsiteX13" fmla="*/ 105442 w 7360592"/>
              <a:gd name="connsiteY13" fmla="*/ 6278374 h 6858000"/>
              <a:gd name="connsiteX14" fmla="*/ 172914 w 7360592"/>
              <a:gd name="connsiteY14" fmla="*/ 6144628 h 6858000"/>
              <a:gd name="connsiteX15" fmla="*/ 264181 w 7360592"/>
              <a:gd name="connsiteY15" fmla="*/ 5952072 h 6858000"/>
              <a:gd name="connsiteX16" fmla="*/ 423554 w 7360592"/>
              <a:gd name="connsiteY16" fmla="*/ 5679532 h 6858000"/>
              <a:gd name="connsiteX17" fmla="*/ 485571 w 7360592"/>
              <a:gd name="connsiteY17" fmla="*/ 5396320 h 6858000"/>
              <a:gd name="connsiteX18" fmla="*/ 455275 w 7360592"/>
              <a:gd name="connsiteY18" fmla="*/ 5176878 h 6858000"/>
              <a:gd name="connsiteX19" fmla="*/ 367284 w 7360592"/>
              <a:gd name="connsiteY19" fmla="*/ 5066430 h 6858000"/>
              <a:gd name="connsiteX20" fmla="*/ 317365 w 7360592"/>
              <a:gd name="connsiteY20" fmla="*/ 5016642 h 6858000"/>
              <a:gd name="connsiteX21" fmla="*/ 317834 w 7360592"/>
              <a:gd name="connsiteY21" fmla="*/ 5008528 h 6858000"/>
              <a:gd name="connsiteX22" fmla="*/ 317591 w 7360592"/>
              <a:gd name="connsiteY22" fmla="*/ 5008366 h 6858000"/>
              <a:gd name="connsiteX23" fmla="*/ 318532 w 7360592"/>
              <a:gd name="connsiteY23" fmla="*/ 5000689 h 6858000"/>
              <a:gd name="connsiteX24" fmla="*/ 326373 w 7360592"/>
              <a:gd name="connsiteY24" fmla="*/ 4962649 h 6858000"/>
              <a:gd name="connsiteX25" fmla="*/ 304517 w 7360592"/>
              <a:gd name="connsiteY25" fmla="*/ 4845612 h 6858000"/>
              <a:gd name="connsiteX26" fmla="*/ 312138 w 7360592"/>
              <a:gd name="connsiteY26" fmla="*/ 4821435 h 6858000"/>
              <a:gd name="connsiteX27" fmla="*/ 314669 w 7360592"/>
              <a:gd name="connsiteY27" fmla="*/ 4809154 h 6858000"/>
              <a:gd name="connsiteX28" fmla="*/ 318283 w 7360592"/>
              <a:gd name="connsiteY28" fmla="*/ 4805250 h 6858000"/>
              <a:gd name="connsiteX29" fmla="*/ 320547 w 7360592"/>
              <a:gd name="connsiteY29" fmla="*/ 4787345 h 6858000"/>
              <a:gd name="connsiteX30" fmla="*/ 319715 w 7360592"/>
              <a:gd name="connsiteY30" fmla="*/ 4785453 h 6858000"/>
              <a:gd name="connsiteX31" fmla="*/ 325649 w 7360592"/>
              <a:gd name="connsiteY31" fmla="*/ 4770073 h 6858000"/>
              <a:gd name="connsiteX32" fmla="*/ 335542 w 7360592"/>
              <a:gd name="connsiteY32" fmla="*/ 4756450 h 6858000"/>
              <a:gd name="connsiteX33" fmla="*/ 339391 w 7360592"/>
              <a:gd name="connsiteY33" fmla="*/ 4606479 h 6858000"/>
              <a:gd name="connsiteX34" fmla="*/ 385485 w 7360592"/>
              <a:gd name="connsiteY34" fmla="*/ 4470620 h 6858000"/>
              <a:gd name="connsiteX35" fmla="*/ 386474 w 7360592"/>
              <a:gd name="connsiteY35" fmla="*/ 4389388 h 6858000"/>
              <a:gd name="connsiteX36" fmla="*/ 365661 w 7360592"/>
              <a:gd name="connsiteY36" fmla="*/ 4365498 h 6858000"/>
              <a:gd name="connsiteX37" fmla="*/ 389339 w 7360592"/>
              <a:gd name="connsiteY37" fmla="*/ 4160513 h 6858000"/>
              <a:gd name="connsiteX38" fmla="*/ 385403 w 7360592"/>
              <a:gd name="connsiteY38" fmla="*/ 4109650 h 6858000"/>
              <a:gd name="connsiteX39" fmla="*/ 402327 w 7360592"/>
              <a:gd name="connsiteY39" fmla="*/ 4061824 h 6858000"/>
              <a:gd name="connsiteX40" fmla="*/ 396156 w 7360592"/>
              <a:gd name="connsiteY40" fmla="*/ 4043965 h 6858000"/>
              <a:gd name="connsiteX41" fmla="*/ 394868 w 7360592"/>
              <a:gd name="connsiteY41" fmla="*/ 4040920 h 6858000"/>
              <a:gd name="connsiteX42" fmla="*/ 394584 w 7360592"/>
              <a:gd name="connsiteY42" fmla="*/ 4028000 h 6858000"/>
              <a:gd name="connsiteX43" fmla="*/ 388418 w 7360592"/>
              <a:gd name="connsiteY43" fmla="*/ 4025270 h 6858000"/>
              <a:gd name="connsiteX44" fmla="*/ 383628 w 7360592"/>
              <a:gd name="connsiteY44" fmla="*/ 4006478 h 6858000"/>
              <a:gd name="connsiteX45" fmla="*/ 384802 w 7360592"/>
              <a:gd name="connsiteY45" fmla="*/ 3982442 h 6858000"/>
              <a:gd name="connsiteX46" fmla="*/ 397167 w 7360592"/>
              <a:gd name="connsiteY46" fmla="*/ 3867331 h 6858000"/>
              <a:gd name="connsiteX47" fmla="*/ 400691 w 7360592"/>
              <a:gd name="connsiteY47" fmla="*/ 3798966 h 6858000"/>
              <a:gd name="connsiteX48" fmla="*/ 395946 w 7360592"/>
              <a:gd name="connsiteY48" fmla="*/ 3773791 h 6858000"/>
              <a:gd name="connsiteX49" fmla="*/ 393410 w 7360592"/>
              <a:gd name="connsiteY49" fmla="*/ 3738098 h 6858000"/>
              <a:gd name="connsiteX50" fmla="*/ 384223 w 7360592"/>
              <a:gd name="connsiteY50" fmla="*/ 3675719 h 6858000"/>
              <a:gd name="connsiteX51" fmla="*/ 386290 w 7360592"/>
              <a:gd name="connsiteY51" fmla="*/ 3642763 h 6858000"/>
              <a:gd name="connsiteX52" fmla="*/ 382514 w 7360592"/>
              <a:gd name="connsiteY52" fmla="*/ 3624093 h 6858000"/>
              <a:gd name="connsiteX53" fmla="*/ 383976 w 7360592"/>
              <a:gd name="connsiteY53" fmla="*/ 3616602 h 6858000"/>
              <a:gd name="connsiteX54" fmla="*/ 385517 w 7360592"/>
              <a:gd name="connsiteY54" fmla="*/ 3591527 h 6858000"/>
              <a:gd name="connsiteX55" fmla="*/ 387146 w 7360592"/>
              <a:gd name="connsiteY55" fmla="*/ 3577241 h 6858000"/>
              <a:gd name="connsiteX56" fmla="*/ 388068 w 7360592"/>
              <a:gd name="connsiteY56" fmla="*/ 3571585 h 6858000"/>
              <a:gd name="connsiteX57" fmla="*/ 395496 w 7360592"/>
              <a:gd name="connsiteY57" fmla="*/ 3559720 h 6858000"/>
              <a:gd name="connsiteX58" fmla="*/ 394985 w 7360592"/>
              <a:gd name="connsiteY58" fmla="*/ 3543047 h 6858000"/>
              <a:gd name="connsiteX59" fmla="*/ 403028 w 7360592"/>
              <a:gd name="connsiteY59" fmla="*/ 3525651 h 6858000"/>
              <a:gd name="connsiteX60" fmla="*/ 398728 w 7360592"/>
              <a:gd name="connsiteY60" fmla="*/ 3520715 h 6858000"/>
              <a:gd name="connsiteX61" fmla="*/ 395530 w 7360592"/>
              <a:gd name="connsiteY61" fmla="*/ 3505412 h 6858000"/>
              <a:gd name="connsiteX62" fmla="*/ 402719 w 7360592"/>
              <a:gd name="connsiteY62" fmla="*/ 3493445 h 6858000"/>
              <a:gd name="connsiteX63" fmla="*/ 409328 w 7360592"/>
              <a:gd name="connsiteY63" fmla="*/ 3467406 h 6858000"/>
              <a:gd name="connsiteX64" fmla="*/ 409292 w 7360592"/>
              <a:gd name="connsiteY64" fmla="*/ 3460033 h 6858000"/>
              <a:gd name="connsiteX65" fmla="*/ 419755 w 7360592"/>
              <a:gd name="connsiteY65" fmla="*/ 3435495 h 6858000"/>
              <a:gd name="connsiteX66" fmla="*/ 430771 w 7360592"/>
              <a:gd name="connsiteY66" fmla="*/ 3395884 h 6858000"/>
              <a:gd name="connsiteX67" fmla="*/ 439140 w 7360592"/>
              <a:gd name="connsiteY67" fmla="*/ 3350083 h 6858000"/>
              <a:gd name="connsiteX68" fmla="*/ 446544 w 7360592"/>
              <a:gd name="connsiteY68" fmla="*/ 3337690 h 6858000"/>
              <a:gd name="connsiteX69" fmla="*/ 470731 w 7360592"/>
              <a:gd name="connsiteY69" fmla="*/ 3254519 h 6858000"/>
              <a:gd name="connsiteX70" fmla="*/ 477713 w 7360592"/>
              <a:gd name="connsiteY70" fmla="*/ 3231166 h 6858000"/>
              <a:gd name="connsiteX71" fmla="*/ 478087 w 7360592"/>
              <a:gd name="connsiteY71" fmla="*/ 3210262 h 6858000"/>
              <a:gd name="connsiteX72" fmla="*/ 473269 w 7360592"/>
              <a:gd name="connsiteY72" fmla="*/ 3204689 h 6858000"/>
              <a:gd name="connsiteX73" fmla="*/ 476207 w 7360592"/>
              <a:gd name="connsiteY73" fmla="*/ 3191713 h 6858000"/>
              <a:gd name="connsiteX74" fmla="*/ 475813 w 7360592"/>
              <a:gd name="connsiteY74" fmla="*/ 3188085 h 6858000"/>
              <a:gd name="connsiteX75" fmla="*/ 474728 w 7360592"/>
              <a:gd name="connsiteY75" fmla="*/ 3167471 h 6858000"/>
              <a:gd name="connsiteX76" fmla="*/ 501612 w 7360592"/>
              <a:gd name="connsiteY76" fmla="*/ 3127774 h 6858000"/>
              <a:gd name="connsiteX77" fmla="*/ 510667 w 7360592"/>
              <a:gd name="connsiteY77" fmla="*/ 3075380 h 6858000"/>
              <a:gd name="connsiteX78" fmla="*/ 582379 w 7360592"/>
              <a:gd name="connsiteY78" fmla="*/ 2882573 h 6858000"/>
              <a:gd name="connsiteX79" fmla="*/ 569744 w 7360592"/>
              <a:gd name="connsiteY79" fmla="*/ 2849169 h 6858000"/>
              <a:gd name="connsiteX80" fmla="*/ 590685 w 7360592"/>
              <a:gd name="connsiteY80" fmla="*/ 2768869 h 6858000"/>
              <a:gd name="connsiteX81" fmla="*/ 665292 w 7360592"/>
              <a:gd name="connsiteY81" fmla="*/ 2655182 h 6858000"/>
              <a:gd name="connsiteX82" fmla="*/ 705757 w 7360592"/>
              <a:gd name="connsiteY82" fmla="*/ 2507872 h 6858000"/>
              <a:gd name="connsiteX83" fmla="*/ 717932 w 7360592"/>
              <a:gd name="connsiteY83" fmla="*/ 2498916 h 6858000"/>
              <a:gd name="connsiteX84" fmla="*/ 727017 w 7360592"/>
              <a:gd name="connsiteY84" fmla="*/ 2486382 h 6858000"/>
              <a:gd name="connsiteX85" fmla="*/ 726741 w 7360592"/>
              <a:gd name="connsiteY85" fmla="*/ 2484113 h 6858000"/>
              <a:gd name="connsiteX86" fmla="*/ 733179 w 7360592"/>
              <a:gd name="connsiteY86" fmla="*/ 2467361 h 6858000"/>
              <a:gd name="connsiteX87" fmla="*/ 737364 w 7360592"/>
              <a:gd name="connsiteY87" fmla="*/ 2465156 h 6858000"/>
              <a:gd name="connsiteX88" fmla="*/ 742650 w 7360592"/>
              <a:gd name="connsiteY88" fmla="*/ 2454122 h 6858000"/>
              <a:gd name="connsiteX89" fmla="*/ 755408 w 7360592"/>
              <a:gd name="connsiteY89" fmla="*/ 2433619 h 6858000"/>
              <a:gd name="connsiteX90" fmla="*/ 755598 w 7360592"/>
              <a:gd name="connsiteY90" fmla="*/ 2428626 h 6858000"/>
              <a:gd name="connsiteX91" fmla="*/ 771418 w 7360592"/>
              <a:gd name="connsiteY91" fmla="*/ 2395899 h 6858000"/>
              <a:gd name="connsiteX92" fmla="*/ 770593 w 7360592"/>
              <a:gd name="connsiteY92" fmla="*/ 2394897 h 6858000"/>
              <a:gd name="connsiteX93" fmla="*/ 770497 w 7360592"/>
              <a:gd name="connsiteY93" fmla="*/ 2383267 h 6858000"/>
              <a:gd name="connsiteX94" fmla="*/ 772693 w 7360592"/>
              <a:gd name="connsiteY94" fmla="*/ 2362296 h 6858000"/>
              <a:gd name="connsiteX95" fmla="*/ 764846 w 7360592"/>
              <a:gd name="connsiteY95" fmla="*/ 2307129 h 6858000"/>
              <a:gd name="connsiteX96" fmla="*/ 781226 w 7360592"/>
              <a:gd name="connsiteY96" fmla="*/ 2272947 h 6858000"/>
              <a:gd name="connsiteX97" fmla="*/ 783960 w 7360592"/>
              <a:gd name="connsiteY97" fmla="*/ 2265753 h 6858000"/>
              <a:gd name="connsiteX98" fmla="*/ 783783 w 7360592"/>
              <a:gd name="connsiteY98" fmla="*/ 2265478 h 6858000"/>
              <a:gd name="connsiteX99" fmla="*/ 786206 w 7360592"/>
              <a:gd name="connsiteY99" fmla="*/ 2257630 h 6858000"/>
              <a:gd name="connsiteX100" fmla="*/ 788946 w 7360592"/>
              <a:gd name="connsiteY100" fmla="*/ 2252635 h 6858000"/>
              <a:gd name="connsiteX101" fmla="*/ 794250 w 7360592"/>
              <a:gd name="connsiteY101" fmla="*/ 2238675 h 6858000"/>
              <a:gd name="connsiteX102" fmla="*/ 794536 w 7360592"/>
              <a:gd name="connsiteY102" fmla="*/ 2233003 h 6858000"/>
              <a:gd name="connsiteX103" fmla="*/ 792429 w 7360592"/>
              <a:gd name="connsiteY103" fmla="*/ 2229498 h 6858000"/>
              <a:gd name="connsiteX104" fmla="*/ 793227 w 7360592"/>
              <a:gd name="connsiteY104" fmla="*/ 2228401 h 6858000"/>
              <a:gd name="connsiteX105" fmla="*/ 795299 w 7360592"/>
              <a:gd name="connsiteY105" fmla="*/ 2197903 h 6858000"/>
              <a:gd name="connsiteX106" fmla="*/ 808822 w 7360592"/>
              <a:gd name="connsiteY106" fmla="*/ 2134368 h 6858000"/>
              <a:gd name="connsiteX107" fmla="*/ 820138 w 7360592"/>
              <a:gd name="connsiteY107" fmla="*/ 2099989 h 6858000"/>
              <a:gd name="connsiteX108" fmla="*/ 847225 w 7360592"/>
              <a:gd name="connsiteY108" fmla="*/ 2003626 h 6858000"/>
              <a:gd name="connsiteX109" fmla="*/ 871446 w 7360592"/>
              <a:gd name="connsiteY109" fmla="*/ 1905232 h 6858000"/>
              <a:gd name="connsiteX110" fmla="*/ 866894 w 7360592"/>
              <a:gd name="connsiteY110" fmla="*/ 1846725 h 6858000"/>
              <a:gd name="connsiteX111" fmla="*/ 868241 w 7360592"/>
              <a:gd name="connsiteY111" fmla="*/ 1841071 h 6858000"/>
              <a:gd name="connsiteX112" fmla="*/ 875742 w 7360592"/>
              <a:gd name="connsiteY112" fmla="*/ 1828958 h 6858000"/>
              <a:gd name="connsiteX113" fmla="*/ 879192 w 7360592"/>
              <a:gd name="connsiteY113" fmla="*/ 1824953 h 6858000"/>
              <a:gd name="connsiteX114" fmla="*/ 882790 w 7360592"/>
              <a:gd name="connsiteY114" fmla="*/ 1817574 h 6858000"/>
              <a:gd name="connsiteX115" fmla="*/ 938174 w 7360592"/>
              <a:gd name="connsiteY115" fmla="*/ 1837086 h 6858000"/>
              <a:gd name="connsiteX116" fmla="*/ 1021695 w 7360592"/>
              <a:gd name="connsiteY116" fmla="*/ 1753240 h 6858000"/>
              <a:gd name="connsiteX117" fmla="*/ 1109428 w 7360592"/>
              <a:gd name="connsiteY117" fmla="*/ 1570998 h 6858000"/>
              <a:gd name="connsiteX118" fmla="*/ 1250520 w 7360592"/>
              <a:gd name="connsiteY118" fmla="*/ 1425857 h 6858000"/>
              <a:gd name="connsiteX119" fmla="*/ 1320087 w 7360592"/>
              <a:gd name="connsiteY119" fmla="*/ 1339305 h 6858000"/>
              <a:gd name="connsiteX120" fmla="*/ 1496269 w 7360592"/>
              <a:gd name="connsiteY120" fmla="*/ 1094720 h 6858000"/>
              <a:gd name="connsiteX121" fmla="*/ 1516735 w 7360592"/>
              <a:gd name="connsiteY121" fmla="*/ 913489 h 6858000"/>
              <a:gd name="connsiteX122" fmla="*/ 1518279 w 7360592"/>
              <a:gd name="connsiteY122" fmla="*/ 802489 h 6858000"/>
              <a:gd name="connsiteX123" fmla="*/ 1589359 w 7360592"/>
              <a:gd name="connsiteY123" fmla="*/ 598702 h 6858000"/>
              <a:gd name="connsiteX124" fmla="*/ 1674468 w 7360592"/>
              <a:gd name="connsiteY124" fmla="*/ 380053 h 6858000"/>
              <a:gd name="connsiteX125" fmla="*/ 1713442 w 7360592"/>
              <a:gd name="connsiteY125" fmla="*/ 307108 h 6858000"/>
              <a:gd name="connsiteX126" fmla="*/ 1723372 w 7360592"/>
              <a:gd name="connsiteY126" fmla="*/ 277643 h 6858000"/>
              <a:gd name="connsiteX127" fmla="*/ 1740253 w 7360592"/>
              <a:gd name="connsiteY127" fmla="*/ 228503 h 6858000"/>
              <a:gd name="connsiteX128" fmla="*/ 1743263 w 7360592"/>
              <a:gd name="connsiteY128" fmla="*/ 182970 h 6858000"/>
              <a:gd name="connsiteX129" fmla="*/ 1761186 w 7360592"/>
              <a:gd name="connsiteY129" fmla="*/ 145367 h 6858000"/>
              <a:gd name="connsiteX130" fmla="*/ 1777775 w 7360592"/>
              <a:gd name="connsiteY130" fmla="*/ 148014 h 6858000"/>
              <a:gd name="connsiteX131" fmla="*/ 1792914 w 7360592"/>
              <a:gd name="connsiteY131" fmla="*/ 104094 h 6858000"/>
              <a:gd name="connsiteX132" fmla="*/ 1814516 w 7360592"/>
              <a:gd name="connsiteY132" fmla="*/ 36224 h 6858000"/>
              <a:gd name="connsiteX133" fmla="*/ 1821598 w 7360592"/>
              <a:gd name="connsiteY133" fmla="*/ 28008 h 6858000"/>
              <a:gd name="connsiteX134" fmla="*/ 1813947 w 7360592"/>
              <a:gd name="connsiteY134" fmla="*/ 11863 h 6858000"/>
              <a:gd name="connsiteX135" fmla="*/ 1814929 w 7360592"/>
              <a:gd name="connsiteY135" fmla="*/ 0 h 6858000"/>
              <a:gd name="connsiteX0" fmla="*/ 1814929 w 7360592"/>
              <a:gd name="connsiteY0" fmla="*/ 0 h 6858000"/>
              <a:gd name="connsiteX1" fmla="*/ 7349959 w 7360592"/>
              <a:gd name="connsiteY1" fmla="*/ 0 h 6858000"/>
              <a:gd name="connsiteX2" fmla="*/ 7360592 w 7360592"/>
              <a:gd name="connsiteY2" fmla="*/ 6858000 h 6858000"/>
              <a:gd name="connsiteX3" fmla="*/ 0 w 7360592"/>
              <a:gd name="connsiteY3" fmla="*/ 6858000 h 6858000"/>
              <a:gd name="connsiteX4" fmla="*/ 2310 w 7360592"/>
              <a:gd name="connsiteY4" fmla="*/ 6853652 h 6858000"/>
              <a:gd name="connsiteX5" fmla="*/ 91006 w 7360592"/>
              <a:gd name="connsiteY5" fmla="*/ 6620968 h 6858000"/>
              <a:gd name="connsiteX6" fmla="*/ 81892 w 7360592"/>
              <a:gd name="connsiteY6" fmla="*/ 6435659 h 6858000"/>
              <a:gd name="connsiteX7" fmla="*/ 80998 w 7360592"/>
              <a:gd name="connsiteY7" fmla="*/ 6414855 h 6858000"/>
              <a:gd name="connsiteX8" fmla="*/ 75836 w 7360592"/>
              <a:gd name="connsiteY8" fmla="*/ 6409671 h 6858000"/>
              <a:gd name="connsiteX9" fmla="*/ 77989 w 7360592"/>
              <a:gd name="connsiteY9" fmla="*/ 6396556 h 6858000"/>
              <a:gd name="connsiteX10" fmla="*/ 77374 w 7360592"/>
              <a:gd name="connsiteY10" fmla="*/ 6392981 h 6858000"/>
              <a:gd name="connsiteX11" fmla="*/ 75036 w 7360592"/>
              <a:gd name="connsiteY11" fmla="*/ 6372572 h 6858000"/>
              <a:gd name="connsiteX12" fmla="*/ 99554 w 7360592"/>
              <a:gd name="connsiteY12" fmla="*/ 6331118 h 6858000"/>
              <a:gd name="connsiteX13" fmla="*/ 105442 w 7360592"/>
              <a:gd name="connsiteY13" fmla="*/ 6278374 h 6858000"/>
              <a:gd name="connsiteX14" fmla="*/ 172914 w 7360592"/>
              <a:gd name="connsiteY14" fmla="*/ 6144628 h 6858000"/>
              <a:gd name="connsiteX15" fmla="*/ 264181 w 7360592"/>
              <a:gd name="connsiteY15" fmla="*/ 5952072 h 6858000"/>
              <a:gd name="connsiteX16" fmla="*/ 423554 w 7360592"/>
              <a:gd name="connsiteY16" fmla="*/ 5679532 h 6858000"/>
              <a:gd name="connsiteX17" fmla="*/ 485571 w 7360592"/>
              <a:gd name="connsiteY17" fmla="*/ 5396320 h 6858000"/>
              <a:gd name="connsiteX18" fmla="*/ 416638 w 7360592"/>
              <a:gd name="connsiteY18" fmla="*/ 5202635 h 6858000"/>
              <a:gd name="connsiteX19" fmla="*/ 367284 w 7360592"/>
              <a:gd name="connsiteY19" fmla="*/ 5066430 h 6858000"/>
              <a:gd name="connsiteX20" fmla="*/ 317365 w 7360592"/>
              <a:gd name="connsiteY20" fmla="*/ 5016642 h 6858000"/>
              <a:gd name="connsiteX21" fmla="*/ 317834 w 7360592"/>
              <a:gd name="connsiteY21" fmla="*/ 5008528 h 6858000"/>
              <a:gd name="connsiteX22" fmla="*/ 317591 w 7360592"/>
              <a:gd name="connsiteY22" fmla="*/ 5008366 h 6858000"/>
              <a:gd name="connsiteX23" fmla="*/ 318532 w 7360592"/>
              <a:gd name="connsiteY23" fmla="*/ 5000689 h 6858000"/>
              <a:gd name="connsiteX24" fmla="*/ 326373 w 7360592"/>
              <a:gd name="connsiteY24" fmla="*/ 4962649 h 6858000"/>
              <a:gd name="connsiteX25" fmla="*/ 304517 w 7360592"/>
              <a:gd name="connsiteY25" fmla="*/ 4845612 h 6858000"/>
              <a:gd name="connsiteX26" fmla="*/ 312138 w 7360592"/>
              <a:gd name="connsiteY26" fmla="*/ 4821435 h 6858000"/>
              <a:gd name="connsiteX27" fmla="*/ 314669 w 7360592"/>
              <a:gd name="connsiteY27" fmla="*/ 4809154 h 6858000"/>
              <a:gd name="connsiteX28" fmla="*/ 318283 w 7360592"/>
              <a:gd name="connsiteY28" fmla="*/ 4805250 h 6858000"/>
              <a:gd name="connsiteX29" fmla="*/ 320547 w 7360592"/>
              <a:gd name="connsiteY29" fmla="*/ 4787345 h 6858000"/>
              <a:gd name="connsiteX30" fmla="*/ 319715 w 7360592"/>
              <a:gd name="connsiteY30" fmla="*/ 4785453 h 6858000"/>
              <a:gd name="connsiteX31" fmla="*/ 325649 w 7360592"/>
              <a:gd name="connsiteY31" fmla="*/ 4770073 h 6858000"/>
              <a:gd name="connsiteX32" fmla="*/ 335542 w 7360592"/>
              <a:gd name="connsiteY32" fmla="*/ 4756450 h 6858000"/>
              <a:gd name="connsiteX33" fmla="*/ 339391 w 7360592"/>
              <a:gd name="connsiteY33" fmla="*/ 4606479 h 6858000"/>
              <a:gd name="connsiteX34" fmla="*/ 385485 w 7360592"/>
              <a:gd name="connsiteY34" fmla="*/ 4470620 h 6858000"/>
              <a:gd name="connsiteX35" fmla="*/ 386474 w 7360592"/>
              <a:gd name="connsiteY35" fmla="*/ 4389388 h 6858000"/>
              <a:gd name="connsiteX36" fmla="*/ 365661 w 7360592"/>
              <a:gd name="connsiteY36" fmla="*/ 4365498 h 6858000"/>
              <a:gd name="connsiteX37" fmla="*/ 389339 w 7360592"/>
              <a:gd name="connsiteY37" fmla="*/ 4160513 h 6858000"/>
              <a:gd name="connsiteX38" fmla="*/ 385403 w 7360592"/>
              <a:gd name="connsiteY38" fmla="*/ 4109650 h 6858000"/>
              <a:gd name="connsiteX39" fmla="*/ 402327 w 7360592"/>
              <a:gd name="connsiteY39" fmla="*/ 4061824 h 6858000"/>
              <a:gd name="connsiteX40" fmla="*/ 396156 w 7360592"/>
              <a:gd name="connsiteY40" fmla="*/ 4043965 h 6858000"/>
              <a:gd name="connsiteX41" fmla="*/ 394868 w 7360592"/>
              <a:gd name="connsiteY41" fmla="*/ 4040920 h 6858000"/>
              <a:gd name="connsiteX42" fmla="*/ 394584 w 7360592"/>
              <a:gd name="connsiteY42" fmla="*/ 4028000 h 6858000"/>
              <a:gd name="connsiteX43" fmla="*/ 388418 w 7360592"/>
              <a:gd name="connsiteY43" fmla="*/ 4025270 h 6858000"/>
              <a:gd name="connsiteX44" fmla="*/ 383628 w 7360592"/>
              <a:gd name="connsiteY44" fmla="*/ 4006478 h 6858000"/>
              <a:gd name="connsiteX45" fmla="*/ 384802 w 7360592"/>
              <a:gd name="connsiteY45" fmla="*/ 3982442 h 6858000"/>
              <a:gd name="connsiteX46" fmla="*/ 397167 w 7360592"/>
              <a:gd name="connsiteY46" fmla="*/ 3867331 h 6858000"/>
              <a:gd name="connsiteX47" fmla="*/ 400691 w 7360592"/>
              <a:gd name="connsiteY47" fmla="*/ 3798966 h 6858000"/>
              <a:gd name="connsiteX48" fmla="*/ 395946 w 7360592"/>
              <a:gd name="connsiteY48" fmla="*/ 3773791 h 6858000"/>
              <a:gd name="connsiteX49" fmla="*/ 393410 w 7360592"/>
              <a:gd name="connsiteY49" fmla="*/ 3738098 h 6858000"/>
              <a:gd name="connsiteX50" fmla="*/ 384223 w 7360592"/>
              <a:gd name="connsiteY50" fmla="*/ 3675719 h 6858000"/>
              <a:gd name="connsiteX51" fmla="*/ 386290 w 7360592"/>
              <a:gd name="connsiteY51" fmla="*/ 3642763 h 6858000"/>
              <a:gd name="connsiteX52" fmla="*/ 382514 w 7360592"/>
              <a:gd name="connsiteY52" fmla="*/ 3624093 h 6858000"/>
              <a:gd name="connsiteX53" fmla="*/ 383976 w 7360592"/>
              <a:gd name="connsiteY53" fmla="*/ 3616602 h 6858000"/>
              <a:gd name="connsiteX54" fmla="*/ 385517 w 7360592"/>
              <a:gd name="connsiteY54" fmla="*/ 3591527 h 6858000"/>
              <a:gd name="connsiteX55" fmla="*/ 387146 w 7360592"/>
              <a:gd name="connsiteY55" fmla="*/ 3577241 h 6858000"/>
              <a:gd name="connsiteX56" fmla="*/ 388068 w 7360592"/>
              <a:gd name="connsiteY56" fmla="*/ 3571585 h 6858000"/>
              <a:gd name="connsiteX57" fmla="*/ 395496 w 7360592"/>
              <a:gd name="connsiteY57" fmla="*/ 3559720 h 6858000"/>
              <a:gd name="connsiteX58" fmla="*/ 394985 w 7360592"/>
              <a:gd name="connsiteY58" fmla="*/ 3543047 h 6858000"/>
              <a:gd name="connsiteX59" fmla="*/ 403028 w 7360592"/>
              <a:gd name="connsiteY59" fmla="*/ 3525651 h 6858000"/>
              <a:gd name="connsiteX60" fmla="*/ 398728 w 7360592"/>
              <a:gd name="connsiteY60" fmla="*/ 3520715 h 6858000"/>
              <a:gd name="connsiteX61" fmla="*/ 395530 w 7360592"/>
              <a:gd name="connsiteY61" fmla="*/ 3505412 h 6858000"/>
              <a:gd name="connsiteX62" fmla="*/ 402719 w 7360592"/>
              <a:gd name="connsiteY62" fmla="*/ 3493445 h 6858000"/>
              <a:gd name="connsiteX63" fmla="*/ 409328 w 7360592"/>
              <a:gd name="connsiteY63" fmla="*/ 3467406 h 6858000"/>
              <a:gd name="connsiteX64" fmla="*/ 409292 w 7360592"/>
              <a:gd name="connsiteY64" fmla="*/ 3460033 h 6858000"/>
              <a:gd name="connsiteX65" fmla="*/ 419755 w 7360592"/>
              <a:gd name="connsiteY65" fmla="*/ 3435495 h 6858000"/>
              <a:gd name="connsiteX66" fmla="*/ 430771 w 7360592"/>
              <a:gd name="connsiteY66" fmla="*/ 3395884 h 6858000"/>
              <a:gd name="connsiteX67" fmla="*/ 439140 w 7360592"/>
              <a:gd name="connsiteY67" fmla="*/ 3350083 h 6858000"/>
              <a:gd name="connsiteX68" fmla="*/ 446544 w 7360592"/>
              <a:gd name="connsiteY68" fmla="*/ 3337690 h 6858000"/>
              <a:gd name="connsiteX69" fmla="*/ 470731 w 7360592"/>
              <a:gd name="connsiteY69" fmla="*/ 3254519 h 6858000"/>
              <a:gd name="connsiteX70" fmla="*/ 477713 w 7360592"/>
              <a:gd name="connsiteY70" fmla="*/ 3231166 h 6858000"/>
              <a:gd name="connsiteX71" fmla="*/ 478087 w 7360592"/>
              <a:gd name="connsiteY71" fmla="*/ 3210262 h 6858000"/>
              <a:gd name="connsiteX72" fmla="*/ 473269 w 7360592"/>
              <a:gd name="connsiteY72" fmla="*/ 3204689 h 6858000"/>
              <a:gd name="connsiteX73" fmla="*/ 476207 w 7360592"/>
              <a:gd name="connsiteY73" fmla="*/ 3191713 h 6858000"/>
              <a:gd name="connsiteX74" fmla="*/ 475813 w 7360592"/>
              <a:gd name="connsiteY74" fmla="*/ 3188085 h 6858000"/>
              <a:gd name="connsiteX75" fmla="*/ 474728 w 7360592"/>
              <a:gd name="connsiteY75" fmla="*/ 3167471 h 6858000"/>
              <a:gd name="connsiteX76" fmla="*/ 501612 w 7360592"/>
              <a:gd name="connsiteY76" fmla="*/ 3127774 h 6858000"/>
              <a:gd name="connsiteX77" fmla="*/ 510667 w 7360592"/>
              <a:gd name="connsiteY77" fmla="*/ 3075380 h 6858000"/>
              <a:gd name="connsiteX78" fmla="*/ 582379 w 7360592"/>
              <a:gd name="connsiteY78" fmla="*/ 2882573 h 6858000"/>
              <a:gd name="connsiteX79" fmla="*/ 569744 w 7360592"/>
              <a:gd name="connsiteY79" fmla="*/ 2849169 h 6858000"/>
              <a:gd name="connsiteX80" fmla="*/ 590685 w 7360592"/>
              <a:gd name="connsiteY80" fmla="*/ 2768869 h 6858000"/>
              <a:gd name="connsiteX81" fmla="*/ 665292 w 7360592"/>
              <a:gd name="connsiteY81" fmla="*/ 2655182 h 6858000"/>
              <a:gd name="connsiteX82" fmla="*/ 705757 w 7360592"/>
              <a:gd name="connsiteY82" fmla="*/ 2507872 h 6858000"/>
              <a:gd name="connsiteX83" fmla="*/ 717932 w 7360592"/>
              <a:gd name="connsiteY83" fmla="*/ 2498916 h 6858000"/>
              <a:gd name="connsiteX84" fmla="*/ 727017 w 7360592"/>
              <a:gd name="connsiteY84" fmla="*/ 2486382 h 6858000"/>
              <a:gd name="connsiteX85" fmla="*/ 726741 w 7360592"/>
              <a:gd name="connsiteY85" fmla="*/ 2484113 h 6858000"/>
              <a:gd name="connsiteX86" fmla="*/ 733179 w 7360592"/>
              <a:gd name="connsiteY86" fmla="*/ 2467361 h 6858000"/>
              <a:gd name="connsiteX87" fmla="*/ 737364 w 7360592"/>
              <a:gd name="connsiteY87" fmla="*/ 2465156 h 6858000"/>
              <a:gd name="connsiteX88" fmla="*/ 742650 w 7360592"/>
              <a:gd name="connsiteY88" fmla="*/ 2454122 h 6858000"/>
              <a:gd name="connsiteX89" fmla="*/ 755408 w 7360592"/>
              <a:gd name="connsiteY89" fmla="*/ 2433619 h 6858000"/>
              <a:gd name="connsiteX90" fmla="*/ 755598 w 7360592"/>
              <a:gd name="connsiteY90" fmla="*/ 2428626 h 6858000"/>
              <a:gd name="connsiteX91" fmla="*/ 771418 w 7360592"/>
              <a:gd name="connsiteY91" fmla="*/ 2395899 h 6858000"/>
              <a:gd name="connsiteX92" fmla="*/ 770593 w 7360592"/>
              <a:gd name="connsiteY92" fmla="*/ 2394897 h 6858000"/>
              <a:gd name="connsiteX93" fmla="*/ 770497 w 7360592"/>
              <a:gd name="connsiteY93" fmla="*/ 2383267 h 6858000"/>
              <a:gd name="connsiteX94" fmla="*/ 772693 w 7360592"/>
              <a:gd name="connsiteY94" fmla="*/ 2362296 h 6858000"/>
              <a:gd name="connsiteX95" fmla="*/ 764846 w 7360592"/>
              <a:gd name="connsiteY95" fmla="*/ 2307129 h 6858000"/>
              <a:gd name="connsiteX96" fmla="*/ 781226 w 7360592"/>
              <a:gd name="connsiteY96" fmla="*/ 2272947 h 6858000"/>
              <a:gd name="connsiteX97" fmla="*/ 783960 w 7360592"/>
              <a:gd name="connsiteY97" fmla="*/ 2265753 h 6858000"/>
              <a:gd name="connsiteX98" fmla="*/ 783783 w 7360592"/>
              <a:gd name="connsiteY98" fmla="*/ 2265478 h 6858000"/>
              <a:gd name="connsiteX99" fmla="*/ 786206 w 7360592"/>
              <a:gd name="connsiteY99" fmla="*/ 2257630 h 6858000"/>
              <a:gd name="connsiteX100" fmla="*/ 788946 w 7360592"/>
              <a:gd name="connsiteY100" fmla="*/ 2252635 h 6858000"/>
              <a:gd name="connsiteX101" fmla="*/ 794250 w 7360592"/>
              <a:gd name="connsiteY101" fmla="*/ 2238675 h 6858000"/>
              <a:gd name="connsiteX102" fmla="*/ 794536 w 7360592"/>
              <a:gd name="connsiteY102" fmla="*/ 2233003 h 6858000"/>
              <a:gd name="connsiteX103" fmla="*/ 792429 w 7360592"/>
              <a:gd name="connsiteY103" fmla="*/ 2229498 h 6858000"/>
              <a:gd name="connsiteX104" fmla="*/ 793227 w 7360592"/>
              <a:gd name="connsiteY104" fmla="*/ 2228401 h 6858000"/>
              <a:gd name="connsiteX105" fmla="*/ 795299 w 7360592"/>
              <a:gd name="connsiteY105" fmla="*/ 2197903 h 6858000"/>
              <a:gd name="connsiteX106" fmla="*/ 808822 w 7360592"/>
              <a:gd name="connsiteY106" fmla="*/ 2134368 h 6858000"/>
              <a:gd name="connsiteX107" fmla="*/ 820138 w 7360592"/>
              <a:gd name="connsiteY107" fmla="*/ 2099989 h 6858000"/>
              <a:gd name="connsiteX108" fmla="*/ 847225 w 7360592"/>
              <a:gd name="connsiteY108" fmla="*/ 2003626 h 6858000"/>
              <a:gd name="connsiteX109" fmla="*/ 871446 w 7360592"/>
              <a:gd name="connsiteY109" fmla="*/ 1905232 h 6858000"/>
              <a:gd name="connsiteX110" fmla="*/ 866894 w 7360592"/>
              <a:gd name="connsiteY110" fmla="*/ 1846725 h 6858000"/>
              <a:gd name="connsiteX111" fmla="*/ 868241 w 7360592"/>
              <a:gd name="connsiteY111" fmla="*/ 1841071 h 6858000"/>
              <a:gd name="connsiteX112" fmla="*/ 875742 w 7360592"/>
              <a:gd name="connsiteY112" fmla="*/ 1828958 h 6858000"/>
              <a:gd name="connsiteX113" fmla="*/ 879192 w 7360592"/>
              <a:gd name="connsiteY113" fmla="*/ 1824953 h 6858000"/>
              <a:gd name="connsiteX114" fmla="*/ 882790 w 7360592"/>
              <a:gd name="connsiteY114" fmla="*/ 1817574 h 6858000"/>
              <a:gd name="connsiteX115" fmla="*/ 938174 w 7360592"/>
              <a:gd name="connsiteY115" fmla="*/ 1837086 h 6858000"/>
              <a:gd name="connsiteX116" fmla="*/ 1021695 w 7360592"/>
              <a:gd name="connsiteY116" fmla="*/ 1753240 h 6858000"/>
              <a:gd name="connsiteX117" fmla="*/ 1109428 w 7360592"/>
              <a:gd name="connsiteY117" fmla="*/ 1570998 h 6858000"/>
              <a:gd name="connsiteX118" fmla="*/ 1250520 w 7360592"/>
              <a:gd name="connsiteY118" fmla="*/ 1425857 h 6858000"/>
              <a:gd name="connsiteX119" fmla="*/ 1320087 w 7360592"/>
              <a:gd name="connsiteY119" fmla="*/ 1339305 h 6858000"/>
              <a:gd name="connsiteX120" fmla="*/ 1496269 w 7360592"/>
              <a:gd name="connsiteY120" fmla="*/ 1094720 h 6858000"/>
              <a:gd name="connsiteX121" fmla="*/ 1516735 w 7360592"/>
              <a:gd name="connsiteY121" fmla="*/ 913489 h 6858000"/>
              <a:gd name="connsiteX122" fmla="*/ 1518279 w 7360592"/>
              <a:gd name="connsiteY122" fmla="*/ 802489 h 6858000"/>
              <a:gd name="connsiteX123" fmla="*/ 1589359 w 7360592"/>
              <a:gd name="connsiteY123" fmla="*/ 598702 h 6858000"/>
              <a:gd name="connsiteX124" fmla="*/ 1674468 w 7360592"/>
              <a:gd name="connsiteY124" fmla="*/ 380053 h 6858000"/>
              <a:gd name="connsiteX125" fmla="*/ 1713442 w 7360592"/>
              <a:gd name="connsiteY125" fmla="*/ 307108 h 6858000"/>
              <a:gd name="connsiteX126" fmla="*/ 1723372 w 7360592"/>
              <a:gd name="connsiteY126" fmla="*/ 277643 h 6858000"/>
              <a:gd name="connsiteX127" fmla="*/ 1740253 w 7360592"/>
              <a:gd name="connsiteY127" fmla="*/ 228503 h 6858000"/>
              <a:gd name="connsiteX128" fmla="*/ 1743263 w 7360592"/>
              <a:gd name="connsiteY128" fmla="*/ 182970 h 6858000"/>
              <a:gd name="connsiteX129" fmla="*/ 1761186 w 7360592"/>
              <a:gd name="connsiteY129" fmla="*/ 145367 h 6858000"/>
              <a:gd name="connsiteX130" fmla="*/ 1777775 w 7360592"/>
              <a:gd name="connsiteY130" fmla="*/ 148014 h 6858000"/>
              <a:gd name="connsiteX131" fmla="*/ 1792914 w 7360592"/>
              <a:gd name="connsiteY131" fmla="*/ 104094 h 6858000"/>
              <a:gd name="connsiteX132" fmla="*/ 1814516 w 7360592"/>
              <a:gd name="connsiteY132" fmla="*/ 36224 h 6858000"/>
              <a:gd name="connsiteX133" fmla="*/ 1821598 w 7360592"/>
              <a:gd name="connsiteY133" fmla="*/ 28008 h 6858000"/>
              <a:gd name="connsiteX134" fmla="*/ 1813947 w 7360592"/>
              <a:gd name="connsiteY134" fmla="*/ 11863 h 6858000"/>
              <a:gd name="connsiteX135" fmla="*/ 1814929 w 7360592"/>
              <a:gd name="connsiteY135" fmla="*/ 0 h 6858000"/>
              <a:gd name="connsiteX0" fmla="*/ 1814929 w 7360592"/>
              <a:gd name="connsiteY0" fmla="*/ 0 h 6858000"/>
              <a:gd name="connsiteX1" fmla="*/ 7349959 w 7360592"/>
              <a:gd name="connsiteY1" fmla="*/ 0 h 6858000"/>
              <a:gd name="connsiteX2" fmla="*/ 7360592 w 7360592"/>
              <a:gd name="connsiteY2" fmla="*/ 6858000 h 6858000"/>
              <a:gd name="connsiteX3" fmla="*/ 0 w 7360592"/>
              <a:gd name="connsiteY3" fmla="*/ 6858000 h 6858000"/>
              <a:gd name="connsiteX4" fmla="*/ 2310 w 7360592"/>
              <a:gd name="connsiteY4" fmla="*/ 6853652 h 6858000"/>
              <a:gd name="connsiteX5" fmla="*/ 91006 w 7360592"/>
              <a:gd name="connsiteY5" fmla="*/ 6620968 h 6858000"/>
              <a:gd name="connsiteX6" fmla="*/ 81892 w 7360592"/>
              <a:gd name="connsiteY6" fmla="*/ 6435659 h 6858000"/>
              <a:gd name="connsiteX7" fmla="*/ 80998 w 7360592"/>
              <a:gd name="connsiteY7" fmla="*/ 6414855 h 6858000"/>
              <a:gd name="connsiteX8" fmla="*/ 75836 w 7360592"/>
              <a:gd name="connsiteY8" fmla="*/ 6409671 h 6858000"/>
              <a:gd name="connsiteX9" fmla="*/ 77989 w 7360592"/>
              <a:gd name="connsiteY9" fmla="*/ 6396556 h 6858000"/>
              <a:gd name="connsiteX10" fmla="*/ 77374 w 7360592"/>
              <a:gd name="connsiteY10" fmla="*/ 6392981 h 6858000"/>
              <a:gd name="connsiteX11" fmla="*/ 75036 w 7360592"/>
              <a:gd name="connsiteY11" fmla="*/ 6372572 h 6858000"/>
              <a:gd name="connsiteX12" fmla="*/ 99554 w 7360592"/>
              <a:gd name="connsiteY12" fmla="*/ 6331118 h 6858000"/>
              <a:gd name="connsiteX13" fmla="*/ 105442 w 7360592"/>
              <a:gd name="connsiteY13" fmla="*/ 6278374 h 6858000"/>
              <a:gd name="connsiteX14" fmla="*/ 172914 w 7360592"/>
              <a:gd name="connsiteY14" fmla="*/ 6144628 h 6858000"/>
              <a:gd name="connsiteX15" fmla="*/ 264181 w 7360592"/>
              <a:gd name="connsiteY15" fmla="*/ 5952072 h 6858000"/>
              <a:gd name="connsiteX16" fmla="*/ 423554 w 7360592"/>
              <a:gd name="connsiteY16" fmla="*/ 5679532 h 6858000"/>
              <a:gd name="connsiteX17" fmla="*/ 446935 w 7360592"/>
              <a:gd name="connsiteY17" fmla="*/ 5383441 h 6858000"/>
              <a:gd name="connsiteX18" fmla="*/ 416638 w 7360592"/>
              <a:gd name="connsiteY18" fmla="*/ 5202635 h 6858000"/>
              <a:gd name="connsiteX19" fmla="*/ 367284 w 7360592"/>
              <a:gd name="connsiteY19" fmla="*/ 5066430 h 6858000"/>
              <a:gd name="connsiteX20" fmla="*/ 317365 w 7360592"/>
              <a:gd name="connsiteY20" fmla="*/ 5016642 h 6858000"/>
              <a:gd name="connsiteX21" fmla="*/ 317834 w 7360592"/>
              <a:gd name="connsiteY21" fmla="*/ 5008528 h 6858000"/>
              <a:gd name="connsiteX22" fmla="*/ 317591 w 7360592"/>
              <a:gd name="connsiteY22" fmla="*/ 5008366 h 6858000"/>
              <a:gd name="connsiteX23" fmla="*/ 318532 w 7360592"/>
              <a:gd name="connsiteY23" fmla="*/ 5000689 h 6858000"/>
              <a:gd name="connsiteX24" fmla="*/ 326373 w 7360592"/>
              <a:gd name="connsiteY24" fmla="*/ 4962649 h 6858000"/>
              <a:gd name="connsiteX25" fmla="*/ 304517 w 7360592"/>
              <a:gd name="connsiteY25" fmla="*/ 4845612 h 6858000"/>
              <a:gd name="connsiteX26" fmla="*/ 312138 w 7360592"/>
              <a:gd name="connsiteY26" fmla="*/ 4821435 h 6858000"/>
              <a:gd name="connsiteX27" fmla="*/ 314669 w 7360592"/>
              <a:gd name="connsiteY27" fmla="*/ 4809154 h 6858000"/>
              <a:gd name="connsiteX28" fmla="*/ 318283 w 7360592"/>
              <a:gd name="connsiteY28" fmla="*/ 4805250 h 6858000"/>
              <a:gd name="connsiteX29" fmla="*/ 320547 w 7360592"/>
              <a:gd name="connsiteY29" fmla="*/ 4787345 h 6858000"/>
              <a:gd name="connsiteX30" fmla="*/ 319715 w 7360592"/>
              <a:gd name="connsiteY30" fmla="*/ 4785453 h 6858000"/>
              <a:gd name="connsiteX31" fmla="*/ 325649 w 7360592"/>
              <a:gd name="connsiteY31" fmla="*/ 4770073 h 6858000"/>
              <a:gd name="connsiteX32" fmla="*/ 335542 w 7360592"/>
              <a:gd name="connsiteY32" fmla="*/ 4756450 h 6858000"/>
              <a:gd name="connsiteX33" fmla="*/ 339391 w 7360592"/>
              <a:gd name="connsiteY33" fmla="*/ 4606479 h 6858000"/>
              <a:gd name="connsiteX34" fmla="*/ 385485 w 7360592"/>
              <a:gd name="connsiteY34" fmla="*/ 4470620 h 6858000"/>
              <a:gd name="connsiteX35" fmla="*/ 386474 w 7360592"/>
              <a:gd name="connsiteY35" fmla="*/ 4389388 h 6858000"/>
              <a:gd name="connsiteX36" fmla="*/ 365661 w 7360592"/>
              <a:gd name="connsiteY36" fmla="*/ 4365498 h 6858000"/>
              <a:gd name="connsiteX37" fmla="*/ 389339 w 7360592"/>
              <a:gd name="connsiteY37" fmla="*/ 4160513 h 6858000"/>
              <a:gd name="connsiteX38" fmla="*/ 385403 w 7360592"/>
              <a:gd name="connsiteY38" fmla="*/ 4109650 h 6858000"/>
              <a:gd name="connsiteX39" fmla="*/ 402327 w 7360592"/>
              <a:gd name="connsiteY39" fmla="*/ 4061824 h 6858000"/>
              <a:gd name="connsiteX40" fmla="*/ 396156 w 7360592"/>
              <a:gd name="connsiteY40" fmla="*/ 4043965 h 6858000"/>
              <a:gd name="connsiteX41" fmla="*/ 394868 w 7360592"/>
              <a:gd name="connsiteY41" fmla="*/ 4040920 h 6858000"/>
              <a:gd name="connsiteX42" fmla="*/ 394584 w 7360592"/>
              <a:gd name="connsiteY42" fmla="*/ 4028000 h 6858000"/>
              <a:gd name="connsiteX43" fmla="*/ 388418 w 7360592"/>
              <a:gd name="connsiteY43" fmla="*/ 4025270 h 6858000"/>
              <a:gd name="connsiteX44" fmla="*/ 383628 w 7360592"/>
              <a:gd name="connsiteY44" fmla="*/ 4006478 h 6858000"/>
              <a:gd name="connsiteX45" fmla="*/ 384802 w 7360592"/>
              <a:gd name="connsiteY45" fmla="*/ 3982442 h 6858000"/>
              <a:gd name="connsiteX46" fmla="*/ 397167 w 7360592"/>
              <a:gd name="connsiteY46" fmla="*/ 3867331 h 6858000"/>
              <a:gd name="connsiteX47" fmla="*/ 400691 w 7360592"/>
              <a:gd name="connsiteY47" fmla="*/ 3798966 h 6858000"/>
              <a:gd name="connsiteX48" fmla="*/ 395946 w 7360592"/>
              <a:gd name="connsiteY48" fmla="*/ 3773791 h 6858000"/>
              <a:gd name="connsiteX49" fmla="*/ 393410 w 7360592"/>
              <a:gd name="connsiteY49" fmla="*/ 3738098 h 6858000"/>
              <a:gd name="connsiteX50" fmla="*/ 384223 w 7360592"/>
              <a:gd name="connsiteY50" fmla="*/ 3675719 h 6858000"/>
              <a:gd name="connsiteX51" fmla="*/ 386290 w 7360592"/>
              <a:gd name="connsiteY51" fmla="*/ 3642763 h 6858000"/>
              <a:gd name="connsiteX52" fmla="*/ 382514 w 7360592"/>
              <a:gd name="connsiteY52" fmla="*/ 3624093 h 6858000"/>
              <a:gd name="connsiteX53" fmla="*/ 383976 w 7360592"/>
              <a:gd name="connsiteY53" fmla="*/ 3616602 h 6858000"/>
              <a:gd name="connsiteX54" fmla="*/ 385517 w 7360592"/>
              <a:gd name="connsiteY54" fmla="*/ 3591527 h 6858000"/>
              <a:gd name="connsiteX55" fmla="*/ 387146 w 7360592"/>
              <a:gd name="connsiteY55" fmla="*/ 3577241 h 6858000"/>
              <a:gd name="connsiteX56" fmla="*/ 388068 w 7360592"/>
              <a:gd name="connsiteY56" fmla="*/ 3571585 h 6858000"/>
              <a:gd name="connsiteX57" fmla="*/ 395496 w 7360592"/>
              <a:gd name="connsiteY57" fmla="*/ 3559720 h 6858000"/>
              <a:gd name="connsiteX58" fmla="*/ 394985 w 7360592"/>
              <a:gd name="connsiteY58" fmla="*/ 3543047 h 6858000"/>
              <a:gd name="connsiteX59" fmla="*/ 403028 w 7360592"/>
              <a:gd name="connsiteY59" fmla="*/ 3525651 h 6858000"/>
              <a:gd name="connsiteX60" fmla="*/ 398728 w 7360592"/>
              <a:gd name="connsiteY60" fmla="*/ 3520715 h 6858000"/>
              <a:gd name="connsiteX61" fmla="*/ 395530 w 7360592"/>
              <a:gd name="connsiteY61" fmla="*/ 3505412 h 6858000"/>
              <a:gd name="connsiteX62" fmla="*/ 402719 w 7360592"/>
              <a:gd name="connsiteY62" fmla="*/ 3493445 h 6858000"/>
              <a:gd name="connsiteX63" fmla="*/ 409328 w 7360592"/>
              <a:gd name="connsiteY63" fmla="*/ 3467406 h 6858000"/>
              <a:gd name="connsiteX64" fmla="*/ 409292 w 7360592"/>
              <a:gd name="connsiteY64" fmla="*/ 3460033 h 6858000"/>
              <a:gd name="connsiteX65" fmla="*/ 419755 w 7360592"/>
              <a:gd name="connsiteY65" fmla="*/ 3435495 h 6858000"/>
              <a:gd name="connsiteX66" fmla="*/ 430771 w 7360592"/>
              <a:gd name="connsiteY66" fmla="*/ 3395884 h 6858000"/>
              <a:gd name="connsiteX67" fmla="*/ 439140 w 7360592"/>
              <a:gd name="connsiteY67" fmla="*/ 3350083 h 6858000"/>
              <a:gd name="connsiteX68" fmla="*/ 446544 w 7360592"/>
              <a:gd name="connsiteY68" fmla="*/ 3337690 h 6858000"/>
              <a:gd name="connsiteX69" fmla="*/ 470731 w 7360592"/>
              <a:gd name="connsiteY69" fmla="*/ 3254519 h 6858000"/>
              <a:gd name="connsiteX70" fmla="*/ 477713 w 7360592"/>
              <a:gd name="connsiteY70" fmla="*/ 3231166 h 6858000"/>
              <a:gd name="connsiteX71" fmla="*/ 478087 w 7360592"/>
              <a:gd name="connsiteY71" fmla="*/ 3210262 h 6858000"/>
              <a:gd name="connsiteX72" fmla="*/ 473269 w 7360592"/>
              <a:gd name="connsiteY72" fmla="*/ 3204689 h 6858000"/>
              <a:gd name="connsiteX73" fmla="*/ 476207 w 7360592"/>
              <a:gd name="connsiteY73" fmla="*/ 3191713 h 6858000"/>
              <a:gd name="connsiteX74" fmla="*/ 475813 w 7360592"/>
              <a:gd name="connsiteY74" fmla="*/ 3188085 h 6858000"/>
              <a:gd name="connsiteX75" fmla="*/ 474728 w 7360592"/>
              <a:gd name="connsiteY75" fmla="*/ 3167471 h 6858000"/>
              <a:gd name="connsiteX76" fmla="*/ 501612 w 7360592"/>
              <a:gd name="connsiteY76" fmla="*/ 3127774 h 6858000"/>
              <a:gd name="connsiteX77" fmla="*/ 510667 w 7360592"/>
              <a:gd name="connsiteY77" fmla="*/ 3075380 h 6858000"/>
              <a:gd name="connsiteX78" fmla="*/ 582379 w 7360592"/>
              <a:gd name="connsiteY78" fmla="*/ 2882573 h 6858000"/>
              <a:gd name="connsiteX79" fmla="*/ 569744 w 7360592"/>
              <a:gd name="connsiteY79" fmla="*/ 2849169 h 6858000"/>
              <a:gd name="connsiteX80" fmla="*/ 590685 w 7360592"/>
              <a:gd name="connsiteY80" fmla="*/ 2768869 h 6858000"/>
              <a:gd name="connsiteX81" fmla="*/ 665292 w 7360592"/>
              <a:gd name="connsiteY81" fmla="*/ 2655182 h 6858000"/>
              <a:gd name="connsiteX82" fmla="*/ 705757 w 7360592"/>
              <a:gd name="connsiteY82" fmla="*/ 2507872 h 6858000"/>
              <a:gd name="connsiteX83" fmla="*/ 717932 w 7360592"/>
              <a:gd name="connsiteY83" fmla="*/ 2498916 h 6858000"/>
              <a:gd name="connsiteX84" fmla="*/ 727017 w 7360592"/>
              <a:gd name="connsiteY84" fmla="*/ 2486382 h 6858000"/>
              <a:gd name="connsiteX85" fmla="*/ 726741 w 7360592"/>
              <a:gd name="connsiteY85" fmla="*/ 2484113 h 6858000"/>
              <a:gd name="connsiteX86" fmla="*/ 733179 w 7360592"/>
              <a:gd name="connsiteY86" fmla="*/ 2467361 h 6858000"/>
              <a:gd name="connsiteX87" fmla="*/ 737364 w 7360592"/>
              <a:gd name="connsiteY87" fmla="*/ 2465156 h 6858000"/>
              <a:gd name="connsiteX88" fmla="*/ 742650 w 7360592"/>
              <a:gd name="connsiteY88" fmla="*/ 2454122 h 6858000"/>
              <a:gd name="connsiteX89" fmla="*/ 755408 w 7360592"/>
              <a:gd name="connsiteY89" fmla="*/ 2433619 h 6858000"/>
              <a:gd name="connsiteX90" fmla="*/ 755598 w 7360592"/>
              <a:gd name="connsiteY90" fmla="*/ 2428626 h 6858000"/>
              <a:gd name="connsiteX91" fmla="*/ 771418 w 7360592"/>
              <a:gd name="connsiteY91" fmla="*/ 2395899 h 6858000"/>
              <a:gd name="connsiteX92" fmla="*/ 770593 w 7360592"/>
              <a:gd name="connsiteY92" fmla="*/ 2394897 h 6858000"/>
              <a:gd name="connsiteX93" fmla="*/ 770497 w 7360592"/>
              <a:gd name="connsiteY93" fmla="*/ 2383267 h 6858000"/>
              <a:gd name="connsiteX94" fmla="*/ 772693 w 7360592"/>
              <a:gd name="connsiteY94" fmla="*/ 2362296 h 6858000"/>
              <a:gd name="connsiteX95" fmla="*/ 764846 w 7360592"/>
              <a:gd name="connsiteY95" fmla="*/ 2307129 h 6858000"/>
              <a:gd name="connsiteX96" fmla="*/ 781226 w 7360592"/>
              <a:gd name="connsiteY96" fmla="*/ 2272947 h 6858000"/>
              <a:gd name="connsiteX97" fmla="*/ 783960 w 7360592"/>
              <a:gd name="connsiteY97" fmla="*/ 2265753 h 6858000"/>
              <a:gd name="connsiteX98" fmla="*/ 783783 w 7360592"/>
              <a:gd name="connsiteY98" fmla="*/ 2265478 h 6858000"/>
              <a:gd name="connsiteX99" fmla="*/ 786206 w 7360592"/>
              <a:gd name="connsiteY99" fmla="*/ 2257630 h 6858000"/>
              <a:gd name="connsiteX100" fmla="*/ 788946 w 7360592"/>
              <a:gd name="connsiteY100" fmla="*/ 2252635 h 6858000"/>
              <a:gd name="connsiteX101" fmla="*/ 794250 w 7360592"/>
              <a:gd name="connsiteY101" fmla="*/ 2238675 h 6858000"/>
              <a:gd name="connsiteX102" fmla="*/ 794536 w 7360592"/>
              <a:gd name="connsiteY102" fmla="*/ 2233003 h 6858000"/>
              <a:gd name="connsiteX103" fmla="*/ 792429 w 7360592"/>
              <a:gd name="connsiteY103" fmla="*/ 2229498 h 6858000"/>
              <a:gd name="connsiteX104" fmla="*/ 793227 w 7360592"/>
              <a:gd name="connsiteY104" fmla="*/ 2228401 h 6858000"/>
              <a:gd name="connsiteX105" fmla="*/ 795299 w 7360592"/>
              <a:gd name="connsiteY105" fmla="*/ 2197903 h 6858000"/>
              <a:gd name="connsiteX106" fmla="*/ 808822 w 7360592"/>
              <a:gd name="connsiteY106" fmla="*/ 2134368 h 6858000"/>
              <a:gd name="connsiteX107" fmla="*/ 820138 w 7360592"/>
              <a:gd name="connsiteY107" fmla="*/ 2099989 h 6858000"/>
              <a:gd name="connsiteX108" fmla="*/ 847225 w 7360592"/>
              <a:gd name="connsiteY108" fmla="*/ 2003626 h 6858000"/>
              <a:gd name="connsiteX109" fmla="*/ 871446 w 7360592"/>
              <a:gd name="connsiteY109" fmla="*/ 1905232 h 6858000"/>
              <a:gd name="connsiteX110" fmla="*/ 866894 w 7360592"/>
              <a:gd name="connsiteY110" fmla="*/ 1846725 h 6858000"/>
              <a:gd name="connsiteX111" fmla="*/ 868241 w 7360592"/>
              <a:gd name="connsiteY111" fmla="*/ 1841071 h 6858000"/>
              <a:gd name="connsiteX112" fmla="*/ 875742 w 7360592"/>
              <a:gd name="connsiteY112" fmla="*/ 1828958 h 6858000"/>
              <a:gd name="connsiteX113" fmla="*/ 879192 w 7360592"/>
              <a:gd name="connsiteY113" fmla="*/ 1824953 h 6858000"/>
              <a:gd name="connsiteX114" fmla="*/ 882790 w 7360592"/>
              <a:gd name="connsiteY114" fmla="*/ 1817574 h 6858000"/>
              <a:gd name="connsiteX115" fmla="*/ 938174 w 7360592"/>
              <a:gd name="connsiteY115" fmla="*/ 1837086 h 6858000"/>
              <a:gd name="connsiteX116" fmla="*/ 1021695 w 7360592"/>
              <a:gd name="connsiteY116" fmla="*/ 1753240 h 6858000"/>
              <a:gd name="connsiteX117" fmla="*/ 1109428 w 7360592"/>
              <a:gd name="connsiteY117" fmla="*/ 1570998 h 6858000"/>
              <a:gd name="connsiteX118" fmla="*/ 1250520 w 7360592"/>
              <a:gd name="connsiteY118" fmla="*/ 1425857 h 6858000"/>
              <a:gd name="connsiteX119" fmla="*/ 1320087 w 7360592"/>
              <a:gd name="connsiteY119" fmla="*/ 1339305 h 6858000"/>
              <a:gd name="connsiteX120" fmla="*/ 1496269 w 7360592"/>
              <a:gd name="connsiteY120" fmla="*/ 1094720 h 6858000"/>
              <a:gd name="connsiteX121" fmla="*/ 1516735 w 7360592"/>
              <a:gd name="connsiteY121" fmla="*/ 913489 h 6858000"/>
              <a:gd name="connsiteX122" fmla="*/ 1518279 w 7360592"/>
              <a:gd name="connsiteY122" fmla="*/ 802489 h 6858000"/>
              <a:gd name="connsiteX123" fmla="*/ 1589359 w 7360592"/>
              <a:gd name="connsiteY123" fmla="*/ 598702 h 6858000"/>
              <a:gd name="connsiteX124" fmla="*/ 1674468 w 7360592"/>
              <a:gd name="connsiteY124" fmla="*/ 380053 h 6858000"/>
              <a:gd name="connsiteX125" fmla="*/ 1713442 w 7360592"/>
              <a:gd name="connsiteY125" fmla="*/ 307108 h 6858000"/>
              <a:gd name="connsiteX126" fmla="*/ 1723372 w 7360592"/>
              <a:gd name="connsiteY126" fmla="*/ 277643 h 6858000"/>
              <a:gd name="connsiteX127" fmla="*/ 1740253 w 7360592"/>
              <a:gd name="connsiteY127" fmla="*/ 228503 h 6858000"/>
              <a:gd name="connsiteX128" fmla="*/ 1743263 w 7360592"/>
              <a:gd name="connsiteY128" fmla="*/ 182970 h 6858000"/>
              <a:gd name="connsiteX129" fmla="*/ 1761186 w 7360592"/>
              <a:gd name="connsiteY129" fmla="*/ 145367 h 6858000"/>
              <a:gd name="connsiteX130" fmla="*/ 1777775 w 7360592"/>
              <a:gd name="connsiteY130" fmla="*/ 148014 h 6858000"/>
              <a:gd name="connsiteX131" fmla="*/ 1792914 w 7360592"/>
              <a:gd name="connsiteY131" fmla="*/ 104094 h 6858000"/>
              <a:gd name="connsiteX132" fmla="*/ 1814516 w 7360592"/>
              <a:gd name="connsiteY132" fmla="*/ 36224 h 6858000"/>
              <a:gd name="connsiteX133" fmla="*/ 1821598 w 7360592"/>
              <a:gd name="connsiteY133" fmla="*/ 28008 h 6858000"/>
              <a:gd name="connsiteX134" fmla="*/ 1813947 w 7360592"/>
              <a:gd name="connsiteY134" fmla="*/ 11863 h 6858000"/>
              <a:gd name="connsiteX135" fmla="*/ 1814929 w 7360592"/>
              <a:gd name="connsiteY13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7360592" h="6858000">
                <a:moveTo>
                  <a:pt x="1814929" y="0"/>
                </a:moveTo>
                <a:lnTo>
                  <a:pt x="7349959" y="0"/>
                </a:lnTo>
                <a:cubicBezTo>
                  <a:pt x="7353503" y="2286000"/>
                  <a:pt x="7357048" y="4572000"/>
                  <a:pt x="7360592" y="6858000"/>
                </a:cubicBezTo>
                <a:lnTo>
                  <a:pt x="0" y="6858000"/>
                </a:lnTo>
                <a:lnTo>
                  <a:pt x="2310" y="6853652"/>
                </a:lnTo>
                <a:cubicBezTo>
                  <a:pt x="29810" y="6805010"/>
                  <a:pt x="56276" y="6770828"/>
                  <a:pt x="91006" y="6620968"/>
                </a:cubicBezTo>
                <a:cubicBezTo>
                  <a:pt x="94381" y="6612671"/>
                  <a:pt x="81335" y="6443221"/>
                  <a:pt x="81892" y="6435659"/>
                </a:cubicBezTo>
                <a:lnTo>
                  <a:pt x="80998" y="6414855"/>
                </a:lnTo>
                <a:lnTo>
                  <a:pt x="75836" y="6409671"/>
                </a:lnTo>
                <a:lnTo>
                  <a:pt x="77989" y="6396556"/>
                </a:lnTo>
                <a:lnTo>
                  <a:pt x="77374" y="6392981"/>
                </a:lnTo>
                <a:cubicBezTo>
                  <a:pt x="76172" y="6386157"/>
                  <a:pt x="75177" y="6379394"/>
                  <a:pt x="75036" y="6372572"/>
                </a:cubicBezTo>
                <a:cubicBezTo>
                  <a:pt x="102194" y="6377497"/>
                  <a:pt x="78306" y="6315359"/>
                  <a:pt x="99554" y="6331118"/>
                </a:cubicBezTo>
                <a:cubicBezTo>
                  <a:pt x="103496" y="6294492"/>
                  <a:pt x="122687" y="6319101"/>
                  <a:pt x="105442" y="6278374"/>
                </a:cubicBezTo>
                <a:cubicBezTo>
                  <a:pt x="113996" y="6231380"/>
                  <a:pt x="151354" y="6216149"/>
                  <a:pt x="172914" y="6144628"/>
                </a:cubicBezTo>
                <a:cubicBezTo>
                  <a:pt x="184454" y="6105934"/>
                  <a:pt x="219188" y="6021085"/>
                  <a:pt x="264181" y="5952072"/>
                </a:cubicBezTo>
                <a:cubicBezTo>
                  <a:pt x="320644" y="5872108"/>
                  <a:pt x="367070" y="5761141"/>
                  <a:pt x="423554" y="5679532"/>
                </a:cubicBezTo>
                <a:lnTo>
                  <a:pt x="446935" y="5383441"/>
                </a:lnTo>
                <a:cubicBezTo>
                  <a:pt x="408154" y="5295993"/>
                  <a:pt x="446289" y="5276257"/>
                  <a:pt x="416638" y="5202635"/>
                </a:cubicBezTo>
                <a:lnTo>
                  <a:pt x="367284" y="5066430"/>
                </a:lnTo>
                <a:lnTo>
                  <a:pt x="317365" y="5016642"/>
                </a:lnTo>
                <a:cubicBezTo>
                  <a:pt x="318092" y="5012746"/>
                  <a:pt x="318190" y="5010215"/>
                  <a:pt x="317834" y="5008528"/>
                </a:cubicBezTo>
                <a:lnTo>
                  <a:pt x="317591" y="5008366"/>
                </a:lnTo>
                <a:lnTo>
                  <a:pt x="318532" y="5000689"/>
                </a:lnTo>
                <a:cubicBezTo>
                  <a:pt x="320705" y="4987649"/>
                  <a:pt x="323377" y="4974877"/>
                  <a:pt x="326373" y="4962649"/>
                </a:cubicBezTo>
                <a:lnTo>
                  <a:pt x="304517" y="4845612"/>
                </a:lnTo>
                <a:lnTo>
                  <a:pt x="312138" y="4821435"/>
                </a:lnTo>
                <a:lnTo>
                  <a:pt x="314669" y="4809154"/>
                </a:lnTo>
                <a:lnTo>
                  <a:pt x="318283" y="4805250"/>
                </a:lnTo>
                <a:cubicBezTo>
                  <a:pt x="320578" y="4801275"/>
                  <a:pt x="321790" y="4795888"/>
                  <a:pt x="320547" y="4787345"/>
                </a:cubicBezTo>
                <a:lnTo>
                  <a:pt x="319715" y="4785453"/>
                </a:lnTo>
                <a:lnTo>
                  <a:pt x="325649" y="4770073"/>
                </a:lnTo>
                <a:cubicBezTo>
                  <a:pt x="328268" y="4765017"/>
                  <a:pt x="331488" y="4760402"/>
                  <a:pt x="335542" y="4756450"/>
                </a:cubicBezTo>
                <a:cubicBezTo>
                  <a:pt x="318003" y="4709762"/>
                  <a:pt x="339666" y="4659972"/>
                  <a:pt x="339391" y="4606479"/>
                </a:cubicBezTo>
                <a:cubicBezTo>
                  <a:pt x="308820" y="4587919"/>
                  <a:pt x="353653" y="4488685"/>
                  <a:pt x="385485" y="4470620"/>
                </a:cubicBezTo>
                <a:cubicBezTo>
                  <a:pt x="349272" y="4475654"/>
                  <a:pt x="434439" y="4343750"/>
                  <a:pt x="386474" y="4389388"/>
                </a:cubicBezTo>
                <a:cubicBezTo>
                  <a:pt x="390773" y="4370356"/>
                  <a:pt x="377813" y="4353317"/>
                  <a:pt x="365661" y="4365498"/>
                </a:cubicBezTo>
                <a:cubicBezTo>
                  <a:pt x="393730" y="4305427"/>
                  <a:pt x="374276" y="4225895"/>
                  <a:pt x="389339" y="4160513"/>
                </a:cubicBezTo>
                <a:cubicBezTo>
                  <a:pt x="364366" y="4129844"/>
                  <a:pt x="388282" y="4144911"/>
                  <a:pt x="385403" y="4109650"/>
                </a:cubicBezTo>
                <a:cubicBezTo>
                  <a:pt x="409735" y="4115762"/>
                  <a:pt x="374071" y="4068016"/>
                  <a:pt x="402327" y="4061824"/>
                </a:cubicBezTo>
                <a:cubicBezTo>
                  <a:pt x="400908" y="4055602"/>
                  <a:pt x="398642" y="4049772"/>
                  <a:pt x="396156" y="4043965"/>
                </a:cubicBezTo>
                <a:lnTo>
                  <a:pt x="394868" y="4040920"/>
                </a:lnTo>
                <a:cubicBezTo>
                  <a:pt x="394773" y="4036613"/>
                  <a:pt x="394679" y="4032307"/>
                  <a:pt x="394584" y="4028000"/>
                </a:cubicBezTo>
                <a:lnTo>
                  <a:pt x="388418" y="4025270"/>
                </a:lnTo>
                <a:lnTo>
                  <a:pt x="383628" y="4006478"/>
                </a:lnTo>
                <a:cubicBezTo>
                  <a:pt x="382774" y="3999299"/>
                  <a:pt x="382957" y="3991408"/>
                  <a:pt x="384802" y="3982442"/>
                </a:cubicBezTo>
                <a:cubicBezTo>
                  <a:pt x="401416" y="3951445"/>
                  <a:pt x="375209" y="3905701"/>
                  <a:pt x="397167" y="3867331"/>
                </a:cubicBezTo>
                <a:cubicBezTo>
                  <a:pt x="403057" y="3853072"/>
                  <a:pt x="407915" y="3808030"/>
                  <a:pt x="400691" y="3798966"/>
                </a:cubicBezTo>
                <a:cubicBezTo>
                  <a:pt x="400026" y="3789462"/>
                  <a:pt x="404255" y="3778712"/>
                  <a:pt x="395946" y="3773791"/>
                </a:cubicBezTo>
                <a:cubicBezTo>
                  <a:pt x="386179" y="3765922"/>
                  <a:pt x="406502" y="3734262"/>
                  <a:pt x="393410" y="3738098"/>
                </a:cubicBezTo>
                <a:cubicBezTo>
                  <a:pt x="407431" y="3715587"/>
                  <a:pt x="387387" y="3695630"/>
                  <a:pt x="384223" y="3675719"/>
                </a:cubicBezTo>
                <a:cubicBezTo>
                  <a:pt x="390897" y="3666933"/>
                  <a:pt x="389284" y="3656428"/>
                  <a:pt x="386290" y="3642763"/>
                </a:cubicBezTo>
                <a:lnTo>
                  <a:pt x="382514" y="3624093"/>
                </a:lnTo>
                <a:lnTo>
                  <a:pt x="383976" y="3616602"/>
                </a:lnTo>
                <a:cubicBezTo>
                  <a:pt x="384920" y="3607445"/>
                  <a:pt x="385162" y="3599012"/>
                  <a:pt x="385517" y="3591527"/>
                </a:cubicBezTo>
                <a:lnTo>
                  <a:pt x="387146" y="3577241"/>
                </a:lnTo>
                <a:lnTo>
                  <a:pt x="388068" y="3571585"/>
                </a:lnTo>
                <a:lnTo>
                  <a:pt x="395496" y="3559720"/>
                </a:lnTo>
                <a:cubicBezTo>
                  <a:pt x="395326" y="3554162"/>
                  <a:pt x="395155" y="3548605"/>
                  <a:pt x="394985" y="3543047"/>
                </a:cubicBezTo>
                <a:lnTo>
                  <a:pt x="403028" y="3525651"/>
                </a:lnTo>
                <a:cubicBezTo>
                  <a:pt x="401413" y="3524354"/>
                  <a:pt x="399963" y="3522692"/>
                  <a:pt x="398728" y="3520715"/>
                </a:cubicBezTo>
                <a:lnTo>
                  <a:pt x="395530" y="3505412"/>
                </a:lnTo>
                <a:lnTo>
                  <a:pt x="402719" y="3493445"/>
                </a:lnTo>
                <a:cubicBezTo>
                  <a:pt x="393264" y="3491751"/>
                  <a:pt x="405480" y="3478925"/>
                  <a:pt x="409328" y="3467406"/>
                </a:cubicBezTo>
                <a:cubicBezTo>
                  <a:pt x="409316" y="3464948"/>
                  <a:pt x="409304" y="3462491"/>
                  <a:pt x="409292" y="3460033"/>
                </a:cubicBezTo>
                <a:lnTo>
                  <a:pt x="419755" y="3435495"/>
                </a:lnTo>
                <a:cubicBezTo>
                  <a:pt x="424399" y="3421940"/>
                  <a:pt x="427905" y="3408759"/>
                  <a:pt x="430771" y="3395884"/>
                </a:cubicBezTo>
                <a:lnTo>
                  <a:pt x="439140" y="3350083"/>
                </a:lnTo>
                <a:lnTo>
                  <a:pt x="446544" y="3337690"/>
                </a:lnTo>
                <a:cubicBezTo>
                  <a:pt x="456457" y="3308602"/>
                  <a:pt x="453892" y="3271850"/>
                  <a:pt x="470731" y="3254519"/>
                </a:cubicBezTo>
                <a:cubicBezTo>
                  <a:pt x="474589" y="3246460"/>
                  <a:pt x="476699" y="3238700"/>
                  <a:pt x="477713" y="3231166"/>
                </a:cubicBezTo>
                <a:cubicBezTo>
                  <a:pt x="477838" y="3224198"/>
                  <a:pt x="477962" y="3217230"/>
                  <a:pt x="478087" y="3210262"/>
                </a:cubicBezTo>
                <a:lnTo>
                  <a:pt x="473269" y="3204689"/>
                </a:lnTo>
                <a:lnTo>
                  <a:pt x="476207" y="3191713"/>
                </a:lnTo>
                <a:cubicBezTo>
                  <a:pt x="476076" y="3190504"/>
                  <a:pt x="475944" y="3189294"/>
                  <a:pt x="475813" y="3188085"/>
                </a:cubicBezTo>
                <a:cubicBezTo>
                  <a:pt x="475032" y="3181161"/>
                  <a:pt x="474456" y="3174312"/>
                  <a:pt x="474728" y="3167471"/>
                </a:cubicBezTo>
                <a:cubicBezTo>
                  <a:pt x="501422" y="3174421"/>
                  <a:pt x="481450" y="3110410"/>
                  <a:pt x="501612" y="3127774"/>
                </a:cubicBezTo>
                <a:cubicBezTo>
                  <a:pt x="507757" y="3091380"/>
                  <a:pt x="525334" y="3117454"/>
                  <a:pt x="510667" y="3075380"/>
                </a:cubicBezTo>
                <a:cubicBezTo>
                  <a:pt x="540230" y="3017365"/>
                  <a:pt x="542544" y="2929274"/>
                  <a:pt x="582379" y="2882573"/>
                </a:cubicBezTo>
                <a:cubicBezTo>
                  <a:pt x="568549" y="2889043"/>
                  <a:pt x="561213" y="2866095"/>
                  <a:pt x="569744" y="2849169"/>
                </a:cubicBezTo>
                <a:cubicBezTo>
                  <a:pt x="515752" y="2872293"/>
                  <a:pt x="624181" y="2780662"/>
                  <a:pt x="590685" y="2768869"/>
                </a:cubicBezTo>
                <a:cubicBezTo>
                  <a:pt x="623497" y="2765674"/>
                  <a:pt x="687935" y="2687815"/>
                  <a:pt x="665292" y="2655182"/>
                </a:cubicBezTo>
                <a:cubicBezTo>
                  <a:pt x="678257" y="2601873"/>
                  <a:pt x="709847" y="2562423"/>
                  <a:pt x="705757" y="2507872"/>
                </a:cubicBezTo>
                <a:cubicBezTo>
                  <a:pt x="710343" y="2505822"/>
                  <a:pt x="714351" y="2502730"/>
                  <a:pt x="717932" y="2498916"/>
                </a:cubicBezTo>
                <a:lnTo>
                  <a:pt x="727017" y="2486382"/>
                </a:lnTo>
                <a:lnTo>
                  <a:pt x="726741" y="2484113"/>
                </a:lnTo>
                <a:cubicBezTo>
                  <a:pt x="727745" y="2475043"/>
                  <a:pt x="730155" y="2470249"/>
                  <a:pt x="733179" y="2467361"/>
                </a:cubicBezTo>
                <a:lnTo>
                  <a:pt x="737364" y="2465156"/>
                </a:lnTo>
                <a:lnTo>
                  <a:pt x="742650" y="2454122"/>
                </a:lnTo>
                <a:lnTo>
                  <a:pt x="755408" y="2433619"/>
                </a:lnTo>
                <a:cubicBezTo>
                  <a:pt x="755471" y="2431955"/>
                  <a:pt x="755535" y="2430290"/>
                  <a:pt x="755598" y="2428626"/>
                </a:cubicBezTo>
                <a:lnTo>
                  <a:pt x="771418" y="2395899"/>
                </a:lnTo>
                <a:lnTo>
                  <a:pt x="770593" y="2394897"/>
                </a:lnTo>
                <a:cubicBezTo>
                  <a:pt x="769106" y="2391905"/>
                  <a:pt x="768688" y="2388289"/>
                  <a:pt x="770497" y="2383267"/>
                </a:cubicBezTo>
                <a:cubicBezTo>
                  <a:pt x="752441" y="2382908"/>
                  <a:pt x="765761" y="2377071"/>
                  <a:pt x="772693" y="2362296"/>
                </a:cubicBezTo>
                <a:cubicBezTo>
                  <a:pt x="746194" y="2358441"/>
                  <a:pt x="775111" y="2321343"/>
                  <a:pt x="764846" y="2307129"/>
                </a:cubicBezTo>
                <a:cubicBezTo>
                  <a:pt x="770536" y="2296361"/>
                  <a:pt x="776068" y="2284903"/>
                  <a:pt x="781226" y="2272947"/>
                </a:cubicBezTo>
                <a:lnTo>
                  <a:pt x="783960" y="2265753"/>
                </a:lnTo>
                <a:lnTo>
                  <a:pt x="783783" y="2265478"/>
                </a:lnTo>
                <a:cubicBezTo>
                  <a:pt x="783882" y="2263635"/>
                  <a:pt x="784595" y="2261166"/>
                  <a:pt x="786206" y="2257630"/>
                </a:cubicBezTo>
                <a:lnTo>
                  <a:pt x="788946" y="2252635"/>
                </a:lnTo>
                <a:lnTo>
                  <a:pt x="794250" y="2238675"/>
                </a:lnTo>
                <a:cubicBezTo>
                  <a:pt x="794345" y="2236784"/>
                  <a:pt x="794441" y="2234894"/>
                  <a:pt x="794536" y="2233003"/>
                </a:cubicBezTo>
                <a:lnTo>
                  <a:pt x="792429" y="2229498"/>
                </a:lnTo>
                <a:lnTo>
                  <a:pt x="793227" y="2228401"/>
                </a:lnTo>
                <a:cubicBezTo>
                  <a:pt x="801728" y="2221696"/>
                  <a:pt x="809796" y="2223226"/>
                  <a:pt x="795299" y="2197903"/>
                </a:cubicBezTo>
                <a:cubicBezTo>
                  <a:pt x="811549" y="2180402"/>
                  <a:pt x="801510" y="2168206"/>
                  <a:pt x="808822" y="2134368"/>
                </a:cubicBezTo>
                <a:cubicBezTo>
                  <a:pt x="821032" y="2126284"/>
                  <a:pt x="822222" y="2114075"/>
                  <a:pt x="820138" y="2099989"/>
                </a:cubicBezTo>
                <a:cubicBezTo>
                  <a:pt x="834727" y="2072002"/>
                  <a:pt x="836697" y="2038973"/>
                  <a:pt x="847225" y="2003626"/>
                </a:cubicBezTo>
                <a:cubicBezTo>
                  <a:pt x="870411" y="1973216"/>
                  <a:pt x="860120" y="1942957"/>
                  <a:pt x="871446" y="1905232"/>
                </a:cubicBezTo>
                <a:cubicBezTo>
                  <a:pt x="899662" y="1884744"/>
                  <a:pt x="866560" y="1869681"/>
                  <a:pt x="866894" y="1846725"/>
                </a:cubicBezTo>
                <a:lnTo>
                  <a:pt x="868241" y="1841071"/>
                </a:lnTo>
                <a:lnTo>
                  <a:pt x="875742" y="1828958"/>
                </a:lnTo>
                <a:lnTo>
                  <a:pt x="879192" y="1824953"/>
                </a:lnTo>
                <a:lnTo>
                  <a:pt x="882790" y="1817574"/>
                </a:lnTo>
                <a:lnTo>
                  <a:pt x="938174" y="1837086"/>
                </a:lnTo>
                <a:cubicBezTo>
                  <a:pt x="961325" y="1826364"/>
                  <a:pt x="984567" y="1793295"/>
                  <a:pt x="1021695" y="1753240"/>
                </a:cubicBezTo>
                <a:cubicBezTo>
                  <a:pt x="1050351" y="1710564"/>
                  <a:pt x="1079859" y="1626787"/>
                  <a:pt x="1109428" y="1570998"/>
                </a:cubicBezTo>
                <a:cubicBezTo>
                  <a:pt x="1095060" y="1528987"/>
                  <a:pt x="1220038" y="1416281"/>
                  <a:pt x="1250520" y="1425857"/>
                </a:cubicBezTo>
                <a:cubicBezTo>
                  <a:pt x="1270355" y="1392742"/>
                  <a:pt x="1298168" y="1386011"/>
                  <a:pt x="1320087" y="1339305"/>
                </a:cubicBezTo>
                <a:lnTo>
                  <a:pt x="1496269" y="1094720"/>
                </a:lnTo>
                <a:cubicBezTo>
                  <a:pt x="1516164" y="1015803"/>
                  <a:pt x="1525308" y="965866"/>
                  <a:pt x="1516735" y="913489"/>
                </a:cubicBezTo>
                <a:cubicBezTo>
                  <a:pt x="1526909" y="905284"/>
                  <a:pt x="1519732" y="816693"/>
                  <a:pt x="1518279" y="802489"/>
                </a:cubicBezTo>
                <a:cubicBezTo>
                  <a:pt x="1525486" y="739008"/>
                  <a:pt x="1570345" y="641350"/>
                  <a:pt x="1589359" y="598702"/>
                </a:cubicBezTo>
                <a:cubicBezTo>
                  <a:pt x="1627631" y="531968"/>
                  <a:pt x="1653787" y="428652"/>
                  <a:pt x="1674468" y="380053"/>
                </a:cubicBezTo>
                <a:cubicBezTo>
                  <a:pt x="1702374" y="337186"/>
                  <a:pt x="1663464" y="346077"/>
                  <a:pt x="1713442" y="307108"/>
                </a:cubicBezTo>
                <a:cubicBezTo>
                  <a:pt x="1709247" y="293750"/>
                  <a:pt x="1712921" y="286239"/>
                  <a:pt x="1723372" y="277643"/>
                </a:cubicBezTo>
                <a:cubicBezTo>
                  <a:pt x="1736363" y="256271"/>
                  <a:pt x="1716219" y="239710"/>
                  <a:pt x="1740253" y="228503"/>
                </a:cubicBezTo>
                <a:cubicBezTo>
                  <a:pt x="1727703" y="222673"/>
                  <a:pt x="1759694" y="183008"/>
                  <a:pt x="1743263" y="182970"/>
                </a:cubicBezTo>
                <a:cubicBezTo>
                  <a:pt x="1741915" y="159720"/>
                  <a:pt x="1761363" y="167348"/>
                  <a:pt x="1761186" y="145367"/>
                </a:cubicBezTo>
                <a:cubicBezTo>
                  <a:pt x="1768291" y="127518"/>
                  <a:pt x="1767039" y="165048"/>
                  <a:pt x="1777775" y="148014"/>
                </a:cubicBezTo>
                <a:cubicBezTo>
                  <a:pt x="1788927" y="125594"/>
                  <a:pt x="1807822" y="143605"/>
                  <a:pt x="1792914" y="104094"/>
                </a:cubicBezTo>
                <a:cubicBezTo>
                  <a:pt x="1811329" y="87027"/>
                  <a:pt x="1802901" y="72355"/>
                  <a:pt x="1814516" y="36224"/>
                </a:cubicBezTo>
                <a:lnTo>
                  <a:pt x="1821598" y="28008"/>
                </a:lnTo>
                <a:lnTo>
                  <a:pt x="1813947" y="11863"/>
                </a:lnTo>
                <a:cubicBezTo>
                  <a:pt x="1814274" y="7909"/>
                  <a:pt x="1814602" y="3954"/>
                  <a:pt x="1814929" y="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3" name="Freeform: Shape 22">
            <a:extLst>
              <a:ext uri="{FF2B5EF4-FFF2-40B4-BE49-F238E27FC236}">
                <a16:creationId xmlns:a16="http://schemas.microsoft.com/office/drawing/2014/main" id="{DA910ECF-D560-46C1-AD20-74B4CE2BF55E}"/>
              </a:ext>
              <a:ext uri="{C183D7F6-B498-43B3-948B-1728B52AA6E4}">
                <adec:decorative xmlns:adec="http://schemas.microsoft.com/office/drawing/2017/decorative" val="1"/>
              </a:ext>
            </a:extLst>
          </p:cNvPr>
          <p:cNvSpPr/>
          <p:nvPr userDrawn="1"/>
        </p:nvSpPr>
        <p:spPr>
          <a:xfrm>
            <a:off x="7785758" y="3542366"/>
            <a:ext cx="3184147" cy="2080769"/>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chemeClr val="bg1">
              <a:lumMod val="95000"/>
            </a:schemeClr>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0" name="Freeform: Shape 19">
            <a:extLst>
              <a:ext uri="{FF2B5EF4-FFF2-40B4-BE49-F238E27FC236}">
                <a16:creationId xmlns:a16="http://schemas.microsoft.com/office/drawing/2014/main" id="{59706843-4A67-4194-95BF-9BB7B1922493}"/>
              </a:ext>
              <a:ext uri="{C183D7F6-B498-43B3-948B-1728B52AA6E4}">
                <adec:decorative xmlns:adec="http://schemas.microsoft.com/office/drawing/2017/decorative" val="1"/>
              </a:ext>
            </a:extLst>
          </p:cNvPr>
          <p:cNvSpPr/>
          <p:nvPr userDrawn="1"/>
        </p:nvSpPr>
        <p:spPr>
          <a:xfrm>
            <a:off x="7777851" y="1234865"/>
            <a:ext cx="3192054" cy="2080769"/>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chemeClr val="bg1">
              <a:lumMod val="95000"/>
            </a:schemeClr>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8" name="Title 1">
            <a:extLst>
              <a:ext uri="{FF2B5EF4-FFF2-40B4-BE49-F238E27FC236}">
                <a16:creationId xmlns:a16="http://schemas.microsoft.com/office/drawing/2014/main" id="{D516A0E2-D404-4CCA-9DA8-5C18DA11BDAC}"/>
              </a:ext>
            </a:extLst>
          </p:cNvPr>
          <p:cNvSpPr>
            <a:spLocks noGrp="1"/>
          </p:cNvSpPr>
          <p:nvPr>
            <p:ph type="title"/>
          </p:nvPr>
        </p:nvSpPr>
        <p:spPr>
          <a:xfrm>
            <a:off x="1050878" y="603623"/>
            <a:ext cx="5605103" cy="1222001"/>
          </a:xfrm>
        </p:spPr>
        <p:txBody>
          <a:bodyPr>
            <a:normAutofit/>
          </a:bodyPr>
          <a:lstStyle/>
          <a:p>
            <a:endParaRPr lang="en-US"/>
          </a:p>
        </p:txBody>
      </p:sp>
      <p:sp>
        <p:nvSpPr>
          <p:cNvPr id="19" name="Subtitle 2">
            <a:extLst>
              <a:ext uri="{FF2B5EF4-FFF2-40B4-BE49-F238E27FC236}">
                <a16:creationId xmlns:a16="http://schemas.microsoft.com/office/drawing/2014/main" id="{8DC7046C-D1A0-4AD8-AEA8-F3116FA5B897}"/>
              </a:ext>
            </a:extLst>
          </p:cNvPr>
          <p:cNvSpPr>
            <a:spLocks noGrp="1"/>
          </p:cNvSpPr>
          <p:nvPr>
            <p:ph idx="1"/>
          </p:nvPr>
        </p:nvSpPr>
        <p:spPr>
          <a:xfrm>
            <a:off x="1050878" y="2147357"/>
            <a:ext cx="5083222" cy="4253443"/>
          </a:xfrm>
        </p:spPr>
        <p:txBody>
          <a:bodyPr>
            <a:normAutofit/>
          </a:bodyPr>
          <a:lstStyle>
            <a:lvl1pPr marL="342900" indent="-342900">
              <a:buFont typeface="Arial" panose="020B0604020202020204" pitchFamily="34" charset="0"/>
              <a:buChar char="•"/>
              <a:defRPr sz="2000"/>
            </a:lvl1pPr>
          </a:lstStyle>
          <a:p>
            <a:endParaRPr lang="en-US"/>
          </a:p>
        </p:txBody>
      </p:sp>
      <p:sp>
        <p:nvSpPr>
          <p:cNvPr id="30" name="Picture Placeholder 27">
            <a:extLst>
              <a:ext uri="{FF2B5EF4-FFF2-40B4-BE49-F238E27FC236}">
                <a16:creationId xmlns:a16="http://schemas.microsoft.com/office/drawing/2014/main" id="{6F647570-EE67-4211-B215-CA7C4ADFB1ED}"/>
              </a:ext>
            </a:extLst>
          </p:cNvPr>
          <p:cNvSpPr>
            <a:spLocks noGrp="1"/>
          </p:cNvSpPr>
          <p:nvPr>
            <p:ph type="pic" sz="quarter" idx="13" hasCustomPrompt="1"/>
          </p:nvPr>
        </p:nvSpPr>
        <p:spPr>
          <a:xfrm>
            <a:off x="7785759" y="1234865"/>
            <a:ext cx="3192054" cy="2080768"/>
          </a:xfrm>
        </p:spPr>
        <p:txBody>
          <a:bodyPr/>
          <a:lstStyle>
            <a:lvl1pPr marL="0" indent="0" algn="ctr">
              <a:buNone/>
              <a:defRPr/>
            </a:lvl1pPr>
          </a:lstStyle>
          <a:p>
            <a:r>
              <a:rPr lang="en-US"/>
              <a:t>Click to add photo</a:t>
            </a:r>
          </a:p>
        </p:txBody>
      </p:sp>
      <p:sp>
        <p:nvSpPr>
          <p:cNvPr id="31" name="Picture Placeholder 27">
            <a:extLst>
              <a:ext uri="{FF2B5EF4-FFF2-40B4-BE49-F238E27FC236}">
                <a16:creationId xmlns:a16="http://schemas.microsoft.com/office/drawing/2014/main" id="{F73F1593-ECA8-47D2-9428-EA469FCF6B21}"/>
              </a:ext>
            </a:extLst>
          </p:cNvPr>
          <p:cNvSpPr>
            <a:spLocks noGrp="1"/>
          </p:cNvSpPr>
          <p:nvPr>
            <p:ph type="pic" sz="quarter" idx="14" hasCustomPrompt="1"/>
          </p:nvPr>
        </p:nvSpPr>
        <p:spPr>
          <a:xfrm>
            <a:off x="7788349" y="3542367"/>
            <a:ext cx="3181056" cy="2080768"/>
          </a:xfrm>
        </p:spPr>
        <p:txBody>
          <a:bodyPr/>
          <a:lstStyle>
            <a:lvl1pPr marL="0" indent="0" algn="ctr">
              <a:buNone/>
              <a:defRPr/>
            </a:lvl1pPr>
          </a:lstStyle>
          <a:p>
            <a:r>
              <a:rPr lang="en-US"/>
              <a:t>Click to add photo</a:t>
            </a:r>
          </a:p>
        </p:txBody>
      </p:sp>
      <p:sp>
        <p:nvSpPr>
          <p:cNvPr id="22" name="Footer Placeholder 15">
            <a:extLst>
              <a:ext uri="{FF2B5EF4-FFF2-40B4-BE49-F238E27FC236}">
                <a16:creationId xmlns:a16="http://schemas.microsoft.com/office/drawing/2014/main" id="{A56A04D1-A25D-4C85-923C-4D9C5DA5B6FB}"/>
              </a:ext>
            </a:extLst>
          </p:cNvPr>
          <p:cNvSpPr>
            <a:spLocks noGrp="1"/>
          </p:cNvSpPr>
          <p:nvPr>
            <p:ph type="ftr" sz="quarter" idx="11"/>
          </p:nvPr>
        </p:nvSpPr>
        <p:spPr>
          <a:xfrm rot="5400000">
            <a:off x="10451592" y="1408176"/>
            <a:ext cx="2770499" cy="365125"/>
          </a:xfrm>
        </p:spPr>
        <p:txBody>
          <a:bodyPr/>
          <a:lstStyle>
            <a:lvl1pPr>
              <a:defRPr/>
            </a:lvl1pPr>
          </a:lstStyle>
          <a:p>
            <a:r>
              <a:rPr lang="en-US">
                <a:solidFill>
                  <a:prstClr val="black">
                    <a:lumMod val="85000"/>
                    <a:lumOff val="15000"/>
                  </a:prstClr>
                </a:solidFill>
              </a:rPr>
              <a:t>PRESENTATION TITLE</a:t>
            </a:r>
          </a:p>
        </p:txBody>
      </p:sp>
      <p:sp>
        <p:nvSpPr>
          <p:cNvPr id="25" name="Slide Number Placeholder 16">
            <a:extLst>
              <a:ext uri="{FF2B5EF4-FFF2-40B4-BE49-F238E27FC236}">
                <a16:creationId xmlns:a16="http://schemas.microsoft.com/office/drawing/2014/main" id="{7A472ABD-85E7-41D7-836B-95547F9E0D69}"/>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D1FC6F8-0BCD-47E9-9C64-690771D9C143}"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26" name="Date Placeholder 14">
            <a:extLst>
              <a:ext uri="{FF2B5EF4-FFF2-40B4-BE49-F238E27FC236}">
                <a16:creationId xmlns:a16="http://schemas.microsoft.com/office/drawing/2014/main" id="{B69D16BD-38DD-42C5-8058-87A9C62C5CB6}"/>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Tree>
    <p:extLst>
      <p:ext uri="{BB962C8B-B14F-4D97-AF65-F5344CB8AC3E}">
        <p14:creationId xmlns:p14="http://schemas.microsoft.com/office/powerpoint/2010/main" val="2751119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90C7E02-2DBF-47FD-AFC3-449B26D63193}"/>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8" name="Rectangle 7">
            <a:extLst>
              <a:ext uri="{FF2B5EF4-FFF2-40B4-BE49-F238E27FC236}">
                <a16:creationId xmlns:a16="http://schemas.microsoft.com/office/drawing/2014/main" id="{EF69A493-0714-4818-8A3F-622C9B00FDE1}"/>
              </a:ext>
              <a:ext uri="{C183D7F6-B498-43B3-948B-1728B52AA6E4}">
                <adec:decorative xmlns:adec="http://schemas.microsoft.com/office/drawing/2017/decorative" val="1"/>
              </a:ext>
            </a:extLst>
          </p:cNvPr>
          <p:cNvSpPr/>
          <p:nvPr userDrawn="1"/>
        </p:nvSpPr>
        <p:spPr>
          <a:xfrm>
            <a:off x="4837042" y="1"/>
            <a:ext cx="7354956"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9" name="Title 1">
            <a:extLst>
              <a:ext uri="{FF2B5EF4-FFF2-40B4-BE49-F238E27FC236}">
                <a16:creationId xmlns:a16="http://schemas.microsoft.com/office/drawing/2014/main" id="{06AD06C0-BCC7-4406-B2AB-9DB4A72F1140}"/>
              </a:ext>
            </a:extLst>
          </p:cNvPr>
          <p:cNvSpPr>
            <a:spLocks noGrp="1"/>
          </p:cNvSpPr>
          <p:nvPr>
            <p:ph type="title"/>
          </p:nvPr>
        </p:nvSpPr>
        <p:spPr>
          <a:xfrm>
            <a:off x="7131165" y="609601"/>
            <a:ext cx="4272537" cy="1216024"/>
          </a:xfrm>
        </p:spPr>
        <p:txBody>
          <a:bodyPr>
            <a:normAutofit/>
          </a:bodyPr>
          <a:lstStyle/>
          <a:p>
            <a:pPr algn="ctr"/>
            <a:endParaRPr lang="en-US"/>
          </a:p>
        </p:txBody>
      </p:sp>
      <p:sp>
        <p:nvSpPr>
          <p:cNvPr id="18" name="Picture Placeholder 17">
            <a:extLst>
              <a:ext uri="{FF2B5EF4-FFF2-40B4-BE49-F238E27FC236}">
                <a16:creationId xmlns:a16="http://schemas.microsoft.com/office/drawing/2014/main" id="{DE7B8B30-4CE9-482C-82CB-0FE02001277C}"/>
              </a:ext>
            </a:extLst>
          </p:cNvPr>
          <p:cNvSpPr>
            <a:spLocks noGrp="1"/>
          </p:cNvSpPr>
          <p:nvPr>
            <p:ph type="pic" sz="quarter" idx="13" hasCustomPrompt="1"/>
          </p:nvPr>
        </p:nvSpPr>
        <p:spPr>
          <a:xfrm>
            <a:off x="4" y="2"/>
            <a:ext cx="7037119" cy="6857999"/>
          </a:xfrm>
          <a:custGeom>
            <a:avLst/>
            <a:gdLst>
              <a:gd name="connsiteX0" fmla="*/ 0 w 7037119"/>
              <a:gd name="connsiteY0" fmla="*/ 0 h 6857999"/>
              <a:gd name="connsiteX1" fmla="*/ 6964192 w 7037119"/>
              <a:gd name="connsiteY1" fmla="*/ 0 h 6857999"/>
              <a:gd name="connsiteX2" fmla="*/ 6958160 w 7037119"/>
              <a:gd name="connsiteY2" fmla="*/ 70714 h 6857999"/>
              <a:gd name="connsiteX3" fmla="*/ 6922034 w 7037119"/>
              <a:gd name="connsiteY3" fmla="*/ 154825 h 6857999"/>
              <a:gd name="connsiteX4" fmla="*/ 6864029 w 7037119"/>
              <a:gd name="connsiteY4" fmla="*/ 301580 h 6857999"/>
              <a:gd name="connsiteX5" fmla="*/ 6842156 w 7037119"/>
              <a:gd name="connsiteY5" fmla="*/ 642469 h 6857999"/>
              <a:gd name="connsiteX6" fmla="*/ 6802087 w 7037119"/>
              <a:gd name="connsiteY6" fmla="*/ 818449 h 6857999"/>
              <a:gd name="connsiteX7" fmla="*/ 6798684 w 7037119"/>
              <a:gd name="connsiteY7" fmla="*/ 875396 h 6857999"/>
              <a:gd name="connsiteX8" fmla="*/ 6756983 w 7037119"/>
              <a:gd name="connsiteY8" fmla="*/ 952375 h 6857999"/>
              <a:gd name="connsiteX9" fmla="*/ 6758478 w 7037119"/>
              <a:gd name="connsiteY9" fmla="*/ 972424 h 6857999"/>
              <a:gd name="connsiteX10" fmla="*/ 6752651 w 7037119"/>
              <a:gd name="connsiteY10" fmla="*/ 996407 h 6857999"/>
              <a:gd name="connsiteX11" fmla="*/ 6716997 w 7037119"/>
              <a:gd name="connsiteY11" fmla="*/ 1091248 h 6857999"/>
              <a:gd name="connsiteX12" fmla="*/ 6657090 w 7037119"/>
              <a:gd name="connsiteY12" fmla="*/ 1307489 h 6857999"/>
              <a:gd name="connsiteX13" fmla="*/ 6508075 w 7037119"/>
              <a:gd name="connsiteY13" fmla="*/ 1709568 h 6857999"/>
              <a:gd name="connsiteX14" fmla="*/ 6462759 w 7037119"/>
              <a:gd name="connsiteY14" fmla="*/ 1811874 h 6857999"/>
              <a:gd name="connsiteX15" fmla="*/ 6383790 w 7037119"/>
              <a:gd name="connsiteY15" fmla="*/ 2228963 h 6857999"/>
              <a:gd name="connsiteX16" fmla="*/ 6369096 w 7037119"/>
              <a:gd name="connsiteY16" fmla="*/ 2404942 h 6857999"/>
              <a:gd name="connsiteX17" fmla="*/ 6365696 w 7037119"/>
              <a:gd name="connsiteY17" fmla="*/ 2461889 h 6857999"/>
              <a:gd name="connsiteX18" fmla="*/ 6323990 w 7037119"/>
              <a:gd name="connsiteY18" fmla="*/ 2538869 h 6857999"/>
              <a:gd name="connsiteX19" fmla="*/ 6299971 w 7037119"/>
              <a:gd name="connsiteY19" fmla="*/ 2852842 h 6857999"/>
              <a:gd name="connsiteX20" fmla="*/ 6305256 w 7037119"/>
              <a:gd name="connsiteY20" fmla="*/ 2965146 h 6857999"/>
              <a:gd name="connsiteX21" fmla="*/ 6297430 w 7037119"/>
              <a:gd name="connsiteY21" fmla="*/ 3010980 h 6857999"/>
              <a:gd name="connsiteX22" fmla="*/ 6301903 w 7037119"/>
              <a:gd name="connsiteY22" fmla="*/ 3017531 h 6857999"/>
              <a:gd name="connsiteX23" fmla="*/ 6312288 w 7037119"/>
              <a:gd name="connsiteY23" fmla="*/ 3141762 h 6857999"/>
              <a:gd name="connsiteX24" fmla="*/ 6317307 w 7037119"/>
              <a:gd name="connsiteY24" fmla="*/ 3167974 h 6857999"/>
              <a:gd name="connsiteX25" fmla="*/ 6319343 w 7037119"/>
              <a:gd name="connsiteY25" fmla="*/ 3170223 h 6857999"/>
              <a:gd name="connsiteX26" fmla="*/ 6388791 w 7037119"/>
              <a:gd name="connsiteY26" fmla="*/ 3425292 h 6857999"/>
              <a:gd name="connsiteX27" fmla="*/ 6473625 w 7037119"/>
              <a:gd name="connsiteY27" fmla="*/ 3778499 h 6857999"/>
              <a:gd name="connsiteX28" fmla="*/ 6488572 w 7037119"/>
              <a:gd name="connsiteY28" fmla="*/ 4010514 h 6857999"/>
              <a:gd name="connsiteX29" fmla="*/ 6542727 w 7037119"/>
              <a:gd name="connsiteY29" fmla="*/ 4142824 h 6857999"/>
              <a:gd name="connsiteX30" fmla="*/ 6574700 w 7037119"/>
              <a:gd name="connsiteY30" fmla="*/ 4253089 h 6857999"/>
              <a:gd name="connsiteX31" fmla="*/ 6630782 w 7037119"/>
              <a:gd name="connsiteY31" fmla="*/ 4495230 h 6857999"/>
              <a:gd name="connsiteX32" fmla="*/ 6657121 w 7037119"/>
              <a:gd name="connsiteY32" fmla="*/ 4592798 h 6857999"/>
              <a:gd name="connsiteX33" fmla="*/ 6675304 w 7037119"/>
              <a:gd name="connsiteY33" fmla="*/ 4625784 h 6857999"/>
              <a:gd name="connsiteX34" fmla="*/ 6695194 w 7037119"/>
              <a:gd name="connsiteY34" fmla="*/ 4674587 h 6857999"/>
              <a:gd name="connsiteX35" fmla="*/ 6694674 w 7037119"/>
              <a:gd name="connsiteY35" fmla="*/ 4706669 h 6857999"/>
              <a:gd name="connsiteX36" fmla="*/ 6696125 w 7037119"/>
              <a:gd name="connsiteY36" fmla="*/ 4712312 h 6857999"/>
              <a:gd name="connsiteX37" fmla="*/ 6683308 w 7037119"/>
              <a:gd name="connsiteY37" fmla="*/ 4752491 h 6857999"/>
              <a:gd name="connsiteX38" fmla="*/ 6662625 w 7037119"/>
              <a:gd name="connsiteY38" fmla="*/ 4924134 h 6857999"/>
              <a:gd name="connsiteX39" fmla="*/ 6666282 w 7037119"/>
              <a:gd name="connsiteY39" fmla="*/ 5049729 h 6857999"/>
              <a:gd name="connsiteX40" fmla="*/ 6674923 w 7037119"/>
              <a:gd name="connsiteY40" fmla="*/ 5092608 h 6857999"/>
              <a:gd name="connsiteX41" fmla="*/ 6688949 w 7037119"/>
              <a:gd name="connsiteY41" fmla="*/ 5164561 h 6857999"/>
              <a:gd name="connsiteX42" fmla="*/ 6713476 w 7037119"/>
              <a:gd name="connsiteY42" fmla="*/ 5227429 h 6857999"/>
              <a:gd name="connsiteX43" fmla="*/ 6699741 w 7037119"/>
              <a:gd name="connsiteY43" fmla="*/ 5295738 h 6857999"/>
              <a:gd name="connsiteX44" fmla="*/ 6698438 w 7037119"/>
              <a:gd name="connsiteY44" fmla="*/ 5353315 h 6857999"/>
              <a:gd name="connsiteX45" fmla="*/ 6705394 w 7037119"/>
              <a:gd name="connsiteY45" fmla="*/ 5356747 h 6857999"/>
              <a:gd name="connsiteX46" fmla="*/ 6705941 w 7037119"/>
              <a:gd name="connsiteY46" fmla="*/ 5364029 h 6857999"/>
              <a:gd name="connsiteX47" fmla="*/ 6698760 w 7037119"/>
              <a:gd name="connsiteY47" fmla="*/ 5369188 h 6857999"/>
              <a:gd name="connsiteX48" fmla="*/ 6674560 w 7037119"/>
              <a:gd name="connsiteY48" fmla="*/ 5465115 h 6857999"/>
              <a:gd name="connsiteX49" fmla="*/ 6698322 w 7037119"/>
              <a:gd name="connsiteY49" fmla="*/ 5543278 h 6857999"/>
              <a:gd name="connsiteX50" fmla="*/ 6673987 w 7037119"/>
              <a:gd name="connsiteY50" fmla="*/ 5606762 h 6857999"/>
              <a:gd name="connsiteX51" fmla="*/ 6665359 w 7037119"/>
              <a:gd name="connsiteY51" fmla="*/ 5656986 h 6857999"/>
              <a:gd name="connsiteX52" fmla="*/ 6718420 w 7037119"/>
              <a:gd name="connsiteY52" fmla="*/ 5747675 h 6857999"/>
              <a:gd name="connsiteX53" fmla="*/ 6786357 w 7037119"/>
              <a:gd name="connsiteY53" fmla="*/ 5797270 h 6857999"/>
              <a:gd name="connsiteX54" fmla="*/ 6834299 w 7037119"/>
              <a:gd name="connsiteY54" fmla="*/ 5897781 h 6857999"/>
              <a:gd name="connsiteX55" fmla="*/ 6848771 w 7037119"/>
              <a:gd name="connsiteY55" fmla="*/ 5936497 h 6857999"/>
              <a:gd name="connsiteX56" fmla="*/ 6883460 w 7037119"/>
              <a:gd name="connsiteY56" fmla="*/ 6064046 h 6857999"/>
              <a:gd name="connsiteX57" fmla="*/ 6896072 w 7037119"/>
              <a:gd name="connsiteY57" fmla="*/ 6107188 h 6857999"/>
              <a:gd name="connsiteX58" fmla="*/ 6980725 w 7037119"/>
              <a:gd name="connsiteY58" fmla="*/ 6197444 h 6857999"/>
              <a:gd name="connsiteX59" fmla="*/ 6999028 w 7037119"/>
              <a:gd name="connsiteY59" fmla="*/ 6288610 h 6857999"/>
              <a:gd name="connsiteX60" fmla="*/ 7021306 w 7037119"/>
              <a:gd name="connsiteY60" fmla="*/ 6426700 h 6857999"/>
              <a:gd name="connsiteX61" fmla="*/ 7033259 w 7037119"/>
              <a:gd name="connsiteY61" fmla="*/ 6489284 h 6857999"/>
              <a:gd name="connsiteX62" fmla="*/ 7037119 w 7037119"/>
              <a:gd name="connsiteY62" fmla="*/ 6501140 h 6857999"/>
              <a:gd name="connsiteX63" fmla="*/ 7037119 w 7037119"/>
              <a:gd name="connsiteY63" fmla="*/ 6557754 h 6857999"/>
              <a:gd name="connsiteX64" fmla="*/ 7031649 w 7037119"/>
              <a:gd name="connsiteY64" fmla="*/ 6569925 h 6857999"/>
              <a:gd name="connsiteX65" fmla="*/ 7011548 w 7037119"/>
              <a:gd name="connsiteY65" fmla="*/ 6615002 h 6857999"/>
              <a:gd name="connsiteX66" fmla="*/ 7021837 w 7037119"/>
              <a:gd name="connsiteY66" fmla="*/ 6743644 h 6857999"/>
              <a:gd name="connsiteX67" fmla="*/ 7006394 w 7037119"/>
              <a:gd name="connsiteY67" fmla="*/ 6856390 h 6857999"/>
              <a:gd name="connsiteX68" fmla="*/ 7037119 w 7037119"/>
              <a:gd name="connsiteY68" fmla="*/ 6856494 h 6857999"/>
              <a:gd name="connsiteX69" fmla="*/ 7037119 w 7037119"/>
              <a:gd name="connsiteY69" fmla="*/ 6857999 h 6857999"/>
              <a:gd name="connsiteX70" fmla="*/ 0 w 7037119"/>
              <a:gd name="connsiteY70"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037119" h="6857999">
                <a:moveTo>
                  <a:pt x="0" y="0"/>
                </a:moveTo>
                <a:lnTo>
                  <a:pt x="6964192" y="0"/>
                </a:lnTo>
                <a:lnTo>
                  <a:pt x="6958160" y="70714"/>
                </a:lnTo>
                <a:cubicBezTo>
                  <a:pt x="6951001" y="105084"/>
                  <a:pt x="6926062" y="125041"/>
                  <a:pt x="6922034" y="154825"/>
                </a:cubicBezTo>
                <a:cubicBezTo>
                  <a:pt x="6888738" y="184083"/>
                  <a:pt x="6875225" y="272154"/>
                  <a:pt x="6864029" y="301580"/>
                </a:cubicBezTo>
                <a:cubicBezTo>
                  <a:pt x="6850541" y="382476"/>
                  <a:pt x="6857766" y="543626"/>
                  <a:pt x="6842156" y="642469"/>
                </a:cubicBezTo>
                <a:cubicBezTo>
                  <a:pt x="6828250" y="715553"/>
                  <a:pt x="6832569" y="729947"/>
                  <a:pt x="6802087" y="818449"/>
                </a:cubicBezTo>
                <a:cubicBezTo>
                  <a:pt x="6828151" y="830541"/>
                  <a:pt x="6801214" y="859084"/>
                  <a:pt x="6798684" y="875396"/>
                </a:cubicBezTo>
                <a:cubicBezTo>
                  <a:pt x="6792414" y="895056"/>
                  <a:pt x="6762852" y="912465"/>
                  <a:pt x="6756983" y="952375"/>
                </a:cubicBezTo>
                <a:lnTo>
                  <a:pt x="6758478" y="972424"/>
                </a:lnTo>
                <a:lnTo>
                  <a:pt x="6752651" y="996407"/>
                </a:lnTo>
                <a:cubicBezTo>
                  <a:pt x="6744201" y="1040546"/>
                  <a:pt x="6736270" y="1086165"/>
                  <a:pt x="6716997" y="1091248"/>
                </a:cubicBezTo>
                <a:cubicBezTo>
                  <a:pt x="6678332" y="1122349"/>
                  <a:pt x="6707411" y="1240829"/>
                  <a:pt x="6657090" y="1307489"/>
                </a:cubicBezTo>
                <a:cubicBezTo>
                  <a:pt x="6621135" y="1444387"/>
                  <a:pt x="6524184" y="1590429"/>
                  <a:pt x="6508075" y="1709568"/>
                </a:cubicBezTo>
                <a:cubicBezTo>
                  <a:pt x="6474780" y="1738828"/>
                  <a:pt x="6473953" y="1782449"/>
                  <a:pt x="6462759" y="1811874"/>
                </a:cubicBezTo>
                <a:cubicBezTo>
                  <a:pt x="6449270" y="1892769"/>
                  <a:pt x="6399402" y="2130120"/>
                  <a:pt x="6383790" y="2228963"/>
                </a:cubicBezTo>
                <a:cubicBezTo>
                  <a:pt x="6369883" y="2302046"/>
                  <a:pt x="6399578" y="2316440"/>
                  <a:pt x="6369096" y="2404942"/>
                </a:cubicBezTo>
                <a:cubicBezTo>
                  <a:pt x="6395161" y="2417035"/>
                  <a:pt x="6368224" y="2445577"/>
                  <a:pt x="6365696" y="2461889"/>
                </a:cubicBezTo>
                <a:cubicBezTo>
                  <a:pt x="6359423" y="2481550"/>
                  <a:pt x="6329861" y="2498958"/>
                  <a:pt x="6323990" y="2538869"/>
                </a:cubicBezTo>
                <a:cubicBezTo>
                  <a:pt x="6317721" y="2603362"/>
                  <a:pt x="6317811" y="2723423"/>
                  <a:pt x="6299971" y="2852842"/>
                </a:cubicBezTo>
                <a:cubicBezTo>
                  <a:pt x="6296888" y="2889820"/>
                  <a:pt x="6314227" y="2924069"/>
                  <a:pt x="6305256" y="2965146"/>
                </a:cubicBezTo>
                <a:lnTo>
                  <a:pt x="6297430" y="3010980"/>
                </a:lnTo>
                <a:lnTo>
                  <a:pt x="6301903" y="3017531"/>
                </a:lnTo>
                <a:lnTo>
                  <a:pt x="6312288" y="3141762"/>
                </a:lnTo>
                <a:cubicBezTo>
                  <a:pt x="6310891" y="3148458"/>
                  <a:pt x="6311653" y="3156601"/>
                  <a:pt x="6317307" y="3167974"/>
                </a:cubicBezTo>
                <a:lnTo>
                  <a:pt x="6319343" y="3170223"/>
                </a:lnTo>
                <a:lnTo>
                  <a:pt x="6388791" y="3425292"/>
                </a:lnTo>
                <a:cubicBezTo>
                  <a:pt x="6411564" y="3519098"/>
                  <a:pt x="6451294" y="3670230"/>
                  <a:pt x="6473625" y="3778499"/>
                </a:cubicBezTo>
                <a:cubicBezTo>
                  <a:pt x="6461715" y="3876413"/>
                  <a:pt x="6479795" y="3911499"/>
                  <a:pt x="6488572" y="4010514"/>
                </a:cubicBezTo>
                <a:cubicBezTo>
                  <a:pt x="6537658" y="4041328"/>
                  <a:pt x="6522549" y="4094791"/>
                  <a:pt x="6542727" y="4142824"/>
                </a:cubicBezTo>
                <a:cubicBezTo>
                  <a:pt x="6562367" y="4174785"/>
                  <a:pt x="6560025" y="4194356"/>
                  <a:pt x="6574700" y="4253089"/>
                </a:cubicBezTo>
                <a:lnTo>
                  <a:pt x="6630782" y="4495230"/>
                </a:lnTo>
                <a:cubicBezTo>
                  <a:pt x="6629041" y="4518096"/>
                  <a:pt x="6642831" y="4583613"/>
                  <a:pt x="6657121" y="4592798"/>
                </a:cubicBezTo>
                <a:cubicBezTo>
                  <a:pt x="6662404" y="4605798"/>
                  <a:pt x="6661388" y="4622935"/>
                  <a:pt x="6675304" y="4625784"/>
                </a:cubicBezTo>
                <a:cubicBezTo>
                  <a:pt x="6692614" y="4632048"/>
                  <a:pt x="6678575" y="4686348"/>
                  <a:pt x="6695194" y="4674587"/>
                </a:cubicBezTo>
                <a:cubicBezTo>
                  <a:pt x="6692850" y="4684186"/>
                  <a:pt x="6692968" y="4695174"/>
                  <a:pt x="6694674" y="4706669"/>
                </a:cubicBezTo>
                <a:lnTo>
                  <a:pt x="6696125" y="4712312"/>
                </a:lnTo>
                <a:lnTo>
                  <a:pt x="6683308" y="4752491"/>
                </a:lnTo>
                <a:cubicBezTo>
                  <a:pt x="6668335" y="4814629"/>
                  <a:pt x="6667993" y="4870176"/>
                  <a:pt x="6662625" y="4924134"/>
                </a:cubicBezTo>
                <a:cubicBezTo>
                  <a:pt x="6658601" y="5004697"/>
                  <a:pt x="6700287" y="4943260"/>
                  <a:pt x="6666282" y="5049729"/>
                </a:cubicBezTo>
                <a:cubicBezTo>
                  <a:pt x="6680923" y="5057425"/>
                  <a:pt x="6681720" y="5069899"/>
                  <a:pt x="6674923" y="5092608"/>
                </a:cubicBezTo>
                <a:cubicBezTo>
                  <a:pt x="6674055" y="5131530"/>
                  <a:pt x="6710642" y="5120894"/>
                  <a:pt x="6688949" y="5164561"/>
                </a:cubicBezTo>
                <a:lnTo>
                  <a:pt x="6713476" y="5227429"/>
                </a:lnTo>
                <a:cubicBezTo>
                  <a:pt x="6707551" y="5224995"/>
                  <a:pt x="6700321" y="5279972"/>
                  <a:pt x="6699741" y="5295738"/>
                </a:cubicBezTo>
                <a:cubicBezTo>
                  <a:pt x="6701613" y="5328539"/>
                  <a:pt x="6674230" y="5338382"/>
                  <a:pt x="6698438" y="5353315"/>
                </a:cubicBezTo>
                <a:lnTo>
                  <a:pt x="6705394" y="5356747"/>
                </a:lnTo>
                <a:cubicBezTo>
                  <a:pt x="6705576" y="5359175"/>
                  <a:pt x="6705758" y="5361603"/>
                  <a:pt x="6705941" y="5364029"/>
                </a:cubicBezTo>
                <a:cubicBezTo>
                  <a:pt x="6705372" y="5367899"/>
                  <a:pt x="6703413" y="5370023"/>
                  <a:pt x="6698760" y="5369188"/>
                </a:cubicBezTo>
                <a:cubicBezTo>
                  <a:pt x="6715543" y="5400565"/>
                  <a:pt x="6682626" y="5434448"/>
                  <a:pt x="6674560" y="5465115"/>
                </a:cubicBezTo>
                <a:cubicBezTo>
                  <a:pt x="6691190" y="5489165"/>
                  <a:pt x="6702277" y="5478984"/>
                  <a:pt x="6698322" y="5543278"/>
                </a:cubicBezTo>
                <a:lnTo>
                  <a:pt x="6673987" y="5606762"/>
                </a:lnTo>
                <a:lnTo>
                  <a:pt x="6665359" y="5656986"/>
                </a:lnTo>
                <a:lnTo>
                  <a:pt x="6718420" y="5747675"/>
                </a:lnTo>
                <a:cubicBezTo>
                  <a:pt x="6736039" y="5788270"/>
                  <a:pt x="6794550" y="5740224"/>
                  <a:pt x="6786357" y="5797270"/>
                </a:cubicBezTo>
                <a:cubicBezTo>
                  <a:pt x="6803000" y="5835160"/>
                  <a:pt x="6831082" y="5856958"/>
                  <a:pt x="6834299" y="5897781"/>
                </a:cubicBezTo>
                <a:cubicBezTo>
                  <a:pt x="6850938" y="5902014"/>
                  <a:pt x="6860579" y="5910872"/>
                  <a:pt x="6848771" y="5936497"/>
                </a:cubicBezTo>
                <a:lnTo>
                  <a:pt x="6883460" y="6064046"/>
                </a:lnTo>
                <a:cubicBezTo>
                  <a:pt x="6906450" y="6070324"/>
                  <a:pt x="6870051" y="6102610"/>
                  <a:pt x="6896072" y="6107188"/>
                </a:cubicBezTo>
                <a:cubicBezTo>
                  <a:pt x="6912283" y="6129421"/>
                  <a:pt x="6963567" y="6167207"/>
                  <a:pt x="6980725" y="6197444"/>
                </a:cubicBezTo>
                <a:cubicBezTo>
                  <a:pt x="6947762" y="6297975"/>
                  <a:pt x="6995609" y="6226141"/>
                  <a:pt x="6999028" y="6288610"/>
                </a:cubicBezTo>
                <a:cubicBezTo>
                  <a:pt x="6997432" y="6346629"/>
                  <a:pt x="7058551" y="6337651"/>
                  <a:pt x="7021306" y="6426700"/>
                </a:cubicBezTo>
                <a:cubicBezTo>
                  <a:pt x="7020466" y="6447474"/>
                  <a:pt x="7026793" y="6469543"/>
                  <a:pt x="7033259" y="6489284"/>
                </a:cubicBezTo>
                <a:lnTo>
                  <a:pt x="7037119" y="6501140"/>
                </a:lnTo>
                <a:lnTo>
                  <a:pt x="7037119" y="6557754"/>
                </a:lnTo>
                <a:lnTo>
                  <a:pt x="7031649" y="6569925"/>
                </a:lnTo>
                <a:cubicBezTo>
                  <a:pt x="7023197" y="6591634"/>
                  <a:pt x="7028560" y="6588450"/>
                  <a:pt x="7011548" y="6615002"/>
                </a:cubicBezTo>
                <a:cubicBezTo>
                  <a:pt x="7016567" y="6637881"/>
                  <a:pt x="7011534" y="6732922"/>
                  <a:pt x="7021837" y="6743644"/>
                </a:cubicBezTo>
                <a:cubicBezTo>
                  <a:pt x="7023032" y="6757943"/>
                  <a:pt x="7005198" y="6842091"/>
                  <a:pt x="7006394" y="6856390"/>
                </a:cubicBezTo>
                <a:lnTo>
                  <a:pt x="7037119" y="6856494"/>
                </a:lnTo>
                <a:lnTo>
                  <a:pt x="7037119" y="6857999"/>
                </a:lnTo>
                <a:lnTo>
                  <a:pt x="0" y="6857999"/>
                </a:lnTo>
                <a:close/>
              </a:path>
            </a:pathLst>
          </a:custGeom>
        </p:spPr>
        <p:txBody>
          <a:bodyPr wrap="square">
            <a:noAutofit/>
          </a:bodyPr>
          <a:lstStyle>
            <a:lvl1pPr marL="0" indent="0" algn="ctr">
              <a:buNone/>
              <a:defRPr/>
            </a:lvl1pPr>
          </a:lstStyle>
          <a:p>
            <a:r>
              <a:rPr lang="en-US"/>
              <a:t>Click to add photo</a:t>
            </a:r>
          </a:p>
        </p:txBody>
      </p:sp>
      <p:sp>
        <p:nvSpPr>
          <p:cNvPr id="11" name="Content Placeholder 2">
            <a:extLst>
              <a:ext uri="{FF2B5EF4-FFF2-40B4-BE49-F238E27FC236}">
                <a16:creationId xmlns:a16="http://schemas.microsoft.com/office/drawing/2014/main" id="{E5B2D30B-E0D8-4FC4-B207-44EC56C67F34}"/>
              </a:ext>
            </a:extLst>
          </p:cNvPr>
          <p:cNvSpPr>
            <a:spLocks noGrp="1"/>
          </p:cNvSpPr>
          <p:nvPr>
            <p:ph idx="1"/>
          </p:nvPr>
        </p:nvSpPr>
        <p:spPr>
          <a:xfrm>
            <a:off x="7127630" y="2147356"/>
            <a:ext cx="4216071" cy="4107021"/>
          </a:xfrm>
        </p:spPr>
        <p:txBody>
          <a:bodyPr>
            <a:normAutofit/>
          </a:bodyPr>
          <a:lstStyle>
            <a:lvl1pPr marL="0" indent="0">
              <a:buNone/>
              <a:defRPr/>
            </a:lvl1pPr>
          </a:lstStyle>
          <a:p>
            <a:endParaRPr lang="en-US"/>
          </a:p>
        </p:txBody>
      </p:sp>
      <p:sp>
        <p:nvSpPr>
          <p:cNvPr id="12" name="Footer Placeholder 4">
            <a:extLst>
              <a:ext uri="{FF2B5EF4-FFF2-40B4-BE49-F238E27FC236}">
                <a16:creationId xmlns:a16="http://schemas.microsoft.com/office/drawing/2014/main" id="{EA4A5BF6-A686-490A-B7BF-4BDDF8E8A509}"/>
              </a:ext>
            </a:extLst>
          </p:cNvPr>
          <p:cNvSpPr>
            <a:spLocks noGrp="1"/>
          </p:cNvSpPr>
          <p:nvPr>
            <p:ph type="ftr" sz="quarter" idx="11"/>
          </p:nvPr>
        </p:nvSpPr>
        <p:spPr>
          <a:xfrm rot="5400000">
            <a:off x="10451592" y="1408176"/>
            <a:ext cx="27704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PRESENTATION TITLE</a:t>
            </a:r>
          </a:p>
        </p:txBody>
      </p:sp>
      <p:sp>
        <p:nvSpPr>
          <p:cNvPr id="13" name="Slide Number Placeholder 5">
            <a:extLst>
              <a:ext uri="{FF2B5EF4-FFF2-40B4-BE49-F238E27FC236}">
                <a16:creationId xmlns:a16="http://schemas.microsoft.com/office/drawing/2014/main" id="{6FF7F8B5-4E4A-4F26-8FBC-5745978EF657}"/>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743D57DF-21C1-4455-B7C2-0ADA5F7438B1}"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14" name="Date Placeholder 3">
            <a:extLst>
              <a:ext uri="{FF2B5EF4-FFF2-40B4-BE49-F238E27FC236}">
                <a16:creationId xmlns:a16="http://schemas.microsoft.com/office/drawing/2014/main" id="{8597759D-37D7-4D01-84AC-85221F725084}"/>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Tree>
    <p:extLst>
      <p:ext uri="{BB962C8B-B14F-4D97-AF65-F5344CB8AC3E}">
        <p14:creationId xmlns:p14="http://schemas.microsoft.com/office/powerpoint/2010/main" val="1532511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A0FA24B-01DF-41FF-899C-BA7BC99B52BE}"/>
              </a:ext>
              <a:ext uri="{C183D7F6-B498-43B3-948B-1728B52AA6E4}">
                <adec:decorative xmlns:adec="http://schemas.microsoft.com/office/drawing/2017/decorative" val="1"/>
              </a:ext>
            </a:extLst>
          </p:cNvPr>
          <p:cNvSpPr/>
          <p:nvPr userDrawn="1"/>
        </p:nvSpPr>
        <p:spPr>
          <a:xfrm>
            <a:off x="2" y="0"/>
            <a:ext cx="12191999" cy="6858000"/>
          </a:xfrm>
          <a:custGeom>
            <a:avLst/>
            <a:gdLst>
              <a:gd name="connsiteX0" fmla="*/ 0 w 12191999"/>
              <a:gd name="connsiteY0" fmla="*/ 0 h 6858000"/>
              <a:gd name="connsiteX1" fmla="*/ 4428539 w 12191999"/>
              <a:gd name="connsiteY1" fmla="*/ 0 h 6858000"/>
              <a:gd name="connsiteX2" fmla="*/ 4433816 w 12191999"/>
              <a:gd name="connsiteY2" fmla="*/ 4971 h 6858000"/>
              <a:gd name="connsiteX3" fmla="*/ 4458398 w 12191999"/>
              <a:gd name="connsiteY3" fmla="*/ 17439 h 6858000"/>
              <a:gd name="connsiteX4" fmla="*/ 4480190 w 12191999"/>
              <a:gd name="connsiteY4" fmla="*/ 38878 h 6858000"/>
              <a:gd name="connsiteX5" fmla="*/ 4481514 w 12191999"/>
              <a:gd name="connsiteY5" fmla="*/ 39168 h 6858000"/>
              <a:gd name="connsiteX6" fmla="*/ 4482263 w 12191999"/>
              <a:gd name="connsiteY6" fmla="*/ 43189 h 6858000"/>
              <a:gd name="connsiteX7" fmla="*/ 4486241 w 12191999"/>
              <a:gd name="connsiteY7" fmla="*/ 47243 h 6858000"/>
              <a:gd name="connsiteX8" fmla="*/ 4499474 w 12191999"/>
              <a:gd name="connsiteY8" fmla="*/ 54163 h 6858000"/>
              <a:gd name="connsiteX9" fmla="*/ 4504837 w 12191999"/>
              <a:gd name="connsiteY9" fmla="*/ 56082 h 6858000"/>
              <a:gd name="connsiteX10" fmla="*/ 4511859 w 12191999"/>
              <a:gd name="connsiteY10" fmla="*/ 60345 h 6858000"/>
              <a:gd name="connsiteX11" fmla="*/ 4511909 w 12191999"/>
              <a:gd name="connsiteY11" fmla="*/ 60669 h 6858000"/>
              <a:gd name="connsiteX12" fmla="*/ 4518729 w 12191999"/>
              <a:gd name="connsiteY12" fmla="*/ 64235 h 6858000"/>
              <a:gd name="connsiteX13" fmla="*/ 4553668 w 12191999"/>
              <a:gd name="connsiteY13" fmla="*/ 78933 h 6858000"/>
              <a:gd name="connsiteX14" fmla="*/ 4584409 w 12191999"/>
              <a:gd name="connsiteY14" fmla="*/ 125407 h 6858000"/>
              <a:gd name="connsiteX15" fmla="*/ 4599970 w 12191999"/>
              <a:gd name="connsiteY15" fmla="*/ 139638 h 6858000"/>
              <a:gd name="connsiteX16" fmla="*/ 4607617 w 12191999"/>
              <a:gd name="connsiteY16" fmla="*/ 148401 h 6858000"/>
              <a:gd name="connsiteX17" fmla="*/ 4607665 w 12191999"/>
              <a:gd name="connsiteY17" fmla="*/ 149698 h 6858000"/>
              <a:gd name="connsiteX18" fmla="*/ 4641219 w 12191999"/>
              <a:gd name="connsiteY18" fmla="*/ 163679 h 6858000"/>
              <a:gd name="connsiteX19" fmla="*/ 4644675 w 12191999"/>
              <a:gd name="connsiteY19" fmla="*/ 167288 h 6858000"/>
              <a:gd name="connsiteX20" fmla="*/ 4667825 w 12191999"/>
              <a:gd name="connsiteY20" fmla="*/ 174158 h 6858000"/>
              <a:gd name="connsiteX21" fmla="*/ 4679100 w 12191999"/>
              <a:gd name="connsiteY21" fmla="*/ 178904 h 6858000"/>
              <a:gd name="connsiteX22" fmla="*/ 4683695 w 12191999"/>
              <a:gd name="connsiteY22" fmla="*/ 177777 h 6858000"/>
              <a:gd name="connsiteX23" fmla="*/ 4699627 w 12191999"/>
              <a:gd name="connsiteY23" fmla="*/ 186035 h 6858000"/>
              <a:gd name="connsiteX24" fmla="*/ 4700928 w 12191999"/>
              <a:gd name="connsiteY24" fmla="*/ 187915 h 6858000"/>
              <a:gd name="connsiteX25" fmla="*/ 4716041 w 12191999"/>
              <a:gd name="connsiteY25" fmla="*/ 191263 h 6858000"/>
              <a:gd name="connsiteX26" fmla="*/ 4731092 w 12191999"/>
              <a:gd name="connsiteY26" fmla="*/ 189882 h 6858000"/>
              <a:gd name="connsiteX27" fmla="*/ 4859125 w 12191999"/>
              <a:gd name="connsiteY27" fmla="*/ 273218 h 6858000"/>
              <a:gd name="connsiteX28" fmla="*/ 5047425 w 12191999"/>
              <a:gd name="connsiteY28" fmla="*/ 325132 h 6858000"/>
              <a:gd name="connsiteX29" fmla="*/ 5123469 w 12191999"/>
              <a:gd name="connsiteY29" fmla="*/ 373600 h 6858000"/>
              <a:gd name="connsiteX30" fmla="*/ 5246314 w 12191999"/>
              <a:gd name="connsiteY30" fmla="*/ 448202 h 6858000"/>
              <a:gd name="connsiteX31" fmla="*/ 5295204 w 12191999"/>
              <a:gd name="connsiteY31" fmla="*/ 518105 h 6858000"/>
              <a:gd name="connsiteX32" fmla="*/ 5341659 w 12191999"/>
              <a:gd name="connsiteY32" fmla="*/ 529959 h 6858000"/>
              <a:gd name="connsiteX33" fmla="*/ 5354530 w 12191999"/>
              <a:gd name="connsiteY33" fmla="*/ 546100 h 6858000"/>
              <a:gd name="connsiteX34" fmla="*/ 5356641 w 12191999"/>
              <a:gd name="connsiteY34" fmla="*/ 549075 h 6858000"/>
              <a:gd name="connsiteX35" fmla="*/ 5367452 w 12191999"/>
              <a:gd name="connsiteY35" fmla="*/ 556831 h 6858000"/>
              <a:gd name="connsiteX36" fmla="*/ 5367545 w 12191999"/>
              <a:gd name="connsiteY36" fmla="*/ 564197 h 6858000"/>
              <a:gd name="connsiteX37" fmla="*/ 5418422 w 12191999"/>
              <a:gd name="connsiteY37" fmla="*/ 594275 h 6858000"/>
              <a:gd name="connsiteX38" fmla="*/ 5475709 w 12191999"/>
              <a:gd name="connsiteY38" fmla="*/ 638584 h 6858000"/>
              <a:gd name="connsiteX39" fmla="*/ 5489473 w 12191999"/>
              <a:gd name="connsiteY39" fmla="*/ 642943 h 6858000"/>
              <a:gd name="connsiteX40" fmla="*/ 5526129 w 12191999"/>
              <a:gd name="connsiteY40" fmla="*/ 671648 h 6858000"/>
              <a:gd name="connsiteX41" fmla="*/ 5560658 w 12191999"/>
              <a:gd name="connsiteY41" fmla="*/ 693968 h 6858000"/>
              <a:gd name="connsiteX42" fmla="*/ 5584769 w 12191999"/>
              <a:gd name="connsiteY42" fmla="*/ 705378 h 6858000"/>
              <a:gd name="connsiteX43" fmla="*/ 5611860 w 12191999"/>
              <a:gd name="connsiteY43" fmla="*/ 726009 h 6858000"/>
              <a:gd name="connsiteX44" fmla="*/ 5640289 w 12191999"/>
              <a:gd name="connsiteY44" fmla="*/ 721725 h 6858000"/>
              <a:gd name="connsiteX45" fmla="*/ 5661248 w 12191999"/>
              <a:gd name="connsiteY45" fmla="*/ 770791 h 6858000"/>
              <a:gd name="connsiteX46" fmla="*/ 5674678 w 12191999"/>
              <a:gd name="connsiteY46" fmla="*/ 774738 h 6858000"/>
              <a:gd name="connsiteX47" fmla="*/ 5689822 w 12191999"/>
              <a:gd name="connsiteY47" fmla="*/ 787962 h 6858000"/>
              <a:gd name="connsiteX48" fmla="*/ 5713681 w 12191999"/>
              <a:gd name="connsiteY48" fmla="*/ 810329 h 6858000"/>
              <a:gd name="connsiteX49" fmla="*/ 5746664 w 12191999"/>
              <a:gd name="connsiteY49" fmla="*/ 850082 h 6858000"/>
              <a:gd name="connsiteX50" fmla="*/ 5854393 w 12191999"/>
              <a:gd name="connsiteY50" fmla="*/ 901844 h 6858000"/>
              <a:gd name="connsiteX51" fmla="*/ 5923458 w 12191999"/>
              <a:gd name="connsiteY51" fmla="*/ 932756 h 6858000"/>
              <a:gd name="connsiteX52" fmla="*/ 6013808 w 12191999"/>
              <a:gd name="connsiteY52" fmla="*/ 950947 h 6858000"/>
              <a:gd name="connsiteX53" fmla="*/ 6093430 w 12191999"/>
              <a:gd name="connsiteY53" fmla="*/ 985543 h 6858000"/>
              <a:gd name="connsiteX54" fmla="*/ 6216422 w 12191999"/>
              <a:gd name="connsiteY54" fmla="*/ 994223 h 6858000"/>
              <a:gd name="connsiteX55" fmla="*/ 6419991 w 12191999"/>
              <a:gd name="connsiteY55" fmla="*/ 1045060 h 6858000"/>
              <a:gd name="connsiteX56" fmla="*/ 6431099 w 12191999"/>
              <a:gd name="connsiteY56" fmla="*/ 1037361 h 6858000"/>
              <a:gd name="connsiteX57" fmla="*/ 6444833 w 12191999"/>
              <a:gd name="connsiteY57" fmla="*/ 1034256 h 6858000"/>
              <a:gd name="connsiteX58" fmla="*/ 6463940 w 12191999"/>
              <a:gd name="connsiteY58" fmla="*/ 1036894 h 6858000"/>
              <a:gd name="connsiteX59" fmla="*/ 6500402 w 12191999"/>
              <a:gd name="connsiteY59" fmla="*/ 1030680 h 6858000"/>
              <a:gd name="connsiteX60" fmla="*/ 6505093 w 12191999"/>
              <a:gd name="connsiteY60" fmla="*/ 1032748 h 6858000"/>
              <a:gd name="connsiteX61" fmla="*/ 6539157 w 12191999"/>
              <a:gd name="connsiteY61" fmla="*/ 1032256 h 6858000"/>
              <a:gd name="connsiteX62" fmla="*/ 6539899 w 12191999"/>
              <a:gd name="connsiteY62" fmla="*/ 1033503 h 6858000"/>
              <a:gd name="connsiteX63" fmla="*/ 6550699 w 12191999"/>
              <a:gd name="connsiteY63" fmla="*/ 1038843 h 6858000"/>
              <a:gd name="connsiteX64" fmla="*/ 6570715 w 12191999"/>
              <a:gd name="connsiteY64" fmla="*/ 1046183 h 6858000"/>
              <a:gd name="connsiteX65" fmla="*/ 6620265 w 12191999"/>
              <a:gd name="connsiteY65" fmla="*/ 1078630 h 6858000"/>
              <a:gd name="connsiteX66" fmla="*/ 6655805 w 12191999"/>
              <a:gd name="connsiteY66" fmla="*/ 1078254 h 6858000"/>
              <a:gd name="connsiteX67" fmla="*/ 6663127 w 12191999"/>
              <a:gd name="connsiteY67" fmla="*/ 1078865 h 6858000"/>
              <a:gd name="connsiteX68" fmla="*/ 6663341 w 12191999"/>
              <a:gd name="connsiteY68" fmla="*/ 1079158 h 6858000"/>
              <a:gd name="connsiteX69" fmla="*/ 6671197 w 12191999"/>
              <a:gd name="connsiteY69" fmla="*/ 1080364 h 6858000"/>
              <a:gd name="connsiteX70" fmla="*/ 6676470 w 12191999"/>
              <a:gd name="connsiteY70" fmla="*/ 1079974 h 6858000"/>
              <a:gd name="connsiteX71" fmla="*/ 6690669 w 12191999"/>
              <a:gd name="connsiteY71" fmla="*/ 1081157 h 6858000"/>
              <a:gd name="connsiteX72" fmla="*/ 6696013 w 12191999"/>
              <a:gd name="connsiteY72" fmla="*/ 1083439 h 6858000"/>
              <a:gd name="connsiteX73" fmla="*/ 6740322 w 12191999"/>
              <a:gd name="connsiteY73" fmla="*/ 1121917 h 6858000"/>
              <a:gd name="connsiteX74" fmla="*/ 6833807 w 12191999"/>
              <a:gd name="connsiteY74" fmla="*/ 1161011 h 6858000"/>
              <a:gd name="connsiteX75" fmla="*/ 6927369 w 12191999"/>
              <a:gd name="connsiteY75" fmla="*/ 1196593 h 6858000"/>
              <a:gd name="connsiteX76" fmla="*/ 6961728 w 12191999"/>
              <a:gd name="connsiteY76" fmla="*/ 1207960 h 6858000"/>
              <a:gd name="connsiteX77" fmla="*/ 7020835 w 12191999"/>
              <a:gd name="connsiteY77" fmla="*/ 1234906 h 6858000"/>
              <a:gd name="connsiteX78" fmla="*/ 7046578 w 12191999"/>
              <a:gd name="connsiteY78" fmla="*/ 1251394 h 6858000"/>
              <a:gd name="connsiteX79" fmla="*/ 7047934 w 12191999"/>
              <a:gd name="connsiteY79" fmla="*/ 1251406 h 6858000"/>
              <a:gd name="connsiteX80" fmla="*/ 7049495 w 12191999"/>
              <a:gd name="connsiteY80" fmla="*/ 1255182 h 6858000"/>
              <a:gd name="connsiteX81" fmla="*/ 7054225 w 12191999"/>
              <a:gd name="connsiteY81" fmla="*/ 1258329 h 6858000"/>
              <a:gd name="connsiteX82" fmla="*/ 7068600 w 12191999"/>
              <a:gd name="connsiteY82" fmla="*/ 1262373 h 6858000"/>
              <a:gd name="connsiteX83" fmla="*/ 7074244 w 12191999"/>
              <a:gd name="connsiteY83" fmla="*/ 1263146 h 6858000"/>
              <a:gd name="connsiteX84" fmla="*/ 7081993 w 12191999"/>
              <a:gd name="connsiteY84" fmla="*/ 1265870 h 6858000"/>
              <a:gd name="connsiteX85" fmla="*/ 7082110 w 12191999"/>
              <a:gd name="connsiteY85" fmla="*/ 1266175 h 6858000"/>
              <a:gd name="connsiteX86" fmla="*/ 7089518 w 12191999"/>
              <a:gd name="connsiteY86" fmla="*/ 1268259 h 6858000"/>
              <a:gd name="connsiteX87" fmla="*/ 7126734 w 12191999"/>
              <a:gd name="connsiteY87" fmla="*/ 1275440 h 6858000"/>
              <a:gd name="connsiteX88" fmla="*/ 7166397 w 12191999"/>
              <a:gd name="connsiteY88" fmla="*/ 1314577 h 6858000"/>
              <a:gd name="connsiteX89" fmla="*/ 7184558 w 12191999"/>
              <a:gd name="connsiteY89" fmla="*/ 1325296 h 6858000"/>
              <a:gd name="connsiteX90" fmla="*/ 7193847 w 12191999"/>
              <a:gd name="connsiteY90" fmla="*/ 1332295 h 6858000"/>
              <a:gd name="connsiteX91" fmla="*/ 7229876 w 12191999"/>
              <a:gd name="connsiteY91" fmla="*/ 1340317 h 6858000"/>
              <a:gd name="connsiteX92" fmla="*/ 7234001 w 12191999"/>
              <a:gd name="connsiteY92" fmla="*/ 1343137 h 6858000"/>
              <a:gd name="connsiteX93" fmla="*/ 7258071 w 12191999"/>
              <a:gd name="connsiteY93" fmla="*/ 1345086 h 6858000"/>
              <a:gd name="connsiteX94" fmla="*/ 7291641 w 12191999"/>
              <a:gd name="connsiteY94" fmla="*/ 1350152 h 6858000"/>
              <a:gd name="connsiteX95" fmla="*/ 7308779 w 12191999"/>
              <a:gd name="connsiteY95" fmla="*/ 1351882 h 6858000"/>
              <a:gd name="connsiteX96" fmla="*/ 7323221 w 12191999"/>
              <a:gd name="connsiteY96" fmla="*/ 1347429 h 6858000"/>
              <a:gd name="connsiteX97" fmla="*/ 7495470 w 12191999"/>
              <a:gd name="connsiteY97" fmla="*/ 1384709 h 6858000"/>
              <a:gd name="connsiteX98" fmla="*/ 7601447 w 12191999"/>
              <a:gd name="connsiteY98" fmla="*/ 1410288 h 6858000"/>
              <a:gd name="connsiteX99" fmla="*/ 7616199 w 12191999"/>
              <a:gd name="connsiteY99" fmla="*/ 1425276 h 6858000"/>
              <a:gd name="connsiteX100" fmla="*/ 10773615 w 12191999"/>
              <a:gd name="connsiteY100" fmla="*/ 3136132 h 6858000"/>
              <a:gd name="connsiteX101" fmla="*/ 10775787 w 12191999"/>
              <a:gd name="connsiteY101" fmla="*/ 3137529 h 6858000"/>
              <a:gd name="connsiteX102" fmla="*/ 10804324 w 12191999"/>
              <a:gd name="connsiteY102" fmla="*/ 3140649 h 6858000"/>
              <a:gd name="connsiteX103" fmla="*/ 10819333 w 12191999"/>
              <a:gd name="connsiteY103" fmla="*/ 3154674 h 6858000"/>
              <a:gd name="connsiteX104" fmla="*/ 10821839 w 12191999"/>
              <a:gd name="connsiteY104" fmla="*/ 3157295 h 6858000"/>
              <a:gd name="connsiteX105" fmla="*/ 10833660 w 12191999"/>
              <a:gd name="connsiteY105" fmla="*/ 3163373 h 6858000"/>
              <a:gd name="connsiteX106" fmla="*/ 10834754 w 12191999"/>
              <a:gd name="connsiteY106" fmla="*/ 3170606 h 6858000"/>
              <a:gd name="connsiteX107" fmla="*/ 10850942 w 12191999"/>
              <a:gd name="connsiteY107" fmla="*/ 3183705 h 6858000"/>
              <a:gd name="connsiteX108" fmla="*/ 10873328 w 12191999"/>
              <a:gd name="connsiteY108" fmla="*/ 3193348 h 6858000"/>
              <a:gd name="connsiteX109" fmla="*/ 10982088 w 12191999"/>
              <a:gd name="connsiteY109" fmla="*/ 3232948 h 6858000"/>
              <a:gd name="connsiteX110" fmla="*/ 11045804 w 12191999"/>
              <a:gd name="connsiteY110" fmla="*/ 3260190 h 6858000"/>
              <a:gd name="connsiteX111" fmla="*/ 11067877 w 12191999"/>
              <a:gd name="connsiteY111" fmla="*/ 3276112 h 6858000"/>
              <a:gd name="connsiteX112" fmla="*/ 11100133 w 12191999"/>
              <a:gd name="connsiteY112" fmla="*/ 3294598 h 6858000"/>
              <a:gd name="connsiteX113" fmla="*/ 11155409 w 12191999"/>
              <a:gd name="connsiteY113" fmla="*/ 3331539 h 6858000"/>
              <a:gd name="connsiteX114" fmla="*/ 11232547 w 12191999"/>
              <a:gd name="connsiteY114" fmla="*/ 3373667 h 6858000"/>
              <a:gd name="connsiteX115" fmla="*/ 11297822 w 12191999"/>
              <a:gd name="connsiteY115" fmla="*/ 3380555 h 6858000"/>
              <a:gd name="connsiteX116" fmla="*/ 11301370 w 12191999"/>
              <a:gd name="connsiteY116" fmla="*/ 3386958 h 6858000"/>
              <a:gd name="connsiteX117" fmla="*/ 11341986 w 12191999"/>
              <a:gd name="connsiteY117" fmla="*/ 3403320 h 6858000"/>
              <a:gd name="connsiteX118" fmla="*/ 11537404 w 12191999"/>
              <a:gd name="connsiteY118" fmla="*/ 3495439 h 6858000"/>
              <a:gd name="connsiteX119" fmla="*/ 11639337 w 12191999"/>
              <a:gd name="connsiteY119" fmla="*/ 3592655 h 6858000"/>
              <a:gd name="connsiteX120" fmla="*/ 11774154 w 12191999"/>
              <a:gd name="connsiteY120" fmla="*/ 3703763 h 6858000"/>
              <a:gd name="connsiteX121" fmla="*/ 11967899 w 12191999"/>
              <a:gd name="connsiteY121" fmla="*/ 3739403 h 6858000"/>
              <a:gd name="connsiteX122" fmla="*/ 12052251 w 12191999"/>
              <a:gd name="connsiteY122" fmla="*/ 3738161 h 6858000"/>
              <a:gd name="connsiteX123" fmla="*/ 12101844 w 12191999"/>
              <a:gd name="connsiteY123" fmla="*/ 3789810 h 6858000"/>
              <a:gd name="connsiteX124" fmla="*/ 12155104 w 12191999"/>
              <a:gd name="connsiteY124" fmla="*/ 3824490 h 6858000"/>
              <a:gd name="connsiteX125" fmla="*/ 12191999 w 12191999"/>
              <a:gd name="connsiteY125" fmla="*/ 3836506 h 6858000"/>
              <a:gd name="connsiteX126" fmla="*/ 12191999 w 12191999"/>
              <a:gd name="connsiteY126" fmla="*/ 6858000 h 6858000"/>
              <a:gd name="connsiteX127" fmla="*/ 4040175 w 12191999"/>
              <a:gd name="connsiteY127" fmla="*/ 6858000 h 6858000"/>
              <a:gd name="connsiteX128" fmla="*/ 4035195 w 12191999"/>
              <a:gd name="connsiteY128" fmla="*/ 6847706 h 6858000"/>
              <a:gd name="connsiteX129" fmla="*/ 4024571 w 12191999"/>
              <a:gd name="connsiteY129" fmla="*/ 6834979 h 6858000"/>
              <a:gd name="connsiteX130" fmla="*/ 4019139 w 12191999"/>
              <a:gd name="connsiteY130" fmla="*/ 6832909 h 6858000"/>
              <a:gd name="connsiteX131" fmla="*/ 4004905 w 12191999"/>
              <a:gd name="connsiteY131" fmla="*/ 6832292 h 6858000"/>
              <a:gd name="connsiteX132" fmla="*/ 3999653 w 12191999"/>
              <a:gd name="connsiteY132" fmla="*/ 6832888 h 6858000"/>
              <a:gd name="connsiteX133" fmla="*/ 3991753 w 12191999"/>
              <a:gd name="connsiteY133" fmla="*/ 6831995 h 6858000"/>
              <a:gd name="connsiteX134" fmla="*/ 3991527 w 12191999"/>
              <a:gd name="connsiteY134" fmla="*/ 6831708 h 6858000"/>
              <a:gd name="connsiteX135" fmla="*/ 3984190 w 12191999"/>
              <a:gd name="connsiteY135" fmla="*/ 6831389 h 6858000"/>
              <a:gd name="connsiteX136" fmla="*/ 3948690 w 12191999"/>
              <a:gd name="connsiteY136" fmla="*/ 6833171 h 6858000"/>
              <a:gd name="connsiteX137" fmla="*/ 3897895 w 12191999"/>
              <a:gd name="connsiteY137" fmla="*/ 6802710 h 6858000"/>
              <a:gd name="connsiteX138" fmla="*/ 3877604 w 12191999"/>
              <a:gd name="connsiteY138" fmla="*/ 6796164 h 6858000"/>
              <a:gd name="connsiteX139" fmla="*/ 3866602 w 12191999"/>
              <a:gd name="connsiteY139" fmla="*/ 6791257 h 6858000"/>
              <a:gd name="connsiteX140" fmla="*/ 3865811 w 12191999"/>
              <a:gd name="connsiteY140" fmla="*/ 6790042 h 6858000"/>
              <a:gd name="connsiteX141" fmla="*/ 3831795 w 12191999"/>
              <a:gd name="connsiteY141" fmla="*/ 6791880 h 6858000"/>
              <a:gd name="connsiteX142" fmla="*/ 3827025 w 12191999"/>
              <a:gd name="connsiteY142" fmla="*/ 6789998 h 6858000"/>
              <a:gd name="connsiteX143" fmla="*/ 3805177 w 12191999"/>
              <a:gd name="connsiteY143" fmla="*/ 6793918 h 6858000"/>
              <a:gd name="connsiteX144" fmla="*/ 3793719 w 12191999"/>
              <a:gd name="connsiteY144" fmla="*/ 6794494 h 6858000"/>
              <a:gd name="connsiteX145" fmla="*/ 3790837 w 12191999"/>
              <a:gd name="connsiteY145" fmla="*/ 6797649 h 6858000"/>
              <a:gd name="connsiteX146" fmla="*/ 3773741 w 12191999"/>
              <a:gd name="connsiteY146" fmla="*/ 6796976 h 6858000"/>
              <a:gd name="connsiteX147" fmla="*/ 3771642 w 12191999"/>
              <a:gd name="connsiteY147" fmla="*/ 6795770 h 6858000"/>
              <a:gd name="connsiteX148" fmla="*/ 3758039 w 12191999"/>
              <a:gd name="connsiteY148" fmla="*/ 6799415 h 6858000"/>
              <a:gd name="connsiteX149" fmla="*/ 3747245 w 12191999"/>
              <a:gd name="connsiteY149" fmla="*/ 6807548 h 6858000"/>
              <a:gd name="connsiteX150" fmla="*/ 3599970 w 12191999"/>
              <a:gd name="connsiteY150" fmla="*/ 6785929 h 6858000"/>
              <a:gd name="connsiteX151" fmla="*/ 3532509 w 12191999"/>
              <a:gd name="connsiteY151" fmla="*/ 6773888 h 6858000"/>
              <a:gd name="connsiteX152" fmla="*/ 3519209 w 12191999"/>
              <a:gd name="connsiteY152" fmla="*/ 6779800 h 6858000"/>
              <a:gd name="connsiteX153" fmla="*/ 3518612 w 12191999"/>
              <a:gd name="connsiteY153" fmla="*/ 6767129 h 6858000"/>
              <a:gd name="connsiteX154" fmla="*/ 3500042 w 12191999"/>
              <a:gd name="connsiteY154" fmla="*/ 6757140 h 6858000"/>
              <a:gd name="connsiteX155" fmla="*/ 3490483 w 12191999"/>
              <a:gd name="connsiteY155" fmla="*/ 6750514 h 6858000"/>
              <a:gd name="connsiteX156" fmla="*/ 3490120 w 12191999"/>
              <a:gd name="connsiteY156" fmla="*/ 6749268 h 6858000"/>
              <a:gd name="connsiteX157" fmla="*/ 3454164 w 12191999"/>
              <a:gd name="connsiteY157" fmla="*/ 6743923 h 6858000"/>
              <a:gd name="connsiteX158" fmla="*/ 3449932 w 12191999"/>
              <a:gd name="connsiteY158" fmla="*/ 6741268 h 6858000"/>
              <a:gd name="connsiteX159" fmla="*/ 3413708 w 12191999"/>
              <a:gd name="connsiteY159" fmla="*/ 6738430 h 6858000"/>
              <a:gd name="connsiteX160" fmla="*/ 3409529 w 12191999"/>
              <a:gd name="connsiteY160" fmla="*/ 6740648 h 6858000"/>
              <a:gd name="connsiteX161" fmla="*/ 3392060 w 12191999"/>
              <a:gd name="connsiteY161" fmla="*/ 6736539 h 6858000"/>
              <a:gd name="connsiteX162" fmla="*/ 3390340 w 12191999"/>
              <a:gd name="connsiteY162" fmla="*/ 6735034 h 6858000"/>
              <a:gd name="connsiteX163" fmla="*/ 3374867 w 12191999"/>
              <a:gd name="connsiteY163" fmla="*/ 6735488 h 6858000"/>
              <a:gd name="connsiteX164" fmla="*/ 3295084 w 12191999"/>
              <a:gd name="connsiteY164" fmla="*/ 6728596 h 6858000"/>
              <a:gd name="connsiteX165" fmla="*/ 3216076 w 12191999"/>
              <a:gd name="connsiteY165" fmla="*/ 6691033 h 6858000"/>
              <a:gd name="connsiteX166" fmla="*/ 3001959 w 12191999"/>
              <a:gd name="connsiteY166" fmla="*/ 6660812 h 6858000"/>
              <a:gd name="connsiteX167" fmla="*/ 2781734 w 12191999"/>
              <a:gd name="connsiteY167" fmla="*/ 6582305 h 6858000"/>
              <a:gd name="connsiteX168" fmla="*/ 2733334 w 12191999"/>
              <a:gd name="connsiteY168" fmla="*/ 6560298 h 6858000"/>
              <a:gd name="connsiteX169" fmla="*/ 2685391 w 12191999"/>
              <a:gd name="connsiteY169" fmla="*/ 6560171 h 6858000"/>
              <a:gd name="connsiteX170" fmla="*/ 2668962 w 12191999"/>
              <a:gd name="connsiteY170" fmla="*/ 6547670 h 6858000"/>
              <a:gd name="connsiteX171" fmla="*/ 2666187 w 12191999"/>
              <a:gd name="connsiteY171" fmla="*/ 6545303 h 6858000"/>
              <a:gd name="connsiteX172" fmla="*/ 2653807 w 12191999"/>
              <a:gd name="connsiteY172" fmla="*/ 6540427 h 6858000"/>
              <a:gd name="connsiteX173" fmla="*/ 2651913 w 12191999"/>
              <a:gd name="connsiteY173" fmla="*/ 6533308 h 6858000"/>
              <a:gd name="connsiteX174" fmla="*/ 2611193 w 12191999"/>
              <a:gd name="connsiteY174" fmla="*/ 6514475 h 6858000"/>
              <a:gd name="connsiteX175" fmla="*/ 2528835 w 12191999"/>
              <a:gd name="connsiteY175" fmla="*/ 6487649 h 6858000"/>
              <a:gd name="connsiteX176" fmla="*/ 2514423 w 12191999"/>
              <a:gd name="connsiteY176" fmla="*/ 6486793 h 6858000"/>
              <a:gd name="connsiteX177" fmla="*/ 2432918 w 12191999"/>
              <a:gd name="connsiteY177" fmla="*/ 6454736 h 6858000"/>
              <a:gd name="connsiteX178" fmla="*/ 2375430 w 12191999"/>
              <a:gd name="connsiteY178" fmla="*/ 6436197 h 6858000"/>
              <a:gd name="connsiteX179" fmla="*/ 2361493 w 12191999"/>
              <a:gd name="connsiteY179" fmla="*/ 6435403 h 6858000"/>
              <a:gd name="connsiteX180" fmla="*/ 2350645 w 12191999"/>
              <a:gd name="connsiteY180" fmla="*/ 6424146 h 6858000"/>
              <a:gd name="connsiteX181" fmla="*/ 2316586 w 12191999"/>
              <a:gd name="connsiteY181" fmla="*/ 6404861 h 6858000"/>
              <a:gd name="connsiteX182" fmla="*/ 2302598 w 12191999"/>
              <a:gd name="connsiteY182" fmla="*/ 6404320 h 6858000"/>
              <a:gd name="connsiteX183" fmla="*/ 2297403 w 12191999"/>
              <a:gd name="connsiteY183" fmla="*/ 6401898 h 6858000"/>
              <a:gd name="connsiteX184" fmla="*/ 2284680 w 12191999"/>
              <a:gd name="connsiteY184" fmla="*/ 6395204 h 6858000"/>
              <a:gd name="connsiteX185" fmla="*/ 2263087 w 12191999"/>
              <a:gd name="connsiteY185" fmla="*/ 6382362 h 6858000"/>
              <a:gd name="connsiteX186" fmla="*/ 2256073 w 12191999"/>
              <a:gd name="connsiteY186" fmla="*/ 6379356 h 6858000"/>
              <a:gd name="connsiteX187" fmla="*/ 2242767 w 12191999"/>
              <a:gd name="connsiteY187" fmla="*/ 6365725 h 6858000"/>
              <a:gd name="connsiteX188" fmla="*/ 2214365 w 12191999"/>
              <a:gd name="connsiteY188" fmla="*/ 6348882 h 6858000"/>
              <a:gd name="connsiteX189" fmla="*/ 2167979 w 12191999"/>
              <a:gd name="connsiteY189" fmla="*/ 6306175 h 6858000"/>
              <a:gd name="connsiteX190" fmla="*/ 2139905 w 12191999"/>
              <a:gd name="connsiteY190" fmla="*/ 6283988 h 6858000"/>
              <a:gd name="connsiteX191" fmla="*/ 2121768 w 12191999"/>
              <a:gd name="connsiteY191" fmla="*/ 6265897 h 6858000"/>
              <a:gd name="connsiteX192" fmla="*/ 2063279 w 12191999"/>
              <a:gd name="connsiteY192" fmla="*/ 6230325 h 6858000"/>
              <a:gd name="connsiteX193" fmla="*/ 1961177 w 12191999"/>
              <a:gd name="connsiteY193" fmla="*/ 6175749 h 6858000"/>
              <a:gd name="connsiteX194" fmla="*/ 1940650 w 12191999"/>
              <a:gd name="connsiteY194" fmla="*/ 6163188 h 6858000"/>
              <a:gd name="connsiteX195" fmla="*/ 1927814 w 12191999"/>
              <a:gd name="connsiteY195" fmla="*/ 6148653 h 6858000"/>
              <a:gd name="connsiteX196" fmla="*/ 1929028 w 12191999"/>
              <a:gd name="connsiteY196" fmla="*/ 6142020 h 6858000"/>
              <a:gd name="connsiteX197" fmla="*/ 1918508 w 12191999"/>
              <a:gd name="connsiteY197" fmla="*/ 6134512 h 6858000"/>
              <a:gd name="connsiteX198" fmla="*/ 1916718 w 12191999"/>
              <a:gd name="connsiteY198" fmla="*/ 6131733 h 6858000"/>
              <a:gd name="connsiteX199" fmla="*/ 1905430 w 12191999"/>
              <a:gd name="connsiteY199" fmla="*/ 6116581 h 6858000"/>
              <a:gd name="connsiteX200" fmla="*/ 1772975 w 12191999"/>
              <a:gd name="connsiteY200" fmla="*/ 6103644 h 6858000"/>
              <a:gd name="connsiteX201" fmla="*/ 1721239 w 12191999"/>
              <a:gd name="connsiteY201" fmla="*/ 6065803 h 6858000"/>
              <a:gd name="connsiteX202" fmla="*/ 1566198 w 12191999"/>
              <a:gd name="connsiteY202" fmla="*/ 5909553 h 6858000"/>
              <a:gd name="connsiteX203" fmla="*/ 1419833 w 12191999"/>
              <a:gd name="connsiteY203" fmla="*/ 5862012 h 6858000"/>
              <a:gd name="connsiteX204" fmla="*/ 1293711 w 12191999"/>
              <a:gd name="connsiteY204" fmla="*/ 5780773 h 6858000"/>
              <a:gd name="connsiteX205" fmla="*/ 1276884 w 12191999"/>
              <a:gd name="connsiteY205" fmla="*/ 5781282 h 6858000"/>
              <a:gd name="connsiteX206" fmla="*/ 1260832 w 12191999"/>
              <a:gd name="connsiteY206" fmla="*/ 5777529 h 6858000"/>
              <a:gd name="connsiteX207" fmla="*/ 1259737 w 12191999"/>
              <a:gd name="connsiteY207" fmla="*/ 5775776 h 6858000"/>
              <a:gd name="connsiteX208" fmla="*/ 1243663 w 12191999"/>
              <a:gd name="connsiteY208" fmla="*/ 5767568 h 6858000"/>
              <a:gd name="connsiteX209" fmla="*/ 1238401 w 12191999"/>
              <a:gd name="connsiteY209" fmla="*/ 5768357 h 6858000"/>
              <a:gd name="connsiteX210" fmla="*/ 1226827 w 12191999"/>
              <a:gd name="connsiteY210" fmla="*/ 5763536 h 6858000"/>
              <a:gd name="connsiteX211" fmla="*/ 1164932 w 12191999"/>
              <a:gd name="connsiteY211" fmla="*/ 5738590 h 6858000"/>
              <a:gd name="connsiteX212" fmla="*/ 1165111 w 12191999"/>
              <a:gd name="connsiteY212" fmla="*/ 5737421 h 6858000"/>
              <a:gd name="connsiteX213" fmla="*/ 1158258 w 12191999"/>
              <a:gd name="connsiteY213" fmla="*/ 5729163 h 6858000"/>
              <a:gd name="connsiteX214" fmla="*/ 1143665 w 12191999"/>
              <a:gd name="connsiteY214" fmla="*/ 5715598 h 6858000"/>
              <a:gd name="connsiteX215" fmla="*/ 1118122 w 12191999"/>
              <a:gd name="connsiteY215" fmla="*/ 5672283 h 6858000"/>
              <a:gd name="connsiteX216" fmla="*/ 1082268 w 12191999"/>
              <a:gd name="connsiteY216" fmla="*/ 5657350 h 6858000"/>
              <a:gd name="connsiteX217" fmla="*/ 1075393 w 12191999"/>
              <a:gd name="connsiteY217" fmla="*/ 5653807 h 6858000"/>
              <a:gd name="connsiteX218" fmla="*/ 1075395 w 12191999"/>
              <a:gd name="connsiteY218" fmla="*/ 5653513 h 6858000"/>
              <a:gd name="connsiteX219" fmla="*/ 1068424 w 12191999"/>
              <a:gd name="connsiteY219" fmla="*/ 5649334 h 6858000"/>
              <a:gd name="connsiteX220" fmla="*/ 1049520 w 12191999"/>
              <a:gd name="connsiteY220" fmla="*/ 5640476 h 6858000"/>
              <a:gd name="connsiteX221" fmla="*/ 1045864 w 12191999"/>
              <a:gd name="connsiteY221" fmla="*/ 5636632 h 6858000"/>
              <a:gd name="connsiteX222" fmla="*/ 1045757 w 12191999"/>
              <a:gd name="connsiteY222" fmla="*/ 5632979 h 6858000"/>
              <a:gd name="connsiteX223" fmla="*/ 1044350 w 12191999"/>
              <a:gd name="connsiteY223" fmla="*/ 5632652 h 6858000"/>
              <a:gd name="connsiteX224" fmla="*/ 1024186 w 12191999"/>
              <a:gd name="connsiteY224" fmla="*/ 5612300 h 6858000"/>
              <a:gd name="connsiteX225" fmla="*/ 973495 w 12191999"/>
              <a:gd name="connsiteY225" fmla="*/ 5575059 h 6858000"/>
              <a:gd name="connsiteX226" fmla="*/ 942299 w 12191999"/>
              <a:gd name="connsiteY226" fmla="*/ 5557148 h 6858000"/>
              <a:gd name="connsiteX227" fmla="*/ 859213 w 12191999"/>
              <a:gd name="connsiteY227" fmla="*/ 5504353 h 6858000"/>
              <a:gd name="connsiteX228" fmla="*/ 777621 w 12191999"/>
              <a:gd name="connsiteY228" fmla="*/ 5448518 h 6858000"/>
              <a:gd name="connsiteX229" fmla="*/ 746978 w 12191999"/>
              <a:gd name="connsiteY229" fmla="*/ 5404694 h 6858000"/>
              <a:gd name="connsiteX230" fmla="*/ 742331 w 12191999"/>
              <a:gd name="connsiteY230" fmla="*/ 5401458 h 6858000"/>
              <a:gd name="connsiteX231" fmla="*/ 728026 w 12191999"/>
              <a:gd name="connsiteY231" fmla="*/ 5397116 h 6858000"/>
              <a:gd name="connsiteX232" fmla="*/ 722379 w 12191999"/>
              <a:gd name="connsiteY232" fmla="*/ 5396226 h 6858000"/>
              <a:gd name="connsiteX233" fmla="*/ 714684 w 12191999"/>
              <a:gd name="connsiteY233" fmla="*/ 5393345 h 6858000"/>
              <a:gd name="connsiteX234" fmla="*/ 714579 w 12191999"/>
              <a:gd name="connsiteY234" fmla="*/ 5393038 h 6858000"/>
              <a:gd name="connsiteX235" fmla="*/ 670051 w 12191999"/>
              <a:gd name="connsiteY235" fmla="*/ 5382838 h 6858000"/>
              <a:gd name="connsiteX236" fmla="*/ 631522 w 12191999"/>
              <a:gd name="connsiteY236" fmla="*/ 5343039 h 6858000"/>
              <a:gd name="connsiteX237" fmla="*/ 613641 w 12191999"/>
              <a:gd name="connsiteY237" fmla="*/ 5331978 h 6858000"/>
              <a:gd name="connsiteX238" fmla="*/ 604546 w 12191999"/>
              <a:gd name="connsiteY238" fmla="*/ 5324812 h 6858000"/>
              <a:gd name="connsiteX239" fmla="*/ 604272 w 12191999"/>
              <a:gd name="connsiteY239" fmla="*/ 5323553 h 6858000"/>
              <a:gd name="connsiteX240" fmla="*/ 568614 w 12191999"/>
              <a:gd name="connsiteY240" fmla="*/ 5316037 h 6858000"/>
              <a:gd name="connsiteX241" fmla="*/ 528452 w 12191999"/>
              <a:gd name="connsiteY241" fmla="*/ 5308096 h 6858000"/>
              <a:gd name="connsiteX242" fmla="*/ 524103 w 12191999"/>
              <a:gd name="connsiteY242" fmla="*/ 5310044 h 6858000"/>
              <a:gd name="connsiteX243" fmla="*/ 506887 w 12191999"/>
              <a:gd name="connsiteY243" fmla="*/ 5304889 h 6858000"/>
              <a:gd name="connsiteX244" fmla="*/ 505272 w 12191999"/>
              <a:gd name="connsiteY244" fmla="*/ 5303292 h 6858000"/>
              <a:gd name="connsiteX245" fmla="*/ 489723 w 12191999"/>
              <a:gd name="connsiteY245" fmla="*/ 5302789 h 6858000"/>
              <a:gd name="connsiteX246" fmla="*/ 421447 w 12191999"/>
              <a:gd name="connsiteY246" fmla="*/ 5294985 h 6858000"/>
              <a:gd name="connsiteX247" fmla="*/ 333782 w 12191999"/>
              <a:gd name="connsiteY247" fmla="*/ 5248897 h 6858000"/>
              <a:gd name="connsiteX248" fmla="*/ 150572 w 12191999"/>
              <a:gd name="connsiteY248" fmla="*/ 5169484 h 6858000"/>
              <a:gd name="connsiteX249" fmla="*/ 5531 w 12191999"/>
              <a:gd name="connsiteY249" fmla="*/ 5150468 h 6858000"/>
              <a:gd name="connsiteX250" fmla="*/ 0 w 12191999"/>
              <a:gd name="connsiteY250" fmla="*/ 514813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Lst>
            <a:rect l="l" t="t" r="r" b="b"/>
            <a:pathLst>
              <a:path w="12191999" h="6858000">
                <a:moveTo>
                  <a:pt x="0" y="0"/>
                </a:moveTo>
                <a:lnTo>
                  <a:pt x="4428539" y="0"/>
                </a:lnTo>
                <a:lnTo>
                  <a:pt x="4433816" y="4971"/>
                </a:lnTo>
                <a:cubicBezTo>
                  <a:pt x="4440426" y="11763"/>
                  <a:pt x="4446513" y="16286"/>
                  <a:pt x="4458398" y="17439"/>
                </a:cubicBezTo>
                <a:cubicBezTo>
                  <a:pt x="4464358" y="46003"/>
                  <a:pt x="4469379" y="39503"/>
                  <a:pt x="4480190" y="38878"/>
                </a:cubicBezTo>
                <a:lnTo>
                  <a:pt x="4481514" y="39168"/>
                </a:lnTo>
                <a:lnTo>
                  <a:pt x="4482263" y="43189"/>
                </a:lnTo>
                <a:lnTo>
                  <a:pt x="4486241" y="47243"/>
                </a:lnTo>
                <a:lnTo>
                  <a:pt x="4499474" y="54163"/>
                </a:lnTo>
                <a:lnTo>
                  <a:pt x="4504837" y="56082"/>
                </a:lnTo>
                <a:cubicBezTo>
                  <a:pt x="4508391" y="57658"/>
                  <a:pt x="4510563" y="59032"/>
                  <a:pt x="4511859" y="60345"/>
                </a:cubicBezTo>
                <a:lnTo>
                  <a:pt x="4511909" y="60669"/>
                </a:lnTo>
                <a:lnTo>
                  <a:pt x="4518729" y="64235"/>
                </a:lnTo>
                <a:cubicBezTo>
                  <a:pt x="4530523" y="69755"/>
                  <a:pt x="4542266" y="74654"/>
                  <a:pt x="4553668" y="78933"/>
                </a:cubicBezTo>
                <a:cubicBezTo>
                  <a:pt x="4555421" y="96378"/>
                  <a:pt x="4601673" y="104937"/>
                  <a:pt x="4584409" y="125407"/>
                </a:cubicBezTo>
                <a:cubicBezTo>
                  <a:pt x="4599400" y="131861"/>
                  <a:pt x="4613239" y="127385"/>
                  <a:pt x="4599970" y="139638"/>
                </a:cubicBezTo>
                <a:cubicBezTo>
                  <a:pt x="4604659" y="142193"/>
                  <a:pt x="4606744" y="145175"/>
                  <a:pt x="4607617" y="148401"/>
                </a:cubicBezTo>
                <a:cubicBezTo>
                  <a:pt x="4607632" y="148833"/>
                  <a:pt x="4607646" y="149266"/>
                  <a:pt x="4607665" y="149698"/>
                </a:cubicBezTo>
                <a:lnTo>
                  <a:pt x="4641219" y="163679"/>
                </a:lnTo>
                <a:lnTo>
                  <a:pt x="4644675" y="167288"/>
                </a:lnTo>
                <a:lnTo>
                  <a:pt x="4667825" y="174158"/>
                </a:lnTo>
                <a:lnTo>
                  <a:pt x="4679100" y="178904"/>
                </a:lnTo>
                <a:lnTo>
                  <a:pt x="4683695" y="177777"/>
                </a:lnTo>
                <a:cubicBezTo>
                  <a:pt x="4687872" y="177930"/>
                  <a:pt x="4692859" y="179915"/>
                  <a:pt x="4699627" y="186035"/>
                </a:cubicBezTo>
                <a:lnTo>
                  <a:pt x="4700928" y="187915"/>
                </a:lnTo>
                <a:lnTo>
                  <a:pt x="4716041" y="191263"/>
                </a:lnTo>
                <a:cubicBezTo>
                  <a:pt x="4721251" y="191738"/>
                  <a:pt x="4726302" y="191391"/>
                  <a:pt x="4731092" y="189882"/>
                </a:cubicBezTo>
                <a:cubicBezTo>
                  <a:pt x="4764236" y="233401"/>
                  <a:pt x="4814048" y="241946"/>
                  <a:pt x="4859125" y="273218"/>
                </a:cubicBezTo>
                <a:cubicBezTo>
                  <a:pt x="4913833" y="300724"/>
                  <a:pt x="5003367" y="308402"/>
                  <a:pt x="5047425" y="325132"/>
                </a:cubicBezTo>
                <a:cubicBezTo>
                  <a:pt x="5065040" y="332131"/>
                  <a:pt x="5138109" y="369260"/>
                  <a:pt x="5123469" y="373600"/>
                </a:cubicBezTo>
                <a:cubicBezTo>
                  <a:pt x="5184262" y="382096"/>
                  <a:pt x="5185699" y="424424"/>
                  <a:pt x="5246314" y="448202"/>
                </a:cubicBezTo>
                <a:cubicBezTo>
                  <a:pt x="5263266" y="489409"/>
                  <a:pt x="5266454" y="494960"/>
                  <a:pt x="5295204" y="518105"/>
                </a:cubicBezTo>
                <a:cubicBezTo>
                  <a:pt x="5298762" y="491736"/>
                  <a:pt x="5326303" y="552875"/>
                  <a:pt x="5341659" y="529959"/>
                </a:cubicBezTo>
                <a:cubicBezTo>
                  <a:pt x="5346403" y="534895"/>
                  <a:pt x="5350516" y="540401"/>
                  <a:pt x="5354530" y="546100"/>
                </a:cubicBezTo>
                <a:lnTo>
                  <a:pt x="5356641" y="549075"/>
                </a:lnTo>
                <a:lnTo>
                  <a:pt x="5367452" y="556831"/>
                </a:lnTo>
                <a:lnTo>
                  <a:pt x="5367545" y="564197"/>
                </a:lnTo>
                <a:lnTo>
                  <a:pt x="5418422" y="594275"/>
                </a:lnTo>
                <a:cubicBezTo>
                  <a:pt x="5436449" y="606674"/>
                  <a:pt x="5457748" y="628025"/>
                  <a:pt x="5475709" y="638584"/>
                </a:cubicBezTo>
                <a:lnTo>
                  <a:pt x="5489473" y="642943"/>
                </a:lnTo>
                <a:lnTo>
                  <a:pt x="5526129" y="671648"/>
                </a:lnTo>
                <a:cubicBezTo>
                  <a:pt x="5536818" y="679376"/>
                  <a:pt x="5548189" y="686909"/>
                  <a:pt x="5560658" y="693968"/>
                </a:cubicBezTo>
                <a:lnTo>
                  <a:pt x="5584769" y="705378"/>
                </a:lnTo>
                <a:lnTo>
                  <a:pt x="5611860" y="726009"/>
                </a:lnTo>
                <a:lnTo>
                  <a:pt x="5640289" y="721725"/>
                </a:lnTo>
                <a:cubicBezTo>
                  <a:pt x="5646300" y="728491"/>
                  <a:pt x="5654293" y="765629"/>
                  <a:pt x="5661248" y="770791"/>
                </a:cubicBezTo>
                <a:lnTo>
                  <a:pt x="5674678" y="774738"/>
                </a:lnTo>
                <a:lnTo>
                  <a:pt x="5689822" y="787962"/>
                </a:lnTo>
                <a:cubicBezTo>
                  <a:pt x="5696321" y="793894"/>
                  <a:pt x="5708110" y="803857"/>
                  <a:pt x="5713681" y="810329"/>
                </a:cubicBezTo>
                <a:lnTo>
                  <a:pt x="5746664" y="850082"/>
                </a:lnTo>
                <a:cubicBezTo>
                  <a:pt x="5768521" y="862589"/>
                  <a:pt x="5825921" y="885085"/>
                  <a:pt x="5854393" y="901844"/>
                </a:cubicBezTo>
                <a:cubicBezTo>
                  <a:pt x="5877113" y="909807"/>
                  <a:pt x="5883425" y="922125"/>
                  <a:pt x="5923458" y="932756"/>
                </a:cubicBezTo>
                <a:cubicBezTo>
                  <a:pt x="5960577" y="938289"/>
                  <a:pt x="5972211" y="940778"/>
                  <a:pt x="6013808" y="950947"/>
                </a:cubicBezTo>
                <a:cubicBezTo>
                  <a:pt x="6004635" y="961363"/>
                  <a:pt x="6075734" y="986132"/>
                  <a:pt x="6093430" y="985543"/>
                </a:cubicBezTo>
                <a:cubicBezTo>
                  <a:pt x="6059612" y="1027170"/>
                  <a:pt x="6213075" y="956608"/>
                  <a:pt x="6216422" y="994223"/>
                </a:cubicBezTo>
                <a:lnTo>
                  <a:pt x="6419991" y="1045060"/>
                </a:lnTo>
                <a:cubicBezTo>
                  <a:pt x="6422943" y="1041563"/>
                  <a:pt x="6426736" y="1039094"/>
                  <a:pt x="6431099" y="1037361"/>
                </a:cubicBezTo>
                <a:lnTo>
                  <a:pt x="6444833" y="1034256"/>
                </a:lnTo>
                <a:lnTo>
                  <a:pt x="6463940" y="1036894"/>
                </a:lnTo>
                <a:lnTo>
                  <a:pt x="6500402" y="1030680"/>
                </a:lnTo>
                <a:lnTo>
                  <a:pt x="6505093" y="1032748"/>
                </a:lnTo>
                <a:lnTo>
                  <a:pt x="6539157" y="1032256"/>
                </a:lnTo>
                <a:lnTo>
                  <a:pt x="6539899" y="1033503"/>
                </a:lnTo>
                <a:cubicBezTo>
                  <a:pt x="6542343" y="1036288"/>
                  <a:pt x="6545614" y="1038321"/>
                  <a:pt x="6550699" y="1038843"/>
                </a:cubicBezTo>
                <a:cubicBezTo>
                  <a:pt x="6546920" y="1056413"/>
                  <a:pt x="6555386" y="1046202"/>
                  <a:pt x="6570715" y="1046183"/>
                </a:cubicBezTo>
                <a:cubicBezTo>
                  <a:pt x="6568263" y="1073470"/>
                  <a:pt x="6609380" y="1062323"/>
                  <a:pt x="6620265" y="1078630"/>
                </a:cubicBezTo>
                <a:cubicBezTo>
                  <a:pt x="6631583" y="1078002"/>
                  <a:pt x="6643506" y="1077835"/>
                  <a:pt x="6655805" y="1078254"/>
                </a:cubicBezTo>
                <a:lnTo>
                  <a:pt x="6663127" y="1078865"/>
                </a:lnTo>
                <a:lnTo>
                  <a:pt x="6663341" y="1079158"/>
                </a:lnTo>
                <a:cubicBezTo>
                  <a:pt x="6665078" y="1079893"/>
                  <a:pt x="6667541" y="1080320"/>
                  <a:pt x="6671197" y="1080364"/>
                </a:cubicBezTo>
                <a:lnTo>
                  <a:pt x="6676470" y="1079974"/>
                </a:lnTo>
                <a:lnTo>
                  <a:pt x="6690669" y="1081157"/>
                </a:lnTo>
                <a:lnTo>
                  <a:pt x="6696013" y="1083439"/>
                </a:lnTo>
                <a:cubicBezTo>
                  <a:pt x="6714659" y="1096831"/>
                  <a:pt x="6707064" y="1132397"/>
                  <a:pt x="6740322" y="1121917"/>
                </a:cubicBezTo>
                <a:cubicBezTo>
                  <a:pt x="6777379" y="1135267"/>
                  <a:pt x="6795570" y="1161544"/>
                  <a:pt x="6833807" y="1161011"/>
                </a:cubicBezTo>
                <a:cubicBezTo>
                  <a:pt x="6868480" y="1173587"/>
                  <a:pt x="6896192" y="1191661"/>
                  <a:pt x="6927369" y="1196593"/>
                </a:cubicBezTo>
                <a:cubicBezTo>
                  <a:pt x="6937448" y="1206652"/>
                  <a:pt x="6947967" y="1212962"/>
                  <a:pt x="6961728" y="1207960"/>
                </a:cubicBezTo>
                <a:cubicBezTo>
                  <a:pt x="6993273" y="1222224"/>
                  <a:pt x="6997099" y="1237549"/>
                  <a:pt x="7020835" y="1234906"/>
                </a:cubicBezTo>
                <a:cubicBezTo>
                  <a:pt x="7032558" y="1261629"/>
                  <a:pt x="7036129" y="1254234"/>
                  <a:pt x="7046578" y="1251394"/>
                </a:cubicBezTo>
                <a:lnTo>
                  <a:pt x="7047934" y="1251406"/>
                </a:lnTo>
                <a:lnTo>
                  <a:pt x="7049495" y="1255182"/>
                </a:lnTo>
                <a:lnTo>
                  <a:pt x="7054225" y="1258329"/>
                </a:lnTo>
                <a:lnTo>
                  <a:pt x="7068600" y="1262373"/>
                </a:lnTo>
                <a:lnTo>
                  <a:pt x="7074244" y="1263146"/>
                </a:lnTo>
                <a:cubicBezTo>
                  <a:pt x="7078045" y="1263956"/>
                  <a:pt x="7080454" y="1264854"/>
                  <a:pt x="7081993" y="1265870"/>
                </a:cubicBezTo>
                <a:cubicBezTo>
                  <a:pt x="7082033" y="1265972"/>
                  <a:pt x="7082070" y="1266074"/>
                  <a:pt x="7082110" y="1266175"/>
                </a:cubicBezTo>
                <a:lnTo>
                  <a:pt x="7089518" y="1268259"/>
                </a:lnTo>
                <a:cubicBezTo>
                  <a:pt x="7102195" y="1271230"/>
                  <a:pt x="7114696" y="1273604"/>
                  <a:pt x="7126734" y="1275440"/>
                </a:cubicBezTo>
                <a:cubicBezTo>
                  <a:pt x="7132048" y="1292149"/>
                  <a:pt x="7179071" y="1290989"/>
                  <a:pt x="7166397" y="1314577"/>
                </a:cubicBezTo>
                <a:cubicBezTo>
                  <a:pt x="7182398" y="1317802"/>
                  <a:pt x="7195014" y="1310572"/>
                  <a:pt x="7184558" y="1325296"/>
                </a:cubicBezTo>
                <a:cubicBezTo>
                  <a:pt x="7189670" y="1326829"/>
                  <a:pt x="7192326" y="1329317"/>
                  <a:pt x="7193847" y="1332295"/>
                </a:cubicBezTo>
                <a:cubicBezTo>
                  <a:pt x="7201400" y="1334799"/>
                  <a:pt x="7223183" y="1338509"/>
                  <a:pt x="7229876" y="1340317"/>
                </a:cubicBezTo>
                <a:lnTo>
                  <a:pt x="7234001" y="1343137"/>
                </a:lnTo>
                <a:lnTo>
                  <a:pt x="7258071" y="1345086"/>
                </a:lnTo>
                <a:lnTo>
                  <a:pt x="7291641" y="1350152"/>
                </a:lnTo>
                <a:lnTo>
                  <a:pt x="7308779" y="1351882"/>
                </a:lnTo>
                <a:cubicBezTo>
                  <a:pt x="7313975" y="1351274"/>
                  <a:pt x="7318846" y="1349894"/>
                  <a:pt x="7323221" y="1347429"/>
                </a:cubicBezTo>
                <a:cubicBezTo>
                  <a:pt x="7364626" y="1383179"/>
                  <a:pt x="7444915" y="1363402"/>
                  <a:pt x="7495470" y="1384709"/>
                </a:cubicBezTo>
                <a:cubicBezTo>
                  <a:pt x="7508218" y="1422328"/>
                  <a:pt x="7579353" y="1434753"/>
                  <a:pt x="7601447" y="1410288"/>
                </a:cubicBezTo>
                <a:cubicBezTo>
                  <a:pt x="7598834" y="1418772"/>
                  <a:pt x="7605508" y="1423097"/>
                  <a:pt x="7616199" y="1425276"/>
                </a:cubicBezTo>
                <a:lnTo>
                  <a:pt x="10773615" y="3136132"/>
                </a:lnTo>
                <a:lnTo>
                  <a:pt x="10775787" y="3137529"/>
                </a:lnTo>
                <a:cubicBezTo>
                  <a:pt x="10786240" y="3145172"/>
                  <a:pt x="10798221" y="3153027"/>
                  <a:pt x="10804324" y="3140649"/>
                </a:cubicBezTo>
                <a:cubicBezTo>
                  <a:pt x="10809723" y="3144823"/>
                  <a:pt x="10814565" y="3149647"/>
                  <a:pt x="10819333" y="3154674"/>
                </a:cubicBezTo>
                <a:lnTo>
                  <a:pt x="10821839" y="3157295"/>
                </a:lnTo>
                <a:lnTo>
                  <a:pt x="10833660" y="3163373"/>
                </a:lnTo>
                <a:lnTo>
                  <a:pt x="10834754" y="3170606"/>
                </a:lnTo>
                <a:lnTo>
                  <a:pt x="10850942" y="3183705"/>
                </a:lnTo>
                <a:cubicBezTo>
                  <a:pt x="10857349" y="3187758"/>
                  <a:pt x="10864651" y="3191121"/>
                  <a:pt x="10873328" y="3193348"/>
                </a:cubicBezTo>
                <a:cubicBezTo>
                  <a:pt x="10905671" y="3191064"/>
                  <a:pt x="10941725" y="3237129"/>
                  <a:pt x="10982088" y="3232948"/>
                </a:cubicBezTo>
                <a:cubicBezTo>
                  <a:pt x="10996566" y="3233607"/>
                  <a:pt x="11039128" y="3249083"/>
                  <a:pt x="11045804" y="3260190"/>
                </a:cubicBezTo>
                <a:cubicBezTo>
                  <a:pt x="11054394" y="3265102"/>
                  <a:pt x="11065261" y="3265806"/>
                  <a:pt x="11067877" y="3276112"/>
                </a:cubicBezTo>
                <a:cubicBezTo>
                  <a:pt x="11072863" y="3289160"/>
                  <a:pt x="11106676" y="3283562"/>
                  <a:pt x="11100133" y="3294598"/>
                </a:cubicBezTo>
                <a:cubicBezTo>
                  <a:pt x="11124073" y="3291036"/>
                  <a:pt x="11137818" y="3319523"/>
                  <a:pt x="11155409" y="3331539"/>
                </a:cubicBezTo>
                <a:cubicBezTo>
                  <a:pt x="11174654" y="3326420"/>
                  <a:pt x="11192585" y="3356681"/>
                  <a:pt x="11232547" y="3373667"/>
                </a:cubicBezTo>
                <a:cubicBezTo>
                  <a:pt x="11253817" y="3367406"/>
                  <a:pt x="11259426" y="3385289"/>
                  <a:pt x="11297822" y="3380555"/>
                </a:cubicBezTo>
                <a:cubicBezTo>
                  <a:pt x="11298642" y="3382712"/>
                  <a:pt x="11299837" y="3384869"/>
                  <a:pt x="11301370" y="3386958"/>
                </a:cubicBezTo>
                <a:cubicBezTo>
                  <a:pt x="11310286" y="3399106"/>
                  <a:pt x="11328469" y="3406428"/>
                  <a:pt x="11341986" y="3403320"/>
                </a:cubicBezTo>
                <a:cubicBezTo>
                  <a:pt x="11401759" y="3400186"/>
                  <a:pt x="11491279" y="3483029"/>
                  <a:pt x="11537404" y="3495439"/>
                </a:cubicBezTo>
                <a:cubicBezTo>
                  <a:pt x="11586963" y="3526994"/>
                  <a:pt x="11592812" y="3547332"/>
                  <a:pt x="11639337" y="3592655"/>
                </a:cubicBezTo>
                <a:cubicBezTo>
                  <a:pt x="11630549" y="3603460"/>
                  <a:pt x="11789978" y="3695145"/>
                  <a:pt x="11774154" y="3703763"/>
                </a:cubicBezTo>
                <a:cubicBezTo>
                  <a:pt x="11826264" y="3732639"/>
                  <a:pt x="11904763" y="3706282"/>
                  <a:pt x="11967899" y="3739403"/>
                </a:cubicBezTo>
                <a:cubicBezTo>
                  <a:pt x="12011157" y="3747387"/>
                  <a:pt x="12014039" y="3717536"/>
                  <a:pt x="12052251" y="3738161"/>
                </a:cubicBezTo>
                <a:cubicBezTo>
                  <a:pt x="12098308" y="3735454"/>
                  <a:pt x="12068119" y="3776817"/>
                  <a:pt x="12101844" y="3789810"/>
                </a:cubicBezTo>
                <a:cubicBezTo>
                  <a:pt x="12154764" y="3794672"/>
                  <a:pt x="12109764" y="3802536"/>
                  <a:pt x="12155104" y="3824490"/>
                </a:cubicBezTo>
                <a:lnTo>
                  <a:pt x="12191999" y="3836506"/>
                </a:lnTo>
                <a:lnTo>
                  <a:pt x="12191999" y="6858000"/>
                </a:lnTo>
                <a:lnTo>
                  <a:pt x="4040175" y="6858000"/>
                </a:lnTo>
                <a:lnTo>
                  <a:pt x="4035195" y="6847706"/>
                </a:lnTo>
                <a:cubicBezTo>
                  <a:pt x="4032568" y="6842752"/>
                  <a:pt x="4029362" y="6838141"/>
                  <a:pt x="4024571" y="6834979"/>
                </a:cubicBezTo>
                <a:lnTo>
                  <a:pt x="4019139" y="6832909"/>
                </a:lnTo>
                <a:lnTo>
                  <a:pt x="4004905" y="6832292"/>
                </a:lnTo>
                <a:lnTo>
                  <a:pt x="3999653" y="6832888"/>
                </a:lnTo>
                <a:cubicBezTo>
                  <a:pt x="3995997" y="6832991"/>
                  <a:pt x="3993519" y="6832662"/>
                  <a:pt x="3991753" y="6831995"/>
                </a:cubicBezTo>
                <a:lnTo>
                  <a:pt x="3991527" y="6831708"/>
                </a:lnTo>
                <a:lnTo>
                  <a:pt x="3984190" y="6831389"/>
                </a:lnTo>
                <a:cubicBezTo>
                  <a:pt x="3971881" y="6831458"/>
                  <a:pt x="3959975" y="6832096"/>
                  <a:pt x="3948690" y="6833171"/>
                </a:cubicBezTo>
                <a:cubicBezTo>
                  <a:pt x="3937168" y="6817308"/>
                  <a:pt x="3896526" y="6830072"/>
                  <a:pt x="3897895" y="6802710"/>
                </a:cubicBezTo>
                <a:cubicBezTo>
                  <a:pt x="3882580" y="6803333"/>
                  <a:pt x="3874524" y="6813872"/>
                  <a:pt x="3877604" y="6796164"/>
                </a:cubicBezTo>
                <a:cubicBezTo>
                  <a:pt x="3872503" y="6795847"/>
                  <a:pt x="3869156" y="6793943"/>
                  <a:pt x="3866602" y="6791257"/>
                </a:cubicBezTo>
                <a:lnTo>
                  <a:pt x="3865811" y="6790042"/>
                </a:lnTo>
                <a:lnTo>
                  <a:pt x="3831795" y="6791880"/>
                </a:lnTo>
                <a:lnTo>
                  <a:pt x="3827025" y="6789998"/>
                </a:lnTo>
                <a:lnTo>
                  <a:pt x="3805177" y="6793918"/>
                </a:lnTo>
                <a:lnTo>
                  <a:pt x="3793719" y="6794494"/>
                </a:lnTo>
                <a:lnTo>
                  <a:pt x="3790837" y="6797649"/>
                </a:lnTo>
                <a:cubicBezTo>
                  <a:pt x="3787525" y="6799392"/>
                  <a:pt x="3782528" y="6799753"/>
                  <a:pt x="3773741" y="6796976"/>
                </a:cubicBezTo>
                <a:lnTo>
                  <a:pt x="3771642" y="6795770"/>
                </a:lnTo>
                <a:lnTo>
                  <a:pt x="3758039" y="6799415"/>
                </a:lnTo>
                <a:cubicBezTo>
                  <a:pt x="3753750" y="6801320"/>
                  <a:pt x="3750057" y="6803937"/>
                  <a:pt x="3747245" y="6807548"/>
                </a:cubicBezTo>
                <a:cubicBezTo>
                  <a:pt x="3696321" y="6780992"/>
                  <a:pt x="3652949" y="6795386"/>
                  <a:pt x="3599970" y="6785929"/>
                </a:cubicBezTo>
                <a:cubicBezTo>
                  <a:pt x="3586653" y="6768168"/>
                  <a:pt x="3558494" y="6766895"/>
                  <a:pt x="3532509" y="6773888"/>
                </a:cubicBezTo>
                <a:lnTo>
                  <a:pt x="3519209" y="6779800"/>
                </a:lnTo>
                <a:lnTo>
                  <a:pt x="3518612" y="6767129"/>
                </a:lnTo>
                <a:cubicBezTo>
                  <a:pt x="3502497" y="6764543"/>
                  <a:pt x="3490176" y="6772267"/>
                  <a:pt x="3500042" y="6757140"/>
                </a:cubicBezTo>
                <a:cubicBezTo>
                  <a:pt x="3494873" y="6755808"/>
                  <a:pt x="3492119" y="6753429"/>
                  <a:pt x="3490483" y="6750514"/>
                </a:cubicBezTo>
                <a:lnTo>
                  <a:pt x="3490120" y="6749268"/>
                </a:lnTo>
                <a:lnTo>
                  <a:pt x="3454164" y="6743923"/>
                </a:lnTo>
                <a:lnTo>
                  <a:pt x="3449932" y="6741268"/>
                </a:lnTo>
                <a:lnTo>
                  <a:pt x="3413708" y="6738430"/>
                </a:lnTo>
                <a:lnTo>
                  <a:pt x="3409529" y="6740648"/>
                </a:lnTo>
                <a:cubicBezTo>
                  <a:pt x="3405440" y="6741520"/>
                  <a:pt x="3400122" y="6740815"/>
                  <a:pt x="3392060" y="6736539"/>
                </a:cubicBezTo>
                <a:lnTo>
                  <a:pt x="3390340" y="6735034"/>
                </a:lnTo>
                <a:lnTo>
                  <a:pt x="3374867" y="6735488"/>
                </a:lnTo>
                <a:cubicBezTo>
                  <a:pt x="3369698" y="6736301"/>
                  <a:pt x="3299359" y="6725960"/>
                  <a:pt x="3295084" y="6728596"/>
                </a:cubicBezTo>
                <a:cubicBezTo>
                  <a:pt x="3252298" y="6694507"/>
                  <a:pt x="3267437" y="6710324"/>
                  <a:pt x="3216076" y="6691033"/>
                </a:cubicBezTo>
                <a:cubicBezTo>
                  <a:pt x="3156302" y="6677749"/>
                  <a:pt x="3074349" y="6678933"/>
                  <a:pt x="3001959" y="6660812"/>
                </a:cubicBezTo>
                <a:lnTo>
                  <a:pt x="2781734" y="6582305"/>
                </a:lnTo>
                <a:cubicBezTo>
                  <a:pt x="2755216" y="6546497"/>
                  <a:pt x="2766871" y="6575703"/>
                  <a:pt x="2733334" y="6560298"/>
                </a:cubicBezTo>
                <a:cubicBezTo>
                  <a:pt x="2736336" y="6586734"/>
                  <a:pt x="2694672" y="6534196"/>
                  <a:pt x="2685391" y="6560171"/>
                </a:cubicBezTo>
                <a:cubicBezTo>
                  <a:pt x="2679581" y="6556545"/>
                  <a:pt x="2674247" y="6552214"/>
                  <a:pt x="2668962" y="6547670"/>
                </a:cubicBezTo>
                <a:lnTo>
                  <a:pt x="2666187" y="6545303"/>
                </a:lnTo>
                <a:lnTo>
                  <a:pt x="2653807" y="6540427"/>
                </a:lnTo>
                <a:lnTo>
                  <a:pt x="2651913" y="6533308"/>
                </a:lnTo>
                <a:lnTo>
                  <a:pt x="2611193" y="6514475"/>
                </a:lnTo>
                <a:cubicBezTo>
                  <a:pt x="2587389" y="6518638"/>
                  <a:pt x="2558457" y="6495830"/>
                  <a:pt x="2528835" y="6487649"/>
                </a:cubicBezTo>
                <a:lnTo>
                  <a:pt x="2514423" y="6486793"/>
                </a:lnTo>
                <a:lnTo>
                  <a:pt x="2432918" y="6454736"/>
                </a:lnTo>
                <a:lnTo>
                  <a:pt x="2375430" y="6436197"/>
                </a:lnTo>
                <a:lnTo>
                  <a:pt x="2361493" y="6435403"/>
                </a:lnTo>
                <a:lnTo>
                  <a:pt x="2350645" y="6424146"/>
                </a:lnTo>
                <a:cubicBezTo>
                  <a:pt x="2343160" y="6419055"/>
                  <a:pt x="2324593" y="6408165"/>
                  <a:pt x="2316586" y="6404861"/>
                </a:cubicBezTo>
                <a:lnTo>
                  <a:pt x="2302598" y="6404320"/>
                </a:lnTo>
                <a:lnTo>
                  <a:pt x="2297403" y="6401898"/>
                </a:lnTo>
                <a:lnTo>
                  <a:pt x="2284680" y="6395204"/>
                </a:lnTo>
                <a:cubicBezTo>
                  <a:pt x="2278293" y="6391284"/>
                  <a:pt x="2271187" y="6386738"/>
                  <a:pt x="2263087" y="6382362"/>
                </a:cubicBezTo>
                <a:lnTo>
                  <a:pt x="2256073" y="6379356"/>
                </a:lnTo>
                <a:lnTo>
                  <a:pt x="2242767" y="6365725"/>
                </a:lnTo>
                <a:cubicBezTo>
                  <a:pt x="2233158" y="6355559"/>
                  <a:pt x="2225384" y="6348313"/>
                  <a:pt x="2214365" y="6348882"/>
                </a:cubicBezTo>
                <a:cubicBezTo>
                  <a:pt x="2199689" y="6335057"/>
                  <a:pt x="2194477" y="6307257"/>
                  <a:pt x="2167979" y="6306175"/>
                </a:cubicBezTo>
                <a:cubicBezTo>
                  <a:pt x="2178518" y="6297514"/>
                  <a:pt x="2140912" y="6296490"/>
                  <a:pt x="2139905" y="6283988"/>
                </a:cubicBezTo>
                <a:cubicBezTo>
                  <a:pt x="2140515" y="6274349"/>
                  <a:pt x="2129249" y="6271795"/>
                  <a:pt x="2121768" y="6265897"/>
                </a:cubicBezTo>
                <a:cubicBezTo>
                  <a:pt x="2118343" y="6254820"/>
                  <a:pt x="2078379" y="6233484"/>
                  <a:pt x="2063279" y="6230325"/>
                </a:cubicBezTo>
                <a:cubicBezTo>
                  <a:pt x="2019205" y="6226876"/>
                  <a:pt x="1996148" y="6179466"/>
                  <a:pt x="1961177" y="6175749"/>
                </a:cubicBezTo>
                <a:cubicBezTo>
                  <a:pt x="1952728" y="6172226"/>
                  <a:pt x="1946103" y="6167936"/>
                  <a:pt x="1940650" y="6163188"/>
                </a:cubicBezTo>
                <a:lnTo>
                  <a:pt x="1927814" y="6148653"/>
                </a:lnTo>
                <a:lnTo>
                  <a:pt x="1929028" y="6142020"/>
                </a:lnTo>
                <a:lnTo>
                  <a:pt x="1918508" y="6134512"/>
                </a:lnTo>
                <a:lnTo>
                  <a:pt x="1916718" y="6131733"/>
                </a:lnTo>
                <a:cubicBezTo>
                  <a:pt x="1913318" y="6126408"/>
                  <a:pt x="1909774" y="6121255"/>
                  <a:pt x="1905430" y="6116581"/>
                </a:cubicBezTo>
                <a:cubicBezTo>
                  <a:pt x="1884407" y="6136448"/>
                  <a:pt x="1781620" y="6080094"/>
                  <a:pt x="1772975" y="6103644"/>
                </a:cubicBezTo>
                <a:cubicBezTo>
                  <a:pt x="1745450" y="6081417"/>
                  <a:pt x="1732530" y="6103710"/>
                  <a:pt x="1721239" y="6065803"/>
                </a:cubicBezTo>
                <a:cubicBezTo>
                  <a:pt x="1682804" y="6039411"/>
                  <a:pt x="1632317" y="5944511"/>
                  <a:pt x="1566198" y="5909553"/>
                </a:cubicBezTo>
                <a:cubicBezTo>
                  <a:pt x="1530537" y="5890563"/>
                  <a:pt x="1475175" y="5889432"/>
                  <a:pt x="1419833" y="5862012"/>
                </a:cubicBezTo>
                <a:cubicBezTo>
                  <a:pt x="1375775" y="5831672"/>
                  <a:pt x="1322428" y="5821551"/>
                  <a:pt x="1293711" y="5780773"/>
                </a:cubicBezTo>
                <a:cubicBezTo>
                  <a:pt x="1288164" y="5781899"/>
                  <a:pt x="1282535" y="5781964"/>
                  <a:pt x="1276884" y="5781282"/>
                </a:cubicBezTo>
                <a:lnTo>
                  <a:pt x="1260832" y="5777529"/>
                </a:lnTo>
                <a:lnTo>
                  <a:pt x="1259737" y="5775776"/>
                </a:lnTo>
                <a:cubicBezTo>
                  <a:pt x="1253374" y="5769941"/>
                  <a:pt x="1248240" y="5767910"/>
                  <a:pt x="1243663" y="5767568"/>
                </a:cubicBezTo>
                <a:lnTo>
                  <a:pt x="1238401" y="5768357"/>
                </a:lnTo>
                <a:lnTo>
                  <a:pt x="1226827" y="5763536"/>
                </a:lnTo>
                <a:lnTo>
                  <a:pt x="1164932" y="5738590"/>
                </a:lnTo>
                <a:lnTo>
                  <a:pt x="1165111" y="5737421"/>
                </a:lnTo>
                <a:cubicBezTo>
                  <a:pt x="1164727" y="5734476"/>
                  <a:pt x="1162963" y="5731690"/>
                  <a:pt x="1158258" y="5729163"/>
                </a:cubicBezTo>
                <a:cubicBezTo>
                  <a:pt x="1175070" y="5718786"/>
                  <a:pt x="1159025" y="5722136"/>
                  <a:pt x="1143665" y="5715598"/>
                </a:cubicBezTo>
                <a:cubicBezTo>
                  <a:pt x="1166351" y="5698024"/>
                  <a:pt x="1116930" y="5688064"/>
                  <a:pt x="1118122" y="5672283"/>
                </a:cubicBezTo>
                <a:cubicBezTo>
                  <a:pt x="1106329" y="5667875"/>
                  <a:pt x="1094269" y="5662894"/>
                  <a:pt x="1082268" y="5657350"/>
                </a:cubicBezTo>
                <a:lnTo>
                  <a:pt x="1075393" y="5653807"/>
                </a:lnTo>
                <a:cubicBezTo>
                  <a:pt x="1075394" y="5653710"/>
                  <a:pt x="1075394" y="5653611"/>
                  <a:pt x="1075395" y="5653513"/>
                </a:cubicBezTo>
                <a:cubicBezTo>
                  <a:pt x="1074203" y="5652272"/>
                  <a:pt x="1072055" y="5650925"/>
                  <a:pt x="1068424" y="5649334"/>
                </a:cubicBezTo>
                <a:lnTo>
                  <a:pt x="1049520" y="5640476"/>
                </a:lnTo>
                <a:lnTo>
                  <a:pt x="1045864" y="5636632"/>
                </a:lnTo>
                <a:lnTo>
                  <a:pt x="1045757" y="5632979"/>
                </a:lnTo>
                <a:lnTo>
                  <a:pt x="1044350" y="5632652"/>
                </a:lnTo>
                <a:cubicBezTo>
                  <a:pt x="1032328" y="5632689"/>
                  <a:pt x="1025637" y="5638290"/>
                  <a:pt x="1024186" y="5612300"/>
                </a:cubicBezTo>
                <a:cubicBezTo>
                  <a:pt x="998412" y="5609063"/>
                  <a:pt x="1000596" y="5594832"/>
                  <a:pt x="973495" y="5575059"/>
                </a:cubicBezTo>
                <a:cubicBezTo>
                  <a:pt x="957154" y="5576199"/>
                  <a:pt x="948742" y="5568254"/>
                  <a:pt x="942299" y="5557148"/>
                </a:cubicBezTo>
                <a:cubicBezTo>
                  <a:pt x="911827" y="5545583"/>
                  <a:pt x="890246" y="5523386"/>
                  <a:pt x="859213" y="5504353"/>
                </a:cubicBezTo>
                <a:cubicBezTo>
                  <a:pt x="819190" y="5495896"/>
                  <a:pt x="810827" y="5468779"/>
                  <a:pt x="777621" y="5448518"/>
                </a:cubicBezTo>
                <a:cubicBezTo>
                  <a:pt x="738781" y="5449883"/>
                  <a:pt x="760999" y="5420699"/>
                  <a:pt x="746978" y="5404694"/>
                </a:cubicBezTo>
                <a:lnTo>
                  <a:pt x="742331" y="5401458"/>
                </a:lnTo>
                <a:lnTo>
                  <a:pt x="728026" y="5397116"/>
                </a:lnTo>
                <a:lnTo>
                  <a:pt x="722379" y="5396226"/>
                </a:lnTo>
                <a:cubicBezTo>
                  <a:pt x="718589" y="5395337"/>
                  <a:pt x="716197" y="5394391"/>
                  <a:pt x="714684" y="5393345"/>
                </a:cubicBezTo>
                <a:lnTo>
                  <a:pt x="714579" y="5393038"/>
                </a:lnTo>
                <a:lnTo>
                  <a:pt x="670051" y="5382838"/>
                </a:lnTo>
                <a:cubicBezTo>
                  <a:pt x="665280" y="5366103"/>
                  <a:pt x="617993" y="5366216"/>
                  <a:pt x="631522" y="5343039"/>
                </a:cubicBezTo>
                <a:cubicBezTo>
                  <a:pt x="615556" y="5339477"/>
                  <a:pt x="602635" y="5346389"/>
                  <a:pt x="613641" y="5331978"/>
                </a:cubicBezTo>
                <a:cubicBezTo>
                  <a:pt x="608555" y="5330339"/>
                  <a:pt x="605969" y="5327805"/>
                  <a:pt x="604546" y="5324812"/>
                </a:cubicBezTo>
                <a:lnTo>
                  <a:pt x="604272" y="5323553"/>
                </a:lnTo>
                <a:lnTo>
                  <a:pt x="568614" y="5316037"/>
                </a:lnTo>
                <a:lnTo>
                  <a:pt x="528452" y="5308096"/>
                </a:lnTo>
                <a:lnTo>
                  <a:pt x="524103" y="5310044"/>
                </a:lnTo>
                <a:cubicBezTo>
                  <a:pt x="519935" y="5310660"/>
                  <a:pt x="514655" y="5309630"/>
                  <a:pt x="506887" y="5304889"/>
                </a:cubicBezTo>
                <a:lnTo>
                  <a:pt x="505272" y="5303292"/>
                </a:lnTo>
                <a:lnTo>
                  <a:pt x="489723" y="5302789"/>
                </a:lnTo>
                <a:cubicBezTo>
                  <a:pt x="484484" y="5303280"/>
                  <a:pt x="425929" y="5292631"/>
                  <a:pt x="421447" y="5294985"/>
                </a:cubicBezTo>
                <a:cubicBezTo>
                  <a:pt x="381055" y="5258514"/>
                  <a:pt x="383859" y="5271206"/>
                  <a:pt x="333782" y="5248897"/>
                </a:cubicBezTo>
                <a:cubicBezTo>
                  <a:pt x="280694" y="5228973"/>
                  <a:pt x="205280" y="5185889"/>
                  <a:pt x="150572" y="5169484"/>
                </a:cubicBezTo>
                <a:cubicBezTo>
                  <a:pt x="119736" y="5170904"/>
                  <a:pt x="38961" y="5164601"/>
                  <a:pt x="5531" y="5150468"/>
                </a:cubicBezTo>
                <a:lnTo>
                  <a:pt x="0" y="5148136"/>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0" name="Title 1">
            <a:extLst>
              <a:ext uri="{FF2B5EF4-FFF2-40B4-BE49-F238E27FC236}">
                <a16:creationId xmlns:a16="http://schemas.microsoft.com/office/drawing/2014/main" id="{7D62142A-412A-40E5-BCCA-6D8C7650510C}"/>
              </a:ext>
            </a:extLst>
          </p:cNvPr>
          <p:cNvSpPr>
            <a:spLocks noGrp="1"/>
          </p:cNvSpPr>
          <p:nvPr>
            <p:ph type="ctrTitle"/>
          </p:nvPr>
        </p:nvSpPr>
        <p:spPr>
          <a:xfrm>
            <a:off x="962109" y="1128292"/>
            <a:ext cx="4936103" cy="2664892"/>
          </a:xfrm>
        </p:spPr>
        <p:txBody>
          <a:bodyPr/>
          <a:lstStyle/>
          <a:p>
            <a:endParaRPr lang="en-US"/>
          </a:p>
        </p:txBody>
      </p:sp>
      <p:sp>
        <p:nvSpPr>
          <p:cNvPr id="11" name="Subtitle 2">
            <a:extLst>
              <a:ext uri="{FF2B5EF4-FFF2-40B4-BE49-F238E27FC236}">
                <a16:creationId xmlns:a16="http://schemas.microsoft.com/office/drawing/2014/main" id="{D644C5E3-2951-4A34-9B83-ABC05FBB8593}"/>
              </a:ext>
            </a:extLst>
          </p:cNvPr>
          <p:cNvSpPr>
            <a:spLocks noGrp="1"/>
          </p:cNvSpPr>
          <p:nvPr>
            <p:ph type="subTitle" idx="1"/>
          </p:nvPr>
        </p:nvSpPr>
        <p:spPr>
          <a:xfrm>
            <a:off x="962109" y="4135499"/>
            <a:ext cx="4358397" cy="984023"/>
          </a:xfrm>
        </p:spPr>
        <p:txBody>
          <a:bodyPr>
            <a:normAutofit/>
          </a:bodyPr>
          <a:lstStyle>
            <a:lvl1pPr marL="0" indent="0">
              <a:buNone/>
              <a:defRPr sz="2400"/>
            </a:lvl1pPr>
          </a:lstStyle>
          <a:p>
            <a:endParaRPr lang="en-US"/>
          </a:p>
        </p:txBody>
      </p:sp>
      <p:sp>
        <p:nvSpPr>
          <p:cNvPr id="12" name="Freeform: Shape 11">
            <a:extLst>
              <a:ext uri="{FF2B5EF4-FFF2-40B4-BE49-F238E27FC236}">
                <a16:creationId xmlns:a16="http://schemas.microsoft.com/office/drawing/2014/main" id="{67B1A02A-F91C-4C09-B319-5F5F19A202AD}"/>
              </a:ext>
              <a:ext uri="{C183D7F6-B498-43B3-948B-1728B52AA6E4}">
                <adec:decorative xmlns:adec="http://schemas.microsoft.com/office/drawing/2017/decorative" val="1"/>
              </a:ext>
            </a:extLst>
          </p:cNvPr>
          <p:cNvSpPr/>
          <p:nvPr userDrawn="1"/>
        </p:nvSpPr>
        <p:spPr>
          <a:xfrm>
            <a:off x="7577592" y="615950"/>
            <a:ext cx="3330773" cy="3490251"/>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chemeClr val="bg1">
              <a:lumMod val="95000"/>
            </a:schemeClr>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3" name="Picture Placeholder 21">
            <a:extLst>
              <a:ext uri="{FF2B5EF4-FFF2-40B4-BE49-F238E27FC236}">
                <a16:creationId xmlns:a16="http://schemas.microsoft.com/office/drawing/2014/main" id="{1E061CBD-EFE4-4D47-8C11-E4F950FC37AD}"/>
              </a:ext>
            </a:extLst>
          </p:cNvPr>
          <p:cNvSpPr>
            <a:spLocks noGrp="1"/>
          </p:cNvSpPr>
          <p:nvPr>
            <p:ph type="pic" sz="quarter" idx="10" hasCustomPrompt="1"/>
          </p:nvPr>
        </p:nvSpPr>
        <p:spPr>
          <a:xfrm>
            <a:off x="7569199" y="615948"/>
            <a:ext cx="3339165" cy="3490250"/>
          </a:xfrm>
          <a:custGeom>
            <a:avLst/>
            <a:gdLst>
              <a:gd name="connsiteX0" fmla="*/ 0 w 3330774"/>
              <a:gd name="connsiteY0" fmla="*/ 0 h 3490250"/>
              <a:gd name="connsiteX1" fmla="*/ 3330774 w 3330774"/>
              <a:gd name="connsiteY1" fmla="*/ 0 h 3490250"/>
              <a:gd name="connsiteX2" fmla="*/ 3330774 w 3330774"/>
              <a:gd name="connsiteY2" fmla="*/ 3490250 h 3490250"/>
              <a:gd name="connsiteX3" fmla="*/ 0 w 3330774"/>
              <a:gd name="connsiteY3" fmla="*/ 3490250 h 3490250"/>
              <a:gd name="connsiteX4" fmla="*/ 0 w 3330774"/>
              <a:gd name="connsiteY4" fmla="*/ 0 h 3490250"/>
              <a:gd name="connsiteX0" fmla="*/ 8391 w 3339165"/>
              <a:gd name="connsiteY0" fmla="*/ 0 h 3490250"/>
              <a:gd name="connsiteX1" fmla="*/ 3339165 w 3339165"/>
              <a:gd name="connsiteY1" fmla="*/ 0 h 3490250"/>
              <a:gd name="connsiteX2" fmla="*/ 3339165 w 3339165"/>
              <a:gd name="connsiteY2" fmla="*/ 3490250 h 3490250"/>
              <a:gd name="connsiteX3" fmla="*/ 8391 w 3339165"/>
              <a:gd name="connsiteY3" fmla="*/ 3490250 h 3490250"/>
              <a:gd name="connsiteX4" fmla="*/ 0 w 3339165"/>
              <a:gd name="connsiteY4" fmla="*/ 2673352 h 3490250"/>
              <a:gd name="connsiteX5" fmla="*/ 8391 w 3339165"/>
              <a:gd name="connsiteY5" fmla="*/ 0 h 3490250"/>
              <a:gd name="connsiteX0" fmla="*/ 8391 w 3339165"/>
              <a:gd name="connsiteY0" fmla="*/ 0 h 3490250"/>
              <a:gd name="connsiteX1" fmla="*/ 3339165 w 3339165"/>
              <a:gd name="connsiteY1" fmla="*/ 0 h 3490250"/>
              <a:gd name="connsiteX2" fmla="*/ 3339165 w 3339165"/>
              <a:gd name="connsiteY2" fmla="*/ 3490250 h 3490250"/>
              <a:gd name="connsiteX3" fmla="*/ 1162051 w 3339165"/>
              <a:gd name="connsiteY3" fmla="*/ 3486152 h 3490250"/>
              <a:gd name="connsiteX4" fmla="*/ 8391 w 3339165"/>
              <a:gd name="connsiteY4" fmla="*/ 3490250 h 3490250"/>
              <a:gd name="connsiteX5" fmla="*/ 0 w 3339165"/>
              <a:gd name="connsiteY5" fmla="*/ 2673352 h 3490250"/>
              <a:gd name="connsiteX6" fmla="*/ 8391 w 3339165"/>
              <a:gd name="connsiteY6" fmla="*/ 0 h 3490250"/>
              <a:gd name="connsiteX0" fmla="*/ 8391 w 3339165"/>
              <a:gd name="connsiteY0" fmla="*/ 0 h 3490250"/>
              <a:gd name="connsiteX1" fmla="*/ 3339165 w 3339165"/>
              <a:gd name="connsiteY1" fmla="*/ 0 h 3490250"/>
              <a:gd name="connsiteX2" fmla="*/ 3339165 w 3339165"/>
              <a:gd name="connsiteY2" fmla="*/ 3490250 h 3490250"/>
              <a:gd name="connsiteX3" fmla="*/ 1162051 w 3339165"/>
              <a:gd name="connsiteY3" fmla="*/ 3486152 h 3490250"/>
              <a:gd name="connsiteX4" fmla="*/ 1157741 w 3339165"/>
              <a:gd name="connsiteY4" fmla="*/ 2677450 h 3490250"/>
              <a:gd name="connsiteX5" fmla="*/ 0 w 3339165"/>
              <a:gd name="connsiteY5" fmla="*/ 2673352 h 3490250"/>
              <a:gd name="connsiteX6" fmla="*/ 8391 w 3339165"/>
              <a:gd name="connsiteY6" fmla="*/ 0 h 349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9165" h="3490250">
                <a:moveTo>
                  <a:pt x="8391" y="0"/>
                </a:moveTo>
                <a:lnTo>
                  <a:pt x="3339165" y="0"/>
                </a:lnTo>
                <a:lnTo>
                  <a:pt x="3339165" y="3490250"/>
                </a:lnTo>
                <a:lnTo>
                  <a:pt x="1162051" y="3486152"/>
                </a:lnTo>
                <a:cubicBezTo>
                  <a:pt x="1160614" y="3216585"/>
                  <a:pt x="1159178" y="2947017"/>
                  <a:pt x="1157741" y="2677450"/>
                </a:cubicBezTo>
                <a:lnTo>
                  <a:pt x="0" y="2673352"/>
                </a:lnTo>
                <a:lnTo>
                  <a:pt x="8391" y="0"/>
                </a:lnTo>
                <a:close/>
              </a:path>
            </a:pathLst>
          </a:custGeom>
        </p:spPr>
        <p:txBody>
          <a:bodyPr/>
          <a:lstStyle>
            <a:lvl1pPr marL="0" indent="0" algn="ctr">
              <a:buNone/>
              <a:defRPr/>
            </a:lvl1pPr>
          </a:lstStyle>
          <a:p>
            <a:r>
              <a:rPr lang="en-US"/>
              <a:t>Click to add photo</a:t>
            </a:r>
          </a:p>
        </p:txBody>
      </p:sp>
      <p:sp>
        <p:nvSpPr>
          <p:cNvPr id="18" name="Freeform: Shape 17">
            <a:extLst>
              <a:ext uri="{FF2B5EF4-FFF2-40B4-BE49-F238E27FC236}">
                <a16:creationId xmlns:a16="http://schemas.microsoft.com/office/drawing/2014/main" id="{47171568-C587-434F-B3BF-5E0F0DA84871}"/>
              </a:ext>
              <a:ext uri="{C183D7F6-B498-43B3-948B-1728B52AA6E4}">
                <adec:decorative xmlns:adec="http://schemas.microsoft.com/office/drawing/2017/decorative" val="1"/>
              </a:ext>
            </a:extLst>
          </p:cNvPr>
          <p:cNvSpPr/>
          <p:nvPr userDrawn="1"/>
        </p:nvSpPr>
        <p:spPr>
          <a:xfrm>
            <a:off x="9018564" y="4382732"/>
            <a:ext cx="2220050" cy="1651245"/>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3" name="Freeform: Shape 12">
            <a:extLst>
              <a:ext uri="{FF2B5EF4-FFF2-40B4-BE49-F238E27FC236}">
                <a16:creationId xmlns:a16="http://schemas.microsoft.com/office/drawing/2014/main" id="{141AAF8D-59B9-4EBC-AFD5-6A23FB0948D9}"/>
              </a:ext>
              <a:ext uri="{C183D7F6-B498-43B3-948B-1728B52AA6E4}">
                <adec:decorative xmlns:adec="http://schemas.microsoft.com/office/drawing/2017/decorative" val="1"/>
              </a:ext>
            </a:extLst>
          </p:cNvPr>
          <p:cNvSpPr/>
          <p:nvPr userDrawn="1"/>
        </p:nvSpPr>
        <p:spPr>
          <a:xfrm>
            <a:off x="6535073" y="3299383"/>
            <a:ext cx="2188956" cy="2357141"/>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8" name="Picture Placeholder 24">
            <a:extLst>
              <a:ext uri="{FF2B5EF4-FFF2-40B4-BE49-F238E27FC236}">
                <a16:creationId xmlns:a16="http://schemas.microsoft.com/office/drawing/2014/main" id="{5DA8A2F6-22B7-4A2A-AB6A-D1A0194EFE2E}"/>
              </a:ext>
            </a:extLst>
          </p:cNvPr>
          <p:cNvSpPr>
            <a:spLocks noGrp="1"/>
          </p:cNvSpPr>
          <p:nvPr>
            <p:ph type="pic" sz="quarter" idx="11" hasCustomPrompt="1"/>
          </p:nvPr>
        </p:nvSpPr>
        <p:spPr>
          <a:xfrm>
            <a:off x="6669655" y="3429000"/>
            <a:ext cx="1918660" cy="2110220"/>
          </a:xfrm>
        </p:spPr>
        <p:txBody>
          <a:bodyPr/>
          <a:lstStyle>
            <a:lvl1pPr marL="0" indent="0" algn="ctr">
              <a:buNone/>
              <a:defRPr/>
            </a:lvl1pPr>
          </a:lstStyle>
          <a:p>
            <a:r>
              <a:rPr lang="en-US"/>
              <a:t>Click to add photo</a:t>
            </a:r>
          </a:p>
        </p:txBody>
      </p:sp>
      <p:sp>
        <p:nvSpPr>
          <p:cNvPr id="29" name="Picture Placeholder 26">
            <a:extLst>
              <a:ext uri="{FF2B5EF4-FFF2-40B4-BE49-F238E27FC236}">
                <a16:creationId xmlns:a16="http://schemas.microsoft.com/office/drawing/2014/main" id="{7F0A11D1-5C3D-4F4B-A0CC-3D77FEC4500A}"/>
              </a:ext>
            </a:extLst>
          </p:cNvPr>
          <p:cNvSpPr>
            <a:spLocks noGrp="1"/>
          </p:cNvSpPr>
          <p:nvPr>
            <p:ph type="pic" sz="quarter" idx="12" hasCustomPrompt="1"/>
          </p:nvPr>
        </p:nvSpPr>
        <p:spPr>
          <a:xfrm>
            <a:off x="9018563" y="4382729"/>
            <a:ext cx="2220051" cy="1651244"/>
          </a:xfrm>
        </p:spPr>
        <p:txBody>
          <a:bodyPr/>
          <a:lstStyle>
            <a:lvl1pPr marL="0" indent="0" algn="ctr">
              <a:buNone/>
              <a:defRPr/>
            </a:lvl1pPr>
          </a:lstStyle>
          <a:p>
            <a:r>
              <a:rPr lang="en-US"/>
              <a:t>Click to add photo</a:t>
            </a:r>
          </a:p>
        </p:txBody>
      </p:sp>
    </p:spTree>
    <p:extLst>
      <p:ext uri="{BB962C8B-B14F-4D97-AF65-F5344CB8AC3E}">
        <p14:creationId xmlns:p14="http://schemas.microsoft.com/office/powerpoint/2010/main" val="31686819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08DF6718-41ED-4C54-A5E0-6854E6A5FEC0}"/>
              </a:ext>
            </a:extLst>
          </p:cNvPr>
          <p:cNvSpPr>
            <a:spLocks noGrp="1"/>
          </p:cNvSpPr>
          <p:nvPr>
            <p:ph type="title"/>
          </p:nvPr>
        </p:nvSpPr>
        <p:spPr>
          <a:xfrm>
            <a:off x="1050879" y="609601"/>
            <a:ext cx="9505664" cy="1216024"/>
          </a:xfrm>
        </p:spPr>
        <p:txBody>
          <a:bodyPr/>
          <a:lstStyle/>
          <a:p>
            <a:endParaRPr lang="en-US"/>
          </a:p>
        </p:txBody>
      </p:sp>
      <p:sp>
        <p:nvSpPr>
          <p:cNvPr id="14" name="Footer Placeholder 4">
            <a:extLst>
              <a:ext uri="{FF2B5EF4-FFF2-40B4-BE49-F238E27FC236}">
                <a16:creationId xmlns:a16="http://schemas.microsoft.com/office/drawing/2014/main" id="{F108B8EB-11C2-417E-9AEB-0014B67F6846}"/>
              </a:ext>
            </a:extLst>
          </p:cNvPr>
          <p:cNvSpPr>
            <a:spLocks noGrp="1"/>
          </p:cNvSpPr>
          <p:nvPr>
            <p:ph type="ftr" sz="quarter" idx="11"/>
          </p:nvPr>
        </p:nvSpPr>
        <p:spPr>
          <a:xfrm rot="5400000">
            <a:off x="10451592" y="1408176"/>
            <a:ext cx="27704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PRESENTATION TITLE</a:t>
            </a:r>
          </a:p>
        </p:txBody>
      </p:sp>
      <p:sp>
        <p:nvSpPr>
          <p:cNvPr id="15" name="Slide Number Placeholder 5">
            <a:extLst>
              <a:ext uri="{FF2B5EF4-FFF2-40B4-BE49-F238E27FC236}">
                <a16:creationId xmlns:a16="http://schemas.microsoft.com/office/drawing/2014/main" id="{ED0BE230-847C-4C6B-886E-DC67B716578C}"/>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F66505-CBE9-4DDE-B6B8-8F5BDC18C943}"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3" name="Content Placeholder 2">
            <a:extLst>
              <a:ext uri="{FF2B5EF4-FFF2-40B4-BE49-F238E27FC236}">
                <a16:creationId xmlns:a16="http://schemas.microsoft.com/office/drawing/2014/main" id="{6D6FCC2C-03CF-494D-B7E3-F35D55A0559B}"/>
              </a:ext>
            </a:extLst>
          </p:cNvPr>
          <p:cNvSpPr>
            <a:spLocks noGrp="1"/>
          </p:cNvSpPr>
          <p:nvPr>
            <p:ph sz="quarter" idx="13" hasCustomPrompt="1"/>
          </p:nvPr>
        </p:nvSpPr>
        <p:spPr>
          <a:xfrm>
            <a:off x="1050925" y="1995488"/>
            <a:ext cx="9520238" cy="4051300"/>
          </a:xfrm>
        </p:spPr>
        <p:txBody>
          <a:bodyPr/>
          <a:lstStyle>
            <a:lvl1pPr>
              <a:defRPr/>
            </a:lvl1pPr>
          </a:lstStyle>
          <a:p>
            <a:pPr lvl="0"/>
            <a:r>
              <a:rPr lang="en-US"/>
              <a:t>Click to add content</a:t>
            </a:r>
          </a:p>
        </p:txBody>
      </p:sp>
      <p:sp>
        <p:nvSpPr>
          <p:cNvPr id="16" name="Date Placeholder 3">
            <a:extLst>
              <a:ext uri="{FF2B5EF4-FFF2-40B4-BE49-F238E27FC236}">
                <a16:creationId xmlns:a16="http://schemas.microsoft.com/office/drawing/2014/main" id="{541F9C1F-F806-4AEE-8DC8-32E0C226B747}"/>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Tree>
    <p:extLst>
      <p:ext uri="{BB962C8B-B14F-4D97-AF65-F5344CB8AC3E}">
        <p14:creationId xmlns:p14="http://schemas.microsoft.com/office/powerpoint/2010/main" val="40955170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0FB9366C-3E3E-485E-97C4-5AE324727DB4}"/>
              </a:ext>
            </a:extLst>
          </p:cNvPr>
          <p:cNvSpPr>
            <a:spLocks noGrp="1"/>
          </p:cNvSpPr>
          <p:nvPr>
            <p:ph type="title"/>
          </p:nvPr>
        </p:nvSpPr>
        <p:spPr>
          <a:xfrm>
            <a:off x="1050879" y="609601"/>
            <a:ext cx="9505664" cy="1216024"/>
          </a:xfrm>
        </p:spPr>
        <p:txBody>
          <a:bodyPr/>
          <a:lstStyle/>
          <a:p>
            <a:endParaRPr lang="en-US"/>
          </a:p>
        </p:txBody>
      </p:sp>
      <p:sp>
        <p:nvSpPr>
          <p:cNvPr id="5" name="Content Placeholder 4">
            <a:extLst>
              <a:ext uri="{FF2B5EF4-FFF2-40B4-BE49-F238E27FC236}">
                <a16:creationId xmlns:a16="http://schemas.microsoft.com/office/drawing/2014/main" id="{1041B15B-1C95-4DB3-A374-0EA6128AD7CC}"/>
              </a:ext>
            </a:extLst>
          </p:cNvPr>
          <p:cNvSpPr>
            <a:spLocks noGrp="1"/>
          </p:cNvSpPr>
          <p:nvPr>
            <p:ph sz="quarter" idx="13" hasCustomPrompt="1"/>
          </p:nvPr>
        </p:nvSpPr>
        <p:spPr>
          <a:xfrm>
            <a:off x="1179513" y="2151063"/>
            <a:ext cx="8662987" cy="3563937"/>
          </a:xfrm>
        </p:spPr>
        <p:txBody>
          <a:bodyPr/>
          <a:lstStyle>
            <a:lvl1pPr>
              <a:defRPr/>
            </a:lvl1pPr>
          </a:lstStyle>
          <a:p>
            <a:pPr lvl="0"/>
            <a:r>
              <a:rPr lang="en-US"/>
              <a:t>Click to add content</a:t>
            </a:r>
          </a:p>
        </p:txBody>
      </p:sp>
      <p:sp>
        <p:nvSpPr>
          <p:cNvPr id="16" name="Footer Placeholder 4">
            <a:extLst>
              <a:ext uri="{FF2B5EF4-FFF2-40B4-BE49-F238E27FC236}">
                <a16:creationId xmlns:a16="http://schemas.microsoft.com/office/drawing/2014/main" id="{BF4243C0-3183-4D64-AB76-1BFF75CD2269}"/>
              </a:ext>
            </a:extLst>
          </p:cNvPr>
          <p:cNvSpPr>
            <a:spLocks noGrp="1"/>
          </p:cNvSpPr>
          <p:nvPr>
            <p:ph type="ftr" sz="quarter" idx="11"/>
          </p:nvPr>
        </p:nvSpPr>
        <p:spPr>
          <a:xfrm rot="5400000">
            <a:off x="10451592" y="1408176"/>
            <a:ext cx="27704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PRESENTATION TITLE</a:t>
            </a:r>
          </a:p>
        </p:txBody>
      </p:sp>
      <p:sp>
        <p:nvSpPr>
          <p:cNvPr id="17" name="Slide Number Placeholder 5">
            <a:extLst>
              <a:ext uri="{FF2B5EF4-FFF2-40B4-BE49-F238E27FC236}">
                <a16:creationId xmlns:a16="http://schemas.microsoft.com/office/drawing/2014/main" id="{F9E6693E-0940-4734-963E-221C7CA1A246}"/>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F66505-CBE9-4DDE-B6B8-8F5BDC18C943}"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18" name="Date Placeholder 3">
            <a:extLst>
              <a:ext uri="{FF2B5EF4-FFF2-40B4-BE49-F238E27FC236}">
                <a16:creationId xmlns:a16="http://schemas.microsoft.com/office/drawing/2014/main" id="{E81E05B4-02F5-4BAF-8B6C-730F83EF9B0D}"/>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Tree>
    <p:extLst>
      <p:ext uri="{BB962C8B-B14F-4D97-AF65-F5344CB8AC3E}">
        <p14:creationId xmlns:p14="http://schemas.microsoft.com/office/powerpoint/2010/main" val="11161259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p:spTree>
      <p:nvGrpSpPr>
        <p:cNvPr id="1" name=""/>
        <p:cNvGrpSpPr/>
        <p:nvPr/>
      </p:nvGrpSpPr>
      <p:grpSpPr>
        <a:xfrm>
          <a:off x="0" y="0"/>
          <a:ext cx="0" cy="0"/>
          <a:chOff x="0" y="0"/>
          <a:chExt cx="0" cy="0"/>
        </a:xfrm>
      </p:grpSpPr>
      <p:sp useBgFill="1">
        <p:nvSpPr>
          <p:cNvPr id="10" name="Freeform: Shape 9">
            <a:extLst>
              <a:ext uri="{FF2B5EF4-FFF2-40B4-BE49-F238E27FC236}">
                <a16:creationId xmlns:a16="http://schemas.microsoft.com/office/drawing/2014/main" id="{DF030B83-B804-40A5-BE0B-EA9097BBBF02}"/>
              </a:ext>
              <a:ext uri="{C183D7F6-B498-43B3-948B-1728B52AA6E4}">
                <adec:decorative xmlns:adec="http://schemas.microsoft.com/office/drawing/2017/decorative" val="1"/>
              </a:ext>
            </a:extLst>
          </p:cNvPr>
          <p:cNvSpPr/>
          <p:nvPr userDrawn="1"/>
        </p:nvSpPr>
        <p:spPr>
          <a:xfrm>
            <a:off x="2" y="-1"/>
            <a:ext cx="7890120" cy="735601"/>
          </a:xfrm>
          <a:custGeom>
            <a:avLst/>
            <a:gdLst>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906706 w 10678681"/>
              <a:gd name="connsiteY64" fmla="*/ 1027961 h 1357700"/>
              <a:gd name="connsiteX65" fmla="*/ 6698313 w 10678681"/>
              <a:gd name="connsiteY65" fmla="*/ 1063249 h 1357700"/>
              <a:gd name="connsiteX66" fmla="*/ 6505317 w 10678681"/>
              <a:gd name="connsiteY66" fmla="*/ 1011686 h 1357700"/>
              <a:gd name="connsiteX67" fmla="*/ 6392549 w 10678681"/>
              <a:gd name="connsiteY67" fmla="*/ 1032948 h 1357700"/>
              <a:gd name="connsiteX68" fmla="*/ 6361470 w 10678681"/>
              <a:gd name="connsiteY68" fmla="*/ 108057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906706 w 10678681"/>
              <a:gd name="connsiteY64" fmla="*/ 1027961 h 1357700"/>
              <a:gd name="connsiteX65" fmla="*/ 6698313 w 10678681"/>
              <a:gd name="connsiteY65" fmla="*/ 1063249 h 1357700"/>
              <a:gd name="connsiteX66" fmla="*/ 6505317 w 10678681"/>
              <a:gd name="connsiteY66" fmla="*/ 1011686 h 1357700"/>
              <a:gd name="connsiteX67" fmla="*/ 6392549 w 10678681"/>
              <a:gd name="connsiteY67" fmla="*/ 1032948 h 1357700"/>
              <a:gd name="connsiteX68" fmla="*/ 6361470 w 10678681"/>
              <a:gd name="connsiteY68" fmla="*/ 108057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05317 w 10678681"/>
              <a:gd name="connsiteY66" fmla="*/ 1011686 h 1357700"/>
              <a:gd name="connsiteX67" fmla="*/ 6392549 w 10678681"/>
              <a:gd name="connsiteY67" fmla="*/ 1032948 h 1357700"/>
              <a:gd name="connsiteX68" fmla="*/ 6361470 w 10678681"/>
              <a:gd name="connsiteY68" fmla="*/ 108057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392549 w 10678681"/>
              <a:gd name="connsiteY67" fmla="*/ 1032948 h 1357700"/>
              <a:gd name="connsiteX68" fmla="*/ 6361470 w 10678681"/>
              <a:gd name="connsiteY68" fmla="*/ 108057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392549 w 10678681"/>
              <a:gd name="connsiteY67" fmla="*/ 1032948 h 1357700"/>
              <a:gd name="connsiteX68" fmla="*/ 6327795 w 10678681"/>
              <a:gd name="connsiteY68" fmla="*/ 108814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537768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905913 w 10678681"/>
              <a:gd name="connsiteY86" fmla="*/ 1224477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278026 w 10678681"/>
              <a:gd name="connsiteY103" fmla="*/ 1259803 h 1357700"/>
              <a:gd name="connsiteX104" fmla="*/ 4188995 w 10678681"/>
              <a:gd name="connsiteY104" fmla="*/ 1296718 h 1357700"/>
              <a:gd name="connsiteX105" fmla="*/ 4181483 w 10678681"/>
              <a:gd name="connsiteY105" fmla="*/ 1287686 h 1357700"/>
              <a:gd name="connsiteX106" fmla="*/ 4120739 w 10678681"/>
              <a:gd name="connsiteY106" fmla="*/ 1288549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905913 w 10678681"/>
              <a:gd name="connsiteY86" fmla="*/ 1224477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278026 w 10678681"/>
              <a:gd name="connsiteY103" fmla="*/ 1259803 h 1357700"/>
              <a:gd name="connsiteX104" fmla="*/ 4188995 w 10678681"/>
              <a:gd name="connsiteY104" fmla="*/ 1296718 h 1357700"/>
              <a:gd name="connsiteX105" fmla="*/ 4181483 w 10678681"/>
              <a:gd name="connsiteY105" fmla="*/ 1287686 h 1357700"/>
              <a:gd name="connsiteX106" fmla="*/ 4120739 w 10678681"/>
              <a:gd name="connsiteY106" fmla="*/ 1288549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894688 w 10678681"/>
              <a:gd name="connsiteY86" fmla="*/ 1247184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278026 w 10678681"/>
              <a:gd name="connsiteY103" fmla="*/ 1259803 h 1357700"/>
              <a:gd name="connsiteX104" fmla="*/ 4188995 w 10678681"/>
              <a:gd name="connsiteY104" fmla="*/ 1296718 h 1357700"/>
              <a:gd name="connsiteX105" fmla="*/ 4181483 w 10678681"/>
              <a:gd name="connsiteY105" fmla="*/ 1287686 h 1357700"/>
              <a:gd name="connsiteX106" fmla="*/ 4120739 w 10678681"/>
              <a:gd name="connsiteY106" fmla="*/ 1288549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894688 w 10678681"/>
              <a:gd name="connsiteY86" fmla="*/ 1247184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306088 w 10678681"/>
              <a:gd name="connsiteY103" fmla="*/ 1282512 h 1357700"/>
              <a:gd name="connsiteX104" fmla="*/ 4188995 w 10678681"/>
              <a:gd name="connsiteY104" fmla="*/ 1296718 h 1357700"/>
              <a:gd name="connsiteX105" fmla="*/ 4181483 w 10678681"/>
              <a:gd name="connsiteY105" fmla="*/ 1287686 h 1357700"/>
              <a:gd name="connsiteX106" fmla="*/ 4120739 w 10678681"/>
              <a:gd name="connsiteY106" fmla="*/ 1288549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894688 w 10678681"/>
              <a:gd name="connsiteY86" fmla="*/ 1247184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306088 w 10678681"/>
              <a:gd name="connsiteY103" fmla="*/ 1282512 h 1357700"/>
              <a:gd name="connsiteX104" fmla="*/ 4188995 w 10678681"/>
              <a:gd name="connsiteY104" fmla="*/ 1296718 h 1357700"/>
              <a:gd name="connsiteX105" fmla="*/ 4181483 w 10678681"/>
              <a:gd name="connsiteY105" fmla="*/ 1287686 h 1357700"/>
              <a:gd name="connsiteX106" fmla="*/ 4064614 w 10678681"/>
              <a:gd name="connsiteY106" fmla="*/ 1296118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894688 w 10678681"/>
              <a:gd name="connsiteY86" fmla="*/ 1247184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306088 w 10678681"/>
              <a:gd name="connsiteY103" fmla="*/ 1282512 h 1357700"/>
              <a:gd name="connsiteX104" fmla="*/ 4188995 w 10678681"/>
              <a:gd name="connsiteY104" fmla="*/ 1296718 h 1357700"/>
              <a:gd name="connsiteX105" fmla="*/ 4136582 w 10678681"/>
              <a:gd name="connsiteY105" fmla="*/ 1287687 h 1357700"/>
              <a:gd name="connsiteX106" fmla="*/ 4064614 w 10678681"/>
              <a:gd name="connsiteY106" fmla="*/ 1296118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437450 w 10678681"/>
              <a:gd name="connsiteY66" fmla="*/ 1101075 h 1357700"/>
              <a:gd name="connsiteX67" fmla="*/ 6327795 w 10678681"/>
              <a:gd name="connsiteY67" fmla="*/ 1088142 h 1357700"/>
              <a:gd name="connsiteX68" fmla="*/ 6136549 w 10678681"/>
              <a:gd name="connsiteY68" fmla="*/ 1100268 h 1357700"/>
              <a:gd name="connsiteX69" fmla="*/ 6004655 w 10678681"/>
              <a:gd name="connsiteY69" fmla="*/ 1114946 h 1357700"/>
              <a:gd name="connsiteX70" fmla="*/ 5936643 w 10678681"/>
              <a:gd name="connsiteY70" fmla="*/ 1095428 h 1357700"/>
              <a:gd name="connsiteX71" fmla="*/ 5912484 w 10678681"/>
              <a:gd name="connsiteY71" fmla="*/ 1112624 h 1357700"/>
              <a:gd name="connsiteX72" fmla="*/ 5908387 w 10678681"/>
              <a:gd name="connsiteY72" fmla="*/ 1116018 h 1357700"/>
              <a:gd name="connsiteX73" fmla="*/ 5890495 w 10678681"/>
              <a:gd name="connsiteY73" fmla="*/ 1120268 h 1357700"/>
              <a:gd name="connsiteX74" fmla="*/ 5887318 w 10678681"/>
              <a:gd name="connsiteY74" fmla="*/ 1133134 h 1357700"/>
              <a:gd name="connsiteX75" fmla="*/ 5861726 w 10678681"/>
              <a:gd name="connsiteY75" fmla="*/ 1147891 h 1357700"/>
              <a:gd name="connsiteX76" fmla="*/ 5805823 w 10678681"/>
              <a:gd name="connsiteY76" fmla="*/ 1152457 h 1357700"/>
              <a:gd name="connsiteX77" fmla="*/ 5689841 w 10678681"/>
              <a:gd name="connsiteY77" fmla="*/ 1176232 h 1357700"/>
              <a:gd name="connsiteX78" fmla="*/ 5605119 w 10678681"/>
              <a:gd name="connsiteY78" fmla="*/ 1190202 h 1357700"/>
              <a:gd name="connsiteX79" fmla="*/ 5488513 w 10678681"/>
              <a:gd name="connsiteY79" fmla="*/ 1205367 h 1357700"/>
              <a:gd name="connsiteX80" fmla="*/ 5402905 w 10678681"/>
              <a:gd name="connsiteY80" fmla="*/ 1241191 h 1357700"/>
              <a:gd name="connsiteX81" fmla="*/ 5285593 w 10678681"/>
              <a:gd name="connsiteY81" fmla="*/ 1273569 h 1357700"/>
              <a:gd name="connsiteX82" fmla="*/ 5192893 w 10678681"/>
              <a:gd name="connsiteY82" fmla="*/ 1247188 h 1357700"/>
              <a:gd name="connsiteX83" fmla="*/ 5186475 w 10678681"/>
              <a:gd name="connsiteY83" fmla="*/ 1257028 h 1357700"/>
              <a:gd name="connsiteX84" fmla="*/ 5126038 w 10678681"/>
              <a:gd name="connsiteY84" fmla="*/ 1263189 h 1357700"/>
              <a:gd name="connsiteX85" fmla="*/ 4894688 w 10678681"/>
              <a:gd name="connsiteY85" fmla="*/ 1247184 h 1357700"/>
              <a:gd name="connsiteX86" fmla="*/ 4788036 w 10678681"/>
              <a:gd name="connsiteY86" fmla="*/ 1238182 h 1357700"/>
              <a:gd name="connsiteX87" fmla="*/ 4747555 w 10678681"/>
              <a:gd name="connsiteY87" fmla="*/ 1252768 h 1357700"/>
              <a:gd name="connsiteX88" fmla="*/ 4679644 w 10678681"/>
              <a:gd name="connsiteY88" fmla="*/ 1276603 h 1357700"/>
              <a:gd name="connsiteX89" fmla="*/ 4632222 w 10678681"/>
              <a:gd name="connsiteY89" fmla="*/ 1318360 h 1357700"/>
              <a:gd name="connsiteX90" fmla="*/ 4617358 w 10678681"/>
              <a:gd name="connsiteY90" fmla="*/ 1327690 h 1357700"/>
              <a:gd name="connsiteX91" fmla="*/ 4589102 w 10678681"/>
              <a:gd name="connsiteY91" fmla="*/ 1321223 h 1357700"/>
              <a:gd name="connsiteX92" fmla="*/ 4578184 w 10678681"/>
              <a:gd name="connsiteY92" fmla="*/ 1326745 h 1357700"/>
              <a:gd name="connsiteX93" fmla="*/ 4574270 w 10678681"/>
              <a:gd name="connsiteY93" fmla="*/ 1325878 h 1357700"/>
              <a:gd name="connsiteX94" fmla="*/ 4564919 w 10678681"/>
              <a:gd name="connsiteY94" fmla="*/ 1325507 h 1357700"/>
              <a:gd name="connsiteX95" fmla="*/ 4566586 w 10678681"/>
              <a:gd name="connsiteY95" fmla="*/ 1316963 h 1357700"/>
              <a:gd name="connsiteX96" fmla="*/ 4556303 w 10678681"/>
              <a:gd name="connsiteY96" fmla="*/ 1300262 h 1357700"/>
              <a:gd name="connsiteX97" fmla="*/ 4502358 w 10678681"/>
              <a:gd name="connsiteY97" fmla="*/ 1302558 h 1357700"/>
              <a:gd name="connsiteX98" fmla="*/ 4498919 w 10678681"/>
              <a:gd name="connsiteY98" fmla="*/ 1312115 h 1357700"/>
              <a:gd name="connsiteX99" fmla="*/ 4492075 w 10678681"/>
              <a:gd name="connsiteY99" fmla="*/ 1313357 h 1357700"/>
              <a:gd name="connsiteX100" fmla="*/ 4487466 w 10678681"/>
              <a:gd name="connsiteY100" fmla="*/ 1304102 h 1357700"/>
              <a:gd name="connsiteX101" fmla="*/ 4398292 w 10678681"/>
              <a:gd name="connsiteY101" fmla="*/ 1278410 h 1357700"/>
              <a:gd name="connsiteX102" fmla="*/ 4306088 w 10678681"/>
              <a:gd name="connsiteY102" fmla="*/ 1282512 h 1357700"/>
              <a:gd name="connsiteX103" fmla="*/ 4188995 w 10678681"/>
              <a:gd name="connsiteY103" fmla="*/ 1296718 h 1357700"/>
              <a:gd name="connsiteX104" fmla="*/ 4136582 w 10678681"/>
              <a:gd name="connsiteY104" fmla="*/ 1287687 h 1357700"/>
              <a:gd name="connsiteX105" fmla="*/ 4064614 w 10678681"/>
              <a:gd name="connsiteY105" fmla="*/ 1296118 h 1357700"/>
              <a:gd name="connsiteX106" fmla="*/ 3906561 w 10678681"/>
              <a:gd name="connsiteY106" fmla="*/ 1352435 h 1357700"/>
              <a:gd name="connsiteX107" fmla="*/ 3787890 w 10678681"/>
              <a:gd name="connsiteY107" fmla="*/ 1352442 h 1357700"/>
              <a:gd name="connsiteX108" fmla="*/ 3745993 w 10678681"/>
              <a:gd name="connsiteY108" fmla="*/ 1342630 h 1357700"/>
              <a:gd name="connsiteX109" fmla="*/ 3675785 w 10678681"/>
              <a:gd name="connsiteY109" fmla="*/ 1326802 h 1357700"/>
              <a:gd name="connsiteX110" fmla="*/ 3623856 w 10678681"/>
              <a:gd name="connsiteY110" fmla="*/ 1290804 h 1357700"/>
              <a:gd name="connsiteX111" fmla="*/ 3564933 w 10678681"/>
              <a:gd name="connsiteY111" fmla="*/ 1287147 h 1357700"/>
              <a:gd name="connsiteX112" fmla="*/ 3550537 w 10678681"/>
              <a:gd name="connsiteY112" fmla="*/ 1317552 h 1357700"/>
              <a:gd name="connsiteX113" fmla="*/ 3487736 w 10678681"/>
              <a:gd name="connsiteY113" fmla="*/ 1303493 h 1357700"/>
              <a:gd name="connsiteX114" fmla="*/ 3392548 w 10678681"/>
              <a:gd name="connsiteY114" fmla="*/ 1278741 h 1357700"/>
              <a:gd name="connsiteX115" fmla="*/ 3337466 w 10678681"/>
              <a:gd name="connsiteY115" fmla="*/ 1272537 h 1357700"/>
              <a:gd name="connsiteX116" fmla="*/ 3187206 w 10678681"/>
              <a:gd name="connsiteY116" fmla="*/ 1246821 h 1357700"/>
              <a:gd name="connsiteX117" fmla="*/ 3036856 w 10678681"/>
              <a:gd name="connsiteY117" fmla="*/ 1214383 h 1357700"/>
              <a:gd name="connsiteX118" fmla="*/ 2948654 w 10678681"/>
              <a:gd name="connsiteY118" fmla="*/ 1157455 h 1357700"/>
              <a:gd name="connsiteX119" fmla="*/ 2824973 w 10678681"/>
              <a:gd name="connsiteY119" fmla="*/ 1134864 h 1357700"/>
              <a:gd name="connsiteX120" fmla="*/ 2804398 w 10678681"/>
              <a:gd name="connsiteY120" fmla="*/ 1125556 h 1357700"/>
              <a:gd name="connsiteX121" fmla="*/ 2775396 w 10678681"/>
              <a:gd name="connsiteY121" fmla="*/ 1130148 h 1357700"/>
              <a:gd name="connsiteX122" fmla="*/ 2659096 w 10678681"/>
              <a:gd name="connsiteY122" fmla="*/ 1150294 h 1357700"/>
              <a:gd name="connsiteX123" fmla="*/ 2567088 w 10678681"/>
              <a:gd name="connsiteY123" fmla="*/ 1181781 h 1357700"/>
              <a:gd name="connsiteX124" fmla="*/ 2454501 w 10678681"/>
              <a:gd name="connsiteY124" fmla="*/ 1155455 h 1357700"/>
              <a:gd name="connsiteX125" fmla="*/ 2385161 w 10678681"/>
              <a:gd name="connsiteY125" fmla="*/ 1161312 h 1357700"/>
              <a:gd name="connsiteX126" fmla="*/ 2270528 w 10678681"/>
              <a:gd name="connsiteY126" fmla="*/ 1204338 h 1357700"/>
              <a:gd name="connsiteX127" fmla="*/ 2121820 w 10678681"/>
              <a:gd name="connsiteY127" fmla="*/ 1187078 h 1357700"/>
              <a:gd name="connsiteX128" fmla="*/ 2092716 w 10678681"/>
              <a:gd name="connsiteY128" fmla="*/ 1139224 h 1357700"/>
              <a:gd name="connsiteX129" fmla="*/ 2052449 w 10678681"/>
              <a:gd name="connsiteY129" fmla="*/ 1109687 h 1357700"/>
              <a:gd name="connsiteX130" fmla="*/ 2032607 w 10678681"/>
              <a:gd name="connsiteY130" fmla="*/ 1175477 h 1357700"/>
              <a:gd name="connsiteX131" fmla="*/ 1901837 w 10678681"/>
              <a:gd name="connsiteY131" fmla="*/ 1221762 h 1357700"/>
              <a:gd name="connsiteX132" fmla="*/ 1836762 w 10678681"/>
              <a:gd name="connsiteY132" fmla="*/ 1237387 h 1357700"/>
              <a:gd name="connsiteX133" fmla="*/ 1735877 w 10678681"/>
              <a:gd name="connsiteY133" fmla="*/ 1246527 h 1357700"/>
              <a:gd name="connsiteX134" fmla="*/ 1705069 w 10678681"/>
              <a:gd name="connsiteY134" fmla="*/ 1251989 h 1357700"/>
              <a:gd name="connsiteX135" fmla="*/ 1397689 w 10678681"/>
              <a:gd name="connsiteY135" fmla="*/ 1336144 h 1357700"/>
              <a:gd name="connsiteX136" fmla="*/ 1220734 w 10678681"/>
              <a:gd name="connsiteY136" fmla="*/ 1257811 h 1357700"/>
              <a:gd name="connsiteX137" fmla="*/ 1021737 w 10678681"/>
              <a:gd name="connsiteY137" fmla="*/ 1238739 h 1357700"/>
              <a:gd name="connsiteX138" fmla="*/ 959820 w 10678681"/>
              <a:gd name="connsiteY138" fmla="*/ 1275863 h 1357700"/>
              <a:gd name="connsiteX139" fmla="*/ 929137 w 10678681"/>
              <a:gd name="connsiteY139" fmla="*/ 1273957 h 1357700"/>
              <a:gd name="connsiteX140" fmla="*/ 878849 w 10678681"/>
              <a:gd name="connsiteY140" fmla="*/ 1266740 h 1357700"/>
              <a:gd name="connsiteX141" fmla="*/ 800667 w 10678681"/>
              <a:gd name="connsiteY141" fmla="*/ 1282041 h 1357700"/>
              <a:gd name="connsiteX142" fmla="*/ 644906 w 10678681"/>
              <a:gd name="connsiteY142" fmla="*/ 1273685 h 1357700"/>
              <a:gd name="connsiteX143" fmla="*/ 379869 w 10678681"/>
              <a:gd name="connsiteY143" fmla="*/ 1339165 h 1357700"/>
              <a:gd name="connsiteX144" fmla="*/ 137696 w 10678681"/>
              <a:gd name="connsiteY144" fmla="*/ 1319217 h 1357700"/>
              <a:gd name="connsiteX145" fmla="*/ 54250 w 10678681"/>
              <a:gd name="connsiteY145" fmla="*/ 1315838 h 1357700"/>
              <a:gd name="connsiteX146" fmla="*/ 28042 w 10678681"/>
              <a:gd name="connsiteY146" fmla="*/ 1297822 h 1357700"/>
              <a:gd name="connsiteX147" fmla="*/ 0 w 10678681"/>
              <a:gd name="connsiteY147" fmla="*/ 1294612 h 1357700"/>
              <a:gd name="connsiteX148" fmla="*/ 0 w 10678681"/>
              <a:gd name="connsiteY148"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64639 w 10678681"/>
              <a:gd name="connsiteY65" fmla="*/ 1017831 h 1357700"/>
              <a:gd name="connsiteX66" fmla="*/ 6437450 w 10678681"/>
              <a:gd name="connsiteY66" fmla="*/ 1101075 h 1357700"/>
              <a:gd name="connsiteX67" fmla="*/ 6327795 w 10678681"/>
              <a:gd name="connsiteY67" fmla="*/ 1088142 h 1357700"/>
              <a:gd name="connsiteX68" fmla="*/ 6136549 w 10678681"/>
              <a:gd name="connsiteY68" fmla="*/ 1100268 h 1357700"/>
              <a:gd name="connsiteX69" fmla="*/ 6004655 w 10678681"/>
              <a:gd name="connsiteY69" fmla="*/ 1114946 h 1357700"/>
              <a:gd name="connsiteX70" fmla="*/ 5936643 w 10678681"/>
              <a:gd name="connsiteY70" fmla="*/ 1095428 h 1357700"/>
              <a:gd name="connsiteX71" fmla="*/ 5912484 w 10678681"/>
              <a:gd name="connsiteY71" fmla="*/ 1112624 h 1357700"/>
              <a:gd name="connsiteX72" fmla="*/ 5908387 w 10678681"/>
              <a:gd name="connsiteY72" fmla="*/ 1116018 h 1357700"/>
              <a:gd name="connsiteX73" fmla="*/ 5890495 w 10678681"/>
              <a:gd name="connsiteY73" fmla="*/ 1120268 h 1357700"/>
              <a:gd name="connsiteX74" fmla="*/ 5887318 w 10678681"/>
              <a:gd name="connsiteY74" fmla="*/ 1133134 h 1357700"/>
              <a:gd name="connsiteX75" fmla="*/ 5861726 w 10678681"/>
              <a:gd name="connsiteY75" fmla="*/ 1147891 h 1357700"/>
              <a:gd name="connsiteX76" fmla="*/ 5805823 w 10678681"/>
              <a:gd name="connsiteY76" fmla="*/ 1152457 h 1357700"/>
              <a:gd name="connsiteX77" fmla="*/ 5689841 w 10678681"/>
              <a:gd name="connsiteY77" fmla="*/ 1176232 h 1357700"/>
              <a:gd name="connsiteX78" fmla="*/ 5605119 w 10678681"/>
              <a:gd name="connsiteY78" fmla="*/ 1190202 h 1357700"/>
              <a:gd name="connsiteX79" fmla="*/ 5488513 w 10678681"/>
              <a:gd name="connsiteY79" fmla="*/ 1205367 h 1357700"/>
              <a:gd name="connsiteX80" fmla="*/ 5402905 w 10678681"/>
              <a:gd name="connsiteY80" fmla="*/ 1241191 h 1357700"/>
              <a:gd name="connsiteX81" fmla="*/ 5285593 w 10678681"/>
              <a:gd name="connsiteY81" fmla="*/ 1273569 h 1357700"/>
              <a:gd name="connsiteX82" fmla="*/ 5192893 w 10678681"/>
              <a:gd name="connsiteY82" fmla="*/ 1247188 h 1357700"/>
              <a:gd name="connsiteX83" fmla="*/ 5186475 w 10678681"/>
              <a:gd name="connsiteY83" fmla="*/ 1257028 h 1357700"/>
              <a:gd name="connsiteX84" fmla="*/ 5126038 w 10678681"/>
              <a:gd name="connsiteY84" fmla="*/ 1263189 h 1357700"/>
              <a:gd name="connsiteX85" fmla="*/ 4894688 w 10678681"/>
              <a:gd name="connsiteY85" fmla="*/ 1247184 h 1357700"/>
              <a:gd name="connsiteX86" fmla="*/ 4788036 w 10678681"/>
              <a:gd name="connsiteY86" fmla="*/ 1238182 h 1357700"/>
              <a:gd name="connsiteX87" fmla="*/ 4747555 w 10678681"/>
              <a:gd name="connsiteY87" fmla="*/ 1252768 h 1357700"/>
              <a:gd name="connsiteX88" fmla="*/ 4679644 w 10678681"/>
              <a:gd name="connsiteY88" fmla="*/ 1276603 h 1357700"/>
              <a:gd name="connsiteX89" fmla="*/ 4632222 w 10678681"/>
              <a:gd name="connsiteY89" fmla="*/ 1318360 h 1357700"/>
              <a:gd name="connsiteX90" fmla="*/ 4617358 w 10678681"/>
              <a:gd name="connsiteY90" fmla="*/ 1327690 h 1357700"/>
              <a:gd name="connsiteX91" fmla="*/ 4589102 w 10678681"/>
              <a:gd name="connsiteY91" fmla="*/ 1321223 h 1357700"/>
              <a:gd name="connsiteX92" fmla="*/ 4578184 w 10678681"/>
              <a:gd name="connsiteY92" fmla="*/ 1326745 h 1357700"/>
              <a:gd name="connsiteX93" fmla="*/ 4574270 w 10678681"/>
              <a:gd name="connsiteY93" fmla="*/ 1325878 h 1357700"/>
              <a:gd name="connsiteX94" fmla="*/ 4564919 w 10678681"/>
              <a:gd name="connsiteY94" fmla="*/ 1325507 h 1357700"/>
              <a:gd name="connsiteX95" fmla="*/ 4566586 w 10678681"/>
              <a:gd name="connsiteY95" fmla="*/ 1316963 h 1357700"/>
              <a:gd name="connsiteX96" fmla="*/ 4556303 w 10678681"/>
              <a:gd name="connsiteY96" fmla="*/ 1300262 h 1357700"/>
              <a:gd name="connsiteX97" fmla="*/ 4502358 w 10678681"/>
              <a:gd name="connsiteY97" fmla="*/ 1302558 h 1357700"/>
              <a:gd name="connsiteX98" fmla="*/ 4498919 w 10678681"/>
              <a:gd name="connsiteY98" fmla="*/ 1312115 h 1357700"/>
              <a:gd name="connsiteX99" fmla="*/ 4492075 w 10678681"/>
              <a:gd name="connsiteY99" fmla="*/ 1313357 h 1357700"/>
              <a:gd name="connsiteX100" fmla="*/ 4487466 w 10678681"/>
              <a:gd name="connsiteY100" fmla="*/ 1304102 h 1357700"/>
              <a:gd name="connsiteX101" fmla="*/ 4398292 w 10678681"/>
              <a:gd name="connsiteY101" fmla="*/ 1278410 h 1357700"/>
              <a:gd name="connsiteX102" fmla="*/ 4306088 w 10678681"/>
              <a:gd name="connsiteY102" fmla="*/ 1282512 h 1357700"/>
              <a:gd name="connsiteX103" fmla="*/ 4188995 w 10678681"/>
              <a:gd name="connsiteY103" fmla="*/ 1296718 h 1357700"/>
              <a:gd name="connsiteX104" fmla="*/ 4136582 w 10678681"/>
              <a:gd name="connsiteY104" fmla="*/ 1287687 h 1357700"/>
              <a:gd name="connsiteX105" fmla="*/ 4064614 w 10678681"/>
              <a:gd name="connsiteY105" fmla="*/ 1296118 h 1357700"/>
              <a:gd name="connsiteX106" fmla="*/ 3906561 w 10678681"/>
              <a:gd name="connsiteY106" fmla="*/ 1352435 h 1357700"/>
              <a:gd name="connsiteX107" fmla="*/ 3787890 w 10678681"/>
              <a:gd name="connsiteY107" fmla="*/ 1352442 h 1357700"/>
              <a:gd name="connsiteX108" fmla="*/ 3745993 w 10678681"/>
              <a:gd name="connsiteY108" fmla="*/ 1342630 h 1357700"/>
              <a:gd name="connsiteX109" fmla="*/ 3675785 w 10678681"/>
              <a:gd name="connsiteY109" fmla="*/ 1326802 h 1357700"/>
              <a:gd name="connsiteX110" fmla="*/ 3623856 w 10678681"/>
              <a:gd name="connsiteY110" fmla="*/ 1290804 h 1357700"/>
              <a:gd name="connsiteX111" fmla="*/ 3564933 w 10678681"/>
              <a:gd name="connsiteY111" fmla="*/ 1287147 h 1357700"/>
              <a:gd name="connsiteX112" fmla="*/ 3550537 w 10678681"/>
              <a:gd name="connsiteY112" fmla="*/ 1317552 h 1357700"/>
              <a:gd name="connsiteX113" fmla="*/ 3487736 w 10678681"/>
              <a:gd name="connsiteY113" fmla="*/ 1303493 h 1357700"/>
              <a:gd name="connsiteX114" fmla="*/ 3392548 w 10678681"/>
              <a:gd name="connsiteY114" fmla="*/ 1278741 h 1357700"/>
              <a:gd name="connsiteX115" fmla="*/ 3337466 w 10678681"/>
              <a:gd name="connsiteY115" fmla="*/ 1272537 h 1357700"/>
              <a:gd name="connsiteX116" fmla="*/ 3187206 w 10678681"/>
              <a:gd name="connsiteY116" fmla="*/ 1246821 h 1357700"/>
              <a:gd name="connsiteX117" fmla="*/ 3036856 w 10678681"/>
              <a:gd name="connsiteY117" fmla="*/ 1214383 h 1357700"/>
              <a:gd name="connsiteX118" fmla="*/ 2948654 w 10678681"/>
              <a:gd name="connsiteY118" fmla="*/ 1157455 h 1357700"/>
              <a:gd name="connsiteX119" fmla="*/ 2824973 w 10678681"/>
              <a:gd name="connsiteY119" fmla="*/ 1134864 h 1357700"/>
              <a:gd name="connsiteX120" fmla="*/ 2804398 w 10678681"/>
              <a:gd name="connsiteY120" fmla="*/ 1125556 h 1357700"/>
              <a:gd name="connsiteX121" fmla="*/ 2775396 w 10678681"/>
              <a:gd name="connsiteY121" fmla="*/ 1130148 h 1357700"/>
              <a:gd name="connsiteX122" fmla="*/ 2659096 w 10678681"/>
              <a:gd name="connsiteY122" fmla="*/ 1150294 h 1357700"/>
              <a:gd name="connsiteX123" fmla="*/ 2567088 w 10678681"/>
              <a:gd name="connsiteY123" fmla="*/ 1181781 h 1357700"/>
              <a:gd name="connsiteX124" fmla="*/ 2454501 w 10678681"/>
              <a:gd name="connsiteY124" fmla="*/ 1155455 h 1357700"/>
              <a:gd name="connsiteX125" fmla="*/ 2385161 w 10678681"/>
              <a:gd name="connsiteY125" fmla="*/ 1161312 h 1357700"/>
              <a:gd name="connsiteX126" fmla="*/ 2270528 w 10678681"/>
              <a:gd name="connsiteY126" fmla="*/ 1204338 h 1357700"/>
              <a:gd name="connsiteX127" fmla="*/ 2121820 w 10678681"/>
              <a:gd name="connsiteY127" fmla="*/ 1187078 h 1357700"/>
              <a:gd name="connsiteX128" fmla="*/ 2092716 w 10678681"/>
              <a:gd name="connsiteY128" fmla="*/ 1139224 h 1357700"/>
              <a:gd name="connsiteX129" fmla="*/ 2052449 w 10678681"/>
              <a:gd name="connsiteY129" fmla="*/ 1109687 h 1357700"/>
              <a:gd name="connsiteX130" fmla="*/ 2032607 w 10678681"/>
              <a:gd name="connsiteY130" fmla="*/ 1175477 h 1357700"/>
              <a:gd name="connsiteX131" fmla="*/ 1901837 w 10678681"/>
              <a:gd name="connsiteY131" fmla="*/ 1221762 h 1357700"/>
              <a:gd name="connsiteX132" fmla="*/ 1836762 w 10678681"/>
              <a:gd name="connsiteY132" fmla="*/ 1237387 h 1357700"/>
              <a:gd name="connsiteX133" fmla="*/ 1735877 w 10678681"/>
              <a:gd name="connsiteY133" fmla="*/ 1246527 h 1357700"/>
              <a:gd name="connsiteX134" fmla="*/ 1705069 w 10678681"/>
              <a:gd name="connsiteY134" fmla="*/ 1251989 h 1357700"/>
              <a:gd name="connsiteX135" fmla="*/ 1397689 w 10678681"/>
              <a:gd name="connsiteY135" fmla="*/ 1336144 h 1357700"/>
              <a:gd name="connsiteX136" fmla="*/ 1220734 w 10678681"/>
              <a:gd name="connsiteY136" fmla="*/ 1257811 h 1357700"/>
              <a:gd name="connsiteX137" fmla="*/ 1021737 w 10678681"/>
              <a:gd name="connsiteY137" fmla="*/ 1238739 h 1357700"/>
              <a:gd name="connsiteX138" fmla="*/ 959820 w 10678681"/>
              <a:gd name="connsiteY138" fmla="*/ 1275863 h 1357700"/>
              <a:gd name="connsiteX139" fmla="*/ 929137 w 10678681"/>
              <a:gd name="connsiteY139" fmla="*/ 1273957 h 1357700"/>
              <a:gd name="connsiteX140" fmla="*/ 878849 w 10678681"/>
              <a:gd name="connsiteY140" fmla="*/ 1266740 h 1357700"/>
              <a:gd name="connsiteX141" fmla="*/ 800667 w 10678681"/>
              <a:gd name="connsiteY141" fmla="*/ 1282041 h 1357700"/>
              <a:gd name="connsiteX142" fmla="*/ 644906 w 10678681"/>
              <a:gd name="connsiteY142" fmla="*/ 1273685 h 1357700"/>
              <a:gd name="connsiteX143" fmla="*/ 379869 w 10678681"/>
              <a:gd name="connsiteY143" fmla="*/ 1339165 h 1357700"/>
              <a:gd name="connsiteX144" fmla="*/ 137696 w 10678681"/>
              <a:gd name="connsiteY144" fmla="*/ 1319217 h 1357700"/>
              <a:gd name="connsiteX145" fmla="*/ 54250 w 10678681"/>
              <a:gd name="connsiteY145" fmla="*/ 1315838 h 1357700"/>
              <a:gd name="connsiteX146" fmla="*/ 28042 w 10678681"/>
              <a:gd name="connsiteY146" fmla="*/ 1297822 h 1357700"/>
              <a:gd name="connsiteX147" fmla="*/ 0 w 10678681"/>
              <a:gd name="connsiteY147" fmla="*/ 1294612 h 1357700"/>
              <a:gd name="connsiteX148" fmla="*/ 0 w 10678681"/>
              <a:gd name="connsiteY148"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64639 w 10678681"/>
              <a:gd name="connsiteY65" fmla="*/ 1017831 h 1357700"/>
              <a:gd name="connsiteX66" fmla="*/ 6437450 w 10678681"/>
              <a:gd name="connsiteY66" fmla="*/ 1101075 h 1357700"/>
              <a:gd name="connsiteX67" fmla="*/ 6327795 w 10678681"/>
              <a:gd name="connsiteY67" fmla="*/ 1088142 h 1357700"/>
              <a:gd name="connsiteX68" fmla="*/ 6136549 w 10678681"/>
              <a:gd name="connsiteY68" fmla="*/ 1100268 h 1357700"/>
              <a:gd name="connsiteX69" fmla="*/ 6004655 w 10678681"/>
              <a:gd name="connsiteY69" fmla="*/ 1114946 h 1357700"/>
              <a:gd name="connsiteX70" fmla="*/ 5936643 w 10678681"/>
              <a:gd name="connsiteY70" fmla="*/ 1095428 h 1357700"/>
              <a:gd name="connsiteX71" fmla="*/ 5912484 w 10678681"/>
              <a:gd name="connsiteY71" fmla="*/ 1112624 h 1357700"/>
              <a:gd name="connsiteX72" fmla="*/ 5908387 w 10678681"/>
              <a:gd name="connsiteY72" fmla="*/ 1116018 h 1357700"/>
              <a:gd name="connsiteX73" fmla="*/ 5890495 w 10678681"/>
              <a:gd name="connsiteY73" fmla="*/ 1120268 h 1357700"/>
              <a:gd name="connsiteX74" fmla="*/ 5887318 w 10678681"/>
              <a:gd name="connsiteY74" fmla="*/ 1133134 h 1357700"/>
              <a:gd name="connsiteX75" fmla="*/ 5861726 w 10678681"/>
              <a:gd name="connsiteY75" fmla="*/ 1147891 h 1357700"/>
              <a:gd name="connsiteX76" fmla="*/ 5805823 w 10678681"/>
              <a:gd name="connsiteY76" fmla="*/ 1152457 h 1357700"/>
              <a:gd name="connsiteX77" fmla="*/ 5689841 w 10678681"/>
              <a:gd name="connsiteY77" fmla="*/ 1176232 h 1357700"/>
              <a:gd name="connsiteX78" fmla="*/ 5605119 w 10678681"/>
              <a:gd name="connsiteY78" fmla="*/ 1190202 h 1357700"/>
              <a:gd name="connsiteX79" fmla="*/ 5488513 w 10678681"/>
              <a:gd name="connsiteY79" fmla="*/ 1205367 h 1357700"/>
              <a:gd name="connsiteX80" fmla="*/ 5402905 w 10678681"/>
              <a:gd name="connsiteY80" fmla="*/ 1241191 h 1357700"/>
              <a:gd name="connsiteX81" fmla="*/ 5285593 w 10678681"/>
              <a:gd name="connsiteY81" fmla="*/ 1273569 h 1357700"/>
              <a:gd name="connsiteX82" fmla="*/ 5192893 w 10678681"/>
              <a:gd name="connsiteY82" fmla="*/ 1247188 h 1357700"/>
              <a:gd name="connsiteX83" fmla="*/ 5186475 w 10678681"/>
              <a:gd name="connsiteY83" fmla="*/ 1257028 h 1357700"/>
              <a:gd name="connsiteX84" fmla="*/ 5126038 w 10678681"/>
              <a:gd name="connsiteY84" fmla="*/ 1263189 h 1357700"/>
              <a:gd name="connsiteX85" fmla="*/ 4894688 w 10678681"/>
              <a:gd name="connsiteY85" fmla="*/ 1247184 h 1357700"/>
              <a:gd name="connsiteX86" fmla="*/ 4788036 w 10678681"/>
              <a:gd name="connsiteY86" fmla="*/ 1238182 h 1357700"/>
              <a:gd name="connsiteX87" fmla="*/ 4747555 w 10678681"/>
              <a:gd name="connsiteY87" fmla="*/ 1252768 h 1357700"/>
              <a:gd name="connsiteX88" fmla="*/ 4679644 w 10678681"/>
              <a:gd name="connsiteY88" fmla="*/ 1276603 h 1357700"/>
              <a:gd name="connsiteX89" fmla="*/ 4632222 w 10678681"/>
              <a:gd name="connsiteY89" fmla="*/ 1318360 h 1357700"/>
              <a:gd name="connsiteX90" fmla="*/ 4617358 w 10678681"/>
              <a:gd name="connsiteY90" fmla="*/ 1327690 h 1357700"/>
              <a:gd name="connsiteX91" fmla="*/ 4589102 w 10678681"/>
              <a:gd name="connsiteY91" fmla="*/ 1321223 h 1357700"/>
              <a:gd name="connsiteX92" fmla="*/ 4578184 w 10678681"/>
              <a:gd name="connsiteY92" fmla="*/ 1326745 h 1357700"/>
              <a:gd name="connsiteX93" fmla="*/ 4574270 w 10678681"/>
              <a:gd name="connsiteY93" fmla="*/ 1325878 h 1357700"/>
              <a:gd name="connsiteX94" fmla="*/ 4564919 w 10678681"/>
              <a:gd name="connsiteY94" fmla="*/ 1325507 h 1357700"/>
              <a:gd name="connsiteX95" fmla="*/ 4566586 w 10678681"/>
              <a:gd name="connsiteY95" fmla="*/ 1316963 h 1357700"/>
              <a:gd name="connsiteX96" fmla="*/ 4556303 w 10678681"/>
              <a:gd name="connsiteY96" fmla="*/ 1300262 h 1357700"/>
              <a:gd name="connsiteX97" fmla="*/ 4502358 w 10678681"/>
              <a:gd name="connsiteY97" fmla="*/ 1302558 h 1357700"/>
              <a:gd name="connsiteX98" fmla="*/ 4498919 w 10678681"/>
              <a:gd name="connsiteY98" fmla="*/ 1312115 h 1357700"/>
              <a:gd name="connsiteX99" fmla="*/ 4492075 w 10678681"/>
              <a:gd name="connsiteY99" fmla="*/ 1313357 h 1357700"/>
              <a:gd name="connsiteX100" fmla="*/ 4487466 w 10678681"/>
              <a:gd name="connsiteY100" fmla="*/ 1304102 h 1357700"/>
              <a:gd name="connsiteX101" fmla="*/ 4398292 w 10678681"/>
              <a:gd name="connsiteY101" fmla="*/ 1278410 h 1357700"/>
              <a:gd name="connsiteX102" fmla="*/ 4306088 w 10678681"/>
              <a:gd name="connsiteY102" fmla="*/ 1282512 h 1357700"/>
              <a:gd name="connsiteX103" fmla="*/ 4188995 w 10678681"/>
              <a:gd name="connsiteY103" fmla="*/ 1296718 h 1357700"/>
              <a:gd name="connsiteX104" fmla="*/ 4136582 w 10678681"/>
              <a:gd name="connsiteY104" fmla="*/ 1287687 h 1357700"/>
              <a:gd name="connsiteX105" fmla="*/ 4064614 w 10678681"/>
              <a:gd name="connsiteY105" fmla="*/ 1296118 h 1357700"/>
              <a:gd name="connsiteX106" fmla="*/ 3906561 w 10678681"/>
              <a:gd name="connsiteY106" fmla="*/ 1352435 h 1357700"/>
              <a:gd name="connsiteX107" fmla="*/ 3787890 w 10678681"/>
              <a:gd name="connsiteY107" fmla="*/ 1352442 h 1357700"/>
              <a:gd name="connsiteX108" fmla="*/ 3745993 w 10678681"/>
              <a:gd name="connsiteY108" fmla="*/ 1342630 h 1357700"/>
              <a:gd name="connsiteX109" fmla="*/ 3675785 w 10678681"/>
              <a:gd name="connsiteY109" fmla="*/ 1326802 h 1357700"/>
              <a:gd name="connsiteX110" fmla="*/ 3623856 w 10678681"/>
              <a:gd name="connsiteY110" fmla="*/ 1290804 h 1357700"/>
              <a:gd name="connsiteX111" fmla="*/ 3564933 w 10678681"/>
              <a:gd name="connsiteY111" fmla="*/ 1287147 h 1357700"/>
              <a:gd name="connsiteX112" fmla="*/ 3550537 w 10678681"/>
              <a:gd name="connsiteY112" fmla="*/ 1317552 h 1357700"/>
              <a:gd name="connsiteX113" fmla="*/ 3487736 w 10678681"/>
              <a:gd name="connsiteY113" fmla="*/ 1303493 h 1357700"/>
              <a:gd name="connsiteX114" fmla="*/ 3392548 w 10678681"/>
              <a:gd name="connsiteY114" fmla="*/ 1278741 h 1357700"/>
              <a:gd name="connsiteX115" fmla="*/ 3337466 w 10678681"/>
              <a:gd name="connsiteY115" fmla="*/ 1272537 h 1357700"/>
              <a:gd name="connsiteX116" fmla="*/ 3187206 w 10678681"/>
              <a:gd name="connsiteY116" fmla="*/ 1246821 h 1357700"/>
              <a:gd name="connsiteX117" fmla="*/ 3036856 w 10678681"/>
              <a:gd name="connsiteY117" fmla="*/ 1214383 h 1357700"/>
              <a:gd name="connsiteX118" fmla="*/ 2948654 w 10678681"/>
              <a:gd name="connsiteY118" fmla="*/ 1157455 h 1357700"/>
              <a:gd name="connsiteX119" fmla="*/ 2824973 w 10678681"/>
              <a:gd name="connsiteY119" fmla="*/ 1134864 h 1357700"/>
              <a:gd name="connsiteX120" fmla="*/ 2804398 w 10678681"/>
              <a:gd name="connsiteY120" fmla="*/ 1125556 h 1357700"/>
              <a:gd name="connsiteX121" fmla="*/ 2775396 w 10678681"/>
              <a:gd name="connsiteY121" fmla="*/ 1130148 h 1357700"/>
              <a:gd name="connsiteX122" fmla="*/ 2659096 w 10678681"/>
              <a:gd name="connsiteY122" fmla="*/ 1150294 h 1357700"/>
              <a:gd name="connsiteX123" fmla="*/ 2567088 w 10678681"/>
              <a:gd name="connsiteY123" fmla="*/ 1181781 h 1357700"/>
              <a:gd name="connsiteX124" fmla="*/ 2454501 w 10678681"/>
              <a:gd name="connsiteY124" fmla="*/ 1155455 h 1357700"/>
              <a:gd name="connsiteX125" fmla="*/ 2385161 w 10678681"/>
              <a:gd name="connsiteY125" fmla="*/ 1161312 h 1357700"/>
              <a:gd name="connsiteX126" fmla="*/ 2270528 w 10678681"/>
              <a:gd name="connsiteY126" fmla="*/ 1204338 h 1357700"/>
              <a:gd name="connsiteX127" fmla="*/ 2121820 w 10678681"/>
              <a:gd name="connsiteY127" fmla="*/ 1187078 h 1357700"/>
              <a:gd name="connsiteX128" fmla="*/ 2092716 w 10678681"/>
              <a:gd name="connsiteY128" fmla="*/ 1139224 h 1357700"/>
              <a:gd name="connsiteX129" fmla="*/ 2052449 w 10678681"/>
              <a:gd name="connsiteY129" fmla="*/ 1109687 h 1357700"/>
              <a:gd name="connsiteX130" fmla="*/ 2032607 w 10678681"/>
              <a:gd name="connsiteY130" fmla="*/ 1175477 h 1357700"/>
              <a:gd name="connsiteX131" fmla="*/ 1901837 w 10678681"/>
              <a:gd name="connsiteY131" fmla="*/ 1221762 h 1357700"/>
              <a:gd name="connsiteX132" fmla="*/ 1836762 w 10678681"/>
              <a:gd name="connsiteY132" fmla="*/ 1237387 h 1357700"/>
              <a:gd name="connsiteX133" fmla="*/ 1735877 w 10678681"/>
              <a:gd name="connsiteY133" fmla="*/ 1246527 h 1357700"/>
              <a:gd name="connsiteX134" fmla="*/ 1705069 w 10678681"/>
              <a:gd name="connsiteY134" fmla="*/ 1251989 h 1357700"/>
              <a:gd name="connsiteX135" fmla="*/ 1397689 w 10678681"/>
              <a:gd name="connsiteY135" fmla="*/ 1336144 h 1357700"/>
              <a:gd name="connsiteX136" fmla="*/ 1220734 w 10678681"/>
              <a:gd name="connsiteY136" fmla="*/ 1257811 h 1357700"/>
              <a:gd name="connsiteX137" fmla="*/ 1021737 w 10678681"/>
              <a:gd name="connsiteY137" fmla="*/ 1238739 h 1357700"/>
              <a:gd name="connsiteX138" fmla="*/ 959820 w 10678681"/>
              <a:gd name="connsiteY138" fmla="*/ 1275863 h 1357700"/>
              <a:gd name="connsiteX139" fmla="*/ 929137 w 10678681"/>
              <a:gd name="connsiteY139" fmla="*/ 1273957 h 1357700"/>
              <a:gd name="connsiteX140" fmla="*/ 878849 w 10678681"/>
              <a:gd name="connsiteY140" fmla="*/ 1266740 h 1357700"/>
              <a:gd name="connsiteX141" fmla="*/ 800667 w 10678681"/>
              <a:gd name="connsiteY141" fmla="*/ 1282041 h 1357700"/>
              <a:gd name="connsiteX142" fmla="*/ 644906 w 10678681"/>
              <a:gd name="connsiteY142" fmla="*/ 1273685 h 1357700"/>
              <a:gd name="connsiteX143" fmla="*/ 379869 w 10678681"/>
              <a:gd name="connsiteY143" fmla="*/ 1339165 h 1357700"/>
              <a:gd name="connsiteX144" fmla="*/ 137696 w 10678681"/>
              <a:gd name="connsiteY144" fmla="*/ 1319217 h 1357700"/>
              <a:gd name="connsiteX145" fmla="*/ 54250 w 10678681"/>
              <a:gd name="connsiteY145" fmla="*/ 1315838 h 1357700"/>
              <a:gd name="connsiteX146" fmla="*/ 28042 w 10678681"/>
              <a:gd name="connsiteY146" fmla="*/ 1297822 h 1357700"/>
              <a:gd name="connsiteX147" fmla="*/ 0 w 10678681"/>
              <a:gd name="connsiteY147" fmla="*/ 1294612 h 1357700"/>
              <a:gd name="connsiteX148" fmla="*/ 0 w 10678681"/>
              <a:gd name="connsiteY148"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87090 w 10678681"/>
              <a:gd name="connsiteY65" fmla="*/ 1063250 h 1357700"/>
              <a:gd name="connsiteX66" fmla="*/ 6437450 w 10678681"/>
              <a:gd name="connsiteY66" fmla="*/ 1101075 h 1357700"/>
              <a:gd name="connsiteX67" fmla="*/ 6327795 w 10678681"/>
              <a:gd name="connsiteY67" fmla="*/ 1088142 h 1357700"/>
              <a:gd name="connsiteX68" fmla="*/ 6136549 w 10678681"/>
              <a:gd name="connsiteY68" fmla="*/ 1100268 h 1357700"/>
              <a:gd name="connsiteX69" fmla="*/ 6004655 w 10678681"/>
              <a:gd name="connsiteY69" fmla="*/ 1114946 h 1357700"/>
              <a:gd name="connsiteX70" fmla="*/ 5936643 w 10678681"/>
              <a:gd name="connsiteY70" fmla="*/ 1095428 h 1357700"/>
              <a:gd name="connsiteX71" fmla="*/ 5912484 w 10678681"/>
              <a:gd name="connsiteY71" fmla="*/ 1112624 h 1357700"/>
              <a:gd name="connsiteX72" fmla="*/ 5908387 w 10678681"/>
              <a:gd name="connsiteY72" fmla="*/ 1116018 h 1357700"/>
              <a:gd name="connsiteX73" fmla="*/ 5890495 w 10678681"/>
              <a:gd name="connsiteY73" fmla="*/ 1120268 h 1357700"/>
              <a:gd name="connsiteX74" fmla="*/ 5887318 w 10678681"/>
              <a:gd name="connsiteY74" fmla="*/ 1133134 h 1357700"/>
              <a:gd name="connsiteX75" fmla="*/ 5861726 w 10678681"/>
              <a:gd name="connsiteY75" fmla="*/ 1147891 h 1357700"/>
              <a:gd name="connsiteX76" fmla="*/ 5805823 w 10678681"/>
              <a:gd name="connsiteY76" fmla="*/ 1152457 h 1357700"/>
              <a:gd name="connsiteX77" fmla="*/ 5689841 w 10678681"/>
              <a:gd name="connsiteY77" fmla="*/ 1176232 h 1357700"/>
              <a:gd name="connsiteX78" fmla="*/ 5605119 w 10678681"/>
              <a:gd name="connsiteY78" fmla="*/ 1190202 h 1357700"/>
              <a:gd name="connsiteX79" fmla="*/ 5488513 w 10678681"/>
              <a:gd name="connsiteY79" fmla="*/ 1205367 h 1357700"/>
              <a:gd name="connsiteX80" fmla="*/ 5402905 w 10678681"/>
              <a:gd name="connsiteY80" fmla="*/ 1241191 h 1357700"/>
              <a:gd name="connsiteX81" fmla="*/ 5285593 w 10678681"/>
              <a:gd name="connsiteY81" fmla="*/ 1273569 h 1357700"/>
              <a:gd name="connsiteX82" fmla="*/ 5192893 w 10678681"/>
              <a:gd name="connsiteY82" fmla="*/ 1247188 h 1357700"/>
              <a:gd name="connsiteX83" fmla="*/ 5186475 w 10678681"/>
              <a:gd name="connsiteY83" fmla="*/ 1257028 h 1357700"/>
              <a:gd name="connsiteX84" fmla="*/ 5126038 w 10678681"/>
              <a:gd name="connsiteY84" fmla="*/ 1263189 h 1357700"/>
              <a:gd name="connsiteX85" fmla="*/ 4894688 w 10678681"/>
              <a:gd name="connsiteY85" fmla="*/ 1247184 h 1357700"/>
              <a:gd name="connsiteX86" fmla="*/ 4788036 w 10678681"/>
              <a:gd name="connsiteY86" fmla="*/ 1238182 h 1357700"/>
              <a:gd name="connsiteX87" fmla="*/ 4747555 w 10678681"/>
              <a:gd name="connsiteY87" fmla="*/ 1252768 h 1357700"/>
              <a:gd name="connsiteX88" fmla="*/ 4679644 w 10678681"/>
              <a:gd name="connsiteY88" fmla="*/ 1276603 h 1357700"/>
              <a:gd name="connsiteX89" fmla="*/ 4632222 w 10678681"/>
              <a:gd name="connsiteY89" fmla="*/ 1318360 h 1357700"/>
              <a:gd name="connsiteX90" fmla="*/ 4617358 w 10678681"/>
              <a:gd name="connsiteY90" fmla="*/ 1327690 h 1357700"/>
              <a:gd name="connsiteX91" fmla="*/ 4589102 w 10678681"/>
              <a:gd name="connsiteY91" fmla="*/ 1321223 h 1357700"/>
              <a:gd name="connsiteX92" fmla="*/ 4578184 w 10678681"/>
              <a:gd name="connsiteY92" fmla="*/ 1326745 h 1357700"/>
              <a:gd name="connsiteX93" fmla="*/ 4574270 w 10678681"/>
              <a:gd name="connsiteY93" fmla="*/ 1325878 h 1357700"/>
              <a:gd name="connsiteX94" fmla="*/ 4564919 w 10678681"/>
              <a:gd name="connsiteY94" fmla="*/ 1325507 h 1357700"/>
              <a:gd name="connsiteX95" fmla="*/ 4566586 w 10678681"/>
              <a:gd name="connsiteY95" fmla="*/ 1316963 h 1357700"/>
              <a:gd name="connsiteX96" fmla="*/ 4556303 w 10678681"/>
              <a:gd name="connsiteY96" fmla="*/ 1300262 h 1357700"/>
              <a:gd name="connsiteX97" fmla="*/ 4502358 w 10678681"/>
              <a:gd name="connsiteY97" fmla="*/ 1302558 h 1357700"/>
              <a:gd name="connsiteX98" fmla="*/ 4498919 w 10678681"/>
              <a:gd name="connsiteY98" fmla="*/ 1312115 h 1357700"/>
              <a:gd name="connsiteX99" fmla="*/ 4492075 w 10678681"/>
              <a:gd name="connsiteY99" fmla="*/ 1313357 h 1357700"/>
              <a:gd name="connsiteX100" fmla="*/ 4487466 w 10678681"/>
              <a:gd name="connsiteY100" fmla="*/ 1304102 h 1357700"/>
              <a:gd name="connsiteX101" fmla="*/ 4398292 w 10678681"/>
              <a:gd name="connsiteY101" fmla="*/ 1278410 h 1357700"/>
              <a:gd name="connsiteX102" fmla="*/ 4306088 w 10678681"/>
              <a:gd name="connsiteY102" fmla="*/ 1282512 h 1357700"/>
              <a:gd name="connsiteX103" fmla="*/ 4188995 w 10678681"/>
              <a:gd name="connsiteY103" fmla="*/ 1296718 h 1357700"/>
              <a:gd name="connsiteX104" fmla="*/ 4136582 w 10678681"/>
              <a:gd name="connsiteY104" fmla="*/ 1287687 h 1357700"/>
              <a:gd name="connsiteX105" fmla="*/ 4064614 w 10678681"/>
              <a:gd name="connsiteY105" fmla="*/ 1296118 h 1357700"/>
              <a:gd name="connsiteX106" fmla="*/ 3906561 w 10678681"/>
              <a:gd name="connsiteY106" fmla="*/ 1352435 h 1357700"/>
              <a:gd name="connsiteX107" fmla="*/ 3787890 w 10678681"/>
              <a:gd name="connsiteY107" fmla="*/ 1352442 h 1357700"/>
              <a:gd name="connsiteX108" fmla="*/ 3745993 w 10678681"/>
              <a:gd name="connsiteY108" fmla="*/ 1342630 h 1357700"/>
              <a:gd name="connsiteX109" fmla="*/ 3675785 w 10678681"/>
              <a:gd name="connsiteY109" fmla="*/ 1326802 h 1357700"/>
              <a:gd name="connsiteX110" fmla="*/ 3623856 w 10678681"/>
              <a:gd name="connsiteY110" fmla="*/ 1290804 h 1357700"/>
              <a:gd name="connsiteX111" fmla="*/ 3564933 w 10678681"/>
              <a:gd name="connsiteY111" fmla="*/ 1287147 h 1357700"/>
              <a:gd name="connsiteX112" fmla="*/ 3550537 w 10678681"/>
              <a:gd name="connsiteY112" fmla="*/ 1317552 h 1357700"/>
              <a:gd name="connsiteX113" fmla="*/ 3487736 w 10678681"/>
              <a:gd name="connsiteY113" fmla="*/ 1303493 h 1357700"/>
              <a:gd name="connsiteX114" fmla="*/ 3392548 w 10678681"/>
              <a:gd name="connsiteY114" fmla="*/ 1278741 h 1357700"/>
              <a:gd name="connsiteX115" fmla="*/ 3337466 w 10678681"/>
              <a:gd name="connsiteY115" fmla="*/ 1272537 h 1357700"/>
              <a:gd name="connsiteX116" fmla="*/ 3187206 w 10678681"/>
              <a:gd name="connsiteY116" fmla="*/ 1246821 h 1357700"/>
              <a:gd name="connsiteX117" fmla="*/ 3036856 w 10678681"/>
              <a:gd name="connsiteY117" fmla="*/ 1214383 h 1357700"/>
              <a:gd name="connsiteX118" fmla="*/ 2948654 w 10678681"/>
              <a:gd name="connsiteY118" fmla="*/ 1157455 h 1357700"/>
              <a:gd name="connsiteX119" fmla="*/ 2824973 w 10678681"/>
              <a:gd name="connsiteY119" fmla="*/ 1134864 h 1357700"/>
              <a:gd name="connsiteX120" fmla="*/ 2804398 w 10678681"/>
              <a:gd name="connsiteY120" fmla="*/ 1125556 h 1357700"/>
              <a:gd name="connsiteX121" fmla="*/ 2775396 w 10678681"/>
              <a:gd name="connsiteY121" fmla="*/ 1130148 h 1357700"/>
              <a:gd name="connsiteX122" fmla="*/ 2659096 w 10678681"/>
              <a:gd name="connsiteY122" fmla="*/ 1150294 h 1357700"/>
              <a:gd name="connsiteX123" fmla="*/ 2567088 w 10678681"/>
              <a:gd name="connsiteY123" fmla="*/ 1181781 h 1357700"/>
              <a:gd name="connsiteX124" fmla="*/ 2454501 w 10678681"/>
              <a:gd name="connsiteY124" fmla="*/ 1155455 h 1357700"/>
              <a:gd name="connsiteX125" fmla="*/ 2385161 w 10678681"/>
              <a:gd name="connsiteY125" fmla="*/ 1161312 h 1357700"/>
              <a:gd name="connsiteX126" fmla="*/ 2270528 w 10678681"/>
              <a:gd name="connsiteY126" fmla="*/ 1204338 h 1357700"/>
              <a:gd name="connsiteX127" fmla="*/ 2121820 w 10678681"/>
              <a:gd name="connsiteY127" fmla="*/ 1187078 h 1357700"/>
              <a:gd name="connsiteX128" fmla="*/ 2092716 w 10678681"/>
              <a:gd name="connsiteY128" fmla="*/ 1139224 h 1357700"/>
              <a:gd name="connsiteX129" fmla="*/ 2052449 w 10678681"/>
              <a:gd name="connsiteY129" fmla="*/ 1109687 h 1357700"/>
              <a:gd name="connsiteX130" fmla="*/ 2032607 w 10678681"/>
              <a:gd name="connsiteY130" fmla="*/ 1175477 h 1357700"/>
              <a:gd name="connsiteX131" fmla="*/ 1901837 w 10678681"/>
              <a:gd name="connsiteY131" fmla="*/ 1221762 h 1357700"/>
              <a:gd name="connsiteX132" fmla="*/ 1836762 w 10678681"/>
              <a:gd name="connsiteY132" fmla="*/ 1237387 h 1357700"/>
              <a:gd name="connsiteX133" fmla="*/ 1735877 w 10678681"/>
              <a:gd name="connsiteY133" fmla="*/ 1246527 h 1357700"/>
              <a:gd name="connsiteX134" fmla="*/ 1705069 w 10678681"/>
              <a:gd name="connsiteY134" fmla="*/ 1251989 h 1357700"/>
              <a:gd name="connsiteX135" fmla="*/ 1397689 w 10678681"/>
              <a:gd name="connsiteY135" fmla="*/ 1336144 h 1357700"/>
              <a:gd name="connsiteX136" fmla="*/ 1220734 w 10678681"/>
              <a:gd name="connsiteY136" fmla="*/ 1257811 h 1357700"/>
              <a:gd name="connsiteX137" fmla="*/ 1021737 w 10678681"/>
              <a:gd name="connsiteY137" fmla="*/ 1238739 h 1357700"/>
              <a:gd name="connsiteX138" fmla="*/ 959820 w 10678681"/>
              <a:gd name="connsiteY138" fmla="*/ 1275863 h 1357700"/>
              <a:gd name="connsiteX139" fmla="*/ 929137 w 10678681"/>
              <a:gd name="connsiteY139" fmla="*/ 1273957 h 1357700"/>
              <a:gd name="connsiteX140" fmla="*/ 878849 w 10678681"/>
              <a:gd name="connsiteY140" fmla="*/ 1266740 h 1357700"/>
              <a:gd name="connsiteX141" fmla="*/ 800667 w 10678681"/>
              <a:gd name="connsiteY141" fmla="*/ 1282041 h 1357700"/>
              <a:gd name="connsiteX142" fmla="*/ 644906 w 10678681"/>
              <a:gd name="connsiteY142" fmla="*/ 1273685 h 1357700"/>
              <a:gd name="connsiteX143" fmla="*/ 379869 w 10678681"/>
              <a:gd name="connsiteY143" fmla="*/ 1339165 h 1357700"/>
              <a:gd name="connsiteX144" fmla="*/ 137696 w 10678681"/>
              <a:gd name="connsiteY144" fmla="*/ 1319217 h 1357700"/>
              <a:gd name="connsiteX145" fmla="*/ 54250 w 10678681"/>
              <a:gd name="connsiteY145" fmla="*/ 1315838 h 1357700"/>
              <a:gd name="connsiteX146" fmla="*/ 28042 w 10678681"/>
              <a:gd name="connsiteY146" fmla="*/ 1297822 h 1357700"/>
              <a:gd name="connsiteX147" fmla="*/ 0 w 10678681"/>
              <a:gd name="connsiteY147" fmla="*/ 1294612 h 1357700"/>
              <a:gd name="connsiteX148" fmla="*/ 0 w 10678681"/>
              <a:gd name="connsiteY148"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98314 w 10678681"/>
              <a:gd name="connsiteY44" fmla="*/ 989899 h 1357700"/>
              <a:gd name="connsiteX45" fmla="*/ 7277477 w 10678681"/>
              <a:gd name="connsiteY45" fmla="*/ 990571 h 1357700"/>
              <a:gd name="connsiteX46" fmla="*/ 7269396 w 10678681"/>
              <a:gd name="connsiteY46" fmla="*/ 989282 h 1357700"/>
              <a:gd name="connsiteX47" fmla="*/ 7258094 w 10678681"/>
              <a:gd name="connsiteY47" fmla="*/ 990679 h 1357700"/>
              <a:gd name="connsiteX48" fmla="*/ 7257893 w 10678681"/>
              <a:gd name="connsiteY48" fmla="*/ 991204 h 1357700"/>
              <a:gd name="connsiteX49" fmla="*/ 7247153 w 10678681"/>
              <a:gd name="connsiteY49" fmla="*/ 991550 h 1357700"/>
              <a:gd name="connsiteX50" fmla="*/ 7193612 w 10678681"/>
              <a:gd name="connsiteY50" fmla="*/ 987042 h 1357700"/>
              <a:gd name="connsiteX51" fmla="*/ 7132632 w 10678681"/>
              <a:gd name="connsiteY51" fmla="*/ 1042036 h 1357700"/>
              <a:gd name="connsiteX52" fmla="*/ 7105610 w 10678681"/>
              <a:gd name="connsiteY52" fmla="*/ 1053537 h 1357700"/>
              <a:gd name="connsiteX53" fmla="*/ 7091599 w 10678681"/>
              <a:gd name="connsiteY53" fmla="*/ 1062302 h 1357700"/>
              <a:gd name="connsiteX54" fmla="*/ 7090998 w 10678681"/>
              <a:gd name="connsiteY54" fmla="*/ 1064540 h 1357700"/>
              <a:gd name="connsiteX55" fmla="*/ 7039634 w 10678681"/>
              <a:gd name="connsiteY55" fmla="*/ 1059971 h 1357700"/>
              <a:gd name="connsiteX56" fmla="*/ 7033445 w 10678681"/>
              <a:gd name="connsiteY56" fmla="*/ 1063314 h 1357700"/>
              <a:gd name="connsiteX57" fmla="*/ 6999157 w 10678681"/>
              <a:gd name="connsiteY57" fmla="*/ 1055282 h 1357700"/>
              <a:gd name="connsiteX58" fmla="*/ 6981874 w 10678681"/>
              <a:gd name="connsiteY58" fmla="*/ 1053827 h 1357700"/>
              <a:gd name="connsiteX59" fmla="*/ 6976102 w 10678681"/>
              <a:gd name="connsiteY59" fmla="*/ 1047854 h 1357700"/>
              <a:gd name="connsiteX60" fmla="*/ 6951040 w 10678681"/>
              <a:gd name="connsiteY60" fmla="*/ 1048531 h 1357700"/>
              <a:gd name="connsiteX61" fmla="*/ 6948497 w 10678681"/>
              <a:gd name="connsiteY61" fmla="*/ 1050706 h 1357700"/>
              <a:gd name="connsiteX62" fmla="*/ 6926582 w 10678681"/>
              <a:gd name="connsiteY62" fmla="*/ 1043462 h 1357700"/>
              <a:gd name="connsiteX63" fmla="*/ 6833743 w 10678681"/>
              <a:gd name="connsiteY63" fmla="*/ 1027960 h 1357700"/>
              <a:gd name="connsiteX64" fmla="*/ 6687090 w 10678681"/>
              <a:gd name="connsiteY64" fmla="*/ 1063250 h 1357700"/>
              <a:gd name="connsiteX65" fmla="*/ 6437450 w 10678681"/>
              <a:gd name="connsiteY65" fmla="*/ 1101075 h 1357700"/>
              <a:gd name="connsiteX66" fmla="*/ 6327795 w 10678681"/>
              <a:gd name="connsiteY66" fmla="*/ 1088142 h 1357700"/>
              <a:gd name="connsiteX67" fmla="*/ 6136549 w 10678681"/>
              <a:gd name="connsiteY67" fmla="*/ 1100268 h 1357700"/>
              <a:gd name="connsiteX68" fmla="*/ 6004655 w 10678681"/>
              <a:gd name="connsiteY68" fmla="*/ 1114946 h 1357700"/>
              <a:gd name="connsiteX69" fmla="*/ 5936643 w 10678681"/>
              <a:gd name="connsiteY69" fmla="*/ 1095428 h 1357700"/>
              <a:gd name="connsiteX70" fmla="*/ 5912484 w 10678681"/>
              <a:gd name="connsiteY70" fmla="*/ 1112624 h 1357700"/>
              <a:gd name="connsiteX71" fmla="*/ 5908387 w 10678681"/>
              <a:gd name="connsiteY71" fmla="*/ 1116018 h 1357700"/>
              <a:gd name="connsiteX72" fmla="*/ 5890495 w 10678681"/>
              <a:gd name="connsiteY72" fmla="*/ 1120268 h 1357700"/>
              <a:gd name="connsiteX73" fmla="*/ 5887318 w 10678681"/>
              <a:gd name="connsiteY73" fmla="*/ 1133134 h 1357700"/>
              <a:gd name="connsiteX74" fmla="*/ 5861726 w 10678681"/>
              <a:gd name="connsiteY74" fmla="*/ 1147891 h 1357700"/>
              <a:gd name="connsiteX75" fmla="*/ 5805823 w 10678681"/>
              <a:gd name="connsiteY75" fmla="*/ 1152457 h 1357700"/>
              <a:gd name="connsiteX76" fmla="*/ 5689841 w 10678681"/>
              <a:gd name="connsiteY76" fmla="*/ 1176232 h 1357700"/>
              <a:gd name="connsiteX77" fmla="*/ 5605119 w 10678681"/>
              <a:gd name="connsiteY77" fmla="*/ 1190202 h 1357700"/>
              <a:gd name="connsiteX78" fmla="*/ 5488513 w 10678681"/>
              <a:gd name="connsiteY78" fmla="*/ 1205367 h 1357700"/>
              <a:gd name="connsiteX79" fmla="*/ 5402905 w 10678681"/>
              <a:gd name="connsiteY79" fmla="*/ 1241191 h 1357700"/>
              <a:gd name="connsiteX80" fmla="*/ 5285593 w 10678681"/>
              <a:gd name="connsiteY80" fmla="*/ 1273569 h 1357700"/>
              <a:gd name="connsiteX81" fmla="*/ 5192893 w 10678681"/>
              <a:gd name="connsiteY81" fmla="*/ 1247188 h 1357700"/>
              <a:gd name="connsiteX82" fmla="*/ 5186475 w 10678681"/>
              <a:gd name="connsiteY82" fmla="*/ 1257028 h 1357700"/>
              <a:gd name="connsiteX83" fmla="*/ 5126038 w 10678681"/>
              <a:gd name="connsiteY83" fmla="*/ 1263189 h 1357700"/>
              <a:gd name="connsiteX84" fmla="*/ 4894688 w 10678681"/>
              <a:gd name="connsiteY84" fmla="*/ 1247184 h 1357700"/>
              <a:gd name="connsiteX85" fmla="*/ 4788036 w 10678681"/>
              <a:gd name="connsiteY85" fmla="*/ 1238182 h 1357700"/>
              <a:gd name="connsiteX86" fmla="*/ 4747555 w 10678681"/>
              <a:gd name="connsiteY86" fmla="*/ 1252768 h 1357700"/>
              <a:gd name="connsiteX87" fmla="*/ 4679644 w 10678681"/>
              <a:gd name="connsiteY87" fmla="*/ 1276603 h 1357700"/>
              <a:gd name="connsiteX88" fmla="*/ 4632222 w 10678681"/>
              <a:gd name="connsiteY88" fmla="*/ 1318360 h 1357700"/>
              <a:gd name="connsiteX89" fmla="*/ 4617358 w 10678681"/>
              <a:gd name="connsiteY89" fmla="*/ 1327690 h 1357700"/>
              <a:gd name="connsiteX90" fmla="*/ 4589102 w 10678681"/>
              <a:gd name="connsiteY90" fmla="*/ 1321223 h 1357700"/>
              <a:gd name="connsiteX91" fmla="*/ 4578184 w 10678681"/>
              <a:gd name="connsiteY91" fmla="*/ 1326745 h 1357700"/>
              <a:gd name="connsiteX92" fmla="*/ 4574270 w 10678681"/>
              <a:gd name="connsiteY92" fmla="*/ 1325878 h 1357700"/>
              <a:gd name="connsiteX93" fmla="*/ 4564919 w 10678681"/>
              <a:gd name="connsiteY93" fmla="*/ 1325507 h 1357700"/>
              <a:gd name="connsiteX94" fmla="*/ 4566586 w 10678681"/>
              <a:gd name="connsiteY94" fmla="*/ 1316963 h 1357700"/>
              <a:gd name="connsiteX95" fmla="*/ 4556303 w 10678681"/>
              <a:gd name="connsiteY95" fmla="*/ 1300262 h 1357700"/>
              <a:gd name="connsiteX96" fmla="*/ 4502358 w 10678681"/>
              <a:gd name="connsiteY96" fmla="*/ 1302558 h 1357700"/>
              <a:gd name="connsiteX97" fmla="*/ 4498919 w 10678681"/>
              <a:gd name="connsiteY97" fmla="*/ 1312115 h 1357700"/>
              <a:gd name="connsiteX98" fmla="*/ 4492075 w 10678681"/>
              <a:gd name="connsiteY98" fmla="*/ 1313357 h 1357700"/>
              <a:gd name="connsiteX99" fmla="*/ 4487466 w 10678681"/>
              <a:gd name="connsiteY99" fmla="*/ 1304102 h 1357700"/>
              <a:gd name="connsiteX100" fmla="*/ 4398292 w 10678681"/>
              <a:gd name="connsiteY100" fmla="*/ 1278410 h 1357700"/>
              <a:gd name="connsiteX101" fmla="*/ 4306088 w 10678681"/>
              <a:gd name="connsiteY101" fmla="*/ 1282512 h 1357700"/>
              <a:gd name="connsiteX102" fmla="*/ 4188995 w 10678681"/>
              <a:gd name="connsiteY102" fmla="*/ 1296718 h 1357700"/>
              <a:gd name="connsiteX103" fmla="*/ 4136582 w 10678681"/>
              <a:gd name="connsiteY103" fmla="*/ 1287687 h 1357700"/>
              <a:gd name="connsiteX104" fmla="*/ 4064614 w 10678681"/>
              <a:gd name="connsiteY104" fmla="*/ 1296118 h 1357700"/>
              <a:gd name="connsiteX105" fmla="*/ 3906561 w 10678681"/>
              <a:gd name="connsiteY105" fmla="*/ 1352435 h 1357700"/>
              <a:gd name="connsiteX106" fmla="*/ 3787890 w 10678681"/>
              <a:gd name="connsiteY106" fmla="*/ 1352442 h 1357700"/>
              <a:gd name="connsiteX107" fmla="*/ 3745993 w 10678681"/>
              <a:gd name="connsiteY107" fmla="*/ 1342630 h 1357700"/>
              <a:gd name="connsiteX108" fmla="*/ 3675785 w 10678681"/>
              <a:gd name="connsiteY108" fmla="*/ 1326802 h 1357700"/>
              <a:gd name="connsiteX109" fmla="*/ 3623856 w 10678681"/>
              <a:gd name="connsiteY109" fmla="*/ 1290804 h 1357700"/>
              <a:gd name="connsiteX110" fmla="*/ 3564933 w 10678681"/>
              <a:gd name="connsiteY110" fmla="*/ 1287147 h 1357700"/>
              <a:gd name="connsiteX111" fmla="*/ 3550537 w 10678681"/>
              <a:gd name="connsiteY111" fmla="*/ 1317552 h 1357700"/>
              <a:gd name="connsiteX112" fmla="*/ 3487736 w 10678681"/>
              <a:gd name="connsiteY112" fmla="*/ 1303493 h 1357700"/>
              <a:gd name="connsiteX113" fmla="*/ 3392548 w 10678681"/>
              <a:gd name="connsiteY113" fmla="*/ 1278741 h 1357700"/>
              <a:gd name="connsiteX114" fmla="*/ 3337466 w 10678681"/>
              <a:gd name="connsiteY114" fmla="*/ 1272537 h 1357700"/>
              <a:gd name="connsiteX115" fmla="*/ 3187206 w 10678681"/>
              <a:gd name="connsiteY115" fmla="*/ 1246821 h 1357700"/>
              <a:gd name="connsiteX116" fmla="*/ 3036856 w 10678681"/>
              <a:gd name="connsiteY116" fmla="*/ 1214383 h 1357700"/>
              <a:gd name="connsiteX117" fmla="*/ 2948654 w 10678681"/>
              <a:gd name="connsiteY117" fmla="*/ 1157455 h 1357700"/>
              <a:gd name="connsiteX118" fmla="*/ 2824973 w 10678681"/>
              <a:gd name="connsiteY118" fmla="*/ 1134864 h 1357700"/>
              <a:gd name="connsiteX119" fmla="*/ 2804398 w 10678681"/>
              <a:gd name="connsiteY119" fmla="*/ 1125556 h 1357700"/>
              <a:gd name="connsiteX120" fmla="*/ 2775396 w 10678681"/>
              <a:gd name="connsiteY120" fmla="*/ 1130148 h 1357700"/>
              <a:gd name="connsiteX121" fmla="*/ 2659096 w 10678681"/>
              <a:gd name="connsiteY121" fmla="*/ 1150294 h 1357700"/>
              <a:gd name="connsiteX122" fmla="*/ 2567088 w 10678681"/>
              <a:gd name="connsiteY122" fmla="*/ 1181781 h 1357700"/>
              <a:gd name="connsiteX123" fmla="*/ 2454501 w 10678681"/>
              <a:gd name="connsiteY123" fmla="*/ 1155455 h 1357700"/>
              <a:gd name="connsiteX124" fmla="*/ 2385161 w 10678681"/>
              <a:gd name="connsiteY124" fmla="*/ 1161312 h 1357700"/>
              <a:gd name="connsiteX125" fmla="*/ 2270528 w 10678681"/>
              <a:gd name="connsiteY125" fmla="*/ 1204338 h 1357700"/>
              <a:gd name="connsiteX126" fmla="*/ 2121820 w 10678681"/>
              <a:gd name="connsiteY126" fmla="*/ 1187078 h 1357700"/>
              <a:gd name="connsiteX127" fmla="*/ 2092716 w 10678681"/>
              <a:gd name="connsiteY127" fmla="*/ 1139224 h 1357700"/>
              <a:gd name="connsiteX128" fmla="*/ 2052449 w 10678681"/>
              <a:gd name="connsiteY128" fmla="*/ 1109687 h 1357700"/>
              <a:gd name="connsiteX129" fmla="*/ 2032607 w 10678681"/>
              <a:gd name="connsiteY129" fmla="*/ 1175477 h 1357700"/>
              <a:gd name="connsiteX130" fmla="*/ 1901837 w 10678681"/>
              <a:gd name="connsiteY130" fmla="*/ 1221762 h 1357700"/>
              <a:gd name="connsiteX131" fmla="*/ 1836762 w 10678681"/>
              <a:gd name="connsiteY131" fmla="*/ 1237387 h 1357700"/>
              <a:gd name="connsiteX132" fmla="*/ 1735877 w 10678681"/>
              <a:gd name="connsiteY132" fmla="*/ 1246527 h 1357700"/>
              <a:gd name="connsiteX133" fmla="*/ 1705069 w 10678681"/>
              <a:gd name="connsiteY133" fmla="*/ 1251989 h 1357700"/>
              <a:gd name="connsiteX134" fmla="*/ 1397689 w 10678681"/>
              <a:gd name="connsiteY134" fmla="*/ 1336144 h 1357700"/>
              <a:gd name="connsiteX135" fmla="*/ 1220734 w 10678681"/>
              <a:gd name="connsiteY135" fmla="*/ 1257811 h 1357700"/>
              <a:gd name="connsiteX136" fmla="*/ 1021737 w 10678681"/>
              <a:gd name="connsiteY136" fmla="*/ 1238739 h 1357700"/>
              <a:gd name="connsiteX137" fmla="*/ 959820 w 10678681"/>
              <a:gd name="connsiteY137" fmla="*/ 1275863 h 1357700"/>
              <a:gd name="connsiteX138" fmla="*/ 929137 w 10678681"/>
              <a:gd name="connsiteY138" fmla="*/ 1273957 h 1357700"/>
              <a:gd name="connsiteX139" fmla="*/ 878849 w 10678681"/>
              <a:gd name="connsiteY139" fmla="*/ 1266740 h 1357700"/>
              <a:gd name="connsiteX140" fmla="*/ 800667 w 10678681"/>
              <a:gd name="connsiteY140" fmla="*/ 1282041 h 1357700"/>
              <a:gd name="connsiteX141" fmla="*/ 644906 w 10678681"/>
              <a:gd name="connsiteY141" fmla="*/ 1273685 h 1357700"/>
              <a:gd name="connsiteX142" fmla="*/ 379869 w 10678681"/>
              <a:gd name="connsiteY142" fmla="*/ 1339165 h 1357700"/>
              <a:gd name="connsiteX143" fmla="*/ 137696 w 10678681"/>
              <a:gd name="connsiteY143" fmla="*/ 1319217 h 1357700"/>
              <a:gd name="connsiteX144" fmla="*/ 54250 w 10678681"/>
              <a:gd name="connsiteY144" fmla="*/ 1315838 h 1357700"/>
              <a:gd name="connsiteX145" fmla="*/ 28042 w 10678681"/>
              <a:gd name="connsiteY145" fmla="*/ 1297822 h 1357700"/>
              <a:gd name="connsiteX146" fmla="*/ 0 w 10678681"/>
              <a:gd name="connsiteY146" fmla="*/ 1294612 h 1357700"/>
              <a:gd name="connsiteX147" fmla="*/ 0 w 10678681"/>
              <a:gd name="connsiteY147"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77477 w 10678681"/>
              <a:gd name="connsiteY44" fmla="*/ 990571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91599 w 10678681"/>
              <a:gd name="connsiteY52" fmla="*/ 1062302 h 1357700"/>
              <a:gd name="connsiteX53" fmla="*/ 7090998 w 10678681"/>
              <a:gd name="connsiteY53" fmla="*/ 1064540 h 1357700"/>
              <a:gd name="connsiteX54" fmla="*/ 7039634 w 10678681"/>
              <a:gd name="connsiteY54" fmla="*/ 1059971 h 1357700"/>
              <a:gd name="connsiteX55" fmla="*/ 7033445 w 10678681"/>
              <a:gd name="connsiteY55" fmla="*/ 1063314 h 1357700"/>
              <a:gd name="connsiteX56" fmla="*/ 6999157 w 10678681"/>
              <a:gd name="connsiteY56" fmla="*/ 1055282 h 1357700"/>
              <a:gd name="connsiteX57" fmla="*/ 6981874 w 10678681"/>
              <a:gd name="connsiteY57" fmla="*/ 1053827 h 1357700"/>
              <a:gd name="connsiteX58" fmla="*/ 6976102 w 10678681"/>
              <a:gd name="connsiteY58" fmla="*/ 1047854 h 1357700"/>
              <a:gd name="connsiteX59" fmla="*/ 6951040 w 10678681"/>
              <a:gd name="connsiteY59" fmla="*/ 1048531 h 1357700"/>
              <a:gd name="connsiteX60" fmla="*/ 6948497 w 10678681"/>
              <a:gd name="connsiteY60" fmla="*/ 1050706 h 1357700"/>
              <a:gd name="connsiteX61" fmla="*/ 6926582 w 10678681"/>
              <a:gd name="connsiteY61" fmla="*/ 1043462 h 1357700"/>
              <a:gd name="connsiteX62" fmla="*/ 6833743 w 10678681"/>
              <a:gd name="connsiteY62" fmla="*/ 1027960 h 1357700"/>
              <a:gd name="connsiteX63" fmla="*/ 6687090 w 10678681"/>
              <a:gd name="connsiteY63" fmla="*/ 1063250 h 1357700"/>
              <a:gd name="connsiteX64" fmla="*/ 6437450 w 10678681"/>
              <a:gd name="connsiteY64" fmla="*/ 1101075 h 1357700"/>
              <a:gd name="connsiteX65" fmla="*/ 6327795 w 10678681"/>
              <a:gd name="connsiteY65" fmla="*/ 1088142 h 1357700"/>
              <a:gd name="connsiteX66" fmla="*/ 6136549 w 10678681"/>
              <a:gd name="connsiteY66" fmla="*/ 1100268 h 1357700"/>
              <a:gd name="connsiteX67" fmla="*/ 6004655 w 10678681"/>
              <a:gd name="connsiteY67" fmla="*/ 1114946 h 1357700"/>
              <a:gd name="connsiteX68" fmla="*/ 5936643 w 10678681"/>
              <a:gd name="connsiteY68" fmla="*/ 1095428 h 1357700"/>
              <a:gd name="connsiteX69" fmla="*/ 5912484 w 10678681"/>
              <a:gd name="connsiteY69" fmla="*/ 1112624 h 1357700"/>
              <a:gd name="connsiteX70" fmla="*/ 5908387 w 10678681"/>
              <a:gd name="connsiteY70" fmla="*/ 1116018 h 1357700"/>
              <a:gd name="connsiteX71" fmla="*/ 5890495 w 10678681"/>
              <a:gd name="connsiteY71" fmla="*/ 1120268 h 1357700"/>
              <a:gd name="connsiteX72" fmla="*/ 5887318 w 10678681"/>
              <a:gd name="connsiteY72" fmla="*/ 1133134 h 1357700"/>
              <a:gd name="connsiteX73" fmla="*/ 5861726 w 10678681"/>
              <a:gd name="connsiteY73" fmla="*/ 1147891 h 1357700"/>
              <a:gd name="connsiteX74" fmla="*/ 5805823 w 10678681"/>
              <a:gd name="connsiteY74" fmla="*/ 1152457 h 1357700"/>
              <a:gd name="connsiteX75" fmla="*/ 5689841 w 10678681"/>
              <a:gd name="connsiteY75" fmla="*/ 1176232 h 1357700"/>
              <a:gd name="connsiteX76" fmla="*/ 5605119 w 10678681"/>
              <a:gd name="connsiteY76" fmla="*/ 1190202 h 1357700"/>
              <a:gd name="connsiteX77" fmla="*/ 5488513 w 10678681"/>
              <a:gd name="connsiteY77" fmla="*/ 1205367 h 1357700"/>
              <a:gd name="connsiteX78" fmla="*/ 5402905 w 10678681"/>
              <a:gd name="connsiteY78" fmla="*/ 1241191 h 1357700"/>
              <a:gd name="connsiteX79" fmla="*/ 5285593 w 10678681"/>
              <a:gd name="connsiteY79" fmla="*/ 1273569 h 1357700"/>
              <a:gd name="connsiteX80" fmla="*/ 5192893 w 10678681"/>
              <a:gd name="connsiteY80" fmla="*/ 1247188 h 1357700"/>
              <a:gd name="connsiteX81" fmla="*/ 5186475 w 10678681"/>
              <a:gd name="connsiteY81" fmla="*/ 1257028 h 1357700"/>
              <a:gd name="connsiteX82" fmla="*/ 5126038 w 10678681"/>
              <a:gd name="connsiteY82" fmla="*/ 1263189 h 1357700"/>
              <a:gd name="connsiteX83" fmla="*/ 4894688 w 10678681"/>
              <a:gd name="connsiteY83" fmla="*/ 1247184 h 1357700"/>
              <a:gd name="connsiteX84" fmla="*/ 4788036 w 10678681"/>
              <a:gd name="connsiteY84" fmla="*/ 1238182 h 1357700"/>
              <a:gd name="connsiteX85" fmla="*/ 4747555 w 10678681"/>
              <a:gd name="connsiteY85" fmla="*/ 1252768 h 1357700"/>
              <a:gd name="connsiteX86" fmla="*/ 4679644 w 10678681"/>
              <a:gd name="connsiteY86" fmla="*/ 1276603 h 1357700"/>
              <a:gd name="connsiteX87" fmla="*/ 4632222 w 10678681"/>
              <a:gd name="connsiteY87" fmla="*/ 1318360 h 1357700"/>
              <a:gd name="connsiteX88" fmla="*/ 4617358 w 10678681"/>
              <a:gd name="connsiteY88" fmla="*/ 1327690 h 1357700"/>
              <a:gd name="connsiteX89" fmla="*/ 4589102 w 10678681"/>
              <a:gd name="connsiteY89" fmla="*/ 1321223 h 1357700"/>
              <a:gd name="connsiteX90" fmla="*/ 4578184 w 10678681"/>
              <a:gd name="connsiteY90" fmla="*/ 1326745 h 1357700"/>
              <a:gd name="connsiteX91" fmla="*/ 4574270 w 10678681"/>
              <a:gd name="connsiteY91" fmla="*/ 1325878 h 1357700"/>
              <a:gd name="connsiteX92" fmla="*/ 4564919 w 10678681"/>
              <a:gd name="connsiteY92" fmla="*/ 1325507 h 1357700"/>
              <a:gd name="connsiteX93" fmla="*/ 4566586 w 10678681"/>
              <a:gd name="connsiteY93" fmla="*/ 1316963 h 1357700"/>
              <a:gd name="connsiteX94" fmla="*/ 4556303 w 10678681"/>
              <a:gd name="connsiteY94" fmla="*/ 1300262 h 1357700"/>
              <a:gd name="connsiteX95" fmla="*/ 4502358 w 10678681"/>
              <a:gd name="connsiteY95" fmla="*/ 1302558 h 1357700"/>
              <a:gd name="connsiteX96" fmla="*/ 4498919 w 10678681"/>
              <a:gd name="connsiteY96" fmla="*/ 1312115 h 1357700"/>
              <a:gd name="connsiteX97" fmla="*/ 4492075 w 10678681"/>
              <a:gd name="connsiteY97" fmla="*/ 1313357 h 1357700"/>
              <a:gd name="connsiteX98" fmla="*/ 4487466 w 10678681"/>
              <a:gd name="connsiteY98" fmla="*/ 1304102 h 1357700"/>
              <a:gd name="connsiteX99" fmla="*/ 4398292 w 10678681"/>
              <a:gd name="connsiteY99" fmla="*/ 1278410 h 1357700"/>
              <a:gd name="connsiteX100" fmla="*/ 4306088 w 10678681"/>
              <a:gd name="connsiteY100" fmla="*/ 1282512 h 1357700"/>
              <a:gd name="connsiteX101" fmla="*/ 4188995 w 10678681"/>
              <a:gd name="connsiteY101" fmla="*/ 1296718 h 1357700"/>
              <a:gd name="connsiteX102" fmla="*/ 4136582 w 10678681"/>
              <a:gd name="connsiteY102" fmla="*/ 1287687 h 1357700"/>
              <a:gd name="connsiteX103" fmla="*/ 4064614 w 10678681"/>
              <a:gd name="connsiteY103" fmla="*/ 1296118 h 1357700"/>
              <a:gd name="connsiteX104" fmla="*/ 3906561 w 10678681"/>
              <a:gd name="connsiteY104" fmla="*/ 1352435 h 1357700"/>
              <a:gd name="connsiteX105" fmla="*/ 3787890 w 10678681"/>
              <a:gd name="connsiteY105" fmla="*/ 1352442 h 1357700"/>
              <a:gd name="connsiteX106" fmla="*/ 3745993 w 10678681"/>
              <a:gd name="connsiteY106" fmla="*/ 1342630 h 1357700"/>
              <a:gd name="connsiteX107" fmla="*/ 3675785 w 10678681"/>
              <a:gd name="connsiteY107" fmla="*/ 1326802 h 1357700"/>
              <a:gd name="connsiteX108" fmla="*/ 3623856 w 10678681"/>
              <a:gd name="connsiteY108" fmla="*/ 1290804 h 1357700"/>
              <a:gd name="connsiteX109" fmla="*/ 3564933 w 10678681"/>
              <a:gd name="connsiteY109" fmla="*/ 1287147 h 1357700"/>
              <a:gd name="connsiteX110" fmla="*/ 3550537 w 10678681"/>
              <a:gd name="connsiteY110" fmla="*/ 1317552 h 1357700"/>
              <a:gd name="connsiteX111" fmla="*/ 3487736 w 10678681"/>
              <a:gd name="connsiteY111" fmla="*/ 1303493 h 1357700"/>
              <a:gd name="connsiteX112" fmla="*/ 3392548 w 10678681"/>
              <a:gd name="connsiteY112" fmla="*/ 1278741 h 1357700"/>
              <a:gd name="connsiteX113" fmla="*/ 3337466 w 10678681"/>
              <a:gd name="connsiteY113" fmla="*/ 1272537 h 1357700"/>
              <a:gd name="connsiteX114" fmla="*/ 3187206 w 10678681"/>
              <a:gd name="connsiteY114" fmla="*/ 1246821 h 1357700"/>
              <a:gd name="connsiteX115" fmla="*/ 3036856 w 10678681"/>
              <a:gd name="connsiteY115" fmla="*/ 1214383 h 1357700"/>
              <a:gd name="connsiteX116" fmla="*/ 2948654 w 10678681"/>
              <a:gd name="connsiteY116" fmla="*/ 1157455 h 1357700"/>
              <a:gd name="connsiteX117" fmla="*/ 2824973 w 10678681"/>
              <a:gd name="connsiteY117" fmla="*/ 1134864 h 1357700"/>
              <a:gd name="connsiteX118" fmla="*/ 2804398 w 10678681"/>
              <a:gd name="connsiteY118" fmla="*/ 1125556 h 1357700"/>
              <a:gd name="connsiteX119" fmla="*/ 2775396 w 10678681"/>
              <a:gd name="connsiteY119" fmla="*/ 1130148 h 1357700"/>
              <a:gd name="connsiteX120" fmla="*/ 2659096 w 10678681"/>
              <a:gd name="connsiteY120" fmla="*/ 1150294 h 1357700"/>
              <a:gd name="connsiteX121" fmla="*/ 2567088 w 10678681"/>
              <a:gd name="connsiteY121" fmla="*/ 1181781 h 1357700"/>
              <a:gd name="connsiteX122" fmla="*/ 2454501 w 10678681"/>
              <a:gd name="connsiteY122" fmla="*/ 1155455 h 1357700"/>
              <a:gd name="connsiteX123" fmla="*/ 2385161 w 10678681"/>
              <a:gd name="connsiteY123" fmla="*/ 1161312 h 1357700"/>
              <a:gd name="connsiteX124" fmla="*/ 2270528 w 10678681"/>
              <a:gd name="connsiteY124" fmla="*/ 1204338 h 1357700"/>
              <a:gd name="connsiteX125" fmla="*/ 2121820 w 10678681"/>
              <a:gd name="connsiteY125" fmla="*/ 1187078 h 1357700"/>
              <a:gd name="connsiteX126" fmla="*/ 2092716 w 10678681"/>
              <a:gd name="connsiteY126" fmla="*/ 1139224 h 1357700"/>
              <a:gd name="connsiteX127" fmla="*/ 2052449 w 10678681"/>
              <a:gd name="connsiteY127" fmla="*/ 1109687 h 1357700"/>
              <a:gd name="connsiteX128" fmla="*/ 2032607 w 10678681"/>
              <a:gd name="connsiteY128" fmla="*/ 1175477 h 1357700"/>
              <a:gd name="connsiteX129" fmla="*/ 1901837 w 10678681"/>
              <a:gd name="connsiteY129" fmla="*/ 1221762 h 1357700"/>
              <a:gd name="connsiteX130" fmla="*/ 1836762 w 10678681"/>
              <a:gd name="connsiteY130" fmla="*/ 1237387 h 1357700"/>
              <a:gd name="connsiteX131" fmla="*/ 1735877 w 10678681"/>
              <a:gd name="connsiteY131" fmla="*/ 1246527 h 1357700"/>
              <a:gd name="connsiteX132" fmla="*/ 1705069 w 10678681"/>
              <a:gd name="connsiteY132" fmla="*/ 1251989 h 1357700"/>
              <a:gd name="connsiteX133" fmla="*/ 1397689 w 10678681"/>
              <a:gd name="connsiteY133" fmla="*/ 1336144 h 1357700"/>
              <a:gd name="connsiteX134" fmla="*/ 1220734 w 10678681"/>
              <a:gd name="connsiteY134" fmla="*/ 1257811 h 1357700"/>
              <a:gd name="connsiteX135" fmla="*/ 1021737 w 10678681"/>
              <a:gd name="connsiteY135" fmla="*/ 1238739 h 1357700"/>
              <a:gd name="connsiteX136" fmla="*/ 959820 w 10678681"/>
              <a:gd name="connsiteY136" fmla="*/ 1275863 h 1357700"/>
              <a:gd name="connsiteX137" fmla="*/ 929137 w 10678681"/>
              <a:gd name="connsiteY137" fmla="*/ 1273957 h 1357700"/>
              <a:gd name="connsiteX138" fmla="*/ 878849 w 10678681"/>
              <a:gd name="connsiteY138" fmla="*/ 1266740 h 1357700"/>
              <a:gd name="connsiteX139" fmla="*/ 800667 w 10678681"/>
              <a:gd name="connsiteY139" fmla="*/ 1282041 h 1357700"/>
              <a:gd name="connsiteX140" fmla="*/ 644906 w 10678681"/>
              <a:gd name="connsiteY140" fmla="*/ 1273685 h 1357700"/>
              <a:gd name="connsiteX141" fmla="*/ 379869 w 10678681"/>
              <a:gd name="connsiteY141" fmla="*/ 1339165 h 1357700"/>
              <a:gd name="connsiteX142" fmla="*/ 137696 w 10678681"/>
              <a:gd name="connsiteY142" fmla="*/ 1319217 h 1357700"/>
              <a:gd name="connsiteX143" fmla="*/ 54250 w 10678681"/>
              <a:gd name="connsiteY143" fmla="*/ 1315838 h 1357700"/>
              <a:gd name="connsiteX144" fmla="*/ 28042 w 10678681"/>
              <a:gd name="connsiteY144" fmla="*/ 1297822 h 1357700"/>
              <a:gd name="connsiteX145" fmla="*/ 0 w 10678681"/>
              <a:gd name="connsiteY145" fmla="*/ 1294612 h 1357700"/>
              <a:gd name="connsiteX146" fmla="*/ 0 w 10678681"/>
              <a:gd name="connsiteY146"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77477 w 10678681"/>
              <a:gd name="connsiteY44" fmla="*/ 990571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91599 w 10678681"/>
              <a:gd name="connsiteY52" fmla="*/ 1062302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948654 w 10678681"/>
              <a:gd name="connsiteY115" fmla="*/ 1157455 h 1357700"/>
              <a:gd name="connsiteX116" fmla="*/ 2824973 w 10678681"/>
              <a:gd name="connsiteY116" fmla="*/ 1134864 h 1357700"/>
              <a:gd name="connsiteX117" fmla="*/ 2804398 w 10678681"/>
              <a:gd name="connsiteY117" fmla="*/ 1125556 h 1357700"/>
              <a:gd name="connsiteX118" fmla="*/ 2775396 w 10678681"/>
              <a:gd name="connsiteY118" fmla="*/ 1130148 h 1357700"/>
              <a:gd name="connsiteX119" fmla="*/ 2659096 w 10678681"/>
              <a:gd name="connsiteY119" fmla="*/ 1150294 h 1357700"/>
              <a:gd name="connsiteX120" fmla="*/ 2567088 w 10678681"/>
              <a:gd name="connsiteY120" fmla="*/ 1181781 h 1357700"/>
              <a:gd name="connsiteX121" fmla="*/ 2454501 w 10678681"/>
              <a:gd name="connsiteY121" fmla="*/ 1155455 h 1357700"/>
              <a:gd name="connsiteX122" fmla="*/ 2385161 w 10678681"/>
              <a:gd name="connsiteY122" fmla="*/ 1161312 h 1357700"/>
              <a:gd name="connsiteX123" fmla="*/ 2270528 w 10678681"/>
              <a:gd name="connsiteY123" fmla="*/ 1204338 h 1357700"/>
              <a:gd name="connsiteX124" fmla="*/ 2121820 w 10678681"/>
              <a:gd name="connsiteY124" fmla="*/ 1187078 h 1357700"/>
              <a:gd name="connsiteX125" fmla="*/ 2092716 w 10678681"/>
              <a:gd name="connsiteY125" fmla="*/ 1139224 h 1357700"/>
              <a:gd name="connsiteX126" fmla="*/ 2052449 w 10678681"/>
              <a:gd name="connsiteY126" fmla="*/ 1109687 h 1357700"/>
              <a:gd name="connsiteX127" fmla="*/ 2032607 w 10678681"/>
              <a:gd name="connsiteY127" fmla="*/ 1175477 h 1357700"/>
              <a:gd name="connsiteX128" fmla="*/ 1901837 w 10678681"/>
              <a:gd name="connsiteY128" fmla="*/ 1221762 h 1357700"/>
              <a:gd name="connsiteX129" fmla="*/ 1836762 w 10678681"/>
              <a:gd name="connsiteY129" fmla="*/ 1237387 h 1357700"/>
              <a:gd name="connsiteX130" fmla="*/ 1735877 w 10678681"/>
              <a:gd name="connsiteY130" fmla="*/ 1246527 h 1357700"/>
              <a:gd name="connsiteX131" fmla="*/ 1705069 w 10678681"/>
              <a:gd name="connsiteY131" fmla="*/ 1251989 h 1357700"/>
              <a:gd name="connsiteX132" fmla="*/ 1397689 w 10678681"/>
              <a:gd name="connsiteY132" fmla="*/ 1336144 h 1357700"/>
              <a:gd name="connsiteX133" fmla="*/ 1220734 w 10678681"/>
              <a:gd name="connsiteY133" fmla="*/ 1257811 h 1357700"/>
              <a:gd name="connsiteX134" fmla="*/ 1021737 w 10678681"/>
              <a:gd name="connsiteY134" fmla="*/ 1238739 h 1357700"/>
              <a:gd name="connsiteX135" fmla="*/ 959820 w 10678681"/>
              <a:gd name="connsiteY135" fmla="*/ 1275863 h 1357700"/>
              <a:gd name="connsiteX136" fmla="*/ 929137 w 10678681"/>
              <a:gd name="connsiteY136" fmla="*/ 1273957 h 1357700"/>
              <a:gd name="connsiteX137" fmla="*/ 878849 w 10678681"/>
              <a:gd name="connsiteY137" fmla="*/ 1266740 h 1357700"/>
              <a:gd name="connsiteX138" fmla="*/ 800667 w 10678681"/>
              <a:gd name="connsiteY138" fmla="*/ 1282041 h 1357700"/>
              <a:gd name="connsiteX139" fmla="*/ 644906 w 10678681"/>
              <a:gd name="connsiteY139" fmla="*/ 1273685 h 1357700"/>
              <a:gd name="connsiteX140" fmla="*/ 379869 w 10678681"/>
              <a:gd name="connsiteY140" fmla="*/ 1339165 h 1357700"/>
              <a:gd name="connsiteX141" fmla="*/ 137696 w 10678681"/>
              <a:gd name="connsiteY141" fmla="*/ 1319217 h 1357700"/>
              <a:gd name="connsiteX142" fmla="*/ 54250 w 10678681"/>
              <a:gd name="connsiteY142" fmla="*/ 1315838 h 1357700"/>
              <a:gd name="connsiteX143" fmla="*/ 28042 w 10678681"/>
              <a:gd name="connsiteY143" fmla="*/ 1297822 h 1357700"/>
              <a:gd name="connsiteX144" fmla="*/ 0 w 10678681"/>
              <a:gd name="connsiteY144" fmla="*/ 1294612 h 1357700"/>
              <a:gd name="connsiteX145" fmla="*/ 0 w 10678681"/>
              <a:gd name="connsiteY145"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77477 w 10678681"/>
              <a:gd name="connsiteY44" fmla="*/ 990571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948654 w 10678681"/>
              <a:gd name="connsiteY115" fmla="*/ 1157455 h 1357700"/>
              <a:gd name="connsiteX116" fmla="*/ 2824973 w 10678681"/>
              <a:gd name="connsiteY116" fmla="*/ 1134864 h 1357700"/>
              <a:gd name="connsiteX117" fmla="*/ 2804398 w 10678681"/>
              <a:gd name="connsiteY117" fmla="*/ 1125556 h 1357700"/>
              <a:gd name="connsiteX118" fmla="*/ 2775396 w 10678681"/>
              <a:gd name="connsiteY118" fmla="*/ 1130148 h 1357700"/>
              <a:gd name="connsiteX119" fmla="*/ 2659096 w 10678681"/>
              <a:gd name="connsiteY119" fmla="*/ 1150294 h 1357700"/>
              <a:gd name="connsiteX120" fmla="*/ 2567088 w 10678681"/>
              <a:gd name="connsiteY120" fmla="*/ 1181781 h 1357700"/>
              <a:gd name="connsiteX121" fmla="*/ 2454501 w 10678681"/>
              <a:gd name="connsiteY121" fmla="*/ 1155455 h 1357700"/>
              <a:gd name="connsiteX122" fmla="*/ 2385161 w 10678681"/>
              <a:gd name="connsiteY122" fmla="*/ 1161312 h 1357700"/>
              <a:gd name="connsiteX123" fmla="*/ 2270528 w 10678681"/>
              <a:gd name="connsiteY123" fmla="*/ 1204338 h 1357700"/>
              <a:gd name="connsiteX124" fmla="*/ 2121820 w 10678681"/>
              <a:gd name="connsiteY124" fmla="*/ 1187078 h 1357700"/>
              <a:gd name="connsiteX125" fmla="*/ 2092716 w 10678681"/>
              <a:gd name="connsiteY125" fmla="*/ 1139224 h 1357700"/>
              <a:gd name="connsiteX126" fmla="*/ 2052449 w 10678681"/>
              <a:gd name="connsiteY126" fmla="*/ 1109687 h 1357700"/>
              <a:gd name="connsiteX127" fmla="*/ 2032607 w 10678681"/>
              <a:gd name="connsiteY127" fmla="*/ 1175477 h 1357700"/>
              <a:gd name="connsiteX128" fmla="*/ 1901837 w 10678681"/>
              <a:gd name="connsiteY128" fmla="*/ 1221762 h 1357700"/>
              <a:gd name="connsiteX129" fmla="*/ 1836762 w 10678681"/>
              <a:gd name="connsiteY129" fmla="*/ 1237387 h 1357700"/>
              <a:gd name="connsiteX130" fmla="*/ 1735877 w 10678681"/>
              <a:gd name="connsiteY130" fmla="*/ 1246527 h 1357700"/>
              <a:gd name="connsiteX131" fmla="*/ 1705069 w 10678681"/>
              <a:gd name="connsiteY131" fmla="*/ 1251989 h 1357700"/>
              <a:gd name="connsiteX132" fmla="*/ 1397689 w 10678681"/>
              <a:gd name="connsiteY132" fmla="*/ 1336144 h 1357700"/>
              <a:gd name="connsiteX133" fmla="*/ 1220734 w 10678681"/>
              <a:gd name="connsiteY133" fmla="*/ 1257811 h 1357700"/>
              <a:gd name="connsiteX134" fmla="*/ 1021737 w 10678681"/>
              <a:gd name="connsiteY134" fmla="*/ 1238739 h 1357700"/>
              <a:gd name="connsiteX135" fmla="*/ 959820 w 10678681"/>
              <a:gd name="connsiteY135" fmla="*/ 1275863 h 1357700"/>
              <a:gd name="connsiteX136" fmla="*/ 929137 w 10678681"/>
              <a:gd name="connsiteY136" fmla="*/ 1273957 h 1357700"/>
              <a:gd name="connsiteX137" fmla="*/ 878849 w 10678681"/>
              <a:gd name="connsiteY137" fmla="*/ 1266740 h 1357700"/>
              <a:gd name="connsiteX138" fmla="*/ 800667 w 10678681"/>
              <a:gd name="connsiteY138" fmla="*/ 1282041 h 1357700"/>
              <a:gd name="connsiteX139" fmla="*/ 644906 w 10678681"/>
              <a:gd name="connsiteY139" fmla="*/ 1273685 h 1357700"/>
              <a:gd name="connsiteX140" fmla="*/ 379869 w 10678681"/>
              <a:gd name="connsiteY140" fmla="*/ 1339165 h 1357700"/>
              <a:gd name="connsiteX141" fmla="*/ 137696 w 10678681"/>
              <a:gd name="connsiteY141" fmla="*/ 1319217 h 1357700"/>
              <a:gd name="connsiteX142" fmla="*/ 54250 w 10678681"/>
              <a:gd name="connsiteY142" fmla="*/ 1315838 h 1357700"/>
              <a:gd name="connsiteX143" fmla="*/ 28042 w 10678681"/>
              <a:gd name="connsiteY143" fmla="*/ 1297822 h 1357700"/>
              <a:gd name="connsiteX144" fmla="*/ 0 w 10678681"/>
              <a:gd name="connsiteY144" fmla="*/ 1294612 h 1357700"/>
              <a:gd name="connsiteX145" fmla="*/ 0 w 10678681"/>
              <a:gd name="connsiteY145"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948654 w 10678681"/>
              <a:gd name="connsiteY115" fmla="*/ 1157455 h 1357700"/>
              <a:gd name="connsiteX116" fmla="*/ 2824973 w 10678681"/>
              <a:gd name="connsiteY116" fmla="*/ 1134864 h 1357700"/>
              <a:gd name="connsiteX117" fmla="*/ 2804398 w 10678681"/>
              <a:gd name="connsiteY117" fmla="*/ 1125556 h 1357700"/>
              <a:gd name="connsiteX118" fmla="*/ 2775396 w 10678681"/>
              <a:gd name="connsiteY118" fmla="*/ 1130148 h 1357700"/>
              <a:gd name="connsiteX119" fmla="*/ 2659096 w 10678681"/>
              <a:gd name="connsiteY119" fmla="*/ 1150294 h 1357700"/>
              <a:gd name="connsiteX120" fmla="*/ 2567088 w 10678681"/>
              <a:gd name="connsiteY120" fmla="*/ 1181781 h 1357700"/>
              <a:gd name="connsiteX121" fmla="*/ 2454501 w 10678681"/>
              <a:gd name="connsiteY121" fmla="*/ 1155455 h 1357700"/>
              <a:gd name="connsiteX122" fmla="*/ 2385161 w 10678681"/>
              <a:gd name="connsiteY122" fmla="*/ 1161312 h 1357700"/>
              <a:gd name="connsiteX123" fmla="*/ 2270528 w 10678681"/>
              <a:gd name="connsiteY123" fmla="*/ 1204338 h 1357700"/>
              <a:gd name="connsiteX124" fmla="*/ 2121820 w 10678681"/>
              <a:gd name="connsiteY124" fmla="*/ 1187078 h 1357700"/>
              <a:gd name="connsiteX125" fmla="*/ 2092716 w 10678681"/>
              <a:gd name="connsiteY125" fmla="*/ 1139224 h 1357700"/>
              <a:gd name="connsiteX126" fmla="*/ 2052449 w 10678681"/>
              <a:gd name="connsiteY126" fmla="*/ 1109687 h 1357700"/>
              <a:gd name="connsiteX127" fmla="*/ 2032607 w 10678681"/>
              <a:gd name="connsiteY127" fmla="*/ 1175477 h 1357700"/>
              <a:gd name="connsiteX128" fmla="*/ 1901837 w 10678681"/>
              <a:gd name="connsiteY128" fmla="*/ 1221762 h 1357700"/>
              <a:gd name="connsiteX129" fmla="*/ 1836762 w 10678681"/>
              <a:gd name="connsiteY129" fmla="*/ 1237387 h 1357700"/>
              <a:gd name="connsiteX130" fmla="*/ 1735877 w 10678681"/>
              <a:gd name="connsiteY130" fmla="*/ 1246527 h 1357700"/>
              <a:gd name="connsiteX131" fmla="*/ 1705069 w 10678681"/>
              <a:gd name="connsiteY131" fmla="*/ 1251989 h 1357700"/>
              <a:gd name="connsiteX132" fmla="*/ 1397689 w 10678681"/>
              <a:gd name="connsiteY132" fmla="*/ 1336144 h 1357700"/>
              <a:gd name="connsiteX133" fmla="*/ 1220734 w 10678681"/>
              <a:gd name="connsiteY133" fmla="*/ 1257811 h 1357700"/>
              <a:gd name="connsiteX134" fmla="*/ 1021737 w 10678681"/>
              <a:gd name="connsiteY134" fmla="*/ 1238739 h 1357700"/>
              <a:gd name="connsiteX135" fmla="*/ 959820 w 10678681"/>
              <a:gd name="connsiteY135" fmla="*/ 1275863 h 1357700"/>
              <a:gd name="connsiteX136" fmla="*/ 929137 w 10678681"/>
              <a:gd name="connsiteY136" fmla="*/ 1273957 h 1357700"/>
              <a:gd name="connsiteX137" fmla="*/ 878849 w 10678681"/>
              <a:gd name="connsiteY137" fmla="*/ 1266740 h 1357700"/>
              <a:gd name="connsiteX138" fmla="*/ 800667 w 10678681"/>
              <a:gd name="connsiteY138" fmla="*/ 1282041 h 1357700"/>
              <a:gd name="connsiteX139" fmla="*/ 644906 w 10678681"/>
              <a:gd name="connsiteY139" fmla="*/ 1273685 h 1357700"/>
              <a:gd name="connsiteX140" fmla="*/ 379869 w 10678681"/>
              <a:gd name="connsiteY140" fmla="*/ 1339165 h 1357700"/>
              <a:gd name="connsiteX141" fmla="*/ 137696 w 10678681"/>
              <a:gd name="connsiteY141" fmla="*/ 1319217 h 1357700"/>
              <a:gd name="connsiteX142" fmla="*/ 54250 w 10678681"/>
              <a:gd name="connsiteY142" fmla="*/ 1315838 h 1357700"/>
              <a:gd name="connsiteX143" fmla="*/ 28042 w 10678681"/>
              <a:gd name="connsiteY143" fmla="*/ 1297822 h 1357700"/>
              <a:gd name="connsiteX144" fmla="*/ 0 w 10678681"/>
              <a:gd name="connsiteY144" fmla="*/ 1294612 h 1357700"/>
              <a:gd name="connsiteX145" fmla="*/ 0 w 10678681"/>
              <a:gd name="connsiteY145"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270528 w 10678681"/>
              <a:gd name="connsiteY122" fmla="*/ 1204338 h 1357700"/>
              <a:gd name="connsiteX123" fmla="*/ 2121820 w 10678681"/>
              <a:gd name="connsiteY123" fmla="*/ 1187078 h 1357700"/>
              <a:gd name="connsiteX124" fmla="*/ 2092716 w 10678681"/>
              <a:gd name="connsiteY124" fmla="*/ 1139224 h 1357700"/>
              <a:gd name="connsiteX125" fmla="*/ 2052449 w 10678681"/>
              <a:gd name="connsiteY125" fmla="*/ 1109687 h 1357700"/>
              <a:gd name="connsiteX126" fmla="*/ 2032607 w 10678681"/>
              <a:gd name="connsiteY126" fmla="*/ 1175477 h 1357700"/>
              <a:gd name="connsiteX127" fmla="*/ 1901837 w 10678681"/>
              <a:gd name="connsiteY127" fmla="*/ 1221762 h 1357700"/>
              <a:gd name="connsiteX128" fmla="*/ 1836762 w 10678681"/>
              <a:gd name="connsiteY128" fmla="*/ 1237387 h 1357700"/>
              <a:gd name="connsiteX129" fmla="*/ 1735877 w 10678681"/>
              <a:gd name="connsiteY129" fmla="*/ 1246527 h 1357700"/>
              <a:gd name="connsiteX130" fmla="*/ 1705069 w 10678681"/>
              <a:gd name="connsiteY130" fmla="*/ 1251989 h 1357700"/>
              <a:gd name="connsiteX131" fmla="*/ 1397689 w 10678681"/>
              <a:gd name="connsiteY131" fmla="*/ 1336144 h 1357700"/>
              <a:gd name="connsiteX132" fmla="*/ 1220734 w 10678681"/>
              <a:gd name="connsiteY132" fmla="*/ 1257811 h 1357700"/>
              <a:gd name="connsiteX133" fmla="*/ 1021737 w 10678681"/>
              <a:gd name="connsiteY133" fmla="*/ 1238739 h 1357700"/>
              <a:gd name="connsiteX134" fmla="*/ 959820 w 10678681"/>
              <a:gd name="connsiteY134" fmla="*/ 1275863 h 1357700"/>
              <a:gd name="connsiteX135" fmla="*/ 929137 w 10678681"/>
              <a:gd name="connsiteY135" fmla="*/ 1273957 h 1357700"/>
              <a:gd name="connsiteX136" fmla="*/ 878849 w 10678681"/>
              <a:gd name="connsiteY136" fmla="*/ 1266740 h 1357700"/>
              <a:gd name="connsiteX137" fmla="*/ 800667 w 10678681"/>
              <a:gd name="connsiteY137" fmla="*/ 1282041 h 1357700"/>
              <a:gd name="connsiteX138" fmla="*/ 644906 w 10678681"/>
              <a:gd name="connsiteY138" fmla="*/ 1273685 h 1357700"/>
              <a:gd name="connsiteX139" fmla="*/ 379869 w 10678681"/>
              <a:gd name="connsiteY139" fmla="*/ 1339165 h 1357700"/>
              <a:gd name="connsiteX140" fmla="*/ 137696 w 10678681"/>
              <a:gd name="connsiteY140" fmla="*/ 1319217 h 1357700"/>
              <a:gd name="connsiteX141" fmla="*/ 54250 w 10678681"/>
              <a:gd name="connsiteY141" fmla="*/ 1315838 h 1357700"/>
              <a:gd name="connsiteX142" fmla="*/ 28042 w 10678681"/>
              <a:gd name="connsiteY142" fmla="*/ 1297822 h 1357700"/>
              <a:gd name="connsiteX143" fmla="*/ 0 w 10678681"/>
              <a:gd name="connsiteY143" fmla="*/ 1294612 h 1357700"/>
              <a:gd name="connsiteX144" fmla="*/ 0 w 10678681"/>
              <a:gd name="connsiteY144"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121820 w 10678681"/>
              <a:gd name="connsiteY122" fmla="*/ 1187078 h 1357700"/>
              <a:gd name="connsiteX123" fmla="*/ 2092716 w 10678681"/>
              <a:gd name="connsiteY123" fmla="*/ 1139224 h 1357700"/>
              <a:gd name="connsiteX124" fmla="*/ 2052449 w 10678681"/>
              <a:gd name="connsiteY124" fmla="*/ 1109687 h 1357700"/>
              <a:gd name="connsiteX125" fmla="*/ 2032607 w 10678681"/>
              <a:gd name="connsiteY125" fmla="*/ 1175477 h 1357700"/>
              <a:gd name="connsiteX126" fmla="*/ 1901837 w 10678681"/>
              <a:gd name="connsiteY126" fmla="*/ 1221762 h 1357700"/>
              <a:gd name="connsiteX127" fmla="*/ 1836762 w 10678681"/>
              <a:gd name="connsiteY127" fmla="*/ 1237387 h 1357700"/>
              <a:gd name="connsiteX128" fmla="*/ 1735877 w 10678681"/>
              <a:gd name="connsiteY128" fmla="*/ 1246527 h 1357700"/>
              <a:gd name="connsiteX129" fmla="*/ 1705069 w 10678681"/>
              <a:gd name="connsiteY129" fmla="*/ 1251989 h 1357700"/>
              <a:gd name="connsiteX130" fmla="*/ 1397689 w 10678681"/>
              <a:gd name="connsiteY130" fmla="*/ 1336144 h 1357700"/>
              <a:gd name="connsiteX131" fmla="*/ 1220734 w 10678681"/>
              <a:gd name="connsiteY131" fmla="*/ 1257811 h 1357700"/>
              <a:gd name="connsiteX132" fmla="*/ 1021737 w 10678681"/>
              <a:gd name="connsiteY132" fmla="*/ 1238739 h 1357700"/>
              <a:gd name="connsiteX133" fmla="*/ 959820 w 10678681"/>
              <a:gd name="connsiteY133" fmla="*/ 1275863 h 1357700"/>
              <a:gd name="connsiteX134" fmla="*/ 929137 w 10678681"/>
              <a:gd name="connsiteY134" fmla="*/ 1273957 h 1357700"/>
              <a:gd name="connsiteX135" fmla="*/ 878849 w 10678681"/>
              <a:gd name="connsiteY135" fmla="*/ 1266740 h 1357700"/>
              <a:gd name="connsiteX136" fmla="*/ 800667 w 10678681"/>
              <a:gd name="connsiteY136" fmla="*/ 1282041 h 1357700"/>
              <a:gd name="connsiteX137" fmla="*/ 644906 w 10678681"/>
              <a:gd name="connsiteY137" fmla="*/ 1273685 h 1357700"/>
              <a:gd name="connsiteX138" fmla="*/ 379869 w 10678681"/>
              <a:gd name="connsiteY138" fmla="*/ 1339165 h 1357700"/>
              <a:gd name="connsiteX139" fmla="*/ 137696 w 10678681"/>
              <a:gd name="connsiteY139" fmla="*/ 1319217 h 1357700"/>
              <a:gd name="connsiteX140" fmla="*/ 54250 w 10678681"/>
              <a:gd name="connsiteY140" fmla="*/ 1315838 h 1357700"/>
              <a:gd name="connsiteX141" fmla="*/ 28042 w 10678681"/>
              <a:gd name="connsiteY141" fmla="*/ 1297822 h 1357700"/>
              <a:gd name="connsiteX142" fmla="*/ 0 w 10678681"/>
              <a:gd name="connsiteY142" fmla="*/ 1294612 h 1357700"/>
              <a:gd name="connsiteX143" fmla="*/ 0 w 10678681"/>
              <a:gd name="connsiteY143"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273361 w 10678681"/>
              <a:gd name="connsiteY122" fmla="*/ 1134090 h 1357700"/>
              <a:gd name="connsiteX123" fmla="*/ 2092716 w 10678681"/>
              <a:gd name="connsiteY123" fmla="*/ 1139224 h 1357700"/>
              <a:gd name="connsiteX124" fmla="*/ 2052449 w 10678681"/>
              <a:gd name="connsiteY124" fmla="*/ 1109687 h 1357700"/>
              <a:gd name="connsiteX125" fmla="*/ 2032607 w 10678681"/>
              <a:gd name="connsiteY125" fmla="*/ 1175477 h 1357700"/>
              <a:gd name="connsiteX126" fmla="*/ 1901837 w 10678681"/>
              <a:gd name="connsiteY126" fmla="*/ 1221762 h 1357700"/>
              <a:gd name="connsiteX127" fmla="*/ 1836762 w 10678681"/>
              <a:gd name="connsiteY127" fmla="*/ 1237387 h 1357700"/>
              <a:gd name="connsiteX128" fmla="*/ 1735877 w 10678681"/>
              <a:gd name="connsiteY128" fmla="*/ 1246527 h 1357700"/>
              <a:gd name="connsiteX129" fmla="*/ 1705069 w 10678681"/>
              <a:gd name="connsiteY129" fmla="*/ 1251989 h 1357700"/>
              <a:gd name="connsiteX130" fmla="*/ 1397689 w 10678681"/>
              <a:gd name="connsiteY130" fmla="*/ 1336144 h 1357700"/>
              <a:gd name="connsiteX131" fmla="*/ 1220734 w 10678681"/>
              <a:gd name="connsiteY131" fmla="*/ 1257811 h 1357700"/>
              <a:gd name="connsiteX132" fmla="*/ 1021737 w 10678681"/>
              <a:gd name="connsiteY132" fmla="*/ 1238739 h 1357700"/>
              <a:gd name="connsiteX133" fmla="*/ 959820 w 10678681"/>
              <a:gd name="connsiteY133" fmla="*/ 1275863 h 1357700"/>
              <a:gd name="connsiteX134" fmla="*/ 929137 w 10678681"/>
              <a:gd name="connsiteY134" fmla="*/ 1273957 h 1357700"/>
              <a:gd name="connsiteX135" fmla="*/ 878849 w 10678681"/>
              <a:gd name="connsiteY135" fmla="*/ 1266740 h 1357700"/>
              <a:gd name="connsiteX136" fmla="*/ 800667 w 10678681"/>
              <a:gd name="connsiteY136" fmla="*/ 1282041 h 1357700"/>
              <a:gd name="connsiteX137" fmla="*/ 644906 w 10678681"/>
              <a:gd name="connsiteY137" fmla="*/ 1273685 h 1357700"/>
              <a:gd name="connsiteX138" fmla="*/ 379869 w 10678681"/>
              <a:gd name="connsiteY138" fmla="*/ 1339165 h 1357700"/>
              <a:gd name="connsiteX139" fmla="*/ 137696 w 10678681"/>
              <a:gd name="connsiteY139" fmla="*/ 1319217 h 1357700"/>
              <a:gd name="connsiteX140" fmla="*/ 54250 w 10678681"/>
              <a:gd name="connsiteY140" fmla="*/ 1315838 h 1357700"/>
              <a:gd name="connsiteX141" fmla="*/ 28042 w 10678681"/>
              <a:gd name="connsiteY141" fmla="*/ 1297822 h 1357700"/>
              <a:gd name="connsiteX142" fmla="*/ 0 w 10678681"/>
              <a:gd name="connsiteY142" fmla="*/ 1294612 h 1357700"/>
              <a:gd name="connsiteX143" fmla="*/ 0 w 10678681"/>
              <a:gd name="connsiteY143"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273361 w 10678681"/>
              <a:gd name="connsiteY122" fmla="*/ 1134090 h 1357700"/>
              <a:gd name="connsiteX123" fmla="*/ 2132003 w 10678681"/>
              <a:gd name="connsiteY123" fmla="*/ 1139225 h 1357700"/>
              <a:gd name="connsiteX124" fmla="*/ 2052449 w 10678681"/>
              <a:gd name="connsiteY124" fmla="*/ 1109687 h 1357700"/>
              <a:gd name="connsiteX125" fmla="*/ 2032607 w 10678681"/>
              <a:gd name="connsiteY125" fmla="*/ 1175477 h 1357700"/>
              <a:gd name="connsiteX126" fmla="*/ 1901837 w 10678681"/>
              <a:gd name="connsiteY126" fmla="*/ 1221762 h 1357700"/>
              <a:gd name="connsiteX127" fmla="*/ 1836762 w 10678681"/>
              <a:gd name="connsiteY127" fmla="*/ 1237387 h 1357700"/>
              <a:gd name="connsiteX128" fmla="*/ 1735877 w 10678681"/>
              <a:gd name="connsiteY128" fmla="*/ 1246527 h 1357700"/>
              <a:gd name="connsiteX129" fmla="*/ 1705069 w 10678681"/>
              <a:gd name="connsiteY129" fmla="*/ 1251989 h 1357700"/>
              <a:gd name="connsiteX130" fmla="*/ 1397689 w 10678681"/>
              <a:gd name="connsiteY130" fmla="*/ 1336144 h 1357700"/>
              <a:gd name="connsiteX131" fmla="*/ 1220734 w 10678681"/>
              <a:gd name="connsiteY131" fmla="*/ 1257811 h 1357700"/>
              <a:gd name="connsiteX132" fmla="*/ 1021737 w 10678681"/>
              <a:gd name="connsiteY132" fmla="*/ 1238739 h 1357700"/>
              <a:gd name="connsiteX133" fmla="*/ 959820 w 10678681"/>
              <a:gd name="connsiteY133" fmla="*/ 1275863 h 1357700"/>
              <a:gd name="connsiteX134" fmla="*/ 929137 w 10678681"/>
              <a:gd name="connsiteY134" fmla="*/ 1273957 h 1357700"/>
              <a:gd name="connsiteX135" fmla="*/ 878849 w 10678681"/>
              <a:gd name="connsiteY135" fmla="*/ 1266740 h 1357700"/>
              <a:gd name="connsiteX136" fmla="*/ 800667 w 10678681"/>
              <a:gd name="connsiteY136" fmla="*/ 1282041 h 1357700"/>
              <a:gd name="connsiteX137" fmla="*/ 644906 w 10678681"/>
              <a:gd name="connsiteY137" fmla="*/ 1273685 h 1357700"/>
              <a:gd name="connsiteX138" fmla="*/ 379869 w 10678681"/>
              <a:gd name="connsiteY138" fmla="*/ 1339165 h 1357700"/>
              <a:gd name="connsiteX139" fmla="*/ 137696 w 10678681"/>
              <a:gd name="connsiteY139" fmla="*/ 1319217 h 1357700"/>
              <a:gd name="connsiteX140" fmla="*/ 54250 w 10678681"/>
              <a:gd name="connsiteY140" fmla="*/ 1315838 h 1357700"/>
              <a:gd name="connsiteX141" fmla="*/ 28042 w 10678681"/>
              <a:gd name="connsiteY141" fmla="*/ 1297822 h 1357700"/>
              <a:gd name="connsiteX142" fmla="*/ 0 w 10678681"/>
              <a:gd name="connsiteY142" fmla="*/ 1294612 h 1357700"/>
              <a:gd name="connsiteX143" fmla="*/ 0 w 10678681"/>
              <a:gd name="connsiteY143"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273361 w 10678681"/>
              <a:gd name="connsiteY122" fmla="*/ 1134090 h 1357700"/>
              <a:gd name="connsiteX123" fmla="*/ 2132003 w 10678681"/>
              <a:gd name="connsiteY123" fmla="*/ 1139225 h 1357700"/>
              <a:gd name="connsiteX124" fmla="*/ 2052449 w 10678681"/>
              <a:gd name="connsiteY124" fmla="*/ 1109687 h 1357700"/>
              <a:gd name="connsiteX125" fmla="*/ 2010157 w 10678681"/>
              <a:gd name="connsiteY125" fmla="*/ 1152767 h 1357700"/>
              <a:gd name="connsiteX126" fmla="*/ 1901837 w 10678681"/>
              <a:gd name="connsiteY126" fmla="*/ 1221762 h 1357700"/>
              <a:gd name="connsiteX127" fmla="*/ 1836762 w 10678681"/>
              <a:gd name="connsiteY127" fmla="*/ 1237387 h 1357700"/>
              <a:gd name="connsiteX128" fmla="*/ 1735877 w 10678681"/>
              <a:gd name="connsiteY128" fmla="*/ 1246527 h 1357700"/>
              <a:gd name="connsiteX129" fmla="*/ 1705069 w 10678681"/>
              <a:gd name="connsiteY129" fmla="*/ 1251989 h 1357700"/>
              <a:gd name="connsiteX130" fmla="*/ 1397689 w 10678681"/>
              <a:gd name="connsiteY130" fmla="*/ 1336144 h 1357700"/>
              <a:gd name="connsiteX131" fmla="*/ 1220734 w 10678681"/>
              <a:gd name="connsiteY131" fmla="*/ 1257811 h 1357700"/>
              <a:gd name="connsiteX132" fmla="*/ 1021737 w 10678681"/>
              <a:gd name="connsiteY132" fmla="*/ 1238739 h 1357700"/>
              <a:gd name="connsiteX133" fmla="*/ 959820 w 10678681"/>
              <a:gd name="connsiteY133" fmla="*/ 1275863 h 1357700"/>
              <a:gd name="connsiteX134" fmla="*/ 929137 w 10678681"/>
              <a:gd name="connsiteY134" fmla="*/ 1273957 h 1357700"/>
              <a:gd name="connsiteX135" fmla="*/ 878849 w 10678681"/>
              <a:gd name="connsiteY135" fmla="*/ 1266740 h 1357700"/>
              <a:gd name="connsiteX136" fmla="*/ 800667 w 10678681"/>
              <a:gd name="connsiteY136" fmla="*/ 1282041 h 1357700"/>
              <a:gd name="connsiteX137" fmla="*/ 644906 w 10678681"/>
              <a:gd name="connsiteY137" fmla="*/ 1273685 h 1357700"/>
              <a:gd name="connsiteX138" fmla="*/ 379869 w 10678681"/>
              <a:gd name="connsiteY138" fmla="*/ 1339165 h 1357700"/>
              <a:gd name="connsiteX139" fmla="*/ 137696 w 10678681"/>
              <a:gd name="connsiteY139" fmla="*/ 1319217 h 1357700"/>
              <a:gd name="connsiteX140" fmla="*/ 54250 w 10678681"/>
              <a:gd name="connsiteY140" fmla="*/ 1315838 h 1357700"/>
              <a:gd name="connsiteX141" fmla="*/ 28042 w 10678681"/>
              <a:gd name="connsiteY141" fmla="*/ 1297822 h 1357700"/>
              <a:gd name="connsiteX142" fmla="*/ 0 w 10678681"/>
              <a:gd name="connsiteY142" fmla="*/ 1294612 h 1357700"/>
              <a:gd name="connsiteX143" fmla="*/ 0 w 10678681"/>
              <a:gd name="connsiteY143" fmla="*/ 0 h 1357700"/>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52449 w 10678681"/>
              <a:gd name="connsiteY124" fmla="*/ 1109687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408915 w 10678681"/>
              <a:gd name="connsiteY130" fmla="*/ 1268017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52449 w 10678681"/>
              <a:gd name="connsiteY124" fmla="*/ 1109687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408915 w 10678681"/>
              <a:gd name="connsiteY130" fmla="*/ 1268017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52449 w 10678681"/>
              <a:gd name="connsiteY124" fmla="*/ 1109687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307888 w 10678681"/>
              <a:gd name="connsiteY130" fmla="*/ 1283156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307888 w 10678681"/>
              <a:gd name="connsiteY130" fmla="*/ 1283156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307888 w 10678681"/>
              <a:gd name="connsiteY130" fmla="*/ 1283156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836762 w 10678681"/>
              <a:gd name="connsiteY126" fmla="*/ 1237387 h 1353297"/>
              <a:gd name="connsiteX127" fmla="*/ 1735877 w 10678681"/>
              <a:gd name="connsiteY127" fmla="*/ 1246527 h 1353297"/>
              <a:gd name="connsiteX128" fmla="*/ 1705069 w 10678681"/>
              <a:gd name="connsiteY128" fmla="*/ 1251989 h 1353297"/>
              <a:gd name="connsiteX129" fmla="*/ 1307888 w 10678681"/>
              <a:gd name="connsiteY129" fmla="*/ 1283156 h 1353297"/>
              <a:gd name="connsiteX130" fmla="*/ 1220734 w 10678681"/>
              <a:gd name="connsiteY130" fmla="*/ 1257811 h 1353297"/>
              <a:gd name="connsiteX131" fmla="*/ 1021737 w 10678681"/>
              <a:gd name="connsiteY131" fmla="*/ 1238739 h 1353297"/>
              <a:gd name="connsiteX132" fmla="*/ 959820 w 10678681"/>
              <a:gd name="connsiteY132" fmla="*/ 1275863 h 1353297"/>
              <a:gd name="connsiteX133" fmla="*/ 929137 w 10678681"/>
              <a:gd name="connsiteY133" fmla="*/ 1273957 h 1353297"/>
              <a:gd name="connsiteX134" fmla="*/ 878849 w 10678681"/>
              <a:gd name="connsiteY134" fmla="*/ 1266740 h 1353297"/>
              <a:gd name="connsiteX135" fmla="*/ 800667 w 10678681"/>
              <a:gd name="connsiteY135" fmla="*/ 1282041 h 1353297"/>
              <a:gd name="connsiteX136" fmla="*/ 644906 w 10678681"/>
              <a:gd name="connsiteY136" fmla="*/ 1273685 h 1353297"/>
              <a:gd name="connsiteX137" fmla="*/ 379869 w 10678681"/>
              <a:gd name="connsiteY137" fmla="*/ 1339165 h 1353297"/>
              <a:gd name="connsiteX138" fmla="*/ 137696 w 10678681"/>
              <a:gd name="connsiteY138" fmla="*/ 1319217 h 1353297"/>
              <a:gd name="connsiteX139" fmla="*/ 54250 w 10678681"/>
              <a:gd name="connsiteY139" fmla="*/ 1315838 h 1353297"/>
              <a:gd name="connsiteX140" fmla="*/ 28042 w 10678681"/>
              <a:gd name="connsiteY140" fmla="*/ 1297822 h 1353297"/>
              <a:gd name="connsiteX141" fmla="*/ 0 w 10678681"/>
              <a:gd name="connsiteY141" fmla="*/ 1294612 h 1353297"/>
              <a:gd name="connsiteX142" fmla="*/ 0 w 10678681"/>
              <a:gd name="connsiteY142"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859213 w 10678681"/>
              <a:gd name="connsiteY126" fmla="*/ 1199540 h 1353297"/>
              <a:gd name="connsiteX127" fmla="*/ 1735877 w 10678681"/>
              <a:gd name="connsiteY127" fmla="*/ 1246527 h 1353297"/>
              <a:gd name="connsiteX128" fmla="*/ 1705069 w 10678681"/>
              <a:gd name="connsiteY128" fmla="*/ 1251989 h 1353297"/>
              <a:gd name="connsiteX129" fmla="*/ 1307888 w 10678681"/>
              <a:gd name="connsiteY129" fmla="*/ 1283156 h 1353297"/>
              <a:gd name="connsiteX130" fmla="*/ 1220734 w 10678681"/>
              <a:gd name="connsiteY130" fmla="*/ 1257811 h 1353297"/>
              <a:gd name="connsiteX131" fmla="*/ 1021737 w 10678681"/>
              <a:gd name="connsiteY131" fmla="*/ 1238739 h 1353297"/>
              <a:gd name="connsiteX132" fmla="*/ 959820 w 10678681"/>
              <a:gd name="connsiteY132" fmla="*/ 1275863 h 1353297"/>
              <a:gd name="connsiteX133" fmla="*/ 929137 w 10678681"/>
              <a:gd name="connsiteY133" fmla="*/ 1273957 h 1353297"/>
              <a:gd name="connsiteX134" fmla="*/ 878849 w 10678681"/>
              <a:gd name="connsiteY134" fmla="*/ 1266740 h 1353297"/>
              <a:gd name="connsiteX135" fmla="*/ 800667 w 10678681"/>
              <a:gd name="connsiteY135" fmla="*/ 1282041 h 1353297"/>
              <a:gd name="connsiteX136" fmla="*/ 644906 w 10678681"/>
              <a:gd name="connsiteY136" fmla="*/ 1273685 h 1353297"/>
              <a:gd name="connsiteX137" fmla="*/ 379869 w 10678681"/>
              <a:gd name="connsiteY137" fmla="*/ 1339165 h 1353297"/>
              <a:gd name="connsiteX138" fmla="*/ 137696 w 10678681"/>
              <a:gd name="connsiteY138" fmla="*/ 1319217 h 1353297"/>
              <a:gd name="connsiteX139" fmla="*/ 54250 w 10678681"/>
              <a:gd name="connsiteY139" fmla="*/ 1315838 h 1353297"/>
              <a:gd name="connsiteX140" fmla="*/ 28042 w 10678681"/>
              <a:gd name="connsiteY140" fmla="*/ 1297822 h 1353297"/>
              <a:gd name="connsiteX141" fmla="*/ 0 w 10678681"/>
              <a:gd name="connsiteY141" fmla="*/ 1294612 h 1353297"/>
              <a:gd name="connsiteX142" fmla="*/ 0 w 10678681"/>
              <a:gd name="connsiteY142"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36109 w 10678681"/>
              <a:gd name="connsiteY117" fmla="*/ 1137717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859213 w 10678681"/>
              <a:gd name="connsiteY126" fmla="*/ 1199540 h 1353297"/>
              <a:gd name="connsiteX127" fmla="*/ 1735877 w 10678681"/>
              <a:gd name="connsiteY127" fmla="*/ 1246527 h 1353297"/>
              <a:gd name="connsiteX128" fmla="*/ 1705069 w 10678681"/>
              <a:gd name="connsiteY128" fmla="*/ 1251989 h 1353297"/>
              <a:gd name="connsiteX129" fmla="*/ 1307888 w 10678681"/>
              <a:gd name="connsiteY129" fmla="*/ 1283156 h 1353297"/>
              <a:gd name="connsiteX130" fmla="*/ 1220734 w 10678681"/>
              <a:gd name="connsiteY130" fmla="*/ 1257811 h 1353297"/>
              <a:gd name="connsiteX131" fmla="*/ 1021737 w 10678681"/>
              <a:gd name="connsiteY131" fmla="*/ 1238739 h 1353297"/>
              <a:gd name="connsiteX132" fmla="*/ 959820 w 10678681"/>
              <a:gd name="connsiteY132" fmla="*/ 1275863 h 1353297"/>
              <a:gd name="connsiteX133" fmla="*/ 929137 w 10678681"/>
              <a:gd name="connsiteY133" fmla="*/ 1273957 h 1353297"/>
              <a:gd name="connsiteX134" fmla="*/ 878849 w 10678681"/>
              <a:gd name="connsiteY134" fmla="*/ 1266740 h 1353297"/>
              <a:gd name="connsiteX135" fmla="*/ 800667 w 10678681"/>
              <a:gd name="connsiteY135" fmla="*/ 1282041 h 1353297"/>
              <a:gd name="connsiteX136" fmla="*/ 644906 w 10678681"/>
              <a:gd name="connsiteY136" fmla="*/ 1273685 h 1353297"/>
              <a:gd name="connsiteX137" fmla="*/ 379869 w 10678681"/>
              <a:gd name="connsiteY137" fmla="*/ 1339165 h 1353297"/>
              <a:gd name="connsiteX138" fmla="*/ 137696 w 10678681"/>
              <a:gd name="connsiteY138" fmla="*/ 1319217 h 1353297"/>
              <a:gd name="connsiteX139" fmla="*/ 54250 w 10678681"/>
              <a:gd name="connsiteY139" fmla="*/ 1315838 h 1353297"/>
              <a:gd name="connsiteX140" fmla="*/ 28042 w 10678681"/>
              <a:gd name="connsiteY140" fmla="*/ 1297822 h 1353297"/>
              <a:gd name="connsiteX141" fmla="*/ 0 w 10678681"/>
              <a:gd name="connsiteY141" fmla="*/ 1294612 h 1353297"/>
              <a:gd name="connsiteX142" fmla="*/ 0 w 10678681"/>
              <a:gd name="connsiteY142"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75981 w 10678681"/>
              <a:gd name="connsiteY113" fmla="*/ 1208973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36109 w 10678681"/>
              <a:gd name="connsiteY117" fmla="*/ 1137717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859213 w 10678681"/>
              <a:gd name="connsiteY126" fmla="*/ 1199540 h 1353297"/>
              <a:gd name="connsiteX127" fmla="*/ 1735877 w 10678681"/>
              <a:gd name="connsiteY127" fmla="*/ 1246527 h 1353297"/>
              <a:gd name="connsiteX128" fmla="*/ 1705069 w 10678681"/>
              <a:gd name="connsiteY128" fmla="*/ 1251989 h 1353297"/>
              <a:gd name="connsiteX129" fmla="*/ 1307888 w 10678681"/>
              <a:gd name="connsiteY129" fmla="*/ 1283156 h 1353297"/>
              <a:gd name="connsiteX130" fmla="*/ 1220734 w 10678681"/>
              <a:gd name="connsiteY130" fmla="*/ 1257811 h 1353297"/>
              <a:gd name="connsiteX131" fmla="*/ 1021737 w 10678681"/>
              <a:gd name="connsiteY131" fmla="*/ 1238739 h 1353297"/>
              <a:gd name="connsiteX132" fmla="*/ 959820 w 10678681"/>
              <a:gd name="connsiteY132" fmla="*/ 1275863 h 1353297"/>
              <a:gd name="connsiteX133" fmla="*/ 929137 w 10678681"/>
              <a:gd name="connsiteY133" fmla="*/ 1273957 h 1353297"/>
              <a:gd name="connsiteX134" fmla="*/ 878849 w 10678681"/>
              <a:gd name="connsiteY134" fmla="*/ 1266740 h 1353297"/>
              <a:gd name="connsiteX135" fmla="*/ 800667 w 10678681"/>
              <a:gd name="connsiteY135" fmla="*/ 1282041 h 1353297"/>
              <a:gd name="connsiteX136" fmla="*/ 644906 w 10678681"/>
              <a:gd name="connsiteY136" fmla="*/ 1273685 h 1353297"/>
              <a:gd name="connsiteX137" fmla="*/ 379869 w 10678681"/>
              <a:gd name="connsiteY137" fmla="*/ 1339165 h 1353297"/>
              <a:gd name="connsiteX138" fmla="*/ 137696 w 10678681"/>
              <a:gd name="connsiteY138" fmla="*/ 1319217 h 1353297"/>
              <a:gd name="connsiteX139" fmla="*/ 54250 w 10678681"/>
              <a:gd name="connsiteY139" fmla="*/ 1315838 h 1353297"/>
              <a:gd name="connsiteX140" fmla="*/ 28042 w 10678681"/>
              <a:gd name="connsiteY140" fmla="*/ 1297822 h 1353297"/>
              <a:gd name="connsiteX141" fmla="*/ 0 w 10678681"/>
              <a:gd name="connsiteY141" fmla="*/ 1294612 h 1353297"/>
              <a:gd name="connsiteX142" fmla="*/ 0 w 10678681"/>
              <a:gd name="connsiteY142" fmla="*/ 0 h 1353297"/>
              <a:gd name="connsiteX0" fmla="*/ 0 w 10678681"/>
              <a:gd name="connsiteY0" fmla="*/ 0 h 1352443"/>
              <a:gd name="connsiteX1" fmla="*/ 10678681 w 10678681"/>
              <a:gd name="connsiteY1" fmla="*/ 0 h 1352443"/>
              <a:gd name="connsiteX2" fmla="*/ 10666019 w 10678681"/>
              <a:gd name="connsiteY2" fmla="*/ 7876 h 1352443"/>
              <a:gd name="connsiteX3" fmla="*/ 10632825 w 10678681"/>
              <a:gd name="connsiteY3" fmla="*/ 32153 h 1352443"/>
              <a:gd name="connsiteX4" fmla="*/ 10510605 w 10678681"/>
              <a:gd name="connsiteY4" fmla="*/ 30449 h 1352443"/>
              <a:gd name="connsiteX5" fmla="*/ 10456989 w 10678681"/>
              <a:gd name="connsiteY5" fmla="*/ 979 h 1352443"/>
              <a:gd name="connsiteX6" fmla="*/ 10438642 w 10678681"/>
              <a:gd name="connsiteY6" fmla="*/ 1524 h 1352443"/>
              <a:gd name="connsiteX7" fmla="*/ 10407146 w 10678681"/>
              <a:gd name="connsiteY7" fmla="*/ 43659 h 1352443"/>
              <a:gd name="connsiteX8" fmla="*/ 10357996 w 10678681"/>
              <a:gd name="connsiteY8" fmla="*/ 50836 h 1352443"/>
              <a:gd name="connsiteX9" fmla="*/ 10306667 w 10678681"/>
              <a:gd name="connsiteY9" fmla="*/ 109739 h 1352443"/>
              <a:gd name="connsiteX10" fmla="*/ 10115334 w 10678681"/>
              <a:gd name="connsiteY10" fmla="*/ 155658 h 1352443"/>
              <a:gd name="connsiteX11" fmla="*/ 10068157 w 10678681"/>
              <a:gd name="connsiteY11" fmla="*/ 215673 h 1352443"/>
              <a:gd name="connsiteX12" fmla="*/ 10045431 w 10678681"/>
              <a:gd name="connsiteY12" fmla="*/ 229568 h 1352443"/>
              <a:gd name="connsiteX13" fmla="*/ 10013265 w 10678681"/>
              <a:gd name="connsiteY13" fmla="*/ 284757 h 1352443"/>
              <a:gd name="connsiteX14" fmla="*/ 9862496 w 10678681"/>
              <a:gd name="connsiteY14" fmla="*/ 223033 h 1352443"/>
              <a:gd name="connsiteX15" fmla="*/ 9679638 w 10678681"/>
              <a:gd name="connsiteY15" fmla="*/ 277462 h 1352443"/>
              <a:gd name="connsiteX16" fmla="*/ 9498347 w 10678681"/>
              <a:gd name="connsiteY16" fmla="*/ 244723 h 1352443"/>
              <a:gd name="connsiteX17" fmla="*/ 9399702 w 10678681"/>
              <a:gd name="connsiteY17" fmla="*/ 276316 h 1352443"/>
              <a:gd name="connsiteX18" fmla="*/ 9378439 w 10678681"/>
              <a:gd name="connsiteY18" fmla="*/ 326244 h 1352443"/>
              <a:gd name="connsiteX19" fmla="*/ 9121744 w 10678681"/>
              <a:gd name="connsiteY19" fmla="*/ 365177 h 1352443"/>
              <a:gd name="connsiteX20" fmla="*/ 9061654 w 10678681"/>
              <a:gd name="connsiteY20" fmla="*/ 393730 h 1352443"/>
              <a:gd name="connsiteX21" fmla="*/ 8997577 w 10678681"/>
              <a:gd name="connsiteY21" fmla="*/ 380865 h 1352443"/>
              <a:gd name="connsiteX22" fmla="*/ 8907968 w 10678681"/>
              <a:gd name="connsiteY22" fmla="*/ 447345 h 1352443"/>
              <a:gd name="connsiteX23" fmla="*/ 8764163 w 10678681"/>
              <a:gd name="connsiteY23" fmla="*/ 471000 h 1352443"/>
              <a:gd name="connsiteX24" fmla="*/ 8680155 w 10678681"/>
              <a:gd name="connsiteY24" fmla="*/ 492404 h 1352443"/>
              <a:gd name="connsiteX25" fmla="*/ 8651436 w 10678681"/>
              <a:gd name="connsiteY25" fmla="*/ 511923 h 1352443"/>
              <a:gd name="connsiteX26" fmla="*/ 8609185 w 10678681"/>
              <a:gd name="connsiteY26" fmla="*/ 531525 h 1352443"/>
              <a:gd name="connsiteX27" fmla="*/ 8537091 w 10678681"/>
              <a:gd name="connsiteY27" fmla="*/ 574933 h 1352443"/>
              <a:gd name="connsiteX28" fmla="*/ 8435931 w 10678681"/>
              <a:gd name="connsiteY28" fmla="*/ 617926 h 1352443"/>
              <a:gd name="connsiteX29" fmla="*/ 8348623 w 10678681"/>
              <a:gd name="connsiteY29" fmla="*/ 600607 h 1352443"/>
              <a:gd name="connsiteX30" fmla="*/ 8344233 w 10678681"/>
              <a:gd name="connsiteY30" fmla="*/ 610922 h 1352443"/>
              <a:gd name="connsiteX31" fmla="*/ 8290622 w 10678681"/>
              <a:gd name="connsiteY31" fmla="*/ 622687 h 1352443"/>
              <a:gd name="connsiteX32" fmla="*/ 8086698 w 10678681"/>
              <a:gd name="connsiteY32" fmla="*/ 605185 h 1352443"/>
              <a:gd name="connsiteX33" fmla="*/ 7982378 w 10678681"/>
              <a:gd name="connsiteY33" fmla="*/ 629799 h 1352443"/>
              <a:gd name="connsiteX34" fmla="*/ 7947952 w 10678681"/>
              <a:gd name="connsiteY34" fmla="*/ 648003 h 1352443"/>
              <a:gd name="connsiteX35" fmla="*/ 7890112 w 10678681"/>
              <a:gd name="connsiteY35" fmla="*/ 677915 h 1352443"/>
              <a:gd name="connsiteX36" fmla="*/ 7853284 w 10678681"/>
              <a:gd name="connsiteY36" fmla="*/ 723588 h 1352443"/>
              <a:gd name="connsiteX37" fmla="*/ 7802383 w 10678681"/>
              <a:gd name="connsiteY37" fmla="*/ 739359 h 1352443"/>
              <a:gd name="connsiteX38" fmla="*/ 7730518 w 10678681"/>
              <a:gd name="connsiteY38" fmla="*/ 739526 h 1352443"/>
              <a:gd name="connsiteX39" fmla="*/ 7652907 w 10678681"/>
              <a:gd name="connsiteY39" fmla="*/ 783273 h 1352443"/>
              <a:gd name="connsiteX40" fmla="*/ 7606008 w 10678681"/>
              <a:gd name="connsiteY40" fmla="*/ 800717 h 1352443"/>
              <a:gd name="connsiteX41" fmla="*/ 7480223 w 10678681"/>
              <a:gd name="connsiteY41" fmla="*/ 856821 h 1352443"/>
              <a:gd name="connsiteX42" fmla="*/ 7356005 w 10678681"/>
              <a:gd name="connsiteY42" fmla="*/ 919462 h 1352443"/>
              <a:gd name="connsiteX43" fmla="*/ 7305396 w 10678681"/>
              <a:gd name="connsiteY43" fmla="*/ 986228 h 1352443"/>
              <a:gd name="connsiteX44" fmla="*/ 7266251 w 10678681"/>
              <a:gd name="connsiteY44" fmla="*/ 967864 h 1352443"/>
              <a:gd name="connsiteX45" fmla="*/ 7269396 w 10678681"/>
              <a:gd name="connsiteY45" fmla="*/ 989282 h 1352443"/>
              <a:gd name="connsiteX46" fmla="*/ 7258094 w 10678681"/>
              <a:gd name="connsiteY46" fmla="*/ 990679 h 1352443"/>
              <a:gd name="connsiteX47" fmla="*/ 7257893 w 10678681"/>
              <a:gd name="connsiteY47" fmla="*/ 991204 h 1352443"/>
              <a:gd name="connsiteX48" fmla="*/ 7247153 w 10678681"/>
              <a:gd name="connsiteY48" fmla="*/ 991550 h 1352443"/>
              <a:gd name="connsiteX49" fmla="*/ 7193612 w 10678681"/>
              <a:gd name="connsiteY49" fmla="*/ 987042 h 1352443"/>
              <a:gd name="connsiteX50" fmla="*/ 7132632 w 10678681"/>
              <a:gd name="connsiteY50" fmla="*/ 1042036 h 1352443"/>
              <a:gd name="connsiteX51" fmla="*/ 7105610 w 10678681"/>
              <a:gd name="connsiteY51" fmla="*/ 1053537 h 1352443"/>
              <a:gd name="connsiteX52" fmla="*/ 7069148 w 10678681"/>
              <a:gd name="connsiteY52" fmla="*/ 1047163 h 1352443"/>
              <a:gd name="connsiteX53" fmla="*/ 7039634 w 10678681"/>
              <a:gd name="connsiteY53" fmla="*/ 1059971 h 1352443"/>
              <a:gd name="connsiteX54" fmla="*/ 7033445 w 10678681"/>
              <a:gd name="connsiteY54" fmla="*/ 1063314 h 1352443"/>
              <a:gd name="connsiteX55" fmla="*/ 6999157 w 10678681"/>
              <a:gd name="connsiteY55" fmla="*/ 1055282 h 1352443"/>
              <a:gd name="connsiteX56" fmla="*/ 6981874 w 10678681"/>
              <a:gd name="connsiteY56" fmla="*/ 1053827 h 1352443"/>
              <a:gd name="connsiteX57" fmla="*/ 6976102 w 10678681"/>
              <a:gd name="connsiteY57" fmla="*/ 1047854 h 1352443"/>
              <a:gd name="connsiteX58" fmla="*/ 6951040 w 10678681"/>
              <a:gd name="connsiteY58" fmla="*/ 1048531 h 1352443"/>
              <a:gd name="connsiteX59" fmla="*/ 6948497 w 10678681"/>
              <a:gd name="connsiteY59" fmla="*/ 1050706 h 1352443"/>
              <a:gd name="connsiteX60" fmla="*/ 6926582 w 10678681"/>
              <a:gd name="connsiteY60" fmla="*/ 1043462 h 1352443"/>
              <a:gd name="connsiteX61" fmla="*/ 6833743 w 10678681"/>
              <a:gd name="connsiteY61" fmla="*/ 1027960 h 1352443"/>
              <a:gd name="connsiteX62" fmla="*/ 6687090 w 10678681"/>
              <a:gd name="connsiteY62" fmla="*/ 1063250 h 1352443"/>
              <a:gd name="connsiteX63" fmla="*/ 6437450 w 10678681"/>
              <a:gd name="connsiteY63" fmla="*/ 1101075 h 1352443"/>
              <a:gd name="connsiteX64" fmla="*/ 6327795 w 10678681"/>
              <a:gd name="connsiteY64" fmla="*/ 1088142 h 1352443"/>
              <a:gd name="connsiteX65" fmla="*/ 6136549 w 10678681"/>
              <a:gd name="connsiteY65" fmla="*/ 1100268 h 1352443"/>
              <a:gd name="connsiteX66" fmla="*/ 6004655 w 10678681"/>
              <a:gd name="connsiteY66" fmla="*/ 1114946 h 1352443"/>
              <a:gd name="connsiteX67" fmla="*/ 5936643 w 10678681"/>
              <a:gd name="connsiteY67" fmla="*/ 1095428 h 1352443"/>
              <a:gd name="connsiteX68" fmla="*/ 5912484 w 10678681"/>
              <a:gd name="connsiteY68" fmla="*/ 1112624 h 1352443"/>
              <a:gd name="connsiteX69" fmla="*/ 5908387 w 10678681"/>
              <a:gd name="connsiteY69" fmla="*/ 1116018 h 1352443"/>
              <a:gd name="connsiteX70" fmla="*/ 5890495 w 10678681"/>
              <a:gd name="connsiteY70" fmla="*/ 1120268 h 1352443"/>
              <a:gd name="connsiteX71" fmla="*/ 5887318 w 10678681"/>
              <a:gd name="connsiteY71" fmla="*/ 1133134 h 1352443"/>
              <a:gd name="connsiteX72" fmla="*/ 5861726 w 10678681"/>
              <a:gd name="connsiteY72" fmla="*/ 1147891 h 1352443"/>
              <a:gd name="connsiteX73" fmla="*/ 5805823 w 10678681"/>
              <a:gd name="connsiteY73" fmla="*/ 1152457 h 1352443"/>
              <a:gd name="connsiteX74" fmla="*/ 5689841 w 10678681"/>
              <a:gd name="connsiteY74" fmla="*/ 1176232 h 1352443"/>
              <a:gd name="connsiteX75" fmla="*/ 5605119 w 10678681"/>
              <a:gd name="connsiteY75" fmla="*/ 1190202 h 1352443"/>
              <a:gd name="connsiteX76" fmla="*/ 5488513 w 10678681"/>
              <a:gd name="connsiteY76" fmla="*/ 1205367 h 1352443"/>
              <a:gd name="connsiteX77" fmla="*/ 5402905 w 10678681"/>
              <a:gd name="connsiteY77" fmla="*/ 1241191 h 1352443"/>
              <a:gd name="connsiteX78" fmla="*/ 5285593 w 10678681"/>
              <a:gd name="connsiteY78" fmla="*/ 1273569 h 1352443"/>
              <a:gd name="connsiteX79" fmla="*/ 5192893 w 10678681"/>
              <a:gd name="connsiteY79" fmla="*/ 1247188 h 1352443"/>
              <a:gd name="connsiteX80" fmla="*/ 5186475 w 10678681"/>
              <a:gd name="connsiteY80" fmla="*/ 1257028 h 1352443"/>
              <a:gd name="connsiteX81" fmla="*/ 5126038 w 10678681"/>
              <a:gd name="connsiteY81" fmla="*/ 1263189 h 1352443"/>
              <a:gd name="connsiteX82" fmla="*/ 4894688 w 10678681"/>
              <a:gd name="connsiteY82" fmla="*/ 1247184 h 1352443"/>
              <a:gd name="connsiteX83" fmla="*/ 4788036 w 10678681"/>
              <a:gd name="connsiteY83" fmla="*/ 1238182 h 1352443"/>
              <a:gd name="connsiteX84" fmla="*/ 4747555 w 10678681"/>
              <a:gd name="connsiteY84" fmla="*/ 1252768 h 1352443"/>
              <a:gd name="connsiteX85" fmla="*/ 4679644 w 10678681"/>
              <a:gd name="connsiteY85" fmla="*/ 1276603 h 1352443"/>
              <a:gd name="connsiteX86" fmla="*/ 4632222 w 10678681"/>
              <a:gd name="connsiteY86" fmla="*/ 1318360 h 1352443"/>
              <a:gd name="connsiteX87" fmla="*/ 4617358 w 10678681"/>
              <a:gd name="connsiteY87" fmla="*/ 1327690 h 1352443"/>
              <a:gd name="connsiteX88" fmla="*/ 4589102 w 10678681"/>
              <a:gd name="connsiteY88" fmla="*/ 1321223 h 1352443"/>
              <a:gd name="connsiteX89" fmla="*/ 4578184 w 10678681"/>
              <a:gd name="connsiteY89" fmla="*/ 1326745 h 1352443"/>
              <a:gd name="connsiteX90" fmla="*/ 4574270 w 10678681"/>
              <a:gd name="connsiteY90" fmla="*/ 1325878 h 1352443"/>
              <a:gd name="connsiteX91" fmla="*/ 4564919 w 10678681"/>
              <a:gd name="connsiteY91" fmla="*/ 1325507 h 1352443"/>
              <a:gd name="connsiteX92" fmla="*/ 4566586 w 10678681"/>
              <a:gd name="connsiteY92" fmla="*/ 1316963 h 1352443"/>
              <a:gd name="connsiteX93" fmla="*/ 4556303 w 10678681"/>
              <a:gd name="connsiteY93" fmla="*/ 1300262 h 1352443"/>
              <a:gd name="connsiteX94" fmla="*/ 4502358 w 10678681"/>
              <a:gd name="connsiteY94" fmla="*/ 1302558 h 1352443"/>
              <a:gd name="connsiteX95" fmla="*/ 4498919 w 10678681"/>
              <a:gd name="connsiteY95" fmla="*/ 1312115 h 1352443"/>
              <a:gd name="connsiteX96" fmla="*/ 4492075 w 10678681"/>
              <a:gd name="connsiteY96" fmla="*/ 1313357 h 1352443"/>
              <a:gd name="connsiteX97" fmla="*/ 4487466 w 10678681"/>
              <a:gd name="connsiteY97" fmla="*/ 1304102 h 1352443"/>
              <a:gd name="connsiteX98" fmla="*/ 4398292 w 10678681"/>
              <a:gd name="connsiteY98" fmla="*/ 1278410 h 1352443"/>
              <a:gd name="connsiteX99" fmla="*/ 4306088 w 10678681"/>
              <a:gd name="connsiteY99" fmla="*/ 1282512 h 1352443"/>
              <a:gd name="connsiteX100" fmla="*/ 4188995 w 10678681"/>
              <a:gd name="connsiteY100" fmla="*/ 1296718 h 1352443"/>
              <a:gd name="connsiteX101" fmla="*/ 4136582 w 10678681"/>
              <a:gd name="connsiteY101" fmla="*/ 1287687 h 1352443"/>
              <a:gd name="connsiteX102" fmla="*/ 4064614 w 10678681"/>
              <a:gd name="connsiteY102" fmla="*/ 1296118 h 1352443"/>
              <a:gd name="connsiteX103" fmla="*/ 3900948 w 10678681"/>
              <a:gd name="connsiteY103" fmla="*/ 1322156 h 1352443"/>
              <a:gd name="connsiteX104" fmla="*/ 3787890 w 10678681"/>
              <a:gd name="connsiteY104" fmla="*/ 1352442 h 1352443"/>
              <a:gd name="connsiteX105" fmla="*/ 3745993 w 10678681"/>
              <a:gd name="connsiteY105" fmla="*/ 1342630 h 1352443"/>
              <a:gd name="connsiteX106" fmla="*/ 3675785 w 10678681"/>
              <a:gd name="connsiteY106" fmla="*/ 1326802 h 1352443"/>
              <a:gd name="connsiteX107" fmla="*/ 3623856 w 10678681"/>
              <a:gd name="connsiteY107" fmla="*/ 1290804 h 1352443"/>
              <a:gd name="connsiteX108" fmla="*/ 3564933 w 10678681"/>
              <a:gd name="connsiteY108" fmla="*/ 1287147 h 1352443"/>
              <a:gd name="connsiteX109" fmla="*/ 3550537 w 10678681"/>
              <a:gd name="connsiteY109" fmla="*/ 1317552 h 1352443"/>
              <a:gd name="connsiteX110" fmla="*/ 3487736 w 10678681"/>
              <a:gd name="connsiteY110" fmla="*/ 1303493 h 1352443"/>
              <a:gd name="connsiteX111" fmla="*/ 3392548 w 10678681"/>
              <a:gd name="connsiteY111" fmla="*/ 1278741 h 1352443"/>
              <a:gd name="connsiteX112" fmla="*/ 3337466 w 10678681"/>
              <a:gd name="connsiteY112" fmla="*/ 1272537 h 1352443"/>
              <a:gd name="connsiteX113" fmla="*/ 3175981 w 10678681"/>
              <a:gd name="connsiteY113" fmla="*/ 1208973 h 1352443"/>
              <a:gd name="connsiteX114" fmla="*/ 3036856 w 10678681"/>
              <a:gd name="connsiteY114" fmla="*/ 1214383 h 1352443"/>
              <a:gd name="connsiteX115" fmla="*/ 2824973 w 10678681"/>
              <a:gd name="connsiteY115" fmla="*/ 1134864 h 1352443"/>
              <a:gd name="connsiteX116" fmla="*/ 2804398 w 10678681"/>
              <a:gd name="connsiteY116" fmla="*/ 1125556 h 1352443"/>
              <a:gd name="connsiteX117" fmla="*/ 2736109 w 10678681"/>
              <a:gd name="connsiteY117" fmla="*/ 1137717 h 1352443"/>
              <a:gd name="connsiteX118" fmla="*/ 2659096 w 10678681"/>
              <a:gd name="connsiteY118" fmla="*/ 1150294 h 1352443"/>
              <a:gd name="connsiteX119" fmla="*/ 2567088 w 10678681"/>
              <a:gd name="connsiteY119" fmla="*/ 1181781 h 1352443"/>
              <a:gd name="connsiteX120" fmla="*/ 2454501 w 10678681"/>
              <a:gd name="connsiteY120" fmla="*/ 1155455 h 1352443"/>
              <a:gd name="connsiteX121" fmla="*/ 2385161 w 10678681"/>
              <a:gd name="connsiteY121" fmla="*/ 1161312 h 1352443"/>
              <a:gd name="connsiteX122" fmla="*/ 2273361 w 10678681"/>
              <a:gd name="connsiteY122" fmla="*/ 1134090 h 1352443"/>
              <a:gd name="connsiteX123" fmla="*/ 2132003 w 10678681"/>
              <a:gd name="connsiteY123" fmla="*/ 1139225 h 1352443"/>
              <a:gd name="connsiteX124" fmla="*/ 2041224 w 10678681"/>
              <a:gd name="connsiteY124" fmla="*/ 1147536 h 1352443"/>
              <a:gd name="connsiteX125" fmla="*/ 2010157 w 10678681"/>
              <a:gd name="connsiteY125" fmla="*/ 1152767 h 1352443"/>
              <a:gd name="connsiteX126" fmla="*/ 1859213 w 10678681"/>
              <a:gd name="connsiteY126" fmla="*/ 1199540 h 1352443"/>
              <a:gd name="connsiteX127" fmla="*/ 1735877 w 10678681"/>
              <a:gd name="connsiteY127" fmla="*/ 1246527 h 1352443"/>
              <a:gd name="connsiteX128" fmla="*/ 1705069 w 10678681"/>
              <a:gd name="connsiteY128" fmla="*/ 1251989 h 1352443"/>
              <a:gd name="connsiteX129" fmla="*/ 1307888 w 10678681"/>
              <a:gd name="connsiteY129" fmla="*/ 1283156 h 1352443"/>
              <a:gd name="connsiteX130" fmla="*/ 1220734 w 10678681"/>
              <a:gd name="connsiteY130" fmla="*/ 1257811 h 1352443"/>
              <a:gd name="connsiteX131" fmla="*/ 1021737 w 10678681"/>
              <a:gd name="connsiteY131" fmla="*/ 1238739 h 1352443"/>
              <a:gd name="connsiteX132" fmla="*/ 959820 w 10678681"/>
              <a:gd name="connsiteY132" fmla="*/ 1275863 h 1352443"/>
              <a:gd name="connsiteX133" fmla="*/ 929137 w 10678681"/>
              <a:gd name="connsiteY133" fmla="*/ 1273957 h 1352443"/>
              <a:gd name="connsiteX134" fmla="*/ 878849 w 10678681"/>
              <a:gd name="connsiteY134" fmla="*/ 1266740 h 1352443"/>
              <a:gd name="connsiteX135" fmla="*/ 800667 w 10678681"/>
              <a:gd name="connsiteY135" fmla="*/ 1282041 h 1352443"/>
              <a:gd name="connsiteX136" fmla="*/ 644906 w 10678681"/>
              <a:gd name="connsiteY136" fmla="*/ 1273685 h 1352443"/>
              <a:gd name="connsiteX137" fmla="*/ 379869 w 10678681"/>
              <a:gd name="connsiteY137" fmla="*/ 1339165 h 1352443"/>
              <a:gd name="connsiteX138" fmla="*/ 137696 w 10678681"/>
              <a:gd name="connsiteY138" fmla="*/ 1319217 h 1352443"/>
              <a:gd name="connsiteX139" fmla="*/ 54250 w 10678681"/>
              <a:gd name="connsiteY139" fmla="*/ 1315838 h 1352443"/>
              <a:gd name="connsiteX140" fmla="*/ 28042 w 10678681"/>
              <a:gd name="connsiteY140" fmla="*/ 1297822 h 1352443"/>
              <a:gd name="connsiteX141" fmla="*/ 0 w 10678681"/>
              <a:gd name="connsiteY141" fmla="*/ 1294612 h 1352443"/>
              <a:gd name="connsiteX142" fmla="*/ 0 w 10678681"/>
              <a:gd name="connsiteY142" fmla="*/ 0 h 1352443"/>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22314 w 10678681"/>
              <a:gd name="connsiteY18" fmla="*/ 33381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1838 w 10678681"/>
              <a:gd name="connsiteY63" fmla="*/ 1063226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1838 w 10678681"/>
              <a:gd name="connsiteY63" fmla="*/ 1063226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1838 w 10678681"/>
              <a:gd name="connsiteY63" fmla="*/ 1063226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720084 w 10678681"/>
              <a:gd name="connsiteY39" fmla="*/ 760750 h 1342734"/>
              <a:gd name="connsiteX40" fmla="*/ 7652907 w 10678681"/>
              <a:gd name="connsiteY40" fmla="*/ 783273 h 1342734"/>
              <a:gd name="connsiteX41" fmla="*/ 7606008 w 10678681"/>
              <a:gd name="connsiteY41" fmla="*/ 800717 h 1342734"/>
              <a:gd name="connsiteX42" fmla="*/ 7480223 w 10678681"/>
              <a:gd name="connsiteY42" fmla="*/ 856821 h 1342734"/>
              <a:gd name="connsiteX43" fmla="*/ 7356005 w 10678681"/>
              <a:gd name="connsiteY43" fmla="*/ 919462 h 1342734"/>
              <a:gd name="connsiteX44" fmla="*/ 7305396 w 10678681"/>
              <a:gd name="connsiteY44" fmla="*/ 986228 h 1342734"/>
              <a:gd name="connsiteX45" fmla="*/ 7266251 w 10678681"/>
              <a:gd name="connsiteY45" fmla="*/ 967864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1838 w 10678681"/>
              <a:gd name="connsiteY63" fmla="*/ 1063226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64919 w 10678681"/>
              <a:gd name="connsiteY89" fmla="*/ 1325507 h 1342734"/>
              <a:gd name="connsiteX90" fmla="*/ 4566586 w 10678681"/>
              <a:gd name="connsiteY90" fmla="*/ 1316963 h 1342734"/>
              <a:gd name="connsiteX91" fmla="*/ 4556303 w 10678681"/>
              <a:gd name="connsiteY91" fmla="*/ 1300262 h 1342734"/>
              <a:gd name="connsiteX92" fmla="*/ 4502358 w 10678681"/>
              <a:gd name="connsiteY92" fmla="*/ 1302558 h 1342734"/>
              <a:gd name="connsiteX93" fmla="*/ 4498919 w 10678681"/>
              <a:gd name="connsiteY93" fmla="*/ 1312115 h 1342734"/>
              <a:gd name="connsiteX94" fmla="*/ 4492075 w 10678681"/>
              <a:gd name="connsiteY94" fmla="*/ 1313357 h 1342734"/>
              <a:gd name="connsiteX95" fmla="*/ 4487466 w 10678681"/>
              <a:gd name="connsiteY95" fmla="*/ 1304102 h 1342734"/>
              <a:gd name="connsiteX96" fmla="*/ 4398292 w 10678681"/>
              <a:gd name="connsiteY96" fmla="*/ 1278410 h 1342734"/>
              <a:gd name="connsiteX97" fmla="*/ 4306088 w 10678681"/>
              <a:gd name="connsiteY97" fmla="*/ 1282512 h 1342734"/>
              <a:gd name="connsiteX98" fmla="*/ 4188995 w 10678681"/>
              <a:gd name="connsiteY98" fmla="*/ 1296718 h 1342734"/>
              <a:gd name="connsiteX99" fmla="*/ 4136582 w 10678681"/>
              <a:gd name="connsiteY99" fmla="*/ 1287687 h 1342734"/>
              <a:gd name="connsiteX100" fmla="*/ 4064614 w 10678681"/>
              <a:gd name="connsiteY100" fmla="*/ 1296118 h 1342734"/>
              <a:gd name="connsiteX101" fmla="*/ 3900948 w 10678681"/>
              <a:gd name="connsiteY101" fmla="*/ 1322156 h 1342734"/>
              <a:gd name="connsiteX102" fmla="*/ 3787890 w 10678681"/>
              <a:gd name="connsiteY102" fmla="*/ 1322164 h 1342734"/>
              <a:gd name="connsiteX103" fmla="*/ 3745993 w 10678681"/>
              <a:gd name="connsiteY103" fmla="*/ 1342630 h 1342734"/>
              <a:gd name="connsiteX104" fmla="*/ 3675785 w 10678681"/>
              <a:gd name="connsiteY104" fmla="*/ 1326802 h 1342734"/>
              <a:gd name="connsiteX105" fmla="*/ 3623856 w 10678681"/>
              <a:gd name="connsiteY105" fmla="*/ 1290804 h 1342734"/>
              <a:gd name="connsiteX106" fmla="*/ 3564933 w 10678681"/>
              <a:gd name="connsiteY106" fmla="*/ 1287147 h 1342734"/>
              <a:gd name="connsiteX107" fmla="*/ 3550537 w 10678681"/>
              <a:gd name="connsiteY107" fmla="*/ 1317552 h 1342734"/>
              <a:gd name="connsiteX108" fmla="*/ 3487736 w 10678681"/>
              <a:gd name="connsiteY108" fmla="*/ 1303493 h 1342734"/>
              <a:gd name="connsiteX109" fmla="*/ 3392548 w 10678681"/>
              <a:gd name="connsiteY109" fmla="*/ 1278741 h 1342734"/>
              <a:gd name="connsiteX110" fmla="*/ 3337466 w 10678681"/>
              <a:gd name="connsiteY110" fmla="*/ 1272537 h 1342734"/>
              <a:gd name="connsiteX111" fmla="*/ 3175981 w 10678681"/>
              <a:gd name="connsiteY111" fmla="*/ 1208973 h 1342734"/>
              <a:gd name="connsiteX112" fmla="*/ 3036856 w 10678681"/>
              <a:gd name="connsiteY112" fmla="*/ 1214383 h 1342734"/>
              <a:gd name="connsiteX113" fmla="*/ 2824973 w 10678681"/>
              <a:gd name="connsiteY113" fmla="*/ 1134864 h 1342734"/>
              <a:gd name="connsiteX114" fmla="*/ 2804398 w 10678681"/>
              <a:gd name="connsiteY114" fmla="*/ 1125556 h 1342734"/>
              <a:gd name="connsiteX115" fmla="*/ 2736109 w 10678681"/>
              <a:gd name="connsiteY115" fmla="*/ 1137717 h 1342734"/>
              <a:gd name="connsiteX116" fmla="*/ 2659096 w 10678681"/>
              <a:gd name="connsiteY116" fmla="*/ 1150294 h 1342734"/>
              <a:gd name="connsiteX117" fmla="*/ 2567088 w 10678681"/>
              <a:gd name="connsiteY117" fmla="*/ 1181781 h 1342734"/>
              <a:gd name="connsiteX118" fmla="*/ 2454501 w 10678681"/>
              <a:gd name="connsiteY118" fmla="*/ 1155455 h 1342734"/>
              <a:gd name="connsiteX119" fmla="*/ 2385161 w 10678681"/>
              <a:gd name="connsiteY119" fmla="*/ 1161312 h 1342734"/>
              <a:gd name="connsiteX120" fmla="*/ 2273361 w 10678681"/>
              <a:gd name="connsiteY120" fmla="*/ 1134090 h 1342734"/>
              <a:gd name="connsiteX121" fmla="*/ 2132003 w 10678681"/>
              <a:gd name="connsiteY121" fmla="*/ 1139225 h 1342734"/>
              <a:gd name="connsiteX122" fmla="*/ 2041224 w 10678681"/>
              <a:gd name="connsiteY122" fmla="*/ 1147536 h 1342734"/>
              <a:gd name="connsiteX123" fmla="*/ 2010157 w 10678681"/>
              <a:gd name="connsiteY123" fmla="*/ 1152767 h 1342734"/>
              <a:gd name="connsiteX124" fmla="*/ 1859213 w 10678681"/>
              <a:gd name="connsiteY124" fmla="*/ 1199540 h 1342734"/>
              <a:gd name="connsiteX125" fmla="*/ 1735877 w 10678681"/>
              <a:gd name="connsiteY125" fmla="*/ 1246527 h 1342734"/>
              <a:gd name="connsiteX126" fmla="*/ 1705069 w 10678681"/>
              <a:gd name="connsiteY126" fmla="*/ 1251989 h 1342734"/>
              <a:gd name="connsiteX127" fmla="*/ 1307888 w 10678681"/>
              <a:gd name="connsiteY127" fmla="*/ 1283156 h 1342734"/>
              <a:gd name="connsiteX128" fmla="*/ 1220734 w 10678681"/>
              <a:gd name="connsiteY128" fmla="*/ 1257811 h 1342734"/>
              <a:gd name="connsiteX129" fmla="*/ 1021737 w 10678681"/>
              <a:gd name="connsiteY129" fmla="*/ 1238739 h 1342734"/>
              <a:gd name="connsiteX130" fmla="*/ 959820 w 10678681"/>
              <a:gd name="connsiteY130" fmla="*/ 1275863 h 1342734"/>
              <a:gd name="connsiteX131" fmla="*/ 929137 w 10678681"/>
              <a:gd name="connsiteY131" fmla="*/ 1273957 h 1342734"/>
              <a:gd name="connsiteX132" fmla="*/ 878849 w 10678681"/>
              <a:gd name="connsiteY132" fmla="*/ 1266740 h 1342734"/>
              <a:gd name="connsiteX133" fmla="*/ 800667 w 10678681"/>
              <a:gd name="connsiteY133" fmla="*/ 1282041 h 1342734"/>
              <a:gd name="connsiteX134" fmla="*/ 644906 w 10678681"/>
              <a:gd name="connsiteY134" fmla="*/ 1273685 h 1342734"/>
              <a:gd name="connsiteX135" fmla="*/ 379869 w 10678681"/>
              <a:gd name="connsiteY135" fmla="*/ 1339165 h 1342734"/>
              <a:gd name="connsiteX136" fmla="*/ 137696 w 10678681"/>
              <a:gd name="connsiteY136" fmla="*/ 1319217 h 1342734"/>
              <a:gd name="connsiteX137" fmla="*/ 54250 w 10678681"/>
              <a:gd name="connsiteY137" fmla="*/ 1315838 h 1342734"/>
              <a:gd name="connsiteX138" fmla="*/ 28042 w 10678681"/>
              <a:gd name="connsiteY138" fmla="*/ 1297822 h 1342734"/>
              <a:gd name="connsiteX139" fmla="*/ 0 w 10678681"/>
              <a:gd name="connsiteY139" fmla="*/ 1294612 h 1342734"/>
              <a:gd name="connsiteX140" fmla="*/ 0 w 10678681"/>
              <a:gd name="connsiteY140"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78184 w 10678681"/>
              <a:gd name="connsiteY87" fmla="*/ 1326745 h 1342734"/>
              <a:gd name="connsiteX88" fmla="*/ 4564919 w 10678681"/>
              <a:gd name="connsiteY88" fmla="*/ 1325507 h 1342734"/>
              <a:gd name="connsiteX89" fmla="*/ 4566586 w 10678681"/>
              <a:gd name="connsiteY89" fmla="*/ 1316963 h 1342734"/>
              <a:gd name="connsiteX90" fmla="*/ 4556303 w 10678681"/>
              <a:gd name="connsiteY90" fmla="*/ 1300262 h 1342734"/>
              <a:gd name="connsiteX91" fmla="*/ 4502358 w 10678681"/>
              <a:gd name="connsiteY91" fmla="*/ 1302558 h 1342734"/>
              <a:gd name="connsiteX92" fmla="*/ 4498919 w 10678681"/>
              <a:gd name="connsiteY92" fmla="*/ 1312115 h 1342734"/>
              <a:gd name="connsiteX93" fmla="*/ 4492075 w 10678681"/>
              <a:gd name="connsiteY93" fmla="*/ 1313357 h 1342734"/>
              <a:gd name="connsiteX94" fmla="*/ 4487466 w 10678681"/>
              <a:gd name="connsiteY94" fmla="*/ 1304102 h 1342734"/>
              <a:gd name="connsiteX95" fmla="*/ 4398292 w 10678681"/>
              <a:gd name="connsiteY95" fmla="*/ 1278410 h 1342734"/>
              <a:gd name="connsiteX96" fmla="*/ 4306088 w 10678681"/>
              <a:gd name="connsiteY96" fmla="*/ 1282512 h 1342734"/>
              <a:gd name="connsiteX97" fmla="*/ 4188995 w 10678681"/>
              <a:gd name="connsiteY97" fmla="*/ 1296718 h 1342734"/>
              <a:gd name="connsiteX98" fmla="*/ 4136582 w 10678681"/>
              <a:gd name="connsiteY98" fmla="*/ 1287687 h 1342734"/>
              <a:gd name="connsiteX99" fmla="*/ 4064614 w 10678681"/>
              <a:gd name="connsiteY99" fmla="*/ 1296118 h 1342734"/>
              <a:gd name="connsiteX100" fmla="*/ 3900948 w 10678681"/>
              <a:gd name="connsiteY100" fmla="*/ 1322156 h 1342734"/>
              <a:gd name="connsiteX101" fmla="*/ 3787890 w 10678681"/>
              <a:gd name="connsiteY101" fmla="*/ 1322164 h 1342734"/>
              <a:gd name="connsiteX102" fmla="*/ 3745993 w 10678681"/>
              <a:gd name="connsiteY102" fmla="*/ 1342630 h 1342734"/>
              <a:gd name="connsiteX103" fmla="*/ 3675785 w 10678681"/>
              <a:gd name="connsiteY103" fmla="*/ 1326802 h 1342734"/>
              <a:gd name="connsiteX104" fmla="*/ 3623856 w 10678681"/>
              <a:gd name="connsiteY104" fmla="*/ 1290804 h 1342734"/>
              <a:gd name="connsiteX105" fmla="*/ 3564933 w 10678681"/>
              <a:gd name="connsiteY105" fmla="*/ 1287147 h 1342734"/>
              <a:gd name="connsiteX106" fmla="*/ 3550537 w 10678681"/>
              <a:gd name="connsiteY106" fmla="*/ 1317552 h 1342734"/>
              <a:gd name="connsiteX107" fmla="*/ 3487736 w 10678681"/>
              <a:gd name="connsiteY107" fmla="*/ 1303493 h 1342734"/>
              <a:gd name="connsiteX108" fmla="*/ 3392548 w 10678681"/>
              <a:gd name="connsiteY108" fmla="*/ 1278741 h 1342734"/>
              <a:gd name="connsiteX109" fmla="*/ 3337466 w 10678681"/>
              <a:gd name="connsiteY109" fmla="*/ 1272537 h 1342734"/>
              <a:gd name="connsiteX110" fmla="*/ 3175981 w 10678681"/>
              <a:gd name="connsiteY110" fmla="*/ 1208973 h 1342734"/>
              <a:gd name="connsiteX111" fmla="*/ 3036856 w 10678681"/>
              <a:gd name="connsiteY111" fmla="*/ 1214383 h 1342734"/>
              <a:gd name="connsiteX112" fmla="*/ 2824973 w 10678681"/>
              <a:gd name="connsiteY112" fmla="*/ 1134864 h 1342734"/>
              <a:gd name="connsiteX113" fmla="*/ 2804398 w 10678681"/>
              <a:gd name="connsiteY113" fmla="*/ 1125556 h 1342734"/>
              <a:gd name="connsiteX114" fmla="*/ 2736109 w 10678681"/>
              <a:gd name="connsiteY114" fmla="*/ 1137717 h 1342734"/>
              <a:gd name="connsiteX115" fmla="*/ 2659096 w 10678681"/>
              <a:gd name="connsiteY115" fmla="*/ 1150294 h 1342734"/>
              <a:gd name="connsiteX116" fmla="*/ 2567088 w 10678681"/>
              <a:gd name="connsiteY116" fmla="*/ 1181781 h 1342734"/>
              <a:gd name="connsiteX117" fmla="*/ 2454501 w 10678681"/>
              <a:gd name="connsiteY117" fmla="*/ 1155455 h 1342734"/>
              <a:gd name="connsiteX118" fmla="*/ 2385161 w 10678681"/>
              <a:gd name="connsiteY118" fmla="*/ 1161312 h 1342734"/>
              <a:gd name="connsiteX119" fmla="*/ 2273361 w 10678681"/>
              <a:gd name="connsiteY119" fmla="*/ 1134090 h 1342734"/>
              <a:gd name="connsiteX120" fmla="*/ 2132003 w 10678681"/>
              <a:gd name="connsiteY120" fmla="*/ 1139225 h 1342734"/>
              <a:gd name="connsiteX121" fmla="*/ 2041224 w 10678681"/>
              <a:gd name="connsiteY121" fmla="*/ 1147536 h 1342734"/>
              <a:gd name="connsiteX122" fmla="*/ 2010157 w 10678681"/>
              <a:gd name="connsiteY122" fmla="*/ 1152767 h 1342734"/>
              <a:gd name="connsiteX123" fmla="*/ 1859213 w 10678681"/>
              <a:gd name="connsiteY123" fmla="*/ 1199540 h 1342734"/>
              <a:gd name="connsiteX124" fmla="*/ 1735877 w 10678681"/>
              <a:gd name="connsiteY124" fmla="*/ 1246527 h 1342734"/>
              <a:gd name="connsiteX125" fmla="*/ 1705069 w 10678681"/>
              <a:gd name="connsiteY125" fmla="*/ 1251989 h 1342734"/>
              <a:gd name="connsiteX126" fmla="*/ 1307888 w 10678681"/>
              <a:gd name="connsiteY126" fmla="*/ 1283156 h 1342734"/>
              <a:gd name="connsiteX127" fmla="*/ 1220734 w 10678681"/>
              <a:gd name="connsiteY127" fmla="*/ 1257811 h 1342734"/>
              <a:gd name="connsiteX128" fmla="*/ 1021737 w 10678681"/>
              <a:gd name="connsiteY128" fmla="*/ 1238739 h 1342734"/>
              <a:gd name="connsiteX129" fmla="*/ 959820 w 10678681"/>
              <a:gd name="connsiteY129" fmla="*/ 1275863 h 1342734"/>
              <a:gd name="connsiteX130" fmla="*/ 929137 w 10678681"/>
              <a:gd name="connsiteY130" fmla="*/ 1273957 h 1342734"/>
              <a:gd name="connsiteX131" fmla="*/ 878849 w 10678681"/>
              <a:gd name="connsiteY131" fmla="*/ 1266740 h 1342734"/>
              <a:gd name="connsiteX132" fmla="*/ 800667 w 10678681"/>
              <a:gd name="connsiteY132" fmla="*/ 1282041 h 1342734"/>
              <a:gd name="connsiteX133" fmla="*/ 644906 w 10678681"/>
              <a:gd name="connsiteY133" fmla="*/ 1273685 h 1342734"/>
              <a:gd name="connsiteX134" fmla="*/ 379869 w 10678681"/>
              <a:gd name="connsiteY134" fmla="*/ 1339165 h 1342734"/>
              <a:gd name="connsiteX135" fmla="*/ 137696 w 10678681"/>
              <a:gd name="connsiteY135" fmla="*/ 1319217 h 1342734"/>
              <a:gd name="connsiteX136" fmla="*/ 54250 w 10678681"/>
              <a:gd name="connsiteY136" fmla="*/ 1315838 h 1342734"/>
              <a:gd name="connsiteX137" fmla="*/ 28042 w 10678681"/>
              <a:gd name="connsiteY137" fmla="*/ 1297822 h 1342734"/>
              <a:gd name="connsiteX138" fmla="*/ 0 w 10678681"/>
              <a:gd name="connsiteY138" fmla="*/ 1294612 h 1342734"/>
              <a:gd name="connsiteX139" fmla="*/ 0 w 10678681"/>
              <a:gd name="connsiteY139"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578184 w 10678681"/>
              <a:gd name="connsiteY86" fmla="*/ 1326745 h 1342734"/>
              <a:gd name="connsiteX87" fmla="*/ 4564919 w 10678681"/>
              <a:gd name="connsiteY87" fmla="*/ 1325507 h 1342734"/>
              <a:gd name="connsiteX88" fmla="*/ 4566586 w 10678681"/>
              <a:gd name="connsiteY88" fmla="*/ 1316963 h 1342734"/>
              <a:gd name="connsiteX89" fmla="*/ 4556303 w 10678681"/>
              <a:gd name="connsiteY89" fmla="*/ 1300262 h 1342734"/>
              <a:gd name="connsiteX90" fmla="*/ 4502358 w 10678681"/>
              <a:gd name="connsiteY90" fmla="*/ 1302558 h 1342734"/>
              <a:gd name="connsiteX91" fmla="*/ 4498919 w 10678681"/>
              <a:gd name="connsiteY91" fmla="*/ 1312115 h 1342734"/>
              <a:gd name="connsiteX92" fmla="*/ 4492075 w 10678681"/>
              <a:gd name="connsiteY92" fmla="*/ 1313357 h 1342734"/>
              <a:gd name="connsiteX93" fmla="*/ 4487466 w 10678681"/>
              <a:gd name="connsiteY93" fmla="*/ 1304102 h 1342734"/>
              <a:gd name="connsiteX94" fmla="*/ 4398292 w 10678681"/>
              <a:gd name="connsiteY94" fmla="*/ 1278410 h 1342734"/>
              <a:gd name="connsiteX95" fmla="*/ 4306088 w 10678681"/>
              <a:gd name="connsiteY95" fmla="*/ 1282512 h 1342734"/>
              <a:gd name="connsiteX96" fmla="*/ 4188995 w 10678681"/>
              <a:gd name="connsiteY96" fmla="*/ 1296718 h 1342734"/>
              <a:gd name="connsiteX97" fmla="*/ 4136582 w 10678681"/>
              <a:gd name="connsiteY97" fmla="*/ 1287687 h 1342734"/>
              <a:gd name="connsiteX98" fmla="*/ 4064614 w 10678681"/>
              <a:gd name="connsiteY98" fmla="*/ 1296118 h 1342734"/>
              <a:gd name="connsiteX99" fmla="*/ 3900948 w 10678681"/>
              <a:gd name="connsiteY99" fmla="*/ 1322156 h 1342734"/>
              <a:gd name="connsiteX100" fmla="*/ 3787890 w 10678681"/>
              <a:gd name="connsiteY100" fmla="*/ 1322164 h 1342734"/>
              <a:gd name="connsiteX101" fmla="*/ 3745993 w 10678681"/>
              <a:gd name="connsiteY101" fmla="*/ 1342630 h 1342734"/>
              <a:gd name="connsiteX102" fmla="*/ 3675785 w 10678681"/>
              <a:gd name="connsiteY102" fmla="*/ 1326802 h 1342734"/>
              <a:gd name="connsiteX103" fmla="*/ 3623856 w 10678681"/>
              <a:gd name="connsiteY103" fmla="*/ 1290804 h 1342734"/>
              <a:gd name="connsiteX104" fmla="*/ 3564933 w 10678681"/>
              <a:gd name="connsiteY104" fmla="*/ 1287147 h 1342734"/>
              <a:gd name="connsiteX105" fmla="*/ 3550537 w 10678681"/>
              <a:gd name="connsiteY105" fmla="*/ 1317552 h 1342734"/>
              <a:gd name="connsiteX106" fmla="*/ 3487736 w 10678681"/>
              <a:gd name="connsiteY106" fmla="*/ 1303493 h 1342734"/>
              <a:gd name="connsiteX107" fmla="*/ 3392548 w 10678681"/>
              <a:gd name="connsiteY107" fmla="*/ 1278741 h 1342734"/>
              <a:gd name="connsiteX108" fmla="*/ 3337466 w 10678681"/>
              <a:gd name="connsiteY108" fmla="*/ 1272537 h 1342734"/>
              <a:gd name="connsiteX109" fmla="*/ 3175981 w 10678681"/>
              <a:gd name="connsiteY109" fmla="*/ 1208973 h 1342734"/>
              <a:gd name="connsiteX110" fmla="*/ 3036856 w 10678681"/>
              <a:gd name="connsiteY110" fmla="*/ 1214383 h 1342734"/>
              <a:gd name="connsiteX111" fmla="*/ 2824973 w 10678681"/>
              <a:gd name="connsiteY111" fmla="*/ 1134864 h 1342734"/>
              <a:gd name="connsiteX112" fmla="*/ 2804398 w 10678681"/>
              <a:gd name="connsiteY112" fmla="*/ 1125556 h 1342734"/>
              <a:gd name="connsiteX113" fmla="*/ 2736109 w 10678681"/>
              <a:gd name="connsiteY113" fmla="*/ 1137717 h 1342734"/>
              <a:gd name="connsiteX114" fmla="*/ 2659096 w 10678681"/>
              <a:gd name="connsiteY114" fmla="*/ 1150294 h 1342734"/>
              <a:gd name="connsiteX115" fmla="*/ 2567088 w 10678681"/>
              <a:gd name="connsiteY115" fmla="*/ 1181781 h 1342734"/>
              <a:gd name="connsiteX116" fmla="*/ 2454501 w 10678681"/>
              <a:gd name="connsiteY116" fmla="*/ 1155455 h 1342734"/>
              <a:gd name="connsiteX117" fmla="*/ 2385161 w 10678681"/>
              <a:gd name="connsiteY117" fmla="*/ 1161312 h 1342734"/>
              <a:gd name="connsiteX118" fmla="*/ 2273361 w 10678681"/>
              <a:gd name="connsiteY118" fmla="*/ 1134090 h 1342734"/>
              <a:gd name="connsiteX119" fmla="*/ 2132003 w 10678681"/>
              <a:gd name="connsiteY119" fmla="*/ 1139225 h 1342734"/>
              <a:gd name="connsiteX120" fmla="*/ 2041224 w 10678681"/>
              <a:gd name="connsiteY120" fmla="*/ 1147536 h 1342734"/>
              <a:gd name="connsiteX121" fmla="*/ 2010157 w 10678681"/>
              <a:gd name="connsiteY121" fmla="*/ 1152767 h 1342734"/>
              <a:gd name="connsiteX122" fmla="*/ 1859213 w 10678681"/>
              <a:gd name="connsiteY122" fmla="*/ 1199540 h 1342734"/>
              <a:gd name="connsiteX123" fmla="*/ 1735877 w 10678681"/>
              <a:gd name="connsiteY123" fmla="*/ 1246527 h 1342734"/>
              <a:gd name="connsiteX124" fmla="*/ 1705069 w 10678681"/>
              <a:gd name="connsiteY124" fmla="*/ 1251989 h 1342734"/>
              <a:gd name="connsiteX125" fmla="*/ 1307888 w 10678681"/>
              <a:gd name="connsiteY125" fmla="*/ 1283156 h 1342734"/>
              <a:gd name="connsiteX126" fmla="*/ 1220734 w 10678681"/>
              <a:gd name="connsiteY126" fmla="*/ 1257811 h 1342734"/>
              <a:gd name="connsiteX127" fmla="*/ 1021737 w 10678681"/>
              <a:gd name="connsiteY127" fmla="*/ 1238739 h 1342734"/>
              <a:gd name="connsiteX128" fmla="*/ 959820 w 10678681"/>
              <a:gd name="connsiteY128" fmla="*/ 1275863 h 1342734"/>
              <a:gd name="connsiteX129" fmla="*/ 929137 w 10678681"/>
              <a:gd name="connsiteY129" fmla="*/ 1273957 h 1342734"/>
              <a:gd name="connsiteX130" fmla="*/ 878849 w 10678681"/>
              <a:gd name="connsiteY130" fmla="*/ 1266740 h 1342734"/>
              <a:gd name="connsiteX131" fmla="*/ 800667 w 10678681"/>
              <a:gd name="connsiteY131" fmla="*/ 1282041 h 1342734"/>
              <a:gd name="connsiteX132" fmla="*/ 644906 w 10678681"/>
              <a:gd name="connsiteY132" fmla="*/ 1273685 h 1342734"/>
              <a:gd name="connsiteX133" fmla="*/ 379869 w 10678681"/>
              <a:gd name="connsiteY133" fmla="*/ 1339165 h 1342734"/>
              <a:gd name="connsiteX134" fmla="*/ 137696 w 10678681"/>
              <a:gd name="connsiteY134" fmla="*/ 1319217 h 1342734"/>
              <a:gd name="connsiteX135" fmla="*/ 54250 w 10678681"/>
              <a:gd name="connsiteY135" fmla="*/ 1315838 h 1342734"/>
              <a:gd name="connsiteX136" fmla="*/ 28042 w 10678681"/>
              <a:gd name="connsiteY136" fmla="*/ 1297822 h 1342734"/>
              <a:gd name="connsiteX137" fmla="*/ 0 w 10678681"/>
              <a:gd name="connsiteY137" fmla="*/ 1294612 h 1342734"/>
              <a:gd name="connsiteX138" fmla="*/ 0 w 10678681"/>
              <a:gd name="connsiteY138"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578184 w 10678681"/>
              <a:gd name="connsiteY85" fmla="*/ 1326745 h 1342734"/>
              <a:gd name="connsiteX86" fmla="*/ 4564919 w 10678681"/>
              <a:gd name="connsiteY86" fmla="*/ 1325507 h 1342734"/>
              <a:gd name="connsiteX87" fmla="*/ 4566586 w 10678681"/>
              <a:gd name="connsiteY87" fmla="*/ 1316963 h 1342734"/>
              <a:gd name="connsiteX88" fmla="*/ 4556303 w 10678681"/>
              <a:gd name="connsiteY88" fmla="*/ 1300262 h 1342734"/>
              <a:gd name="connsiteX89" fmla="*/ 4502358 w 10678681"/>
              <a:gd name="connsiteY89" fmla="*/ 1302558 h 1342734"/>
              <a:gd name="connsiteX90" fmla="*/ 4498919 w 10678681"/>
              <a:gd name="connsiteY90" fmla="*/ 1312115 h 1342734"/>
              <a:gd name="connsiteX91" fmla="*/ 4492075 w 10678681"/>
              <a:gd name="connsiteY91" fmla="*/ 1313357 h 1342734"/>
              <a:gd name="connsiteX92" fmla="*/ 4487466 w 10678681"/>
              <a:gd name="connsiteY92" fmla="*/ 1304102 h 1342734"/>
              <a:gd name="connsiteX93" fmla="*/ 4398292 w 10678681"/>
              <a:gd name="connsiteY93" fmla="*/ 1278410 h 1342734"/>
              <a:gd name="connsiteX94" fmla="*/ 4306088 w 10678681"/>
              <a:gd name="connsiteY94" fmla="*/ 1282512 h 1342734"/>
              <a:gd name="connsiteX95" fmla="*/ 4188995 w 10678681"/>
              <a:gd name="connsiteY95" fmla="*/ 1296718 h 1342734"/>
              <a:gd name="connsiteX96" fmla="*/ 4136582 w 10678681"/>
              <a:gd name="connsiteY96" fmla="*/ 1287687 h 1342734"/>
              <a:gd name="connsiteX97" fmla="*/ 4064614 w 10678681"/>
              <a:gd name="connsiteY97" fmla="*/ 1296118 h 1342734"/>
              <a:gd name="connsiteX98" fmla="*/ 3900948 w 10678681"/>
              <a:gd name="connsiteY98" fmla="*/ 1322156 h 1342734"/>
              <a:gd name="connsiteX99" fmla="*/ 3787890 w 10678681"/>
              <a:gd name="connsiteY99" fmla="*/ 1322164 h 1342734"/>
              <a:gd name="connsiteX100" fmla="*/ 3745993 w 10678681"/>
              <a:gd name="connsiteY100" fmla="*/ 1342630 h 1342734"/>
              <a:gd name="connsiteX101" fmla="*/ 3675785 w 10678681"/>
              <a:gd name="connsiteY101" fmla="*/ 1326802 h 1342734"/>
              <a:gd name="connsiteX102" fmla="*/ 3623856 w 10678681"/>
              <a:gd name="connsiteY102" fmla="*/ 1290804 h 1342734"/>
              <a:gd name="connsiteX103" fmla="*/ 3564933 w 10678681"/>
              <a:gd name="connsiteY103" fmla="*/ 1287147 h 1342734"/>
              <a:gd name="connsiteX104" fmla="*/ 3550537 w 10678681"/>
              <a:gd name="connsiteY104" fmla="*/ 1317552 h 1342734"/>
              <a:gd name="connsiteX105" fmla="*/ 3487736 w 10678681"/>
              <a:gd name="connsiteY105" fmla="*/ 1303493 h 1342734"/>
              <a:gd name="connsiteX106" fmla="*/ 3392548 w 10678681"/>
              <a:gd name="connsiteY106" fmla="*/ 1278741 h 1342734"/>
              <a:gd name="connsiteX107" fmla="*/ 3337466 w 10678681"/>
              <a:gd name="connsiteY107" fmla="*/ 1272537 h 1342734"/>
              <a:gd name="connsiteX108" fmla="*/ 3175981 w 10678681"/>
              <a:gd name="connsiteY108" fmla="*/ 1208973 h 1342734"/>
              <a:gd name="connsiteX109" fmla="*/ 3036856 w 10678681"/>
              <a:gd name="connsiteY109" fmla="*/ 1214383 h 1342734"/>
              <a:gd name="connsiteX110" fmla="*/ 2824973 w 10678681"/>
              <a:gd name="connsiteY110" fmla="*/ 1134864 h 1342734"/>
              <a:gd name="connsiteX111" fmla="*/ 2804398 w 10678681"/>
              <a:gd name="connsiteY111" fmla="*/ 1125556 h 1342734"/>
              <a:gd name="connsiteX112" fmla="*/ 2736109 w 10678681"/>
              <a:gd name="connsiteY112" fmla="*/ 1137717 h 1342734"/>
              <a:gd name="connsiteX113" fmla="*/ 2659096 w 10678681"/>
              <a:gd name="connsiteY113" fmla="*/ 1150294 h 1342734"/>
              <a:gd name="connsiteX114" fmla="*/ 2567088 w 10678681"/>
              <a:gd name="connsiteY114" fmla="*/ 1181781 h 1342734"/>
              <a:gd name="connsiteX115" fmla="*/ 2454501 w 10678681"/>
              <a:gd name="connsiteY115" fmla="*/ 1155455 h 1342734"/>
              <a:gd name="connsiteX116" fmla="*/ 2385161 w 10678681"/>
              <a:gd name="connsiteY116" fmla="*/ 1161312 h 1342734"/>
              <a:gd name="connsiteX117" fmla="*/ 2273361 w 10678681"/>
              <a:gd name="connsiteY117" fmla="*/ 1134090 h 1342734"/>
              <a:gd name="connsiteX118" fmla="*/ 2132003 w 10678681"/>
              <a:gd name="connsiteY118" fmla="*/ 1139225 h 1342734"/>
              <a:gd name="connsiteX119" fmla="*/ 2041224 w 10678681"/>
              <a:gd name="connsiteY119" fmla="*/ 1147536 h 1342734"/>
              <a:gd name="connsiteX120" fmla="*/ 2010157 w 10678681"/>
              <a:gd name="connsiteY120" fmla="*/ 1152767 h 1342734"/>
              <a:gd name="connsiteX121" fmla="*/ 1859213 w 10678681"/>
              <a:gd name="connsiteY121" fmla="*/ 1199540 h 1342734"/>
              <a:gd name="connsiteX122" fmla="*/ 1735877 w 10678681"/>
              <a:gd name="connsiteY122" fmla="*/ 1246527 h 1342734"/>
              <a:gd name="connsiteX123" fmla="*/ 1705069 w 10678681"/>
              <a:gd name="connsiteY123" fmla="*/ 1251989 h 1342734"/>
              <a:gd name="connsiteX124" fmla="*/ 1307888 w 10678681"/>
              <a:gd name="connsiteY124" fmla="*/ 1283156 h 1342734"/>
              <a:gd name="connsiteX125" fmla="*/ 1220734 w 10678681"/>
              <a:gd name="connsiteY125" fmla="*/ 1257811 h 1342734"/>
              <a:gd name="connsiteX126" fmla="*/ 1021737 w 10678681"/>
              <a:gd name="connsiteY126" fmla="*/ 1238739 h 1342734"/>
              <a:gd name="connsiteX127" fmla="*/ 959820 w 10678681"/>
              <a:gd name="connsiteY127" fmla="*/ 1275863 h 1342734"/>
              <a:gd name="connsiteX128" fmla="*/ 929137 w 10678681"/>
              <a:gd name="connsiteY128" fmla="*/ 1273957 h 1342734"/>
              <a:gd name="connsiteX129" fmla="*/ 878849 w 10678681"/>
              <a:gd name="connsiteY129" fmla="*/ 1266740 h 1342734"/>
              <a:gd name="connsiteX130" fmla="*/ 800667 w 10678681"/>
              <a:gd name="connsiteY130" fmla="*/ 1282041 h 1342734"/>
              <a:gd name="connsiteX131" fmla="*/ 644906 w 10678681"/>
              <a:gd name="connsiteY131" fmla="*/ 1273685 h 1342734"/>
              <a:gd name="connsiteX132" fmla="*/ 379869 w 10678681"/>
              <a:gd name="connsiteY132" fmla="*/ 1339165 h 1342734"/>
              <a:gd name="connsiteX133" fmla="*/ 137696 w 10678681"/>
              <a:gd name="connsiteY133" fmla="*/ 1319217 h 1342734"/>
              <a:gd name="connsiteX134" fmla="*/ 54250 w 10678681"/>
              <a:gd name="connsiteY134" fmla="*/ 1315838 h 1342734"/>
              <a:gd name="connsiteX135" fmla="*/ 28042 w 10678681"/>
              <a:gd name="connsiteY135" fmla="*/ 1297822 h 1342734"/>
              <a:gd name="connsiteX136" fmla="*/ 0 w 10678681"/>
              <a:gd name="connsiteY136" fmla="*/ 1294612 h 1342734"/>
              <a:gd name="connsiteX137" fmla="*/ 0 w 10678681"/>
              <a:gd name="connsiteY137"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17473 w 10678681"/>
              <a:gd name="connsiteY85" fmla="*/ 1296467 h 1342734"/>
              <a:gd name="connsiteX86" fmla="*/ 4564919 w 10678681"/>
              <a:gd name="connsiteY86" fmla="*/ 1325507 h 1342734"/>
              <a:gd name="connsiteX87" fmla="*/ 4566586 w 10678681"/>
              <a:gd name="connsiteY87" fmla="*/ 1316963 h 1342734"/>
              <a:gd name="connsiteX88" fmla="*/ 4556303 w 10678681"/>
              <a:gd name="connsiteY88" fmla="*/ 1300262 h 1342734"/>
              <a:gd name="connsiteX89" fmla="*/ 4502358 w 10678681"/>
              <a:gd name="connsiteY89" fmla="*/ 1302558 h 1342734"/>
              <a:gd name="connsiteX90" fmla="*/ 4498919 w 10678681"/>
              <a:gd name="connsiteY90" fmla="*/ 1312115 h 1342734"/>
              <a:gd name="connsiteX91" fmla="*/ 4492075 w 10678681"/>
              <a:gd name="connsiteY91" fmla="*/ 1313357 h 1342734"/>
              <a:gd name="connsiteX92" fmla="*/ 4487466 w 10678681"/>
              <a:gd name="connsiteY92" fmla="*/ 1304102 h 1342734"/>
              <a:gd name="connsiteX93" fmla="*/ 4398292 w 10678681"/>
              <a:gd name="connsiteY93" fmla="*/ 1278410 h 1342734"/>
              <a:gd name="connsiteX94" fmla="*/ 4306088 w 10678681"/>
              <a:gd name="connsiteY94" fmla="*/ 1282512 h 1342734"/>
              <a:gd name="connsiteX95" fmla="*/ 4188995 w 10678681"/>
              <a:gd name="connsiteY95" fmla="*/ 1296718 h 1342734"/>
              <a:gd name="connsiteX96" fmla="*/ 4136582 w 10678681"/>
              <a:gd name="connsiteY96" fmla="*/ 1287687 h 1342734"/>
              <a:gd name="connsiteX97" fmla="*/ 4064614 w 10678681"/>
              <a:gd name="connsiteY97" fmla="*/ 1296118 h 1342734"/>
              <a:gd name="connsiteX98" fmla="*/ 3900948 w 10678681"/>
              <a:gd name="connsiteY98" fmla="*/ 1322156 h 1342734"/>
              <a:gd name="connsiteX99" fmla="*/ 3787890 w 10678681"/>
              <a:gd name="connsiteY99" fmla="*/ 1322164 h 1342734"/>
              <a:gd name="connsiteX100" fmla="*/ 3745993 w 10678681"/>
              <a:gd name="connsiteY100" fmla="*/ 1342630 h 1342734"/>
              <a:gd name="connsiteX101" fmla="*/ 3675785 w 10678681"/>
              <a:gd name="connsiteY101" fmla="*/ 1326802 h 1342734"/>
              <a:gd name="connsiteX102" fmla="*/ 3623856 w 10678681"/>
              <a:gd name="connsiteY102" fmla="*/ 1290804 h 1342734"/>
              <a:gd name="connsiteX103" fmla="*/ 3564933 w 10678681"/>
              <a:gd name="connsiteY103" fmla="*/ 1287147 h 1342734"/>
              <a:gd name="connsiteX104" fmla="*/ 3550537 w 10678681"/>
              <a:gd name="connsiteY104" fmla="*/ 1317552 h 1342734"/>
              <a:gd name="connsiteX105" fmla="*/ 3487736 w 10678681"/>
              <a:gd name="connsiteY105" fmla="*/ 1303493 h 1342734"/>
              <a:gd name="connsiteX106" fmla="*/ 3392548 w 10678681"/>
              <a:gd name="connsiteY106" fmla="*/ 1278741 h 1342734"/>
              <a:gd name="connsiteX107" fmla="*/ 3337466 w 10678681"/>
              <a:gd name="connsiteY107" fmla="*/ 1272537 h 1342734"/>
              <a:gd name="connsiteX108" fmla="*/ 3175981 w 10678681"/>
              <a:gd name="connsiteY108" fmla="*/ 1208973 h 1342734"/>
              <a:gd name="connsiteX109" fmla="*/ 3036856 w 10678681"/>
              <a:gd name="connsiteY109" fmla="*/ 1214383 h 1342734"/>
              <a:gd name="connsiteX110" fmla="*/ 2824973 w 10678681"/>
              <a:gd name="connsiteY110" fmla="*/ 1134864 h 1342734"/>
              <a:gd name="connsiteX111" fmla="*/ 2804398 w 10678681"/>
              <a:gd name="connsiteY111" fmla="*/ 1125556 h 1342734"/>
              <a:gd name="connsiteX112" fmla="*/ 2736109 w 10678681"/>
              <a:gd name="connsiteY112" fmla="*/ 1137717 h 1342734"/>
              <a:gd name="connsiteX113" fmla="*/ 2659096 w 10678681"/>
              <a:gd name="connsiteY113" fmla="*/ 1150294 h 1342734"/>
              <a:gd name="connsiteX114" fmla="*/ 2567088 w 10678681"/>
              <a:gd name="connsiteY114" fmla="*/ 1181781 h 1342734"/>
              <a:gd name="connsiteX115" fmla="*/ 2454501 w 10678681"/>
              <a:gd name="connsiteY115" fmla="*/ 1155455 h 1342734"/>
              <a:gd name="connsiteX116" fmla="*/ 2385161 w 10678681"/>
              <a:gd name="connsiteY116" fmla="*/ 1161312 h 1342734"/>
              <a:gd name="connsiteX117" fmla="*/ 2273361 w 10678681"/>
              <a:gd name="connsiteY117" fmla="*/ 1134090 h 1342734"/>
              <a:gd name="connsiteX118" fmla="*/ 2132003 w 10678681"/>
              <a:gd name="connsiteY118" fmla="*/ 1139225 h 1342734"/>
              <a:gd name="connsiteX119" fmla="*/ 2041224 w 10678681"/>
              <a:gd name="connsiteY119" fmla="*/ 1147536 h 1342734"/>
              <a:gd name="connsiteX120" fmla="*/ 2010157 w 10678681"/>
              <a:gd name="connsiteY120" fmla="*/ 1152767 h 1342734"/>
              <a:gd name="connsiteX121" fmla="*/ 1859213 w 10678681"/>
              <a:gd name="connsiteY121" fmla="*/ 1199540 h 1342734"/>
              <a:gd name="connsiteX122" fmla="*/ 1735877 w 10678681"/>
              <a:gd name="connsiteY122" fmla="*/ 1246527 h 1342734"/>
              <a:gd name="connsiteX123" fmla="*/ 1705069 w 10678681"/>
              <a:gd name="connsiteY123" fmla="*/ 1251989 h 1342734"/>
              <a:gd name="connsiteX124" fmla="*/ 1307888 w 10678681"/>
              <a:gd name="connsiteY124" fmla="*/ 1283156 h 1342734"/>
              <a:gd name="connsiteX125" fmla="*/ 1220734 w 10678681"/>
              <a:gd name="connsiteY125" fmla="*/ 1257811 h 1342734"/>
              <a:gd name="connsiteX126" fmla="*/ 1021737 w 10678681"/>
              <a:gd name="connsiteY126" fmla="*/ 1238739 h 1342734"/>
              <a:gd name="connsiteX127" fmla="*/ 959820 w 10678681"/>
              <a:gd name="connsiteY127" fmla="*/ 1275863 h 1342734"/>
              <a:gd name="connsiteX128" fmla="*/ 929137 w 10678681"/>
              <a:gd name="connsiteY128" fmla="*/ 1273957 h 1342734"/>
              <a:gd name="connsiteX129" fmla="*/ 878849 w 10678681"/>
              <a:gd name="connsiteY129" fmla="*/ 1266740 h 1342734"/>
              <a:gd name="connsiteX130" fmla="*/ 800667 w 10678681"/>
              <a:gd name="connsiteY130" fmla="*/ 1282041 h 1342734"/>
              <a:gd name="connsiteX131" fmla="*/ 644906 w 10678681"/>
              <a:gd name="connsiteY131" fmla="*/ 1273685 h 1342734"/>
              <a:gd name="connsiteX132" fmla="*/ 379869 w 10678681"/>
              <a:gd name="connsiteY132" fmla="*/ 1339165 h 1342734"/>
              <a:gd name="connsiteX133" fmla="*/ 137696 w 10678681"/>
              <a:gd name="connsiteY133" fmla="*/ 1319217 h 1342734"/>
              <a:gd name="connsiteX134" fmla="*/ 54250 w 10678681"/>
              <a:gd name="connsiteY134" fmla="*/ 1315838 h 1342734"/>
              <a:gd name="connsiteX135" fmla="*/ 28042 w 10678681"/>
              <a:gd name="connsiteY135" fmla="*/ 1297822 h 1342734"/>
              <a:gd name="connsiteX136" fmla="*/ 0 w 10678681"/>
              <a:gd name="connsiteY136" fmla="*/ 1294612 h 1342734"/>
              <a:gd name="connsiteX137" fmla="*/ 0 w 10678681"/>
              <a:gd name="connsiteY137"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86475 w 10678681"/>
              <a:gd name="connsiteY78" fmla="*/ 1257028 h 1342734"/>
              <a:gd name="connsiteX79" fmla="*/ 5126038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307888 w 10678681"/>
              <a:gd name="connsiteY123" fmla="*/ 1283156 h 1342734"/>
              <a:gd name="connsiteX124" fmla="*/ 1220734 w 10678681"/>
              <a:gd name="connsiteY124" fmla="*/ 1257811 h 1342734"/>
              <a:gd name="connsiteX125" fmla="*/ 1021737 w 10678681"/>
              <a:gd name="connsiteY125" fmla="*/ 1238739 h 1342734"/>
              <a:gd name="connsiteX126" fmla="*/ 959820 w 10678681"/>
              <a:gd name="connsiteY126" fmla="*/ 1275863 h 1342734"/>
              <a:gd name="connsiteX127" fmla="*/ 929137 w 10678681"/>
              <a:gd name="connsiteY127" fmla="*/ 1273957 h 1342734"/>
              <a:gd name="connsiteX128" fmla="*/ 878849 w 10678681"/>
              <a:gd name="connsiteY128" fmla="*/ 1266740 h 1342734"/>
              <a:gd name="connsiteX129" fmla="*/ 800667 w 10678681"/>
              <a:gd name="connsiteY129" fmla="*/ 1282041 h 1342734"/>
              <a:gd name="connsiteX130" fmla="*/ 644906 w 10678681"/>
              <a:gd name="connsiteY130" fmla="*/ 1273685 h 1342734"/>
              <a:gd name="connsiteX131" fmla="*/ 379869 w 10678681"/>
              <a:gd name="connsiteY131" fmla="*/ 1339165 h 1342734"/>
              <a:gd name="connsiteX132" fmla="*/ 137696 w 10678681"/>
              <a:gd name="connsiteY132" fmla="*/ 1319217 h 1342734"/>
              <a:gd name="connsiteX133" fmla="*/ 54250 w 10678681"/>
              <a:gd name="connsiteY133" fmla="*/ 1315838 h 1342734"/>
              <a:gd name="connsiteX134" fmla="*/ 28042 w 10678681"/>
              <a:gd name="connsiteY134" fmla="*/ 1297822 h 1342734"/>
              <a:gd name="connsiteX135" fmla="*/ 0 w 10678681"/>
              <a:gd name="connsiteY135" fmla="*/ 1294612 h 1342734"/>
              <a:gd name="connsiteX136" fmla="*/ 0 w 10678681"/>
              <a:gd name="connsiteY136"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8647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307888 w 10678681"/>
              <a:gd name="connsiteY123" fmla="*/ 1283156 h 1342734"/>
              <a:gd name="connsiteX124" fmla="*/ 1220734 w 10678681"/>
              <a:gd name="connsiteY124" fmla="*/ 1257811 h 1342734"/>
              <a:gd name="connsiteX125" fmla="*/ 1021737 w 10678681"/>
              <a:gd name="connsiteY125" fmla="*/ 1238739 h 1342734"/>
              <a:gd name="connsiteX126" fmla="*/ 959820 w 10678681"/>
              <a:gd name="connsiteY126" fmla="*/ 1275863 h 1342734"/>
              <a:gd name="connsiteX127" fmla="*/ 929137 w 10678681"/>
              <a:gd name="connsiteY127" fmla="*/ 1273957 h 1342734"/>
              <a:gd name="connsiteX128" fmla="*/ 878849 w 10678681"/>
              <a:gd name="connsiteY128" fmla="*/ 1266740 h 1342734"/>
              <a:gd name="connsiteX129" fmla="*/ 800667 w 10678681"/>
              <a:gd name="connsiteY129" fmla="*/ 1282041 h 1342734"/>
              <a:gd name="connsiteX130" fmla="*/ 644906 w 10678681"/>
              <a:gd name="connsiteY130" fmla="*/ 1273685 h 1342734"/>
              <a:gd name="connsiteX131" fmla="*/ 379869 w 10678681"/>
              <a:gd name="connsiteY131" fmla="*/ 1339165 h 1342734"/>
              <a:gd name="connsiteX132" fmla="*/ 137696 w 10678681"/>
              <a:gd name="connsiteY132" fmla="*/ 1319217 h 1342734"/>
              <a:gd name="connsiteX133" fmla="*/ 54250 w 10678681"/>
              <a:gd name="connsiteY133" fmla="*/ 1315838 h 1342734"/>
              <a:gd name="connsiteX134" fmla="*/ 28042 w 10678681"/>
              <a:gd name="connsiteY134" fmla="*/ 1297822 h 1342734"/>
              <a:gd name="connsiteX135" fmla="*/ 0 w 10678681"/>
              <a:gd name="connsiteY135" fmla="*/ 1294612 h 1342734"/>
              <a:gd name="connsiteX136" fmla="*/ 0 w 10678681"/>
              <a:gd name="connsiteY136"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6402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307888 w 10678681"/>
              <a:gd name="connsiteY123" fmla="*/ 1283156 h 1342734"/>
              <a:gd name="connsiteX124" fmla="*/ 1220734 w 10678681"/>
              <a:gd name="connsiteY124" fmla="*/ 1257811 h 1342734"/>
              <a:gd name="connsiteX125" fmla="*/ 1021737 w 10678681"/>
              <a:gd name="connsiteY125" fmla="*/ 1238739 h 1342734"/>
              <a:gd name="connsiteX126" fmla="*/ 959820 w 10678681"/>
              <a:gd name="connsiteY126" fmla="*/ 1275863 h 1342734"/>
              <a:gd name="connsiteX127" fmla="*/ 929137 w 10678681"/>
              <a:gd name="connsiteY127" fmla="*/ 1273957 h 1342734"/>
              <a:gd name="connsiteX128" fmla="*/ 878849 w 10678681"/>
              <a:gd name="connsiteY128" fmla="*/ 1266740 h 1342734"/>
              <a:gd name="connsiteX129" fmla="*/ 800667 w 10678681"/>
              <a:gd name="connsiteY129" fmla="*/ 1282041 h 1342734"/>
              <a:gd name="connsiteX130" fmla="*/ 644906 w 10678681"/>
              <a:gd name="connsiteY130" fmla="*/ 1273685 h 1342734"/>
              <a:gd name="connsiteX131" fmla="*/ 379869 w 10678681"/>
              <a:gd name="connsiteY131" fmla="*/ 1339165 h 1342734"/>
              <a:gd name="connsiteX132" fmla="*/ 137696 w 10678681"/>
              <a:gd name="connsiteY132" fmla="*/ 1319217 h 1342734"/>
              <a:gd name="connsiteX133" fmla="*/ 54250 w 10678681"/>
              <a:gd name="connsiteY133" fmla="*/ 1315838 h 1342734"/>
              <a:gd name="connsiteX134" fmla="*/ 28042 w 10678681"/>
              <a:gd name="connsiteY134" fmla="*/ 1297822 h 1342734"/>
              <a:gd name="connsiteX135" fmla="*/ 0 w 10678681"/>
              <a:gd name="connsiteY135" fmla="*/ 1294612 h 1342734"/>
              <a:gd name="connsiteX136" fmla="*/ 0 w 10678681"/>
              <a:gd name="connsiteY136"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6402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307888 w 10678681"/>
              <a:gd name="connsiteY123" fmla="*/ 1283156 h 1342734"/>
              <a:gd name="connsiteX124" fmla="*/ 1021737 w 10678681"/>
              <a:gd name="connsiteY124" fmla="*/ 1238739 h 1342734"/>
              <a:gd name="connsiteX125" fmla="*/ 959820 w 10678681"/>
              <a:gd name="connsiteY125" fmla="*/ 1275863 h 1342734"/>
              <a:gd name="connsiteX126" fmla="*/ 929137 w 10678681"/>
              <a:gd name="connsiteY126" fmla="*/ 1273957 h 1342734"/>
              <a:gd name="connsiteX127" fmla="*/ 878849 w 10678681"/>
              <a:gd name="connsiteY127" fmla="*/ 1266740 h 1342734"/>
              <a:gd name="connsiteX128" fmla="*/ 800667 w 10678681"/>
              <a:gd name="connsiteY128" fmla="*/ 1282041 h 1342734"/>
              <a:gd name="connsiteX129" fmla="*/ 644906 w 10678681"/>
              <a:gd name="connsiteY129" fmla="*/ 1273685 h 1342734"/>
              <a:gd name="connsiteX130" fmla="*/ 379869 w 10678681"/>
              <a:gd name="connsiteY130" fmla="*/ 1339165 h 1342734"/>
              <a:gd name="connsiteX131" fmla="*/ 137696 w 10678681"/>
              <a:gd name="connsiteY131" fmla="*/ 1319217 h 1342734"/>
              <a:gd name="connsiteX132" fmla="*/ 54250 w 10678681"/>
              <a:gd name="connsiteY132" fmla="*/ 1315838 h 1342734"/>
              <a:gd name="connsiteX133" fmla="*/ 28042 w 10678681"/>
              <a:gd name="connsiteY133" fmla="*/ 1297822 h 1342734"/>
              <a:gd name="connsiteX134" fmla="*/ 0 w 10678681"/>
              <a:gd name="connsiteY134" fmla="*/ 1294612 h 1342734"/>
              <a:gd name="connsiteX135" fmla="*/ 0 w 10678681"/>
              <a:gd name="connsiteY135"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6402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279827 w 10678681"/>
              <a:gd name="connsiteY123" fmla="*/ 1245307 h 1342734"/>
              <a:gd name="connsiteX124" fmla="*/ 1021737 w 10678681"/>
              <a:gd name="connsiteY124" fmla="*/ 1238739 h 1342734"/>
              <a:gd name="connsiteX125" fmla="*/ 959820 w 10678681"/>
              <a:gd name="connsiteY125" fmla="*/ 1275863 h 1342734"/>
              <a:gd name="connsiteX126" fmla="*/ 929137 w 10678681"/>
              <a:gd name="connsiteY126" fmla="*/ 1273957 h 1342734"/>
              <a:gd name="connsiteX127" fmla="*/ 878849 w 10678681"/>
              <a:gd name="connsiteY127" fmla="*/ 1266740 h 1342734"/>
              <a:gd name="connsiteX128" fmla="*/ 800667 w 10678681"/>
              <a:gd name="connsiteY128" fmla="*/ 1282041 h 1342734"/>
              <a:gd name="connsiteX129" fmla="*/ 644906 w 10678681"/>
              <a:gd name="connsiteY129" fmla="*/ 1273685 h 1342734"/>
              <a:gd name="connsiteX130" fmla="*/ 379869 w 10678681"/>
              <a:gd name="connsiteY130" fmla="*/ 1339165 h 1342734"/>
              <a:gd name="connsiteX131" fmla="*/ 137696 w 10678681"/>
              <a:gd name="connsiteY131" fmla="*/ 1319217 h 1342734"/>
              <a:gd name="connsiteX132" fmla="*/ 54250 w 10678681"/>
              <a:gd name="connsiteY132" fmla="*/ 1315838 h 1342734"/>
              <a:gd name="connsiteX133" fmla="*/ 28042 w 10678681"/>
              <a:gd name="connsiteY133" fmla="*/ 1297822 h 1342734"/>
              <a:gd name="connsiteX134" fmla="*/ 0 w 10678681"/>
              <a:gd name="connsiteY134" fmla="*/ 1294612 h 1342734"/>
              <a:gd name="connsiteX135" fmla="*/ 0 w 10678681"/>
              <a:gd name="connsiteY135"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6402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660167 w 10678681"/>
              <a:gd name="connsiteY122" fmla="*/ 1236849 h 1342734"/>
              <a:gd name="connsiteX123" fmla="*/ 1279827 w 10678681"/>
              <a:gd name="connsiteY123" fmla="*/ 1245307 h 1342734"/>
              <a:gd name="connsiteX124" fmla="*/ 1021737 w 10678681"/>
              <a:gd name="connsiteY124" fmla="*/ 1238739 h 1342734"/>
              <a:gd name="connsiteX125" fmla="*/ 959820 w 10678681"/>
              <a:gd name="connsiteY125" fmla="*/ 1275863 h 1342734"/>
              <a:gd name="connsiteX126" fmla="*/ 929137 w 10678681"/>
              <a:gd name="connsiteY126" fmla="*/ 1273957 h 1342734"/>
              <a:gd name="connsiteX127" fmla="*/ 878849 w 10678681"/>
              <a:gd name="connsiteY127" fmla="*/ 1266740 h 1342734"/>
              <a:gd name="connsiteX128" fmla="*/ 800667 w 10678681"/>
              <a:gd name="connsiteY128" fmla="*/ 1282041 h 1342734"/>
              <a:gd name="connsiteX129" fmla="*/ 644906 w 10678681"/>
              <a:gd name="connsiteY129" fmla="*/ 1273685 h 1342734"/>
              <a:gd name="connsiteX130" fmla="*/ 379869 w 10678681"/>
              <a:gd name="connsiteY130" fmla="*/ 1339165 h 1342734"/>
              <a:gd name="connsiteX131" fmla="*/ 137696 w 10678681"/>
              <a:gd name="connsiteY131" fmla="*/ 1319217 h 1342734"/>
              <a:gd name="connsiteX132" fmla="*/ 54250 w 10678681"/>
              <a:gd name="connsiteY132" fmla="*/ 1315838 h 1342734"/>
              <a:gd name="connsiteX133" fmla="*/ 28042 w 10678681"/>
              <a:gd name="connsiteY133" fmla="*/ 1297822 h 1342734"/>
              <a:gd name="connsiteX134" fmla="*/ 0 w 10678681"/>
              <a:gd name="connsiteY134" fmla="*/ 1294612 h 1342734"/>
              <a:gd name="connsiteX135" fmla="*/ 0 w 10678681"/>
              <a:gd name="connsiteY135" fmla="*/ 0 h 134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10678681" h="1342734">
                <a:moveTo>
                  <a:pt x="0" y="0"/>
                </a:moveTo>
                <a:lnTo>
                  <a:pt x="10678681" y="0"/>
                </a:lnTo>
                <a:lnTo>
                  <a:pt x="10666019" y="7876"/>
                </a:lnTo>
                <a:cubicBezTo>
                  <a:pt x="10653407" y="16166"/>
                  <a:pt x="10642107" y="24244"/>
                  <a:pt x="10632825" y="32153"/>
                </a:cubicBezTo>
                <a:cubicBezTo>
                  <a:pt x="10592272" y="36323"/>
                  <a:pt x="10556884" y="50892"/>
                  <a:pt x="10516219" y="45588"/>
                </a:cubicBezTo>
                <a:cubicBezTo>
                  <a:pt x="10497465" y="38035"/>
                  <a:pt x="10481313" y="25649"/>
                  <a:pt x="10456989" y="979"/>
                </a:cubicBezTo>
                <a:cubicBezTo>
                  <a:pt x="10458435" y="21260"/>
                  <a:pt x="10448472" y="9612"/>
                  <a:pt x="10438642" y="1524"/>
                </a:cubicBezTo>
                <a:cubicBezTo>
                  <a:pt x="10430119" y="11702"/>
                  <a:pt x="10417632" y="41266"/>
                  <a:pt x="10407146" y="43659"/>
                </a:cubicBezTo>
                <a:cubicBezTo>
                  <a:pt x="10379701" y="2826"/>
                  <a:pt x="10370665" y="125005"/>
                  <a:pt x="10341159" y="103824"/>
                </a:cubicBezTo>
                <a:cubicBezTo>
                  <a:pt x="10332001" y="120367"/>
                  <a:pt x="10274736" y="115685"/>
                  <a:pt x="10244930" y="94599"/>
                </a:cubicBezTo>
                <a:cubicBezTo>
                  <a:pt x="10189350" y="132718"/>
                  <a:pt x="10178914" y="158571"/>
                  <a:pt x="10115334" y="155658"/>
                </a:cubicBezTo>
                <a:cubicBezTo>
                  <a:pt x="10110816" y="185325"/>
                  <a:pt x="10047419" y="166765"/>
                  <a:pt x="10068157" y="215673"/>
                </a:cubicBezTo>
                <a:cubicBezTo>
                  <a:pt x="10047157" y="216184"/>
                  <a:pt x="10029060" y="198149"/>
                  <a:pt x="10045431" y="229568"/>
                </a:cubicBezTo>
                <a:cubicBezTo>
                  <a:pt x="10018897" y="234017"/>
                  <a:pt x="9963426" y="205273"/>
                  <a:pt x="9929077" y="209062"/>
                </a:cubicBezTo>
                <a:cubicBezTo>
                  <a:pt x="9910475" y="224494"/>
                  <a:pt x="9890198" y="272419"/>
                  <a:pt x="9840045" y="223033"/>
                </a:cubicBezTo>
                <a:cubicBezTo>
                  <a:pt x="9789999" y="276055"/>
                  <a:pt x="9744257" y="186744"/>
                  <a:pt x="9679639" y="247182"/>
                </a:cubicBezTo>
                <a:cubicBezTo>
                  <a:pt x="9634736" y="215294"/>
                  <a:pt x="9537501" y="238016"/>
                  <a:pt x="9498347" y="244723"/>
                </a:cubicBezTo>
                <a:cubicBezTo>
                  <a:pt x="9450379" y="244255"/>
                  <a:pt x="9394227" y="293607"/>
                  <a:pt x="9366026" y="299024"/>
                </a:cubicBezTo>
                <a:cubicBezTo>
                  <a:pt x="9341424" y="298595"/>
                  <a:pt x="9297504" y="338146"/>
                  <a:pt x="9316702" y="356523"/>
                </a:cubicBezTo>
                <a:cubicBezTo>
                  <a:pt x="9228105" y="319675"/>
                  <a:pt x="9206375" y="367221"/>
                  <a:pt x="9121744" y="365177"/>
                </a:cubicBezTo>
                <a:cubicBezTo>
                  <a:pt x="9093808" y="425910"/>
                  <a:pt x="9103257" y="373647"/>
                  <a:pt x="9061654" y="393730"/>
                </a:cubicBezTo>
                <a:cubicBezTo>
                  <a:pt x="9060114" y="344357"/>
                  <a:pt x="9015442" y="432718"/>
                  <a:pt x="8997577" y="380865"/>
                </a:cubicBezTo>
                <a:cubicBezTo>
                  <a:pt x="8969550" y="402056"/>
                  <a:pt x="8954076" y="446763"/>
                  <a:pt x="8907968" y="447345"/>
                </a:cubicBezTo>
                <a:cubicBezTo>
                  <a:pt x="8864369" y="428134"/>
                  <a:pt x="8818646" y="497461"/>
                  <a:pt x="8764163" y="471000"/>
                </a:cubicBezTo>
                <a:cubicBezTo>
                  <a:pt x="8744747" y="465539"/>
                  <a:pt x="8688469" y="474754"/>
                  <a:pt x="8680155" y="492404"/>
                </a:cubicBezTo>
                <a:cubicBezTo>
                  <a:pt x="8668902" y="497604"/>
                  <a:pt x="8654338" y="493892"/>
                  <a:pt x="8651436" y="511923"/>
                </a:cubicBezTo>
                <a:cubicBezTo>
                  <a:pt x="8645505" y="533975"/>
                  <a:pt x="8599739" y="507897"/>
                  <a:pt x="8609185" y="531525"/>
                </a:cubicBezTo>
                <a:cubicBezTo>
                  <a:pt x="8576806" y="513805"/>
                  <a:pt x="8560019" y="560634"/>
                  <a:pt x="8537091" y="574933"/>
                </a:cubicBezTo>
                <a:cubicBezTo>
                  <a:pt x="8510928" y="556486"/>
                  <a:pt x="8488623" y="604682"/>
                  <a:pt x="8435931" y="617926"/>
                </a:cubicBezTo>
                <a:cubicBezTo>
                  <a:pt x="8406978" y="596402"/>
                  <a:pt x="8400500" y="627188"/>
                  <a:pt x="8348623" y="600607"/>
                </a:cubicBezTo>
                <a:cubicBezTo>
                  <a:pt x="8347650" y="604255"/>
                  <a:pt x="8320537" y="587451"/>
                  <a:pt x="8276883" y="588214"/>
                </a:cubicBezTo>
                <a:cubicBezTo>
                  <a:pt x="8233229" y="588977"/>
                  <a:pt x="8147007" y="602039"/>
                  <a:pt x="8086698" y="605185"/>
                </a:cubicBezTo>
                <a:cubicBezTo>
                  <a:pt x="8018754" y="612533"/>
                  <a:pt x="8076794" y="658105"/>
                  <a:pt x="7982378" y="629799"/>
                </a:cubicBezTo>
                <a:cubicBezTo>
                  <a:pt x="7978309" y="650417"/>
                  <a:pt x="7968020" y="653434"/>
                  <a:pt x="7947952" y="648003"/>
                </a:cubicBezTo>
                <a:cubicBezTo>
                  <a:pt x="7915301" y="652980"/>
                  <a:pt x="7930086" y="699793"/>
                  <a:pt x="7890112" y="677915"/>
                </a:cubicBezTo>
                <a:cubicBezTo>
                  <a:pt x="7902561" y="702153"/>
                  <a:pt x="7831508" y="700184"/>
                  <a:pt x="7853284" y="723588"/>
                </a:cubicBezTo>
                <a:cubicBezTo>
                  <a:pt x="7838304" y="751013"/>
                  <a:pt x="7817999" y="714992"/>
                  <a:pt x="7802383" y="739359"/>
                </a:cubicBezTo>
                <a:cubicBezTo>
                  <a:pt x="7781922" y="742015"/>
                  <a:pt x="7755431" y="732207"/>
                  <a:pt x="7730518" y="739526"/>
                </a:cubicBezTo>
                <a:cubicBezTo>
                  <a:pt x="7716802" y="743091"/>
                  <a:pt x="7733019" y="753459"/>
                  <a:pt x="7720084" y="760750"/>
                </a:cubicBezTo>
                <a:cubicBezTo>
                  <a:pt x="7707149" y="768041"/>
                  <a:pt x="7671920" y="776612"/>
                  <a:pt x="7652907" y="783273"/>
                </a:cubicBezTo>
                <a:cubicBezTo>
                  <a:pt x="7630163" y="772504"/>
                  <a:pt x="7616976" y="783101"/>
                  <a:pt x="7606008" y="800717"/>
                </a:cubicBezTo>
                <a:cubicBezTo>
                  <a:pt x="7561224" y="806541"/>
                  <a:pt x="7527083" y="837162"/>
                  <a:pt x="7480223" y="856821"/>
                </a:cubicBezTo>
                <a:cubicBezTo>
                  <a:pt x="7422566" y="851729"/>
                  <a:pt x="7406130" y="898621"/>
                  <a:pt x="7356005" y="919462"/>
                </a:cubicBezTo>
                <a:cubicBezTo>
                  <a:pt x="7301710" y="896412"/>
                  <a:pt x="7327853" y="963334"/>
                  <a:pt x="7305396" y="986228"/>
                </a:cubicBezTo>
                <a:lnTo>
                  <a:pt x="7266251" y="967864"/>
                </a:lnTo>
                <a:lnTo>
                  <a:pt x="7258094" y="990679"/>
                </a:lnTo>
                <a:lnTo>
                  <a:pt x="7257893" y="991204"/>
                </a:lnTo>
                <a:lnTo>
                  <a:pt x="7247153" y="991550"/>
                </a:lnTo>
                <a:cubicBezTo>
                  <a:pt x="7228850" y="991013"/>
                  <a:pt x="7210872" y="989423"/>
                  <a:pt x="7193612" y="987042"/>
                </a:cubicBezTo>
                <a:cubicBezTo>
                  <a:pt x="7184018" y="1016185"/>
                  <a:pt x="7117645" y="991054"/>
                  <a:pt x="7132632" y="1042036"/>
                </a:cubicBezTo>
                <a:cubicBezTo>
                  <a:pt x="7109597" y="1040358"/>
                  <a:pt x="7092653" y="1020472"/>
                  <a:pt x="7105610" y="1053537"/>
                </a:cubicBezTo>
                <a:cubicBezTo>
                  <a:pt x="7098186" y="1053959"/>
                  <a:pt x="7071669" y="1042250"/>
                  <a:pt x="7069148" y="1047163"/>
                </a:cubicBezTo>
                <a:lnTo>
                  <a:pt x="7039634" y="1059971"/>
                </a:lnTo>
                <a:lnTo>
                  <a:pt x="7033445" y="1063314"/>
                </a:lnTo>
                <a:lnTo>
                  <a:pt x="6999157" y="1055282"/>
                </a:lnTo>
                <a:lnTo>
                  <a:pt x="6981874" y="1053827"/>
                </a:lnTo>
                <a:lnTo>
                  <a:pt x="6976102" y="1047854"/>
                </a:lnTo>
                <a:cubicBezTo>
                  <a:pt x="6970359" y="1044495"/>
                  <a:pt x="6962768" y="1043656"/>
                  <a:pt x="6951040" y="1048531"/>
                </a:cubicBezTo>
                <a:lnTo>
                  <a:pt x="6948497" y="1050706"/>
                </a:lnTo>
                <a:lnTo>
                  <a:pt x="6926582" y="1043462"/>
                </a:lnTo>
                <a:cubicBezTo>
                  <a:pt x="6919310" y="1039773"/>
                  <a:pt x="6839625" y="1034777"/>
                  <a:pt x="6833743" y="1027960"/>
                </a:cubicBezTo>
                <a:cubicBezTo>
                  <a:pt x="6776335" y="1015119"/>
                  <a:pt x="6761260" y="1047430"/>
                  <a:pt x="6687090" y="1063250"/>
                </a:cubicBezTo>
                <a:cubicBezTo>
                  <a:pt x="6621041" y="1075436"/>
                  <a:pt x="6482366" y="1074217"/>
                  <a:pt x="6431838" y="1063226"/>
                </a:cubicBezTo>
                <a:cubicBezTo>
                  <a:pt x="6405016" y="1060235"/>
                  <a:pt x="6309698" y="1067799"/>
                  <a:pt x="6327795" y="1088142"/>
                </a:cubicBezTo>
                <a:cubicBezTo>
                  <a:pt x="6241699" y="1050273"/>
                  <a:pt x="6228725" y="1111123"/>
                  <a:pt x="6136549" y="1100268"/>
                </a:cubicBezTo>
                <a:cubicBezTo>
                  <a:pt x="6096483" y="1157984"/>
                  <a:pt x="6053277" y="1099229"/>
                  <a:pt x="6004655" y="1114946"/>
                </a:cubicBezTo>
                <a:cubicBezTo>
                  <a:pt x="6010724" y="1065500"/>
                  <a:pt x="5948029" y="1149051"/>
                  <a:pt x="5936643" y="1095428"/>
                </a:cubicBezTo>
                <a:cubicBezTo>
                  <a:pt x="5928154" y="1099986"/>
                  <a:pt x="5920290" y="1106094"/>
                  <a:pt x="5912484" y="1112624"/>
                </a:cubicBezTo>
                <a:lnTo>
                  <a:pt x="5908387" y="1116018"/>
                </a:lnTo>
                <a:lnTo>
                  <a:pt x="5890495" y="1120268"/>
                </a:lnTo>
                <a:lnTo>
                  <a:pt x="5887318" y="1133134"/>
                </a:lnTo>
                <a:lnTo>
                  <a:pt x="5861726" y="1147891"/>
                </a:lnTo>
                <a:cubicBezTo>
                  <a:pt x="5851855" y="1151615"/>
                  <a:pt x="5818443" y="1153513"/>
                  <a:pt x="5805823" y="1152457"/>
                </a:cubicBezTo>
                <a:cubicBezTo>
                  <a:pt x="5761190" y="1128740"/>
                  <a:pt x="5745234" y="1208320"/>
                  <a:pt x="5689841" y="1176232"/>
                </a:cubicBezTo>
                <a:cubicBezTo>
                  <a:pt x="5645165" y="1182523"/>
                  <a:pt x="5638674" y="1185346"/>
                  <a:pt x="5605119" y="1190202"/>
                </a:cubicBezTo>
                <a:cubicBezTo>
                  <a:pt x="5595173" y="1211597"/>
                  <a:pt x="5481899" y="1180798"/>
                  <a:pt x="5488513" y="1205367"/>
                </a:cubicBezTo>
                <a:cubicBezTo>
                  <a:pt x="5455905" y="1184307"/>
                  <a:pt x="5430208" y="1229302"/>
                  <a:pt x="5402905" y="1241191"/>
                </a:cubicBezTo>
                <a:cubicBezTo>
                  <a:pt x="5353635" y="1248161"/>
                  <a:pt x="5228965" y="1244549"/>
                  <a:pt x="5192893" y="1247188"/>
                </a:cubicBezTo>
                <a:cubicBezTo>
                  <a:pt x="5191257" y="1250727"/>
                  <a:pt x="5178909" y="1254361"/>
                  <a:pt x="5164025" y="1257028"/>
                </a:cubicBezTo>
                <a:cubicBezTo>
                  <a:pt x="5149141" y="1259695"/>
                  <a:pt x="5121746" y="1277136"/>
                  <a:pt x="5103589" y="1263189"/>
                </a:cubicBezTo>
                <a:cubicBezTo>
                  <a:pt x="5020856" y="1221392"/>
                  <a:pt x="4961920" y="1251721"/>
                  <a:pt x="4894688" y="1247184"/>
                </a:cubicBezTo>
                <a:cubicBezTo>
                  <a:pt x="4819279" y="1247443"/>
                  <a:pt x="4886780" y="1276272"/>
                  <a:pt x="4788036" y="1238182"/>
                </a:cubicBezTo>
                <a:cubicBezTo>
                  <a:pt x="4780353" y="1258340"/>
                  <a:pt x="4768632" y="1260281"/>
                  <a:pt x="4747555" y="1252768"/>
                </a:cubicBezTo>
                <a:cubicBezTo>
                  <a:pt x="4711089" y="1254336"/>
                  <a:pt x="4719897" y="1302605"/>
                  <a:pt x="4679644" y="1276603"/>
                </a:cubicBezTo>
                <a:cubicBezTo>
                  <a:pt x="4651415" y="1288933"/>
                  <a:pt x="4636594" y="1288316"/>
                  <a:pt x="4617473" y="1296467"/>
                </a:cubicBezTo>
                <a:lnTo>
                  <a:pt x="4564919" y="1325507"/>
                </a:lnTo>
                <a:lnTo>
                  <a:pt x="4566586" y="1316963"/>
                </a:lnTo>
                <a:cubicBezTo>
                  <a:pt x="4569057" y="1308855"/>
                  <a:pt x="4571069" y="1299935"/>
                  <a:pt x="4556303" y="1300262"/>
                </a:cubicBezTo>
                <a:cubicBezTo>
                  <a:pt x="4525488" y="1305073"/>
                  <a:pt x="4517133" y="1269079"/>
                  <a:pt x="4502358" y="1302558"/>
                </a:cubicBezTo>
                <a:lnTo>
                  <a:pt x="4498919" y="1312115"/>
                </a:lnTo>
                <a:lnTo>
                  <a:pt x="4492075" y="1313357"/>
                </a:lnTo>
                <a:cubicBezTo>
                  <a:pt x="4488463" y="1312870"/>
                  <a:pt x="4486534" y="1310394"/>
                  <a:pt x="4487466" y="1304102"/>
                </a:cubicBezTo>
                <a:cubicBezTo>
                  <a:pt x="4457512" y="1328789"/>
                  <a:pt x="4426787" y="1287064"/>
                  <a:pt x="4398292" y="1278410"/>
                </a:cubicBezTo>
                <a:cubicBezTo>
                  <a:pt x="4375210" y="1302378"/>
                  <a:pt x="4366248" y="1283298"/>
                  <a:pt x="4306088" y="1282512"/>
                </a:cubicBezTo>
                <a:cubicBezTo>
                  <a:pt x="4280844" y="1310113"/>
                  <a:pt x="4237476" y="1258925"/>
                  <a:pt x="4188995" y="1296718"/>
                </a:cubicBezTo>
                <a:cubicBezTo>
                  <a:pt x="4186961" y="1293392"/>
                  <a:pt x="4157312" y="1287787"/>
                  <a:pt x="4136582" y="1287687"/>
                </a:cubicBezTo>
                <a:cubicBezTo>
                  <a:pt x="4115852" y="1287587"/>
                  <a:pt x="4081037" y="1280166"/>
                  <a:pt x="4064614" y="1296118"/>
                </a:cubicBezTo>
                <a:cubicBezTo>
                  <a:pt x="3987264" y="1347194"/>
                  <a:pt x="3967205" y="1309881"/>
                  <a:pt x="3900948" y="1322156"/>
                </a:cubicBezTo>
                <a:cubicBezTo>
                  <a:pt x="3826014" y="1330612"/>
                  <a:pt x="3831060" y="1333478"/>
                  <a:pt x="3787890" y="1322164"/>
                </a:cubicBezTo>
                <a:cubicBezTo>
                  <a:pt x="3777929" y="1303028"/>
                  <a:pt x="3766063" y="1332733"/>
                  <a:pt x="3745993" y="1342630"/>
                </a:cubicBezTo>
                <a:cubicBezTo>
                  <a:pt x="3709591" y="1345286"/>
                  <a:pt x="3712765" y="1296323"/>
                  <a:pt x="3675785" y="1326802"/>
                </a:cubicBezTo>
                <a:cubicBezTo>
                  <a:pt x="3682573" y="1300349"/>
                  <a:pt x="3606829" y="1318588"/>
                  <a:pt x="3623856" y="1290804"/>
                </a:cubicBezTo>
                <a:cubicBezTo>
                  <a:pt x="3600335" y="1267550"/>
                  <a:pt x="3588308" y="1307279"/>
                  <a:pt x="3564933" y="1287147"/>
                </a:cubicBezTo>
                <a:cubicBezTo>
                  <a:pt x="3538420" y="1283043"/>
                  <a:pt x="3579946" y="1314789"/>
                  <a:pt x="3550537" y="1317552"/>
                </a:cubicBezTo>
                <a:cubicBezTo>
                  <a:pt x="3514920" y="1316159"/>
                  <a:pt x="3514600" y="1364317"/>
                  <a:pt x="3487736" y="1303493"/>
                </a:cubicBezTo>
                <a:cubicBezTo>
                  <a:pt x="3450312" y="1319195"/>
                  <a:pt x="3443340" y="1291726"/>
                  <a:pt x="3392548" y="1278741"/>
                </a:cubicBezTo>
                <a:cubicBezTo>
                  <a:pt x="3371053" y="1294449"/>
                  <a:pt x="3354022" y="1287164"/>
                  <a:pt x="3337466" y="1272537"/>
                </a:cubicBezTo>
                <a:cubicBezTo>
                  <a:pt x="3287808" y="1277154"/>
                  <a:pt x="3231625" y="1217343"/>
                  <a:pt x="3175981" y="1208973"/>
                </a:cubicBezTo>
                <a:cubicBezTo>
                  <a:pt x="3115467" y="1227175"/>
                  <a:pt x="3096324" y="1223154"/>
                  <a:pt x="3036856" y="1214383"/>
                </a:cubicBezTo>
                <a:cubicBezTo>
                  <a:pt x="2976484" y="1195723"/>
                  <a:pt x="2863716" y="1149668"/>
                  <a:pt x="2824973" y="1134864"/>
                </a:cubicBezTo>
                <a:cubicBezTo>
                  <a:pt x="2817752" y="1140972"/>
                  <a:pt x="2802616" y="1134132"/>
                  <a:pt x="2804398" y="1125556"/>
                </a:cubicBezTo>
                <a:cubicBezTo>
                  <a:pt x="2796364" y="1128008"/>
                  <a:pt x="2737660" y="1151579"/>
                  <a:pt x="2736109" y="1137717"/>
                </a:cubicBezTo>
                <a:cubicBezTo>
                  <a:pt x="2696082" y="1134954"/>
                  <a:pt x="2695314" y="1134322"/>
                  <a:pt x="2659096" y="1150294"/>
                </a:cubicBezTo>
                <a:cubicBezTo>
                  <a:pt x="2582535" y="1124403"/>
                  <a:pt x="2622743" y="1189988"/>
                  <a:pt x="2567088" y="1181781"/>
                </a:cubicBezTo>
                <a:cubicBezTo>
                  <a:pt x="2523074" y="1153322"/>
                  <a:pt x="2505741" y="1175022"/>
                  <a:pt x="2454501" y="1155455"/>
                </a:cubicBezTo>
                <a:cubicBezTo>
                  <a:pt x="2435184" y="1199648"/>
                  <a:pt x="2405890" y="1149324"/>
                  <a:pt x="2385161" y="1161312"/>
                </a:cubicBezTo>
                <a:cubicBezTo>
                  <a:pt x="2329714" y="1166582"/>
                  <a:pt x="2322102" y="1137771"/>
                  <a:pt x="2273361" y="1134090"/>
                </a:cubicBezTo>
                <a:cubicBezTo>
                  <a:pt x="2270204" y="1112590"/>
                  <a:pt x="2164540" y="1136821"/>
                  <a:pt x="2132003" y="1139225"/>
                </a:cubicBezTo>
                <a:cubicBezTo>
                  <a:pt x="2119616" y="1127805"/>
                  <a:pt x="2068429" y="1132839"/>
                  <a:pt x="2041224" y="1147536"/>
                </a:cubicBezTo>
                <a:cubicBezTo>
                  <a:pt x="2072319" y="1178143"/>
                  <a:pt x="2006941" y="1118646"/>
                  <a:pt x="2010157" y="1152767"/>
                </a:cubicBezTo>
                <a:cubicBezTo>
                  <a:pt x="1976080" y="1167742"/>
                  <a:pt x="1904926" y="1183913"/>
                  <a:pt x="1859213" y="1199540"/>
                </a:cubicBezTo>
                <a:cubicBezTo>
                  <a:pt x="1837985" y="1173314"/>
                  <a:pt x="1772946" y="1249813"/>
                  <a:pt x="1735877" y="1246527"/>
                </a:cubicBezTo>
                <a:cubicBezTo>
                  <a:pt x="1727774" y="1263559"/>
                  <a:pt x="1674382" y="1247072"/>
                  <a:pt x="1660167" y="1236849"/>
                </a:cubicBezTo>
                <a:cubicBezTo>
                  <a:pt x="1541640" y="1221134"/>
                  <a:pt x="1352140" y="1267338"/>
                  <a:pt x="1279827" y="1245307"/>
                </a:cubicBezTo>
                <a:lnTo>
                  <a:pt x="1021737" y="1238739"/>
                </a:lnTo>
                <a:cubicBezTo>
                  <a:pt x="1011829" y="1264670"/>
                  <a:pt x="960483" y="1235921"/>
                  <a:pt x="959820" y="1275863"/>
                </a:cubicBezTo>
                <a:cubicBezTo>
                  <a:pt x="950745" y="1291685"/>
                  <a:pt x="934594" y="1289700"/>
                  <a:pt x="929137" y="1273957"/>
                </a:cubicBezTo>
                <a:cubicBezTo>
                  <a:pt x="909281" y="1275184"/>
                  <a:pt x="894620" y="1293444"/>
                  <a:pt x="878849" y="1266740"/>
                </a:cubicBezTo>
                <a:cubicBezTo>
                  <a:pt x="851668" y="1267510"/>
                  <a:pt x="816599" y="1322523"/>
                  <a:pt x="800667" y="1282041"/>
                </a:cubicBezTo>
                <a:cubicBezTo>
                  <a:pt x="741645" y="1285469"/>
                  <a:pt x="699773" y="1269716"/>
                  <a:pt x="644906" y="1273685"/>
                </a:cubicBezTo>
                <a:cubicBezTo>
                  <a:pt x="541527" y="1321342"/>
                  <a:pt x="446058" y="1236106"/>
                  <a:pt x="379869" y="1339165"/>
                </a:cubicBezTo>
                <a:cubicBezTo>
                  <a:pt x="292000" y="1296022"/>
                  <a:pt x="211611" y="1323804"/>
                  <a:pt x="137696" y="1319217"/>
                </a:cubicBezTo>
                <a:cubicBezTo>
                  <a:pt x="102121" y="1327987"/>
                  <a:pt x="88791" y="1285209"/>
                  <a:pt x="54250" y="1315838"/>
                </a:cubicBezTo>
                <a:cubicBezTo>
                  <a:pt x="49461" y="1305340"/>
                  <a:pt x="39595" y="1300426"/>
                  <a:pt x="28042" y="1297822"/>
                </a:cubicBezTo>
                <a:lnTo>
                  <a:pt x="0" y="1294612"/>
                </a:lnTo>
                <a:lnTo>
                  <a:pt x="0" y="0"/>
                </a:lnTo>
                <a:close/>
              </a:path>
            </a:pathLst>
          </a:cu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1" name="Freeform: Shape 20">
            <a:extLst>
              <a:ext uri="{FF2B5EF4-FFF2-40B4-BE49-F238E27FC236}">
                <a16:creationId xmlns:a16="http://schemas.microsoft.com/office/drawing/2014/main" id="{22F67449-199C-45EB-BB1F-61EEC28C320A}"/>
              </a:ext>
              <a:ext uri="{C183D7F6-B498-43B3-948B-1728B52AA6E4}">
                <adec:decorative xmlns:adec="http://schemas.microsoft.com/office/drawing/2017/decorative" val="1"/>
              </a:ext>
            </a:extLst>
          </p:cNvPr>
          <p:cNvSpPr/>
          <p:nvPr userDrawn="1"/>
        </p:nvSpPr>
        <p:spPr>
          <a:xfrm>
            <a:off x="5307097" y="6114200"/>
            <a:ext cx="6884902" cy="743798"/>
          </a:xfrm>
          <a:custGeom>
            <a:avLst/>
            <a:gdLst>
              <a:gd name="connsiteX0" fmla="*/ 6884902 w 6884902"/>
              <a:gd name="connsiteY0" fmla="*/ 0 h 743798"/>
              <a:gd name="connsiteX1" fmla="*/ 6884902 w 6884902"/>
              <a:gd name="connsiteY1" fmla="*/ 743798 h 743798"/>
              <a:gd name="connsiteX2" fmla="*/ 0 w 6884902"/>
              <a:gd name="connsiteY2" fmla="*/ 743798 h 743798"/>
              <a:gd name="connsiteX3" fmla="*/ 27126 w 6884902"/>
              <a:gd name="connsiteY3" fmla="*/ 734875 h 743798"/>
              <a:gd name="connsiteX4" fmla="*/ 115379 w 6884902"/>
              <a:gd name="connsiteY4" fmla="*/ 742294 h 743798"/>
              <a:gd name="connsiteX5" fmla="*/ 119085 w 6884902"/>
              <a:gd name="connsiteY5" fmla="*/ 735518 h 743798"/>
              <a:gd name="connsiteX6" fmla="*/ 171815 w 6884902"/>
              <a:gd name="connsiteY6" fmla="*/ 725758 h 743798"/>
              <a:gd name="connsiteX7" fmla="*/ 376446 w 6884902"/>
              <a:gd name="connsiteY7" fmla="*/ 728420 h 743798"/>
              <a:gd name="connsiteX8" fmla="*/ 478937 w 6884902"/>
              <a:gd name="connsiteY8" fmla="*/ 708330 h 743798"/>
              <a:gd name="connsiteX9" fmla="*/ 512102 w 6884902"/>
              <a:gd name="connsiteY9" fmla="*/ 695257 h 743798"/>
              <a:gd name="connsiteX10" fmla="*/ 567866 w 6884902"/>
              <a:gd name="connsiteY10" fmla="*/ 673724 h 743798"/>
              <a:gd name="connsiteX11" fmla="*/ 601635 w 6884902"/>
              <a:gd name="connsiteY11" fmla="*/ 642996 h 743798"/>
              <a:gd name="connsiteX12" fmla="*/ 651399 w 6884902"/>
              <a:gd name="connsiteY12" fmla="*/ 630790 h 743798"/>
              <a:gd name="connsiteX13" fmla="*/ 673188 w 6884902"/>
              <a:gd name="connsiteY13" fmla="*/ 646879 h 743798"/>
              <a:gd name="connsiteX14" fmla="*/ 723099 w 6884902"/>
              <a:gd name="connsiteY14" fmla="*/ 627680 h 743798"/>
              <a:gd name="connsiteX15" fmla="*/ 797690 w 6884902"/>
              <a:gd name="connsiteY15" fmla="*/ 596478 h 743798"/>
              <a:gd name="connsiteX16" fmla="*/ 843350 w 6884902"/>
              <a:gd name="connsiteY16" fmla="*/ 583370 h 743798"/>
              <a:gd name="connsiteX17" fmla="*/ 965206 w 6884902"/>
              <a:gd name="connsiteY17" fmla="*/ 542258 h 743798"/>
              <a:gd name="connsiteX18" fmla="*/ 1085071 w 6884902"/>
              <a:gd name="connsiteY18" fmla="*/ 497034 h 743798"/>
              <a:gd name="connsiteX19" fmla="*/ 1131215 w 6884902"/>
              <a:gd name="connsiteY19" fmla="*/ 452250 h 743798"/>
              <a:gd name="connsiteX20" fmla="*/ 1138042 w 6884902"/>
              <a:gd name="connsiteY20" fmla="*/ 449608 h 743798"/>
              <a:gd name="connsiteX21" fmla="*/ 1158791 w 6884902"/>
              <a:gd name="connsiteY21" fmla="*/ 448308 h 743798"/>
              <a:gd name="connsiteX22" fmla="*/ 1166938 w 6884902"/>
              <a:gd name="connsiteY22" fmla="*/ 448793 h 743798"/>
              <a:gd name="connsiteX23" fmla="*/ 1178126 w 6884902"/>
              <a:gd name="connsiteY23" fmla="*/ 447429 h 743798"/>
              <a:gd name="connsiteX24" fmla="*/ 1178292 w 6884902"/>
              <a:gd name="connsiteY24" fmla="*/ 447085 h 743798"/>
              <a:gd name="connsiteX25" fmla="*/ 1188986 w 6884902"/>
              <a:gd name="connsiteY25" fmla="*/ 446415 h 743798"/>
              <a:gd name="connsiteX26" fmla="*/ 1242707 w 6884902"/>
              <a:gd name="connsiteY26" fmla="*/ 447058 h 743798"/>
              <a:gd name="connsiteX27" fmla="*/ 1299968 w 6884902"/>
              <a:gd name="connsiteY27" fmla="*/ 409364 h 743798"/>
              <a:gd name="connsiteX28" fmla="*/ 1326181 w 6884902"/>
              <a:gd name="connsiteY28" fmla="*/ 400884 h 743798"/>
              <a:gd name="connsiteX29" fmla="*/ 1339591 w 6884902"/>
              <a:gd name="connsiteY29" fmla="*/ 394698 h 743798"/>
              <a:gd name="connsiteX30" fmla="*/ 1340045 w 6884902"/>
              <a:gd name="connsiteY30" fmla="*/ 393242 h 743798"/>
              <a:gd name="connsiteX31" fmla="*/ 1391597 w 6884902"/>
              <a:gd name="connsiteY31" fmla="*/ 394015 h 743798"/>
              <a:gd name="connsiteX32" fmla="*/ 1397556 w 6884902"/>
              <a:gd name="connsiteY32" fmla="*/ 391620 h 743798"/>
              <a:gd name="connsiteX33" fmla="*/ 1432293 w 6884902"/>
              <a:gd name="connsiteY33" fmla="*/ 395320 h 743798"/>
              <a:gd name="connsiteX34" fmla="*/ 1449635 w 6884902"/>
              <a:gd name="connsiteY34" fmla="*/ 395528 h 743798"/>
              <a:gd name="connsiteX35" fmla="*/ 1455784 w 6884902"/>
              <a:gd name="connsiteY35" fmla="*/ 399103 h 743798"/>
              <a:gd name="connsiteX36" fmla="*/ 1480749 w 6884902"/>
              <a:gd name="connsiteY36" fmla="*/ 397623 h 743798"/>
              <a:gd name="connsiteX37" fmla="*/ 1483145 w 6884902"/>
              <a:gd name="connsiteY37" fmla="*/ 396127 h 743798"/>
              <a:gd name="connsiteX38" fmla="*/ 1505486 w 6884902"/>
              <a:gd name="connsiteY38" fmla="*/ 399840 h 743798"/>
              <a:gd name="connsiteX39" fmla="*/ 1526331 w 6884902"/>
              <a:gd name="connsiteY39" fmla="*/ 408916 h 743798"/>
              <a:gd name="connsiteX40" fmla="*/ 1731977 w 6884902"/>
              <a:gd name="connsiteY40" fmla="*/ 377654 h 743798"/>
              <a:gd name="connsiteX41" fmla="*/ 1927926 w 6884902"/>
              <a:gd name="connsiteY41" fmla="*/ 402540 h 743798"/>
              <a:gd name="connsiteX42" fmla="*/ 2039066 w 6884902"/>
              <a:gd name="connsiteY42" fmla="*/ 384239 h 743798"/>
              <a:gd name="connsiteX43" fmla="*/ 2066971 w 6884902"/>
              <a:gd name="connsiteY43" fmla="*/ 352504 h 743798"/>
              <a:gd name="connsiteX44" fmla="*/ 2352227 w 6884902"/>
              <a:gd name="connsiteY44" fmla="*/ 332772 h 743798"/>
              <a:gd name="connsiteX45" fmla="*/ 2420782 w 6884902"/>
              <a:gd name="connsiteY45" fmla="*/ 315623 h 743798"/>
              <a:gd name="connsiteX46" fmla="*/ 2489923 w 6884902"/>
              <a:gd name="connsiteY46" fmla="*/ 325254 h 743798"/>
              <a:gd name="connsiteX47" fmla="*/ 2512908 w 6884902"/>
              <a:gd name="connsiteY47" fmla="*/ 313254 h 743798"/>
              <a:gd name="connsiteX48" fmla="*/ 2516774 w 6884902"/>
              <a:gd name="connsiteY48" fmla="*/ 310914 h 743798"/>
              <a:gd name="connsiteX49" fmla="*/ 2534351 w 6884902"/>
              <a:gd name="connsiteY49" fmla="*/ 307450 h 743798"/>
              <a:gd name="connsiteX50" fmla="*/ 2536682 w 6884902"/>
              <a:gd name="connsiteY50" fmla="*/ 299095 h 743798"/>
              <a:gd name="connsiteX51" fmla="*/ 2561256 w 6884902"/>
              <a:gd name="connsiteY51" fmla="*/ 288595 h 743798"/>
              <a:gd name="connsiteX52" fmla="*/ 2594340 w 6884902"/>
              <a:gd name="connsiteY52" fmla="*/ 284279 h 743798"/>
              <a:gd name="connsiteX53" fmla="*/ 2754315 w 6884902"/>
              <a:gd name="connsiteY53" fmla="*/ 272035 h 743798"/>
              <a:gd name="connsiteX54" fmla="*/ 2848461 w 6884902"/>
              <a:gd name="connsiteY54" fmla="*/ 259995 h 743798"/>
              <a:gd name="connsiteX55" fmla="*/ 2881763 w 6884902"/>
              <a:gd name="connsiteY55" fmla="*/ 248015 h 743798"/>
              <a:gd name="connsiteX56" fmla="*/ 2929923 w 6884902"/>
              <a:gd name="connsiteY56" fmla="*/ 236264 h 743798"/>
              <a:gd name="connsiteX57" fmla="*/ 3013011 w 6884902"/>
              <a:gd name="connsiteY57" fmla="*/ 209792 h 743798"/>
              <a:gd name="connsiteX58" fmla="*/ 3127959 w 6884902"/>
              <a:gd name="connsiteY58" fmla="*/ 184197 h 743798"/>
              <a:gd name="connsiteX59" fmla="*/ 3222182 w 6884902"/>
              <a:gd name="connsiteY59" fmla="*/ 197182 h 743798"/>
              <a:gd name="connsiteX60" fmla="*/ 3227944 w 6884902"/>
              <a:gd name="connsiteY60" fmla="*/ 190625 h 743798"/>
              <a:gd name="connsiteX61" fmla="*/ 3287850 w 6884902"/>
              <a:gd name="connsiteY61" fmla="*/ 184162 h 743798"/>
              <a:gd name="connsiteX62" fmla="*/ 3510033 w 6884902"/>
              <a:gd name="connsiteY62" fmla="*/ 199700 h 743798"/>
              <a:gd name="connsiteX63" fmla="*/ 3626764 w 6884902"/>
              <a:gd name="connsiteY63" fmla="*/ 186016 h 743798"/>
              <a:gd name="connsiteX64" fmla="*/ 3666208 w 6884902"/>
              <a:gd name="connsiteY64" fmla="*/ 175002 h 743798"/>
              <a:gd name="connsiteX65" fmla="*/ 3732418 w 6884902"/>
              <a:gd name="connsiteY65" fmla="*/ 156931 h 743798"/>
              <a:gd name="connsiteX66" fmla="*/ 3777013 w 6884902"/>
              <a:gd name="connsiteY66" fmla="*/ 128263 h 743798"/>
              <a:gd name="connsiteX67" fmla="*/ 3791237 w 6884902"/>
              <a:gd name="connsiteY67" fmla="*/ 121680 h 743798"/>
              <a:gd name="connsiteX68" fmla="*/ 3819855 w 6884902"/>
              <a:gd name="connsiteY68" fmla="*/ 124632 h 743798"/>
              <a:gd name="connsiteX69" fmla="*/ 3830389 w 6884902"/>
              <a:gd name="connsiteY69" fmla="*/ 120647 h 743798"/>
              <a:gd name="connsiteX70" fmla="*/ 3834351 w 6884902"/>
              <a:gd name="connsiteY70" fmla="*/ 121037 h 743798"/>
              <a:gd name="connsiteX71" fmla="*/ 3843706 w 6884902"/>
              <a:gd name="connsiteY71" fmla="*/ 120883 h 743798"/>
              <a:gd name="connsiteX72" fmla="*/ 3842600 w 6884902"/>
              <a:gd name="connsiteY72" fmla="*/ 126413 h 743798"/>
              <a:gd name="connsiteX73" fmla="*/ 3853952 w 6884902"/>
              <a:gd name="connsiteY73" fmla="*/ 136656 h 743798"/>
              <a:gd name="connsiteX74" fmla="*/ 3907631 w 6884902"/>
              <a:gd name="connsiteY74" fmla="*/ 132934 h 743798"/>
              <a:gd name="connsiteX75" fmla="*/ 3910440 w 6884902"/>
              <a:gd name="connsiteY75" fmla="*/ 126683 h 743798"/>
              <a:gd name="connsiteX76" fmla="*/ 3917188 w 6884902"/>
              <a:gd name="connsiteY76" fmla="*/ 125602 h 743798"/>
              <a:gd name="connsiteX77" fmla="*/ 3922391 w 6884902"/>
              <a:gd name="connsiteY77" fmla="*/ 131325 h 743798"/>
              <a:gd name="connsiteX78" fmla="*/ 4013052 w 6884902"/>
              <a:gd name="connsiteY78" fmla="*/ 144017 h 743798"/>
              <a:gd name="connsiteX79" fmla="*/ 4134276 w 6884902"/>
              <a:gd name="connsiteY79" fmla="*/ 150881 h 743798"/>
              <a:gd name="connsiteX80" fmla="*/ 4220708 w 6884902"/>
              <a:gd name="connsiteY80" fmla="*/ 123569 h 743798"/>
              <a:gd name="connsiteX81" fmla="*/ 4228793 w 6884902"/>
              <a:gd name="connsiteY81" fmla="*/ 129027 h 743798"/>
              <a:gd name="connsiteX82" fmla="*/ 4289352 w 6884902"/>
              <a:gd name="connsiteY82" fmla="*/ 125936 h 743798"/>
              <a:gd name="connsiteX83" fmla="*/ 4498904 w 6884902"/>
              <a:gd name="connsiteY83" fmla="*/ 76157 h 743798"/>
              <a:gd name="connsiteX84" fmla="*/ 4617321 w 6884902"/>
              <a:gd name="connsiteY84" fmla="*/ 71192 h 743798"/>
              <a:gd name="connsiteX85" fmla="*/ 4659769 w 6884902"/>
              <a:gd name="connsiteY85" fmla="*/ 75711 h 743798"/>
              <a:gd name="connsiteX86" fmla="*/ 4730861 w 6884902"/>
              <a:gd name="connsiteY86" fmla="*/ 82892 h 743798"/>
              <a:gd name="connsiteX87" fmla="*/ 4785028 w 6884902"/>
              <a:gd name="connsiteY87" fmla="*/ 103727 h 743798"/>
              <a:gd name="connsiteX88" fmla="*/ 4844064 w 6884902"/>
              <a:gd name="connsiteY88" fmla="*/ 103602 h 743798"/>
              <a:gd name="connsiteX89" fmla="*/ 4856445 w 6884902"/>
              <a:gd name="connsiteY89" fmla="*/ 83569 h 743798"/>
              <a:gd name="connsiteX90" fmla="*/ 4920029 w 6884902"/>
              <a:gd name="connsiteY90" fmla="*/ 89928 h 743798"/>
              <a:gd name="connsiteX91" fmla="*/ 5016630 w 6884902"/>
              <a:gd name="connsiteY91" fmla="*/ 101768 h 743798"/>
              <a:gd name="connsiteX92" fmla="*/ 5072000 w 6884902"/>
              <a:gd name="connsiteY92" fmla="*/ 103431 h 743798"/>
              <a:gd name="connsiteX93" fmla="*/ 5223617 w 6884902"/>
              <a:gd name="connsiteY93" fmla="*/ 113585 h 743798"/>
              <a:gd name="connsiteX94" fmla="*/ 5375764 w 6884902"/>
              <a:gd name="connsiteY94" fmla="*/ 128031 h 743798"/>
              <a:gd name="connsiteX95" fmla="*/ 5467493 w 6884902"/>
              <a:gd name="connsiteY95" fmla="*/ 160725 h 743798"/>
              <a:gd name="connsiteX96" fmla="*/ 5592386 w 6884902"/>
              <a:gd name="connsiteY96" fmla="*/ 169993 h 743798"/>
              <a:gd name="connsiteX97" fmla="*/ 5613523 w 6884902"/>
              <a:gd name="connsiteY97" fmla="*/ 175081 h 743798"/>
              <a:gd name="connsiteX98" fmla="*/ 5642164 w 6884902"/>
              <a:gd name="connsiteY98" fmla="*/ 170935 h 743798"/>
              <a:gd name="connsiteX99" fmla="*/ 5756901 w 6884902"/>
              <a:gd name="connsiteY99" fmla="*/ 153199 h 743798"/>
              <a:gd name="connsiteX100" fmla="*/ 5846658 w 6884902"/>
              <a:gd name="connsiteY100" fmla="*/ 129231 h 743798"/>
              <a:gd name="connsiteX101" fmla="*/ 5960723 w 6884902"/>
              <a:gd name="connsiteY101" fmla="*/ 141349 h 743798"/>
              <a:gd name="connsiteX102" fmla="*/ 6029533 w 6884902"/>
              <a:gd name="connsiteY102" fmla="*/ 134708 h 743798"/>
              <a:gd name="connsiteX103" fmla="*/ 6141114 w 6884902"/>
              <a:gd name="connsiteY103" fmla="*/ 102420 h 743798"/>
              <a:gd name="connsiteX104" fmla="*/ 6290631 w 6884902"/>
              <a:gd name="connsiteY104" fmla="*/ 107235 h 743798"/>
              <a:gd name="connsiteX105" fmla="*/ 6322797 w 6884902"/>
              <a:gd name="connsiteY105" fmla="*/ 136600 h 743798"/>
              <a:gd name="connsiteX106" fmla="*/ 6364905 w 6884902"/>
              <a:gd name="connsiteY106" fmla="*/ 153794 h 743798"/>
              <a:gd name="connsiteX107" fmla="*/ 6380411 w 6884902"/>
              <a:gd name="connsiteY107" fmla="*/ 110920 h 743798"/>
              <a:gd name="connsiteX108" fmla="*/ 6507882 w 6884902"/>
              <a:gd name="connsiteY108" fmla="*/ 75874 h 743798"/>
              <a:gd name="connsiteX109" fmla="*/ 6571798 w 6884902"/>
              <a:gd name="connsiteY109" fmla="*/ 63169 h 743798"/>
              <a:gd name="connsiteX110" fmla="*/ 6671871 w 6884902"/>
              <a:gd name="connsiteY110" fmla="*/ 53111 h 743798"/>
              <a:gd name="connsiteX111" fmla="*/ 6702257 w 6884902"/>
              <a:gd name="connsiteY111" fmla="*/ 48333 h 743798"/>
              <a:gd name="connsiteX112" fmla="*/ 6845793 w 6884902"/>
              <a:gd name="connsiteY112" fmla="*/ 15687 h 743798"/>
              <a:gd name="connsiteX113" fmla="*/ 6884902 w 6884902"/>
              <a:gd name="connsiteY113" fmla="*/ 0 h 74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884902" h="743798">
                <a:moveTo>
                  <a:pt x="6884902" y="0"/>
                </a:moveTo>
                <a:lnTo>
                  <a:pt x="6884902" y="743798"/>
                </a:lnTo>
                <a:lnTo>
                  <a:pt x="0" y="743798"/>
                </a:lnTo>
                <a:lnTo>
                  <a:pt x="27126" y="734875"/>
                </a:lnTo>
                <a:cubicBezTo>
                  <a:pt x="57422" y="747420"/>
                  <a:pt x="61877" y="727475"/>
                  <a:pt x="115379" y="742294"/>
                </a:cubicBezTo>
                <a:cubicBezTo>
                  <a:pt x="116112" y="739922"/>
                  <a:pt x="117361" y="737640"/>
                  <a:pt x="119085" y="735518"/>
                </a:cubicBezTo>
                <a:cubicBezTo>
                  <a:pt x="129112" y="723190"/>
                  <a:pt x="152718" y="718820"/>
                  <a:pt x="171815" y="725758"/>
                </a:cubicBezTo>
                <a:cubicBezTo>
                  <a:pt x="254335" y="743783"/>
                  <a:pt x="315449" y="732160"/>
                  <a:pt x="376446" y="728420"/>
                </a:cubicBezTo>
                <a:cubicBezTo>
                  <a:pt x="443766" y="720884"/>
                  <a:pt x="382876" y="694187"/>
                  <a:pt x="478937" y="708330"/>
                </a:cubicBezTo>
                <a:cubicBezTo>
                  <a:pt x="481653" y="694984"/>
                  <a:pt x="491722" y="692625"/>
                  <a:pt x="512102" y="695257"/>
                </a:cubicBezTo>
                <a:cubicBezTo>
                  <a:pt x="544359" y="690712"/>
                  <a:pt x="526550" y="661413"/>
                  <a:pt x="567866" y="673724"/>
                </a:cubicBezTo>
                <a:cubicBezTo>
                  <a:pt x="553862" y="658754"/>
                  <a:pt x="624892" y="657043"/>
                  <a:pt x="601635" y="642996"/>
                </a:cubicBezTo>
                <a:cubicBezTo>
                  <a:pt x="614794" y="624843"/>
                  <a:pt x="637406" y="647015"/>
                  <a:pt x="651399" y="630790"/>
                </a:cubicBezTo>
                <a:cubicBezTo>
                  <a:pt x="673033" y="623801"/>
                  <a:pt x="646939" y="650176"/>
                  <a:pt x="673188" y="646879"/>
                </a:cubicBezTo>
                <a:cubicBezTo>
                  <a:pt x="703518" y="640000"/>
                  <a:pt x="718617" y="669290"/>
                  <a:pt x="723099" y="627680"/>
                </a:cubicBezTo>
                <a:cubicBezTo>
                  <a:pt x="760253" y="630911"/>
                  <a:pt x="757818" y="612991"/>
                  <a:pt x="797690" y="596478"/>
                </a:cubicBezTo>
                <a:cubicBezTo>
                  <a:pt x="821088" y="602409"/>
                  <a:pt x="833556" y="595087"/>
                  <a:pt x="843350" y="583370"/>
                </a:cubicBezTo>
                <a:cubicBezTo>
                  <a:pt x="887659" y="577776"/>
                  <a:pt x="919729" y="556780"/>
                  <a:pt x="965206" y="542258"/>
                </a:cubicBezTo>
                <a:cubicBezTo>
                  <a:pt x="1023072" y="543102"/>
                  <a:pt x="1036413" y="512448"/>
                  <a:pt x="1085071" y="497034"/>
                </a:cubicBezTo>
                <a:cubicBezTo>
                  <a:pt x="1140754" y="509495"/>
                  <a:pt x="1110300" y="467820"/>
                  <a:pt x="1131215" y="452250"/>
                </a:cubicBezTo>
                <a:lnTo>
                  <a:pt x="1138042" y="449608"/>
                </a:lnTo>
                <a:lnTo>
                  <a:pt x="1158791" y="448308"/>
                </a:lnTo>
                <a:lnTo>
                  <a:pt x="1166938" y="448793"/>
                </a:lnTo>
                <a:cubicBezTo>
                  <a:pt x="1172423" y="448765"/>
                  <a:pt x="1175904" y="448280"/>
                  <a:pt x="1178126" y="447429"/>
                </a:cubicBezTo>
                <a:lnTo>
                  <a:pt x="1178292" y="447085"/>
                </a:lnTo>
                <a:lnTo>
                  <a:pt x="1188986" y="446415"/>
                </a:lnTo>
                <a:cubicBezTo>
                  <a:pt x="1207285" y="445993"/>
                  <a:pt x="1225328" y="446257"/>
                  <a:pt x="1242707" y="447058"/>
                </a:cubicBezTo>
                <a:cubicBezTo>
                  <a:pt x="1250378" y="428032"/>
                  <a:pt x="1318250" y="441319"/>
                  <a:pt x="1299968" y="409364"/>
                </a:cubicBezTo>
                <a:cubicBezTo>
                  <a:pt x="1323063" y="409474"/>
                  <a:pt x="1341270" y="421474"/>
                  <a:pt x="1326181" y="400884"/>
                </a:cubicBezTo>
                <a:cubicBezTo>
                  <a:pt x="1333563" y="400305"/>
                  <a:pt x="1337397" y="397943"/>
                  <a:pt x="1339591" y="394698"/>
                </a:cubicBezTo>
                <a:lnTo>
                  <a:pt x="1340045" y="393242"/>
                </a:lnTo>
                <a:lnTo>
                  <a:pt x="1391597" y="394015"/>
                </a:lnTo>
                <a:lnTo>
                  <a:pt x="1397556" y="391620"/>
                </a:lnTo>
                <a:lnTo>
                  <a:pt x="1432293" y="395320"/>
                </a:lnTo>
                <a:lnTo>
                  <a:pt x="1449635" y="395528"/>
                </a:lnTo>
                <a:lnTo>
                  <a:pt x="1455784" y="399103"/>
                </a:lnTo>
                <a:cubicBezTo>
                  <a:pt x="1461735" y="401010"/>
                  <a:pt x="1469364" y="401229"/>
                  <a:pt x="1480749" y="397623"/>
                </a:cubicBezTo>
                <a:lnTo>
                  <a:pt x="1483145" y="396127"/>
                </a:lnTo>
                <a:lnTo>
                  <a:pt x="1505486" y="399840"/>
                </a:lnTo>
                <a:cubicBezTo>
                  <a:pt x="1512983" y="401894"/>
                  <a:pt x="1520016" y="404806"/>
                  <a:pt x="1526331" y="408916"/>
                </a:cubicBezTo>
                <a:cubicBezTo>
                  <a:pt x="1586104" y="375787"/>
                  <a:pt x="1658997" y="390864"/>
                  <a:pt x="1731977" y="377654"/>
                </a:cubicBezTo>
                <a:cubicBezTo>
                  <a:pt x="1750388" y="335016"/>
                  <a:pt x="1896047" y="367134"/>
                  <a:pt x="1927926" y="402540"/>
                </a:cubicBezTo>
                <a:cubicBezTo>
                  <a:pt x="1912845" y="358531"/>
                  <a:pt x="2112252" y="433157"/>
                  <a:pt x="2039066" y="384239"/>
                </a:cubicBezTo>
                <a:cubicBezTo>
                  <a:pt x="2066027" y="385029"/>
                  <a:pt x="2086357" y="364749"/>
                  <a:pt x="2066971" y="352504"/>
                </a:cubicBezTo>
                <a:cubicBezTo>
                  <a:pt x="2155355" y="373106"/>
                  <a:pt x="2259539" y="329687"/>
                  <a:pt x="2352227" y="332772"/>
                </a:cubicBezTo>
                <a:cubicBezTo>
                  <a:pt x="2388441" y="294212"/>
                  <a:pt x="2373289" y="327699"/>
                  <a:pt x="2420782" y="315623"/>
                </a:cubicBezTo>
                <a:cubicBezTo>
                  <a:pt x="2417953" y="347477"/>
                  <a:pt x="2475062" y="291461"/>
                  <a:pt x="2489923" y="325254"/>
                </a:cubicBezTo>
                <a:cubicBezTo>
                  <a:pt x="2498096" y="321986"/>
                  <a:pt x="2505544" y="317754"/>
                  <a:pt x="2512908" y="313254"/>
                </a:cubicBezTo>
                <a:lnTo>
                  <a:pt x="2516774" y="310914"/>
                </a:lnTo>
                <a:lnTo>
                  <a:pt x="2534351" y="307450"/>
                </a:lnTo>
                <a:lnTo>
                  <a:pt x="2536682" y="299095"/>
                </a:lnTo>
                <a:lnTo>
                  <a:pt x="2561256" y="288595"/>
                </a:lnTo>
                <a:cubicBezTo>
                  <a:pt x="2570863" y="285802"/>
                  <a:pt x="2581677" y="284132"/>
                  <a:pt x="2594340" y="284279"/>
                </a:cubicBezTo>
                <a:cubicBezTo>
                  <a:pt x="2640426" y="297571"/>
                  <a:pt x="2696946" y="253844"/>
                  <a:pt x="2754315" y="272035"/>
                </a:cubicBezTo>
                <a:cubicBezTo>
                  <a:pt x="2775121" y="275961"/>
                  <a:pt x="2837722" y="271198"/>
                  <a:pt x="2848461" y="259995"/>
                </a:cubicBezTo>
                <a:cubicBezTo>
                  <a:pt x="2861286" y="256879"/>
                  <a:pt x="2876927" y="259574"/>
                  <a:pt x="2881763" y="248015"/>
                </a:cubicBezTo>
                <a:cubicBezTo>
                  <a:pt x="2890290" y="233926"/>
                  <a:pt x="2938125" y="251689"/>
                  <a:pt x="2929923" y="236264"/>
                </a:cubicBezTo>
                <a:cubicBezTo>
                  <a:pt x="2963835" y="248360"/>
                  <a:pt x="2986541" y="218531"/>
                  <a:pt x="3013011" y="209792"/>
                </a:cubicBezTo>
                <a:cubicBezTo>
                  <a:pt x="3040032" y="222228"/>
                  <a:pt x="3068925" y="191632"/>
                  <a:pt x="3127959" y="184197"/>
                </a:cubicBezTo>
                <a:cubicBezTo>
                  <a:pt x="3157761" y="198673"/>
                  <a:pt x="3167686" y="178966"/>
                  <a:pt x="3222182" y="197182"/>
                </a:cubicBezTo>
                <a:cubicBezTo>
                  <a:pt x="3223584" y="194852"/>
                  <a:pt x="3225524" y="192643"/>
                  <a:pt x="3227944" y="190625"/>
                </a:cubicBezTo>
                <a:cubicBezTo>
                  <a:pt x="3241999" y="178902"/>
                  <a:pt x="3268822" y="176007"/>
                  <a:pt x="3287850" y="184162"/>
                </a:cubicBezTo>
                <a:cubicBezTo>
                  <a:pt x="3373135" y="207415"/>
                  <a:pt x="3442648" y="199611"/>
                  <a:pt x="3510033" y="199700"/>
                </a:cubicBezTo>
                <a:cubicBezTo>
                  <a:pt x="3585265" y="196384"/>
                  <a:pt x="3525744" y="165800"/>
                  <a:pt x="3626764" y="186016"/>
                </a:cubicBezTo>
                <a:cubicBezTo>
                  <a:pt x="3633115" y="172812"/>
                  <a:pt x="3644684" y="171082"/>
                  <a:pt x="3666208" y="175002"/>
                </a:cubicBezTo>
                <a:cubicBezTo>
                  <a:pt x="3702493" y="172475"/>
                  <a:pt x="3690554" y="141997"/>
                  <a:pt x="3732418" y="156931"/>
                </a:cubicBezTo>
                <a:cubicBezTo>
                  <a:pt x="3720976" y="141050"/>
                  <a:pt x="3798767" y="143802"/>
                  <a:pt x="3777013" y="128263"/>
                </a:cubicBezTo>
                <a:cubicBezTo>
                  <a:pt x="3781750" y="123923"/>
                  <a:pt x="3786490" y="122145"/>
                  <a:pt x="3791237" y="121680"/>
                </a:cubicBezTo>
                <a:cubicBezTo>
                  <a:pt x="3800731" y="120749"/>
                  <a:pt x="3810256" y="125066"/>
                  <a:pt x="3819855" y="124632"/>
                </a:cubicBezTo>
                <a:lnTo>
                  <a:pt x="3830389" y="120647"/>
                </a:lnTo>
                <a:lnTo>
                  <a:pt x="3834351" y="121037"/>
                </a:lnTo>
                <a:lnTo>
                  <a:pt x="3843706" y="120883"/>
                </a:lnTo>
                <a:lnTo>
                  <a:pt x="3842600" y="126413"/>
                </a:lnTo>
                <a:cubicBezTo>
                  <a:pt x="3840664" y="131697"/>
                  <a:pt x="3839239" y="137483"/>
                  <a:pt x="3853952" y="136656"/>
                </a:cubicBezTo>
                <a:cubicBezTo>
                  <a:pt x="3884387" y="132294"/>
                  <a:pt x="3895073" y="154947"/>
                  <a:pt x="3907631" y="132934"/>
                </a:cubicBezTo>
                <a:lnTo>
                  <a:pt x="3910440" y="126683"/>
                </a:lnTo>
                <a:lnTo>
                  <a:pt x="3917188" y="125602"/>
                </a:lnTo>
                <a:cubicBezTo>
                  <a:pt x="3920824" y="125763"/>
                  <a:pt x="3922910" y="127265"/>
                  <a:pt x="3922391" y="131325"/>
                </a:cubicBezTo>
                <a:cubicBezTo>
                  <a:pt x="3950671" y="114296"/>
                  <a:pt x="3984053" y="139677"/>
                  <a:pt x="4013052" y="144017"/>
                </a:cubicBezTo>
                <a:cubicBezTo>
                  <a:pt x="4034521" y="127735"/>
                  <a:pt x="4074193" y="152893"/>
                  <a:pt x="4134276" y="150881"/>
                </a:cubicBezTo>
                <a:cubicBezTo>
                  <a:pt x="4157665" y="132187"/>
                  <a:pt x="4174797" y="149748"/>
                  <a:pt x="4220708" y="123569"/>
                </a:cubicBezTo>
                <a:cubicBezTo>
                  <a:pt x="4222955" y="125610"/>
                  <a:pt x="4225678" y="127448"/>
                  <a:pt x="4228793" y="129027"/>
                </a:cubicBezTo>
                <a:cubicBezTo>
                  <a:pt x="4246889" y="138200"/>
                  <a:pt x="4274004" y="136817"/>
                  <a:pt x="4289352" y="125936"/>
                </a:cubicBezTo>
                <a:cubicBezTo>
                  <a:pt x="4363203" y="90062"/>
                  <a:pt x="4433589" y="86771"/>
                  <a:pt x="4498904" y="76157"/>
                </a:cubicBezTo>
                <a:cubicBezTo>
                  <a:pt x="4573126" y="67620"/>
                  <a:pt x="4527053" y="106578"/>
                  <a:pt x="4617321" y="71192"/>
                </a:cubicBezTo>
                <a:cubicBezTo>
                  <a:pt x="4628509" y="83005"/>
                  <a:pt x="4640388" y="82875"/>
                  <a:pt x="4659769" y="75711"/>
                </a:cubicBezTo>
                <a:cubicBezTo>
                  <a:pt x="4695920" y="72492"/>
                  <a:pt x="4695949" y="103916"/>
                  <a:pt x="4730861" y="82892"/>
                </a:cubicBezTo>
                <a:cubicBezTo>
                  <a:pt x="4725813" y="100081"/>
                  <a:pt x="4800205" y="85259"/>
                  <a:pt x="4785028" y="103727"/>
                </a:cubicBezTo>
                <a:cubicBezTo>
                  <a:pt x="4810016" y="117605"/>
                  <a:pt x="4819425" y="91713"/>
                  <a:pt x="4844064" y="103602"/>
                </a:cubicBezTo>
                <a:cubicBezTo>
                  <a:pt x="4870788" y="105116"/>
                  <a:pt x="4827279" y="86563"/>
                  <a:pt x="4856445" y="83569"/>
                </a:cubicBezTo>
                <a:cubicBezTo>
                  <a:pt x="4892077" y="82970"/>
                  <a:pt x="4889254" y="52180"/>
                  <a:pt x="4920029" y="89928"/>
                </a:cubicBezTo>
                <a:cubicBezTo>
                  <a:pt x="4956349" y="78330"/>
                  <a:pt x="4965099" y="95593"/>
                  <a:pt x="5016630" y="101768"/>
                </a:cubicBezTo>
                <a:cubicBezTo>
                  <a:pt x="5037054" y="90831"/>
                  <a:pt x="5054525" y="94775"/>
                  <a:pt x="5072000" y="103431"/>
                </a:cubicBezTo>
                <a:cubicBezTo>
                  <a:pt x="5121251" y="98404"/>
                  <a:pt x="5167546" y="110561"/>
                  <a:pt x="5223617" y="113585"/>
                </a:cubicBezTo>
                <a:cubicBezTo>
                  <a:pt x="5282815" y="99423"/>
                  <a:pt x="5315850" y="124911"/>
                  <a:pt x="5375764" y="128031"/>
                </a:cubicBezTo>
                <a:cubicBezTo>
                  <a:pt x="5432502" y="100047"/>
                  <a:pt x="5417541" y="163974"/>
                  <a:pt x="5467493" y="160725"/>
                </a:cubicBezTo>
                <a:cubicBezTo>
                  <a:pt x="5547115" y="134475"/>
                  <a:pt x="5467162" y="181780"/>
                  <a:pt x="5592386" y="169993"/>
                </a:cubicBezTo>
                <a:cubicBezTo>
                  <a:pt x="5599192" y="165787"/>
                  <a:pt x="5614743" y="169527"/>
                  <a:pt x="5613523" y="175081"/>
                </a:cubicBezTo>
                <a:cubicBezTo>
                  <a:pt x="5621381" y="173179"/>
                  <a:pt x="5639711" y="162141"/>
                  <a:pt x="5642164" y="170935"/>
                </a:cubicBezTo>
                <a:cubicBezTo>
                  <a:pt x="5682287" y="171027"/>
                  <a:pt x="5721803" y="164920"/>
                  <a:pt x="5756901" y="153199"/>
                </a:cubicBezTo>
                <a:cubicBezTo>
                  <a:pt x="5834989" y="166545"/>
                  <a:pt x="5790587" y="126312"/>
                  <a:pt x="5846658" y="129231"/>
                </a:cubicBezTo>
                <a:cubicBezTo>
                  <a:pt x="5892435" y="145578"/>
                  <a:pt x="5908315" y="130986"/>
                  <a:pt x="5960723" y="141349"/>
                </a:cubicBezTo>
                <a:cubicBezTo>
                  <a:pt x="5977115" y="112299"/>
                  <a:pt x="6009631" y="143236"/>
                  <a:pt x="6029533" y="134708"/>
                </a:cubicBezTo>
                <a:cubicBezTo>
                  <a:pt x="6063099" y="167422"/>
                  <a:pt x="6107402" y="102491"/>
                  <a:pt x="6141114" y="102420"/>
                </a:cubicBezTo>
                <a:cubicBezTo>
                  <a:pt x="6198059" y="107432"/>
                  <a:pt x="6260619" y="140713"/>
                  <a:pt x="6290631" y="107235"/>
                </a:cubicBezTo>
                <a:cubicBezTo>
                  <a:pt x="6295184" y="120843"/>
                  <a:pt x="6290485" y="139497"/>
                  <a:pt x="6322797" y="136600"/>
                </a:cubicBezTo>
                <a:cubicBezTo>
                  <a:pt x="6335902" y="143381"/>
                  <a:pt x="6338717" y="164323"/>
                  <a:pt x="6364905" y="153794"/>
                </a:cubicBezTo>
                <a:cubicBezTo>
                  <a:pt x="6331879" y="135534"/>
                  <a:pt x="6385847" y="132591"/>
                  <a:pt x="6380411" y="110920"/>
                </a:cubicBezTo>
                <a:cubicBezTo>
                  <a:pt x="6420571" y="97008"/>
                  <a:pt x="6513510" y="114827"/>
                  <a:pt x="6507882" y="75874"/>
                </a:cubicBezTo>
                <a:cubicBezTo>
                  <a:pt x="6519389" y="52805"/>
                  <a:pt x="6571821" y="87994"/>
                  <a:pt x="6571798" y="63169"/>
                </a:cubicBezTo>
                <a:cubicBezTo>
                  <a:pt x="6594693" y="79043"/>
                  <a:pt x="6634667" y="52561"/>
                  <a:pt x="6671871" y="53111"/>
                </a:cubicBezTo>
                <a:cubicBezTo>
                  <a:pt x="6678846" y="41888"/>
                  <a:pt x="6687406" y="42394"/>
                  <a:pt x="6702257" y="48333"/>
                </a:cubicBezTo>
                <a:cubicBezTo>
                  <a:pt x="6746995" y="50242"/>
                  <a:pt x="6798298" y="33989"/>
                  <a:pt x="6845793" y="15687"/>
                </a:cubicBezTo>
                <a:lnTo>
                  <a:pt x="6884902"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9" name="Freeform: Shape 18">
            <a:extLst>
              <a:ext uri="{FF2B5EF4-FFF2-40B4-BE49-F238E27FC236}">
                <a16:creationId xmlns:a16="http://schemas.microsoft.com/office/drawing/2014/main" id="{C6CA7F72-3DF9-4389-A72F-3FD75C183C01}"/>
              </a:ext>
              <a:ext uri="{C183D7F6-B498-43B3-948B-1728B52AA6E4}">
                <adec:decorative xmlns:adec="http://schemas.microsoft.com/office/drawing/2017/decorative" val="1"/>
              </a:ext>
            </a:extLst>
          </p:cNvPr>
          <p:cNvSpPr/>
          <p:nvPr userDrawn="1"/>
        </p:nvSpPr>
        <p:spPr>
          <a:xfrm>
            <a:off x="5307088" y="6114199"/>
            <a:ext cx="6884912" cy="743802"/>
          </a:xfrm>
          <a:custGeom>
            <a:avLst/>
            <a:gdLst>
              <a:gd name="connsiteX0" fmla="*/ 6884912 w 6884912"/>
              <a:gd name="connsiteY0" fmla="*/ 0 h 743802"/>
              <a:gd name="connsiteX1" fmla="*/ 6884912 w 6884912"/>
              <a:gd name="connsiteY1" fmla="*/ 743802 h 743802"/>
              <a:gd name="connsiteX2" fmla="*/ 0 w 6884912"/>
              <a:gd name="connsiteY2" fmla="*/ 743802 h 743802"/>
              <a:gd name="connsiteX3" fmla="*/ 9 w 6884912"/>
              <a:gd name="connsiteY3" fmla="*/ 743799 h 743802"/>
              <a:gd name="connsiteX4" fmla="*/ 6884911 w 6884912"/>
              <a:gd name="connsiteY4" fmla="*/ 743799 h 743802"/>
              <a:gd name="connsiteX5" fmla="*/ 6884911 w 6884912"/>
              <a:gd name="connsiteY5" fmla="*/ 1 h 743802"/>
              <a:gd name="connsiteX6" fmla="*/ 6884912 w 6884912"/>
              <a:gd name="connsiteY6" fmla="*/ 0 h 74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84912" h="743802">
                <a:moveTo>
                  <a:pt x="6884912" y="0"/>
                </a:moveTo>
                <a:lnTo>
                  <a:pt x="6884912" y="743802"/>
                </a:lnTo>
                <a:lnTo>
                  <a:pt x="0" y="743802"/>
                </a:lnTo>
                <a:lnTo>
                  <a:pt x="9" y="743799"/>
                </a:lnTo>
                <a:lnTo>
                  <a:pt x="6884911" y="743799"/>
                </a:lnTo>
                <a:lnTo>
                  <a:pt x="6884911" y="1"/>
                </a:lnTo>
                <a:lnTo>
                  <a:pt x="6884912"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useBgFill="1">
        <p:nvSpPr>
          <p:cNvPr id="15" name="Freeform: Shape 14">
            <a:extLst>
              <a:ext uri="{FF2B5EF4-FFF2-40B4-BE49-F238E27FC236}">
                <a16:creationId xmlns:a16="http://schemas.microsoft.com/office/drawing/2014/main" id="{03E96810-E5FC-4149-9C1D-18739789D1AB}"/>
              </a:ext>
              <a:ext uri="{C183D7F6-B498-43B3-948B-1728B52AA6E4}">
                <adec:decorative xmlns:adec="http://schemas.microsoft.com/office/drawing/2017/decorative" val="1"/>
              </a:ext>
            </a:extLst>
          </p:cNvPr>
          <p:cNvSpPr/>
          <p:nvPr userDrawn="1"/>
        </p:nvSpPr>
        <p:spPr>
          <a:xfrm>
            <a:off x="5307088" y="6114199"/>
            <a:ext cx="6884912" cy="743802"/>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884912" h="1161397">
                <a:moveTo>
                  <a:pt x="6884912" y="0"/>
                </a:moveTo>
                <a:lnTo>
                  <a:pt x="6884912" y="1161397"/>
                </a:lnTo>
                <a:lnTo>
                  <a:pt x="0" y="1161397"/>
                </a:lnTo>
                <a:lnTo>
                  <a:pt x="27135" y="1147460"/>
                </a:lnTo>
                <a:cubicBezTo>
                  <a:pt x="57431" y="1167048"/>
                  <a:pt x="61886" y="1135904"/>
                  <a:pt x="115388" y="1159043"/>
                </a:cubicBezTo>
                <a:cubicBezTo>
                  <a:pt x="116121" y="1155340"/>
                  <a:pt x="117370" y="1151777"/>
                  <a:pt x="119094" y="1148463"/>
                </a:cubicBezTo>
                <a:cubicBezTo>
                  <a:pt x="129121" y="1129214"/>
                  <a:pt x="152727" y="1122391"/>
                  <a:pt x="171824" y="1133224"/>
                </a:cubicBezTo>
                <a:cubicBezTo>
                  <a:pt x="254344" y="1161369"/>
                  <a:pt x="315458" y="1143220"/>
                  <a:pt x="376455" y="1137381"/>
                </a:cubicBezTo>
                <a:cubicBezTo>
                  <a:pt x="443775" y="1125614"/>
                  <a:pt x="382885" y="1083927"/>
                  <a:pt x="478946" y="1106011"/>
                </a:cubicBezTo>
                <a:cubicBezTo>
                  <a:pt x="481662" y="1085172"/>
                  <a:pt x="491731" y="1081489"/>
                  <a:pt x="512111" y="1085599"/>
                </a:cubicBezTo>
                <a:cubicBezTo>
                  <a:pt x="544368" y="1078502"/>
                  <a:pt x="526559" y="1032754"/>
                  <a:pt x="567875" y="1051976"/>
                </a:cubicBezTo>
                <a:cubicBezTo>
                  <a:pt x="553871" y="1028602"/>
                  <a:pt x="624901" y="1025930"/>
                  <a:pt x="601644" y="1003997"/>
                </a:cubicBezTo>
                <a:cubicBezTo>
                  <a:pt x="614803" y="975652"/>
                  <a:pt x="637415" y="1010272"/>
                  <a:pt x="651408" y="984938"/>
                </a:cubicBezTo>
                <a:cubicBezTo>
                  <a:pt x="673042" y="974024"/>
                  <a:pt x="646948" y="1015207"/>
                  <a:pt x="673197" y="1010060"/>
                </a:cubicBezTo>
                <a:cubicBezTo>
                  <a:pt x="703527" y="999318"/>
                  <a:pt x="718626" y="1045053"/>
                  <a:pt x="723108" y="980081"/>
                </a:cubicBezTo>
                <a:cubicBezTo>
                  <a:pt x="760262" y="985126"/>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0309" y="730471"/>
                  <a:pt x="1131224" y="706160"/>
                </a:cubicBezTo>
                <a:lnTo>
                  <a:pt x="1138051" y="702034"/>
                </a:lnTo>
                <a:lnTo>
                  <a:pt x="1158800" y="700004"/>
                </a:lnTo>
                <a:lnTo>
                  <a:pt x="1166947" y="700762"/>
                </a:lnTo>
                <a:cubicBezTo>
                  <a:pt x="1172432" y="700717"/>
                  <a:pt x="1175913" y="699961"/>
                  <a:pt x="1178135" y="698631"/>
                </a:cubicBezTo>
                <a:lnTo>
                  <a:pt x="1178301" y="698094"/>
                </a:lnTo>
                <a:lnTo>
                  <a:pt x="1188995" y="697048"/>
                </a:lnTo>
                <a:cubicBezTo>
                  <a:pt x="1207294" y="696390"/>
                  <a:pt x="1225337" y="696802"/>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lnTo>
                  <a:pt x="1340054" y="614022"/>
                </a:ln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40041" y="346996"/>
                  <a:pt x="3068934" y="299222"/>
                  <a:pt x="3127968" y="287613"/>
                </a:cubicBezTo>
                <a:cubicBezTo>
                  <a:pt x="3157770" y="310215"/>
                  <a:pt x="3167695" y="279445"/>
                  <a:pt x="3222191" y="307887"/>
                </a:cubicBezTo>
                <a:cubicBezTo>
                  <a:pt x="3223593" y="304249"/>
                  <a:pt x="3225533" y="300801"/>
                  <a:pt x="3227953" y="297650"/>
                </a:cubicBezTo>
                <a:cubicBezTo>
                  <a:pt x="3242008" y="279345"/>
                  <a:pt x="3268831" y="274825"/>
                  <a:pt x="3287859" y="287558"/>
                </a:cubicBezTo>
                <a:cubicBezTo>
                  <a:pt x="3373144" y="323866"/>
                  <a:pt x="3442657" y="311681"/>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34530" y="199451"/>
                  <a:pt x="4074202" y="238734"/>
                  <a:pt x="4134285" y="235592"/>
                </a:cubicBezTo>
                <a:cubicBezTo>
                  <a:pt x="4157674" y="206403"/>
                  <a:pt x="4174806" y="233822"/>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25822" y="156271"/>
                  <a:pt x="4800214" y="133127"/>
                  <a:pt x="4785037" y="161964"/>
                </a:cubicBezTo>
                <a:cubicBezTo>
                  <a:pt x="4810025" y="183633"/>
                  <a:pt x="4819434" y="143205"/>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5911" y="223881"/>
                  <a:pt x="6338726" y="256581"/>
                  <a:pt x="6364914" y="240140"/>
                </a:cubicBezTo>
                <a:cubicBezTo>
                  <a:pt x="6331888" y="211628"/>
                  <a:pt x="6385856" y="207033"/>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close/>
              </a:path>
            </a:pathLst>
          </a:cu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3" name="Freeform: Shape 22">
            <a:extLst>
              <a:ext uri="{FF2B5EF4-FFF2-40B4-BE49-F238E27FC236}">
                <a16:creationId xmlns:a16="http://schemas.microsoft.com/office/drawing/2014/main" id="{4E4B6B21-A690-42E7-A1B0-23F36836AB25}"/>
              </a:ext>
              <a:ext uri="{C183D7F6-B498-43B3-948B-1728B52AA6E4}">
                <adec:decorative xmlns:adec="http://schemas.microsoft.com/office/drawing/2017/decorative" val="1"/>
              </a:ext>
            </a:extLst>
          </p:cNvPr>
          <p:cNvSpPr/>
          <p:nvPr userDrawn="1"/>
        </p:nvSpPr>
        <p:spPr>
          <a:xfrm>
            <a:off x="2" y="0"/>
            <a:ext cx="7890120" cy="735601"/>
          </a:xfrm>
          <a:custGeom>
            <a:avLst/>
            <a:gdLst>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906706 w 10678681"/>
              <a:gd name="connsiteY64" fmla="*/ 1027961 h 1357700"/>
              <a:gd name="connsiteX65" fmla="*/ 6698313 w 10678681"/>
              <a:gd name="connsiteY65" fmla="*/ 1063249 h 1357700"/>
              <a:gd name="connsiteX66" fmla="*/ 6505317 w 10678681"/>
              <a:gd name="connsiteY66" fmla="*/ 1011686 h 1357700"/>
              <a:gd name="connsiteX67" fmla="*/ 6392549 w 10678681"/>
              <a:gd name="connsiteY67" fmla="*/ 1032948 h 1357700"/>
              <a:gd name="connsiteX68" fmla="*/ 6361470 w 10678681"/>
              <a:gd name="connsiteY68" fmla="*/ 108057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906706 w 10678681"/>
              <a:gd name="connsiteY64" fmla="*/ 1027961 h 1357700"/>
              <a:gd name="connsiteX65" fmla="*/ 6698313 w 10678681"/>
              <a:gd name="connsiteY65" fmla="*/ 1063249 h 1357700"/>
              <a:gd name="connsiteX66" fmla="*/ 6505317 w 10678681"/>
              <a:gd name="connsiteY66" fmla="*/ 1011686 h 1357700"/>
              <a:gd name="connsiteX67" fmla="*/ 6392549 w 10678681"/>
              <a:gd name="connsiteY67" fmla="*/ 1032948 h 1357700"/>
              <a:gd name="connsiteX68" fmla="*/ 6361470 w 10678681"/>
              <a:gd name="connsiteY68" fmla="*/ 108057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05317 w 10678681"/>
              <a:gd name="connsiteY66" fmla="*/ 1011686 h 1357700"/>
              <a:gd name="connsiteX67" fmla="*/ 6392549 w 10678681"/>
              <a:gd name="connsiteY67" fmla="*/ 1032948 h 1357700"/>
              <a:gd name="connsiteX68" fmla="*/ 6361470 w 10678681"/>
              <a:gd name="connsiteY68" fmla="*/ 108057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392549 w 10678681"/>
              <a:gd name="connsiteY67" fmla="*/ 1032948 h 1357700"/>
              <a:gd name="connsiteX68" fmla="*/ 6361470 w 10678681"/>
              <a:gd name="connsiteY68" fmla="*/ 108057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392549 w 10678681"/>
              <a:gd name="connsiteY67" fmla="*/ 1032948 h 1357700"/>
              <a:gd name="connsiteX68" fmla="*/ 6327795 w 10678681"/>
              <a:gd name="connsiteY68" fmla="*/ 108814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074811 w 10678681"/>
              <a:gd name="connsiteY69" fmla="*/ 1092701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28273 w 10678681"/>
              <a:gd name="connsiteY77" fmla="*/ 1152456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67391 w 10678681"/>
              <a:gd name="connsiteY78" fmla="*/ 1161093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572219 w 10678681"/>
              <a:gd name="connsiteY79" fmla="*/ 1173708 h 1357700"/>
              <a:gd name="connsiteX80" fmla="*/ 5537768 w 10678681"/>
              <a:gd name="connsiteY80" fmla="*/ 1190202 h 1357700"/>
              <a:gd name="connsiteX81" fmla="*/ 5488513 w 10678681"/>
              <a:gd name="connsiteY81" fmla="*/ 1205367 h 1357700"/>
              <a:gd name="connsiteX82" fmla="*/ 5402905 w 10678681"/>
              <a:gd name="connsiteY82" fmla="*/ 1241191 h 1357700"/>
              <a:gd name="connsiteX83" fmla="*/ 5285593 w 10678681"/>
              <a:gd name="connsiteY83" fmla="*/ 1273569 h 1357700"/>
              <a:gd name="connsiteX84" fmla="*/ 5192893 w 10678681"/>
              <a:gd name="connsiteY84" fmla="*/ 1247188 h 1357700"/>
              <a:gd name="connsiteX85" fmla="*/ 5186475 w 10678681"/>
              <a:gd name="connsiteY85" fmla="*/ 1257028 h 1357700"/>
              <a:gd name="connsiteX86" fmla="*/ 5126038 w 10678681"/>
              <a:gd name="connsiteY86" fmla="*/ 1263189 h 1357700"/>
              <a:gd name="connsiteX87" fmla="*/ 4905913 w 10678681"/>
              <a:gd name="connsiteY87" fmla="*/ 1224477 h 1357700"/>
              <a:gd name="connsiteX88" fmla="*/ 4788036 w 10678681"/>
              <a:gd name="connsiteY88" fmla="*/ 1238182 h 1357700"/>
              <a:gd name="connsiteX89" fmla="*/ 4747555 w 10678681"/>
              <a:gd name="connsiteY89" fmla="*/ 1252768 h 1357700"/>
              <a:gd name="connsiteX90" fmla="*/ 4679644 w 10678681"/>
              <a:gd name="connsiteY90" fmla="*/ 1276603 h 1357700"/>
              <a:gd name="connsiteX91" fmla="*/ 4632222 w 10678681"/>
              <a:gd name="connsiteY91" fmla="*/ 1318360 h 1357700"/>
              <a:gd name="connsiteX92" fmla="*/ 4617358 w 10678681"/>
              <a:gd name="connsiteY92" fmla="*/ 1327690 h 1357700"/>
              <a:gd name="connsiteX93" fmla="*/ 4589102 w 10678681"/>
              <a:gd name="connsiteY93" fmla="*/ 1321223 h 1357700"/>
              <a:gd name="connsiteX94" fmla="*/ 4578184 w 10678681"/>
              <a:gd name="connsiteY94" fmla="*/ 1326745 h 1357700"/>
              <a:gd name="connsiteX95" fmla="*/ 4574270 w 10678681"/>
              <a:gd name="connsiteY95" fmla="*/ 1325878 h 1357700"/>
              <a:gd name="connsiteX96" fmla="*/ 4564919 w 10678681"/>
              <a:gd name="connsiteY96" fmla="*/ 1325507 h 1357700"/>
              <a:gd name="connsiteX97" fmla="*/ 4566586 w 10678681"/>
              <a:gd name="connsiteY97" fmla="*/ 1316963 h 1357700"/>
              <a:gd name="connsiteX98" fmla="*/ 4556303 w 10678681"/>
              <a:gd name="connsiteY98" fmla="*/ 1300262 h 1357700"/>
              <a:gd name="connsiteX99" fmla="*/ 4502358 w 10678681"/>
              <a:gd name="connsiteY99" fmla="*/ 1302558 h 1357700"/>
              <a:gd name="connsiteX100" fmla="*/ 4498919 w 10678681"/>
              <a:gd name="connsiteY100" fmla="*/ 1312115 h 1357700"/>
              <a:gd name="connsiteX101" fmla="*/ 4492075 w 10678681"/>
              <a:gd name="connsiteY101" fmla="*/ 1313357 h 1357700"/>
              <a:gd name="connsiteX102" fmla="*/ 4487466 w 10678681"/>
              <a:gd name="connsiteY102" fmla="*/ 1304102 h 1357700"/>
              <a:gd name="connsiteX103" fmla="*/ 4398292 w 10678681"/>
              <a:gd name="connsiteY103" fmla="*/ 1278410 h 1357700"/>
              <a:gd name="connsiteX104" fmla="*/ 4278026 w 10678681"/>
              <a:gd name="connsiteY104" fmla="*/ 1259803 h 1357700"/>
              <a:gd name="connsiteX105" fmla="*/ 4188995 w 10678681"/>
              <a:gd name="connsiteY105" fmla="*/ 1296718 h 1357700"/>
              <a:gd name="connsiteX106" fmla="*/ 4181483 w 10678681"/>
              <a:gd name="connsiteY106" fmla="*/ 1287686 h 1357700"/>
              <a:gd name="connsiteX107" fmla="*/ 4120739 w 10678681"/>
              <a:gd name="connsiteY107" fmla="*/ 1288549 h 1357700"/>
              <a:gd name="connsiteX108" fmla="*/ 3906561 w 10678681"/>
              <a:gd name="connsiteY108" fmla="*/ 1352435 h 1357700"/>
              <a:gd name="connsiteX109" fmla="*/ 3787890 w 10678681"/>
              <a:gd name="connsiteY109" fmla="*/ 1352442 h 1357700"/>
              <a:gd name="connsiteX110" fmla="*/ 3745993 w 10678681"/>
              <a:gd name="connsiteY110" fmla="*/ 1342630 h 1357700"/>
              <a:gd name="connsiteX111" fmla="*/ 3675785 w 10678681"/>
              <a:gd name="connsiteY111" fmla="*/ 1326802 h 1357700"/>
              <a:gd name="connsiteX112" fmla="*/ 3623856 w 10678681"/>
              <a:gd name="connsiteY112" fmla="*/ 1290804 h 1357700"/>
              <a:gd name="connsiteX113" fmla="*/ 3564933 w 10678681"/>
              <a:gd name="connsiteY113" fmla="*/ 1287147 h 1357700"/>
              <a:gd name="connsiteX114" fmla="*/ 3550537 w 10678681"/>
              <a:gd name="connsiteY114" fmla="*/ 1317552 h 1357700"/>
              <a:gd name="connsiteX115" fmla="*/ 3487736 w 10678681"/>
              <a:gd name="connsiteY115" fmla="*/ 1303493 h 1357700"/>
              <a:gd name="connsiteX116" fmla="*/ 3392548 w 10678681"/>
              <a:gd name="connsiteY116" fmla="*/ 1278741 h 1357700"/>
              <a:gd name="connsiteX117" fmla="*/ 3337466 w 10678681"/>
              <a:gd name="connsiteY117" fmla="*/ 1272537 h 1357700"/>
              <a:gd name="connsiteX118" fmla="*/ 3187206 w 10678681"/>
              <a:gd name="connsiteY118" fmla="*/ 1246821 h 1357700"/>
              <a:gd name="connsiteX119" fmla="*/ 3036856 w 10678681"/>
              <a:gd name="connsiteY119" fmla="*/ 1214383 h 1357700"/>
              <a:gd name="connsiteX120" fmla="*/ 2948654 w 10678681"/>
              <a:gd name="connsiteY120" fmla="*/ 1157455 h 1357700"/>
              <a:gd name="connsiteX121" fmla="*/ 2824973 w 10678681"/>
              <a:gd name="connsiteY121" fmla="*/ 1134864 h 1357700"/>
              <a:gd name="connsiteX122" fmla="*/ 2804398 w 10678681"/>
              <a:gd name="connsiteY122" fmla="*/ 1125556 h 1357700"/>
              <a:gd name="connsiteX123" fmla="*/ 2775396 w 10678681"/>
              <a:gd name="connsiteY123" fmla="*/ 1130148 h 1357700"/>
              <a:gd name="connsiteX124" fmla="*/ 2659096 w 10678681"/>
              <a:gd name="connsiteY124" fmla="*/ 1150294 h 1357700"/>
              <a:gd name="connsiteX125" fmla="*/ 2567088 w 10678681"/>
              <a:gd name="connsiteY125" fmla="*/ 1181781 h 1357700"/>
              <a:gd name="connsiteX126" fmla="*/ 2454501 w 10678681"/>
              <a:gd name="connsiteY126" fmla="*/ 1155455 h 1357700"/>
              <a:gd name="connsiteX127" fmla="*/ 2385161 w 10678681"/>
              <a:gd name="connsiteY127" fmla="*/ 1161312 h 1357700"/>
              <a:gd name="connsiteX128" fmla="*/ 2270528 w 10678681"/>
              <a:gd name="connsiteY128" fmla="*/ 1204338 h 1357700"/>
              <a:gd name="connsiteX129" fmla="*/ 2121820 w 10678681"/>
              <a:gd name="connsiteY129" fmla="*/ 1187078 h 1357700"/>
              <a:gd name="connsiteX130" fmla="*/ 2092716 w 10678681"/>
              <a:gd name="connsiteY130" fmla="*/ 1139224 h 1357700"/>
              <a:gd name="connsiteX131" fmla="*/ 2052449 w 10678681"/>
              <a:gd name="connsiteY131" fmla="*/ 1109687 h 1357700"/>
              <a:gd name="connsiteX132" fmla="*/ 2032607 w 10678681"/>
              <a:gd name="connsiteY132" fmla="*/ 1175477 h 1357700"/>
              <a:gd name="connsiteX133" fmla="*/ 1901837 w 10678681"/>
              <a:gd name="connsiteY133" fmla="*/ 1221762 h 1357700"/>
              <a:gd name="connsiteX134" fmla="*/ 1836762 w 10678681"/>
              <a:gd name="connsiteY134" fmla="*/ 1237387 h 1357700"/>
              <a:gd name="connsiteX135" fmla="*/ 1735877 w 10678681"/>
              <a:gd name="connsiteY135" fmla="*/ 1246527 h 1357700"/>
              <a:gd name="connsiteX136" fmla="*/ 1705069 w 10678681"/>
              <a:gd name="connsiteY136" fmla="*/ 1251989 h 1357700"/>
              <a:gd name="connsiteX137" fmla="*/ 1397689 w 10678681"/>
              <a:gd name="connsiteY137" fmla="*/ 1336144 h 1357700"/>
              <a:gd name="connsiteX138" fmla="*/ 1220734 w 10678681"/>
              <a:gd name="connsiteY138" fmla="*/ 1257811 h 1357700"/>
              <a:gd name="connsiteX139" fmla="*/ 1021737 w 10678681"/>
              <a:gd name="connsiteY139" fmla="*/ 1238739 h 1357700"/>
              <a:gd name="connsiteX140" fmla="*/ 959820 w 10678681"/>
              <a:gd name="connsiteY140" fmla="*/ 1275863 h 1357700"/>
              <a:gd name="connsiteX141" fmla="*/ 929137 w 10678681"/>
              <a:gd name="connsiteY141" fmla="*/ 1273957 h 1357700"/>
              <a:gd name="connsiteX142" fmla="*/ 878849 w 10678681"/>
              <a:gd name="connsiteY142" fmla="*/ 1266740 h 1357700"/>
              <a:gd name="connsiteX143" fmla="*/ 800667 w 10678681"/>
              <a:gd name="connsiteY143" fmla="*/ 1282041 h 1357700"/>
              <a:gd name="connsiteX144" fmla="*/ 644906 w 10678681"/>
              <a:gd name="connsiteY144" fmla="*/ 1273685 h 1357700"/>
              <a:gd name="connsiteX145" fmla="*/ 379869 w 10678681"/>
              <a:gd name="connsiteY145" fmla="*/ 1339165 h 1357700"/>
              <a:gd name="connsiteX146" fmla="*/ 137696 w 10678681"/>
              <a:gd name="connsiteY146" fmla="*/ 1319217 h 1357700"/>
              <a:gd name="connsiteX147" fmla="*/ 54250 w 10678681"/>
              <a:gd name="connsiteY147" fmla="*/ 1315838 h 1357700"/>
              <a:gd name="connsiteX148" fmla="*/ 28042 w 10678681"/>
              <a:gd name="connsiteY148" fmla="*/ 1297822 h 1357700"/>
              <a:gd name="connsiteX149" fmla="*/ 0 w 10678681"/>
              <a:gd name="connsiteY149" fmla="*/ 1294612 h 1357700"/>
              <a:gd name="connsiteX150" fmla="*/ 0 w 10678681"/>
              <a:gd name="connsiteY150"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537768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905913 w 10678681"/>
              <a:gd name="connsiteY86" fmla="*/ 1224477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278026 w 10678681"/>
              <a:gd name="connsiteY103" fmla="*/ 1259803 h 1357700"/>
              <a:gd name="connsiteX104" fmla="*/ 4188995 w 10678681"/>
              <a:gd name="connsiteY104" fmla="*/ 1296718 h 1357700"/>
              <a:gd name="connsiteX105" fmla="*/ 4181483 w 10678681"/>
              <a:gd name="connsiteY105" fmla="*/ 1287686 h 1357700"/>
              <a:gd name="connsiteX106" fmla="*/ 4120739 w 10678681"/>
              <a:gd name="connsiteY106" fmla="*/ 1288549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905913 w 10678681"/>
              <a:gd name="connsiteY86" fmla="*/ 1224477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278026 w 10678681"/>
              <a:gd name="connsiteY103" fmla="*/ 1259803 h 1357700"/>
              <a:gd name="connsiteX104" fmla="*/ 4188995 w 10678681"/>
              <a:gd name="connsiteY104" fmla="*/ 1296718 h 1357700"/>
              <a:gd name="connsiteX105" fmla="*/ 4181483 w 10678681"/>
              <a:gd name="connsiteY105" fmla="*/ 1287686 h 1357700"/>
              <a:gd name="connsiteX106" fmla="*/ 4120739 w 10678681"/>
              <a:gd name="connsiteY106" fmla="*/ 1288549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894688 w 10678681"/>
              <a:gd name="connsiteY86" fmla="*/ 1247184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278026 w 10678681"/>
              <a:gd name="connsiteY103" fmla="*/ 1259803 h 1357700"/>
              <a:gd name="connsiteX104" fmla="*/ 4188995 w 10678681"/>
              <a:gd name="connsiteY104" fmla="*/ 1296718 h 1357700"/>
              <a:gd name="connsiteX105" fmla="*/ 4181483 w 10678681"/>
              <a:gd name="connsiteY105" fmla="*/ 1287686 h 1357700"/>
              <a:gd name="connsiteX106" fmla="*/ 4120739 w 10678681"/>
              <a:gd name="connsiteY106" fmla="*/ 1288549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894688 w 10678681"/>
              <a:gd name="connsiteY86" fmla="*/ 1247184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306088 w 10678681"/>
              <a:gd name="connsiteY103" fmla="*/ 1282512 h 1357700"/>
              <a:gd name="connsiteX104" fmla="*/ 4188995 w 10678681"/>
              <a:gd name="connsiteY104" fmla="*/ 1296718 h 1357700"/>
              <a:gd name="connsiteX105" fmla="*/ 4181483 w 10678681"/>
              <a:gd name="connsiteY105" fmla="*/ 1287686 h 1357700"/>
              <a:gd name="connsiteX106" fmla="*/ 4120739 w 10678681"/>
              <a:gd name="connsiteY106" fmla="*/ 1288549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894688 w 10678681"/>
              <a:gd name="connsiteY86" fmla="*/ 1247184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306088 w 10678681"/>
              <a:gd name="connsiteY103" fmla="*/ 1282512 h 1357700"/>
              <a:gd name="connsiteX104" fmla="*/ 4188995 w 10678681"/>
              <a:gd name="connsiteY104" fmla="*/ 1296718 h 1357700"/>
              <a:gd name="connsiteX105" fmla="*/ 4181483 w 10678681"/>
              <a:gd name="connsiteY105" fmla="*/ 1287686 h 1357700"/>
              <a:gd name="connsiteX106" fmla="*/ 4064614 w 10678681"/>
              <a:gd name="connsiteY106" fmla="*/ 1296118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550218 w 10678681"/>
              <a:gd name="connsiteY66" fmla="*/ 1026825 h 1357700"/>
              <a:gd name="connsiteX67" fmla="*/ 6437450 w 10678681"/>
              <a:gd name="connsiteY67" fmla="*/ 1101075 h 1357700"/>
              <a:gd name="connsiteX68" fmla="*/ 6327795 w 10678681"/>
              <a:gd name="connsiteY68" fmla="*/ 1088142 h 1357700"/>
              <a:gd name="connsiteX69" fmla="*/ 6136549 w 10678681"/>
              <a:gd name="connsiteY69" fmla="*/ 1100268 h 1357700"/>
              <a:gd name="connsiteX70" fmla="*/ 6004655 w 10678681"/>
              <a:gd name="connsiteY70" fmla="*/ 1114946 h 1357700"/>
              <a:gd name="connsiteX71" fmla="*/ 5936643 w 10678681"/>
              <a:gd name="connsiteY71" fmla="*/ 1095428 h 1357700"/>
              <a:gd name="connsiteX72" fmla="*/ 5912484 w 10678681"/>
              <a:gd name="connsiteY72" fmla="*/ 1112624 h 1357700"/>
              <a:gd name="connsiteX73" fmla="*/ 5908387 w 10678681"/>
              <a:gd name="connsiteY73" fmla="*/ 1116018 h 1357700"/>
              <a:gd name="connsiteX74" fmla="*/ 5890495 w 10678681"/>
              <a:gd name="connsiteY74" fmla="*/ 1120268 h 1357700"/>
              <a:gd name="connsiteX75" fmla="*/ 5887318 w 10678681"/>
              <a:gd name="connsiteY75" fmla="*/ 1133134 h 1357700"/>
              <a:gd name="connsiteX76" fmla="*/ 5861726 w 10678681"/>
              <a:gd name="connsiteY76" fmla="*/ 1147891 h 1357700"/>
              <a:gd name="connsiteX77" fmla="*/ 5805823 w 10678681"/>
              <a:gd name="connsiteY77" fmla="*/ 1152457 h 1357700"/>
              <a:gd name="connsiteX78" fmla="*/ 5689841 w 10678681"/>
              <a:gd name="connsiteY78" fmla="*/ 1176232 h 1357700"/>
              <a:gd name="connsiteX79" fmla="*/ 5605119 w 10678681"/>
              <a:gd name="connsiteY79" fmla="*/ 1190202 h 1357700"/>
              <a:gd name="connsiteX80" fmla="*/ 5488513 w 10678681"/>
              <a:gd name="connsiteY80" fmla="*/ 1205367 h 1357700"/>
              <a:gd name="connsiteX81" fmla="*/ 5402905 w 10678681"/>
              <a:gd name="connsiteY81" fmla="*/ 1241191 h 1357700"/>
              <a:gd name="connsiteX82" fmla="*/ 5285593 w 10678681"/>
              <a:gd name="connsiteY82" fmla="*/ 1273569 h 1357700"/>
              <a:gd name="connsiteX83" fmla="*/ 5192893 w 10678681"/>
              <a:gd name="connsiteY83" fmla="*/ 1247188 h 1357700"/>
              <a:gd name="connsiteX84" fmla="*/ 5186475 w 10678681"/>
              <a:gd name="connsiteY84" fmla="*/ 1257028 h 1357700"/>
              <a:gd name="connsiteX85" fmla="*/ 5126038 w 10678681"/>
              <a:gd name="connsiteY85" fmla="*/ 1263189 h 1357700"/>
              <a:gd name="connsiteX86" fmla="*/ 4894688 w 10678681"/>
              <a:gd name="connsiteY86" fmla="*/ 1247184 h 1357700"/>
              <a:gd name="connsiteX87" fmla="*/ 4788036 w 10678681"/>
              <a:gd name="connsiteY87" fmla="*/ 1238182 h 1357700"/>
              <a:gd name="connsiteX88" fmla="*/ 4747555 w 10678681"/>
              <a:gd name="connsiteY88" fmla="*/ 1252768 h 1357700"/>
              <a:gd name="connsiteX89" fmla="*/ 4679644 w 10678681"/>
              <a:gd name="connsiteY89" fmla="*/ 1276603 h 1357700"/>
              <a:gd name="connsiteX90" fmla="*/ 4632222 w 10678681"/>
              <a:gd name="connsiteY90" fmla="*/ 1318360 h 1357700"/>
              <a:gd name="connsiteX91" fmla="*/ 4617358 w 10678681"/>
              <a:gd name="connsiteY91" fmla="*/ 1327690 h 1357700"/>
              <a:gd name="connsiteX92" fmla="*/ 4589102 w 10678681"/>
              <a:gd name="connsiteY92" fmla="*/ 1321223 h 1357700"/>
              <a:gd name="connsiteX93" fmla="*/ 4578184 w 10678681"/>
              <a:gd name="connsiteY93" fmla="*/ 1326745 h 1357700"/>
              <a:gd name="connsiteX94" fmla="*/ 4574270 w 10678681"/>
              <a:gd name="connsiteY94" fmla="*/ 1325878 h 1357700"/>
              <a:gd name="connsiteX95" fmla="*/ 4564919 w 10678681"/>
              <a:gd name="connsiteY95" fmla="*/ 1325507 h 1357700"/>
              <a:gd name="connsiteX96" fmla="*/ 4566586 w 10678681"/>
              <a:gd name="connsiteY96" fmla="*/ 1316963 h 1357700"/>
              <a:gd name="connsiteX97" fmla="*/ 4556303 w 10678681"/>
              <a:gd name="connsiteY97" fmla="*/ 1300262 h 1357700"/>
              <a:gd name="connsiteX98" fmla="*/ 4502358 w 10678681"/>
              <a:gd name="connsiteY98" fmla="*/ 1302558 h 1357700"/>
              <a:gd name="connsiteX99" fmla="*/ 4498919 w 10678681"/>
              <a:gd name="connsiteY99" fmla="*/ 1312115 h 1357700"/>
              <a:gd name="connsiteX100" fmla="*/ 4492075 w 10678681"/>
              <a:gd name="connsiteY100" fmla="*/ 1313357 h 1357700"/>
              <a:gd name="connsiteX101" fmla="*/ 4487466 w 10678681"/>
              <a:gd name="connsiteY101" fmla="*/ 1304102 h 1357700"/>
              <a:gd name="connsiteX102" fmla="*/ 4398292 w 10678681"/>
              <a:gd name="connsiteY102" fmla="*/ 1278410 h 1357700"/>
              <a:gd name="connsiteX103" fmla="*/ 4306088 w 10678681"/>
              <a:gd name="connsiteY103" fmla="*/ 1282512 h 1357700"/>
              <a:gd name="connsiteX104" fmla="*/ 4188995 w 10678681"/>
              <a:gd name="connsiteY104" fmla="*/ 1296718 h 1357700"/>
              <a:gd name="connsiteX105" fmla="*/ 4136582 w 10678681"/>
              <a:gd name="connsiteY105" fmla="*/ 1287687 h 1357700"/>
              <a:gd name="connsiteX106" fmla="*/ 4064614 w 10678681"/>
              <a:gd name="connsiteY106" fmla="*/ 1296118 h 1357700"/>
              <a:gd name="connsiteX107" fmla="*/ 3906561 w 10678681"/>
              <a:gd name="connsiteY107" fmla="*/ 1352435 h 1357700"/>
              <a:gd name="connsiteX108" fmla="*/ 3787890 w 10678681"/>
              <a:gd name="connsiteY108" fmla="*/ 1352442 h 1357700"/>
              <a:gd name="connsiteX109" fmla="*/ 3745993 w 10678681"/>
              <a:gd name="connsiteY109" fmla="*/ 1342630 h 1357700"/>
              <a:gd name="connsiteX110" fmla="*/ 3675785 w 10678681"/>
              <a:gd name="connsiteY110" fmla="*/ 1326802 h 1357700"/>
              <a:gd name="connsiteX111" fmla="*/ 3623856 w 10678681"/>
              <a:gd name="connsiteY111" fmla="*/ 1290804 h 1357700"/>
              <a:gd name="connsiteX112" fmla="*/ 3564933 w 10678681"/>
              <a:gd name="connsiteY112" fmla="*/ 1287147 h 1357700"/>
              <a:gd name="connsiteX113" fmla="*/ 3550537 w 10678681"/>
              <a:gd name="connsiteY113" fmla="*/ 1317552 h 1357700"/>
              <a:gd name="connsiteX114" fmla="*/ 3487736 w 10678681"/>
              <a:gd name="connsiteY114" fmla="*/ 1303493 h 1357700"/>
              <a:gd name="connsiteX115" fmla="*/ 3392548 w 10678681"/>
              <a:gd name="connsiteY115" fmla="*/ 1278741 h 1357700"/>
              <a:gd name="connsiteX116" fmla="*/ 3337466 w 10678681"/>
              <a:gd name="connsiteY116" fmla="*/ 1272537 h 1357700"/>
              <a:gd name="connsiteX117" fmla="*/ 3187206 w 10678681"/>
              <a:gd name="connsiteY117" fmla="*/ 1246821 h 1357700"/>
              <a:gd name="connsiteX118" fmla="*/ 3036856 w 10678681"/>
              <a:gd name="connsiteY118" fmla="*/ 1214383 h 1357700"/>
              <a:gd name="connsiteX119" fmla="*/ 2948654 w 10678681"/>
              <a:gd name="connsiteY119" fmla="*/ 1157455 h 1357700"/>
              <a:gd name="connsiteX120" fmla="*/ 2824973 w 10678681"/>
              <a:gd name="connsiteY120" fmla="*/ 1134864 h 1357700"/>
              <a:gd name="connsiteX121" fmla="*/ 2804398 w 10678681"/>
              <a:gd name="connsiteY121" fmla="*/ 1125556 h 1357700"/>
              <a:gd name="connsiteX122" fmla="*/ 2775396 w 10678681"/>
              <a:gd name="connsiteY122" fmla="*/ 1130148 h 1357700"/>
              <a:gd name="connsiteX123" fmla="*/ 2659096 w 10678681"/>
              <a:gd name="connsiteY123" fmla="*/ 1150294 h 1357700"/>
              <a:gd name="connsiteX124" fmla="*/ 2567088 w 10678681"/>
              <a:gd name="connsiteY124" fmla="*/ 1181781 h 1357700"/>
              <a:gd name="connsiteX125" fmla="*/ 2454501 w 10678681"/>
              <a:gd name="connsiteY125" fmla="*/ 1155455 h 1357700"/>
              <a:gd name="connsiteX126" fmla="*/ 2385161 w 10678681"/>
              <a:gd name="connsiteY126" fmla="*/ 1161312 h 1357700"/>
              <a:gd name="connsiteX127" fmla="*/ 2270528 w 10678681"/>
              <a:gd name="connsiteY127" fmla="*/ 1204338 h 1357700"/>
              <a:gd name="connsiteX128" fmla="*/ 2121820 w 10678681"/>
              <a:gd name="connsiteY128" fmla="*/ 1187078 h 1357700"/>
              <a:gd name="connsiteX129" fmla="*/ 2092716 w 10678681"/>
              <a:gd name="connsiteY129" fmla="*/ 1139224 h 1357700"/>
              <a:gd name="connsiteX130" fmla="*/ 2052449 w 10678681"/>
              <a:gd name="connsiteY130" fmla="*/ 1109687 h 1357700"/>
              <a:gd name="connsiteX131" fmla="*/ 2032607 w 10678681"/>
              <a:gd name="connsiteY131" fmla="*/ 1175477 h 1357700"/>
              <a:gd name="connsiteX132" fmla="*/ 1901837 w 10678681"/>
              <a:gd name="connsiteY132" fmla="*/ 1221762 h 1357700"/>
              <a:gd name="connsiteX133" fmla="*/ 1836762 w 10678681"/>
              <a:gd name="connsiteY133" fmla="*/ 1237387 h 1357700"/>
              <a:gd name="connsiteX134" fmla="*/ 1735877 w 10678681"/>
              <a:gd name="connsiteY134" fmla="*/ 1246527 h 1357700"/>
              <a:gd name="connsiteX135" fmla="*/ 1705069 w 10678681"/>
              <a:gd name="connsiteY135" fmla="*/ 1251989 h 1357700"/>
              <a:gd name="connsiteX136" fmla="*/ 1397689 w 10678681"/>
              <a:gd name="connsiteY136" fmla="*/ 1336144 h 1357700"/>
              <a:gd name="connsiteX137" fmla="*/ 1220734 w 10678681"/>
              <a:gd name="connsiteY137" fmla="*/ 1257811 h 1357700"/>
              <a:gd name="connsiteX138" fmla="*/ 1021737 w 10678681"/>
              <a:gd name="connsiteY138" fmla="*/ 1238739 h 1357700"/>
              <a:gd name="connsiteX139" fmla="*/ 959820 w 10678681"/>
              <a:gd name="connsiteY139" fmla="*/ 1275863 h 1357700"/>
              <a:gd name="connsiteX140" fmla="*/ 929137 w 10678681"/>
              <a:gd name="connsiteY140" fmla="*/ 1273957 h 1357700"/>
              <a:gd name="connsiteX141" fmla="*/ 878849 w 10678681"/>
              <a:gd name="connsiteY141" fmla="*/ 1266740 h 1357700"/>
              <a:gd name="connsiteX142" fmla="*/ 800667 w 10678681"/>
              <a:gd name="connsiteY142" fmla="*/ 1282041 h 1357700"/>
              <a:gd name="connsiteX143" fmla="*/ 644906 w 10678681"/>
              <a:gd name="connsiteY143" fmla="*/ 1273685 h 1357700"/>
              <a:gd name="connsiteX144" fmla="*/ 379869 w 10678681"/>
              <a:gd name="connsiteY144" fmla="*/ 1339165 h 1357700"/>
              <a:gd name="connsiteX145" fmla="*/ 137696 w 10678681"/>
              <a:gd name="connsiteY145" fmla="*/ 1319217 h 1357700"/>
              <a:gd name="connsiteX146" fmla="*/ 54250 w 10678681"/>
              <a:gd name="connsiteY146" fmla="*/ 1315838 h 1357700"/>
              <a:gd name="connsiteX147" fmla="*/ 28042 w 10678681"/>
              <a:gd name="connsiteY147" fmla="*/ 1297822 h 1357700"/>
              <a:gd name="connsiteX148" fmla="*/ 0 w 10678681"/>
              <a:gd name="connsiteY148" fmla="*/ 1294612 h 1357700"/>
              <a:gd name="connsiteX149" fmla="*/ 0 w 10678681"/>
              <a:gd name="connsiteY149"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98313 w 10678681"/>
              <a:gd name="connsiteY65" fmla="*/ 1063249 h 1357700"/>
              <a:gd name="connsiteX66" fmla="*/ 6437450 w 10678681"/>
              <a:gd name="connsiteY66" fmla="*/ 1101075 h 1357700"/>
              <a:gd name="connsiteX67" fmla="*/ 6327795 w 10678681"/>
              <a:gd name="connsiteY67" fmla="*/ 1088142 h 1357700"/>
              <a:gd name="connsiteX68" fmla="*/ 6136549 w 10678681"/>
              <a:gd name="connsiteY68" fmla="*/ 1100268 h 1357700"/>
              <a:gd name="connsiteX69" fmla="*/ 6004655 w 10678681"/>
              <a:gd name="connsiteY69" fmla="*/ 1114946 h 1357700"/>
              <a:gd name="connsiteX70" fmla="*/ 5936643 w 10678681"/>
              <a:gd name="connsiteY70" fmla="*/ 1095428 h 1357700"/>
              <a:gd name="connsiteX71" fmla="*/ 5912484 w 10678681"/>
              <a:gd name="connsiteY71" fmla="*/ 1112624 h 1357700"/>
              <a:gd name="connsiteX72" fmla="*/ 5908387 w 10678681"/>
              <a:gd name="connsiteY72" fmla="*/ 1116018 h 1357700"/>
              <a:gd name="connsiteX73" fmla="*/ 5890495 w 10678681"/>
              <a:gd name="connsiteY73" fmla="*/ 1120268 h 1357700"/>
              <a:gd name="connsiteX74" fmla="*/ 5887318 w 10678681"/>
              <a:gd name="connsiteY74" fmla="*/ 1133134 h 1357700"/>
              <a:gd name="connsiteX75" fmla="*/ 5861726 w 10678681"/>
              <a:gd name="connsiteY75" fmla="*/ 1147891 h 1357700"/>
              <a:gd name="connsiteX76" fmla="*/ 5805823 w 10678681"/>
              <a:gd name="connsiteY76" fmla="*/ 1152457 h 1357700"/>
              <a:gd name="connsiteX77" fmla="*/ 5689841 w 10678681"/>
              <a:gd name="connsiteY77" fmla="*/ 1176232 h 1357700"/>
              <a:gd name="connsiteX78" fmla="*/ 5605119 w 10678681"/>
              <a:gd name="connsiteY78" fmla="*/ 1190202 h 1357700"/>
              <a:gd name="connsiteX79" fmla="*/ 5488513 w 10678681"/>
              <a:gd name="connsiteY79" fmla="*/ 1205367 h 1357700"/>
              <a:gd name="connsiteX80" fmla="*/ 5402905 w 10678681"/>
              <a:gd name="connsiteY80" fmla="*/ 1241191 h 1357700"/>
              <a:gd name="connsiteX81" fmla="*/ 5285593 w 10678681"/>
              <a:gd name="connsiteY81" fmla="*/ 1273569 h 1357700"/>
              <a:gd name="connsiteX82" fmla="*/ 5192893 w 10678681"/>
              <a:gd name="connsiteY82" fmla="*/ 1247188 h 1357700"/>
              <a:gd name="connsiteX83" fmla="*/ 5186475 w 10678681"/>
              <a:gd name="connsiteY83" fmla="*/ 1257028 h 1357700"/>
              <a:gd name="connsiteX84" fmla="*/ 5126038 w 10678681"/>
              <a:gd name="connsiteY84" fmla="*/ 1263189 h 1357700"/>
              <a:gd name="connsiteX85" fmla="*/ 4894688 w 10678681"/>
              <a:gd name="connsiteY85" fmla="*/ 1247184 h 1357700"/>
              <a:gd name="connsiteX86" fmla="*/ 4788036 w 10678681"/>
              <a:gd name="connsiteY86" fmla="*/ 1238182 h 1357700"/>
              <a:gd name="connsiteX87" fmla="*/ 4747555 w 10678681"/>
              <a:gd name="connsiteY87" fmla="*/ 1252768 h 1357700"/>
              <a:gd name="connsiteX88" fmla="*/ 4679644 w 10678681"/>
              <a:gd name="connsiteY88" fmla="*/ 1276603 h 1357700"/>
              <a:gd name="connsiteX89" fmla="*/ 4632222 w 10678681"/>
              <a:gd name="connsiteY89" fmla="*/ 1318360 h 1357700"/>
              <a:gd name="connsiteX90" fmla="*/ 4617358 w 10678681"/>
              <a:gd name="connsiteY90" fmla="*/ 1327690 h 1357700"/>
              <a:gd name="connsiteX91" fmla="*/ 4589102 w 10678681"/>
              <a:gd name="connsiteY91" fmla="*/ 1321223 h 1357700"/>
              <a:gd name="connsiteX92" fmla="*/ 4578184 w 10678681"/>
              <a:gd name="connsiteY92" fmla="*/ 1326745 h 1357700"/>
              <a:gd name="connsiteX93" fmla="*/ 4574270 w 10678681"/>
              <a:gd name="connsiteY93" fmla="*/ 1325878 h 1357700"/>
              <a:gd name="connsiteX94" fmla="*/ 4564919 w 10678681"/>
              <a:gd name="connsiteY94" fmla="*/ 1325507 h 1357700"/>
              <a:gd name="connsiteX95" fmla="*/ 4566586 w 10678681"/>
              <a:gd name="connsiteY95" fmla="*/ 1316963 h 1357700"/>
              <a:gd name="connsiteX96" fmla="*/ 4556303 w 10678681"/>
              <a:gd name="connsiteY96" fmla="*/ 1300262 h 1357700"/>
              <a:gd name="connsiteX97" fmla="*/ 4502358 w 10678681"/>
              <a:gd name="connsiteY97" fmla="*/ 1302558 h 1357700"/>
              <a:gd name="connsiteX98" fmla="*/ 4498919 w 10678681"/>
              <a:gd name="connsiteY98" fmla="*/ 1312115 h 1357700"/>
              <a:gd name="connsiteX99" fmla="*/ 4492075 w 10678681"/>
              <a:gd name="connsiteY99" fmla="*/ 1313357 h 1357700"/>
              <a:gd name="connsiteX100" fmla="*/ 4487466 w 10678681"/>
              <a:gd name="connsiteY100" fmla="*/ 1304102 h 1357700"/>
              <a:gd name="connsiteX101" fmla="*/ 4398292 w 10678681"/>
              <a:gd name="connsiteY101" fmla="*/ 1278410 h 1357700"/>
              <a:gd name="connsiteX102" fmla="*/ 4306088 w 10678681"/>
              <a:gd name="connsiteY102" fmla="*/ 1282512 h 1357700"/>
              <a:gd name="connsiteX103" fmla="*/ 4188995 w 10678681"/>
              <a:gd name="connsiteY103" fmla="*/ 1296718 h 1357700"/>
              <a:gd name="connsiteX104" fmla="*/ 4136582 w 10678681"/>
              <a:gd name="connsiteY104" fmla="*/ 1287687 h 1357700"/>
              <a:gd name="connsiteX105" fmla="*/ 4064614 w 10678681"/>
              <a:gd name="connsiteY105" fmla="*/ 1296118 h 1357700"/>
              <a:gd name="connsiteX106" fmla="*/ 3906561 w 10678681"/>
              <a:gd name="connsiteY106" fmla="*/ 1352435 h 1357700"/>
              <a:gd name="connsiteX107" fmla="*/ 3787890 w 10678681"/>
              <a:gd name="connsiteY107" fmla="*/ 1352442 h 1357700"/>
              <a:gd name="connsiteX108" fmla="*/ 3745993 w 10678681"/>
              <a:gd name="connsiteY108" fmla="*/ 1342630 h 1357700"/>
              <a:gd name="connsiteX109" fmla="*/ 3675785 w 10678681"/>
              <a:gd name="connsiteY109" fmla="*/ 1326802 h 1357700"/>
              <a:gd name="connsiteX110" fmla="*/ 3623856 w 10678681"/>
              <a:gd name="connsiteY110" fmla="*/ 1290804 h 1357700"/>
              <a:gd name="connsiteX111" fmla="*/ 3564933 w 10678681"/>
              <a:gd name="connsiteY111" fmla="*/ 1287147 h 1357700"/>
              <a:gd name="connsiteX112" fmla="*/ 3550537 w 10678681"/>
              <a:gd name="connsiteY112" fmla="*/ 1317552 h 1357700"/>
              <a:gd name="connsiteX113" fmla="*/ 3487736 w 10678681"/>
              <a:gd name="connsiteY113" fmla="*/ 1303493 h 1357700"/>
              <a:gd name="connsiteX114" fmla="*/ 3392548 w 10678681"/>
              <a:gd name="connsiteY114" fmla="*/ 1278741 h 1357700"/>
              <a:gd name="connsiteX115" fmla="*/ 3337466 w 10678681"/>
              <a:gd name="connsiteY115" fmla="*/ 1272537 h 1357700"/>
              <a:gd name="connsiteX116" fmla="*/ 3187206 w 10678681"/>
              <a:gd name="connsiteY116" fmla="*/ 1246821 h 1357700"/>
              <a:gd name="connsiteX117" fmla="*/ 3036856 w 10678681"/>
              <a:gd name="connsiteY117" fmla="*/ 1214383 h 1357700"/>
              <a:gd name="connsiteX118" fmla="*/ 2948654 w 10678681"/>
              <a:gd name="connsiteY118" fmla="*/ 1157455 h 1357700"/>
              <a:gd name="connsiteX119" fmla="*/ 2824973 w 10678681"/>
              <a:gd name="connsiteY119" fmla="*/ 1134864 h 1357700"/>
              <a:gd name="connsiteX120" fmla="*/ 2804398 w 10678681"/>
              <a:gd name="connsiteY120" fmla="*/ 1125556 h 1357700"/>
              <a:gd name="connsiteX121" fmla="*/ 2775396 w 10678681"/>
              <a:gd name="connsiteY121" fmla="*/ 1130148 h 1357700"/>
              <a:gd name="connsiteX122" fmla="*/ 2659096 w 10678681"/>
              <a:gd name="connsiteY122" fmla="*/ 1150294 h 1357700"/>
              <a:gd name="connsiteX123" fmla="*/ 2567088 w 10678681"/>
              <a:gd name="connsiteY123" fmla="*/ 1181781 h 1357700"/>
              <a:gd name="connsiteX124" fmla="*/ 2454501 w 10678681"/>
              <a:gd name="connsiteY124" fmla="*/ 1155455 h 1357700"/>
              <a:gd name="connsiteX125" fmla="*/ 2385161 w 10678681"/>
              <a:gd name="connsiteY125" fmla="*/ 1161312 h 1357700"/>
              <a:gd name="connsiteX126" fmla="*/ 2270528 w 10678681"/>
              <a:gd name="connsiteY126" fmla="*/ 1204338 h 1357700"/>
              <a:gd name="connsiteX127" fmla="*/ 2121820 w 10678681"/>
              <a:gd name="connsiteY127" fmla="*/ 1187078 h 1357700"/>
              <a:gd name="connsiteX128" fmla="*/ 2092716 w 10678681"/>
              <a:gd name="connsiteY128" fmla="*/ 1139224 h 1357700"/>
              <a:gd name="connsiteX129" fmla="*/ 2052449 w 10678681"/>
              <a:gd name="connsiteY129" fmla="*/ 1109687 h 1357700"/>
              <a:gd name="connsiteX130" fmla="*/ 2032607 w 10678681"/>
              <a:gd name="connsiteY130" fmla="*/ 1175477 h 1357700"/>
              <a:gd name="connsiteX131" fmla="*/ 1901837 w 10678681"/>
              <a:gd name="connsiteY131" fmla="*/ 1221762 h 1357700"/>
              <a:gd name="connsiteX132" fmla="*/ 1836762 w 10678681"/>
              <a:gd name="connsiteY132" fmla="*/ 1237387 h 1357700"/>
              <a:gd name="connsiteX133" fmla="*/ 1735877 w 10678681"/>
              <a:gd name="connsiteY133" fmla="*/ 1246527 h 1357700"/>
              <a:gd name="connsiteX134" fmla="*/ 1705069 w 10678681"/>
              <a:gd name="connsiteY134" fmla="*/ 1251989 h 1357700"/>
              <a:gd name="connsiteX135" fmla="*/ 1397689 w 10678681"/>
              <a:gd name="connsiteY135" fmla="*/ 1336144 h 1357700"/>
              <a:gd name="connsiteX136" fmla="*/ 1220734 w 10678681"/>
              <a:gd name="connsiteY136" fmla="*/ 1257811 h 1357700"/>
              <a:gd name="connsiteX137" fmla="*/ 1021737 w 10678681"/>
              <a:gd name="connsiteY137" fmla="*/ 1238739 h 1357700"/>
              <a:gd name="connsiteX138" fmla="*/ 959820 w 10678681"/>
              <a:gd name="connsiteY138" fmla="*/ 1275863 h 1357700"/>
              <a:gd name="connsiteX139" fmla="*/ 929137 w 10678681"/>
              <a:gd name="connsiteY139" fmla="*/ 1273957 h 1357700"/>
              <a:gd name="connsiteX140" fmla="*/ 878849 w 10678681"/>
              <a:gd name="connsiteY140" fmla="*/ 1266740 h 1357700"/>
              <a:gd name="connsiteX141" fmla="*/ 800667 w 10678681"/>
              <a:gd name="connsiteY141" fmla="*/ 1282041 h 1357700"/>
              <a:gd name="connsiteX142" fmla="*/ 644906 w 10678681"/>
              <a:gd name="connsiteY142" fmla="*/ 1273685 h 1357700"/>
              <a:gd name="connsiteX143" fmla="*/ 379869 w 10678681"/>
              <a:gd name="connsiteY143" fmla="*/ 1339165 h 1357700"/>
              <a:gd name="connsiteX144" fmla="*/ 137696 w 10678681"/>
              <a:gd name="connsiteY144" fmla="*/ 1319217 h 1357700"/>
              <a:gd name="connsiteX145" fmla="*/ 54250 w 10678681"/>
              <a:gd name="connsiteY145" fmla="*/ 1315838 h 1357700"/>
              <a:gd name="connsiteX146" fmla="*/ 28042 w 10678681"/>
              <a:gd name="connsiteY146" fmla="*/ 1297822 h 1357700"/>
              <a:gd name="connsiteX147" fmla="*/ 0 w 10678681"/>
              <a:gd name="connsiteY147" fmla="*/ 1294612 h 1357700"/>
              <a:gd name="connsiteX148" fmla="*/ 0 w 10678681"/>
              <a:gd name="connsiteY148"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64639 w 10678681"/>
              <a:gd name="connsiteY65" fmla="*/ 1017831 h 1357700"/>
              <a:gd name="connsiteX66" fmla="*/ 6437450 w 10678681"/>
              <a:gd name="connsiteY66" fmla="*/ 1101075 h 1357700"/>
              <a:gd name="connsiteX67" fmla="*/ 6327795 w 10678681"/>
              <a:gd name="connsiteY67" fmla="*/ 1088142 h 1357700"/>
              <a:gd name="connsiteX68" fmla="*/ 6136549 w 10678681"/>
              <a:gd name="connsiteY68" fmla="*/ 1100268 h 1357700"/>
              <a:gd name="connsiteX69" fmla="*/ 6004655 w 10678681"/>
              <a:gd name="connsiteY69" fmla="*/ 1114946 h 1357700"/>
              <a:gd name="connsiteX70" fmla="*/ 5936643 w 10678681"/>
              <a:gd name="connsiteY70" fmla="*/ 1095428 h 1357700"/>
              <a:gd name="connsiteX71" fmla="*/ 5912484 w 10678681"/>
              <a:gd name="connsiteY71" fmla="*/ 1112624 h 1357700"/>
              <a:gd name="connsiteX72" fmla="*/ 5908387 w 10678681"/>
              <a:gd name="connsiteY72" fmla="*/ 1116018 h 1357700"/>
              <a:gd name="connsiteX73" fmla="*/ 5890495 w 10678681"/>
              <a:gd name="connsiteY73" fmla="*/ 1120268 h 1357700"/>
              <a:gd name="connsiteX74" fmla="*/ 5887318 w 10678681"/>
              <a:gd name="connsiteY74" fmla="*/ 1133134 h 1357700"/>
              <a:gd name="connsiteX75" fmla="*/ 5861726 w 10678681"/>
              <a:gd name="connsiteY75" fmla="*/ 1147891 h 1357700"/>
              <a:gd name="connsiteX76" fmla="*/ 5805823 w 10678681"/>
              <a:gd name="connsiteY76" fmla="*/ 1152457 h 1357700"/>
              <a:gd name="connsiteX77" fmla="*/ 5689841 w 10678681"/>
              <a:gd name="connsiteY77" fmla="*/ 1176232 h 1357700"/>
              <a:gd name="connsiteX78" fmla="*/ 5605119 w 10678681"/>
              <a:gd name="connsiteY78" fmla="*/ 1190202 h 1357700"/>
              <a:gd name="connsiteX79" fmla="*/ 5488513 w 10678681"/>
              <a:gd name="connsiteY79" fmla="*/ 1205367 h 1357700"/>
              <a:gd name="connsiteX80" fmla="*/ 5402905 w 10678681"/>
              <a:gd name="connsiteY80" fmla="*/ 1241191 h 1357700"/>
              <a:gd name="connsiteX81" fmla="*/ 5285593 w 10678681"/>
              <a:gd name="connsiteY81" fmla="*/ 1273569 h 1357700"/>
              <a:gd name="connsiteX82" fmla="*/ 5192893 w 10678681"/>
              <a:gd name="connsiteY82" fmla="*/ 1247188 h 1357700"/>
              <a:gd name="connsiteX83" fmla="*/ 5186475 w 10678681"/>
              <a:gd name="connsiteY83" fmla="*/ 1257028 h 1357700"/>
              <a:gd name="connsiteX84" fmla="*/ 5126038 w 10678681"/>
              <a:gd name="connsiteY84" fmla="*/ 1263189 h 1357700"/>
              <a:gd name="connsiteX85" fmla="*/ 4894688 w 10678681"/>
              <a:gd name="connsiteY85" fmla="*/ 1247184 h 1357700"/>
              <a:gd name="connsiteX86" fmla="*/ 4788036 w 10678681"/>
              <a:gd name="connsiteY86" fmla="*/ 1238182 h 1357700"/>
              <a:gd name="connsiteX87" fmla="*/ 4747555 w 10678681"/>
              <a:gd name="connsiteY87" fmla="*/ 1252768 h 1357700"/>
              <a:gd name="connsiteX88" fmla="*/ 4679644 w 10678681"/>
              <a:gd name="connsiteY88" fmla="*/ 1276603 h 1357700"/>
              <a:gd name="connsiteX89" fmla="*/ 4632222 w 10678681"/>
              <a:gd name="connsiteY89" fmla="*/ 1318360 h 1357700"/>
              <a:gd name="connsiteX90" fmla="*/ 4617358 w 10678681"/>
              <a:gd name="connsiteY90" fmla="*/ 1327690 h 1357700"/>
              <a:gd name="connsiteX91" fmla="*/ 4589102 w 10678681"/>
              <a:gd name="connsiteY91" fmla="*/ 1321223 h 1357700"/>
              <a:gd name="connsiteX92" fmla="*/ 4578184 w 10678681"/>
              <a:gd name="connsiteY92" fmla="*/ 1326745 h 1357700"/>
              <a:gd name="connsiteX93" fmla="*/ 4574270 w 10678681"/>
              <a:gd name="connsiteY93" fmla="*/ 1325878 h 1357700"/>
              <a:gd name="connsiteX94" fmla="*/ 4564919 w 10678681"/>
              <a:gd name="connsiteY94" fmla="*/ 1325507 h 1357700"/>
              <a:gd name="connsiteX95" fmla="*/ 4566586 w 10678681"/>
              <a:gd name="connsiteY95" fmla="*/ 1316963 h 1357700"/>
              <a:gd name="connsiteX96" fmla="*/ 4556303 w 10678681"/>
              <a:gd name="connsiteY96" fmla="*/ 1300262 h 1357700"/>
              <a:gd name="connsiteX97" fmla="*/ 4502358 w 10678681"/>
              <a:gd name="connsiteY97" fmla="*/ 1302558 h 1357700"/>
              <a:gd name="connsiteX98" fmla="*/ 4498919 w 10678681"/>
              <a:gd name="connsiteY98" fmla="*/ 1312115 h 1357700"/>
              <a:gd name="connsiteX99" fmla="*/ 4492075 w 10678681"/>
              <a:gd name="connsiteY99" fmla="*/ 1313357 h 1357700"/>
              <a:gd name="connsiteX100" fmla="*/ 4487466 w 10678681"/>
              <a:gd name="connsiteY100" fmla="*/ 1304102 h 1357700"/>
              <a:gd name="connsiteX101" fmla="*/ 4398292 w 10678681"/>
              <a:gd name="connsiteY101" fmla="*/ 1278410 h 1357700"/>
              <a:gd name="connsiteX102" fmla="*/ 4306088 w 10678681"/>
              <a:gd name="connsiteY102" fmla="*/ 1282512 h 1357700"/>
              <a:gd name="connsiteX103" fmla="*/ 4188995 w 10678681"/>
              <a:gd name="connsiteY103" fmla="*/ 1296718 h 1357700"/>
              <a:gd name="connsiteX104" fmla="*/ 4136582 w 10678681"/>
              <a:gd name="connsiteY104" fmla="*/ 1287687 h 1357700"/>
              <a:gd name="connsiteX105" fmla="*/ 4064614 w 10678681"/>
              <a:gd name="connsiteY105" fmla="*/ 1296118 h 1357700"/>
              <a:gd name="connsiteX106" fmla="*/ 3906561 w 10678681"/>
              <a:gd name="connsiteY106" fmla="*/ 1352435 h 1357700"/>
              <a:gd name="connsiteX107" fmla="*/ 3787890 w 10678681"/>
              <a:gd name="connsiteY107" fmla="*/ 1352442 h 1357700"/>
              <a:gd name="connsiteX108" fmla="*/ 3745993 w 10678681"/>
              <a:gd name="connsiteY108" fmla="*/ 1342630 h 1357700"/>
              <a:gd name="connsiteX109" fmla="*/ 3675785 w 10678681"/>
              <a:gd name="connsiteY109" fmla="*/ 1326802 h 1357700"/>
              <a:gd name="connsiteX110" fmla="*/ 3623856 w 10678681"/>
              <a:gd name="connsiteY110" fmla="*/ 1290804 h 1357700"/>
              <a:gd name="connsiteX111" fmla="*/ 3564933 w 10678681"/>
              <a:gd name="connsiteY111" fmla="*/ 1287147 h 1357700"/>
              <a:gd name="connsiteX112" fmla="*/ 3550537 w 10678681"/>
              <a:gd name="connsiteY112" fmla="*/ 1317552 h 1357700"/>
              <a:gd name="connsiteX113" fmla="*/ 3487736 w 10678681"/>
              <a:gd name="connsiteY113" fmla="*/ 1303493 h 1357700"/>
              <a:gd name="connsiteX114" fmla="*/ 3392548 w 10678681"/>
              <a:gd name="connsiteY114" fmla="*/ 1278741 h 1357700"/>
              <a:gd name="connsiteX115" fmla="*/ 3337466 w 10678681"/>
              <a:gd name="connsiteY115" fmla="*/ 1272537 h 1357700"/>
              <a:gd name="connsiteX116" fmla="*/ 3187206 w 10678681"/>
              <a:gd name="connsiteY116" fmla="*/ 1246821 h 1357700"/>
              <a:gd name="connsiteX117" fmla="*/ 3036856 w 10678681"/>
              <a:gd name="connsiteY117" fmla="*/ 1214383 h 1357700"/>
              <a:gd name="connsiteX118" fmla="*/ 2948654 w 10678681"/>
              <a:gd name="connsiteY118" fmla="*/ 1157455 h 1357700"/>
              <a:gd name="connsiteX119" fmla="*/ 2824973 w 10678681"/>
              <a:gd name="connsiteY119" fmla="*/ 1134864 h 1357700"/>
              <a:gd name="connsiteX120" fmla="*/ 2804398 w 10678681"/>
              <a:gd name="connsiteY120" fmla="*/ 1125556 h 1357700"/>
              <a:gd name="connsiteX121" fmla="*/ 2775396 w 10678681"/>
              <a:gd name="connsiteY121" fmla="*/ 1130148 h 1357700"/>
              <a:gd name="connsiteX122" fmla="*/ 2659096 w 10678681"/>
              <a:gd name="connsiteY122" fmla="*/ 1150294 h 1357700"/>
              <a:gd name="connsiteX123" fmla="*/ 2567088 w 10678681"/>
              <a:gd name="connsiteY123" fmla="*/ 1181781 h 1357700"/>
              <a:gd name="connsiteX124" fmla="*/ 2454501 w 10678681"/>
              <a:gd name="connsiteY124" fmla="*/ 1155455 h 1357700"/>
              <a:gd name="connsiteX125" fmla="*/ 2385161 w 10678681"/>
              <a:gd name="connsiteY125" fmla="*/ 1161312 h 1357700"/>
              <a:gd name="connsiteX126" fmla="*/ 2270528 w 10678681"/>
              <a:gd name="connsiteY126" fmla="*/ 1204338 h 1357700"/>
              <a:gd name="connsiteX127" fmla="*/ 2121820 w 10678681"/>
              <a:gd name="connsiteY127" fmla="*/ 1187078 h 1357700"/>
              <a:gd name="connsiteX128" fmla="*/ 2092716 w 10678681"/>
              <a:gd name="connsiteY128" fmla="*/ 1139224 h 1357700"/>
              <a:gd name="connsiteX129" fmla="*/ 2052449 w 10678681"/>
              <a:gd name="connsiteY129" fmla="*/ 1109687 h 1357700"/>
              <a:gd name="connsiteX130" fmla="*/ 2032607 w 10678681"/>
              <a:gd name="connsiteY130" fmla="*/ 1175477 h 1357700"/>
              <a:gd name="connsiteX131" fmla="*/ 1901837 w 10678681"/>
              <a:gd name="connsiteY131" fmla="*/ 1221762 h 1357700"/>
              <a:gd name="connsiteX132" fmla="*/ 1836762 w 10678681"/>
              <a:gd name="connsiteY132" fmla="*/ 1237387 h 1357700"/>
              <a:gd name="connsiteX133" fmla="*/ 1735877 w 10678681"/>
              <a:gd name="connsiteY133" fmla="*/ 1246527 h 1357700"/>
              <a:gd name="connsiteX134" fmla="*/ 1705069 w 10678681"/>
              <a:gd name="connsiteY134" fmla="*/ 1251989 h 1357700"/>
              <a:gd name="connsiteX135" fmla="*/ 1397689 w 10678681"/>
              <a:gd name="connsiteY135" fmla="*/ 1336144 h 1357700"/>
              <a:gd name="connsiteX136" fmla="*/ 1220734 w 10678681"/>
              <a:gd name="connsiteY136" fmla="*/ 1257811 h 1357700"/>
              <a:gd name="connsiteX137" fmla="*/ 1021737 w 10678681"/>
              <a:gd name="connsiteY137" fmla="*/ 1238739 h 1357700"/>
              <a:gd name="connsiteX138" fmla="*/ 959820 w 10678681"/>
              <a:gd name="connsiteY138" fmla="*/ 1275863 h 1357700"/>
              <a:gd name="connsiteX139" fmla="*/ 929137 w 10678681"/>
              <a:gd name="connsiteY139" fmla="*/ 1273957 h 1357700"/>
              <a:gd name="connsiteX140" fmla="*/ 878849 w 10678681"/>
              <a:gd name="connsiteY140" fmla="*/ 1266740 h 1357700"/>
              <a:gd name="connsiteX141" fmla="*/ 800667 w 10678681"/>
              <a:gd name="connsiteY141" fmla="*/ 1282041 h 1357700"/>
              <a:gd name="connsiteX142" fmla="*/ 644906 w 10678681"/>
              <a:gd name="connsiteY142" fmla="*/ 1273685 h 1357700"/>
              <a:gd name="connsiteX143" fmla="*/ 379869 w 10678681"/>
              <a:gd name="connsiteY143" fmla="*/ 1339165 h 1357700"/>
              <a:gd name="connsiteX144" fmla="*/ 137696 w 10678681"/>
              <a:gd name="connsiteY144" fmla="*/ 1319217 h 1357700"/>
              <a:gd name="connsiteX145" fmla="*/ 54250 w 10678681"/>
              <a:gd name="connsiteY145" fmla="*/ 1315838 h 1357700"/>
              <a:gd name="connsiteX146" fmla="*/ 28042 w 10678681"/>
              <a:gd name="connsiteY146" fmla="*/ 1297822 h 1357700"/>
              <a:gd name="connsiteX147" fmla="*/ 0 w 10678681"/>
              <a:gd name="connsiteY147" fmla="*/ 1294612 h 1357700"/>
              <a:gd name="connsiteX148" fmla="*/ 0 w 10678681"/>
              <a:gd name="connsiteY148"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64639 w 10678681"/>
              <a:gd name="connsiteY65" fmla="*/ 1017831 h 1357700"/>
              <a:gd name="connsiteX66" fmla="*/ 6437450 w 10678681"/>
              <a:gd name="connsiteY66" fmla="*/ 1101075 h 1357700"/>
              <a:gd name="connsiteX67" fmla="*/ 6327795 w 10678681"/>
              <a:gd name="connsiteY67" fmla="*/ 1088142 h 1357700"/>
              <a:gd name="connsiteX68" fmla="*/ 6136549 w 10678681"/>
              <a:gd name="connsiteY68" fmla="*/ 1100268 h 1357700"/>
              <a:gd name="connsiteX69" fmla="*/ 6004655 w 10678681"/>
              <a:gd name="connsiteY69" fmla="*/ 1114946 h 1357700"/>
              <a:gd name="connsiteX70" fmla="*/ 5936643 w 10678681"/>
              <a:gd name="connsiteY70" fmla="*/ 1095428 h 1357700"/>
              <a:gd name="connsiteX71" fmla="*/ 5912484 w 10678681"/>
              <a:gd name="connsiteY71" fmla="*/ 1112624 h 1357700"/>
              <a:gd name="connsiteX72" fmla="*/ 5908387 w 10678681"/>
              <a:gd name="connsiteY72" fmla="*/ 1116018 h 1357700"/>
              <a:gd name="connsiteX73" fmla="*/ 5890495 w 10678681"/>
              <a:gd name="connsiteY73" fmla="*/ 1120268 h 1357700"/>
              <a:gd name="connsiteX74" fmla="*/ 5887318 w 10678681"/>
              <a:gd name="connsiteY74" fmla="*/ 1133134 h 1357700"/>
              <a:gd name="connsiteX75" fmla="*/ 5861726 w 10678681"/>
              <a:gd name="connsiteY75" fmla="*/ 1147891 h 1357700"/>
              <a:gd name="connsiteX76" fmla="*/ 5805823 w 10678681"/>
              <a:gd name="connsiteY76" fmla="*/ 1152457 h 1357700"/>
              <a:gd name="connsiteX77" fmla="*/ 5689841 w 10678681"/>
              <a:gd name="connsiteY77" fmla="*/ 1176232 h 1357700"/>
              <a:gd name="connsiteX78" fmla="*/ 5605119 w 10678681"/>
              <a:gd name="connsiteY78" fmla="*/ 1190202 h 1357700"/>
              <a:gd name="connsiteX79" fmla="*/ 5488513 w 10678681"/>
              <a:gd name="connsiteY79" fmla="*/ 1205367 h 1357700"/>
              <a:gd name="connsiteX80" fmla="*/ 5402905 w 10678681"/>
              <a:gd name="connsiteY80" fmla="*/ 1241191 h 1357700"/>
              <a:gd name="connsiteX81" fmla="*/ 5285593 w 10678681"/>
              <a:gd name="connsiteY81" fmla="*/ 1273569 h 1357700"/>
              <a:gd name="connsiteX82" fmla="*/ 5192893 w 10678681"/>
              <a:gd name="connsiteY82" fmla="*/ 1247188 h 1357700"/>
              <a:gd name="connsiteX83" fmla="*/ 5186475 w 10678681"/>
              <a:gd name="connsiteY83" fmla="*/ 1257028 h 1357700"/>
              <a:gd name="connsiteX84" fmla="*/ 5126038 w 10678681"/>
              <a:gd name="connsiteY84" fmla="*/ 1263189 h 1357700"/>
              <a:gd name="connsiteX85" fmla="*/ 4894688 w 10678681"/>
              <a:gd name="connsiteY85" fmla="*/ 1247184 h 1357700"/>
              <a:gd name="connsiteX86" fmla="*/ 4788036 w 10678681"/>
              <a:gd name="connsiteY86" fmla="*/ 1238182 h 1357700"/>
              <a:gd name="connsiteX87" fmla="*/ 4747555 w 10678681"/>
              <a:gd name="connsiteY87" fmla="*/ 1252768 h 1357700"/>
              <a:gd name="connsiteX88" fmla="*/ 4679644 w 10678681"/>
              <a:gd name="connsiteY88" fmla="*/ 1276603 h 1357700"/>
              <a:gd name="connsiteX89" fmla="*/ 4632222 w 10678681"/>
              <a:gd name="connsiteY89" fmla="*/ 1318360 h 1357700"/>
              <a:gd name="connsiteX90" fmla="*/ 4617358 w 10678681"/>
              <a:gd name="connsiteY90" fmla="*/ 1327690 h 1357700"/>
              <a:gd name="connsiteX91" fmla="*/ 4589102 w 10678681"/>
              <a:gd name="connsiteY91" fmla="*/ 1321223 h 1357700"/>
              <a:gd name="connsiteX92" fmla="*/ 4578184 w 10678681"/>
              <a:gd name="connsiteY92" fmla="*/ 1326745 h 1357700"/>
              <a:gd name="connsiteX93" fmla="*/ 4574270 w 10678681"/>
              <a:gd name="connsiteY93" fmla="*/ 1325878 h 1357700"/>
              <a:gd name="connsiteX94" fmla="*/ 4564919 w 10678681"/>
              <a:gd name="connsiteY94" fmla="*/ 1325507 h 1357700"/>
              <a:gd name="connsiteX95" fmla="*/ 4566586 w 10678681"/>
              <a:gd name="connsiteY95" fmla="*/ 1316963 h 1357700"/>
              <a:gd name="connsiteX96" fmla="*/ 4556303 w 10678681"/>
              <a:gd name="connsiteY96" fmla="*/ 1300262 h 1357700"/>
              <a:gd name="connsiteX97" fmla="*/ 4502358 w 10678681"/>
              <a:gd name="connsiteY97" fmla="*/ 1302558 h 1357700"/>
              <a:gd name="connsiteX98" fmla="*/ 4498919 w 10678681"/>
              <a:gd name="connsiteY98" fmla="*/ 1312115 h 1357700"/>
              <a:gd name="connsiteX99" fmla="*/ 4492075 w 10678681"/>
              <a:gd name="connsiteY99" fmla="*/ 1313357 h 1357700"/>
              <a:gd name="connsiteX100" fmla="*/ 4487466 w 10678681"/>
              <a:gd name="connsiteY100" fmla="*/ 1304102 h 1357700"/>
              <a:gd name="connsiteX101" fmla="*/ 4398292 w 10678681"/>
              <a:gd name="connsiteY101" fmla="*/ 1278410 h 1357700"/>
              <a:gd name="connsiteX102" fmla="*/ 4306088 w 10678681"/>
              <a:gd name="connsiteY102" fmla="*/ 1282512 h 1357700"/>
              <a:gd name="connsiteX103" fmla="*/ 4188995 w 10678681"/>
              <a:gd name="connsiteY103" fmla="*/ 1296718 h 1357700"/>
              <a:gd name="connsiteX104" fmla="*/ 4136582 w 10678681"/>
              <a:gd name="connsiteY104" fmla="*/ 1287687 h 1357700"/>
              <a:gd name="connsiteX105" fmla="*/ 4064614 w 10678681"/>
              <a:gd name="connsiteY105" fmla="*/ 1296118 h 1357700"/>
              <a:gd name="connsiteX106" fmla="*/ 3906561 w 10678681"/>
              <a:gd name="connsiteY106" fmla="*/ 1352435 h 1357700"/>
              <a:gd name="connsiteX107" fmla="*/ 3787890 w 10678681"/>
              <a:gd name="connsiteY107" fmla="*/ 1352442 h 1357700"/>
              <a:gd name="connsiteX108" fmla="*/ 3745993 w 10678681"/>
              <a:gd name="connsiteY108" fmla="*/ 1342630 h 1357700"/>
              <a:gd name="connsiteX109" fmla="*/ 3675785 w 10678681"/>
              <a:gd name="connsiteY109" fmla="*/ 1326802 h 1357700"/>
              <a:gd name="connsiteX110" fmla="*/ 3623856 w 10678681"/>
              <a:gd name="connsiteY110" fmla="*/ 1290804 h 1357700"/>
              <a:gd name="connsiteX111" fmla="*/ 3564933 w 10678681"/>
              <a:gd name="connsiteY111" fmla="*/ 1287147 h 1357700"/>
              <a:gd name="connsiteX112" fmla="*/ 3550537 w 10678681"/>
              <a:gd name="connsiteY112" fmla="*/ 1317552 h 1357700"/>
              <a:gd name="connsiteX113" fmla="*/ 3487736 w 10678681"/>
              <a:gd name="connsiteY113" fmla="*/ 1303493 h 1357700"/>
              <a:gd name="connsiteX114" fmla="*/ 3392548 w 10678681"/>
              <a:gd name="connsiteY114" fmla="*/ 1278741 h 1357700"/>
              <a:gd name="connsiteX115" fmla="*/ 3337466 w 10678681"/>
              <a:gd name="connsiteY115" fmla="*/ 1272537 h 1357700"/>
              <a:gd name="connsiteX116" fmla="*/ 3187206 w 10678681"/>
              <a:gd name="connsiteY116" fmla="*/ 1246821 h 1357700"/>
              <a:gd name="connsiteX117" fmla="*/ 3036856 w 10678681"/>
              <a:gd name="connsiteY117" fmla="*/ 1214383 h 1357700"/>
              <a:gd name="connsiteX118" fmla="*/ 2948654 w 10678681"/>
              <a:gd name="connsiteY118" fmla="*/ 1157455 h 1357700"/>
              <a:gd name="connsiteX119" fmla="*/ 2824973 w 10678681"/>
              <a:gd name="connsiteY119" fmla="*/ 1134864 h 1357700"/>
              <a:gd name="connsiteX120" fmla="*/ 2804398 w 10678681"/>
              <a:gd name="connsiteY120" fmla="*/ 1125556 h 1357700"/>
              <a:gd name="connsiteX121" fmla="*/ 2775396 w 10678681"/>
              <a:gd name="connsiteY121" fmla="*/ 1130148 h 1357700"/>
              <a:gd name="connsiteX122" fmla="*/ 2659096 w 10678681"/>
              <a:gd name="connsiteY122" fmla="*/ 1150294 h 1357700"/>
              <a:gd name="connsiteX123" fmla="*/ 2567088 w 10678681"/>
              <a:gd name="connsiteY123" fmla="*/ 1181781 h 1357700"/>
              <a:gd name="connsiteX124" fmla="*/ 2454501 w 10678681"/>
              <a:gd name="connsiteY124" fmla="*/ 1155455 h 1357700"/>
              <a:gd name="connsiteX125" fmla="*/ 2385161 w 10678681"/>
              <a:gd name="connsiteY125" fmla="*/ 1161312 h 1357700"/>
              <a:gd name="connsiteX126" fmla="*/ 2270528 w 10678681"/>
              <a:gd name="connsiteY126" fmla="*/ 1204338 h 1357700"/>
              <a:gd name="connsiteX127" fmla="*/ 2121820 w 10678681"/>
              <a:gd name="connsiteY127" fmla="*/ 1187078 h 1357700"/>
              <a:gd name="connsiteX128" fmla="*/ 2092716 w 10678681"/>
              <a:gd name="connsiteY128" fmla="*/ 1139224 h 1357700"/>
              <a:gd name="connsiteX129" fmla="*/ 2052449 w 10678681"/>
              <a:gd name="connsiteY129" fmla="*/ 1109687 h 1357700"/>
              <a:gd name="connsiteX130" fmla="*/ 2032607 w 10678681"/>
              <a:gd name="connsiteY130" fmla="*/ 1175477 h 1357700"/>
              <a:gd name="connsiteX131" fmla="*/ 1901837 w 10678681"/>
              <a:gd name="connsiteY131" fmla="*/ 1221762 h 1357700"/>
              <a:gd name="connsiteX132" fmla="*/ 1836762 w 10678681"/>
              <a:gd name="connsiteY132" fmla="*/ 1237387 h 1357700"/>
              <a:gd name="connsiteX133" fmla="*/ 1735877 w 10678681"/>
              <a:gd name="connsiteY133" fmla="*/ 1246527 h 1357700"/>
              <a:gd name="connsiteX134" fmla="*/ 1705069 w 10678681"/>
              <a:gd name="connsiteY134" fmla="*/ 1251989 h 1357700"/>
              <a:gd name="connsiteX135" fmla="*/ 1397689 w 10678681"/>
              <a:gd name="connsiteY135" fmla="*/ 1336144 h 1357700"/>
              <a:gd name="connsiteX136" fmla="*/ 1220734 w 10678681"/>
              <a:gd name="connsiteY136" fmla="*/ 1257811 h 1357700"/>
              <a:gd name="connsiteX137" fmla="*/ 1021737 w 10678681"/>
              <a:gd name="connsiteY137" fmla="*/ 1238739 h 1357700"/>
              <a:gd name="connsiteX138" fmla="*/ 959820 w 10678681"/>
              <a:gd name="connsiteY138" fmla="*/ 1275863 h 1357700"/>
              <a:gd name="connsiteX139" fmla="*/ 929137 w 10678681"/>
              <a:gd name="connsiteY139" fmla="*/ 1273957 h 1357700"/>
              <a:gd name="connsiteX140" fmla="*/ 878849 w 10678681"/>
              <a:gd name="connsiteY140" fmla="*/ 1266740 h 1357700"/>
              <a:gd name="connsiteX141" fmla="*/ 800667 w 10678681"/>
              <a:gd name="connsiteY141" fmla="*/ 1282041 h 1357700"/>
              <a:gd name="connsiteX142" fmla="*/ 644906 w 10678681"/>
              <a:gd name="connsiteY142" fmla="*/ 1273685 h 1357700"/>
              <a:gd name="connsiteX143" fmla="*/ 379869 w 10678681"/>
              <a:gd name="connsiteY143" fmla="*/ 1339165 h 1357700"/>
              <a:gd name="connsiteX144" fmla="*/ 137696 w 10678681"/>
              <a:gd name="connsiteY144" fmla="*/ 1319217 h 1357700"/>
              <a:gd name="connsiteX145" fmla="*/ 54250 w 10678681"/>
              <a:gd name="connsiteY145" fmla="*/ 1315838 h 1357700"/>
              <a:gd name="connsiteX146" fmla="*/ 28042 w 10678681"/>
              <a:gd name="connsiteY146" fmla="*/ 1297822 h 1357700"/>
              <a:gd name="connsiteX147" fmla="*/ 0 w 10678681"/>
              <a:gd name="connsiteY147" fmla="*/ 1294612 h 1357700"/>
              <a:gd name="connsiteX148" fmla="*/ 0 w 10678681"/>
              <a:gd name="connsiteY148"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82280 w 10678681"/>
              <a:gd name="connsiteY38" fmla="*/ 712868 h 1357700"/>
              <a:gd name="connsiteX39" fmla="*/ 7730518 w 10678681"/>
              <a:gd name="connsiteY39" fmla="*/ 739526 h 1357700"/>
              <a:gd name="connsiteX40" fmla="*/ 7652907 w 10678681"/>
              <a:gd name="connsiteY40" fmla="*/ 783273 h 1357700"/>
              <a:gd name="connsiteX41" fmla="*/ 7606008 w 10678681"/>
              <a:gd name="connsiteY41" fmla="*/ 800717 h 1357700"/>
              <a:gd name="connsiteX42" fmla="*/ 7480223 w 10678681"/>
              <a:gd name="connsiteY42" fmla="*/ 856821 h 1357700"/>
              <a:gd name="connsiteX43" fmla="*/ 7356005 w 10678681"/>
              <a:gd name="connsiteY43" fmla="*/ 919462 h 1357700"/>
              <a:gd name="connsiteX44" fmla="*/ 7305396 w 10678681"/>
              <a:gd name="connsiteY44" fmla="*/ 986228 h 1357700"/>
              <a:gd name="connsiteX45" fmla="*/ 7298314 w 10678681"/>
              <a:gd name="connsiteY45" fmla="*/ 989899 h 1357700"/>
              <a:gd name="connsiteX46" fmla="*/ 7277477 w 10678681"/>
              <a:gd name="connsiteY46" fmla="*/ 990571 h 1357700"/>
              <a:gd name="connsiteX47" fmla="*/ 7269396 w 10678681"/>
              <a:gd name="connsiteY47" fmla="*/ 989282 h 1357700"/>
              <a:gd name="connsiteX48" fmla="*/ 7258094 w 10678681"/>
              <a:gd name="connsiteY48" fmla="*/ 990679 h 1357700"/>
              <a:gd name="connsiteX49" fmla="*/ 7257893 w 10678681"/>
              <a:gd name="connsiteY49" fmla="*/ 991204 h 1357700"/>
              <a:gd name="connsiteX50" fmla="*/ 7247153 w 10678681"/>
              <a:gd name="connsiteY50" fmla="*/ 991550 h 1357700"/>
              <a:gd name="connsiteX51" fmla="*/ 7193612 w 10678681"/>
              <a:gd name="connsiteY51" fmla="*/ 987042 h 1357700"/>
              <a:gd name="connsiteX52" fmla="*/ 7132632 w 10678681"/>
              <a:gd name="connsiteY52" fmla="*/ 1042036 h 1357700"/>
              <a:gd name="connsiteX53" fmla="*/ 7105610 w 10678681"/>
              <a:gd name="connsiteY53" fmla="*/ 1053537 h 1357700"/>
              <a:gd name="connsiteX54" fmla="*/ 7091599 w 10678681"/>
              <a:gd name="connsiteY54" fmla="*/ 1062302 h 1357700"/>
              <a:gd name="connsiteX55" fmla="*/ 7090998 w 10678681"/>
              <a:gd name="connsiteY55" fmla="*/ 1064540 h 1357700"/>
              <a:gd name="connsiteX56" fmla="*/ 7039634 w 10678681"/>
              <a:gd name="connsiteY56" fmla="*/ 1059971 h 1357700"/>
              <a:gd name="connsiteX57" fmla="*/ 7033445 w 10678681"/>
              <a:gd name="connsiteY57" fmla="*/ 1063314 h 1357700"/>
              <a:gd name="connsiteX58" fmla="*/ 6999157 w 10678681"/>
              <a:gd name="connsiteY58" fmla="*/ 1055282 h 1357700"/>
              <a:gd name="connsiteX59" fmla="*/ 6981874 w 10678681"/>
              <a:gd name="connsiteY59" fmla="*/ 1053827 h 1357700"/>
              <a:gd name="connsiteX60" fmla="*/ 6976102 w 10678681"/>
              <a:gd name="connsiteY60" fmla="*/ 1047854 h 1357700"/>
              <a:gd name="connsiteX61" fmla="*/ 6951040 w 10678681"/>
              <a:gd name="connsiteY61" fmla="*/ 1048531 h 1357700"/>
              <a:gd name="connsiteX62" fmla="*/ 6948497 w 10678681"/>
              <a:gd name="connsiteY62" fmla="*/ 1050706 h 1357700"/>
              <a:gd name="connsiteX63" fmla="*/ 6926582 w 10678681"/>
              <a:gd name="connsiteY63" fmla="*/ 1043462 h 1357700"/>
              <a:gd name="connsiteX64" fmla="*/ 6833743 w 10678681"/>
              <a:gd name="connsiteY64" fmla="*/ 1027960 h 1357700"/>
              <a:gd name="connsiteX65" fmla="*/ 6687090 w 10678681"/>
              <a:gd name="connsiteY65" fmla="*/ 1063250 h 1357700"/>
              <a:gd name="connsiteX66" fmla="*/ 6437450 w 10678681"/>
              <a:gd name="connsiteY66" fmla="*/ 1101075 h 1357700"/>
              <a:gd name="connsiteX67" fmla="*/ 6327795 w 10678681"/>
              <a:gd name="connsiteY67" fmla="*/ 1088142 h 1357700"/>
              <a:gd name="connsiteX68" fmla="*/ 6136549 w 10678681"/>
              <a:gd name="connsiteY68" fmla="*/ 1100268 h 1357700"/>
              <a:gd name="connsiteX69" fmla="*/ 6004655 w 10678681"/>
              <a:gd name="connsiteY69" fmla="*/ 1114946 h 1357700"/>
              <a:gd name="connsiteX70" fmla="*/ 5936643 w 10678681"/>
              <a:gd name="connsiteY70" fmla="*/ 1095428 h 1357700"/>
              <a:gd name="connsiteX71" fmla="*/ 5912484 w 10678681"/>
              <a:gd name="connsiteY71" fmla="*/ 1112624 h 1357700"/>
              <a:gd name="connsiteX72" fmla="*/ 5908387 w 10678681"/>
              <a:gd name="connsiteY72" fmla="*/ 1116018 h 1357700"/>
              <a:gd name="connsiteX73" fmla="*/ 5890495 w 10678681"/>
              <a:gd name="connsiteY73" fmla="*/ 1120268 h 1357700"/>
              <a:gd name="connsiteX74" fmla="*/ 5887318 w 10678681"/>
              <a:gd name="connsiteY74" fmla="*/ 1133134 h 1357700"/>
              <a:gd name="connsiteX75" fmla="*/ 5861726 w 10678681"/>
              <a:gd name="connsiteY75" fmla="*/ 1147891 h 1357700"/>
              <a:gd name="connsiteX76" fmla="*/ 5805823 w 10678681"/>
              <a:gd name="connsiteY76" fmla="*/ 1152457 h 1357700"/>
              <a:gd name="connsiteX77" fmla="*/ 5689841 w 10678681"/>
              <a:gd name="connsiteY77" fmla="*/ 1176232 h 1357700"/>
              <a:gd name="connsiteX78" fmla="*/ 5605119 w 10678681"/>
              <a:gd name="connsiteY78" fmla="*/ 1190202 h 1357700"/>
              <a:gd name="connsiteX79" fmla="*/ 5488513 w 10678681"/>
              <a:gd name="connsiteY79" fmla="*/ 1205367 h 1357700"/>
              <a:gd name="connsiteX80" fmla="*/ 5402905 w 10678681"/>
              <a:gd name="connsiteY80" fmla="*/ 1241191 h 1357700"/>
              <a:gd name="connsiteX81" fmla="*/ 5285593 w 10678681"/>
              <a:gd name="connsiteY81" fmla="*/ 1273569 h 1357700"/>
              <a:gd name="connsiteX82" fmla="*/ 5192893 w 10678681"/>
              <a:gd name="connsiteY82" fmla="*/ 1247188 h 1357700"/>
              <a:gd name="connsiteX83" fmla="*/ 5186475 w 10678681"/>
              <a:gd name="connsiteY83" fmla="*/ 1257028 h 1357700"/>
              <a:gd name="connsiteX84" fmla="*/ 5126038 w 10678681"/>
              <a:gd name="connsiteY84" fmla="*/ 1263189 h 1357700"/>
              <a:gd name="connsiteX85" fmla="*/ 4894688 w 10678681"/>
              <a:gd name="connsiteY85" fmla="*/ 1247184 h 1357700"/>
              <a:gd name="connsiteX86" fmla="*/ 4788036 w 10678681"/>
              <a:gd name="connsiteY86" fmla="*/ 1238182 h 1357700"/>
              <a:gd name="connsiteX87" fmla="*/ 4747555 w 10678681"/>
              <a:gd name="connsiteY87" fmla="*/ 1252768 h 1357700"/>
              <a:gd name="connsiteX88" fmla="*/ 4679644 w 10678681"/>
              <a:gd name="connsiteY88" fmla="*/ 1276603 h 1357700"/>
              <a:gd name="connsiteX89" fmla="*/ 4632222 w 10678681"/>
              <a:gd name="connsiteY89" fmla="*/ 1318360 h 1357700"/>
              <a:gd name="connsiteX90" fmla="*/ 4617358 w 10678681"/>
              <a:gd name="connsiteY90" fmla="*/ 1327690 h 1357700"/>
              <a:gd name="connsiteX91" fmla="*/ 4589102 w 10678681"/>
              <a:gd name="connsiteY91" fmla="*/ 1321223 h 1357700"/>
              <a:gd name="connsiteX92" fmla="*/ 4578184 w 10678681"/>
              <a:gd name="connsiteY92" fmla="*/ 1326745 h 1357700"/>
              <a:gd name="connsiteX93" fmla="*/ 4574270 w 10678681"/>
              <a:gd name="connsiteY93" fmla="*/ 1325878 h 1357700"/>
              <a:gd name="connsiteX94" fmla="*/ 4564919 w 10678681"/>
              <a:gd name="connsiteY94" fmla="*/ 1325507 h 1357700"/>
              <a:gd name="connsiteX95" fmla="*/ 4566586 w 10678681"/>
              <a:gd name="connsiteY95" fmla="*/ 1316963 h 1357700"/>
              <a:gd name="connsiteX96" fmla="*/ 4556303 w 10678681"/>
              <a:gd name="connsiteY96" fmla="*/ 1300262 h 1357700"/>
              <a:gd name="connsiteX97" fmla="*/ 4502358 w 10678681"/>
              <a:gd name="connsiteY97" fmla="*/ 1302558 h 1357700"/>
              <a:gd name="connsiteX98" fmla="*/ 4498919 w 10678681"/>
              <a:gd name="connsiteY98" fmla="*/ 1312115 h 1357700"/>
              <a:gd name="connsiteX99" fmla="*/ 4492075 w 10678681"/>
              <a:gd name="connsiteY99" fmla="*/ 1313357 h 1357700"/>
              <a:gd name="connsiteX100" fmla="*/ 4487466 w 10678681"/>
              <a:gd name="connsiteY100" fmla="*/ 1304102 h 1357700"/>
              <a:gd name="connsiteX101" fmla="*/ 4398292 w 10678681"/>
              <a:gd name="connsiteY101" fmla="*/ 1278410 h 1357700"/>
              <a:gd name="connsiteX102" fmla="*/ 4306088 w 10678681"/>
              <a:gd name="connsiteY102" fmla="*/ 1282512 h 1357700"/>
              <a:gd name="connsiteX103" fmla="*/ 4188995 w 10678681"/>
              <a:gd name="connsiteY103" fmla="*/ 1296718 h 1357700"/>
              <a:gd name="connsiteX104" fmla="*/ 4136582 w 10678681"/>
              <a:gd name="connsiteY104" fmla="*/ 1287687 h 1357700"/>
              <a:gd name="connsiteX105" fmla="*/ 4064614 w 10678681"/>
              <a:gd name="connsiteY105" fmla="*/ 1296118 h 1357700"/>
              <a:gd name="connsiteX106" fmla="*/ 3906561 w 10678681"/>
              <a:gd name="connsiteY106" fmla="*/ 1352435 h 1357700"/>
              <a:gd name="connsiteX107" fmla="*/ 3787890 w 10678681"/>
              <a:gd name="connsiteY107" fmla="*/ 1352442 h 1357700"/>
              <a:gd name="connsiteX108" fmla="*/ 3745993 w 10678681"/>
              <a:gd name="connsiteY108" fmla="*/ 1342630 h 1357700"/>
              <a:gd name="connsiteX109" fmla="*/ 3675785 w 10678681"/>
              <a:gd name="connsiteY109" fmla="*/ 1326802 h 1357700"/>
              <a:gd name="connsiteX110" fmla="*/ 3623856 w 10678681"/>
              <a:gd name="connsiteY110" fmla="*/ 1290804 h 1357700"/>
              <a:gd name="connsiteX111" fmla="*/ 3564933 w 10678681"/>
              <a:gd name="connsiteY111" fmla="*/ 1287147 h 1357700"/>
              <a:gd name="connsiteX112" fmla="*/ 3550537 w 10678681"/>
              <a:gd name="connsiteY112" fmla="*/ 1317552 h 1357700"/>
              <a:gd name="connsiteX113" fmla="*/ 3487736 w 10678681"/>
              <a:gd name="connsiteY113" fmla="*/ 1303493 h 1357700"/>
              <a:gd name="connsiteX114" fmla="*/ 3392548 w 10678681"/>
              <a:gd name="connsiteY114" fmla="*/ 1278741 h 1357700"/>
              <a:gd name="connsiteX115" fmla="*/ 3337466 w 10678681"/>
              <a:gd name="connsiteY115" fmla="*/ 1272537 h 1357700"/>
              <a:gd name="connsiteX116" fmla="*/ 3187206 w 10678681"/>
              <a:gd name="connsiteY116" fmla="*/ 1246821 h 1357700"/>
              <a:gd name="connsiteX117" fmla="*/ 3036856 w 10678681"/>
              <a:gd name="connsiteY117" fmla="*/ 1214383 h 1357700"/>
              <a:gd name="connsiteX118" fmla="*/ 2948654 w 10678681"/>
              <a:gd name="connsiteY118" fmla="*/ 1157455 h 1357700"/>
              <a:gd name="connsiteX119" fmla="*/ 2824973 w 10678681"/>
              <a:gd name="connsiteY119" fmla="*/ 1134864 h 1357700"/>
              <a:gd name="connsiteX120" fmla="*/ 2804398 w 10678681"/>
              <a:gd name="connsiteY120" fmla="*/ 1125556 h 1357700"/>
              <a:gd name="connsiteX121" fmla="*/ 2775396 w 10678681"/>
              <a:gd name="connsiteY121" fmla="*/ 1130148 h 1357700"/>
              <a:gd name="connsiteX122" fmla="*/ 2659096 w 10678681"/>
              <a:gd name="connsiteY122" fmla="*/ 1150294 h 1357700"/>
              <a:gd name="connsiteX123" fmla="*/ 2567088 w 10678681"/>
              <a:gd name="connsiteY123" fmla="*/ 1181781 h 1357700"/>
              <a:gd name="connsiteX124" fmla="*/ 2454501 w 10678681"/>
              <a:gd name="connsiteY124" fmla="*/ 1155455 h 1357700"/>
              <a:gd name="connsiteX125" fmla="*/ 2385161 w 10678681"/>
              <a:gd name="connsiteY125" fmla="*/ 1161312 h 1357700"/>
              <a:gd name="connsiteX126" fmla="*/ 2270528 w 10678681"/>
              <a:gd name="connsiteY126" fmla="*/ 1204338 h 1357700"/>
              <a:gd name="connsiteX127" fmla="*/ 2121820 w 10678681"/>
              <a:gd name="connsiteY127" fmla="*/ 1187078 h 1357700"/>
              <a:gd name="connsiteX128" fmla="*/ 2092716 w 10678681"/>
              <a:gd name="connsiteY128" fmla="*/ 1139224 h 1357700"/>
              <a:gd name="connsiteX129" fmla="*/ 2052449 w 10678681"/>
              <a:gd name="connsiteY129" fmla="*/ 1109687 h 1357700"/>
              <a:gd name="connsiteX130" fmla="*/ 2032607 w 10678681"/>
              <a:gd name="connsiteY130" fmla="*/ 1175477 h 1357700"/>
              <a:gd name="connsiteX131" fmla="*/ 1901837 w 10678681"/>
              <a:gd name="connsiteY131" fmla="*/ 1221762 h 1357700"/>
              <a:gd name="connsiteX132" fmla="*/ 1836762 w 10678681"/>
              <a:gd name="connsiteY132" fmla="*/ 1237387 h 1357700"/>
              <a:gd name="connsiteX133" fmla="*/ 1735877 w 10678681"/>
              <a:gd name="connsiteY133" fmla="*/ 1246527 h 1357700"/>
              <a:gd name="connsiteX134" fmla="*/ 1705069 w 10678681"/>
              <a:gd name="connsiteY134" fmla="*/ 1251989 h 1357700"/>
              <a:gd name="connsiteX135" fmla="*/ 1397689 w 10678681"/>
              <a:gd name="connsiteY135" fmla="*/ 1336144 h 1357700"/>
              <a:gd name="connsiteX136" fmla="*/ 1220734 w 10678681"/>
              <a:gd name="connsiteY136" fmla="*/ 1257811 h 1357700"/>
              <a:gd name="connsiteX137" fmla="*/ 1021737 w 10678681"/>
              <a:gd name="connsiteY137" fmla="*/ 1238739 h 1357700"/>
              <a:gd name="connsiteX138" fmla="*/ 959820 w 10678681"/>
              <a:gd name="connsiteY138" fmla="*/ 1275863 h 1357700"/>
              <a:gd name="connsiteX139" fmla="*/ 929137 w 10678681"/>
              <a:gd name="connsiteY139" fmla="*/ 1273957 h 1357700"/>
              <a:gd name="connsiteX140" fmla="*/ 878849 w 10678681"/>
              <a:gd name="connsiteY140" fmla="*/ 1266740 h 1357700"/>
              <a:gd name="connsiteX141" fmla="*/ 800667 w 10678681"/>
              <a:gd name="connsiteY141" fmla="*/ 1282041 h 1357700"/>
              <a:gd name="connsiteX142" fmla="*/ 644906 w 10678681"/>
              <a:gd name="connsiteY142" fmla="*/ 1273685 h 1357700"/>
              <a:gd name="connsiteX143" fmla="*/ 379869 w 10678681"/>
              <a:gd name="connsiteY143" fmla="*/ 1339165 h 1357700"/>
              <a:gd name="connsiteX144" fmla="*/ 137696 w 10678681"/>
              <a:gd name="connsiteY144" fmla="*/ 1319217 h 1357700"/>
              <a:gd name="connsiteX145" fmla="*/ 54250 w 10678681"/>
              <a:gd name="connsiteY145" fmla="*/ 1315838 h 1357700"/>
              <a:gd name="connsiteX146" fmla="*/ 28042 w 10678681"/>
              <a:gd name="connsiteY146" fmla="*/ 1297822 h 1357700"/>
              <a:gd name="connsiteX147" fmla="*/ 0 w 10678681"/>
              <a:gd name="connsiteY147" fmla="*/ 1294612 h 1357700"/>
              <a:gd name="connsiteX148" fmla="*/ 0 w 10678681"/>
              <a:gd name="connsiteY148"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98314 w 10678681"/>
              <a:gd name="connsiteY44" fmla="*/ 989899 h 1357700"/>
              <a:gd name="connsiteX45" fmla="*/ 7277477 w 10678681"/>
              <a:gd name="connsiteY45" fmla="*/ 990571 h 1357700"/>
              <a:gd name="connsiteX46" fmla="*/ 7269396 w 10678681"/>
              <a:gd name="connsiteY46" fmla="*/ 989282 h 1357700"/>
              <a:gd name="connsiteX47" fmla="*/ 7258094 w 10678681"/>
              <a:gd name="connsiteY47" fmla="*/ 990679 h 1357700"/>
              <a:gd name="connsiteX48" fmla="*/ 7257893 w 10678681"/>
              <a:gd name="connsiteY48" fmla="*/ 991204 h 1357700"/>
              <a:gd name="connsiteX49" fmla="*/ 7247153 w 10678681"/>
              <a:gd name="connsiteY49" fmla="*/ 991550 h 1357700"/>
              <a:gd name="connsiteX50" fmla="*/ 7193612 w 10678681"/>
              <a:gd name="connsiteY50" fmla="*/ 987042 h 1357700"/>
              <a:gd name="connsiteX51" fmla="*/ 7132632 w 10678681"/>
              <a:gd name="connsiteY51" fmla="*/ 1042036 h 1357700"/>
              <a:gd name="connsiteX52" fmla="*/ 7105610 w 10678681"/>
              <a:gd name="connsiteY52" fmla="*/ 1053537 h 1357700"/>
              <a:gd name="connsiteX53" fmla="*/ 7091599 w 10678681"/>
              <a:gd name="connsiteY53" fmla="*/ 1062302 h 1357700"/>
              <a:gd name="connsiteX54" fmla="*/ 7090998 w 10678681"/>
              <a:gd name="connsiteY54" fmla="*/ 1064540 h 1357700"/>
              <a:gd name="connsiteX55" fmla="*/ 7039634 w 10678681"/>
              <a:gd name="connsiteY55" fmla="*/ 1059971 h 1357700"/>
              <a:gd name="connsiteX56" fmla="*/ 7033445 w 10678681"/>
              <a:gd name="connsiteY56" fmla="*/ 1063314 h 1357700"/>
              <a:gd name="connsiteX57" fmla="*/ 6999157 w 10678681"/>
              <a:gd name="connsiteY57" fmla="*/ 1055282 h 1357700"/>
              <a:gd name="connsiteX58" fmla="*/ 6981874 w 10678681"/>
              <a:gd name="connsiteY58" fmla="*/ 1053827 h 1357700"/>
              <a:gd name="connsiteX59" fmla="*/ 6976102 w 10678681"/>
              <a:gd name="connsiteY59" fmla="*/ 1047854 h 1357700"/>
              <a:gd name="connsiteX60" fmla="*/ 6951040 w 10678681"/>
              <a:gd name="connsiteY60" fmla="*/ 1048531 h 1357700"/>
              <a:gd name="connsiteX61" fmla="*/ 6948497 w 10678681"/>
              <a:gd name="connsiteY61" fmla="*/ 1050706 h 1357700"/>
              <a:gd name="connsiteX62" fmla="*/ 6926582 w 10678681"/>
              <a:gd name="connsiteY62" fmla="*/ 1043462 h 1357700"/>
              <a:gd name="connsiteX63" fmla="*/ 6833743 w 10678681"/>
              <a:gd name="connsiteY63" fmla="*/ 1027960 h 1357700"/>
              <a:gd name="connsiteX64" fmla="*/ 6687090 w 10678681"/>
              <a:gd name="connsiteY64" fmla="*/ 1063250 h 1357700"/>
              <a:gd name="connsiteX65" fmla="*/ 6437450 w 10678681"/>
              <a:gd name="connsiteY65" fmla="*/ 1101075 h 1357700"/>
              <a:gd name="connsiteX66" fmla="*/ 6327795 w 10678681"/>
              <a:gd name="connsiteY66" fmla="*/ 1088142 h 1357700"/>
              <a:gd name="connsiteX67" fmla="*/ 6136549 w 10678681"/>
              <a:gd name="connsiteY67" fmla="*/ 1100268 h 1357700"/>
              <a:gd name="connsiteX68" fmla="*/ 6004655 w 10678681"/>
              <a:gd name="connsiteY68" fmla="*/ 1114946 h 1357700"/>
              <a:gd name="connsiteX69" fmla="*/ 5936643 w 10678681"/>
              <a:gd name="connsiteY69" fmla="*/ 1095428 h 1357700"/>
              <a:gd name="connsiteX70" fmla="*/ 5912484 w 10678681"/>
              <a:gd name="connsiteY70" fmla="*/ 1112624 h 1357700"/>
              <a:gd name="connsiteX71" fmla="*/ 5908387 w 10678681"/>
              <a:gd name="connsiteY71" fmla="*/ 1116018 h 1357700"/>
              <a:gd name="connsiteX72" fmla="*/ 5890495 w 10678681"/>
              <a:gd name="connsiteY72" fmla="*/ 1120268 h 1357700"/>
              <a:gd name="connsiteX73" fmla="*/ 5887318 w 10678681"/>
              <a:gd name="connsiteY73" fmla="*/ 1133134 h 1357700"/>
              <a:gd name="connsiteX74" fmla="*/ 5861726 w 10678681"/>
              <a:gd name="connsiteY74" fmla="*/ 1147891 h 1357700"/>
              <a:gd name="connsiteX75" fmla="*/ 5805823 w 10678681"/>
              <a:gd name="connsiteY75" fmla="*/ 1152457 h 1357700"/>
              <a:gd name="connsiteX76" fmla="*/ 5689841 w 10678681"/>
              <a:gd name="connsiteY76" fmla="*/ 1176232 h 1357700"/>
              <a:gd name="connsiteX77" fmla="*/ 5605119 w 10678681"/>
              <a:gd name="connsiteY77" fmla="*/ 1190202 h 1357700"/>
              <a:gd name="connsiteX78" fmla="*/ 5488513 w 10678681"/>
              <a:gd name="connsiteY78" fmla="*/ 1205367 h 1357700"/>
              <a:gd name="connsiteX79" fmla="*/ 5402905 w 10678681"/>
              <a:gd name="connsiteY79" fmla="*/ 1241191 h 1357700"/>
              <a:gd name="connsiteX80" fmla="*/ 5285593 w 10678681"/>
              <a:gd name="connsiteY80" fmla="*/ 1273569 h 1357700"/>
              <a:gd name="connsiteX81" fmla="*/ 5192893 w 10678681"/>
              <a:gd name="connsiteY81" fmla="*/ 1247188 h 1357700"/>
              <a:gd name="connsiteX82" fmla="*/ 5186475 w 10678681"/>
              <a:gd name="connsiteY82" fmla="*/ 1257028 h 1357700"/>
              <a:gd name="connsiteX83" fmla="*/ 5126038 w 10678681"/>
              <a:gd name="connsiteY83" fmla="*/ 1263189 h 1357700"/>
              <a:gd name="connsiteX84" fmla="*/ 4894688 w 10678681"/>
              <a:gd name="connsiteY84" fmla="*/ 1247184 h 1357700"/>
              <a:gd name="connsiteX85" fmla="*/ 4788036 w 10678681"/>
              <a:gd name="connsiteY85" fmla="*/ 1238182 h 1357700"/>
              <a:gd name="connsiteX86" fmla="*/ 4747555 w 10678681"/>
              <a:gd name="connsiteY86" fmla="*/ 1252768 h 1357700"/>
              <a:gd name="connsiteX87" fmla="*/ 4679644 w 10678681"/>
              <a:gd name="connsiteY87" fmla="*/ 1276603 h 1357700"/>
              <a:gd name="connsiteX88" fmla="*/ 4632222 w 10678681"/>
              <a:gd name="connsiteY88" fmla="*/ 1318360 h 1357700"/>
              <a:gd name="connsiteX89" fmla="*/ 4617358 w 10678681"/>
              <a:gd name="connsiteY89" fmla="*/ 1327690 h 1357700"/>
              <a:gd name="connsiteX90" fmla="*/ 4589102 w 10678681"/>
              <a:gd name="connsiteY90" fmla="*/ 1321223 h 1357700"/>
              <a:gd name="connsiteX91" fmla="*/ 4578184 w 10678681"/>
              <a:gd name="connsiteY91" fmla="*/ 1326745 h 1357700"/>
              <a:gd name="connsiteX92" fmla="*/ 4574270 w 10678681"/>
              <a:gd name="connsiteY92" fmla="*/ 1325878 h 1357700"/>
              <a:gd name="connsiteX93" fmla="*/ 4564919 w 10678681"/>
              <a:gd name="connsiteY93" fmla="*/ 1325507 h 1357700"/>
              <a:gd name="connsiteX94" fmla="*/ 4566586 w 10678681"/>
              <a:gd name="connsiteY94" fmla="*/ 1316963 h 1357700"/>
              <a:gd name="connsiteX95" fmla="*/ 4556303 w 10678681"/>
              <a:gd name="connsiteY95" fmla="*/ 1300262 h 1357700"/>
              <a:gd name="connsiteX96" fmla="*/ 4502358 w 10678681"/>
              <a:gd name="connsiteY96" fmla="*/ 1302558 h 1357700"/>
              <a:gd name="connsiteX97" fmla="*/ 4498919 w 10678681"/>
              <a:gd name="connsiteY97" fmla="*/ 1312115 h 1357700"/>
              <a:gd name="connsiteX98" fmla="*/ 4492075 w 10678681"/>
              <a:gd name="connsiteY98" fmla="*/ 1313357 h 1357700"/>
              <a:gd name="connsiteX99" fmla="*/ 4487466 w 10678681"/>
              <a:gd name="connsiteY99" fmla="*/ 1304102 h 1357700"/>
              <a:gd name="connsiteX100" fmla="*/ 4398292 w 10678681"/>
              <a:gd name="connsiteY100" fmla="*/ 1278410 h 1357700"/>
              <a:gd name="connsiteX101" fmla="*/ 4306088 w 10678681"/>
              <a:gd name="connsiteY101" fmla="*/ 1282512 h 1357700"/>
              <a:gd name="connsiteX102" fmla="*/ 4188995 w 10678681"/>
              <a:gd name="connsiteY102" fmla="*/ 1296718 h 1357700"/>
              <a:gd name="connsiteX103" fmla="*/ 4136582 w 10678681"/>
              <a:gd name="connsiteY103" fmla="*/ 1287687 h 1357700"/>
              <a:gd name="connsiteX104" fmla="*/ 4064614 w 10678681"/>
              <a:gd name="connsiteY104" fmla="*/ 1296118 h 1357700"/>
              <a:gd name="connsiteX105" fmla="*/ 3906561 w 10678681"/>
              <a:gd name="connsiteY105" fmla="*/ 1352435 h 1357700"/>
              <a:gd name="connsiteX106" fmla="*/ 3787890 w 10678681"/>
              <a:gd name="connsiteY106" fmla="*/ 1352442 h 1357700"/>
              <a:gd name="connsiteX107" fmla="*/ 3745993 w 10678681"/>
              <a:gd name="connsiteY107" fmla="*/ 1342630 h 1357700"/>
              <a:gd name="connsiteX108" fmla="*/ 3675785 w 10678681"/>
              <a:gd name="connsiteY108" fmla="*/ 1326802 h 1357700"/>
              <a:gd name="connsiteX109" fmla="*/ 3623856 w 10678681"/>
              <a:gd name="connsiteY109" fmla="*/ 1290804 h 1357700"/>
              <a:gd name="connsiteX110" fmla="*/ 3564933 w 10678681"/>
              <a:gd name="connsiteY110" fmla="*/ 1287147 h 1357700"/>
              <a:gd name="connsiteX111" fmla="*/ 3550537 w 10678681"/>
              <a:gd name="connsiteY111" fmla="*/ 1317552 h 1357700"/>
              <a:gd name="connsiteX112" fmla="*/ 3487736 w 10678681"/>
              <a:gd name="connsiteY112" fmla="*/ 1303493 h 1357700"/>
              <a:gd name="connsiteX113" fmla="*/ 3392548 w 10678681"/>
              <a:gd name="connsiteY113" fmla="*/ 1278741 h 1357700"/>
              <a:gd name="connsiteX114" fmla="*/ 3337466 w 10678681"/>
              <a:gd name="connsiteY114" fmla="*/ 1272537 h 1357700"/>
              <a:gd name="connsiteX115" fmla="*/ 3187206 w 10678681"/>
              <a:gd name="connsiteY115" fmla="*/ 1246821 h 1357700"/>
              <a:gd name="connsiteX116" fmla="*/ 3036856 w 10678681"/>
              <a:gd name="connsiteY116" fmla="*/ 1214383 h 1357700"/>
              <a:gd name="connsiteX117" fmla="*/ 2948654 w 10678681"/>
              <a:gd name="connsiteY117" fmla="*/ 1157455 h 1357700"/>
              <a:gd name="connsiteX118" fmla="*/ 2824973 w 10678681"/>
              <a:gd name="connsiteY118" fmla="*/ 1134864 h 1357700"/>
              <a:gd name="connsiteX119" fmla="*/ 2804398 w 10678681"/>
              <a:gd name="connsiteY119" fmla="*/ 1125556 h 1357700"/>
              <a:gd name="connsiteX120" fmla="*/ 2775396 w 10678681"/>
              <a:gd name="connsiteY120" fmla="*/ 1130148 h 1357700"/>
              <a:gd name="connsiteX121" fmla="*/ 2659096 w 10678681"/>
              <a:gd name="connsiteY121" fmla="*/ 1150294 h 1357700"/>
              <a:gd name="connsiteX122" fmla="*/ 2567088 w 10678681"/>
              <a:gd name="connsiteY122" fmla="*/ 1181781 h 1357700"/>
              <a:gd name="connsiteX123" fmla="*/ 2454501 w 10678681"/>
              <a:gd name="connsiteY123" fmla="*/ 1155455 h 1357700"/>
              <a:gd name="connsiteX124" fmla="*/ 2385161 w 10678681"/>
              <a:gd name="connsiteY124" fmla="*/ 1161312 h 1357700"/>
              <a:gd name="connsiteX125" fmla="*/ 2270528 w 10678681"/>
              <a:gd name="connsiteY125" fmla="*/ 1204338 h 1357700"/>
              <a:gd name="connsiteX126" fmla="*/ 2121820 w 10678681"/>
              <a:gd name="connsiteY126" fmla="*/ 1187078 h 1357700"/>
              <a:gd name="connsiteX127" fmla="*/ 2092716 w 10678681"/>
              <a:gd name="connsiteY127" fmla="*/ 1139224 h 1357700"/>
              <a:gd name="connsiteX128" fmla="*/ 2052449 w 10678681"/>
              <a:gd name="connsiteY128" fmla="*/ 1109687 h 1357700"/>
              <a:gd name="connsiteX129" fmla="*/ 2032607 w 10678681"/>
              <a:gd name="connsiteY129" fmla="*/ 1175477 h 1357700"/>
              <a:gd name="connsiteX130" fmla="*/ 1901837 w 10678681"/>
              <a:gd name="connsiteY130" fmla="*/ 1221762 h 1357700"/>
              <a:gd name="connsiteX131" fmla="*/ 1836762 w 10678681"/>
              <a:gd name="connsiteY131" fmla="*/ 1237387 h 1357700"/>
              <a:gd name="connsiteX132" fmla="*/ 1735877 w 10678681"/>
              <a:gd name="connsiteY132" fmla="*/ 1246527 h 1357700"/>
              <a:gd name="connsiteX133" fmla="*/ 1705069 w 10678681"/>
              <a:gd name="connsiteY133" fmla="*/ 1251989 h 1357700"/>
              <a:gd name="connsiteX134" fmla="*/ 1397689 w 10678681"/>
              <a:gd name="connsiteY134" fmla="*/ 1336144 h 1357700"/>
              <a:gd name="connsiteX135" fmla="*/ 1220734 w 10678681"/>
              <a:gd name="connsiteY135" fmla="*/ 1257811 h 1357700"/>
              <a:gd name="connsiteX136" fmla="*/ 1021737 w 10678681"/>
              <a:gd name="connsiteY136" fmla="*/ 1238739 h 1357700"/>
              <a:gd name="connsiteX137" fmla="*/ 959820 w 10678681"/>
              <a:gd name="connsiteY137" fmla="*/ 1275863 h 1357700"/>
              <a:gd name="connsiteX138" fmla="*/ 929137 w 10678681"/>
              <a:gd name="connsiteY138" fmla="*/ 1273957 h 1357700"/>
              <a:gd name="connsiteX139" fmla="*/ 878849 w 10678681"/>
              <a:gd name="connsiteY139" fmla="*/ 1266740 h 1357700"/>
              <a:gd name="connsiteX140" fmla="*/ 800667 w 10678681"/>
              <a:gd name="connsiteY140" fmla="*/ 1282041 h 1357700"/>
              <a:gd name="connsiteX141" fmla="*/ 644906 w 10678681"/>
              <a:gd name="connsiteY141" fmla="*/ 1273685 h 1357700"/>
              <a:gd name="connsiteX142" fmla="*/ 379869 w 10678681"/>
              <a:gd name="connsiteY142" fmla="*/ 1339165 h 1357700"/>
              <a:gd name="connsiteX143" fmla="*/ 137696 w 10678681"/>
              <a:gd name="connsiteY143" fmla="*/ 1319217 h 1357700"/>
              <a:gd name="connsiteX144" fmla="*/ 54250 w 10678681"/>
              <a:gd name="connsiteY144" fmla="*/ 1315838 h 1357700"/>
              <a:gd name="connsiteX145" fmla="*/ 28042 w 10678681"/>
              <a:gd name="connsiteY145" fmla="*/ 1297822 h 1357700"/>
              <a:gd name="connsiteX146" fmla="*/ 0 w 10678681"/>
              <a:gd name="connsiteY146" fmla="*/ 1294612 h 1357700"/>
              <a:gd name="connsiteX147" fmla="*/ 0 w 10678681"/>
              <a:gd name="connsiteY147"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77477 w 10678681"/>
              <a:gd name="connsiteY44" fmla="*/ 990571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91599 w 10678681"/>
              <a:gd name="connsiteY52" fmla="*/ 1062302 h 1357700"/>
              <a:gd name="connsiteX53" fmla="*/ 7090998 w 10678681"/>
              <a:gd name="connsiteY53" fmla="*/ 1064540 h 1357700"/>
              <a:gd name="connsiteX54" fmla="*/ 7039634 w 10678681"/>
              <a:gd name="connsiteY54" fmla="*/ 1059971 h 1357700"/>
              <a:gd name="connsiteX55" fmla="*/ 7033445 w 10678681"/>
              <a:gd name="connsiteY55" fmla="*/ 1063314 h 1357700"/>
              <a:gd name="connsiteX56" fmla="*/ 6999157 w 10678681"/>
              <a:gd name="connsiteY56" fmla="*/ 1055282 h 1357700"/>
              <a:gd name="connsiteX57" fmla="*/ 6981874 w 10678681"/>
              <a:gd name="connsiteY57" fmla="*/ 1053827 h 1357700"/>
              <a:gd name="connsiteX58" fmla="*/ 6976102 w 10678681"/>
              <a:gd name="connsiteY58" fmla="*/ 1047854 h 1357700"/>
              <a:gd name="connsiteX59" fmla="*/ 6951040 w 10678681"/>
              <a:gd name="connsiteY59" fmla="*/ 1048531 h 1357700"/>
              <a:gd name="connsiteX60" fmla="*/ 6948497 w 10678681"/>
              <a:gd name="connsiteY60" fmla="*/ 1050706 h 1357700"/>
              <a:gd name="connsiteX61" fmla="*/ 6926582 w 10678681"/>
              <a:gd name="connsiteY61" fmla="*/ 1043462 h 1357700"/>
              <a:gd name="connsiteX62" fmla="*/ 6833743 w 10678681"/>
              <a:gd name="connsiteY62" fmla="*/ 1027960 h 1357700"/>
              <a:gd name="connsiteX63" fmla="*/ 6687090 w 10678681"/>
              <a:gd name="connsiteY63" fmla="*/ 1063250 h 1357700"/>
              <a:gd name="connsiteX64" fmla="*/ 6437450 w 10678681"/>
              <a:gd name="connsiteY64" fmla="*/ 1101075 h 1357700"/>
              <a:gd name="connsiteX65" fmla="*/ 6327795 w 10678681"/>
              <a:gd name="connsiteY65" fmla="*/ 1088142 h 1357700"/>
              <a:gd name="connsiteX66" fmla="*/ 6136549 w 10678681"/>
              <a:gd name="connsiteY66" fmla="*/ 1100268 h 1357700"/>
              <a:gd name="connsiteX67" fmla="*/ 6004655 w 10678681"/>
              <a:gd name="connsiteY67" fmla="*/ 1114946 h 1357700"/>
              <a:gd name="connsiteX68" fmla="*/ 5936643 w 10678681"/>
              <a:gd name="connsiteY68" fmla="*/ 1095428 h 1357700"/>
              <a:gd name="connsiteX69" fmla="*/ 5912484 w 10678681"/>
              <a:gd name="connsiteY69" fmla="*/ 1112624 h 1357700"/>
              <a:gd name="connsiteX70" fmla="*/ 5908387 w 10678681"/>
              <a:gd name="connsiteY70" fmla="*/ 1116018 h 1357700"/>
              <a:gd name="connsiteX71" fmla="*/ 5890495 w 10678681"/>
              <a:gd name="connsiteY71" fmla="*/ 1120268 h 1357700"/>
              <a:gd name="connsiteX72" fmla="*/ 5887318 w 10678681"/>
              <a:gd name="connsiteY72" fmla="*/ 1133134 h 1357700"/>
              <a:gd name="connsiteX73" fmla="*/ 5861726 w 10678681"/>
              <a:gd name="connsiteY73" fmla="*/ 1147891 h 1357700"/>
              <a:gd name="connsiteX74" fmla="*/ 5805823 w 10678681"/>
              <a:gd name="connsiteY74" fmla="*/ 1152457 h 1357700"/>
              <a:gd name="connsiteX75" fmla="*/ 5689841 w 10678681"/>
              <a:gd name="connsiteY75" fmla="*/ 1176232 h 1357700"/>
              <a:gd name="connsiteX76" fmla="*/ 5605119 w 10678681"/>
              <a:gd name="connsiteY76" fmla="*/ 1190202 h 1357700"/>
              <a:gd name="connsiteX77" fmla="*/ 5488513 w 10678681"/>
              <a:gd name="connsiteY77" fmla="*/ 1205367 h 1357700"/>
              <a:gd name="connsiteX78" fmla="*/ 5402905 w 10678681"/>
              <a:gd name="connsiteY78" fmla="*/ 1241191 h 1357700"/>
              <a:gd name="connsiteX79" fmla="*/ 5285593 w 10678681"/>
              <a:gd name="connsiteY79" fmla="*/ 1273569 h 1357700"/>
              <a:gd name="connsiteX80" fmla="*/ 5192893 w 10678681"/>
              <a:gd name="connsiteY80" fmla="*/ 1247188 h 1357700"/>
              <a:gd name="connsiteX81" fmla="*/ 5186475 w 10678681"/>
              <a:gd name="connsiteY81" fmla="*/ 1257028 h 1357700"/>
              <a:gd name="connsiteX82" fmla="*/ 5126038 w 10678681"/>
              <a:gd name="connsiteY82" fmla="*/ 1263189 h 1357700"/>
              <a:gd name="connsiteX83" fmla="*/ 4894688 w 10678681"/>
              <a:gd name="connsiteY83" fmla="*/ 1247184 h 1357700"/>
              <a:gd name="connsiteX84" fmla="*/ 4788036 w 10678681"/>
              <a:gd name="connsiteY84" fmla="*/ 1238182 h 1357700"/>
              <a:gd name="connsiteX85" fmla="*/ 4747555 w 10678681"/>
              <a:gd name="connsiteY85" fmla="*/ 1252768 h 1357700"/>
              <a:gd name="connsiteX86" fmla="*/ 4679644 w 10678681"/>
              <a:gd name="connsiteY86" fmla="*/ 1276603 h 1357700"/>
              <a:gd name="connsiteX87" fmla="*/ 4632222 w 10678681"/>
              <a:gd name="connsiteY87" fmla="*/ 1318360 h 1357700"/>
              <a:gd name="connsiteX88" fmla="*/ 4617358 w 10678681"/>
              <a:gd name="connsiteY88" fmla="*/ 1327690 h 1357700"/>
              <a:gd name="connsiteX89" fmla="*/ 4589102 w 10678681"/>
              <a:gd name="connsiteY89" fmla="*/ 1321223 h 1357700"/>
              <a:gd name="connsiteX90" fmla="*/ 4578184 w 10678681"/>
              <a:gd name="connsiteY90" fmla="*/ 1326745 h 1357700"/>
              <a:gd name="connsiteX91" fmla="*/ 4574270 w 10678681"/>
              <a:gd name="connsiteY91" fmla="*/ 1325878 h 1357700"/>
              <a:gd name="connsiteX92" fmla="*/ 4564919 w 10678681"/>
              <a:gd name="connsiteY92" fmla="*/ 1325507 h 1357700"/>
              <a:gd name="connsiteX93" fmla="*/ 4566586 w 10678681"/>
              <a:gd name="connsiteY93" fmla="*/ 1316963 h 1357700"/>
              <a:gd name="connsiteX94" fmla="*/ 4556303 w 10678681"/>
              <a:gd name="connsiteY94" fmla="*/ 1300262 h 1357700"/>
              <a:gd name="connsiteX95" fmla="*/ 4502358 w 10678681"/>
              <a:gd name="connsiteY95" fmla="*/ 1302558 h 1357700"/>
              <a:gd name="connsiteX96" fmla="*/ 4498919 w 10678681"/>
              <a:gd name="connsiteY96" fmla="*/ 1312115 h 1357700"/>
              <a:gd name="connsiteX97" fmla="*/ 4492075 w 10678681"/>
              <a:gd name="connsiteY97" fmla="*/ 1313357 h 1357700"/>
              <a:gd name="connsiteX98" fmla="*/ 4487466 w 10678681"/>
              <a:gd name="connsiteY98" fmla="*/ 1304102 h 1357700"/>
              <a:gd name="connsiteX99" fmla="*/ 4398292 w 10678681"/>
              <a:gd name="connsiteY99" fmla="*/ 1278410 h 1357700"/>
              <a:gd name="connsiteX100" fmla="*/ 4306088 w 10678681"/>
              <a:gd name="connsiteY100" fmla="*/ 1282512 h 1357700"/>
              <a:gd name="connsiteX101" fmla="*/ 4188995 w 10678681"/>
              <a:gd name="connsiteY101" fmla="*/ 1296718 h 1357700"/>
              <a:gd name="connsiteX102" fmla="*/ 4136582 w 10678681"/>
              <a:gd name="connsiteY102" fmla="*/ 1287687 h 1357700"/>
              <a:gd name="connsiteX103" fmla="*/ 4064614 w 10678681"/>
              <a:gd name="connsiteY103" fmla="*/ 1296118 h 1357700"/>
              <a:gd name="connsiteX104" fmla="*/ 3906561 w 10678681"/>
              <a:gd name="connsiteY104" fmla="*/ 1352435 h 1357700"/>
              <a:gd name="connsiteX105" fmla="*/ 3787890 w 10678681"/>
              <a:gd name="connsiteY105" fmla="*/ 1352442 h 1357700"/>
              <a:gd name="connsiteX106" fmla="*/ 3745993 w 10678681"/>
              <a:gd name="connsiteY106" fmla="*/ 1342630 h 1357700"/>
              <a:gd name="connsiteX107" fmla="*/ 3675785 w 10678681"/>
              <a:gd name="connsiteY107" fmla="*/ 1326802 h 1357700"/>
              <a:gd name="connsiteX108" fmla="*/ 3623856 w 10678681"/>
              <a:gd name="connsiteY108" fmla="*/ 1290804 h 1357700"/>
              <a:gd name="connsiteX109" fmla="*/ 3564933 w 10678681"/>
              <a:gd name="connsiteY109" fmla="*/ 1287147 h 1357700"/>
              <a:gd name="connsiteX110" fmla="*/ 3550537 w 10678681"/>
              <a:gd name="connsiteY110" fmla="*/ 1317552 h 1357700"/>
              <a:gd name="connsiteX111" fmla="*/ 3487736 w 10678681"/>
              <a:gd name="connsiteY111" fmla="*/ 1303493 h 1357700"/>
              <a:gd name="connsiteX112" fmla="*/ 3392548 w 10678681"/>
              <a:gd name="connsiteY112" fmla="*/ 1278741 h 1357700"/>
              <a:gd name="connsiteX113" fmla="*/ 3337466 w 10678681"/>
              <a:gd name="connsiteY113" fmla="*/ 1272537 h 1357700"/>
              <a:gd name="connsiteX114" fmla="*/ 3187206 w 10678681"/>
              <a:gd name="connsiteY114" fmla="*/ 1246821 h 1357700"/>
              <a:gd name="connsiteX115" fmla="*/ 3036856 w 10678681"/>
              <a:gd name="connsiteY115" fmla="*/ 1214383 h 1357700"/>
              <a:gd name="connsiteX116" fmla="*/ 2948654 w 10678681"/>
              <a:gd name="connsiteY116" fmla="*/ 1157455 h 1357700"/>
              <a:gd name="connsiteX117" fmla="*/ 2824973 w 10678681"/>
              <a:gd name="connsiteY117" fmla="*/ 1134864 h 1357700"/>
              <a:gd name="connsiteX118" fmla="*/ 2804398 w 10678681"/>
              <a:gd name="connsiteY118" fmla="*/ 1125556 h 1357700"/>
              <a:gd name="connsiteX119" fmla="*/ 2775396 w 10678681"/>
              <a:gd name="connsiteY119" fmla="*/ 1130148 h 1357700"/>
              <a:gd name="connsiteX120" fmla="*/ 2659096 w 10678681"/>
              <a:gd name="connsiteY120" fmla="*/ 1150294 h 1357700"/>
              <a:gd name="connsiteX121" fmla="*/ 2567088 w 10678681"/>
              <a:gd name="connsiteY121" fmla="*/ 1181781 h 1357700"/>
              <a:gd name="connsiteX122" fmla="*/ 2454501 w 10678681"/>
              <a:gd name="connsiteY122" fmla="*/ 1155455 h 1357700"/>
              <a:gd name="connsiteX123" fmla="*/ 2385161 w 10678681"/>
              <a:gd name="connsiteY123" fmla="*/ 1161312 h 1357700"/>
              <a:gd name="connsiteX124" fmla="*/ 2270528 w 10678681"/>
              <a:gd name="connsiteY124" fmla="*/ 1204338 h 1357700"/>
              <a:gd name="connsiteX125" fmla="*/ 2121820 w 10678681"/>
              <a:gd name="connsiteY125" fmla="*/ 1187078 h 1357700"/>
              <a:gd name="connsiteX126" fmla="*/ 2092716 w 10678681"/>
              <a:gd name="connsiteY126" fmla="*/ 1139224 h 1357700"/>
              <a:gd name="connsiteX127" fmla="*/ 2052449 w 10678681"/>
              <a:gd name="connsiteY127" fmla="*/ 1109687 h 1357700"/>
              <a:gd name="connsiteX128" fmla="*/ 2032607 w 10678681"/>
              <a:gd name="connsiteY128" fmla="*/ 1175477 h 1357700"/>
              <a:gd name="connsiteX129" fmla="*/ 1901837 w 10678681"/>
              <a:gd name="connsiteY129" fmla="*/ 1221762 h 1357700"/>
              <a:gd name="connsiteX130" fmla="*/ 1836762 w 10678681"/>
              <a:gd name="connsiteY130" fmla="*/ 1237387 h 1357700"/>
              <a:gd name="connsiteX131" fmla="*/ 1735877 w 10678681"/>
              <a:gd name="connsiteY131" fmla="*/ 1246527 h 1357700"/>
              <a:gd name="connsiteX132" fmla="*/ 1705069 w 10678681"/>
              <a:gd name="connsiteY132" fmla="*/ 1251989 h 1357700"/>
              <a:gd name="connsiteX133" fmla="*/ 1397689 w 10678681"/>
              <a:gd name="connsiteY133" fmla="*/ 1336144 h 1357700"/>
              <a:gd name="connsiteX134" fmla="*/ 1220734 w 10678681"/>
              <a:gd name="connsiteY134" fmla="*/ 1257811 h 1357700"/>
              <a:gd name="connsiteX135" fmla="*/ 1021737 w 10678681"/>
              <a:gd name="connsiteY135" fmla="*/ 1238739 h 1357700"/>
              <a:gd name="connsiteX136" fmla="*/ 959820 w 10678681"/>
              <a:gd name="connsiteY136" fmla="*/ 1275863 h 1357700"/>
              <a:gd name="connsiteX137" fmla="*/ 929137 w 10678681"/>
              <a:gd name="connsiteY137" fmla="*/ 1273957 h 1357700"/>
              <a:gd name="connsiteX138" fmla="*/ 878849 w 10678681"/>
              <a:gd name="connsiteY138" fmla="*/ 1266740 h 1357700"/>
              <a:gd name="connsiteX139" fmla="*/ 800667 w 10678681"/>
              <a:gd name="connsiteY139" fmla="*/ 1282041 h 1357700"/>
              <a:gd name="connsiteX140" fmla="*/ 644906 w 10678681"/>
              <a:gd name="connsiteY140" fmla="*/ 1273685 h 1357700"/>
              <a:gd name="connsiteX141" fmla="*/ 379869 w 10678681"/>
              <a:gd name="connsiteY141" fmla="*/ 1339165 h 1357700"/>
              <a:gd name="connsiteX142" fmla="*/ 137696 w 10678681"/>
              <a:gd name="connsiteY142" fmla="*/ 1319217 h 1357700"/>
              <a:gd name="connsiteX143" fmla="*/ 54250 w 10678681"/>
              <a:gd name="connsiteY143" fmla="*/ 1315838 h 1357700"/>
              <a:gd name="connsiteX144" fmla="*/ 28042 w 10678681"/>
              <a:gd name="connsiteY144" fmla="*/ 1297822 h 1357700"/>
              <a:gd name="connsiteX145" fmla="*/ 0 w 10678681"/>
              <a:gd name="connsiteY145" fmla="*/ 1294612 h 1357700"/>
              <a:gd name="connsiteX146" fmla="*/ 0 w 10678681"/>
              <a:gd name="connsiteY146"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77477 w 10678681"/>
              <a:gd name="connsiteY44" fmla="*/ 990571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91599 w 10678681"/>
              <a:gd name="connsiteY52" fmla="*/ 1062302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948654 w 10678681"/>
              <a:gd name="connsiteY115" fmla="*/ 1157455 h 1357700"/>
              <a:gd name="connsiteX116" fmla="*/ 2824973 w 10678681"/>
              <a:gd name="connsiteY116" fmla="*/ 1134864 h 1357700"/>
              <a:gd name="connsiteX117" fmla="*/ 2804398 w 10678681"/>
              <a:gd name="connsiteY117" fmla="*/ 1125556 h 1357700"/>
              <a:gd name="connsiteX118" fmla="*/ 2775396 w 10678681"/>
              <a:gd name="connsiteY118" fmla="*/ 1130148 h 1357700"/>
              <a:gd name="connsiteX119" fmla="*/ 2659096 w 10678681"/>
              <a:gd name="connsiteY119" fmla="*/ 1150294 h 1357700"/>
              <a:gd name="connsiteX120" fmla="*/ 2567088 w 10678681"/>
              <a:gd name="connsiteY120" fmla="*/ 1181781 h 1357700"/>
              <a:gd name="connsiteX121" fmla="*/ 2454501 w 10678681"/>
              <a:gd name="connsiteY121" fmla="*/ 1155455 h 1357700"/>
              <a:gd name="connsiteX122" fmla="*/ 2385161 w 10678681"/>
              <a:gd name="connsiteY122" fmla="*/ 1161312 h 1357700"/>
              <a:gd name="connsiteX123" fmla="*/ 2270528 w 10678681"/>
              <a:gd name="connsiteY123" fmla="*/ 1204338 h 1357700"/>
              <a:gd name="connsiteX124" fmla="*/ 2121820 w 10678681"/>
              <a:gd name="connsiteY124" fmla="*/ 1187078 h 1357700"/>
              <a:gd name="connsiteX125" fmla="*/ 2092716 w 10678681"/>
              <a:gd name="connsiteY125" fmla="*/ 1139224 h 1357700"/>
              <a:gd name="connsiteX126" fmla="*/ 2052449 w 10678681"/>
              <a:gd name="connsiteY126" fmla="*/ 1109687 h 1357700"/>
              <a:gd name="connsiteX127" fmla="*/ 2032607 w 10678681"/>
              <a:gd name="connsiteY127" fmla="*/ 1175477 h 1357700"/>
              <a:gd name="connsiteX128" fmla="*/ 1901837 w 10678681"/>
              <a:gd name="connsiteY128" fmla="*/ 1221762 h 1357700"/>
              <a:gd name="connsiteX129" fmla="*/ 1836762 w 10678681"/>
              <a:gd name="connsiteY129" fmla="*/ 1237387 h 1357700"/>
              <a:gd name="connsiteX130" fmla="*/ 1735877 w 10678681"/>
              <a:gd name="connsiteY130" fmla="*/ 1246527 h 1357700"/>
              <a:gd name="connsiteX131" fmla="*/ 1705069 w 10678681"/>
              <a:gd name="connsiteY131" fmla="*/ 1251989 h 1357700"/>
              <a:gd name="connsiteX132" fmla="*/ 1397689 w 10678681"/>
              <a:gd name="connsiteY132" fmla="*/ 1336144 h 1357700"/>
              <a:gd name="connsiteX133" fmla="*/ 1220734 w 10678681"/>
              <a:gd name="connsiteY133" fmla="*/ 1257811 h 1357700"/>
              <a:gd name="connsiteX134" fmla="*/ 1021737 w 10678681"/>
              <a:gd name="connsiteY134" fmla="*/ 1238739 h 1357700"/>
              <a:gd name="connsiteX135" fmla="*/ 959820 w 10678681"/>
              <a:gd name="connsiteY135" fmla="*/ 1275863 h 1357700"/>
              <a:gd name="connsiteX136" fmla="*/ 929137 w 10678681"/>
              <a:gd name="connsiteY136" fmla="*/ 1273957 h 1357700"/>
              <a:gd name="connsiteX137" fmla="*/ 878849 w 10678681"/>
              <a:gd name="connsiteY137" fmla="*/ 1266740 h 1357700"/>
              <a:gd name="connsiteX138" fmla="*/ 800667 w 10678681"/>
              <a:gd name="connsiteY138" fmla="*/ 1282041 h 1357700"/>
              <a:gd name="connsiteX139" fmla="*/ 644906 w 10678681"/>
              <a:gd name="connsiteY139" fmla="*/ 1273685 h 1357700"/>
              <a:gd name="connsiteX140" fmla="*/ 379869 w 10678681"/>
              <a:gd name="connsiteY140" fmla="*/ 1339165 h 1357700"/>
              <a:gd name="connsiteX141" fmla="*/ 137696 w 10678681"/>
              <a:gd name="connsiteY141" fmla="*/ 1319217 h 1357700"/>
              <a:gd name="connsiteX142" fmla="*/ 54250 w 10678681"/>
              <a:gd name="connsiteY142" fmla="*/ 1315838 h 1357700"/>
              <a:gd name="connsiteX143" fmla="*/ 28042 w 10678681"/>
              <a:gd name="connsiteY143" fmla="*/ 1297822 h 1357700"/>
              <a:gd name="connsiteX144" fmla="*/ 0 w 10678681"/>
              <a:gd name="connsiteY144" fmla="*/ 1294612 h 1357700"/>
              <a:gd name="connsiteX145" fmla="*/ 0 w 10678681"/>
              <a:gd name="connsiteY145"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77477 w 10678681"/>
              <a:gd name="connsiteY44" fmla="*/ 990571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948654 w 10678681"/>
              <a:gd name="connsiteY115" fmla="*/ 1157455 h 1357700"/>
              <a:gd name="connsiteX116" fmla="*/ 2824973 w 10678681"/>
              <a:gd name="connsiteY116" fmla="*/ 1134864 h 1357700"/>
              <a:gd name="connsiteX117" fmla="*/ 2804398 w 10678681"/>
              <a:gd name="connsiteY117" fmla="*/ 1125556 h 1357700"/>
              <a:gd name="connsiteX118" fmla="*/ 2775396 w 10678681"/>
              <a:gd name="connsiteY118" fmla="*/ 1130148 h 1357700"/>
              <a:gd name="connsiteX119" fmla="*/ 2659096 w 10678681"/>
              <a:gd name="connsiteY119" fmla="*/ 1150294 h 1357700"/>
              <a:gd name="connsiteX120" fmla="*/ 2567088 w 10678681"/>
              <a:gd name="connsiteY120" fmla="*/ 1181781 h 1357700"/>
              <a:gd name="connsiteX121" fmla="*/ 2454501 w 10678681"/>
              <a:gd name="connsiteY121" fmla="*/ 1155455 h 1357700"/>
              <a:gd name="connsiteX122" fmla="*/ 2385161 w 10678681"/>
              <a:gd name="connsiteY122" fmla="*/ 1161312 h 1357700"/>
              <a:gd name="connsiteX123" fmla="*/ 2270528 w 10678681"/>
              <a:gd name="connsiteY123" fmla="*/ 1204338 h 1357700"/>
              <a:gd name="connsiteX124" fmla="*/ 2121820 w 10678681"/>
              <a:gd name="connsiteY124" fmla="*/ 1187078 h 1357700"/>
              <a:gd name="connsiteX125" fmla="*/ 2092716 w 10678681"/>
              <a:gd name="connsiteY125" fmla="*/ 1139224 h 1357700"/>
              <a:gd name="connsiteX126" fmla="*/ 2052449 w 10678681"/>
              <a:gd name="connsiteY126" fmla="*/ 1109687 h 1357700"/>
              <a:gd name="connsiteX127" fmla="*/ 2032607 w 10678681"/>
              <a:gd name="connsiteY127" fmla="*/ 1175477 h 1357700"/>
              <a:gd name="connsiteX128" fmla="*/ 1901837 w 10678681"/>
              <a:gd name="connsiteY128" fmla="*/ 1221762 h 1357700"/>
              <a:gd name="connsiteX129" fmla="*/ 1836762 w 10678681"/>
              <a:gd name="connsiteY129" fmla="*/ 1237387 h 1357700"/>
              <a:gd name="connsiteX130" fmla="*/ 1735877 w 10678681"/>
              <a:gd name="connsiteY130" fmla="*/ 1246527 h 1357700"/>
              <a:gd name="connsiteX131" fmla="*/ 1705069 w 10678681"/>
              <a:gd name="connsiteY131" fmla="*/ 1251989 h 1357700"/>
              <a:gd name="connsiteX132" fmla="*/ 1397689 w 10678681"/>
              <a:gd name="connsiteY132" fmla="*/ 1336144 h 1357700"/>
              <a:gd name="connsiteX133" fmla="*/ 1220734 w 10678681"/>
              <a:gd name="connsiteY133" fmla="*/ 1257811 h 1357700"/>
              <a:gd name="connsiteX134" fmla="*/ 1021737 w 10678681"/>
              <a:gd name="connsiteY134" fmla="*/ 1238739 h 1357700"/>
              <a:gd name="connsiteX135" fmla="*/ 959820 w 10678681"/>
              <a:gd name="connsiteY135" fmla="*/ 1275863 h 1357700"/>
              <a:gd name="connsiteX136" fmla="*/ 929137 w 10678681"/>
              <a:gd name="connsiteY136" fmla="*/ 1273957 h 1357700"/>
              <a:gd name="connsiteX137" fmla="*/ 878849 w 10678681"/>
              <a:gd name="connsiteY137" fmla="*/ 1266740 h 1357700"/>
              <a:gd name="connsiteX138" fmla="*/ 800667 w 10678681"/>
              <a:gd name="connsiteY138" fmla="*/ 1282041 h 1357700"/>
              <a:gd name="connsiteX139" fmla="*/ 644906 w 10678681"/>
              <a:gd name="connsiteY139" fmla="*/ 1273685 h 1357700"/>
              <a:gd name="connsiteX140" fmla="*/ 379869 w 10678681"/>
              <a:gd name="connsiteY140" fmla="*/ 1339165 h 1357700"/>
              <a:gd name="connsiteX141" fmla="*/ 137696 w 10678681"/>
              <a:gd name="connsiteY141" fmla="*/ 1319217 h 1357700"/>
              <a:gd name="connsiteX142" fmla="*/ 54250 w 10678681"/>
              <a:gd name="connsiteY142" fmla="*/ 1315838 h 1357700"/>
              <a:gd name="connsiteX143" fmla="*/ 28042 w 10678681"/>
              <a:gd name="connsiteY143" fmla="*/ 1297822 h 1357700"/>
              <a:gd name="connsiteX144" fmla="*/ 0 w 10678681"/>
              <a:gd name="connsiteY144" fmla="*/ 1294612 h 1357700"/>
              <a:gd name="connsiteX145" fmla="*/ 0 w 10678681"/>
              <a:gd name="connsiteY145"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948654 w 10678681"/>
              <a:gd name="connsiteY115" fmla="*/ 1157455 h 1357700"/>
              <a:gd name="connsiteX116" fmla="*/ 2824973 w 10678681"/>
              <a:gd name="connsiteY116" fmla="*/ 1134864 h 1357700"/>
              <a:gd name="connsiteX117" fmla="*/ 2804398 w 10678681"/>
              <a:gd name="connsiteY117" fmla="*/ 1125556 h 1357700"/>
              <a:gd name="connsiteX118" fmla="*/ 2775396 w 10678681"/>
              <a:gd name="connsiteY118" fmla="*/ 1130148 h 1357700"/>
              <a:gd name="connsiteX119" fmla="*/ 2659096 w 10678681"/>
              <a:gd name="connsiteY119" fmla="*/ 1150294 h 1357700"/>
              <a:gd name="connsiteX120" fmla="*/ 2567088 w 10678681"/>
              <a:gd name="connsiteY120" fmla="*/ 1181781 h 1357700"/>
              <a:gd name="connsiteX121" fmla="*/ 2454501 w 10678681"/>
              <a:gd name="connsiteY121" fmla="*/ 1155455 h 1357700"/>
              <a:gd name="connsiteX122" fmla="*/ 2385161 w 10678681"/>
              <a:gd name="connsiteY122" fmla="*/ 1161312 h 1357700"/>
              <a:gd name="connsiteX123" fmla="*/ 2270528 w 10678681"/>
              <a:gd name="connsiteY123" fmla="*/ 1204338 h 1357700"/>
              <a:gd name="connsiteX124" fmla="*/ 2121820 w 10678681"/>
              <a:gd name="connsiteY124" fmla="*/ 1187078 h 1357700"/>
              <a:gd name="connsiteX125" fmla="*/ 2092716 w 10678681"/>
              <a:gd name="connsiteY125" fmla="*/ 1139224 h 1357700"/>
              <a:gd name="connsiteX126" fmla="*/ 2052449 w 10678681"/>
              <a:gd name="connsiteY126" fmla="*/ 1109687 h 1357700"/>
              <a:gd name="connsiteX127" fmla="*/ 2032607 w 10678681"/>
              <a:gd name="connsiteY127" fmla="*/ 1175477 h 1357700"/>
              <a:gd name="connsiteX128" fmla="*/ 1901837 w 10678681"/>
              <a:gd name="connsiteY128" fmla="*/ 1221762 h 1357700"/>
              <a:gd name="connsiteX129" fmla="*/ 1836762 w 10678681"/>
              <a:gd name="connsiteY129" fmla="*/ 1237387 h 1357700"/>
              <a:gd name="connsiteX130" fmla="*/ 1735877 w 10678681"/>
              <a:gd name="connsiteY130" fmla="*/ 1246527 h 1357700"/>
              <a:gd name="connsiteX131" fmla="*/ 1705069 w 10678681"/>
              <a:gd name="connsiteY131" fmla="*/ 1251989 h 1357700"/>
              <a:gd name="connsiteX132" fmla="*/ 1397689 w 10678681"/>
              <a:gd name="connsiteY132" fmla="*/ 1336144 h 1357700"/>
              <a:gd name="connsiteX133" fmla="*/ 1220734 w 10678681"/>
              <a:gd name="connsiteY133" fmla="*/ 1257811 h 1357700"/>
              <a:gd name="connsiteX134" fmla="*/ 1021737 w 10678681"/>
              <a:gd name="connsiteY134" fmla="*/ 1238739 h 1357700"/>
              <a:gd name="connsiteX135" fmla="*/ 959820 w 10678681"/>
              <a:gd name="connsiteY135" fmla="*/ 1275863 h 1357700"/>
              <a:gd name="connsiteX136" fmla="*/ 929137 w 10678681"/>
              <a:gd name="connsiteY136" fmla="*/ 1273957 h 1357700"/>
              <a:gd name="connsiteX137" fmla="*/ 878849 w 10678681"/>
              <a:gd name="connsiteY137" fmla="*/ 1266740 h 1357700"/>
              <a:gd name="connsiteX138" fmla="*/ 800667 w 10678681"/>
              <a:gd name="connsiteY138" fmla="*/ 1282041 h 1357700"/>
              <a:gd name="connsiteX139" fmla="*/ 644906 w 10678681"/>
              <a:gd name="connsiteY139" fmla="*/ 1273685 h 1357700"/>
              <a:gd name="connsiteX140" fmla="*/ 379869 w 10678681"/>
              <a:gd name="connsiteY140" fmla="*/ 1339165 h 1357700"/>
              <a:gd name="connsiteX141" fmla="*/ 137696 w 10678681"/>
              <a:gd name="connsiteY141" fmla="*/ 1319217 h 1357700"/>
              <a:gd name="connsiteX142" fmla="*/ 54250 w 10678681"/>
              <a:gd name="connsiteY142" fmla="*/ 1315838 h 1357700"/>
              <a:gd name="connsiteX143" fmla="*/ 28042 w 10678681"/>
              <a:gd name="connsiteY143" fmla="*/ 1297822 h 1357700"/>
              <a:gd name="connsiteX144" fmla="*/ 0 w 10678681"/>
              <a:gd name="connsiteY144" fmla="*/ 1294612 h 1357700"/>
              <a:gd name="connsiteX145" fmla="*/ 0 w 10678681"/>
              <a:gd name="connsiteY145"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270528 w 10678681"/>
              <a:gd name="connsiteY122" fmla="*/ 1204338 h 1357700"/>
              <a:gd name="connsiteX123" fmla="*/ 2121820 w 10678681"/>
              <a:gd name="connsiteY123" fmla="*/ 1187078 h 1357700"/>
              <a:gd name="connsiteX124" fmla="*/ 2092716 w 10678681"/>
              <a:gd name="connsiteY124" fmla="*/ 1139224 h 1357700"/>
              <a:gd name="connsiteX125" fmla="*/ 2052449 w 10678681"/>
              <a:gd name="connsiteY125" fmla="*/ 1109687 h 1357700"/>
              <a:gd name="connsiteX126" fmla="*/ 2032607 w 10678681"/>
              <a:gd name="connsiteY126" fmla="*/ 1175477 h 1357700"/>
              <a:gd name="connsiteX127" fmla="*/ 1901837 w 10678681"/>
              <a:gd name="connsiteY127" fmla="*/ 1221762 h 1357700"/>
              <a:gd name="connsiteX128" fmla="*/ 1836762 w 10678681"/>
              <a:gd name="connsiteY128" fmla="*/ 1237387 h 1357700"/>
              <a:gd name="connsiteX129" fmla="*/ 1735877 w 10678681"/>
              <a:gd name="connsiteY129" fmla="*/ 1246527 h 1357700"/>
              <a:gd name="connsiteX130" fmla="*/ 1705069 w 10678681"/>
              <a:gd name="connsiteY130" fmla="*/ 1251989 h 1357700"/>
              <a:gd name="connsiteX131" fmla="*/ 1397689 w 10678681"/>
              <a:gd name="connsiteY131" fmla="*/ 1336144 h 1357700"/>
              <a:gd name="connsiteX132" fmla="*/ 1220734 w 10678681"/>
              <a:gd name="connsiteY132" fmla="*/ 1257811 h 1357700"/>
              <a:gd name="connsiteX133" fmla="*/ 1021737 w 10678681"/>
              <a:gd name="connsiteY133" fmla="*/ 1238739 h 1357700"/>
              <a:gd name="connsiteX134" fmla="*/ 959820 w 10678681"/>
              <a:gd name="connsiteY134" fmla="*/ 1275863 h 1357700"/>
              <a:gd name="connsiteX135" fmla="*/ 929137 w 10678681"/>
              <a:gd name="connsiteY135" fmla="*/ 1273957 h 1357700"/>
              <a:gd name="connsiteX136" fmla="*/ 878849 w 10678681"/>
              <a:gd name="connsiteY136" fmla="*/ 1266740 h 1357700"/>
              <a:gd name="connsiteX137" fmla="*/ 800667 w 10678681"/>
              <a:gd name="connsiteY137" fmla="*/ 1282041 h 1357700"/>
              <a:gd name="connsiteX138" fmla="*/ 644906 w 10678681"/>
              <a:gd name="connsiteY138" fmla="*/ 1273685 h 1357700"/>
              <a:gd name="connsiteX139" fmla="*/ 379869 w 10678681"/>
              <a:gd name="connsiteY139" fmla="*/ 1339165 h 1357700"/>
              <a:gd name="connsiteX140" fmla="*/ 137696 w 10678681"/>
              <a:gd name="connsiteY140" fmla="*/ 1319217 h 1357700"/>
              <a:gd name="connsiteX141" fmla="*/ 54250 w 10678681"/>
              <a:gd name="connsiteY141" fmla="*/ 1315838 h 1357700"/>
              <a:gd name="connsiteX142" fmla="*/ 28042 w 10678681"/>
              <a:gd name="connsiteY142" fmla="*/ 1297822 h 1357700"/>
              <a:gd name="connsiteX143" fmla="*/ 0 w 10678681"/>
              <a:gd name="connsiteY143" fmla="*/ 1294612 h 1357700"/>
              <a:gd name="connsiteX144" fmla="*/ 0 w 10678681"/>
              <a:gd name="connsiteY144"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121820 w 10678681"/>
              <a:gd name="connsiteY122" fmla="*/ 1187078 h 1357700"/>
              <a:gd name="connsiteX123" fmla="*/ 2092716 w 10678681"/>
              <a:gd name="connsiteY123" fmla="*/ 1139224 h 1357700"/>
              <a:gd name="connsiteX124" fmla="*/ 2052449 w 10678681"/>
              <a:gd name="connsiteY124" fmla="*/ 1109687 h 1357700"/>
              <a:gd name="connsiteX125" fmla="*/ 2032607 w 10678681"/>
              <a:gd name="connsiteY125" fmla="*/ 1175477 h 1357700"/>
              <a:gd name="connsiteX126" fmla="*/ 1901837 w 10678681"/>
              <a:gd name="connsiteY126" fmla="*/ 1221762 h 1357700"/>
              <a:gd name="connsiteX127" fmla="*/ 1836762 w 10678681"/>
              <a:gd name="connsiteY127" fmla="*/ 1237387 h 1357700"/>
              <a:gd name="connsiteX128" fmla="*/ 1735877 w 10678681"/>
              <a:gd name="connsiteY128" fmla="*/ 1246527 h 1357700"/>
              <a:gd name="connsiteX129" fmla="*/ 1705069 w 10678681"/>
              <a:gd name="connsiteY129" fmla="*/ 1251989 h 1357700"/>
              <a:gd name="connsiteX130" fmla="*/ 1397689 w 10678681"/>
              <a:gd name="connsiteY130" fmla="*/ 1336144 h 1357700"/>
              <a:gd name="connsiteX131" fmla="*/ 1220734 w 10678681"/>
              <a:gd name="connsiteY131" fmla="*/ 1257811 h 1357700"/>
              <a:gd name="connsiteX132" fmla="*/ 1021737 w 10678681"/>
              <a:gd name="connsiteY132" fmla="*/ 1238739 h 1357700"/>
              <a:gd name="connsiteX133" fmla="*/ 959820 w 10678681"/>
              <a:gd name="connsiteY133" fmla="*/ 1275863 h 1357700"/>
              <a:gd name="connsiteX134" fmla="*/ 929137 w 10678681"/>
              <a:gd name="connsiteY134" fmla="*/ 1273957 h 1357700"/>
              <a:gd name="connsiteX135" fmla="*/ 878849 w 10678681"/>
              <a:gd name="connsiteY135" fmla="*/ 1266740 h 1357700"/>
              <a:gd name="connsiteX136" fmla="*/ 800667 w 10678681"/>
              <a:gd name="connsiteY136" fmla="*/ 1282041 h 1357700"/>
              <a:gd name="connsiteX137" fmla="*/ 644906 w 10678681"/>
              <a:gd name="connsiteY137" fmla="*/ 1273685 h 1357700"/>
              <a:gd name="connsiteX138" fmla="*/ 379869 w 10678681"/>
              <a:gd name="connsiteY138" fmla="*/ 1339165 h 1357700"/>
              <a:gd name="connsiteX139" fmla="*/ 137696 w 10678681"/>
              <a:gd name="connsiteY139" fmla="*/ 1319217 h 1357700"/>
              <a:gd name="connsiteX140" fmla="*/ 54250 w 10678681"/>
              <a:gd name="connsiteY140" fmla="*/ 1315838 h 1357700"/>
              <a:gd name="connsiteX141" fmla="*/ 28042 w 10678681"/>
              <a:gd name="connsiteY141" fmla="*/ 1297822 h 1357700"/>
              <a:gd name="connsiteX142" fmla="*/ 0 w 10678681"/>
              <a:gd name="connsiteY142" fmla="*/ 1294612 h 1357700"/>
              <a:gd name="connsiteX143" fmla="*/ 0 w 10678681"/>
              <a:gd name="connsiteY143"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273361 w 10678681"/>
              <a:gd name="connsiteY122" fmla="*/ 1134090 h 1357700"/>
              <a:gd name="connsiteX123" fmla="*/ 2092716 w 10678681"/>
              <a:gd name="connsiteY123" fmla="*/ 1139224 h 1357700"/>
              <a:gd name="connsiteX124" fmla="*/ 2052449 w 10678681"/>
              <a:gd name="connsiteY124" fmla="*/ 1109687 h 1357700"/>
              <a:gd name="connsiteX125" fmla="*/ 2032607 w 10678681"/>
              <a:gd name="connsiteY125" fmla="*/ 1175477 h 1357700"/>
              <a:gd name="connsiteX126" fmla="*/ 1901837 w 10678681"/>
              <a:gd name="connsiteY126" fmla="*/ 1221762 h 1357700"/>
              <a:gd name="connsiteX127" fmla="*/ 1836762 w 10678681"/>
              <a:gd name="connsiteY127" fmla="*/ 1237387 h 1357700"/>
              <a:gd name="connsiteX128" fmla="*/ 1735877 w 10678681"/>
              <a:gd name="connsiteY128" fmla="*/ 1246527 h 1357700"/>
              <a:gd name="connsiteX129" fmla="*/ 1705069 w 10678681"/>
              <a:gd name="connsiteY129" fmla="*/ 1251989 h 1357700"/>
              <a:gd name="connsiteX130" fmla="*/ 1397689 w 10678681"/>
              <a:gd name="connsiteY130" fmla="*/ 1336144 h 1357700"/>
              <a:gd name="connsiteX131" fmla="*/ 1220734 w 10678681"/>
              <a:gd name="connsiteY131" fmla="*/ 1257811 h 1357700"/>
              <a:gd name="connsiteX132" fmla="*/ 1021737 w 10678681"/>
              <a:gd name="connsiteY132" fmla="*/ 1238739 h 1357700"/>
              <a:gd name="connsiteX133" fmla="*/ 959820 w 10678681"/>
              <a:gd name="connsiteY133" fmla="*/ 1275863 h 1357700"/>
              <a:gd name="connsiteX134" fmla="*/ 929137 w 10678681"/>
              <a:gd name="connsiteY134" fmla="*/ 1273957 h 1357700"/>
              <a:gd name="connsiteX135" fmla="*/ 878849 w 10678681"/>
              <a:gd name="connsiteY135" fmla="*/ 1266740 h 1357700"/>
              <a:gd name="connsiteX136" fmla="*/ 800667 w 10678681"/>
              <a:gd name="connsiteY136" fmla="*/ 1282041 h 1357700"/>
              <a:gd name="connsiteX137" fmla="*/ 644906 w 10678681"/>
              <a:gd name="connsiteY137" fmla="*/ 1273685 h 1357700"/>
              <a:gd name="connsiteX138" fmla="*/ 379869 w 10678681"/>
              <a:gd name="connsiteY138" fmla="*/ 1339165 h 1357700"/>
              <a:gd name="connsiteX139" fmla="*/ 137696 w 10678681"/>
              <a:gd name="connsiteY139" fmla="*/ 1319217 h 1357700"/>
              <a:gd name="connsiteX140" fmla="*/ 54250 w 10678681"/>
              <a:gd name="connsiteY140" fmla="*/ 1315838 h 1357700"/>
              <a:gd name="connsiteX141" fmla="*/ 28042 w 10678681"/>
              <a:gd name="connsiteY141" fmla="*/ 1297822 h 1357700"/>
              <a:gd name="connsiteX142" fmla="*/ 0 w 10678681"/>
              <a:gd name="connsiteY142" fmla="*/ 1294612 h 1357700"/>
              <a:gd name="connsiteX143" fmla="*/ 0 w 10678681"/>
              <a:gd name="connsiteY143"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273361 w 10678681"/>
              <a:gd name="connsiteY122" fmla="*/ 1134090 h 1357700"/>
              <a:gd name="connsiteX123" fmla="*/ 2132003 w 10678681"/>
              <a:gd name="connsiteY123" fmla="*/ 1139225 h 1357700"/>
              <a:gd name="connsiteX124" fmla="*/ 2052449 w 10678681"/>
              <a:gd name="connsiteY124" fmla="*/ 1109687 h 1357700"/>
              <a:gd name="connsiteX125" fmla="*/ 2032607 w 10678681"/>
              <a:gd name="connsiteY125" fmla="*/ 1175477 h 1357700"/>
              <a:gd name="connsiteX126" fmla="*/ 1901837 w 10678681"/>
              <a:gd name="connsiteY126" fmla="*/ 1221762 h 1357700"/>
              <a:gd name="connsiteX127" fmla="*/ 1836762 w 10678681"/>
              <a:gd name="connsiteY127" fmla="*/ 1237387 h 1357700"/>
              <a:gd name="connsiteX128" fmla="*/ 1735877 w 10678681"/>
              <a:gd name="connsiteY128" fmla="*/ 1246527 h 1357700"/>
              <a:gd name="connsiteX129" fmla="*/ 1705069 w 10678681"/>
              <a:gd name="connsiteY129" fmla="*/ 1251989 h 1357700"/>
              <a:gd name="connsiteX130" fmla="*/ 1397689 w 10678681"/>
              <a:gd name="connsiteY130" fmla="*/ 1336144 h 1357700"/>
              <a:gd name="connsiteX131" fmla="*/ 1220734 w 10678681"/>
              <a:gd name="connsiteY131" fmla="*/ 1257811 h 1357700"/>
              <a:gd name="connsiteX132" fmla="*/ 1021737 w 10678681"/>
              <a:gd name="connsiteY132" fmla="*/ 1238739 h 1357700"/>
              <a:gd name="connsiteX133" fmla="*/ 959820 w 10678681"/>
              <a:gd name="connsiteY133" fmla="*/ 1275863 h 1357700"/>
              <a:gd name="connsiteX134" fmla="*/ 929137 w 10678681"/>
              <a:gd name="connsiteY134" fmla="*/ 1273957 h 1357700"/>
              <a:gd name="connsiteX135" fmla="*/ 878849 w 10678681"/>
              <a:gd name="connsiteY135" fmla="*/ 1266740 h 1357700"/>
              <a:gd name="connsiteX136" fmla="*/ 800667 w 10678681"/>
              <a:gd name="connsiteY136" fmla="*/ 1282041 h 1357700"/>
              <a:gd name="connsiteX137" fmla="*/ 644906 w 10678681"/>
              <a:gd name="connsiteY137" fmla="*/ 1273685 h 1357700"/>
              <a:gd name="connsiteX138" fmla="*/ 379869 w 10678681"/>
              <a:gd name="connsiteY138" fmla="*/ 1339165 h 1357700"/>
              <a:gd name="connsiteX139" fmla="*/ 137696 w 10678681"/>
              <a:gd name="connsiteY139" fmla="*/ 1319217 h 1357700"/>
              <a:gd name="connsiteX140" fmla="*/ 54250 w 10678681"/>
              <a:gd name="connsiteY140" fmla="*/ 1315838 h 1357700"/>
              <a:gd name="connsiteX141" fmla="*/ 28042 w 10678681"/>
              <a:gd name="connsiteY141" fmla="*/ 1297822 h 1357700"/>
              <a:gd name="connsiteX142" fmla="*/ 0 w 10678681"/>
              <a:gd name="connsiteY142" fmla="*/ 1294612 h 1357700"/>
              <a:gd name="connsiteX143" fmla="*/ 0 w 10678681"/>
              <a:gd name="connsiteY143" fmla="*/ 0 h 1357700"/>
              <a:gd name="connsiteX0" fmla="*/ 0 w 10678681"/>
              <a:gd name="connsiteY0" fmla="*/ 0 h 1357700"/>
              <a:gd name="connsiteX1" fmla="*/ 10678681 w 10678681"/>
              <a:gd name="connsiteY1" fmla="*/ 0 h 1357700"/>
              <a:gd name="connsiteX2" fmla="*/ 10666019 w 10678681"/>
              <a:gd name="connsiteY2" fmla="*/ 7876 h 1357700"/>
              <a:gd name="connsiteX3" fmla="*/ 10632825 w 10678681"/>
              <a:gd name="connsiteY3" fmla="*/ 32153 h 1357700"/>
              <a:gd name="connsiteX4" fmla="*/ 10510605 w 10678681"/>
              <a:gd name="connsiteY4" fmla="*/ 30449 h 1357700"/>
              <a:gd name="connsiteX5" fmla="*/ 10456989 w 10678681"/>
              <a:gd name="connsiteY5" fmla="*/ 979 h 1357700"/>
              <a:gd name="connsiteX6" fmla="*/ 10438642 w 10678681"/>
              <a:gd name="connsiteY6" fmla="*/ 1524 h 1357700"/>
              <a:gd name="connsiteX7" fmla="*/ 10407146 w 10678681"/>
              <a:gd name="connsiteY7" fmla="*/ 43659 h 1357700"/>
              <a:gd name="connsiteX8" fmla="*/ 10357996 w 10678681"/>
              <a:gd name="connsiteY8" fmla="*/ 50836 h 1357700"/>
              <a:gd name="connsiteX9" fmla="*/ 10306667 w 10678681"/>
              <a:gd name="connsiteY9" fmla="*/ 109739 h 1357700"/>
              <a:gd name="connsiteX10" fmla="*/ 10115334 w 10678681"/>
              <a:gd name="connsiteY10" fmla="*/ 155658 h 1357700"/>
              <a:gd name="connsiteX11" fmla="*/ 10068157 w 10678681"/>
              <a:gd name="connsiteY11" fmla="*/ 215673 h 1357700"/>
              <a:gd name="connsiteX12" fmla="*/ 10045431 w 10678681"/>
              <a:gd name="connsiteY12" fmla="*/ 229568 h 1357700"/>
              <a:gd name="connsiteX13" fmla="*/ 10013265 w 10678681"/>
              <a:gd name="connsiteY13" fmla="*/ 284757 h 1357700"/>
              <a:gd name="connsiteX14" fmla="*/ 9862496 w 10678681"/>
              <a:gd name="connsiteY14" fmla="*/ 223033 h 1357700"/>
              <a:gd name="connsiteX15" fmla="*/ 9679638 w 10678681"/>
              <a:gd name="connsiteY15" fmla="*/ 277462 h 1357700"/>
              <a:gd name="connsiteX16" fmla="*/ 9498347 w 10678681"/>
              <a:gd name="connsiteY16" fmla="*/ 244723 h 1357700"/>
              <a:gd name="connsiteX17" fmla="*/ 9399702 w 10678681"/>
              <a:gd name="connsiteY17" fmla="*/ 276316 h 1357700"/>
              <a:gd name="connsiteX18" fmla="*/ 9378439 w 10678681"/>
              <a:gd name="connsiteY18" fmla="*/ 326244 h 1357700"/>
              <a:gd name="connsiteX19" fmla="*/ 9121744 w 10678681"/>
              <a:gd name="connsiteY19" fmla="*/ 365177 h 1357700"/>
              <a:gd name="connsiteX20" fmla="*/ 9061654 w 10678681"/>
              <a:gd name="connsiteY20" fmla="*/ 393730 h 1357700"/>
              <a:gd name="connsiteX21" fmla="*/ 8997577 w 10678681"/>
              <a:gd name="connsiteY21" fmla="*/ 380865 h 1357700"/>
              <a:gd name="connsiteX22" fmla="*/ 8907968 w 10678681"/>
              <a:gd name="connsiteY22" fmla="*/ 447345 h 1357700"/>
              <a:gd name="connsiteX23" fmla="*/ 8764163 w 10678681"/>
              <a:gd name="connsiteY23" fmla="*/ 471000 h 1357700"/>
              <a:gd name="connsiteX24" fmla="*/ 8680155 w 10678681"/>
              <a:gd name="connsiteY24" fmla="*/ 492404 h 1357700"/>
              <a:gd name="connsiteX25" fmla="*/ 8651436 w 10678681"/>
              <a:gd name="connsiteY25" fmla="*/ 511923 h 1357700"/>
              <a:gd name="connsiteX26" fmla="*/ 8609185 w 10678681"/>
              <a:gd name="connsiteY26" fmla="*/ 531525 h 1357700"/>
              <a:gd name="connsiteX27" fmla="*/ 8537091 w 10678681"/>
              <a:gd name="connsiteY27" fmla="*/ 574933 h 1357700"/>
              <a:gd name="connsiteX28" fmla="*/ 8435931 w 10678681"/>
              <a:gd name="connsiteY28" fmla="*/ 617926 h 1357700"/>
              <a:gd name="connsiteX29" fmla="*/ 8348623 w 10678681"/>
              <a:gd name="connsiteY29" fmla="*/ 600607 h 1357700"/>
              <a:gd name="connsiteX30" fmla="*/ 8344233 w 10678681"/>
              <a:gd name="connsiteY30" fmla="*/ 610922 h 1357700"/>
              <a:gd name="connsiteX31" fmla="*/ 8290622 w 10678681"/>
              <a:gd name="connsiteY31" fmla="*/ 622687 h 1357700"/>
              <a:gd name="connsiteX32" fmla="*/ 8086698 w 10678681"/>
              <a:gd name="connsiteY32" fmla="*/ 605185 h 1357700"/>
              <a:gd name="connsiteX33" fmla="*/ 7982378 w 10678681"/>
              <a:gd name="connsiteY33" fmla="*/ 629799 h 1357700"/>
              <a:gd name="connsiteX34" fmla="*/ 7947952 w 10678681"/>
              <a:gd name="connsiteY34" fmla="*/ 648003 h 1357700"/>
              <a:gd name="connsiteX35" fmla="*/ 7890112 w 10678681"/>
              <a:gd name="connsiteY35" fmla="*/ 677915 h 1357700"/>
              <a:gd name="connsiteX36" fmla="*/ 7853284 w 10678681"/>
              <a:gd name="connsiteY36" fmla="*/ 723588 h 1357700"/>
              <a:gd name="connsiteX37" fmla="*/ 7802383 w 10678681"/>
              <a:gd name="connsiteY37" fmla="*/ 739359 h 1357700"/>
              <a:gd name="connsiteX38" fmla="*/ 7730518 w 10678681"/>
              <a:gd name="connsiteY38" fmla="*/ 739526 h 1357700"/>
              <a:gd name="connsiteX39" fmla="*/ 7652907 w 10678681"/>
              <a:gd name="connsiteY39" fmla="*/ 783273 h 1357700"/>
              <a:gd name="connsiteX40" fmla="*/ 7606008 w 10678681"/>
              <a:gd name="connsiteY40" fmla="*/ 800717 h 1357700"/>
              <a:gd name="connsiteX41" fmla="*/ 7480223 w 10678681"/>
              <a:gd name="connsiteY41" fmla="*/ 856821 h 1357700"/>
              <a:gd name="connsiteX42" fmla="*/ 7356005 w 10678681"/>
              <a:gd name="connsiteY42" fmla="*/ 919462 h 1357700"/>
              <a:gd name="connsiteX43" fmla="*/ 7305396 w 10678681"/>
              <a:gd name="connsiteY43" fmla="*/ 986228 h 1357700"/>
              <a:gd name="connsiteX44" fmla="*/ 7266251 w 10678681"/>
              <a:gd name="connsiteY44" fmla="*/ 967864 h 1357700"/>
              <a:gd name="connsiteX45" fmla="*/ 7269396 w 10678681"/>
              <a:gd name="connsiteY45" fmla="*/ 989282 h 1357700"/>
              <a:gd name="connsiteX46" fmla="*/ 7258094 w 10678681"/>
              <a:gd name="connsiteY46" fmla="*/ 990679 h 1357700"/>
              <a:gd name="connsiteX47" fmla="*/ 7257893 w 10678681"/>
              <a:gd name="connsiteY47" fmla="*/ 991204 h 1357700"/>
              <a:gd name="connsiteX48" fmla="*/ 7247153 w 10678681"/>
              <a:gd name="connsiteY48" fmla="*/ 991550 h 1357700"/>
              <a:gd name="connsiteX49" fmla="*/ 7193612 w 10678681"/>
              <a:gd name="connsiteY49" fmla="*/ 987042 h 1357700"/>
              <a:gd name="connsiteX50" fmla="*/ 7132632 w 10678681"/>
              <a:gd name="connsiteY50" fmla="*/ 1042036 h 1357700"/>
              <a:gd name="connsiteX51" fmla="*/ 7105610 w 10678681"/>
              <a:gd name="connsiteY51" fmla="*/ 1053537 h 1357700"/>
              <a:gd name="connsiteX52" fmla="*/ 7069148 w 10678681"/>
              <a:gd name="connsiteY52" fmla="*/ 1047163 h 1357700"/>
              <a:gd name="connsiteX53" fmla="*/ 7039634 w 10678681"/>
              <a:gd name="connsiteY53" fmla="*/ 1059971 h 1357700"/>
              <a:gd name="connsiteX54" fmla="*/ 7033445 w 10678681"/>
              <a:gd name="connsiteY54" fmla="*/ 1063314 h 1357700"/>
              <a:gd name="connsiteX55" fmla="*/ 6999157 w 10678681"/>
              <a:gd name="connsiteY55" fmla="*/ 1055282 h 1357700"/>
              <a:gd name="connsiteX56" fmla="*/ 6981874 w 10678681"/>
              <a:gd name="connsiteY56" fmla="*/ 1053827 h 1357700"/>
              <a:gd name="connsiteX57" fmla="*/ 6976102 w 10678681"/>
              <a:gd name="connsiteY57" fmla="*/ 1047854 h 1357700"/>
              <a:gd name="connsiteX58" fmla="*/ 6951040 w 10678681"/>
              <a:gd name="connsiteY58" fmla="*/ 1048531 h 1357700"/>
              <a:gd name="connsiteX59" fmla="*/ 6948497 w 10678681"/>
              <a:gd name="connsiteY59" fmla="*/ 1050706 h 1357700"/>
              <a:gd name="connsiteX60" fmla="*/ 6926582 w 10678681"/>
              <a:gd name="connsiteY60" fmla="*/ 1043462 h 1357700"/>
              <a:gd name="connsiteX61" fmla="*/ 6833743 w 10678681"/>
              <a:gd name="connsiteY61" fmla="*/ 1027960 h 1357700"/>
              <a:gd name="connsiteX62" fmla="*/ 6687090 w 10678681"/>
              <a:gd name="connsiteY62" fmla="*/ 1063250 h 1357700"/>
              <a:gd name="connsiteX63" fmla="*/ 6437450 w 10678681"/>
              <a:gd name="connsiteY63" fmla="*/ 1101075 h 1357700"/>
              <a:gd name="connsiteX64" fmla="*/ 6327795 w 10678681"/>
              <a:gd name="connsiteY64" fmla="*/ 1088142 h 1357700"/>
              <a:gd name="connsiteX65" fmla="*/ 6136549 w 10678681"/>
              <a:gd name="connsiteY65" fmla="*/ 1100268 h 1357700"/>
              <a:gd name="connsiteX66" fmla="*/ 6004655 w 10678681"/>
              <a:gd name="connsiteY66" fmla="*/ 1114946 h 1357700"/>
              <a:gd name="connsiteX67" fmla="*/ 5936643 w 10678681"/>
              <a:gd name="connsiteY67" fmla="*/ 1095428 h 1357700"/>
              <a:gd name="connsiteX68" fmla="*/ 5912484 w 10678681"/>
              <a:gd name="connsiteY68" fmla="*/ 1112624 h 1357700"/>
              <a:gd name="connsiteX69" fmla="*/ 5908387 w 10678681"/>
              <a:gd name="connsiteY69" fmla="*/ 1116018 h 1357700"/>
              <a:gd name="connsiteX70" fmla="*/ 5890495 w 10678681"/>
              <a:gd name="connsiteY70" fmla="*/ 1120268 h 1357700"/>
              <a:gd name="connsiteX71" fmla="*/ 5887318 w 10678681"/>
              <a:gd name="connsiteY71" fmla="*/ 1133134 h 1357700"/>
              <a:gd name="connsiteX72" fmla="*/ 5861726 w 10678681"/>
              <a:gd name="connsiteY72" fmla="*/ 1147891 h 1357700"/>
              <a:gd name="connsiteX73" fmla="*/ 5805823 w 10678681"/>
              <a:gd name="connsiteY73" fmla="*/ 1152457 h 1357700"/>
              <a:gd name="connsiteX74" fmla="*/ 5689841 w 10678681"/>
              <a:gd name="connsiteY74" fmla="*/ 1176232 h 1357700"/>
              <a:gd name="connsiteX75" fmla="*/ 5605119 w 10678681"/>
              <a:gd name="connsiteY75" fmla="*/ 1190202 h 1357700"/>
              <a:gd name="connsiteX76" fmla="*/ 5488513 w 10678681"/>
              <a:gd name="connsiteY76" fmla="*/ 1205367 h 1357700"/>
              <a:gd name="connsiteX77" fmla="*/ 5402905 w 10678681"/>
              <a:gd name="connsiteY77" fmla="*/ 1241191 h 1357700"/>
              <a:gd name="connsiteX78" fmla="*/ 5285593 w 10678681"/>
              <a:gd name="connsiteY78" fmla="*/ 1273569 h 1357700"/>
              <a:gd name="connsiteX79" fmla="*/ 5192893 w 10678681"/>
              <a:gd name="connsiteY79" fmla="*/ 1247188 h 1357700"/>
              <a:gd name="connsiteX80" fmla="*/ 5186475 w 10678681"/>
              <a:gd name="connsiteY80" fmla="*/ 1257028 h 1357700"/>
              <a:gd name="connsiteX81" fmla="*/ 5126038 w 10678681"/>
              <a:gd name="connsiteY81" fmla="*/ 1263189 h 1357700"/>
              <a:gd name="connsiteX82" fmla="*/ 4894688 w 10678681"/>
              <a:gd name="connsiteY82" fmla="*/ 1247184 h 1357700"/>
              <a:gd name="connsiteX83" fmla="*/ 4788036 w 10678681"/>
              <a:gd name="connsiteY83" fmla="*/ 1238182 h 1357700"/>
              <a:gd name="connsiteX84" fmla="*/ 4747555 w 10678681"/>
              <a:gd name="connsiteY84" fmla="*/ 1252768 h 1357700"/>
              <a:gd name="connsiteX85" fmla="*/ 4679644 w 10678681"/>
              <a:gd name="connsiteY85" fmla="*/ 1276603 h 1357700"/>
              <a:gd name="connsiteX86" fmla="*/ 4632222 w 10678681"/>
              <a:gd name="connsiteY86" fmla="*/ 1318360 h 1357700"/>
              <a:gd name="connsiteX87" fmla="*/ 4617358 w 10678681"/>
              <a:gd name="connsiteY87" fmla="*/ 1327690 h 1357700"/>
              <a:gd name="connsiteX88" fmla="*/ 4589102 w 10678681"/>
              <a:gd name="connsiteY88" fmla="*/ 1321223 h 1357700"/>
              <a:gd name="connsiteX89" fmla="*/ 4578184 w 10678681"/>
              <a:gd name="connsiteY89" fmla="*/ 1326745 h 1357700"/>
              <a:gd name="connsiteX90" fmla="*/ 4574270 w 10678681"/>
              <a:gd name="connsiteY90" fmla="*/ 1325878 h 1357700"/>
              <a:gd name="connsiteX91" fmla="*/ 4564919 w 10678681"/>
              <a:gd name="connsiteY91" fmla="*/ 1325507 h 1357700"/>
              <a:gd name="connsiteX92" fmla="*/ 4566586 w 10678681"/>
              <a:gd name="connsiteY92" fmla="*/ 1316963 h 1357700"/>
              <a:gd name="connsiteX93" fmla="*/ 4556303 w 10678681"/>
              <a:gd name="connsiteY93" fmla="*/ 1300262 h 1357700"/>
              <a:gd name="connsiteX94" fmla="*/ 4502358 w 10678681"/>
              <a:gd name="connsiteY94" fmla="*/ 1302558 h 1357700"/>
              <a:gd name="connsiteX95" fmla="*/ 4498919 w 10678681"/>
              <a:gd name="connsiteY95" fmla="*/ 1312115 h 1357700"/>
              <a:gd name="connsiteX96" fmla="*/ 4492075 w 10678681"/>
              <a:gd name="connsiteY96" fmla="*/ 1313357 h 1357700"/>
              <a:gd name="connsiteX97" fmla="*/ 4487466 w 10678681"/>
              <a:gd name="connsiteY97" fmla="*/ 1304102 h 1357700"/>
              <a:gd name="connsiteX98" fmla="*/ 4398292 w 10678681"/>
              <a:gd name="connsiteY98" fmla="*/ 1278410 h 1357700"/>
              <a:gd name="connsiteX99" fmla="*/ 4306088 w 10678681"/>
              <a:gd name="connsiteY99" fmla="*/ 1282512 h 1357700"/>
              <a:gd name="connsiteX100" fmla="*/ 4188995 w 10678681"/>
              <a:gd name="connsiteY100" fmla="*/ 1296718 h 1357700"/>
              <a:gd name="connsiteX101" fmla="*/ 4136582 w 10678681"/>
              <a:gd name="connsiteY101" fmla="*/ 1287687 h 1357700"/>
              <a:gd name="connsiteX102" fmla="*/ 4064614 w 10678681"/>
              <a:gd name="connsiteY102" fmla="*/ 1296118 h 1357700"/>
              <a:gd name="connsiteX103" fmla="*/ 3906561 w 10678681"/>
              <a:gd name="connsiteY103" fmla="*/ 1352435 h 1357700"/>
              <a:gd name="connsiteX104" fmla="*/ 3787890 w 10678681"/>
              <a:gd name="connsiteY104" fmla="*/ 1352442 h 1357700"/>
              <a:gd name="connsiteX105" fmla="*/ 3745993 w 10678681"/>
              <a:gd name="connsiteY105" fmla="*/ 1342630 h 1357700"/>
              <a:gd name="connsiteX106" fmla="*/ 3675785 w 10678681"/>
              <a:gd name="connsiteY106" fmla="*/ 1326802 h 1357700"/>
              <a:gd name="connsiteX107" fmla="*/ 3623856 w 10678681"/>
              <a:gd name="connsiteY107" fmla="*/ 1290804 h 1357700"/>
              <a:gd name="connsiteX108" fmla="*/ 3564933 w 10678681"/>
              <a:gd name="connsiteY108" fmla="*/ 1287147 h 1357700"/>
              <a:gd name="connsiteX109" fmla="*/ 3550537 w 10678681"/>
              <a:gd name="connsiteY109" fmla="*/ 1317552 h 1357700"/>
              <a:gd name="connsiteX110" fmla="*/ 3487736 w 10678681"/>
              <a:gd name="connsiteY110" fmla="*/ 1303493 h 1357700"/>
              <a:gd name="connsiteX111" fmla="*/ 3392548 w 10678681"/>
              <a:gd name="connsiteY111" fmla="*/ 1278741 h 1357700"/>
              <a:gd name="connsiteX112" fmla="*/ 3337466 w 10678681"/>
              <a:gd name="connsiteY112" fmla="*/ 1272537 h 1357700"/>
              <a:gd name="connsiteX113" fmla="*/ 3187206 w 10678681"/>
              <a:gd name="connsiteY113" fmla="*/ 1246821 h 1357700"/>
              <a:gd name="connsiteX114" fmla="*/ 3036856 w 10678681"/>
              <a:gd name="connsiteY114" fmla="*/ 1214383 h 1357700"/>
              <a:gd name="connsiteX115" fmla="*/ 2824973 w 10678681"/>
              <a:gd name="connsiteY115" fmla="*/ 1134864 h 1357700"/>
              <a:gd name="connsiteX116" fmla="*/ 2804398 w 10678681"/>
              <a:gd name="connsiteY116" fmla="*/ 1125556 h 1357700"/>
              <a:gd name="connsiteX117" fmla="*/ 2775396 w 10678681"/>
              <a:gd name="connsiteY117" fmla="*/ 1130148 h 1357700"/>
              <a:gd name="connsiteX118" fmla="*/ 2659096 w 10678681"/>
              <a:gd name="connsiteY118" fmla="*/ 1150294 h 1357700"/>
              <a:gd name="connsiteX119" fmla="*/ 2567088 w 10678681"/>
              <a:gd name="connsiteY119" fmla="*/ 1181781 h 1357700"/>
              <a:gd name="connsiteX120" fmla="*/ 2454501 w 10678681"/>
              <a:gd name="connsiteY120" fmla="*/ 1155455 h 1357700"/>
              <a:gd name="connsiteX121" fmla="*/ 2385161 w 10678681"/>
              <a:gd name="connsiteY121" fmla="*/ 1161312 h 1357700"/>
              <a:gd name="connsiteX122" fmla="*/ 2273361 w 10678681"/>
              <a:gd name="connsiteY122" fmla="*/ 1134090 h 1357700"/>
              <a:gd name="connsiteX123" fmla="*/ 2132003 w 10678681"/>
              <a:gd name="connsiteY123" fmla="*/ 1139225 h 1357700"/>
              <a:gd name="connsiteX124" fmla="*/ 2052449 w 10678681"/>
              <a:gd name="connsiteY124" fmla="*/ 1109687 h 1357700"/>
              <a:gd name="connsiteX125" fmla="*/ 2010157 w 10678681"/>
              <a:gd name="connsiteY125" fmla="*/ 1152767 h 1357700"/>
              <a:gd name="connsiteX126" fmla="*/ 1901837 w 10678681"/>
              <a:gd name="connsiteY126" fmla="*/ 1221762 h 1357700"/>
              <a:gd name="connsiteX127" fmla="*/ 1836762 w 10678681"/>
              <a:gd name="connsiteY127" fmla="*/ 1237387 h 1357700"/>
              <a:gd name="connsiteX128" fmla="*/ 1735877 w 10678681"/>
              <a:gd name="connsiteY128" fmla="*/ 1246527 h 1357700"/>
              <a:gd name="connsiteX129" fmla="*/ 1705069 w 10678681"/>
              <a:gd name="connsiteY129" fmla="*/ 1251989 h 1357700"/>
              <a:gd name="connsiteX130" fmla="*/ 1397689 w 10678681"/>
              <a:gd name="connsiteY130" fmla="*/ 1336144 h 1357700"/>
              <a:gd name="connsiteX131" fmla="*/ 1220734 w 10678681"/>
              <a:gd name="connsiteY131" fmla="*/ 1257811 h 1357700"/>
              <a:gd name="connsiteX132" fmla="*/ 1021737 w 10678681"/>
              <a:gd name="connsiteY132" fmla="*/ 1238739 h 1357700"/>
              <a:gd name="connsiteX133" fmla="*/ 959820 w 10678681"/>
              <a:gd name="connsiteY133" fmla="*/ 1275863 h 1357700"/>
              <a:gd name="connsiteX134" fmla="*/ 929137 w 10678681"/>
              <a:gd name="connsiteY134" fmla="*/ 1273957 h 1357700"/>
              <a:gd name="connsiteX135" fmla="*/ 878849 w 10678681"/>
              <a:gd name="connsiteY135" fmla="*/ 1266740 h 1357700"/>
              <a:gd name="connsiteX136" fmla="*/ 800667 w 10678681"/>
              <a:gd name="connsiteY136" fmla="*/ 1282041 h 1357700"/>
              <a:gd name="connsiteX137" fmla="*/ 644906 w 10678681"/>
              <a:gd name="connsiteY137" fmla="*/ 1273685 h 1357700"/>
              <a:gd name="connsiteX138" fmla="*/ 379869 w 10678681"/>
              <a:gd name="connsiteY138" fmla="*/ 1339165 h 1357700"/>
              <a:gd name="connsiteX139" fmla="*/ 137696 w 10678681"/>
              <a:gd name="connsiteY139" fmla="*/ 1319217 h 1357700"/>
              <a:gd name="connsiteX140" fmla="*/ 54250 w 10678681"/>
              <a:gd name="connsiteY140" fmla="*/ 1315838 h 1357700"/>
              <a:gd name="connsiteX141" fmla="*/ 28042 w 10678681"/>
              <a:gd name="connsiteY141" fmla="*/ 1297822 h 1357700"/>
              <a:gd name="connsiteX142" fmla="*/ 0 w 10678681"/>
              <a:gd name="connsiteY142" fmla="*/ 1294612 h 1357700"/>
              <a:gd name="connsiteX143" fmla="*/ 0 w 10678681"/>
              <a:gd name="connsiteY143" fmla="*/ 0 h 1357700"/>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52449 w 10678681"/>
              <a:gd name="connsiteY124" fmla="*/ 1109687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408915 w 10678681"/>
              <a:gd name="connsiteY130" fmla="*/ 1268017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52449 w 10678681"/>
              <a:gd name="connsiteY124" fmla="*/ 1109687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408915 w 10678681"/>
              <a:gd name="connsiteY130" fmla="*/ 1268017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52449 w 10678681"/>
              <a:gd name="connsiteY124" fmla="*/ 1109687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307888 w 10678681"/>
              <a:gd name="connsiteY130" fmla="*/ 1283156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307888 w 10678681"/>
              <a:gd name="connsiteY130" fmla="*/ 1283156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901837 w 10678681"/>
              <a:gd name="connsiteY126" fmla="*/ 1221762 h 1353297"/>
              <a:gd name="connsiteX127" fmla="*/ 1836762 w 10678681"/>
              <a:gd name="connsiteY127" fmla="*/ 1237387 h 1353297"/>
              <a:gd name="connsiteX128" fmla="*/ 1735877 w 10678681"/>
              <a:gd name="connsiteY128" fmla="*/ 1246527 h 1353297"/>
              <a:gd name="connsiteX129" fmla="*/ 1705069 w 10678681"/>
              <a:gd name="connsiteY129" fmla="*/ 1251989 h 1353297"/>
              <a:gd name="connsiteX130" fmla="*/ 1307888 w 10678681"/>
              <a:gd name="connsiteY130" fmla="*/ 1283156 h 1353297"/>
              <a:gd name="connsiteX131" fmla="*/ 1220734 w 10678681"/>
              <a:gd name="connsiteY131" fmla="*/ 1257811 h 1353297"/>
              <a:gd name="connsiteX132" fmla="*/ 1021737 w 10678681"/>
              <a:gd name="connsiteY132" fmla="*/ 1238739 h 1353297"/>
              <a:gd name="connsiteX133" fmla="*/ 959820 w 10678681"/>
              <a:gd name="connsiteY133" fmla="*/ 1275863 h 1353297"/>
              <a:gd name="connsiteX134" fmla="*/ 929137 w 10678681"/>
              <a:gd name="connsiteY134" fmla="*/ 1273957 h 1353297"/>
              <a:gd name="connsiteX135" fmla="*/ 878849 w 10678681"/>
              <a:gd name="connsiteY135" fmla="*/ 1266740 h 1353297"/>
              <a:gd name="connsiteX136" fmla="*/ 800667 w 10678681"/>
              <a:gd name="connsiteY136" fmla="*/ 1282041 h 1353297"/>
              <a:gd name="connsiteX137" fmla="*/ 644906 w 10678681"/>
              <a:gd name="connsiteY137" fmla="*/ 1273685 h 1353297"/>
              <a:gd name="connsiteX138" fmla="*/ 379869 w 10678681"/>
              <a:gd name="connsiteY138" fmla="*/ 1339165 h 1353297"/>
              <a:gd name="connsiteX139" fmla="*/ 137696 w 10678681"/>
              <a:gd name="connsiteY139" fmla="*/ 1319217 h 1353297"/>
              <a:gd name="connsiteX140" fmla="*/ 54250 w 10678681"/>
              <a:gd name="connsiteY140" fmla="*/ 1315838 h 1353297"/>
              <a:gd name="connsiteX141" fmla="*/ 28042 w 10678681"/>
              <a:gd name="connsiteY141" fmla="*/ 1297822 h 1353297"/>
              <a:gd name="connsiteX142" fmla="*/ 0 w 10678681"/>
              <a:gd name="connsiteY142" fmla="*/ 1294612 h 1353297"/>
              <a:gd name="connsiteX143" fmla="*/ 0 w 10678681"/>
              <a:gd name="connsiteY143"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836762 w 10678681"/>
              <a:gd name="connsiteY126" fmla="*/ 1237387 h 1353297"/>
              <a:gd name="connsiteX127" fmla="*/ 1735877 w 10678681"/>
              <a:gd name="connsiteY127" fmla="*/ 1246527 h 1353297"/>
              <a:gd name="connsiteX128" fmla="*/ 1705069 w 10678681"/>
              <a:gd name="connsiteY128" fmla="*/ 1251989 h 1353297"/>
              <a:gd name="connsiteX129" fmla="*/ 1307888 w 10678681"/>
              <a:gd name="connsiteY129" fmla="*/ 1283156 h 1353297"/>
              <a:gd name="connsiteX130" fmla="*/ 1220734 w 10678681"/>
              <a:gd name="connsiteY130" fmla="*/ 1257811 h 1353297"/>
              <a:gd name="connsiteX131" fmla="*/ 1021737 w 10678681"/>
              <a:gd name="connsiteY131" fmla="*/ 1238739 h 1353297"/>
              <a:gd name="connsiteX132" fmla="*/ 959820 w 10678681"/>
              <a:gd name="connsiteY132" fmla="*/ 1275863 h 1353297"/>
              <a:gd name="connsiteX133" fmla="*/ 929137 w 10678681"/>
              <a:gd name="connsiteY133" fmla="*/ 1273957 h 1353297"/>
              <a:gd name="connsiteX134" fmla="*/ 878849 w 10678681"/>
              <a:gd name="connsiteY134" fmla="*/ 1266740 h 1353297"/>
              <a:gd name="connsiteX135" fmla="*/ 800667 w 10678681"/>
              <a:gd name="connsiteY135" fmla="*/ 1282041 h 1353297"/>
              <a:gd name="connsiteX136" fmla="*/ 644906 w 10678681"/>
              <a:gd name="connsiteY136" fmla="*/ 1273685 h 1353297"/>
              <a:gd name="connsiteX137" fmla="*/ 379869 w 10678681"/>
              <a:gd name="connsiteY137" fmla="*/ 1339165 h 1353297"/>
              <a:gd name="connsiteX138" fmla="*/ 137696 w 10678681"/>
              <a:gd name="connsiteY138" fmla="*/ 1319217 h 1353297"/>
              <a:gd name="connsiteX139" fmla="*/ 54250 w 10678681"/>
              <a:gd name="connsiteY139" fmla="*/ 1315838 h 1353297"/>
              <a:gd name="connsiteX140" fmla="*/ 28042 w 10678681"/>
              <a:gd name="connsiteY140" fmla="*/ 1297822 h 1353297"/>
              <a:gd name="connsiteX141" fmla="*/ 0 w 10678681"/>
              <a:gd name="connsiteY141" fmla="*/ 1294612 h 1353297"/>
              <a:gd name="connsiteX142" fmla="*/ 0 w 10678681"/>
              <a:gd name="connsiteY142"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75396 w 10678681"/>
              <a:gd name="connsiteY117" fmla="*/ 1130148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859213 w 10678681"/>
              <a:gd name="connsiteY126" fmla="*/ 1199540 h 1353297"/>
              <a:gd name="connsiteX127" fmla="*/ 1735877 w 10678681"/>
              <a:gd name="connsiteY127" fmla="*/ 1246527 h 1353297"/>
              <a:gd name="connsiteX128" fmla="*/ 1705069 w 10678681"/>
              <a:gd name="connsiteY128" fmla="*/ 1251989 h 1353297"/>
              <a:gd name="connsiteX129" fmla="*/ 1307888 w 10678681"/>
              <a:gd name="connsiteY129" fmla="*/ 1283156 h 1353297"/>
              <a:gd name="connsiteX130" fmla="*/ 1220734 w 10678681"/>
              <a:gd name="connsiteY130" fmla="*/ 1257811 h 1353297"/>
              <a:gd name="connsiteX131" fmla="*/ 1021737 w 10678681"/>
              <a:gd name="connsiteY131" fmla="*/ 1238739 h 1353297"/>
              <a:gd name="connsiteX132" fmla="*/ 959820 w 10678681"/>
              <a:gd name="connsiteY132" fmla="*/ 1275863 h 1353297"/>
              <a:gd name="connsiteX133" fmla="*/ 929137 w 10678681"/>
              <a:gd name="connsiteY133" fmla="*/ 1273957 h 1353297"/>
              <a:gd name="connsiteX134" fmla="*/ 878849 w 10678681"/>
              <a:gd name="connsiteY134" fmla="*/ 1266740 h 1353297"/>
              <a:gd name="connsiteX135" fmla="*/ 800667 w 10678681"/>
              <a:gd name="connsiteY135" fmla="*/ 1282041 h 1353297"/>
              <a:gd name="connsiteX136" fmla="*/ 644906 w 10678681"/>
              <a:gd name="connsiteY136" fmla="*/ 1273685 h 1353297"/>
              <a:gd name="connsiteX137" fmla="*/ 379869 w 10678681"/>
              <a:gd name="connsiteY137" fmla="*/ 1339165 h 1353297"/>
              <a:gd name="connsiteX138" fmla="*/ 137696 w 10678681"/>
              <a:gd name="connsiteY138" fmla="*/ 1319217 h 1353297"/>
              <a:gd name="connsiteX139" fmla="*/ 54250 w 10678681"/>
              <a:gd name="connsiteY139" fmla="*/ 1315838 h 1353297"/>
              <a:gd name="connsiteX140" fmla="*/ 28042 w 10678681"/>
              <a:gd name="connsiteY140" fmla="*/ 1297822 h 1353297"/>
              <a:gd name="connsiteX141" fmla="*/ 0 w 10678681"/>
              <a:gd name="connsiteY141" fmla="*/ 1294612 h 1353297"/>
              <a:gd name="connsiteX142" fmla="*/ 0 w 10678681"/>
              <a:gd name="connsiteY142"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87206 w 10678681"/>
              <a:gd name="connsiteY113" fmla="*/ 1246821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36109 w 10678681"/>
              <a:gd name="connsiteY117" fmla="*/ 1137717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859213 w 10678681"/>
              <a:gd name="connsiteY126" fmla="*/ 1199540 h 1353297"/>
              <a:gd name="connsiteX127" fmla="*/ 1735877 w 10678681"/>
              <a:gd name="connsiteY127" fmla="*/ 1246527 h 1353297"/>
              <a:gd name="connsiteX128" fmla="*/ 1705069 w 10678681"/>
              <a:gd name="connsiteY128" fmla="*/ 1251989 h 1353297"/>
              <a:gd name="connsiteX129" fmla="*/ 1307888 w 10678681"/>
              <a:gd name="connsiteY129" fmla="*/ 1283156 h 1353297"/>
              <a:gd name="connsiteX130" fmla="*/ 1220734 w 10678681"/>
              <a:gd name="connsiteY130" fmla="*/ 1257811 h 1353297"/>
              <a:gd name="connsiteX131" fmla="*/ 1021737 w 10678681"/>
              <a:gd name="connsiteY131" fmla="*/ 1238739 h 1353297"/>
              <a:gd name="connsiteX132" fmla="*/ 959820 w 10678681"/>
              <a:gd name="connsiteY132" fmla="*/ 1275863 h 1353297"/>
              <a:gd name="connsiteX133" fmla="*/ 929137 w 10678681"/>
              <a:gd name="connsiteY133" fmla="*/ 1273957 h 1353297"/>
              <a:gd name="connsiteX134" fmla="*/ 878849 w 10678681"/>
              <a:gd name="connsiteY134" fmla="*/ 1266740 h 1353297"/>
              <a:gd name="connsiteX135" fmla="*/ 800667 w 10678681"/>
              <a:gd name="connsiteY135" fmla="*/ 1282041 h 1353297"/>
              <a:gd name="connsiteX136" fmla="*/ 644906 w 10678681"/>
              <a:gd name="connsiteY136" fmla="*/ 1273685 h 1353297"/>
              <a:gd name="connsiteX137" fmla="*/ 379869 w 10678681"/>
              <a:gd name="connsiteY137" fmla="*/ 1339165 h 1353297"/>
              <a:gd name="connsiteX138" fmla="*/ 137696 w 10678681"/>
              <a:gd name="connsiteY138" fmla="*/ 1319217 h 1353297"/>
              <a:gd name="connsiteX139" fmla="*/ 54250 w 10678681"/>
              <a:gd name="connsiteY139" fmla="*/ 1315838 h 1353297"/>
              <a:gd name="connsiteX140" fmla="*/ 28042 w 10678681"/>
              <a:gd name="connsiteY140" fmla="*/ 1297822 h 1353297"/>
              <a:gd name="connsiteX141" fmla="*/ 0 w 10678681"/>
              <a:gd name="connsiteY141" fmla="*/ 1294612 h 1353297"/>
              <a:gd name="connsiteX142" fmla="*/ 0 w 10678681"/>
              <a:gd name="connsiteY142" fmla="*/ 0 h 1353297"/>
              <a:gd name="connsiteX0" fmla="*/ 0 w 10678681"/>
              <a:gd name="connsiteY0" fmla="*/ 0 h 1353297"/>
              <a:gd name="connsiteX1" fmla="*/ 10678681 w 10678681"/>
              <a:gd name="connsiteY1" fmla="*/ 0 h 1353297"/>
              <a:gd name="connsiteX2" fmla="*/ 10666019 w 10678681"/>
              <a:gd name="connsiteY2" fmla="*/ 7876 h 1353297"/>
              <a:gd name="connsiteX3" fmla="*/ 10632825 w 10678681"/>
              <a:gd name="connsiteY3" fmla="*/ 32153 h 1353297"/>
              <a:gd name="connsiteX4" fmla="*/ 10510605 w 10678681"/>
              <a:gd name="connsiteY4" fmla="*/ 30449 h 1353297"/>
              <a:gd name="connsiteX5" fmla="*/ 10456989 w 10678681"/>
              <a:gd name="connsiteY5" fmla="*/ 979 h 1353297"/>
              <a:gd name="connsiteX6" fmla="*/ 10438642 w 10678681"/>
              <a:gd name="connsiteY6" fmla="*/ 1524 h 1353297"/>
              <a:gd name="connsiteX7" fmla="*/ 10407146 w 10678681"/>
              <a:gd name="connsiteY7" fmla="*/ 43659 h 1353297"/>
              <a:gd name="connsiteX8" fmla="*/ 10357996 w 10678681"/>
              <a:gd name="connsiteY8" fmla="*/ 50836 h 1353297"/>
              <a:gd name="connsiteX9" fmla="*/ 10306667 w 10678681"/>
              <a:gd name="connsiteY9" fmla="*/ 109739 h 1353297"/>
              <a:gd name="connsiteX10" fmla="*/ 10115334 w 10678681"/>
              <a:gd name="connsiteY10" fmla="*/ 155658 h 1353297"/>
              <a:gd name="connsiteX11" fmla="*/ 10068157 w 10678681"/>
              <a:gd name="connsiteY11" fmla="*/ 215673 h 1353297"/>
              <a:gd name="connsiteX12" fmla="*/ 10045431 w 10678681"/>
              <a:gd name="connsiteY12" fmla="*/ 229568 h 1353297"/>
              <a:gd name="connsiteX13" fmla="*/ 10013265 w 10678681"/>
              <a:gd name="connsiteY13" fmla="*/ 284757 h 1353297"/>
              <a:gd name="connsiteX14" fmla="*/ 9862496 w 10678681"/>
              <a:gd name="connsiteY14" fmla="*/ 223033 h 1353297"/>
              <a:gd name="connsiteX15" fmla="*/ 9679638 w 10678681"/>
              <a:gd name="connsiteY15" fmla="*/ 277462 h 1353297"/>
              <a:gd name="connsiteX16" fmla="*/ 9498347 w 10678681"/>
              <a:gd name="connsiteY16" fmla="*/ 244723 h 1353297"/>
              <a:gd name="connsiteX17" fmla="*/ 9399702 w 10678681"/>
              <a:gd name="connsiteY17" fmla="*/ 276316 h 1353297"/>
              <a:gd name="connsiteX18" fmla="*/ 9378439 w 10678681"/>
              <a:gd name="connsiteY18" fmla="*/ 326244 h 1353297"/>
              <a:gd name="connsiteX19" fmla="*/ 9121744 w 10678681"/>
              <a:gd name="connsiteY19" fmla="*/ 365177 h 1353297"/>
              <a:gd name="connsiteX20" fmla="*/ 9061654 w 10678681"/>
              <a:gd name="connsiteY20" fmla="*/ 393730 h 1353297"/>
              <a:gd name="connsiteX21" fmla="*/ 8997577 w 10678681"/>
              <a:gd name="connsiteY21" fmla="*/ 380865 h 1353297"/>
              <a:gd name="connsiteX22" fmla="*/ 8907968 w 10678681"/>
              <a:gd name="connsiteY22" fmla="*/ 447345 h 1353297"/>
              <a:gd name="connsiteX23" fmla="*/ 8764163 w 10678681"/>
              <a:gd name="connsiteY23" fmla="*/ 471000 h 1353297"/>
              <a:gd name="connsiteX24" fmla="*/ 8680155 w 10678681"/>
              <a:gd name="connsiteY24" fmla="*/ 492404 h 1353297"/>
              <a:gd name="connsiteX25" fmla="*/ 8651436 w 10678681"/>
              <a:gd name="connsiteY25" fmla="*/ 511923 h 1353297"/>
              <a:gd name="connsiteX26" fmla="*/ 8609185 w 10678681"/>
              <a:gd name="connsiteY26" fmla="*/ 531525 h 1353297"/>
              <a:gd name="connsiteX27" fmla="*/ 8537091 w 10678681"/>
              <a:gd name="connsiteY27" fmla="*/ 574933 h 1353297"/>
              <a:gd name="connsiteX28" fmla="*/ 8435931 w 10678681"/>
              <a:gd name="connsiteY28" fmla="*/ 617926 h 1353297"/>
              <a:gd name="connsiteX29" fmla="*/ 8348623 w 10678681"/>
              <a:gd name="connsiteY29" fmla="*/ 600607 h 1353297"/>
              <a:gd name="connsiteX30" fmla="*/ 8344233 w 10678681"/>
              <a:gd name="connsiteY30" fmla="*/ 610922 h 1353297"/>
              <a:gd name="connsiteX31" fmla="*/ 8290622 w 10678681"/>
              <a:gd name="connsiteY31" fmla="*/ 622687 h 1353297"/>
              <a:gd name="connsiteX32" fmla="*/ 8086698 w 10678681"/>
              <a:gd name="connsiteY32" fmla="*/ 605185 h 1353297"/>
              <a:gd name="connsiteX33" fmla="*/ 7982378 w 10678681"/>
              <a:gd name="connsiteY33" fmla="*/ 629799 h 1353297"/>
              <a:gd name="connsiteX34" fmla="*/ 7947952 w 10678681"/>
              <a:gd name="connsiteY34" fmla="*/ 648003 h 1353297"/>
              <a:gd name="connsiteX35" fmla="*/ 7890112 w 10678681"/>
              <a:gd name="connsiteY35" fmla="*/ 677915 h 1353297"/>
              <a:gd name="connsiteX36" fmla="*/ 7853284 w 10678681"/>
              <a:gd name="connsiteY36" fmla="*/ 723588 h 1353297"/>
              <a:gd name="connsiteX37" fmla="*/ 7802383 w 10678681"/>
              <a:gd name="connsiteY37" fmla="*/ 739359 h 1353297"/>
              <a:gd name="connsiteX38" fmla="*/ 7730518 w 10678681"/>
              <a:gd name="connsiteY38" fmla="*/ 739526 h 1353297"/>
              <a:gd name="connsiteX39" fmla="*/ 7652907 w 10678681"/>
              <a:gd name="connsiteY39" fmla="*/ 783273 h 1353297"/>
              <a:gd name="connsiteX40" fmla="*/ 7606008 w 10678681"/>
              <a:gd name="connsiteY40" fmla="*/ 800717 h 1353297"/>
              <a:gd name="connsiteX41" fmla="*/ 7480223 w 10678681"/>
              <a:gd name="connsiteY41" fmla="*/ 856821 h 1353297"/>
              <a:gd name="connsiteX42" fmla="*/ 7356005 w 10678681"/>
              <a:gd name="connsiteY42" fmla="*/ 919462 h 1353297"/>
              <a:gd name="connsiteX43" fmla="*/ 7305396 w 10678681"/>
              <a:gd name="connsiteY43" fmla="*/ 986228 h 1353297"/>
              <a:gd name="connsiteX44" fmla="*/ 7266251 w 10678681"/>
              <a:gd name="connsiteY44" fmla="*/ 967864 h 1353297"/>
              <a:gd name="connsiteX45" fmla="*/ 7269396 w 10678681"/>
              <a:gd name="connsiteY45" fmla="*/ 989282 h 1353297"/>
              <a:gd name="connsiteX46" fmla="*/ 7258094 w 10678681"/>
              <a:gd name="connsiteY46" fmla="*/ 990679 h 1353297"/>
              <a:gd name="connsiteX47" fmla="*/ 7257893 w 10678681"/>
              <a:gd name="connsiteY47" fmla="*/ 991204 h 1353297"/>
              <a:gd name="connsiteX48" fmla="*/ 7247153 w 10678681"/>
              <a:gd name="connsiteY48" fmla="*/ 991550 h 1353297"/>
              <a:gd name="connsiteX49" fmla="*/ 7193612 w 10678681"/>
              <a:gd name="connsiteY49" fmla="*/ 987042 h 1353297"/>
              <a:gd name="connsiteX50" fmla="*/ 7132632 w 10678681"/>
              <a:gd name="connsiteY50" fmla="*/ 1042036 h 1353297"/>
              <a:gd name="connsiteX51" fmla="*/ 7105610 w 10678681"/>
              <a:gd name="connsiteY51" fmla="*/ 1053537 h 1353297"/>
              <a:gd name="connsiteX52" fmla="*/ 7069148 w 10678681"/>
              <a:gd name="connsiteY52" fmla="*/ 1047163 h 1353297"/>
              <a:gd name="connsiteX53" fmla="*/ 7039634 w 10678681"/>
              <a:gd name="connsiteY53" fmla="*/ 1059971 h 1353297"/>
              <a:gd name="connsiteX54" fmla="*/ 7033445 w 10678681"/>
              <a:gd name="connsiteY54" fmla="*/ 1063314 h 1353297"/>
              <a:gd name="connsiteX55" fmla="*/ 6999157 w 10678681"/>
              <a:gd name="connsiteY55" fmla="*/ 1055282 h 1353297"/>
              <a:gd name="connsiteX56" fmla="*/ 6981874 w 10678681"/>
              <a:gd name="connsiteY56" fmla="*/ 1053827 h 1353297"/>
              <a:gd name="connsiteX57" fmla="*/ 6976102 w 10678681"/>
              <a:gd name="connsiteY57" fmla="*/ 1047854 h 1353297"/>
              <a:gd name="connsiteX58" fmla="*/ 6951040 w 10678681"/>
              <a:gd name="connsiteY58" fmla="*/ 1048531 h 1353297"/>
              <a:gd name="connsiteX59" fmla="*/ 6948497 w 10678681"/>
              <a:gd name="connsiteY59" fmla="*/ 1050706 h 1353297"/>
              <a:gd name="connsiteX60" fmla="*/ 6926582 w 10678681"/>
              <a:gd name="connsiteY60" fmla="*/ 1043462 h 1353297"/>
              <a:gd name="connsiteX61" fmla="*/ 6833743 w 10678681"/>
              <a:gd name="connsiteY61" fmla="*/ 1027960 h 1353297"/>
              <a:gd name="connsiteX62" fmla="*/ 6687090 w 10678681"/>
              <a:gd name="connsiteY62" fmla="*/ 1063250 h 1353297"/>
              <a:gd name="connsiteX63" fmla="*/ 6437450 w 10678681"/>
              <a:gd name="connsiteY63" fmla="*/ 1101075 h 1353297"/>
              <a:gd name="connsiteX64" fmla="*/ 6327795 w 10678681"/>
              <a:gd name="connsiteY64" fmla="*/ 1088142 h 1353297"/>
              <a:gd name="connsiteX65" fmla="*/ 6136549 w 10678681"/>
              <a:gd name="connsiteY65" fmla="*/ 1100268 h 1353297"/>
              <a:gd name="connsiteX66" fmla="*/ 6004655 w 10678681"/>
              <a:gd name="connsiteY66" fmla="*/ 1114946 h 1353297"/>
              <a:gd name="connsiteX67" fmla="*/ 5936643 w 10678681"/>
              <a:gd name="connsiteY67" fmla="*/ 1095428 h 1353297"/>
              <a:gd name="connsiteX68" fmla="*/ 5912484 w 10678681"/>
              <a:gd name="connsiteY68" fmla="*/ 1112624 h 1353297"/>
              <a:gd name="connsiteX69" fmla="*/ 5908387 w 10678681"/>
              <a:gd name="connsiteY69" fmla="*/ 1116018 h 1353297"/>
              <a:gd name="connsiteX70" fmla="*/ 5890495 w 10678681"/>
              <a:gd name="connsiteY70" fmla="*/ 1120268 h 1353297"/>
              <a:gd name="connsiteX71" fmla="*/ 5887318 w 10678681"/>
              <a:gd name="connsiteY71" fmla="*/ 1133134 h 1353297"/>
              <a:gd name="connsiteX72" fmla="*/ 5861726 w 10678681"/>
              <a:gd name="connsiteY72" fmla="*/ 1147891 h 1353297"/>
              <a:gd name="connsiteX73" fmla="*/ 5805823 w 10678681"/>
              <a:gd name="connsiteY73" fmla="*/ 1152457 h 1353297"/>
              <a:gd name="connsiteX74" fmla="*/ 5689841 w 10678681"/>
              <a:gd name="connsiteY74" fmla="*/ 1176232 h 1353297"/>
              <a:gd name="connsiteX75" fmla="*/ 5605119 w 10678681"/>
              <a:gd name="connsiteY75" fmla="*/ 1190202 h 1353297"/>
              <a:gd name="connsiteX76" fmla="*/ 5488513 w 10678681"/>
              <a:gd name="connsiteY76" fmla="*/ 1205367 h 1353297"/>
              <a:gd name="connsiteX77" fmla="*/ 5402905 w 10678681"/>
              <a:gd name="connsiteY77" fmla="*/ 1241191 h 1353297"/>
              <a:gd name="connsiteX78" fmla="*/ 5285593 w 10678681"/>
              <a:gd name="connsiteY78" fmla="*/ 1273569 h 1353297"/>
              <a:gd name="connsiteX79" fmla="*/ 5192893 w 10678681"/>
              <a:gd name="connsiteY79" fmla="*/ 1247188 h 1353297"/>
              <a:gd name="connsiteX80" fmla="*/ 5186475 w 10678681"/>
              <a:gd name="connsiteY80" fmla="*/ 1257028 h 1353297"/>
              <a:gd name="connsiteX81" fmla="*/ 5126038 w 10678681"/>
              <a:gd name="connsiteY81" fmla="*/ 1263189 h 1353297"/>
              <a:gd name="connsiteX82" fmla="*/ 4894688 w 10678681"/>
              <a:gd name="connsiteY82" fmla="*/ 1247184 h 1353297"/>
              <a:gd name="connsiteX83" fmla="*/ 4788036 w 10678681"/>
              <a:gd name="connsiteY83" fmla="*/ 1238182 h 1353297"/>
              <a:gd name="connsiteX84" fmla="*/ 4747555 w 10678681"/>
              <a:gd name="connsiteY84" fmla="*/ 1252768 h 1353297"/>
              <a:gd name="connsiteX85" fmla="*/ 4679644 w 10678681"/>
              <a:gd name="connsiteY85" fmla="*/ 1276603 h 1353297"/>
              <a:gd name="connsiteX86" fmla="*/ 4632222 w 10678681"/>
              <a:gd name="connsiteY86" fmla="*/ 1318360 h 1353297"/>
              <a:gd name="connsiteX87" fmla="*/ 4617358 w 10678681"/>
              <a:gd name="connsiteY87" fmla="*/ 1327690 h 1353297"/>
              <a:gd name="connsiteX88" fmla="*/ 4589102 w 10678681"/>
              <a:gd name="connsiteY88" fmla="*/ 1321223 h 1353297"/>
              <a:gd name="connsiteX89" fmla="*/ 4578184 w 10678681"/>
              <a:gd name="connsiteY89" fmla="*/ 1326745 h 1353297"/>
              <a:gd name="connsiteX90" fmla="*/ 4574270 w 10678681"/>
              <a:gd name="connsiteY90" fmla="*/ 1325878 h 1353297"/>
              <a:gd name="connsiteX91" fmla="*/ 4564919 w 10678681"/>
              <a:gd name="connsiteY91" fmla="*/ 1325507 h 1353297"/>
              <a:gd name="connsiteX92" fmla="*/ 4566586 w 10678681"/>
              <a:gd name="connsiteY92" fmla="*/ 1316963 h 1353297"/>
              <a:gd name="connsiteX93" fmla="*/ 4556303 w 10678681"/>
              <a:gd name="connsiteY93" fmla="*/ 1300262 h 1353297"/>
              <a:gd name="connsiteX94" fmla="*/ 4502358 w 10678681"/>
              <a:gd name="connsiteY94" fmla="*/ 1302558 h 1353297"/>
              <a:gd name="connsiteX95" fmla="*/ 4498919 w 10678681"/>
              <a:gd name="connsiteY95" fmla="*/ 1312115 h 1353297"/>
              <a:gd name="connsiteX96" fmla="*/ 4492075 w 10678681"/>
              <a:gd name="connsiteY96" fmla="*/ 1313357 h 1353297"/>
              <a:gd name="connsiteX97" fmla="*/ 4487466 w 10678681"/>
              <a:gd name="connsiteY97" fmla="*/ 1304102 h 1353297"/>
              <a:gd name="connsiteX98" fmla="*/ 4398292 w 10678681"/>
              <a:gd name="connsiteY98" fmla="*/ 1278410 h 1353297"/>
              <a:gd name="connsiteX99" fmla="*/ 4306088 w 10678681"/>
              <a:gd name="connsiteY99" fmla="*/ 1282512 h 1353297"/>
              <a:gd name="connsiteX100" fmla="*/ 4188995 w 10678681"/>
              <a:gd name="connsiteY100" fmla="*/ 1296718 h 1353297"/>
              <a:gd name="connsiteX101" fmla="*/ 4136582 w 10678681"/>
              <a:gd name="connsiteY101" fmla="*/ 1287687 h 1353297"/>
              <a:gd name="connsiteX102" fmla="*/ 4064614 w 10678681"/>
              <a:gd name="connsiteY102" fmla="*/ 1296118 h 1353297"/>
              <a:gd name="connsiteX103" fmla="*/ 3906561 w 10678681"/>
              <a:gd name="connsiteY103" fmla="*/ 1352435 h 1353297"/>
              <a:gd name="connsiteX104" fmla="*/ 3787890 w 10678681"/>
              <a:gd name="connsiteY104" fmla="*/ 1352442 h 1353297"/>
              <a:gd name="connsiteX105" fmla="*/ 3745993 w 10678681"/>
              <a:gd name="connsiteY105" fmla="*/ 1342630 h 1353297"/>
              <a:gd name="connsiteX106" fmla="*/ 3675785 w 10678681"/>
              <a:gd name="connsiteY106" fmla="*/ 1326802 h 1353297"/>
              <a:gd name="connsiteX107" fmla="*/ 3623856 w 10678681"/>
              <a:gd name="connsiteY107" fmla="*/ 1290804 h 1353297"/>
              <a:gd name="connsiteX108" fmla="*/ 3564933 w 10678681"/>
              <a:gd name="connsiteY108" fmla="*/ 1287147 h 1353297"/>
              <a:gd name="connsiteX109" fmla="*/ 3550537 w 10678681"/>
              <a:gd name="connsiteY109" fmla="*/ 1317552 h 1353297"/>
              <a:gd name="connsiteX110" fmla="*/ 3487736 w 10678681"/>
              <a:gd name="connsiteY110" fmla="*/ 1303493 h 1353297"/>
              <a:gd name="connsiteX111" fmla="*/ 3392548 w 10678681"/>
              <a:gd name="connsiteY111" fmla="*/ 1278741 h 1353297"/>
              <a:gd name="connsiteX112" fmla="*/ 3337466 w 10678681"/>
              <a:gd name="connsiteY112" fmla="*/ 1272537 h 1353297"/>
              <a:gd name="connsiteX113" fmla="*/ 3175981 w 10678681"/>
              <a:gd name="connsiteY113" fmla="*/ 1208973 h 1353297"/>
              <a:gd name="connsiteX114" fmla="*/ 3036856 w 10678681"/>
              <a:gd name="connsiteY114" fmla="*/ 1214383 h 1353297"/>
              <a:gd name="connsiteX115" fmla="*/ 2824973 w 10678681"/>
              <a:gd name="connsiteY115" fmla="*/ 1134864 h 1353297"/>
              <a:gd name="connsiteX116" fmla="*/ 2804398 w 10678681"/>
              <a:gd name="connsiteY116" fmla="*/ 1125556 h 1353297"/>
              <a:gd name="connsiteX117" fmla="*/ 2736109 w 10678681"/>
              <a:gd name="connsiteY117" fmla="*/ 1137717 h 1353297"/>
              <a:gd name="connsiteX118" fmla="*/ 2659096 w 10678681"/>
              <a:gd name="connsiteY118" fmla="*/ 1150294 h 1353297"/>
              <a:gd name="connsiteX119" fmla="*/ 2567088 w 10678681"/>
              <a:gd name="connsiteY119" fmla="*/ 1181781 h 1353297"/>
              <a:gd name="connsiteX120" fmla="*/ 2454501 w 10678681"/>
              <a:gd name="connsiteY120" fmla="*/ 1155455 h 1353297"/>
              <a:gd name="connsiteX121" fmla="*/ 2385161 w 10678681"/>
              <a:gd name="connsiteY121" fmla="*/ 1161312 h 1353297"/>
              <a:gd name="connsiteX122" fmla="*/ 2273361 w 10678681"/>
              <a:gd name="connsiteY122" fmla="*/ 1134090 h 1353297"/>
              <a:gd name="connsiteX123" fmla="*/ 2132003 w 10678681"/>
              <a:gd name="connsiteY123" fmla="*/ 1139225 h 1353297"/>
              <a:gd name="connsiteX124" fmla="*/ 2041224 w 10678681"/>
              <a:gd name="connsiteY124" fmla="*/ 1147536 h 1353297"/>
              <a:gd name="connsiteX125" fmla="*/ 2010157 w 10678681"/>
              <a:gd name="connsiteY125" fmla="*/ 1152767 h 1353297"/>
              <a:gd name="connsiteX126" fmla="*/ 1859213 w 10678681"/>
              <a:gd name="connsiteY126" fmla="*/ 1199540 h 1353297"/>
              <a:gd name="connsiteX127" fmla="*/ 1735877 w 10678681"/>
              <a:gd name="connsiteY127" fmla="*/ 1246527 h 1353297"/>
              <a:gd name="connsiteX128" fmla="*/ 1705069 w 10678681"/>
              <a:gd name="connsiteY128" fmla="*/ 1251989 h 1353297"/>
              <a:gd name="connsiteX129" fmla="*/ 1307888 w 10678681"/>
              <a:gd name="connsiteY129" fmla="*/ 1283156 h 1353297"/>
              <a:gd name="connsiteX130" fmla="*/ 1220734 w 10678681"/>
              <a:gd name="connsiteY130" fmla="*/ 1257811 h 1353297"/>
              <a:gd name="connsiteX131" fmla="*/ 1021737 w 10678681"/>
              <a:gd name="connsiteY131" fmla="*/ 1238739 h 1353297"/>
              <a:gd name="connsiteX132" fmla="*/ 959820 w 10678681"/>
              <a:gd name="connsiteY132" fmla="*/ 1275863 h 1353297"/>
              <a:gd name="connsiteX133" fmla="*/ 929137 w 10678681"/>
              <a:gd name="connsiteY133" fmla="*/ 1273957 h 1353297"/>
              <a:gd name="connsiteX134" fmla="*/ 878849 w 10678681"/>
              <a:gd name="connsiteY134" fmla="*/ 1266740 h 1353297"/>
              <a:gd name="connsiteX135" fmla="*/ 800667 w 10678681"/>
              <a:gd name="connsiteY135" fmla="*/ 1282041 h 1353297"/>
              <a:gd name="connsiteX136" fmla="*/ 644906 w 10678681"/>
              <a:gd name="connsiteY136" fmla="*/ 1273685 h 1353297"/>
              <a:gd name="connsiteX137" fmla="*/ 379869 w 10678681"/>
              <a:gd name="connsiteY137" fmla="*/ 1339165 h 1353297"/>
              <a:gd name="connsiteX138" fmla="*/ 137696 w 10678681"/>
              <a:gd name="connsiteY138" fmla="*/ 1319217 h 1353297"/>
              <a:gd name="connsiteX139" fmla="*/ 54250 w 10678681"/>
              <a:gd name="connsiteY139" fmla="*/ 1315838 h 1353297"/>
              <a:gd name="connsiteX140" fmla="*/ 28042 w 10678681"/>
              <a:gd name="connsiteY140" fmla="*/ 1297822 h 1353297"/>
              <a:gd name="connsiteX141" fmla="*/ 0 w 10678681"/>
              <a:gd name="connsiteY141" fmla="*/ 1294612 h 1353297"/>
              <a:gd name="connsiteX142" fmla="*/ 0 w 10678681"/>
              <a:gd name="connsiteY142" fmla="*/ 0 h 1353297"/>
              <a:gd name="connsiteX0" fmla="*/ 0 w 10678681"/>
              <a:gd name="connsiteY0" fmla="*/ 0 h 1352443"/>
              <a:gd name="connsiteX1" fmla="*/ 10678681 w 10678681"/>
              <a:gd name="connsiteY1" fmla="*/ 0 h 1352443"/>
              <a:gd name="connsiteX2" fmla="*/ 10666019 w 10678681"/>
              <a:gd name="connsiteY2" fmla="*/ 7876 h 1352443"/>
              <a:gd name="connsiteX3" fmla="*/ 10632825 w 10678681"/>
              <a:gd name="connsiteY3" fmla="*/ 32153 h 1352443"/>
              <a:gd name="connsiteX4" fmla="*/ 10510605 w 10678681"/>
              <a:gd name="connsiteY4" fmla="*/ 30449 h 1352443"/>
              <a:gd name="connsiteX5" fmla="*/ 10456989 w 10678681"/>
              <a:gd name="connsiteY5" fmla="*/ 979 h 1352443"/>
              <a:gd name="connsiteX6" fmla="*/ 10438642 w 10678681"/>
              <a:gd name="connsiteY6" fmla="*/ 1524 h 1352443"/>
              <a:gd name="connsiteX7" fmla="*/ 10407146 w 10678681"/>
              <a:gd name="connsiteY7" fmla="*/ 43659 h 1352443"/>
              <a:gd name="connsiteX8" fmla="*/ 10357996 w 10678681"/>
              <a:gd name="connsiteY8" fmla="*/ 50836 h 1352443"/>
              <a:gd name="connsiteX9" fmla="*/ 10306667 w 10678681"/>
              <a:gd name="connsiteY9" fmla="*/ 109739 h 1352443"/>
              <a:gd name="connsiteX10" fmla="*/ 10115334 w 10678681"/>
              <a:gd name="connsiteY10" fmla="*/ 155658 h 1352443"/>
              <a:gd name="connsiteX11" fmla="*/ 10068157 w 10678681"/>
              <a:gd name="connsiteY11" fmla="*/ 215673 h 1352443"/>
              <a:gd name="connsiteX12" fmla="*/ 10045431 w 10678681"/>
              <a:gd name="connsiteY12" fmla="*/ 229568 h 1352443"/>
              <a:gd name="connsiteX13" fmla="*/ 10013265 w 10678681"/>
              <a:gd name="connsiteY13" fmla="*/ 284757 h 1352443"/>
              <a:gd name="connsiteX14" fmla="*/ 9862496 w 10678681"/>
              <a:gd name="connsiteY14" fmla="*/ 223033 h 1352443"/>
              <a:gd name="connsiteX15" fmla="*/ 9679638 w 10678681"/>
              <a:gd name="connsiteY15" fmla="*/ 277462 h 1352443"/>
              <a:gd name="connsiteX16" fmla="*/ 9498347 w 10678681"/>
              <a:gd name="connsiteY16" fmla="*/ 244723 h 1352443"/>
              <a:gd name="connsiteX17" fmla="*/ 9399702 w 10678681"/>
              <a:gd name="connsiteY17" fmla="*/ 276316 h 1352443"/>
              <a:gd name="connsiteX18" fmla="*/ 9378439 w 10678681"/>
              <a:gd name="connsiteY18" fmla="*/ 326244 h 1352443"/>
              <a:gd name="connsiteX19" fmla="*/ 9121744 w 10678681"/>
              <a:gd name="connsiteY19" fmla="*/ 365177 h 1352443"/>
              <a:gd name="connsiteX20" fmla="*/ 9061654 w 10678681"/>
              <a:gd name="connsiteY20" fmla="*/ 393730 h 1352443"/>
              <a:gd name="connsiteX21" fmla="*/ 8997577 w 10678681"/>
              <a:gd name="connsiteY21" fmla="*/ 380865 h 1352443"/>
              <a:gd name="connsiteX22" fmla="*/ 8907968 w 10678681"/>
              <a:gd name="connsiteY22" fmla="*/ 447345 h 1352443"/>
              <a:gd name="connsiteX23" fmla="*/ 8764163 w 10678681"/>
              <a:gd name="connsiteY23" fmla="*/ 471000 h 1352443"/>
              <a:gd name="connsiteX24" fmla="*/ 8680155 w 10678681"/>
              <a:gd name="connsiteY24" fmla="*/ 492404 h 1352443"/>
              <a:gd name="connsiteX25" fmla="*/ 8651436 w 10678681"/>
              <a:gd name="connsiteY25" fmla="*/ 511923 h 1352443"/>
              <a:gd name="connsiteX26" fmla="*/ 8609185 w 10678681"/>
              <a:gd name="connsiteY26" fmla="*/ 531525 h 1352443"/>
              <a:gd name="connsiteX27" fmla="*/ 8537091 w 10678681"/>
              <a:gd name="connsiteY27" fmla="*/ 574933 h 1352443"/>
              <a:gd name="connsiteX28" fmla="*/ 8435931 w 10678681"/>
              <a:gd name="connsiteY28" fmla="*/ 617926 h 1352443"/>
              <a:gd name="connsiteX29" fmla="*/ 8348623 w 10678681"/>
              <a:gd name="connsiteY29" fmla="*/ 600607 h 1352443"/>
              <a:gd name="connsiteX30" fmla="*/ 8344233 w 10678681"/>
              <a:gd name="connsiteY30" fmla="*/ 610922 h 1352443"/>
              <a:gd name="connsiteX31" fmla="*/ 8290622 w 10678681"/>
              <a:gd name="connsiteY31" fmla="*/ 622687 h 1352443"/>
              <a:gd name="connsiteX32" fmla="*/ 8086698 w 10678681"/>
              <a:gd name="connsiteY32" fmla="*/ 605185 h 1352443"/>
              <a:gd name="connsiteX33" fmla="*/ 7982378 w 10678681"/>
              <a:gd name="connsiteY33" fmla="*/ 629799 h 1352443"/>
              <a:gd name="connsiteX34" fmla="*/ 7947952 w 10678681"/>
              <a:gd name="connsiteY34" fmla="*/ 648003 h 1352443"/>
              <a:gd name="connsiteX35" fmla="*/ 7890112 w 10678681"/>
              <a:gd name="connsiteY35" fmla="*/ 677915 h 1352443"/>
              <a:gd name="connsiteX36" fmla="*/ 7853284 w 10678681"/>
              <a:gd name="connsiteY36" fmla="*/ 723588 h 1352443"/>
              <a:gd name="connsiteX37" fmla="*/ 7802383 w 10678681"/>
              <a:gd name="connsiteY37" fmla="*/ 739359 h 1352443"/>
              <a:gd name="connsiteX38" fmla="*/ 7730518 w 10678681"/>
              <a:gd name="connsiteY38" fmla="*/ 739526 h 1352443"/>
              <a:gd name="connsiteX39" fmla="*/ 7652907 w 10678681"/>
              <a:gd name="connsiteY39" fmla="*/ 783273 h 1352443"/>
              <a:gd name="connsiteX40" fmla="*/ 7606008 w 10678681"/>
              <a:gd name="connsiteY40" fmla="*/ 800717 h 1352443"/>
              <a:gd name="connsiteX41" fmla="*/ 7480223 w 10678681"/>
              <a:gd name="connsiteY41" fmla="*/ 856821 h 1352443"/>
              <a:gd name="connsiteX42" fmla="*/ 7356005 w 10678681"/>
              <a:gd name="connsiteY42" fmla="*/ 919462 h 1352443"/>
              <a:gd name="connsiteX43" fmla="*/ 7305396 w 10678681"/>
              <a:gd name="connsiteY43" fmla="*/ 986228 h 1352443"/>
              <a:gd name="connsiteX44" fmla="*/ 7266251 w 10678681"/>
              <a:gd name="connsiteY44" fmla="*/ 967864 h 1352443"/>
              <a:gd name="connsiteX45" fmla="*/ 7269396 w 10678681"/>
              <a:gd name="connsiteY45" fmla="*/ 989282 h 1352443"/>
              <a:gd name="connsiteX46" fmla="*/ 7258094 w 10678681"/>
              <a:gd name="connsiteY46" fmla="*/ 990679 h 1352443"/>
              <a:gd name="connsiteX47" fmla="*/ 7257893 w 10678681"/>
              <a:gd name="connsiteY47" fmla="*/ 991204 h 1352443"/>
              <a:gd name="connsiteX48" fmla="*/ 7247153 w 10678681"/>
              <a:gd name="connsiteY48" fmla="*/ 991550 h 1352443"/>
              <a:gd name="connsiteX49" fmla="*/ 7193612 w 10678681"/>
              <a:gd name="connsiteY49" fmla="*/ 987042 h 1352443"/>
              <a:gd name="connsiteX50" fmla="*/ 7132632 w 10678681"/>
              <a:gd name="connsiteY50" fmla="*/ 1042036 h 1352443"/>
              <a:gd name="connsiteX51" fmla="*/ 7105610 w 10678681"/>
              <a:gd name="connsiteY51" fmla="*/ 1053537 h 1352443"/>
              <a:gd name="connsiteX52" fmla="*/ 7069148 w 10678681"/>
              <a:gd name="connsiteY52" fmla="*/ 1047163 h 1352443"/>
              <a:gd name="connsiteX53" fmla="*/ 7039634 w 10678681"/>
              <a:gd name="connsiteY53" fmla="*/ 1059971 h 1352443"/>
              <a:gd name="connsiteX54" fmla="*/ 7033445 w 10678681"/>
              <a:gd name="connsiteY54" fmla="*/ 1063314 h 1352443"/>
              <a:gd name="connsiteX55" fmla="*/ 6999157 w 10678681"/>
              <a:gd name="connsiteY55" fmla="*/ 1055282 h 1352443"/>
              <a:gd name="connsiteX56" fmla="*/ 6981874 w 10678681"/>
              <a:gd name="connsiteY56" fmla="*/ 1053827 h 1352443"/>
              <a:gd name="connsiteX57" fmla="*/ 6976102 w 10678681"/>
              <a:gd name="connsiteY57" fmla="*/ 1047854 h 1352443"/>
              <a:gd name="connsiteX58" fmla="*/ 6951040 w 10678681"/>
              <a:gd name="connsiteY58" fmla="*/ 1048531 h 1352443"/>
              <a:gd name="connsiteX59" fmla="*/ 6948497 w 10678681"/>
              <a:gd name="connsiteY59" fmla="*/ 1050706 h 1352443"/>
              <a:gd name="connsiteX60" fmla="*/ 6926582 w 10678681"/>
              <a:gd name="connsiteY60" fmla="*/ 1043462 h 1352443"/>
              <a:gd name="connsiteX61" fmla="*/ 6833743 w 10678681"/>
              <a:gd name="connsiteY61" fmla="*/ 1027960 h 1352443"/>
              <a:gd name="connsiteX62" fmla="*/ 6687090 w 10678681"/>
              <a:gd name="connsiteY62" fmla="*/ 1063250 h 1352443"/>
              <a:gd name="connsiteX63" fmla="*/ 6437450 w 10678681"/>
              <a:gd name="connsiteY63" fmla="*/ 1101075 h 1352443"/>
              <a:gd name="connsiteX64" fmla="*/ 6327795 w 10678681"/>
              <a:gd name="connsiteY64" fmla="*/ 1088142 h 1352443"/>
              <a:gd name="connsiteX65" fmla="*/ 6136549 w 10678681"/>
              <a:gd name="connsiteY65" fmla="*/ 1100268 h 1352443"/>
              <a:gd name="connsiteX66" fmla="*/ 6004655 w 10678681"/>
              <a:gd name="connsiteY66" fmla="*/ 1114946 h 1352443"/>
              <a:gd name="connsiteX67" fmla="*/ 5936643 w 10678681"/>
              <a:gd name="connsiteY67" fmla="*/ 1095428 h 1352443"/>
              <a:gd name="connsiteX68" fmla="*/ 5912484 w 10678681"/>
              <a:gd name="connsiteY68" fmla="*/ 1112624 h 1352443"/>
              <a:gd name="connsiteX69" fmla="*/ 5908387 w 10678681"/>
              <a:gd name="connsiteY69" fmla="*/ 1116018 h 1352443"/>
              <a:gd name="connsiteX70" fmla="*/ 5890495 w 10678681"/>
              <a:gd name="connsiteY70" fmla="*/ 1120268 h 1352443"/>
              <a:gd name="connsiteX71" fmla="*/ 5887318 w 10678681"/>
              <a:gd name="connsiteY71" fmla="*/ 1133134 h 1352443"/>
              <a:gd name="connsiteX72" fmla="*/ 5861726 w 10678681"/>
              <a:gd name="connsiteY72" fmla="*/ 1147891 h 1352443"/>
              <a:gd name="connsiteX73" fmla="*/ 5805823 w 10678681"/>
              <a:gd name="connsiteY73" fmla="*/ 1152457 h 1352443"/>
              <a:gd name="connsiteX74" fmla="*/ 5689841 w 10678681"/>
              <a:gd name="connsiteY74" fmla="*/ 1176232 h 1352443"/>
              <a:gd name="connsiteX75" fmla="*/ 5605119 w 10678681"/>
              <a:gd name="connsiteY75" fmla="*/ 1190202 h 1352443"/>
              <a:gd name="connsiteX76" fmla="*/ 5488513 w 10678681"/>
              <a:gd name="connsiteY76" fmla="*/ 1205367 h 1352443"/>
              <a:gd name="connsiteX77" fmla="*/ 5402905 w 10678681"/>
              <a:gd name="connsiteY77" fmla="*/ 1241191 h 1352443"/>
              <a:gd name="connsiteX78" fmla="*/ 5285593 w 10678681"/>
              <a:gd name="connsiteY78" fmla="*/ 1273569 h 1352443"/>
              <a:gd name="connsiteX79" fmla="*/ 5192893 w 10678681"/>
              <a:gd name="connsiteY79" fmla="*/ 1247188 h 1352443"/>
              <a:gd name="connsiteX80" fmla="*/ 5186475 w 10678681"/>
              <a:gd name="connsiteY80" fmla="*/ 1257028 h 1352443"/>
              <a:gd name="connsiteX81" fmla="*/ 5126038 w 10678681"/>
              <a:gd name="connsiteY81" fmla="*/ 1263189 h 1352443"/>
              <a:gd name="connsiteX82" fmla="*/ 4894688 w 10678681"/>
              <a:gd name="connsiteY82" fmla="*/ 1247184 h 1352443"/>
              <a:gd name="connsiteX83" fmla="*/ 4788036 w 10678681"/>
              <a:gd name="connsiteY83" fmla="*/ 1238182 h 1352443"/>
              <a:gd name="connsiteX84" fmla="*/ 4747555 w 10678681"/>
              <a:gd name="connsiteY84" fmla="*/ 1252768 h 1352443"/>
              <a:gd name="connsiteX85" fmla="*/ 4679644 w 10678681"/>
              <a:gd name="connsiteY85" fmla="*/ 1276603 h 1352443"/>
              <a:gd name="connsiteX86" fmla="*/ 4632222 w 10678681"/>
              <a:gd name="connsiteY86" fmla="*/ 1318360 h 1352443"/>
              <a:gd name="connsiteX87" fmla="*/ 4617358 w 10678681"/>
              <a:gd name="connsiteY87" fmla="*/ 1327690 h 1352443"/>
              <a:gd name="connsiteX88" fmla="*/ 4589102 w 10678681"/>
              <a:gd name="connsiteY88" fmla="*/ 1321223 h 1352443"/>
              <a:gd name="connsiteX89" fmla="*/ 4578184 w 10678681"/>
              <a:gd name="connsiteY89" fmla="*/ 1326745 h 1352443"/>
              <a:gd name="connsiteX90" fmla="*/ 4574270 w 10678681"/>
              <a:gd name="connsiteY90" fmla="*/ 1325878 h 1352443"/>
              <a:gd name="connsiteX91" fmla="*/ 4564919 w 10678681"/>
              <a:gd name="connsiteY91" fmla="*/ 1325507 h 1352443"/>
              <a:gd name="connsiteX92" fmla="*/ 4566586 w 10678681"/>
              <a:gd name="connsiteY92" fmla="*/ 1316963 h 1352443"/>
              <a:gd name="connsiteX93" fmla="*/ 4556303 w 10678681"/>
              <a:gd name="connsiteY93" fmla="*/ 1300262 h 1352443"/>
              <a:gd name="connsiteX94" fmla="*/ 4502358 w 10678681"/>
              <a:gd name="connsiteY94" fmla="*/ 1302558 h 1352443"/>
              <a:gd name="connsiteX95" fmla="*/ 4498919 w 10678681"/>
              <a:gd name="connsiteY95" fmla="*/ 1312115 h 1352443"/>
              <a:gd name="connsiteX96" fmla="*/ 4492075 w 10678681"/>
              <a:gd name="connsiteY96" fmla="*/ 1313357 h 1352443"/>
              <a:gd name="connsiteX97" fmla="*/ 4487466 w 10678681"/>
              <a:gd name="connsiteY97" fmla="*/ 1304102 h 1352443"/>
              <a:gd name="connsiteX98" fmla="*/ 4398292 w 10678681"/>
              <a:gd name="connsiteY98" fmla="*/ 1278410 h 1352443"/>
              <a:gd name="connsiteX99" fmla="*/ 4306088 w 10678681"/>
              <a:gd name="connsiteY99" fmla="*/ 1282512 h 1352443"/>
              <a:gd name="connsiteX100" fmla="*/ 4188995 w 10678681"/>
              <a:gd name="connsiteY100" fmla="*/ 1296718 h 1352443"/>
              <a:gd name="connsiteX101" fmla="*/ 4136582 w 10678681"/>
              <a:gd name="connsiteY101" fmla="*/ 1287687 h 1352443"/>
              <a:gd name="connsiteX102" fmla="*/ 4064614 w 10678681"/>
              <a:gd name="connsiteY102" fmla="*/ 1296118 h 1352443"/>
              <a:gd name="connsiteX103" fmla="*/ 3900948 w 10678681"/>
              <a:gd name="connsiteY103" fmla="*/ 1322156 h 1352443"/>
              <a:gd name="connsiteX104" fmla="*/ 3787890 w 10678681"/>
              <a:gd name="connsiteY104" fmla="*/ 1352442 h 1352443"/>
              <a:gd name="connsiteX105" fmla="*/ 3745993 w 10678681"/>
              <a:gd name="connsiteY105" fmla="*/ 1342630 h 1352443"/>
              <a:gd name="connsiteX106" fmla="*/ 3675785 w 10678681"/>
              <a:gd name="connsiteY106" fmla="*/ 1326802 h 1352443"/>
              <a:gd name="connsiteX107" fmla="*/ 3623856 w 10678681"/>
              <a:gd name="connsiteY107" fmla="*/ 1290804 h 1352443"/>
              <a:gd name="connsiteX108" fmla="*/ 3564933 w 10678681"/>
              <a:gd name="connsiteY108" fmla="*/ 1287147 h 1352443"/>
              <a:gd name="connsiteX109" fmla="*/ 3550537 w 10678681"/>
              <a:gd name="connsiteY109" fmla="*/ 1317552 h 1352443"/>
              <a:gd name="connsiteX110" fmla="*/ 3487736 w 10678681"/>
              <a:gd name="connsiteY110" fmla="*/ 1303493 h 1352443"/>
              <a:gd name="connsiteX111" fmla="*/ 3392548 w 10678681"/>
              <a:gd name="connsiteY111" fmla="*/ 1278741 h 1352443"/>
              <a:gd name="connsiteX112" fmla="*/ 3337466 w 10678681"/>
              <a:gd name="connsiteY112" fmla="*/ 1272537 h 1352443"/>
              <a:gd name="connsiteX113" fmla="*/ 3175981 w 10678681"/>
              <a:gd name="connsiteY113" fmla="*/ 1208973 h 1352443"/>
              <a:gd name="connsiteX114" fmla="*/ 3036856 w 10678681"/>
              <a:gd name="connsiteY114" fmla="*/ 1214383 h 1352443"/>
              <a:gd name="connsiteX115" fmla="*/ 2824973 w 10678681"/>
              <a:gd name="connsiteY115" fmla="*/ 1134864 h 1352443"/>
              <a:gd name="connsiteX116" fmla="*/ 2804398 w 10678681"/>
              <a:gd name="connsiteY116" fmla="*/ 1125556 h 1352443"/>
              <a:gd name="connsiteX117" fmla="*/ 2736109 w 10678681"/>
              <a:gd name="connsiteY117" fmla="*/ 1137717 h 1352443"/>
              <a:gd name="connsiteX118" fmla="*/ 2659096 w 10678681"/>
              <a:gd name="connsiteY118" fmla="*/ 1150294 h 1352443"/>
              <a:gd name="connsiteX119" fmla="*/ 2567088 w 10678681"/>
              <a:gd name="connsiteY119" fmla="*/ 1181781 h 1352443"/>
              <a:gd name="connsiteX120" fmla="*/ 2454501 w 10678681"/>
              <a:gd name="connsiteY120" fmla="*/ 1155455 h 1352443"/>
              <a:gd name="connsiteX121" fmla="*/ 2385161 w 10678681"/>
              <a:gd name="connsiteY121" fmla="*/ 1161312 h 1352443"/>
              <a:gd name="connsiteX122" fmla="*/ 2273361 w 10678681"/>
              <a:gd name="connsiteY122" fmla="*/ 1134090 h 1352443"/>
              <a:gd name="connsiteX123" fmla="*/ 2132003 w 10678681"/>
              <a:gd name="connsiteY123" fmla="*/ 1139225 h 1352443"/>
              <a:gd name="connsiteX124" fmla="*/ 2041224 w 10678681"/>
              <a:gd name="connsiteY124" fmla="*/ 1147536 h 1352443"/>
              <a:gd name="connsiteX125" fmla="*/ 2010157 w 10678681"/>
              <a:gd name="connsiteY125" fmla="*/ 1152767 h 1352443"/>
              <a:gd name="connsiteX126" fmla="*/ 1859213 w 10678681"/>
              <a:gd name="connsiteY126" fmla="*/ 1199540 h 1352443"/>
              <a:gd name="connsiteX127" fmla="*/ 1735877 w 10678681"/>
              <a:gd name="connsiteY127" fmla="*/ 1246527 h 1352443"/>
              <a:gd name="connsiteX128" fmla="*/ 1705069 w 10678681"/>
              <a:gd name="connsiteY128" fmla="*/ 1251989 h 1352443"/>
              <a:gd name="connsiteX129" fmla="*/ 1307888 w 10678681"/>
              <a:gd name="connsiteY129" fmla="*/ 1283156 h 1352443"/>
              <a:gd name="connsiteX130" fmla="*/ 1220734 w 10678681"/>
              <a:gd name="connsiteY130" fmla="*/ 1257811 h 1352443"/>
              <a:gd name="connsiteX131" fmla="*/ 1021737 w 10678681"/>
              <a:gd name="connsiteY131" fmla="*/ 1238739 h 1352443"/>
              <a:gd name="connsiteX132" fmla="*/ 959820 w 10678681"/>
              <a:gd name="connsiteY132" fmla="*/ 1275863 h 1352443"/>
              <a:gd name="connsiteX133" fmla="*/ 929137 w 10678681"/>
              <a:gd name="connsiteY133" fmla="*/ 1273957 h 1352443"/>
              <a:gd name="connsiteX134" fmla="*/ 878849 w 10678681"/>
              <a:gd name="connsiteY134" fmla="*/ 1266740 h 1352443"/>
              <a:gd name="connsiteX135" fmla="*/ 800667 w 10678681"/>
              <a:gd name="connsiteY135" fmla="*/ 1282041 h 1352443"/>
              <a:gd name="connsiteX136" fmla="*/ 644906 w 10678681"/>
              <a:gd name="connsiteY136" fmla="*/ 1273685 h 1352443"/>
              <a:gd name="connsiteX137" fmla="*/ 379869 w 10678681"/>
              <a:gd name="connsiteY137" fmla="*/ 1339165 h 1352443"/>
              <a:gd name="connsiteX138" fmla="*/ 137696 w 10678681"/>
              <a:gd name="connsiteY138" fmla="*/ 1319217 h 1352443"/>
              <a:gd name="connsiteX139" fmla="*/ 54250 w 10678681"/>
              <a:gd name="connsiteY139" fmla="*/ 1315838 h 1352443"/>
              <a:gd name="connsiteX140" fmla="*/ 28042 w 10678681"/>
              <a:gd name="connsiteY140" fmla="*/ 1297822 h 1352443"/>
              <a:gd name="connsiteX141" fmla="*/ 0 w 10678681"/>
              <a:gd name="connsiteY141" fmla="*/ 1294612 h 1352443"/>
              <a:gd name="connsiteX142" fmla="*/ 0 w 10678681"/>
              <a:gd name="connsiteY142" fmla="*/ 0 h 1352443"/>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62496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10013265 w 10678681"/>
              <a:gd name="connsiteY13" fmla="*/ 284757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306667 w 10678681"/>
              <a:gd name="connsiteY9" fmla="*/ 10973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57996 w 10678681"/>
              <a:gd name="connsiteY8" fmla="*/ 50836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0605 w 10678681"/>
              <a:gd name="connsiteY4" fmla="*/ 30449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78439 w 10678681"/>
              <a:gd name="connsiteY18" fmla="*/ 32624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22314 w 10678681"/>
              <a:gd name="connsiteY18" fmla="*/ 333814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99702 w 10678681"/>
              <a:gd name="connsiteY17" fmla="*/ 276316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7450 w 10678681"/>
              <a:gd name="connsiteY63" fmla="*/ 1101075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1838 w 10678681"/>
              <a:gd name="connsiteY63" fmla="*/ 1063226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1838 w 10678681"/>
              <a:gd name="connsiteY63" fmla="*/ 1063226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69396 w 10678681"/>
              <a:gd name="connsiteY45" fmla="*/ 989282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1838 w 10678681"/>
              <a:gd name="connsiteY63" fmla="*/ 1063226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290622 w 10678681"/>
              <a:gd name="connsiteY31" fmla="*/ 622687 h 1342734"/>
              <a:gd name="connsiteX32" fmla="*/ 8086698 w 10678681"/>
              <a:gd name="connsiteY32" fmla="*/ 605185 h 1342734"/>
              <a:gd name="connsiteX33" fmla="*/ 7982378 w 10678681"/>
              <a:gd name="connsiteY33" fmla="*/ 629799 h 1342734"/>
              <a:gd name="connsiteX34" fmla="*/ 7947952 w 10678681"/>
              <a:gd name="connsiteY34" fmla="*/ 648003 h 1342734"/>
              <a:gd name="connsiteX35" fmla="*/ 7890112 w 10678681"/>
              <a:gd name="connsiteY35" fmla="*/ 677915 h 1342734"/>
              <a:gd name="connsiteX36" fmla="*/ 7853284 w 10678681"/>
              <a:gd name="connsiteY36" fmla="*/ 723588 h 1342734"/>
              <a:gd name="connsiteX37" fmla="*/ 7802383 w 10678681"/>
              <a:gd name="connsiteY37" fmla="*/ 739359 h 1342734"/>
              <a:gd name="connsiteX38" fmla="*/ 7730518 w 10678681"/>
              <a:gd name="connsiteY38" fmla="*/ 739526 h 1342734"/>
              <a:gd name="connsiteX39" fmla="*/ 7720084 w 10678681"/>
              <a:gd name="connsiteY39" fmla="*/ 760750 h 1342734"/>
              <a:gd name="connsiteX40" fmla="*/ 7652907 w 10678681"/>
              <a:gd name="connsiteY40" fmla="*/ 783273 h 1342734"/>
              <a:gd name="connsiteX41" fmla="*/ 7606008 w 10678681"/>
              <a:gd name="connsiteY41" fmla="*/ 800717 h 1342734"/>
              <a:gd name="connsiteX42" fmla="*/ 7480223 w 10678681"/>
              <a:gd name="connsiteY42" fmla="*/ 856821 h 1342734"/>
              <a:gd name="connsiteX43" fmla="*/ 7356005 w 10678681"/>
              <a:gd name="connsiteY43" fmla="*/ 919462 h 1342734"/>
              <a:gd name="connsiteX44" fmla="*/ 7305396 w 10678681"/>
              <a:gd name="connsiteY44" fmla="*/ 986228 h 1342734"/>
              <a:gd name="connsiteX45" fmla="*/ 7266251 w 10678681"/>
              <a:gd name="connsiteY45" fmla="*/ 967864 h 1342734"/>
              <a:gd name="connsiteX46" fmla="*/ 7258094 w 10678681"/>
              <a:gd name="connsiteY46" fmla="*/ 990679 h 1342734"/>
              <a:gd name="connsiteX47" fmla="*/ 7257893 w 10678681"/>
              <a:gd name="connsiteY47" fmla="*/ 991204 h 1342734"/>
              <a:gd name="connsiteX48" fmla="*/ 7247153 w 10678681"/>
              <a:gd name="connsiteY48" fmla="*/ 991550 h 1342734"/>
              <a:gd name="connsiteX49" fmla="*/ 7193612 w 10678681"/>
              <a:gd name="connsiteY49" fmla="*/ 987042 h 1342734"/>
              <a:gd name="connsiteX50" fmla="*/ 7132632 w 10678681"/>
              <a:gd name="connsiteY50" fmla="*/ 1042036 h 1342734"/>
              <a:gd name="connsiteX51" fmla="*/ 7105610 w 10678681"/>
              <a:gd name="connsiteY51" fmla="*/ 1053537 h 1342734"/>
              <a:gd name="connsiteX52" fmla="*/ 7069148 w 10678681"/>
              <a:gd name="connsiteY52" fmla="*/ 1047163 h 1342734"/>
              <a:gd name="connsiteX53" fmla="*/ 7039634 w 10678681"/>
              <a:gd name="connsiteY53" fmla="*/ 1059971 h 1342734"/>
              <a:gd name="connsiteX54" fmla="*/ 7033445 w 10678681"/>
              <a:gd name="connsiteY54" fmla="*/ 1063314 h 1342734"/>
              <a:gd name="connsiteX55" fmla="*/ 6999157 w 10678681"/>
              <a:gd name="connsiteY55" fmla="*/ 1055282 h 1342734"/>
              <a:gd name="connsiteX56" fmla="*/ 6981874 w 10678681"/>
              <a:gd name="connsiteY56" fmla="*/ 1053827 h 1342734"/>
              <a:gd name="connsiteX57" fmla="*/ 6976102 w 10678681"/>
              <a:gd name="connsiteY57" fmla="*/ 1047854 h 1342734"/>
              <a:gd name="connsiteX58" fmla="*/ 6951040 w 10678681"/>
              <a:gd name="connsiteY58" fmla="*/ 1048531 h 1342734"/>
              <a:gd name="connsiteX59" fmla="*/ 6948497 w 10678681"/>
              <a:gd name="connsiteY59" fmla="*/ 1050706 h 1342734"/>
              <a:gd name="connsiteX60" fmla="*/ 6926582 w 10678681"/>
              <a:gd name="connsiteY60" fmla="*/ 1043462 h 1342734"/>
              <a:gd name="connsiteX61" fmla="*/ 6833743 w 10678681"/>
              <a:gd name="connsiteY61" fmla="*/ 1027960 h 1342734"/>
              <a:gd name="connsiteX62" fmla="*/ 6687090 w 10678681"/>
              <a:gd name="connsiteY62" fmla="*/ 1063250 h 1342734"/>
              <a:gd name="connsiteX63" fmla="*/ 6431838 w 10678681"/>
              <a:gd name="connsiteY63" fmla="*/ 1063226 h 1342734"/>
              <a:gd name="connsiteX64" fmla="*/ 6327795 w 10678681"/>
              <a:gd name="connsiteY64" fmla="*/ 1088142 h 1342734"/>
              <a:gd name="connsiteX65" fmla="*/ 6136549 w 10678681"/>
              <a:gd name="connsiteY65" fmla="*/ 1100268 h 1342734"/>
              <a:gd name="connsiteX66" fmla="*/ 6004655 w 10678681"/>
              <a:gd name="connsiteY66" fmla="*/ 1114946 h 1342734"/>
              <a:gd name="connsiteX67" fmla="*/ 5936643 w 10678681"/>
              <a:gd name="connsiteY67" fmla="*/ 1095428 h 1342734"/>
              <a:gd name="connsiteX68" fmla="*/ 5912484 w 10678681"/>
              <a:gd name="connsiteY68" fmla="*/ 1112624 h 1342734"/>
              <a:gd name="connsiteX69" fmla="*/ 5908387 w 10678681"/>
              <a:gd name="connsiteY69" fmla="*/ 1116018 h 1342734"/>
              <a:gd name="connsiteX70" fmla="*/ 5890495 w 10678681"/>
              <a:gd name="connsiteY70" fmla="*/ 1120268 h 1342734"/>
              <a:gd name="connsiteX71" fmla="*/ 5887318 w 10678681"/>
              <a:gd name="connsiteY71" fmla="*/ 1133134 h 1342734"/>
              <a:gd name="connsiteX72" fmla="*/ 5861726 w 10678681"/>
              <a:gd name="connsiteY72" fmla="*/ 1147891 h 1342734"/>
              <a:gd name="connsiteX73" fmla="*/ 5805823 w 10678681"/>
              <a:gd name="connsiteY73" fmla="*/ 1152457 h 1342734"/>
              <a:gd name="connsiteX74" fmla="*/ 5689841 w 10678681"/>
              <a:gd name="connsiteY74" fmla="*/ 1176232 h 1342734"/>
              <a:gd name="connsiteX75" fmla="*/ 5605119 w 10678681"/>
              <a:gd name="connsiteY75" fmla="*/ 1190202 h 1342734"/>
              <a:gd name="connsiteX76" fmla="*/ 5488513 w 10678681"/>
              <a:gd name="connsiteY76" fmla="*/ 1205367 h 1342734"/>
              <a:gd name="connsiteX77" fmla="*/ 5402905 w 10678681"/>
              <a:gd name="connsiteY77" fmla="*/ 1241191 h 1342734"/>
              <a:gd name="connsiteX78" fmla="*/ 5285593 w 10678681"/>
              <a:gd name="connsiteY78" fmla="*/ 1273569 h 1342734"/>
              <a:gd name="connsiteX79" fmla="*/ 5192893 w 10678681"/>
              <a:gd name="connsiteY79" fmla="*/ 1247188 h 1342734"/>
              <a:gd name="connsiteX80" fmla="*/ 5186475 w 10678681"/>
              <a:gd name="connsiteY80" fmla="*/ 1257028 h 1342734"/>
              <a:gd name="connsiteX81" fmla="*/ 5126038 w 10678681"/>
              <a:gd name="connsiteY81" fmla="*/ 1263189 h 1342734"/>
              <a:gd name="connsiteX82" fmla="*/ 4894688 w 10678681"/>
              <a:gd name="connsiteY82" fmla="*/ 1247184 h 1342734"/>
              <a:gd name="connsiteX83" fmla="*/ 4788036 w 10678681"/>
              <a:gd name="connsiteY83" fmla="*/ 1238182 h 1342734"/>
              <a:gd name="connsiteX84" fmla="*/ 4747555 w 10678681"/>
              <a:gd name="connsiteY84" fmla="*/ 1252768 h 1342734"/>
              <a:gd name="connsiteX85" fmla="*/ 4679644 w 10678681"/>
              <a:gd name="connsiteY85" fmla="*/ 1276603 h 1342734"/>
              <a:gd name="connsiteX86" fmla="*/ 4632222 w 10678681"/>
              <a:gd name="connsiteY86" fmla="*/ 1318360 h 1342734"/>
              <a:gd name="connsiteX87" fmla="*/ 4617358 w 10678681"/>
              <a:gd name="connsiteY87" fmla="*/ 1327690 h 1342734"/>
              <a:gd name="connsiteX88" fmla="*/ 4589102 w 10678681"/>
              <a:gd name="connsiteY88" fmla="*/ 1321223 h 1342734"/>
              <a:gd name="connsiteX89" fmla="*/ 4578184 w 10678681"/>
              <a:gd name="connsiteY89" fmla="*/ 1326745 h 1342734"/>
              <a:gd name="connsiteX90" fmla="*/ 4574270 w 10678681"/>
              <a:gd name="connsiteY90" fmla="*/ 1325878 h 1342734"/>
              <a:gd name="connsiteX91" fmla="*/ 4564919 w 10678681"/>
              <a:gd name="connsiteY91" fmla="*/ 1325507 h 1342734"/>
              <a:gd name="connsiteX92" fmla="*/ 4566586 w 10678681"/>
              <a:gd name="connsiteY92" fmla="*/ 1316963 h 1342734"/>
              <a:gd name="connsiteX93" fmla="*/ 4556303 w 10678681"/>
              <a:gd name="connsiteY93" fmla="*/ 1300262 h 1342734"/>
              <a:gd name="connsiteX94" fmla="*/ 4502358 w 10678681"/>
              <a:gd name="connsiteY94" fmla="*/ 1302558 h 1342734"/>
              <a:gd name="connsiteX95" fmla="*/ 4498919 w 10678681"/>
              <a:gd name="connsiteY95" fmla="*/ 1312115 h 1342734"/>
              <a:gd name="connsiteX96" fmla="*/ 4492075 w 10678681"/>
              <a:gd name="connsiteY96" fmla="*/ 1313357 h 1342734"/>
              <a:gd name="connsiteX97" fmla="*/ 4487466 w 10678681"/>
              <a:gd name="connsiteY97" fmla="*/ 1304102 h 1342734"/>
              <a:gd name="connsiteX98" fmla="*/ 4398292 w 10678681"/>
              <a:gd name="connsiteY98" fmla="*/ 1278410 h 1342734"/>
              <a:gd name="connsiteX99" fmla="*/ 4306088 w 10678681"/>
              <a:gd name="connsiteY99" fmla="*/ 1282512 h 1342734"/>
              <a:gd name="connsiteX100" fmla="*/ 4188995 w 10678681"/>
              <a:gd name="connsiteY100" fmla="*/ 1296718 h 1342734"/>
              <a:gd name="connsiteX101" fmla="*/ 4136582 w 10678681"/>
              <a:gd name="connsiteY101" fmla="*/ 1287687 h 1342734"/>
              <a:gd name="connsiteX102" fmla="*/ 4064614 w 10678681"/>
              <a:gd name="connsiteY102" fmla="*/ 1296118 h 1342734"/>
              <a:gd name="connsiteX103" fmla="*/ 3900948 w 10678681"/>
              <a:gd name="connsiteY103" fmla="*/ 1322156 h 1342734"/>
              <a:gd name="connsiteX104" fmla="*/ 3787890 w 10678681"/>
              <a:gd name="connsiteY104" fmla="*/ 1322164 h 1342734"/>
              <a:gd name="connsiteX105" fmla="*/ 3745993 w 10678681"/>
              <a:gd name="connsiteY105" fmla="*/ 1342630 h 1342734"/>
              <a:gd name="connsiteX106" fmla="*/ 3675785 w 10678681"/>
              <a:gd name="connsiteY106" fmla="*/ 1326802 h 1342734"/>
              <a:gd name="connsiteX107" fmla="*/ 3623856 w 10678681"/>
              <a:gd name="connsiteY107" fmla="*/ 1290804 h 1342734"/>
              <a:gd name="connsiteX108" fmla="*/ 3564933 w 10678681"/>
              <a:gd name="connsiteY108" fmla="*/ 1287147 h 1342734"/>
              <a:gd name="connsiteX109" fmla="*/ 3550537 w 10678681"/>
              <a:gd name="connsiteY109" fmla="*/ 1317552 h 1342734"/>
              <a:gd name="connsiteX110" fmla="*/ 3487736 w 10678681"/>
              <a:gd name="connsiteY110" fmla="*/ 1303493 h 1342734"/>
              <a:gd name="connsiteX111" fmla="*/ 3392548 w 10678681"/>
              <a:gd name="connsiteY111" fmla="*/ 1278741 h 1342734"/>
              <a:gd name="connsiteX112" fmla="*/ 3337466 w 10678681"/>
              <a:gd name="connsiteY112" fmla="*/ 1272537 h 1342734"/>
              <a:gd name="connsiteX113" fmla="*/ 3175981 w 10678681"/>
              <a:gd name="connsiteY113" fmla="*/ 1208973 h 1342734"/>
              <a:gd name="connsiteX114" fmla="*/ 3036856 w 10678681"/>
              <a:gd name="connsiteY114" fmla="*/ 1214383 h 1342734"/>
              <a:gd name="connsiteX115" fmla="*/ 2824973 w 10678681"/>
              <a:gd name="connsiteY115" fmla="*/ 1134864 h 1342734"/>
              <a:gd name="connsiteX116" fmla="*/ 2804398 w 10678681"/>
              <a:gd name="connsiteY116" fmla="*/ 1125556 h 1342734"/>
              <a:gd name="connsiteX117" fmla="*/ 2736109 w 10678681"/>
              <a:gd name="connsiteY117" fmla="*/ 1137717 h 1342734"/>
              <a:gd name="connsiteX118" fmla="*/ 2659096 w 10678681"/>
              <a:gd name="connsiteY118" fmla="*/ 1150294 h 1342734"/>
              <a:gd name="connsiteX119" fmla="*/ 2567088 w 10678681"/>
              <a:gd name="connsiteY119" fmla="*/ 1181781 h 1342734"/>
              <a:gd name="connsiteX120" fmla="*/ 2454501 w 10678681"/>
              <a:gd name="connsiteY120" fmla="*/ 1155455 h 1342734"/>
              <a:gd name="connsiteX121" fmla="*/ 2385161 w 10678681"/>
              <a:gd name="connsiteY121" fmla="*/ 1161312 h 1342734"/>
              <a:gd name="connsiteX122" fmla="*/ 2273361 w 10678681"/>
              <a:gd name="connsiteY122" fmla="*/ 1134090 h 1342734"/>
              <a:gd name="connsiteX123" fmla="*/ 2132003 w 10678681"/>
              <a:gd name="connsiteY123" fmla="*/ 1139225 h 1342734"/>
              <a:gd name="connsiteX124" fmla="*/ 2041224 w 10678681"/>
              <a:gd name="connsiteY124" fmla="*/ 1147536 h 1342734"/>
              <a:gd name="connsiteX125" fmla="*/ 2010157 w 10678681"/>
              <a:gd name="connsiteY125" fmla="*/ 1152767 h 1342734"/>
              <a:gd name="connsiteX126" fmla="*/ 1859213 w 10678681"/>
              <a:gd name="connsiteY126" fmla="*/ 1199540 h 1342734"/>
              <a:gd name="connsiteX127" fmla="*/ 1735877 w 10678681"/>
              <a:gd name="connsiteY127" fmla="*/ 1246527 h 1342734"/>
              <a:gd name="connsiteX128" fmla="*/ 1705069 w 10678681"/>
              <a:gd name="connsiteY128" fmla="*/ 1251989 h 1342734"/>
              <a:gd name="connsiteX129" fmla="*/ 1307888 w 10678681"/>
              <a:gd name="connsiteY129" fmla="*/ 1283156 h 1342734"/>
              <a:gd name="connsiteX130" fmla="*/ 1220734 w 10678681"/>
              <a:gd name="connsiteY130" fmla="*/ 1257811 h 1342734"/>
              <a:gd name="connsiteX131" fmla="*/ 1021737 w 10678681"/>
              <a:gd name="connsiteY131" fmla="*/ 1238739 h 1342734"/>
              <a:gd name="connsiteX132" fmla="*/ 959820 w 10678681"/>
              <a:gd name="connsiteY132" fmla="*/ 1275863 h 1342734"/>
              <a:gd name="connsiteX133" fmla="*/ 929137 w 10678681"/>
              <a:gd name="connsiteY133" fmla="*/ 1273957 h 1342734"/>
              <a:gd name="connsiteX134" fmla="*/ 878849 w 10678681"/>
              <a:gd name="connsiteY134" fmla="*/ 1266740 h 1342734"/>
              <a:gd name="connsiteX135" fmla="*/ 800667 w 10678681"/>
              <a:gd name="connsiteY135" fmla="*/ 1282041 h 1342734"/>
              <a:gd name="connsiteX136" fmla="*/ 644906 w 10678681"/>
              <a:gd name="connsiteY136" fmla="*/ 1273685 h 1342734"/>
              <a:gd name="connsiteX137" fmla="*/ 379869 w 10678681"/>
              <a:gd name="connsiteY137" fmla="*/ 1339165 h 1342734"/>
              <a:gd name="connsiteX138" fmla="*/ 137696 w 10678681"/>
              <a:gd name="connsiteY138" fmla="*/ 1319217 h 1342734"/>
              <a:gd name="connsiteX139" fmla="*/ 54250 w 10678681"/>
              <a:gd name="connsiteY139" fmla="*/ 1315838 h 1342734"/>
              <a:gd name="connsiteX140" fmla="*/ 28042 w 10678681"/>
              <a:gd name="connsiteY140" fmla="*/ 1297822 h 1342734"/>
              <a:gd name="connsiteX141" fmla="*/ 0 w 10678681"/>
              <a:gd name="connsiteY141" fmla="*/ 1294612 h 1342734"/>
              <a:gd name="connsiteX142" fmla="*/ 0 w 10678681"/>
              <a:gd name="connsiteY142"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344233 w 10678681"/>
              <a:gd name="connsiteY30" fmla="*/ 610922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54478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8 w 10678681"/>
              <a:gd name="connsiteY15" fmla="*/ 27746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74270 w 10678681"/>
              <a:gd name="connsiteY89" fmla="*/ 1325878 h 1342734"/>
              <a:gd name="connsiteX90" fmla="*/ 4564919 w 10678681"/>
              <a:gd name="connsiteY90" fmla="*/ 1325507 h 1342734"/>
              <a:gd name="connsiteX91" fmla="*/ 4566586 w 10678681"/>
              <a:gd name="connsiteY91" fmla="*/ 1316963 h 1342734"/>
              <a:gd name="connsiteX92" fmla="*/ 4556303 w 10678681"/>
              <a:gd name="connsiteY92" fmla="*/ 1300262 h 1342734"/>
              <a:gd name="connsiteX93" fmla="*/ 4502358 w 10678681"/>
              <a:gd name="connsiteY93" fmla="*/ 1302558 h 1342734"/>
              <a:gd name="connsiteX94" fmla="*/ 4498919 w 10678681"/>
              <a:gd name="connsiteY94" fmla="*/ 1312115 h 1342734"/>
              <a:gd name="connsiteX95" fmla="*/ 4492075 w 10678681"/>
              <a:gd name="connsiteY95" fmla="*/ 1313357 h 1342734"/>
              <a:gd name="connsiteX96" fmla="*/ 4487466 w 10678681"/>
              <a:gd name="connsiteY96" fmla="*/ 1304102 h 1342734"/>
              <a:gd name="connsiteX97" fmla="*/ 4398292 w 10678681"/>
              <a:gd name="connsiteY97" fmla="*/ 1278410 h 1342734"/>
              <a:gd name="connsiteX98" fmla="*/ 4306088 w 10678681"/>
              <a:gd name="connsiteY98" fmla="*/ 1282512 h 1342734"/>
              <a:gd name="connsiteX99" fmla="*/ 4188995 w 10678681"/>
              <a:gd name="connsiteY99" fmla="*/ 1296718 h 1342734"/>
              <a:gd name="connsiteX100" fmla="*/ 4136582 w 10678681"/>
              <a:gd name="connsiteY100" fmla="*/ 1287687 h 1342734"/>
              <a:gd name="connsiteX101" fmla="*/ 4064614 w 10678681"/>
              <a:gd name="connsiteY101" fmla="*/ 1296118 h 1342734"/>
              <a:gd name="connsiteX102" fmla="*/ 3900948 w 10678681"/>
              <a:gd name="connsiteY102" fmla="*/ 1322156 h 1342734"/>
              <a:gd name="connsiteX103" fmla="*/ 3787890 w 10678681"/>
              <a:gd name="connsiteY103" fmla="*/ 1322164 h 1342734"/>
              <a:gd name="connsiteX104" fmla="*/ 3745993 w 10678681"/>
              <a:gd name="connsiteY104" fmla="*/ 1342630 h 1342734"/>
              <a:gd name="connsiteX105" fmla="*/ 3675785 w 10678681"/>
              <a:gd name="connsiteY105" fmla="*/ 1326802 h 1342734"/>
              <a:gd name="connsiteX106" fmla="*/ 3623856 w 10678681"/>
              <a:gd name="connsiteY106" fmla="*/ 1290804 h 1342734"/>
              <a:gd name="connsiteX107" fmla="*/ 3564933 w 10678681"/>
              <a:gd name="connsiteY107" fmla="*/ 1287147 h 1342734"/>
              <a:gd name="connsiteX108" fmla="*/ 3550537 w 10678681"/>
              <a:gd name="connsiteY108" fmla="*/ 1317552 h 1342734"/>
              <a:gd name="connsiteX109" fmla="*/ 3487736 w 10678681"/>
              <a:gd name="connsiteY109" fmla="*/ 1303493 h 1342734"/>
              <a:gd name="connsiteX110" fmla="*/ 3392548 w 10678681"/>
              <a:gd name="connsiteY110" fmla="*/ 1278741 h 1342734"/>
              <a:gd name="connsiteX111" fmla="*/ 3337466 w 10678681"/>
              <a:gd name="connsiteY111" fmla="*/ 1272537 h 1342734"/>
              <a:gd name="connsiteX112" fmla="*/ 3175981 w 10678681"/>
              <a:gd name="connsiteY112" fmla="*/ 1208973 h 1342734"/>
              <a:gd name="connsiteX113" fmla="*/ 3036856 w 10678681"/>
              <a:gd name="connsiteY113" fmla="*/ 1214383 h 1342734"/>
              <a:gd name="connsiteX114" fmla="*/ 2824973 w 10678681"/>
              <a:gd name="connsiteY114" fmla="*/ 1134864 h 1342734"/>
              <a:gd name="connsiteX115" fmla="*/ 2804398 w 10678681"/>
              <a:gd name="connsiteY115" fmla="*/ 1125556 h 1342734"/>
              <a:gd name="connsiteX116" fmla="*/ 2736109 w 10678681"/>
              <a:gd name="connsiteY116" fmla="*/ 1137717 h 1342734"/>
              <a:gd name="connsiteX117" fmla="*/ 2659096 w 10678681"/>
              <a:gd name="connsiteY117" fmla="*/ 1150294 h 1342734"/>
              <a:gd name="connsiteX118" fmla="*/ 2567088 w 10678681"/>
              <a:gd name="connsiteY118" fmla="*/ 1181781 h 1342734"/>
              <a:gd name="connsiteX119" fmla="*/ 2454501 w 10678681"/>
              <a:gd name="connsiteY119" fmla="*/ 1155455 h 1342734"/>
              <a:gd name="connsiteX120" fmla="*/ 2385161 w 10678681"/>
              <a:gd name="connsiteY120" fmla="*/ 1161312 h 1342734"/>
              <a:gd name="connsiteX121" fmla="*/ 2273361 w 10678681"/>
              <a:gd name="connsiteY121" fmla="*/ 1134090 h 1342734"/>
              <a:gd name="connsiteX122" fmla="*/ 2132003 w 10678681"/>
              <a:gd name="connsiteY122" fmla="*/ 1139225 h 1342734"/>
              <a:gd name="connsiteX123" fmla="*/ 2041224 w 10678681"/>
              <a:gd name="connsiteY123" fmla="*/ 1147536 h 1342734"/>
              <a:gd name="connsiteX124" fmla="*/ 2010157 w 10678681"/>
              <a:gd name="connsiteY124" fmla="*/ 1152767 h 1342734"/>
              <a:gd name="connsiteX125" fmla="*/ 1859213 w 10678681"/>
              <a:gd name="connsiteY125" fmla="*/ 1199540 h 1342734"/>
              <a:gd name="connsiteX126" fmla="*/ 1735877 w 10678681"/>
              <a:gd name="connsiteY126" fmla="*/ 1246527 h 1342734"/>
              <a:gd name="connsiteX127" fmla="*/ 1705069 w 10678681"/>
              <a:gd name="connsiteY127" fmla="*/ 1251989 h 1342734"/>
              <a:gd name="connsiteX128" fmla="*/ 1307888 w 10678681"/>
              <a:gd name="connsiteY128" fmla="*/ 1283156 h 1342734"/>
              <a:gd name="connsiteX129" fmla="*/ 1220734 w 10678681"/>
              <a:gd name="connsiteY129" fmla="*/ 1257811 h 1342734"/>
              <a:gd name="connsiteX130" fmla="*/ 1021737 w 10678681"/>
              <a:gd name="connsiteY130" fmla="*/ 1238739 h 1342734"/>
              <a:gd name="connsiteX131" fmla="*/ 959820 w 10678681"/>
              <a:gd name="connsiteY131" fmla="*/ 1275863 h 1342734"/>
              <a:gd name="connsiteX132" fmla="*/ 929137 w 10678681"/>
              <a:gd name="connsiteY132" fmla="*/ 1273957 h 1342734"/>
              <a:gd name="connsiteX133" fmla="*/ 878849 w 10678681"/>
              <a:gd name="connsiteY133" fmla="*/ 1266740 h 1342734"/>
              <a:gd name="connsiteX134" fmla="*/ 800667 w 10678681"/>
              <a:gd name="connsiteY134" fmla="*/ 1282041 h 1342734"/>
              <a:gd name="connsiteX135" fmla="*/ 644906 w 10678681"/>
              <a:gd name="connsiteY135" fmla="*/ 1273685 h 1342734"/>
              <a:gd name="connsiteX136" fmla="*/ 379869 w 10678681"/>
              <a:gd name="connsiteY136" fmla="*/ 1339165 h 1342734"/>
              <a:gd name="connsiteX137" fmla="*/ 137696 w 10678681"/>
              <a:gd name="connsiteY137" fmla="*/ 1319217 h 1342734"/>
              <a:gd name="connsiteX138" fmla="*/ 54250 w 10678681"/>
              <a:gd name="connsiteY138" fmla="*/ 1315838 h 1342734"/>
              <a:gd name="connsiteX139" fmla="*/ 28042 w 10678681"/>
              <a:gd name="connsiteY139" fmla="*/ 1297822 h 1342734"/>
              <a:gd name="connsiteX140" fmla="*/ 0 w 10678681"/>
              <a:gd name="connsiteY140" fmla="*/ 1294612 h 1342734"/>
              <a:gd name="connsiteX141" fmla="*/ 0 w 10678681"/>
              <a:gd name="connsiteY141"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89102 w 10678681"/>
              <a:gd name="connsiteY87" fmla="*/ 1321223 h 1342734"/>
              <a:gd name="connsiteX88" fmla="*/ 4578184 w 10678681"/>
              <a:gd name="connsiteY88" fmla="*/ 1326745 h 1342734"/>
              <a:gd name="connsiteX89" fmla="*/ 4564919 w 10678681"/>
              <a:gd name="connsiteY89" fmla="*/ 1325507 h 1342734"/>
              <a:gd name="connsiteX90" fmla="*/ 4566586 w 10678681"/>
              <a:gd name="connsiteY90" fmla="*/ 1316963 h 1342734"/>
              <a:gd name="connsiteX91" fmla="*/ 4556303 w 10678681"/>
              <a:gd name="connsiteY91" fmla="*/ 1300262 h 1342734"/>
              <a:gd name="connsiteX92" fmla="*/ 4502358 w 10678681"/>
              <a:gd name="connsiteY92" fmla="*/ 1302558 h 1342734"/>
              <a:gd name="connsiteX93" fmla="*/ 4498919 w 10678681"/>
              <a:gd name="connsiteY93" fmla="*/ 1312115 h 1342734"/>
              <a:gd name="connsiteX94" fmla="*/ 4492075 w 10678681"/>
              <a:gd name="connsiteY94" fmla="*/ 1313357 h 1342734"/>
              <a:gd name="connsiteX95" fmla="*/ 4487466 w 10678681"/>
              <a:gd name="connsiteY95" fmla="*/ 1304102 h 1342734"/>
              <a:gd name="connsiteX96" fmla="*/ 4398292 w 10678681"/>
              <a:gd name="connsiteY96" fmla="*/ 1278410 h 1342734"/>
              <a:gd name="connsiteX97" fmla="*/ 4306088 w 10678681"/>
              <a:gd name="connsiteY97" fmla="*/ 1282512 h 1342734"/>
              <a:gd name="connsiteX98" fmla="*/ 4188995 w 10678681"/>
              <a:gd name="connsiteY98" fmla="*/ 1296718 h 1342734"/>
              <a:gd name="connsiteX99" fmla="*/ 4136582 w 10678681"/>
              <a:gd name="connsiteY99" fmla="*/ 1287687 h 1342734"/>
              <a:gd name="connsiteX100" fmla="*/ 4064614 w 10678681"/>
              <a:gd name="connsiteY100" fmla="*/ 1296118 h 1342734"/>
              <a:gd name="connsiteX101" fmla="*/ 3900948 w 10678681"/>
              <a:gd name="connsiteY101" fmla="*/ 1322156 h 1342734"/>
              <a:gd name="connsiteX102" fmla="*/ 3787890 w 10678681"/>
              <a:gd name="connsiteY102" fmla="*/ 1322164 h 1342734"/>
              <a:gd name="connsiteX103" fmla="*/ 3745993 w 10678681"/>
              <a:gd name="connsiteY103" fmla="*/ 1342630 h 1342734"/>
              <a:gd name="connsiteX104" fmla="*/ 3675785 w 10678681"/>
              <a:gd name="connsiteY104" fmla="*/ 1326802 h 1342734"/>
              <a:gd name="connsiteX105" fmla="*/ 3623856 w 10678681"/>
              <a:gd name="connsiteY105" fmla="*/ 1290804 h 1342734"/>
              <a:gd name="connsiteX106" fmla="*/ 3564933 w 10678681"/>
              <a:gd name="connsiteY106" fmla="*/ 1287147 h 1342734"/>
              <a:gd name="connsiteX107" fmla="*/ 3550537 w 10678681"/>
              <a:gd name="connsiteY107" fmla="*/ 1317552 h 1342734"/>
              <a:gd name="connsiteX108" fmla="*/ 3487736 w 10678681"/>
              <a:gd name="connsiteY108" fmla="*/ 1303493 h 1342734"/>
              <a:gd name="connsiteX109" fmla="*/ 3392548 w 10678681"/>
              <a:gd name="connsiteY109" fmla="*/ 1278741 h 1342734"/>
              <a:gd name="connsiteX110" fmla="*/ 3337466 w 10678681"/>
              <a:gd name="connsiteY110" fmla="*/ 1272537 h 1342734"/>
              <a:gd name="connsiteX111" fmla="*/ 3175981 w 10678681"/>
              <a:gd name="connsiteY111" fmla="*/ 1208973 h 1342734"/>
              <a:gd name="connsiteX112" fmla="*/ 3036856 w 10678681"/>
              <a:gd name="connsiteY112" fmla="*/ 1214383 h 1342734"/>
              <a:gd name="connsiteX113" fmla="*/ 2824973 w 10678681"/>
              <a:gd name="connsiteY113" fmla="*/ 1134864 h 1342734"/>
              <a:gd name="connsiteX114" fmla="*/ 2804398 w 10678681"/>
              <a:gd name="connsiteY114" fmla="*/ 1125556 h 1342734"/>
              <a:gd name="connsiteX115" fmla="*/ 2736109 w 10678681"/>
              <a:gd name="connsiteY115" fmla="*/ 1137717 h 1342734"/>
              <a:gd name="connsiteX116" fmla="*/ 2659096 w 10678681"/>
              <a:gd name="connsiteY116" fmla="*/ 1150294 h 1342734"/>
              <a:gd name="connsiteX117" fmla="*/ 2567088 w 10678681"/>
              <a:gd name="connsiteY117" fmla="*/ 1181781 h 1342734"/>
              <a:gd name="connsiteX118" fmla="*/ 2454501 w 10678681"/>
              <a:gd name="connsiteY118" fmla="*/ 1155455 h 1342734"/>
              <a:gd name="connsiteX119" fmla="*/ 2385161 w 10678681"/>
              <a:gd name="connsiteY119" fmla="*/ 1161312 h 1342734"/>
              <a:gd name="connsiteX120" fmla="*/ 2273361 w 10678681"/>
              <a:gd name="connsiteY120" fmla="*/ 1134090 h 1342734"/>
              <a:gd name="connsiteX121" fmla="*/ 2132003 w 10678681"/>
              <a:gd name="connsiteY121" fmla="*/ 1139225 h 1342734"/>
              <a:gd name="connsiteX122" fmla="*/ 2041224 w 10678681"/>
              <a:gd name="connsiteY122" fmla="*/ 1147536 h 1342734"/>
              <a:gd name="connsiteX123" fmla="*/ 2010157 w 10678681"/>
              <a:gd name="connsiteY123" fmla="*/ 1152767 h 1342734"/>
              <a:gd name="connsiteX124" fmla="*/ 1859213 w 10678681"/>
              <a:gd name="connsiteY124" fmla="*/ 1199540 h 1342734"/>
              <a:gd name="connsiteX125" fmla="*/ 1735877 w 10678681"/>
              <a:gd name="connsiteY125" fmla="*/ 1246527 h 1342734"/>
              <a:gd name="connsiteX126" fmla="*/ 1705069 w 10678681"/>
              <a:gd name="connsiteY126" fmla="*/ 1251989 h 1342734"/>
              <a:gd name="connsiteX127" fmla="*/ 1307888 w 10678681"/>
              <a:gd name="connsiteY127" fmla="*/ 1283156 h 1342734"/>
              <a:gd name="connsiteX128" fmla="*/ 1220734 w 10678681"/>
              <a:gd name="connsiteY128" fmla="*/ 1257811 h 1342734"/>
              <a:gd name="connsiteX129" fmla="*/ 1021737 w 10678681"/>
              <a:gd name="connsiteY129" fmla="*/ 1238739 h 1342734"/>
              <a:gd name="connsiteX130" fmla="*/ 959820 w 10678681"/>
              <a:gd name="connsiteY130" fmla="*/ 1275863 h 1342734"/>
              <a:gd name="connsiteX131" fmla="*/ 929137 w 10678681"/>
              <a:gd name="connsiteY131" fmla="*/ 1273957 h 1342734"/>
              <a:gd name="connsiteX132" fmla="*/ 878849 w 10678681"/>
              <a:gd name="connsiteY132" fmla="*/ 1266740 h 1342734"/>
              <a:gd name="connsiteX133" fmla="*/ 800667 w 10678681"/>
              <a:gd name="connsiteY133" fmla="*/ 1282041 h 1342734"/>
              <a:gd name="connsiteX134" fmla="*/ 644906 w 10678681"/>
              <a:gd name="connsiteY134" fmla="*/ 1273685 h 1342734"/>
              <a:gd name="connsiteX135" fmla="*/ 379869 w 10678681"/>
              <a:gd name="connsiteY135" fmla="*/ 1339165 h 1342734"/>
              <a:gd name="connsiteX136" fmla="*/ 137696 w 10678681"/>
              <a:gd name="connsiteY136" fmla="*/ 1319217 h 1342734"/>
              <a:gd name="connsiteX137" fmla="*/ 54250 w 10678681"/>
              <a:gd name="connsiteY137" fmla="*/ 1315838 h 1342734"/>
              <a:gd name="connsiteX138" fmla="*/ 28042 w 10678681"/>
              <a:gd name="connsiteY138" fmla="*/ 1297822 h 1342734"/>
              <a:gd name="connsiteX139" fmla="*/ 0 w 10678681"/>
              <a:gd name="connsiteY139" fmla="*/ 1294612 h 1342734"/>
              <a:gd name="connsiteX140" fmla="*/ 0 w 10678681"/>
              <a:gd name="connsiteY140"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617358 w 10678681"/>
              <a:gd name="connsiteY86" fmla="*/ 1327690 h 1342734"/>
              <a:gd name="connsiteX87" fmla="*/ 4578184 w 10678681"/>
              <a:gd name="connsiteY87" fmla="*/ 1326745 h 1342734"/>
              <a:gd name="connsiteX88" fmla="*/ 4564919 w 10678681"/>
              <a:gd name="connsiteY88" fmla="*/ 1325507 h 1342734"/>
              <a:gd name="connsiteX89" fmla="*/ 4566586 w 10678681"/>
              <a:gd name="connsiteY89" fmla="*/ 1316963 h 1342734"/>
              <a:gd name="connsiteX90" fmla="*/ 4556303 w 10678681"/>
              <a:gd name="connsiteY90" fmla="*/ 1300262 h 1342734"/>
              <a:gd name="connsiteX91" fmla="*/ 4502358 w 10678681"/>
              <a:gd name="connsiteY91" fmla="*/ 1302558 h 1342734"/>
              <a:gd name="connsiteX92" fmla="*/ 4498919 w 10678681"/>
              <a:gd name="connsiteY92" fmla="*/ 1312115 h 1342734"/>
              <a:gd name="connsiteX93" fmla="*/ 4492075 w 10678681"/>
              <a:gd name="connsiteY93" fmla="*/ 1313357 h 1342734"/>
              <a:gd name="connsiteX94" fmla="*/ 4487466 w 10678681"/>
              <a:gd name="connsiteY94" fmla="*/ 1304102 h 1342734"/>
              <a:gd name="connsiteX95" fmla="*/ 4398292 w 10678681"/>
              <a:gd name="connsiteY95" fmla="*/ 1278410 h 1342734"/>
              <a:gd name="connsiteX96" fmla="*/ 4306088 w 10678681"/>
              <a:gd name="connsiteY96" fmla="*/ 1282512 h 1342734"/>
              <a:gd name="connsiteX97" fmla="*/ 4188995 w 10678681"/>
              <a:gd name="connsiteY97" fmla="*/ 1296718 h 1342734"/>
              <a:gd name="connsiteX98" fmla="*/ 4136582 w 10678681"/>
              <a:gd name="connsiteY98" fmla="*/ 1287687 h 1342734"/>
              <a:gd name="connsiteX99" fmla="*/ 4064614 w 10678681"/>
              <a:gd name="connsiteY99" fmla="*/ 1296118 h 1342734"/>
              <a:gd name="connsiteX100" fmla="*/ 3900948 w 10678681"/>
              <a:gd name="connsiteY100" fmla="*/ 1322156 h 1342734"/>
              <a:gd name="connsiteX101" fmla="*/ 3787890 w 10678681"/>
              <a:gd name="connsiteY101" fmla="*/ 1322164 h 1342734"/>
              <a:gd name="connsiteX102" fmla="*/ 3745993 w 10678681"/>
              <a:gd name="connsiteY102" fmla="*/ 1342630 h 1342734"/>
              <a:gd name="connsiteX103" fmla="*/ 3675785 w 10678681"/>
              <a:gd name="connsiteY103" fmla="*/ 1326802 h 1342734"/>
              <a:gd name="connsiteX104" fmla="*/ 3623856 w 10678681"/>
              <a:gd name="connsiteY104" fmla="*/ 1290804 h 1342734"/>
              <a:gd name="connsiteX105" fmla="*/ 3564933 w 10678681"/>
              <a:gd name="connsiteY105" fmla="*/ 1287147 h 1342734"/>
              <a:gd name="connsiteX106" fmla="*/ 3550537 w 10678681"/>
              <a:gd name="connsiteY106" fmla="*/ 1317552 h 1342734"/>
              <a:gd name="connsiteX107" fmla="*/ 3487736 w 10678681"/>
              <a:gd name="connsiteY107" fmla="*/ 1303493 h 1342734"/>
              <a:gd name="connsiteX108" fmla="*/ 3392548 w 10678681"/>
              <a:gd name="connsiteY108" fmla="*/ 1278741 h 1342734"/>
              <a:gd name="connsiteX109" fmla="*/ 3337466 w 10678681"/>
              <a:gd name="connsiteY109" fmla="*/ 1272537 h 1342734"/>
              <a:gd name="connsiteX110" fmla="*/ 3175981 w 10678681"/>
              <a:gd name="connsiteY110" fmla="*/ 1208973 h 1342734"/>
              <a:gd name="connsiteX111" fmla="*/ 3036856 w 10678681"/>
              <a:gd name="connsiteY111" fmla="*/ 1214383 h 1342734"/>
              <a:gd name="connsiteX112" fmla="*/ 2824973 w 10678681"/>
              <a:gd name="connsiteY112" fmla="*/ 1134864 h 1342734"/>
              <a:gd name="connsiteX113" fmla="*/ 2804398 w 10678681"/>
              <a:gd name="connsiteY113" fmla="*/ 1125556 h 1342734"/>
              <a:gd name="connsiteX114" fmla="*/ 2736109 w 10678681"/>
              <a:gd name="connsiteY114" fmla="*/ 1137717 h 1342734"/>
              <a:gd name="connsiteX115" fmla="*/ 2659096 w 10678681"/>
              <a:gd name="connsiteY115" fmla="*/ 1150294 h 1342734"/>
              <a:gd name="connsiteX116" fmla="*/ 2567088 w 10678681"/>
              <a:gd name="connsiteY116" fmla="*/ 1181781 h 1342734"/>
              <a:gd name="connsiteX117" fmla="*/ 2454501 w 10678681"/>
              <a:gd name="connsiteY117" fmla="*/ 1155455 h 1342734"/>
              <a:gd name="connsiteX118" fmla="*/ 2385161 w 10678681"/>
              <a:gd name="connsiteY118" fmla="*/ 1161312 h 1342734"/>
              <a:gd name="connsiteX119" fmla="*/ 2273361 w 10678681"/>
              <a:gd name="connsiteY119" fmla="*/ 1134090 h 1342734"/>
              <a:gd name="connsiteX120" fmla="*/ 2132003 w 10678681"/>
              <a:gd name="connsiteY120" fmla="*/ 1139225 h 1342734"/>
              <a:gd name="connsiteX121" fmla="*/ 2041224 w 10678681"/>
              <a:gd name="connsiteY121" fmla="*/ 1147536 h 1342734"/>
              <a:gd name="connsiteX122" fmla="*/ 2010157 w 10678681"/>
              <a:gd name="connsiteY122" fmla="*/ 1152767 h 1342734"/>
              <a:gd name="connsiteX123" fmla="*/ 1859213 w 10678681"/>
              <a:gd name="connsiteY123" fmla="*/ 1199540 h 1342734"/>
              <a:gd name="connsiteX124" fmla="*/ 1735877 w 10678681"/>
              <a:gd name="connsiteY124" fmla="*/ 1246527 h 1342734"/>
              <a:gd name="connsiteX125" fmla="*/ 1705069 w 10678681"/>
              <a:gd name="connsiteY125" fmla="*/ 1251989 h 1342734"/>
              <a:gd name="connsiteX126" fmla="*/ 1307888 w 10678681"/>
              <a:gd name="connsiteY126" fmla="*/ 1283156 h 1342734"/>
              <a:gd name="connsiteX127" fmla="*/ 1220734 w 10678681"/>
              <a:gd name="connsiteY127" fmla="*/ 1257811 h 1342734"/>
              <a:gd name="connsiteX128" fmla="*/ 1021737 w 10678681"/>
              <a:gd name="connsiteY128" fmla="*/ 1238739 h 1342734"/>
              <a:gd name="connsiteX129" fmla="*/ 959820 w 10678681"/>
              <a:gd name="connsiteY129" fmla="*/ 1275863 h 1342734"/>
              <a:gd name="connsiteX130" fmla="*/ 929137 w 10678681"/>
              <a:gd name="connsiteY130" fmla="*/ 1273957 h 1342734"/>
              <a:gd name="connsiteX131" fmla="*/ 878849 w 10678681"/>
              <a:gd name="connsiteY131" fmla="*/ 1266740 h 1342734"/>
              <a:gd name="connsiteX132" fmla="*/ 800667 w 10678681"/>
              <a:gd name="connsiteY132" fmla="*/ 1282041 h 1342734"/>
              <a:gd name="connsiteX133" fmla="*/ 644906 w 10678681"/>
              <a:gd name="connsiteY133" fmla="*/ 1273685 h 1342734"/>
              <a:gd name="connsiteX134" fmla="*/ 379869 w 10678681"/>
              <a:gd name="connsiteY134" fmla="*/ 1339165 h 1342734"/>
              <a:gd name="connsiteX135" fmla="*/ 137696 w 10678681"/>
              <a:gd name="connsiteY135" fmla="*/ 1319217 h 1342734"/>
              <a:gd name="connsiteX136" fmla="*/ 54250 w 10678681"/>
              <a:gd name="connsiteY136" fmla="*/ 1315838 h 1342734"/>
              <a:gd name="connsiteX137" fmla="*/ 28042 w 10678681"/>
              <a:gd name="connsiteY137" fmla="*/ 1297822 h 1342734"/>
              <a:gd name="connsiteX138" fmla="*/ 0 w 10678681"/>
              <a:gd name="connsiteY138" fmla="*/ 1294612 h 1342734"/>
              <a:gd name="connsiteX139" fmla="*/ 0 w 10678681"/>
              <a:gd name="connsiteY139"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32222 w 10678681"/>
              <a:gd name="connsiteY85" fmla="*/ 1318360 h 1342734"/>
              <a:gd name="connsiteX86" fmla="*/ 4578184 w 10678681"/>
              <a:gd name="connsiteY86" fmla="*/ 1326745 h 1342734"/>
              <a:gd name="connsiteX87" fmla="*/ 4564919 w 10678681"/>
              <a:gd name="connsiteY87" fmla="*/ 1325507 h 1342734"/>
              <a:gd name="connsiteX88" fmla="*/ 4566586 w 10678681"/>
              <a:gd name="connsiteY88" fmla="*/ 1316963 h 1342734"/>
              <a:gd name="connsiteX89" fmla="*/ 4556303 w 10678681"/>
              <a:gd name="connsiteY89" fmla="*/ 1300262 h 1342734"/>
              <a:gd name="connsiteX90" fmla="*/ 4502358 w 10678681"/>
              <a:gd name="connsiteY90" fmla="*/ 1302558 h 1342734"/>
              <a:gd name="connsiteX91" fmla="*/ 4498919 w 10678681"/>
              <a:gd name="connsiteY91" fmla="*/ 1312115 h 1342734"/>
              <a:gd name="connsiteX92" fmla="*/ 4492075 w 10678681"/>
              <a:gd name="connsiteY92" fmla="*/ 1313357 h 1342734"/>
              <a:gd name="connsiteX93" fmla="*/ 4487466 w 10678681"/>
              <a:gd name="connsiteY93" fmla="*/ 1304102 h 1342734"/>
              <a:gd name="connsiteX94" fmla="*/ 4398292 w 10678681"/>
              <a:gd name="connsiteY94" fmla="*/ 1278410 h 1342734"/>
              <a:gd name="connsiteX95" fmla="*/ 4306088 w 10678681"/>
              <a:gd name="connsiteY95" fmla="*/ 1282512 h 1342734"/>
              <a:gd name="connsiteX96" fmla="*/ 4188995 w 10678681"/>
              <a:gd name="connsiteY96" fmla="*/ 1296718 h 1342734"/>
              <a:gd name="connsiteX97" fmla="*/ 4136582 w 10678681"/>
              <a:gd name="connsiteY97" fmla="*/ 1287687 h 1342734"/>
              <a:gd name="connsiteX98" fmla="*/ 4064614 w 10678681"/>
              <a:gd name="connsiteY98" fmla="*/ 1296118 h 1342734"/>
              <a:gd name="connsiteX99" fmla="*/ 3900948 w 10678681"/>
              <a:gd name="connsiteY99" fmla="*/ 1322156 h 1342734"/>
              <a:gd name="connsiteX100" fmla="*/ 3787890 w 10678681"/>
              <a:gd name="connsiteY100" fmla="*/ 1322164 h 1342734"/>
              <a:gd name="connsiteX101" fmla="*/ 3745993 w 10678681"/>
              <a:gd name="connsiteY101" fmla="*/ 1342630 h 1342734"/>
              <a:gd name="connsiteX102" fmla="*/ 3675785 w 10678681"/>
              <a:gd name="connsiteY102" fmla="*/ 1326802 h 1342734"/>
              <a:gd name="connsiteX103" fmla="*/ 3623856 w 10678681"/>
              <a:gd name="connsiteY103" fmla="*/ 1290804 h 1342734"/>
              <a:gd name="connsiteX104" fmla="*/ 3564933 w 10678681"/>
              <a:gd name="connsiteY104" fmla="*/ 1287147 h 1342734"/>
              <a:gd name="connsiteX105" fmla="*/ 3550537 w 10678681"/>
              <a:gd name="connsiteY105" fmla="*/ 1317552 h 1342734"/>
              <a:gd name="connsiteX106" fmla="*/ 3487736 w 10678681"/>
              <a:gd name="connsiteY106" fmla="*/ 1303493 h 1342734"/>
              <a:gd name="connsiteX107" fmla="*/ 3392548 w 10678681"/>
              <a:gd name="connsiteY107" fmla="*/ 1278741 h 1342734"/>
              <a:gd name="connsiteX108" fmla="*/ 3337466 w 10678681"/>
              <a:gd name="connsiteY108" fmla="*/ 1272537 h 1342734"/>
              <a:gd name="connsiteX109" fmla="*/ 3175981 w 10678681"/>
              <a:gd name="connsiteY109" fmla="*/ 1208973 h 1342734"/>
              <a:gd name="connsiteX110" fmla="*/ 3036856 w 10678681"/>
              <a:gd name="connsiteY110" fmla="*/ 1214383 h 1342734"/>
              <a:gd name="connsiteX111" fmla="*/ 2824973 w 10678681"/>
              <a:gd name="connsiteY111" fmla="*/ 1134864 h 1342734"/>
              <a:gd name="connsiteX112" fmla="*/ 2804398 w 10678681"/>
              <a:gd name="connsiteY112" fmla="*/ 1125556 h 1342734"/>
              <a:gd name="connsiteX113" fmla="*/ 2736109 w 10678681"/>
              <a:gd name="connsiteY113" fmla="*/ 1137717 h 1342734"/>
              <a:gd name="connsiteX114" fmla="*/ 2659096 w 10678681"/>
              <a:gd name="connsiteY114" fmla="*/ 1150294 h 1342734"/>
              <a:gd name="connsiteX115" fmla="*/ 2567088 w 10678681"/>
              <a:gd name="connsiteY115" fmla="*/ 1181781 h 1342734"/>
              <a:gd name="connsiteX116" fmla="*/ 2454501 w 10678681"/>
              <a:gd name="connsiteY116" fmla="*/ 1155455 h 1342734"/>
              <a:gd name="connsiteX117" fmla="*/ 2385161 w 10678681"/>
              <a:gd name="connsiteY117" fmla="*/ 1161312 h 1342734"/>
              <a:gd name="connsiteX118" fmla="*/ 2273361 w 10678681"/>
              <a:gd name="connsiteY118" fmla="*/ 1134090 h 1342734"/>
              <a:gd name="connsiteX119" fmla="*/ 2132003 w 10678681"/>
              <a:gd name="connsiteY119" fmla="*/ 1139225 h 1342734"/>
              <a:gd name="connsiteX120" fmla="*/ 2041224 w 10678681"/>
              <a:gd name="connsiteY120" fmla="*/ 1147536 h 1342734"/>
              <a:gd name="connsiteX121" fmla="*/ 2010157 w 10678681"/>
              <a:gd name="connsiteY121" fmla="*/ 1152767 h 1342734"/>
              <a:gd name="connsiteX122" fmla="*/ 1859213 w 10678681"/>
              <a:gd name="connsiteY122" fmla="*/ 1199540 h 1342734"/>
              <a:gd name="connsiteX123" fmla="*/ 1735877 w 10678681"/>
              <a:gd name="connsiteY123" fmla="*/ 1246527 h 1342734"/>
              <a:gd name="connsiteX124" fmla="*/ 1705069 w 10678681"/>
              <a:gd name="connsiteY124" fmla="*/ 1251989 h 1342734"/>
              <a:gd name="connsiteX125" fmla="*/ 1307888 w 10678681"/>
              <a:gd name="connsiteY125" fmla="*/ 1283156 h 1342734"/>
              <a:gd name="connsiteX126" fmla="*/ 1220734 w 10678681"/>
              <a:gd name="connsiteY126" fmla="*/ 1257811 h 1342734"/>
              <a:gd name="connsiteX127" fmla="*/ 1021737 w 10678681"/>
              <a:gd name="connsiteY127" fmla="*/ 1238739 h 1342734"/>
              <a:gd name="connsiteX128" fmla="*/ 959820 w 10678681"/>
              <a:gd name="connsiteY128" fmla="*/ 1275863 h 1342734"/>
              <a:gd name="connsiteX129" fmla="*/ 929137 w 10678681"/>
              <a:gd name="connsiteY129" fmla="*/ 1273957 h 1342734"/>
              <a:gd name="connsiteX130" fmla="*/ 878849 w 10678681"/>
              <a:gd name="connsiteY130" fmla="*/ 1266740 h 1342734"/>
              <a:gd name="connsiteX131" fmla="*/ 800667 w 10678681"/>
              <a:gd name="connsiteY131" fmla="*/ 1282041 h 1342734"/>
              <a:gd name="connsiteX132" fmla="*/ 644906 w 10678681"/>
              <a:gd name="connsiteY132" fmla="*/ 1273685 h 1342734"/>
              <a:gd name="connsiteX133" fmla="*/ 379869 w 10678681"/>
              <a:gd name="connsiteY133" fmla="*/ 1339165 h 1342734"/>
              <a:gd name="connsiteX134" fmla="*/ 137696 w 10678681"/>
              <a:gd name="connsiteY134" fmla="*/ 1319217 h 1342734"/>
              <a:gd name="connsiteX135" fmla="*/ 54250 w 10678681"/>
              <a:gd name="connsiteY135" fmla="*/ 1315838 h 1342734"/>
              <a:gd name="connsiteX136" fmla="*/ 28042 w 10678681"/>
              <a:gd name="connsiteY136" fmla="*/ 1297822 h 1342734"/>
              <a:gd name="connsiteX137" fmla="*/ 0 w 10678681"/>
              <a:gd name="connsiteY137" fmla="*/ 1294612 h 1342734"/>
              <a:gd name="connsiteX138" fmla="*/ 0 w 10678681"/>
              <a:gd name="connsiteY138"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578184 w 10678681"/>
              <a:gd name="connsiteY85" fmla="*/ 1326745 h 1342734"/>
              <a:gd name="connsiteX86" fmla="*/ 4564919 w 10678681"/>
              <a:gd name="connsiteY86" fmla="*/ 1325507 h 1342734"/>
              <a:gd name="connsiteX87" fmla="*/ 4566586 w 10678681"/>
              <a:gd name="connsiteY87" fmla="*/ 1316963 h 1342734"/>
              <a:gd name="connsiteX88" fmla="*/ 4556303 w 10678681"/>
              <a:gd name="connsiteY88" fmla="*/ 1300262 h 1342734"/>
              <a:gd name="connsiteX89" fmla="*/ 4502358 w 10678681"/>
              <a:gd name="connsiteY89" fmla="*/ 1302558 h 1342734"/>
              <a:gd name="connsiteX90" fmla="*/ 4498919 w 10678681"/>
              <a:gd name="connsiteY90" fmla="*/ 1312115 h 1342734"/>
              <a:gd name="connsiteX91" fmla="*/ 4492075 w 10678681"/>
              <a:gd name="connsiteY91" fmla="*/ 1313357 h 1342734"/>
              <a:gd name="connsiteX92" fmla="*/ 4487466 w 10678681"/>
              <a:gd name="connsiteY92" fmla="*/ 1304102 h 1342734"/>
              <a:gd name="connsiteX93" fmla="*/ 4398292 w 10678681"/>
              <a:gd name="connsiteY93" fmla="*/ 1278410 h 1342734"/>
              <a:gd name="connsiteX94" fmla="*/ 4306088 w 10678681"/>
              <a:gd name="connsiteY94" fmla="*/ 1282512 h 1342734"/>
              <a:gd name="connsiteX95" fmla="*/ 4188995 w 10678681"/>
              <a:gd name="connsiteY95" fmla="*/ 1296718 h 1342734"/>
              <a:gd name="connsiteX96" fmla="*/ 4136582 w 10678681"/>
              <a:gd name="connsiteY96" fmla="*/ 1287687 h 1342734"/>
              <a:gd name="connsiteX97" fmla="*/ 4064614 w 10678681"/>
              <a:gd name="connsiteY97" fmla="*/ 1296118 h 1342734"/>
              <a:gd name="connsiteX98" fmla="*/ 3900948 w 10678681"/>
              <a:gd name="connsiteY98" fmla="*/ 1322156 h 1342734"/>
              <a:gd name="connsiteX99" fmla="*/ 3787890 w 10678681"/>
              <a:gd name="connsiteY99" fmla="*/ 1322164 h 1342734"/>
              <a:gd name="connsiteX100" fmla="*/ 3745993 w 10678681"/>
              <a:gd name="connsiteY100" fmla="*/ 1342630 h 1342734"/>
              <a:gd name="connsiteX101" fmla="*/ 3675785 w 10678681"/>
              <a:gd name="connsiteY101" fmla="*/ 1326802 h 1342734"/>
              <a:gd name="connsiteX102" fmla="*/ 3623856 w 10678681"/>
              <a:gd name="connsiteY102" fmla="*/ 1290804 h 1342734"/>
              <a:gd name="connsiteX103" fmla="*/ 3564933 w 10678681"/>
              <a:gd name="connsiteY103" fmla="*/ 1287147 h 1342734"/>
              <a:gd name="connsiteX104" fmla="*/ 3550537 w 10678681"/>
              <a:gd name="connsiteY104" fmla="*/ 1317552 h 1342734"/>
              <a:gd name="connsiteX105" fmla="*/ 3487736 w 10678681"/>
              <a:gd name="connsiteY105" fmla="*/ 1303493 h 1342734"/>
              <a:gd name="connsiteX106" fmla="*/ 3392548 w 10678681"/>
              <a:gd name="connsiteY106" fmla="*/ 1278741 h 1342734"/>
              <a:gd name="connsiteX107" fmla="*/ 3337466 w 10678681"/>
              <a:gd name="connsiteY107" fmla="*/ 1272537 h 1342734"/>
              <a:gd name="connsiteX108" fmla="*/ 3175981 w 10678681"/>
              <a:gd name="connsiteY108" fmla="*/ 1208973 h 1342734"/>
              <a:gd name="connsiteX109" fmla="*/ 3036856 w 10678681"/>
              <a:gd name="connsiteY109" fmla="*/ 1214383 h 1342734"/>
              <a:gd name="connsiteX110" fmla="*/ 2824973 w 10678681"/>
              <a:gd name="connsiteY110" fmla="*/ 1134864 h 1342734"/>
              <a:gd name="connsiteX111" fmla="*/ 2804398 w 10678681"/>
              <a:gd name="connsiteY111" fmla="*/ 1125556 h 1342734"/>
              <a:gd name="connsiteX112" fmla="*/ 2736109 w 10678681"/>
              <a:gd name="connsiteY112" fmla="*/ 1137717 h 1342734"/>
              <a:gd name="connsiteX113" fmla="*/ 2659096 w 10678681"/>
              <a:gd name="connsiteY113" fmla="*/ 1150294 h 1342734"/>
              <a:gd name="connsiteX114" fmla="*/ 2567088 w 10678681"/>
              <a:gd name="connsiteY114" fmla="*/ 1181781 h 1342734"/>
              <a:gd name="connsiteX115" fmla="*/ 2454501 w 10678681"/>
              <a:gd name="connsiteY115" fmla="*/ 1155455 h 1342734"/>
              <a:gd name="connsiteX116" fmla="*/ 2385161 w 10678681"/>
              <a:gd name="connsiteY116" fmla="*/ 1161312 h 1342734"/>
              <a:gd name="connsiteX117" fmla="*/ 2273361 w 10678681"/>
              <a:gd name="connsiteY117" fmla="*/ 1134090 h 1342734"/>
              <a:gd name="connsiteX118" fmla="*/ 2132003 w 10678681"/>
              <a:gd name="connsiteY118" fmla="*/ 1139225 h 1342734"/>
              <a:gd name="connsiteX119" fmla="*/ 2041224 w 10678681"/>
              <a:gd name="connsiteY119" fmla="*/ 1147536 h 1342734"/>
              <a:gd name="connsiteX120" fmla="*/ 2010157 w 10678681"/>
              <a:gd name="connsiteY120" fmla="*/ 1152767 h 1342734"/>
              <a:gd name="connsiteX121" fmla="*/ 1859213 w 10678681"/>
              <a:gd name="connsiteY121" fmla="*/ 1199540 h 1342734"/>
              <a:gd name="connsiteX122" fmla="*/ 1735877 w 10678681"/>
              <a:gd name="connsiteY122" fmla="*/ 1246527 h 1342734"/>
              <a:gd name="connsiteX123" fmla="*/ 1705069 w 10678681"/>
              <a:gd name="connsiteY123" fmla="*/ 1251989 h 1342734"/>
              <a:gd name="connsiteX124" fmla="*/ 1307888 w 10678681"/>
              <a:gd name="connsiteY124" fmla="*/ 1283156 h 1342734"/>
              <a:gd name="connsiteX125" fmla="*/ 1220734 w 10678681"/>
              <a:gd name="connsiteY125" fmla="*/ 1257811 h 1342734"/>
              <a:gd name="connsiteX126" fmla="*/ 1021737 w 10678681"/>
              <a:gd name="connsiteY126" fmla="*/ 1238739 h 1342734"/>
              <a:gd name="connsiteX127" fmla="*/ 959820 w 10678681"/>
              <a:gd name="connsiteY127" fmla="*/ 1275863 h 1342734"/>
              <a:gd name="connsiteX128" fmla="*/ 929137 w 10678681"/>
              <a:gd name="connsiteY128" fmla="*/ 1273957 h 1342734"/>
              <a:gd name="connsiteX129" fmla="*/ 878849 w 10678681"/>
              <a:gd name="connsiteY129" fmla="*/ 1266740 h 1342734"/>
              <a:gd name="connsiteX130" fmla="*/ 800667 w 10678681"/>
              <a:gd name="connsiteY130" fmla="*/ 1282041 h 1342734"/>
              <a:gd name="connsiteX131" fmla="*/ 644906 w 10678681"/>
              <a:gd name="connsiteY131" fmla="*/ 1273685 h 1342734"/>
              <a:gd name="connsiteX132" fmla="*/ 379869 w 10678681"/>
              <a:gd name="connsiteY132" fmla="*/ 1339165 h 1342734"/>
              <a:gd name="connsiteX133" fmla="*/ 137696 w 10678681"/>
              <a:gd name="connsiteY133" fmla="*/ 1319217 h 1342734"/>
              <a:gd name="connsiteX134" fmla="*/ 54250 w 10678681"/>
              <a:gd name="connsiteY134" fmla="*/ 1315838 h 1342734"/>
              <a:gd name="connsiteX135" fmla="*/ 28042 w 10678681"/>
              <a:gd name="connsiteY135" fmla="*/ 1297822 h 1342734"/>
              <a:gd name="connsiteX136" fmla="*/ 0 w 10678681"/>
              <a:gd name="connsiteY136" fmla="*/ 1294612 h 1342734"/>
              <a:gd name="connsiteX137" fmla="*/ 0 w 10678681"/>
              <a:gd name="connsiteY137"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285593 w 10678681"/>
              <a:gd name="connsiteY77" fmla="*/ 1273569 h 1342734"/>
              <a:gd name="connsiteX78" fmla="*/ 5192893 w 10678681"/>
              <a:gd name="connsiteY78" fmla="*/ 1247188 h 1342734"/>
              <a:gd name="connsiteX79" fmla="*/ 5186475 w 10678681"/>
              <a:gd name="connsiteY79" fmla="*/ 1257028 h 1342734"/>
              <a:gd name="connsiteX80" fmla="*/ 5126038 w 10678681"/>
              <a:gd name="connsiteY80" fmla="*/ 1263189 h 1342734"/>
              <a:gd name="connsiteX81" fmla="*/ 4894688 w 10678681"/>
              <a:gd name="connsiteY81" fmla="*/ 1247184 h 1342734"/>
              <a:gd name="connsiteX82" fmla="*/ 4788036 w 10678681"/>
              <a:gd name="connsiteY82" fmla="*/ 1238182 h 1342734"/>
              <a:gd name="connsiteX83" fmla="*/ 4747555 w 10678681"/>
              <a:gd name="connsiteY83" fmla="*/ 1252768 h 1342734"/>
              <a:gd name="connsiteX84" fmla="*/ 4679644 w 10678681"/>
              <a:gd name="connsiteY84" fmla="*/ 1276603 h 1342734"/>
              <a:gd name="connsiteX85" fmla="*/ 4617473 w 10678681"/>
              <a:gd name="connsiteY85" fmla="*/ 1296467 h 1342734"/>
              <a:gd name="connsiteX86" fmla="*/ 4564919 w 10678681"/>
              <a:gd name="connsiteY86" fmla="*/ 1325507 h 1342734"/>
              <a:gd name="connsiteX87" fmla="*/ 4566586 w 10678681"/>
              <a:gd name="connsiteY87" fmla="*/ 1316963 h 1342734"/>
              <a:gd name="connsiteX88" fmla="*/ 4556303 w 10678681"/>
              <a:gd name="connsiteY88" fmla="*/ 1300262 h 1342734"/>
              <a:gd name="connsiteX89" fmla="*/ 4502358 w 10678681"/>
              <a:gd name="connsiteY89" fmla="*/ 1302558 h 1342734"/>
              <a:gd name="connsiteX90" fmla="*/ 4498919 w 10678681"/>
              <a:gd name="connsiteY90" fmla="*/ 1312115 h 1342734"/>
              <a:gd name="connsiteX91" fmla="*/ 4492075 w 10678681"/>
              <a:gd name="connsiteY91" fmla="*/ 1313357 h 1342734"/>
              <a:gd name="connsiteX92" fmla="*/ 4487466 w 10678681"/>
              <a:gd name="connsiteY92" fmla="*/ 1304102 h 1342734"/>
              <a:gd name="connsiteX93" fmla="*/ 4398292 w 10678681"/>
              <a:gd name="connsiteY93" fmla="*/ 1278410 h 1342734"/>
              <a:gd name="connsiteX94" fmla="*/ 4306088 w 10678681"/>
              <a:gd name="connsiteY94" fmla="*/ 1282512 h 1342734"/>
              <a:gd name="connsiteX95" fmla="*/ 4188995 w 10678681"/>
              <a:gd name="connsiteY95" fmla="*/ 1296718 h 1342734"/>
              <a:gd name="connsiteX96" fmla="*/ 4136582 w 10678681"/>
              <a:gd name="connsiteY96" fmla="*/ 1287687 h 1342734"/>
              <a:gd name="connsiteX97" fmla="*/ 4064614 w 10678681"/>
              <a:gd name="connsiteY97" fmla="*/ 1296118 h 1342734"/>
              <a:gd name="connsiteX98" fmla="*/ 3900948 w 10678681"/>
              <a:gd name="connsiteY98" fmla="*/ 1322156 h 1342734"/>
              <a:gd name="connsiteX99" fmla="*/ 3787890 w 10678681"/>
              <a:gd name="connsiteY99" fmla="*/ 1322164 h 1342734"/>
              <a:gd name="connsiteX100" fmla="*/ 3745993 w 10678681"/>
              <a:gd name="connsiteY100" fmla="*/ 1342630 h 1342734"/>
              <a:gd name="connsiteX101" fmla="*/ 3675785 w 10678681"/>
              <a:gd name="connsiteY101" fmla="*/ 1326802 h 1342734"/>
              <a:gd name="connsiteX102" fmla="*/ 3623856 w 10678681"/>
              <a:gd name="connsiteY102" fmla="*/ 1290804 h 1342734"/>
              <a:gd name="connsiteX103" fmla="*/ 3564933 w 10678681"/>
              <a:gd name="connsiteY103" fmla="*/ 1287147 h 1342734"/>
              <a:gd name="connsiteX104" fmla="*/ 3550537 w 10678681"/>
              <a:gd name="connsiteY104" fmla="*/ 1317552 h 1342734"/>
              <a:gd name="connsiteX105" fmla="*/ 3487736 w 10678681"/>
              <a:gd name="connsiteY105" fmla="*/ 1303493 h 1342734"/>
              <a:gd name="connsiteX106" fmla="*/ 3392548 w 10678681"/>
              <a:gd name="connsiteY106" fmla="*/ 1278741 h 1342734"/>
              <a:gd name="connsiteX107" fmla="*/ 3337466 w 10678681"/>
              <a:gd name="connsiteY107" fmla="*/ 1272537 h 1342734"/>
              <a:gd name="connsiteX108" fmla="*/ 3175981 w 10678681"/>
              <a:gd name="connsiteY108" fmla="*/ 1208973 h 1342734"/>
              <a:gd name="connsiteX109" fmla="*/ 3036856 w 10678681"/>
              <a:gd name="connsiteY109" fmla="*/ 1214383 h 1342734"/>
              <a:gd name="connsiteX110" fmla="*/ 2824973 w 10678681"/>
              <a:gd name="connsiteY110" fmla="*/ 1134864 h 1342734"/>
              <a:gd name="connsiteX111" fmla="*/ 2804398 w 10678681"/>
              <a:gd name="connsiteY111" fmla="*/ 1125556 h 1342734"/>
              <a:gd name="connsiteX112" fmla="*/ 2736109 w 10678681"/>
              <a:gd name="connsiteY112" fmla="*/ 1137717 h 1342734"/>
              <a:gd name="connsiteX113" fmla="*/ 2659096 w 10678681"/>
              <a:gd name="connsiteY113" fmla="*/ 1150294 h 1342734"/>
              <a:gd name="connsiteX114" fmla="*/ 2567088 w 10678681"/>
              <a:gd name="connsiteY114" fmla="*/ 1181781 h 1342734"/>
              <a:gd name="connsiteX115" fmla="*/ 2454501 w 10678681"/>
              <a:gd name="connsiteY115" fmla="*/ 1155455 h 1342734"/>
              <a:gd name="connsiteX116" fmla="*/ 2385161 w 10678681"/>
              <a:gd name="connsiteY116" fmla="*/ 1161312 h 1342734"/>
              <a:gd name="connsiteX117" fmla="*/ 2273361 w 10678681"/>
              <a:gd name="connsiteY117" fmla="*/ 1134090 h 1342734"/>
              <a:gd name="connsiteX118" fmla="*/ 2132003 w 10678681"/>
              <a:gd name="connsiteY118" fmla="*/ 1139225 h 1342734"/>
              <a:gd name="connsiteX119" fmla="*/ 2041224 w 10678681"/>
              <a:gd name="connsiteY119" fmla="*/ 1147536 h 1342734"/>
              <a:gd name="connsiteX120" fmla="*/ 2010157 w 10678681"/>
              <a:gd name="connsiteY120" fmla="*/ 1152767 h 1342734"/>
              <a:gd name="connsiteX121" fmla="*/ 1859213 w 10678681"/>
              <a:gd name="connsiteY121" fmla="*/ 1199540 h 1342734"/>
              <a:gd name="connsiteX122" fmla="*/ 1735877 w 10678681"/>
              <a:gd name="connsiteY122" fmla="*/ 1246527 h 1342734"/>
              <a:gd name="connsiteX123" fmla="*/ 1705069 w 10678681"/>
              <a:gd name="connsiteY123" fmla="*/ 1251989 h 1342734"/>
              <a:gd name="connsiteX124" fmla="*/ 1307888 w 10678681"/>
              <a:gd name="connsiteY124" fmla="*/ 1283156 h 1342734"/>
              <a:gd name="connsiteX125" fmla="*/ 1220734 w 10678681"/>
              <a:gd name="connsiteY125" fmla="*/ 1257811 h 1342734"/>
              <a:gd name="connsiteX126" fmla="*/ 1021737 w 10678681"/>
              <a:gd name="connsiteY126" fmla="*/ 1238739 h 1342734"/>
              <a:gd name="connsiteX127" fmla="*/ 959820 w 10678681"/>
              <a:gd name="connsiteY127" fmla="*/ 1275863 h 1342734"/>
              <a:gd name="connsiteX128" fmla="*/ 929137 w 10678681"/>
              <a:gd name="connsiteY128" fmla="*/ 1273957 h 1342734"/>
              <a:gd name="connsiteX129" fmla="*/ 878849 w 10678681"/>
              <a:gd name="connsiteY129" fmla="*/ 1266740 h 1342734"/>
              <a:gd name="connsiteX130" fmla="*/ 800667 w 10678681"/>
              <a:gd name="connsiteY130" fmla="*/ 1282041 h 1342734"/>
              <a:gd name="connsiteX131" fmla="*/ 644906 w 10678681"/>
              <a:gd name="connsiteY131" fmla="*/ 1273685 h 1342734"/>
              <a:gd name="connsiteX132" fmla="*/ 379869 w 10678681"/>
              <a:gd name="connsiteY132" fmla="*/ 1339165 h 1342734"/>
              <a:gd name="connsiteX133" fmla="*/ 137696 w 10678681"/>
              <a:gd name="connsiteY133" fmla="*/ 1319217 h 1342734"/>
              <a:gd name="connsiteX134" fmla="*/ 54250 w 10678681"/>
              <a:gd name="connsiteY134" fmla="*/ 1315838 h 1342734"/>
              <a:gd name="connsiteX135" fmla="*/ 28042 w 10678681"/>
              <a:gd name="connsiteY135" fmla="*/ 1297822 h 1342734"/>
              <a:gd name="connsiteX136" fmla="*/ 0 w 10678681"/>
              <a:gd name="connsiteY136" fmla="*/ 1294612 h 1342734"/>
              <a:gd name="connsiteX137" fmla="*/ 0 w 10678681"/>
              <a:gd name="connsiteY137"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86475 w 10678681"/>
              <a:gd name="connsiteY78" fmla="*/ 1257028 h 1342734"/>
              <a:gd name="connsiteX79" fmla="*/ 5126038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307888 w 10678681"/>
              <a:gd name="connsiteY123" fmla="*/ 1283156 h 1342734"/>
              <a:gd name="connsiteX124" fmla="*/ 1220734 w 10678681"/>
              <a:gd name="connsiteY124" fmla="*/ 1257811 h 1342734"/>
              <a:gd name="connsiteX125" fmla="*/ 1021737 w 10678681"/>
              <a:gd name="connsiteY125" fmla="*/ 1238739 h 1342734"/>
              <a:gd name="connsiteX126" fmla="*/ 959820 w 10678681"/>
              <a:gd name="connsiteY126" fmla="*/ 1275863 h 1342734"/>
              <a:gd name="connsiteX127" fmla="*/ 929137 w 10678681"/>
              <a:gd name="connsiteY127" fmla="*/ 1273957 h 1342734"/>
              <a:gd name="connsiteX128" fmla="*/ 878849 w 10678681"/>
              <a:gd name="connsiteY128" fmla="*/ 1266740 h 1342734"/>
              <a:gd name="connsiteX129" fmla="*/ 800667 w 10678681"/>
              <a:gd name="connsiteY129" fmla="*/ 1282041 h 1342734"/>
              <a:gd name="connsiteX130" fmla="*/ 644906 w 10678681"/>
              <a:gd name="connsiteY130" fmla="*/ 1273685 h 1342734"/>
              <a:gd name="connsiteX131" fmla="*/ 379869 w 10678681"/>
              <a:gd name="connsiteY131" fmla="*/ 1339165 h 1342734"/>
              <a:gd name="connsiteX132" fmla="*/ 137696 w 10678681"/>
              <a:gd name="connsiteY132" fmla="*/ 1319217 h 1342734"/>
              <a:gd name="connsiteX133" fmla="*/ 54250 w 10678681"/>
              <a:gd name="connsiteY133" fmla="*/ 1315838 h 1342734"/>
              <a:gd name="connsiteX134" fmla="*/ 28042 w 10678681"/>
              <a:gd name="connsiteY134" fmla="*/ 1297822 h 1342734"/>
              <a:gd name="connsiteX135" fmla="*/ 0 w 10678681"/>
              <a:gd name="connsiteY135" fmla="*/ 1294612 h 1342734"/>
              <a:gd name="connsiteX136" fmla="*/ 0 w 10678681"/>
              <a:gd name="connsiteY136"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8647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307888 w 10678681"/>
              <a:gd name="connsiteY123" fmla="*/ 1283156 h 1342734"/>
              <a:gd name="connsiteX124" fmla="*/ 1220734 w 10678681"/>
              <a:gd name="connsiteY124" fmla="*/ 1257811 h 1342734"/>
              <a:gd name="connsiteX125" fmla="*/ 1021737 w 10678681"/>
              <a:gd name="connsiteY125" fmla="*/ 1238739 h 1342734"/>
              <a:gd name="connsiteX126" fmla="*/ 959820 w 10678681"/>
              <a:gd name="connsiteY126" fmla="*/ 1275863 h 1342734"/>
              <a:gd name="connsiteX127" fmla="*/ 929137 w 10678681"/>
              <a:gd name="connsiteY127" fmla="*/ 1273957 h 1342734"/>
              <a:gd name="connsiteX128" fmla="*/ 878849 w 10678681"/>
              <a:gd name="connsiteY128" fmla="*/ 1266740 h 1342734"/>
              <a:gd name="connsiteX129" fmla="*/ 800667 w 10678681"/>
              <a:gd name="connsiteY129" fmla="*/ 1282041 h 1342734"/>
              <a:gd name="connsiteX130" fmla="*/ 644906 w 10678681"/>
              <a:gd name="connsiteY130" fmla="*/ 1273685 h 1342734"/>
              <a:gd name="connsiteX131" fmla="*/ 379869 w 10678681"/>
              <a:gd name="connsiteY131" fmla="*/ 1339165 h 1342734"/>
              <a:gd name="connsiteX132" fmla="*/ 137696 w 10678681"/>
              <a:gd name="connsiteY132" fmla="*/ 1319217 h 1342734"/>
              <a:gd name="connsiteX133" fmla="*/ 54250 w 10678681"/>
              <a:gd name="connsiteY133" fmla="*/ 1315838 h 1342734"/>
              <a:gd name="connsiteX134" fmla="*/ 28042 w 10678681"/>
              <a:gd name="connsiteY134" fmla="*/ 1297822 h 1342734"/>
              <a:gd name="connsiteX135" fmla="*/ 0 w 10678681"/>
              <a:gd name="connsiteY135" fmla="*/ 1294612 h 1342734"/>
              <a:gd name="connsiteX136" fmla="*/ 0 w 10678681"/>
              <a:gd name="connsiteY136"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6402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307888 w 10678681"/>
              <a:gd name="connsiteY123" fmla="*/ 1283156 h 1342734"/>
              <a:gd name="connsiteX124" fmla="*/ 1220734 w 10678681"/>
              <a:gd name="connsiteY124" fmla="*/ 1257811 h 1342734"/>
              <a:gd name="connsiteX125" fmla="*/ 1021737 w 10678681"/>
              <a:gd name="connsiteY125" fmla="*/ 1238739 h 1342734"/>
              <a:gd name="connsiteX126" fmla="*/ 959820 w 10678681"/>
              <a:gd name="connsiteY126" fmla="*/ 1275863 h 1342734"/>
              <a:gd name="connsiteX127" fmla="*/ 929137 w 10678681"/>
              <a:gd name="connsiteY127" fmla="*/ 1273957 h 1342734"/>
              <a:gd name="connsiteX128" fmla="*/ 878849 w 10678681"/>
              <a:gd name="connsiteY128" fmla="*/ 1266740 h 1342734"/>
              <a:gd name="connsiteX129" fmla="*/ 800667 w 10678681"/>
              <a:gd name="connsiteY129" fmla="*/ 1282041 h 1342734"/>
              <a:gd name="connsiteX130" fmla="*/ 644906 w 10678681"/>
              <a:gd name="connsiteY130" fmla="*/ 1273685 h 1342734"/>
              <a:gd name="connsiteX131" fmla="*/ 379869 w 10678681"/>
              <a:gd name="connsiteY131" fmla="*/ 1339165 h 1342734"/>
              <a:gd name="connsiteX132" fmla="*/ 137696 w 10678681"/>
              <a:gd name="connsiteY132" fmla="*/ 1319217 h 1342734"/>
              <a:gd name="connsiteX133" fmla="*/ 54250 w 10678681"/>
              <a:gd name="connsiteY133" fmla="*/ 1315838 h 1342734"/>
              <a:gd name="connsiteX134" fmla="*/ 28042 w 10678681"/>
              <a:gd name="connsiteY134" fmla="*/ 1297822 h 1342734"/>
              <a:gd name="connsiteX135" fmla="*/ 0 w 10678681"/>
              <a:gd name="connsiteY135" fmla="*/ 1294612 h 1342734"/>
              <a:gd name="connsiteX136" fmla="*/ 0 w 10678681"/>
              <a:gd name="connsiteY136"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6402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307888 w 10678681"/>
              <a:gd name="connsiteY123" fmla="*/ 1283156 h 1342734"/>
              <a:gd name="connsiteX124" fmla="*/ 1021737 w 10678681"/>
              <a:gd name="connsiteY124" fmla="*/ 1238739 h 1342734"/>
              <a:gd name="connsiteX125" fmla="*/ 959820 w 10678681"/>
              <a:gd name="connsiteY125" fmla="*/ 1275863 h 1342734"/>
              <a:gd name="connsiteX126" fmla="*/ 929137 w 10678681"/>
              <a:gd name="connsiteY126" fmla="*/ 1273957 h 1342734"/>
              <a:gd name="connsiteX127" fmla="*/ 878849 w 10678681"/>
              <a:gd name="connsiteY127" fmla="*/ 1266740 h 1342734"/>
              <a:gd name="connsiteX128" fmla="*/ 800667 w 10678681"/>
              <a:gd name="connsiteY128" fmla="*/ 1282041 h 1342734"/>
              <a:gd name="connsiteX129" fmla="*/ 644906 w 10678681"/>
              <a:gd name="connsiteY129" fmla="*/ 1273685 h 1342734"/>
              <a:gd name="connsiteX130" fmla="*/ 379869 w 10678681"/>
              <a:gd name="connsiteY130" fmla="*/ 1339165 h 1342734"/>
              <a:gd name="connsiteX131" fmla="*/ 137696 w 10678681"/>
              <a:gd name="connsiteY131" fmla="*/ 1319217 h 1342734"/>
              <a:gd name="connsiteX132" fmla="*/ 54250 w 10678681"/>
              <a:gd name="connsiteY132" fmla="*/ 1315838 h 1342734"/>
              <a:gd name="connsiteX133" fmla="*/ 28042 w 10678681"/>
              <a:gd name="connsiteY133" fmla="*/ 1297822 h 1342734"/>
              <a:gd name="connsiteX134" fmla="*/ 0 w 10678681"/>
              <a:gd name="connsiteY134" fmla="*/ 1294612 h 1342734"/>
              <a:gd name="connsiteX135" fmla="*/ 0 w 10678681"/>
              <a:gd name="connsiteY135"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6402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705069 w 10678681"/>
              <a:gd name="connsiteY122" fmla="*/ 1251989 h 1342734"/>
              <a:gd name="connsiteX123" fmla="*/ 1279827 w 10678681"/>
              <a:gd name="connsiteY123" fmla="*/ 1245307 h 1342734"/>
              <a:gd name="connsiteX124" fmla="*/ 1021737 w 10678681"/>
              <a:gd name="connsiteY124" fmla="*/ 1238739 h 1342734"/>
              <a:gd name="connsiteX125" fmla="*/ 959820 w 10678681"/>
              <a:gd name="connsiteY125" fmla="*/ 1275863 h 1342734"/>
              <a:gd name="connsiteX126" fmla="*/ 929137 w 10678681"/>
              <a:gd name="connsiteY126" fmla="*/ 1273957 h 1342734"/>
              <a:gd name="connsiteX127" fmla="*/ 878849 w 10678681"/>
              <a:gd name="connsiteY127" fmla="*/ 1266740 h 1342734"/>
              <a:gd name="connsiteX128" fmla="*/ 800667 w 10678681"/>
              <a:gd name="connsiteY128" fmla="*/ 1282041 h 1342734"/>
              <a:gd name="connsiteX129" fmla="*/ 644906 w 10678681"/>
              <a:gd name="connsiteY129" fmla="*/ 1273685 h 1342734"/>
              <a:gd name="connsiteX130" fmla="*/ 379869 w 10678681"/>
              <a:gd name="connsiteY130" fmla="*/ 1339165 h 1342734"/>
              <a:gd name="connsiteX131" fmla="*/ 137696 w 10678681"/>
              <a:gd name="connsiteY131" fmla="*/ 1319217 h 1342734"/>
              <a:gd name="connsiteX132" fmla="*/ 54250 w 10678681"/>
              <a:gd name="connsiteY132" fmla="*/ 1315838 h 1342734"/>
              <a:gd name="connsiteX133" fmla="*/ 28042 w 10678681"/>
              <a:gd name="connsiteY133" fmla="*/ 1297822 h 1342734"/>
              <a:gd name="connsiteX134" fmla="*/ 0 w 10678681"/>
              <a:gd name="connsiteY134" fmla="*/ 1294612 h 1342734"/>
              <a:gd name="connsiteX135" fmla="*/ 0 w 10678681"/>
              <a:gd name="connsiteY135" fmla="*/ 0 h 1342734"/>
              <a:gd name="connsiteX0" fmla="*/ 0 w 10678681"/>
              <a:gd name="connsiteY0" fmla="*/ 0 h 1342734"/>
              <a:gd name="connsiteX1" fmla="*/ 10678681 w 10678681"/>
              <a:gd name="connsiteY1" fmla="*/ 0 h 1342734"/>
              <a:gd name="connsiteX2" fmla="*/ 10666019 w 10678681"/>
              <a:gd name="connsiteY2" fmla="*/ 7876 h 1342734"/>
              <a:gd name="connsiteX3" fmla="*/ 10632825 w 10678681"/>
              <a:gd name="connsiteY3" fmla="*/ 32153 h 1342734"/>
              <a:gd name="connsiteX4" fmla="*/ 10516219 w 10678681"/>
              <a:gd name="connsiteY4" fmla="*/ 45588 h 1342734"/>
              <a:gd name="connsiteX5" fmla="*/ 10456989 w 10678681"/>
              <a:gd name="connsiteY5" fmla="*/ 979 h 1342734"/>
              <a:gd name="connsiteX6" fmla="*/ 10438642 w 10678681"/>
              <a:gd name="connsiteY6" fmla="*/ 1524 h 1342734"/>
              <a:gd name="connsiteX7" fmla="*/ 10407146 w 10678681"/>
              <a:gd name="connsiteY7" fmla="*/ 43659 h 1342734"/>
              <a:gd name="connsiteX8" fmla="*/ 10341159 w 10678681"/>
              <a:gd name="connsiteY8" fmla="*/ 103824 h 1342734"/>
              <a:gd name="connsiteX9" fmla="*/ 10244930 w 10678681"/>
              <a:gd name="connsiteY9" fmla="*/ 94599 h 1342734"/>
              <a:gd name="connsiteX10" fmla="*/ 10115334 w 10678681"/>
              <a:gd name="connsiteY10" fmla="*/ 155658 h 1342734"/>
              <a:gd name="connsiteX11" fmla="*/ 10068157 w 10678681"/>
              <a:gd name="connsiteY11" fmla="*/ 215673 h 1342734"/>
              <a:gd name="connsiteX12" fmla="*/ 10045431 w 10678681"/>
              <a:gd name="connsiteY12" fmla="*/ 229568 h 1342734"/>
              <a:gd name="connsiteX13" fmla="*/ 9929077 w 10678681"/>
              <a:gd name="connsiteY13" fmla="*/ 209062 h 1342734"/>
              <a:gd name="connsiteX14" fmla="*/ 9840045 w 10678681"/>
              <a:gd name="connsiteY14" fmla="*/ 223033 h 1342734"/>
              <a:gd name="connsiteX15" fmla="*/ 9679639 w 10678681"/>
              <a:gd name="connsiteY15" fmla="*/ 247182 h 1342734"/>
              <a:gd name="connsiteX16" fmla="*/ 9498347 w 10678681"/>
              <a:gd name="connsiteY16" fmla="*/ 244723 h 1342734"/>
              <a:gd name="connsiteX17" fmla="*/ 9366026 w 10678681"/>
              <a:gd name="connsiteY17" fmla="*/ 299024 h 1342734"/>
              <a:gd name="connsiteX18" fmla="*/ 9316702 w 10678681"/>
              <a:gd name="connsiteY18" fmla="*/ 356523 h 1342734"/>
              <a:gd name="connsiteX19" fmla="*/ 9121744 w 10678681"/>
              <a:gd name="connsiteY19" fmla="*/ 365177 h 1342734"/>
              <a:gd name="connsiteX20" fmla="*/ 9061654 w 10678681"/>
              <a:gd name="connsiteY20" fmla="*/ 393730 h 1342734"/>
              <a:gd name="connsiteX21" fmla="*/ 8997577 w 10678681"/>
              <a:gd name="connsiteY21" fmla="*/ 380865 h 1342734"/>
              <a:gd name="connsiteX22" fmla="*/ 8907968 w 10678681"/>
              <a:gd name="connsiteY22" fmla="*/ 447345 h 1342734"/>
              <a:gd name="connsiteX23" fmla="*/ 8764163 w 10678681"/>
              <a:gd name="connsiteY23" fmla="*/ 471000 h 1342734"/>
              <a:gd name="connsiteX24" fmla="*/ 8680155 w 10678681"/>
              <a:gd name="connsiteY24" fmla="*/ 492404 h 1342734"/>
              <a:gd name="connsiteX25" fmla="*/ 8651436 w 10678681"/>
              <a:gd name="connsiteY25" fmla="*/ 511923 h 1342734"/>
              <a:gd name="connsiteX26" fmla="*/ 8609185 w 10678681"/>
              <a:gd name="connsiteY26" fmla="*/ 531525 h 1342734"/>
              <a:gd name="connsiteX27" fmla="*/ 8537091 w 10678681"/>
              <a:gd name="connsiteY27" fmla="*/ 574933 h 1342734"/>
              <a:gd name="connsiteX28" fmla="*/ 8435931 w 10678681"/>
              <a:gd name="connsiteY28" fmla="*/ 617926 h 1342734"/>
              <a:gd name="connsiteX29" fmla="*/ 8348623 w 10678681"/>
              <a:gd name="connsiteY29" fmla="*/ 600607 h 1342734"/>
              <a:gd name="connsiteX30" fmla="*/ 8276883 w 10678681"/>
              <a:gd name="connsiteY30" fmla="*/ 588214 h 1342734"/>
              <a:gd name="connsiteX31" fmla="*/ 8086698 w 10678681"/>
              <a:gd name="connsiteY31" fmla="*/ 605185 h 1342734"/>
              <a:gd name="connsiteX32" fmla="*/ 7982378 w 10678681"/>
              <a:gd name="connsiteY32" fmla="*/ 629799 h 1342734"/>
              <a:gd name="connsiteX33" fmla="*/ 7947952 w 10678681"/>
              <a:gd name="connsiteY33" fmla="*/ 648003 h 1342734"/>
              <a:gd name="connsiteX34" fmla="*/ 7890112 w 10678681"/>
              <a:gd name="connsiteY34" fmla="*/ 677915 h 1342734"/>
              <a:gd name="connsiteX35" fmla="*/ 7853284 w 10678681"/>
              <a:gd name="connsiteY35" fmla="*/ 723588 h 1342734"/>
              <a:gd name="connsiteX36" fmla="*/ 7802383 w 10678681"/>
              <a:gd name="connsiteY36" fmla="*/ 739359 h 1342734"/>
              <a:gd name="connsiteX37" fmla="*/ 7730518 w 10678681"/>
              <a:gd name="connsiteY37" fmla="*/ 739526 h 1342734"/>
              <a:gd name="connsiteX38" fmla="*/ 7720084 w 10678681"/>
              <a:gd name="connsiteY38" fmla="*/ 760750 h 1342734"/>
              <a:gd name="connsiteX39" fmla="*/ 7652907 w 10678681"/>
              <a:gd name="connsiteY39" fmla="*/ 783273 h 1342734"/>
              <a:gd name="connsiteX40" fmla="*/ 7606008 w 10678681"/>
              <a:gd name="connsiteY40" fmla="*/ 800717 h 1342734"/>
              <a:gd name="connsiteX41" fmla="*/ 7480223 w 10678681"/>
              <a:gd name="connsiteY41" fmla="*/ 856821 h 1342734"/>
              <a:gd name="connsiteX42" fmla="*/ 7356005 w 10678681"/>
              <a:gd name="connsiteY42" fmla="*/ 919462 h 1342734"/>
              <a:gd name="connsiteX43" fmla="*/ 7305396 w 10678681"/>
              <a:gd name="connsiteY43" fmla="*/ 986228 h 1342734"/>
              <a:gd name="connsiteX44" fmla="*/ 7266251 w 10678681"/>
              <a:gd name="connsiteY44" fmla="*/ 967864 h 1342734"/>
              <a:gd name="connsiteX45" fmla="*/ 7258094 w 10678681"/>
              <a:gd name="connsiteY45" fmla="*/ 990679 h 1342734"/>
              <a:gd name="connsiteX46" fmla="*/ 7257893 w 10678681"/>
              <a:gd name="connsiteY46" fmla="*/ 991204 h 1342734"/>
              <a:gd name="connsiteX47" fmla="*/ 7247153 w 10678681"/>
              <a:gd name="connsiteY47" fmla="*/ 991550 h 1342734"/>
              <a:gd name="connsiteX48" fmla="*/ 7193612 w 10678681"/>
              <a:gd name="connsiteY48" fmla="*/ 987042 h 1342734"/>
              <a:gd name="connsiteX49" fmla="*/ 7132632 w 10678681"/>
              <a:gd name="connsiteY49" fmla="*/ 1042036 h 1342734"/>
              <a:gd name="connsiteX50" fmla="*/ 7105610 w 10678681"/>
              <a:gd name="connsiteY50" fmla="*/ 1053537 h 1342734"/>
              <a:gd name="connsiteX51" fmla="*/ 7069148 w 10678681"/>
              <a:gd name="connsiteY51" fmla="*/ 1047163 h 1342734"/>
              <a:gd name="connsiteX52" fmla="*/ 7039634 w 10678681"/>
              <a:gd name="connsiteY52" fmla="*/ 1059971 h 1342734"/>
              <a:gd name="connsiteX53" fmla="*/ 7033445 w 10678681"/>
              <a:gd name="connsiteY53" fmla="*/ 1063314 h 1342734"/>
              <a:gd name="connsiteX54" fmla="*/ 6999157 w 10678681"/>
              <a:gd name="connsiteY54" fmla="*/ 1055282 h 1342734"/>
              <a:gd name="connsiteX55" fmla="*/ 6981874 w 10678681"/>
              <a:gd name="connsiteY55" fmla="*/ 1053827 h 1342734"/>
              <a:gd name="connsiteX56" fmla="*/ 6976102 w 10678681"/>
              <a:gd name="connsiteY56" fmla="*/ 1047854 h 1342734"/>
              <a:gd name="connsiteX57" fmla="*/ 6951040 w 10678681"/>
              <a:gd name="connsiteY57" fmla="*/ 1048531 h 1342734"/>
              <a:gd name="connsiteX58" fmla="*/ 6948497 w 10678681"/>
              <a:gd name="connsiteY58" fmla="*/ 1050706 h 1342734"/>
              <a:gd name="connsiteX59" fmla="*/ 6926582 w 10678681"/>
              <a:gd name="connsiteY59" fmla="*/ 1043462 h 1342734"/>
              <a:gd name="connsiteX60" fmla="*/ 6833743 w 10678681"/>
              <a:gd name="connsiteY60" fmla="*/ 1027960 h 1342734"/>
              <a:gd name="connsiteX61" fmla="*/ 6687090 w 10678681"/>
              <a:gd name="connsiteY61" fmla="*/ 1063250 h 1342734"/>
              <a:gd name="connsiteX62" fmla="*/ 6431838 w 10678681"/>
              <a:gd name="connsiteY62" fmla="*/ 1063226 h 1342734"/>
              <a:gd name="connsiteX63" fmla="*/ 6327795 w 10678681"/>
              <a:gd name="connsiteY63" fmla="*/ 1088142 h 1342734"/>
              <a:gd name="connsiteX64" fmla="*/ 6136549 w 10678681"/>
              <a:gd name="connsiteY64" fmla="*/ 1100268 h 1342734"/>
              <a:gd name="connsiteX65" fmla="*/ 6004655 w 10678681"/>
              <a:gd name="connsiteY65" fmla="*/ 1114946 h 1342734"/>
              <a:gd name="connsiteX66" fmla="*/ 5936643 w 10678681"/>
              <a:gd name="connsiteY66" fmla="*/ 1095428 h 1342734"/>
              <a:gd name="connsiteX67" fmla="*/ 5912484 w 10678681"/>
              <a:gd name="connsiteY67" fmla="*/ 1112624 h 1342734"/>
              <a:gd name="connsiteX68" fmla="*/ 5908387 w 10678681"/>
              <a:gd name="connsiteY68" fmla="*/ 1116018 h 1342734"/>
              <a:gd name="connsiteX69" fmla="*/ 5890495 w 10678681"/>
              <a:gd name="connsiteY69" fmla="*/ 1120268 h 1342734"/>
              <a:gd name="connsiteX70" fmla="*/ 5887318 w 10678681"/>
              <a:gd name="connsiteY70" fmla="*/ 1133134 h 1342734"/>
              <a:gd name="connsiteX71" fmla="*/ 5861726 w 10678681"/>
              <a:gd name="connsiteY71" fmla="*/ 1147891 h 1342734"/>
              <a:gd name="connsiteX72" fmla="*/ 5805823 w 10678681"/>
              <a:gd name="connsiteY72" fmla="*/ 1152457 h 1342734"/>
              <a:gd name="connsiteX73" fmla="*/ 5689841 w 10678681"/>
              <a:gd name="connsiteY73" fmla="*/ 1176232 h 1342734"/>
              <a:gd name="connsiteX74" fmla="*/ 5605119 w 10678681"/>
              <a:gd name="connsiteY74" fmla="*/ 1190202 h 1342734"/>
              <a:gd name="connsiteX75" fmla="*/ 5488513 w 10678681"/>
              <a:gd name="connsiteY75" fmla="*/ 1205367 h 1342734"/>
              <a:gd name="connsiteX76" fmla="*/ 5402905 w 10678681"/>
              <a:gd name="connsiteY76" fmla="*/ 1241191 h 1342734"/>
              <a:gd name="connsiteX77" fmla="*/ 5192893 w 10678681"/>
              <a:gd name="connsiteY77" fmla="*/ 1247188 h 1342734"/>
              <a:gd name="connsiteX78" fmla="*/ 5164025 w 10678681"/>
              <a:gd name="connsiteY78" fmla="*/ 1257028 h 1342734"/>
              <a:gd name="connsiteX79" fmla="*/ 5103589 w 10678681"/>
              <a:gd name="connsiteY79" fmla="*/ 1263189 h 1342734"/>
              <a:gd name="connsiteX80" fmla="*/ 4894688 w 10678681"/>
              <a:gd name="connsiteY80" fmla="*/ 1247184 h 1342734"/>
              <a:gd name="connsiteX81" fmla="*/ 4788036 w 10678681"/>
              <a:gd name="connsiteY81" fmla="*/ 1238182 h 1342734"/>
              <a:gd name="connsiteX82" fmla="*/ 4747555 w 10678681"/>
              <a:gd name="connsiteY82" fmla="*/ 1252768 h 1342734"/>
              <a:gd name="connsiteX83" fmla="*/ 4679644 w 10678681"/>
              <a:gd name="connsiteY83" fmla="*/ 1276603 h 1342734"/>
              <a:gd name="connsiteX84" fmla="*/ 4617473 w 10678681"/>
              <a:gd name="connsiteY84" fmla="*/ 1296467 h 1342734"/>
              <a:gd name="connsiteX85" fmla="*/ 4564919 w 10678681"/>
              <a:gd name="connsiteY85" fmla="*/ 1325507 h 1342734"/>
              <a:gd name="connsiteX86" fmla="*/ 4566586 w 10678681"/>
              <a:gd name="connsiteY86" fmla="*/ 1316963 h 1342734"/>
              <a:gd name="connsiteX87" fmla="*/ 4556303 w 10678681"/>
              <a:gd name="connsiteY87" fmla="*/ 1300262 h 1342734"/>
              <a:gd name="connsiteX88" fmla="*/ 4502358 w 10678681"/>
              <a:gd name="connsiteY88" fmla="*/ 1302558 h 1342734"/>
              <a:gd name="connsiteX89" fmla="*/ 4498919 w 10678681"/>
              <a:gd name="connsiteY89" fmla="*/ 1312115 h 1342734"/>
              <a:gd name="connsiteX90" fmla="*/ 4492075 w 10678681"/>
              <a:gd name="connsiteY90" fmla="*/ 1313357 h 1342734"/>
              <a:gd name="connsiteX91" fmla="*/ 4487466 w 10678681"/>
              <a:gd name="connsiteY91" fmla="*/ 1304102 h 1342734"/>
              <a:gd name="connsiteX92" fmla="*/ 4398292 w 10678681"/>
              <a:gd name="connsiteY92" fmla="*/ 1278410 h 1342734"/>
              <a:gd name="connsiteX93" fmla="*/ 4306088 w 10678681"/>
              <a:gd name="connsiteY93" fmla="*/ 1282512 h 1342734"/>
              <a:gd name="connsiteX94" fmla="*/ 4188995 w 10678681"/>
              <a:gd name="connsiteY94" fmla="*/ 1296718 h 1342734"/>
              <a:gd name="connsiteX95" fmla="*/ 4136582 w 10678681"/>
              <a:gd name="connsiteY95" fmla="*/ 1287687 h 1342734"/>
              <a:gd name="connsiteX96" fmla="*/ 4064614 w 10678681"/>
              <a:gd name="connsiteY96" fmla="*/ 1296118 h 1342734"/>
              <a:gd name="connsiteX97" fmla="*/ 3900948 w 10678681"/>
              <a:gd name="connsiteY97" fmla="*/ 1322156 h 1342734"/>
              <a:gd name="connsiteX98" fmla="*/ 3787890 w 10678681"/>
              <a:gd name="connsiteY98" fmla="*/ 1322164 h 1342734"/>
              <a:gd name="connsiteX99" fmla="*/ 3745993 w 10678681"/>
              <a:gd name="connsiteY99" fmla="*/ 1342630 h 1342734"/>
              <a:gd name="connsiteX100" fmla="*/ 3675785 w 10678681"/>
              <a:gd name="connsiteY100" fmla="*/ 1326802 h 1342734"/>
              <a:gd name="connsiteX101" fmla="*/ 3623856 w 10678681"/>
              <a:gd name="connsiteY101" fmla="*/ 1290804 h 1342734"/>
              <a:gd name="connsiteX102" fmla="*/ 3564933 w 10678681"/>
              <a:gd name="connsiteY102" fmla="*/ 1287147 h 1342734"/>
              <a:gd name="connsiteX103" fmla="*/ 3550537 w 10678681"/>
              <a:gd name="connsiteY103" fmla="*/ 1317552 h 1342734"/>
              <a:gd name="connsiteX104" fmla="*/ 3487736 w 10678681"/>
              <a:gd name="connsiteY104" fmla="*/ 1303493 h 1342734"/>
              <a:gd name="connsiteX105" fmla="*/ 3392548 w 10678681"/>
              <a:gd name="connsiteY105" fmla="*/ 1278741 h 1342734"/>
              <a:gd name="connsiteX106" fmla="*/ 3337466 w 10678681"/>
              <a:gd name="connsiteY106" fmla="*/ 1272537 h 1342734"/>
              <a:gd name="connsiteX107" fmla="*/ 3175981 w 10678681"/>
              <a:gd name="connsiteY107" fmla="*/ 1208973 h 1342734"/>
              <a:gd name="connsiteX108" fmla="*/ 3036856 w 10678681"/>
              <a:gd name="connsiteY108" fmla="*/ 1214383 h 1342734"/>
              <a:gd name="connsiteX109" fmla="*/ 2824973 w 10678681"/>
              <a:gd name="connsiteY109" fmla="*/ 1134864 h 1342734"/>
              <a:gd name="connsiteX110" fmla="*/ 2804398 w 10678681"/>
              <a:gd name="connsiteY110" fmla="*/ 1125556 h 1342734"/>
              <a:gd name="connsiteX111" fmla="*/ 2736109 w 10678681"/>
              <a:gd name="connsiteY111" fmla="*/ 1137717 h 1342734"/>
              <a:gd name="connsiteX112" fmla="*/ 2659096 w 10678681"/>
              <a:gd name="connsiteY112" fmla="*/ 1150294 h 1342734"/>
              <a:gd name="connsiteX113" fmla="*/ 2567088 w 10678681"/>
              <a:gd name="connsiteY113" fmla="*/ 1181781 h 1342734"/>
              <a:gd name="connsiteX114" fmla="*/ 2454501 w 10678681"/>
              <a:gd name="connsiteY114" fmla="*/ 1155455 h 1342734"/>
              <a:gd name="connsiteX115" fmla="*/ 2385161 w 10678681"/>
              <a:gd name="connsiteY115" fmla="*/ 1161312 h 1342734"/>
              <a:gd name="connsiteX116" fmla="*/ 2273361 w 10678681"/>
              <a:gd name="connsiteY116" fmla="*/ 1134090 h 1342734"/>
              <a:gd name="connsiteX117" fmla="*/ 2132003 w 10678681"/>
              <a:gd name="connsiteY117" fmla="*/ 1139225 h 1342734"/>
              <a:gd name="connsiteX118" fmla="*/ 2041224 w 10678681"/>
              <a:gd name="connsiteY118" fmla="*/ 1147536 h 1342734"/>
              <a:gd name="connsiteX119" fmla="*/ 2010157 w 10678681"/>
              <a:gd name="connsiteY119" fmla="*/ 1152767 h 1342734"/>
              <a:gd name="connsiteX120" fmla="*/ 1859213 w 10678681"/>
              <a:gd name="connsiteY120" fmla="*/ 1199540 h 1342734"/>
              <a:gd name="connsiteX121" fmla="*/ 1735877 w 10678681"/>
              <a:gd name="connsiteY121" fmla="*/ 1246527 h 1342734"/>
              <a:gd name="connsiteX122" fmla="*/ 1660167 w 10678681"/>
              <a:gd name="connsiteY122" fmla="*/ 1236849 h 1342734"/>
              <a:gd name="connsiteX123" fmla="*/ 1279827 w 10678681"/>
              <a:gd name="connsiteY123" fmla="*/ 1245307 h 1342734"/>
              <a:gd name="connsiteX124" fmla="*/ 1021737 w 10678681"/>
              <a:gd name="connsiteY124" fmla="*/ 1238739 h 1342734"/>
              <a:gd name="connsiteX125" fmla="*/ 959820 w 10678681"/>
              <a:gd name="connsiteY125" fmla="*/ 1275863 h 1342734"/>
              <a:gd name="connsiteX126" fmla="*/ 929137 w 10678681"/>
              <a:gd name="connsiteY126" fmla="*/ 1273957 h 1342734"/>
              <a:gd name="connsiteX127" fmla="*/ 878849 w 10678681"/>
              <a:gd name="connsiteY127" fmla="*/ 1266740 h 1342734"/>
              <a:gd name="connsiteX128" fmla="*/ 800667 w 10678681"/>
              <a:gd name="connsiteY128" fmla="*/ 1282041 h 1342734"/>
              <a:gd name="connsiteX129" fmla="*/ 644906 w 10678681"/>
              <a:gd name="connsiteY129" fmla="*/ 1273685 h 1342734"/>
              <a:gd name="connsiteX130" fmla="*/ 379869 w 10678681"/>
              <a:gd name="connsiteY130" fmla="*/ 1339165 h 1342734"/>
              <a:gd name="connsiteX131" fmla="*/ 137696 w 10678681"/>
              <a:gd name="connsiteY131" fmla="*/ 1319217 h 1342734"/>
              <a:gd name="connsiteX132" fmla="*/ 54250 w 10678681"/>
              <a:gd name="connsiteY132" fmla="*/ 1315838 h 1342734"/>
              <a:gd name="connsiteX133" fmla="*/ 28042 w 10678681"/>
              <a:gd name="connsiteY133" fmla="*/ 1297822 h 1342734"/>
              <a:gd name="connsiteX134" fmla="*/ 0 w 10678681"/>
              <a:gd name="connsiteY134" fmla="*/ 1294612 h 1342734"/>
              <a:gd name="connsiteX135" fmla="*/ 0 w 10678681"/>
              <a:gd name="connsiteY135" fmla="*/ 0 h 134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10678681" h="1342734">
                <a:moveTo>
                  <a:pt x="0" y="0"/>
                </a:moveTo>
                <a:lnTo>
                  <a:pt x="10678681" y="0"/>
                </a:lnTo>
                <a:lnTo>
                  <a:pt x="10666019" y="7876"/>
                </a:lnTo>
                <a:cubicBezTo>
                  <a:pt x="10653407" y="16166"/>
                  <a:pt x="10642107" y="24244"/>
                  <a:pt x="10632825" y="32153"/>
                </a:cubicBezTo>
                <a:cubicBezTo>
                  <a:pt x="10592272" y="36323"/>
                  <a:pt x="10556884" y="50892"/>
                  <a:pt x="10516219" y="45588"/>
                </a:cubicBezTo>
                <a:cubicBezTo>
                  <a:pt x="10497465" y="38035"/>
                  <a:pt x="10481313" y="25649"/>
                  <a:pt x="10456989" y="979"/>
                </a:cubicBezTo>
                <a:cubicBezTo>
                  <a:pt x="10458435" y="21260"/>
                  <a:pt x="10448472" y="9612"/>
                  <a:pt x="10438642" y="1524"/>
                </a:cubicBezTo>
                <a:cubicBezTo>
                  <a:pt x="10430119" y="11702"/>
                  <a:pt x="10417632" y="41266"/>
                  <a:pt x="10407146" y="43659"/>
                </a:cubicBezTo>
                <a:cubicBezTo>
                  <a:pt x="10379701" y="2826"/>
                  <a:pt x="10370665" y="125005"/>
                  <a:pt x="10341159" y="103824"/>
                </a:cubicBezTo>
                <a:cubicBezTo>
                  <a:pt x="10332001" y="120367"/>
                  <a:pt x="10274736" y="115685"/>
                  <a:pt x="10244930" y="94599"/>
                </a:cubicBezTo>
                <a:cubicBezTo>
                  <a:pt x="10189350" y="132718"/>
                  <a:pt x="10178914" y="158571"/>
                  <a:pt x="10115334" y="155658"/>
                </a:cubicBezTo>
                <a:cubicBezTo>
                  <a:pt x="10110816" y="185325"/>
                  <a:pt x="10047419" y="166765"/>
                  <a:pt x="10068157" y="215673"/>
                </a:cubicBezTo>
                <a:cubicBezTo>
                  <a:pt x="10047157" y="216184"/>
                  <a:pt x="10029060" y="198149"/>
                  <a:pt x="10045431" y="229568"/>
                </a:cubicBezTo>
                <a:cubicBezTo>
                  <a:pt x="10018897" y="234017"/>
                  <a:pt x="9963426" y="205273"/>
                  <a:pt x="9929077" y="209062"/>
                </a:cubicBezTo>
                <a:cubicBezTo>
                  <a:pt x="9910475" y="224494"/>
                  <a:pt x="9890198" y="272419"/>
                  <a:pt x="9840045" y="223033"/>
                </a:cubicBezTo>
                <a:cubicBezTo>
                  <a:pt x="9789999" y="276055"/>
                  <a:pt x="9744257" y="186744"/>
                  <a:pt x="9679639" y="247182"/>
                </a:cubicBezTo>
                <a:cubicBezTo>
                  <a:pt x="9634736" y="215294"/>
                  <a:pt x="9537501" y="238016"/>
                  <a:pt x="9498347" y="244723"/>
                </a:cubicBezTo>
                <a:cubicBezTo>
                  <a:pt x="9450379" y="244255"/>
                  <a:pt x="9394227" y="293607"/>
                  <a:pt x="9366026" y="299024"/>
                </a:cubicBezTo>
                <a:cubicBezTo>
                  <a:pt x="9341424" y="298595"/>
                  <a:pt x="9297504" y="338146"/>
                  <a:pt x="9316702" y="356523"/>
                </a:cubicBezTo>
                <a:cubicBezTo>
                  <a:pt x="9228105" y="319675"/>
                  <a:pt x="9206375" y="367221"/>
                  <a:pt x="9121744" y="365177"/>
                </a:cubicBezTo>
                <a:cubicBezTo>
                  <a:pt x="9093808" y="425910"/>
                  <a:pt x="9103257" y="373647"/>
                  <a:pt x="9061654" y="393730"/>
                </a:cubicBezTo>
                <a:cubicBezTo>
                  <a:pt x="9060114" y="344357"/>
                  <a:pt x="9015442" y="432718"/>
                  <a:pt x="8997577" y="380865"/>
                </a:cubicBezTo>
                <a:cubicBezTo>
                  <a:pt x="8969550" y="402056"/>
                  <a:pt x="8954076" y="446763"/>
                  <a:pt x="8907968" y="447345"/>
                </a:cubicBezTo>
                <a:cubicBezTo>
                  <a:pt x="8864369" y="428134"/>
                  <a:pt x="8818646" y="497461"/>
                  <a:pt x="8764163" y="471000"/>
                </a:cubicBezTo>
                <a:cubicBezTo>
                  <a:pt x="8744747" y="465539"/>
                  <a:pt x="8688469" y="474754"/>
                  <a:pt x="8680155" y="492404"/>
                </a:cubicBezTo>
                <a:cubicBezTo>
                  <a:pt x="8668902" y="497604"/>
                  <a:pt x="8654338" y="493892"/>
                  <a:pt x="8651436" y="511923"/>
                </a:cubicBezTo>
                <a:cubicBezTo>
                  <a:pt x="8645505" y="533975"/>
                  <a:pt x="8599739" y="507897"/>
                  <a:pt x="8609185" y="531525"/>
                </a:cubicBezTo>
                <a:cubicBezTo>
                  <a:pt x="8576806" y="513805"/>
                  <a:pt x="8560019" y="560634"/>
                  <a:pt x="8537091" y="574933"/>
                </a:cubicBezTo>
                <a:cubicBezTo>
                  <a:pt x="8510928" y="556486"/>
                  <a:pt x="8488623" y="604682"/>
                  <a:pt x="8435931" y="617926"/>
                </a:cubicBezTo>
                <a:cubicBezTo>
                  <a:pt x="8406978" y="596402"/>
                  <a:pt x="8400500" y="627188"/>
                  <a:pt x="8348623" y="600607"/>
                </a:cubicBezTo>
                <a:cubicBezTo>
                  <a:pt x="8347650" y="604255"/>
                  <a:pt x="8320537" y="587451"/>
                  <a:pt x="8276883" y="588214"/>
                </a:cubicBezTo>
                <a:cubicBezTo>
                  <a:pt x="8233229" y="588977"/>
                  <a:pt x="8147007" y="602039"/>
                  <a:pt x="8086698" y="605185"/>
                </a:cubicBezTo>
                <a:cubicBezTo>
                  <a:pt x="8018754" y="612533"/>
                  <a:pt x="8076794" y="658105"/>
                  <a:pt x="7982378" y="629799"/>
                </a:cubicBezTo>
                <a:cubicBezTo>
                  <a:pt x="7978309" y="650417"/>
                  <a:pt x="7968020" y="653434"/>
                  <a:pt x="7947952" y="648003"/>
                </a:cubicBezTo>
                <a:cubicBezTo>
                  <a:pt x="7915301" y="652980"/>
                  <a:pt x="7930086" y="699793"/>
                  <a:pt x="7890112" y="677915"/>
                </a:cubicBezTo>
                <a:cubicBezTo>
                  <a:pt x="7902561" y="702153"/>
                  <a:pt x="7831508" y="700184"/>
                  <a:pt x="7853284" y="723588"/>
                </a:cubicBezTo>
                <a:cubicBezTo>
                  <a:pt x="7838304" y="751013"/>
                  <a:pt x="7817999" y="714992"/>
                  <a:pt x="7802383" y="739359"/>
                </a:cubicBezTo>
                <a:cubicBezTo>
                  <a:pt x="7781922" y="742015"/>
                  <a:pt x="7755431" y="732207"/>
                  <a:pt x="7730518" y="739526"/>
                </a:cubicBezTo>
                <a:cubicBezTo>
                  <a:pt x="7716802" y="743091"/>
                  <a:pt x="7733019" y="753459"/>
                  <a:pt x="7720084" y="760750"/>
                </a:cubicBezTo>
                <a:cubicBezTo>
                  <a:pt x="7707149" y="768041"/>
                  <a:pt x="7671920" y="776612"/>
                  <a:pt x="7652907" y="783273"/>
                </a:cubicBezTo>
                <a:cubicBezTo>
                  <a:pt x="7630163" y="772504"/>
                  <a:pt x="7616976" y="783101"/>
                  <a:pt x="7606008" y="800717"/>
                </a:cubicBezTo>
                <a:cubicBezTo>
                  <a:pt x="7561224" y="806541"/>
                  <a:pt x="7527083" y="837162"/>
                  <a:pt x="7480223" y="856821"/>
                </a:cubicBezTo>
                <a:cubicBezTo>
                  <a:pt x="7422566" y="851729"/>
                  <a:pt x="7406130" y="898621"/>
                  <a:pt x="7356005" y="919462"/>
                </a:cubicBezTo>
                <a:cubicBezTo>
                  <a:pt x="7301710" y="896412"/>
                  <a:pt x="7327853" y="963334"/>
                  <a:pt x="7305396" y="986228"/>
                </a:cubicBezTo>
                <a:lnTo>
                  <a:pt x="7266251" y="967864"/>
                </a:lnTo>
                <a:lnTo>
                  <a:pt x="7258094" y="990679"/>
                </a:lnTo>
                <a:lnTo>
                  <a:pt x="7257893" y="991204"/>
                </a:lnTo>
                <a:lnTo>
                  <a:pt x="7247153" y="991550"/>
                </a:lnTo>
                <a:cubicBezTo>
                  <a:pt x="7228850" y="991013"/>
                  <a:pt x="7210872" y="989423"/>
                  <a:pt x="7193612" y="987042"/>
                </a:cubicBezTo>
                <a:cubicBezTo>
                  <a:pt x="7184018" y="1016185"/>
                  <a:pt x="7117645" y="991054"/>
                  <a:pt x="7132632" y="1042036"/>
                </a:cubicBezTo>
                <a:cubicBezTo>
                  <a:pt x="7109597" y="1040358"/>
                  <a:pt x="7092653" y="1020472"/>
                  <a:pt x="7105610" y="1053537"/>
                </a:cubicBezTo>
                <a:cubicBezTo>
                  <a:pt x="7098186" y="1053959"/>
                  <a:pt x="7071669" y="1042250"/>
                  <a:pt x="7069148" y="1047163"/>
                </a:cubicBezTo>
                <a:lnTo>
                  <a:pt x="7039634" y="1059971"/>
                </a:lnTo>
                <a:lnTo>
                  <a:pt x="7033445" y="1063314"/>
                </a:lnTo>
                <a:lnTo>
                  <a:pt x="6999157" y="1055282"/>
                </a:lnTo>
                <a:lnTo>
                  <a:pt x="6981874" y="1053827"/>
                </a:lnTo>
                <a:lnTo>
                  <a:pt x="6976102" y="1047854"/>
                </a:lnTo>
                <a:cubicBezTo>
                  <a:pt x="6970359" y="1044495"/>
                  <a:pt x="6962768" y="1043656"/>
                  <a:pt x="6951040" y="1048531"/>
                </a:cubicBezTo>
                <a:lnTo>
                  <a:pt x="6948497" y="1050706"/>
                </a:lnTo>
                <a:lnTo>
                  <a:pt x="6926582" y="1043462"/>
                </a:lnTo>
                <a:cubicBezTo>
                  <a:pt x="6919310" y="1039773"/>
                  <a:pt x="6839625" y="1034777"/>
                  <a:pt x="6833743" y="1027960"/>
                </a:cubicBezTo>
                <a:cubicBezTo>
                  <a:pt x="6776335" y="1015119"/>
                  <a:pt x="6761260" y="1047430"/>
                  <a:pt x="6687090" y="1063250"/>
                </a:cubicBezTo>
                <a:cubicBezTo>
                  <a:pt x="6621041" y="1075436"/>
                  <a:pt x="6482366" y="1074217"/>
                  <a:pt x="6431838" y="1063226"/>
                </a:cubicBezTo>
                <a:cubicBezTo>
                  <a:pt x="6405016" y="1060235"/>
                  <a:pt x="6309698" y="1067799"/>
                  <a:pt x="6327795" y="1088142"/>
                </a:cubicBezTo>
                <a:cubicBezTo>
                  <a:pt x="6241699" y="1050273"/>
                  <a:pt x="6228725" y="1111123"/>
                  <a:pt x="6136549" y="1100268"/>
                </a:cubicBezTo>
                <a:cubicBezTo>
                  <a:pt x="6096483" y="1157984"/>
                  <a:pt x="6053277" y="1099229"/>
                  <a:pt x="6004655" y="1114946"/>
                </a:cubicBezTo>
                <a:cubicBezTo>
                  <a:pt x="6010724" y="1065500"/>
                  <a:pt x="5948029" y="1149051"/>
                  <a:pt x="5936643" y="1095428"/>
                </a:cubicBezTo>
                <a:cubicBezTo>
                  <a:pt x="5928154" y="1099986"/>
                  <a:pt x="5920290" y="1106094"/>
                  <a:pt x="5912484" y="1112624"/>
                </a:cubicBezTo>
                <a:lnTo>
                  <a:pt x="5908387" y="1116018"/>
                </a:lnTo>
                <a:lnTo>
                  <a:pt x="5890495" y="1120268"/>
                </a:lnTo>
                <a:lnTo>
                  <a:pt x="5887318" y="1133134"/>
                </a:lnTo>
                <a:lnTo>
                  <a:pt x="5861726" y="1147891"/>
                </a:lnTo>
                <a:cubicBezTo>
                  <a:pt x="5851855" y="1151615"/>
                  <a:pt x="5818443" y="1153513"/>
                  <a:pt x="5805823" y="1152457"/>
                </a:cubicBezTo>
                <a:cubicBezTo>
                  <a:pt x="5761190" y="1128740"/>
                  <a:pt x="5745234" y="1208320"/>
                  <a:pt x="5689841" y="1176232"/>
                </a:cubicBezTo>
                <a:cubicBezTo>
                  <a:pt x="5645165" y="1182523"/>
                  <a:pt x="5638674" y="1185346"/>
                  <a:pt x="5605119" y="1190202"/>
                </a:cubicBezTo>
                <a:cubicBezTo>
                  <a:pt x="5595173" y="1211597"/>
                  <a:pt x="5481899" y="1180798"/>
                  <a:pt x="5488513" y="1205367"/>
                </a:cubicBezTo>
                <a:cubicBezTo>
                  <a:pt x="5455905" y="1184307"/>
                  <a:pt x="5430208" y="1229302"/>
                  <a:pt x="5402905" y="1241191"/>
                </a:cubicBezTo>
                <a:cubicBezTo>
                  <a:pt x="5353635" y="1248161"/>
                  <a:pt x="5228965" y="1244549"/>
                  <a:pt x="5192893" y="1247188"/>
                </a:cubicBezTo>
                <a:cubicBezTo>
                  <a:pt x="5191257" y="1250727"/>
                  <a:pt x="5178909" y="1254361"/>
                  <a:pt x="5164025" y="1257028"/>
                </a:cubicBezTo>
                <a:cubicBezTo>
                  <a:pt x="5149141" y="1259695"/>
                  <a:pt x="5121746" y="1277136"/>
                  <a:pt x="5103589" y="1263189"/>
                </a:cubicBezTo>
                <a:cubicBezTo>
                  <a:pt x="5020856" y="1221392"/>
                  <a:pt x="4961920" y="1251721"/>
                  <a:pt x="4894688" y="1247184"/>
                </a:cubicBezTo>
                <a:cubicBezTo>
                  <a:pt x="4819279" y="1247443"/>
                  <a:pt x="4886780" y="1276272"/>
                  <a:pt x="4788036" y="1238182"/>
                </a:cubicBezTo>
                <a:cubicBezTo>
                  <a:pt x="4780353" y="1258340"/>
                  <a:pt x="4768632" y="1260281"/>
                  <a:pt x="4747555" y="1252768"/>
                </a:cubicBezTo>
                <a:cubicBezTo>
                  <a:pt x="4711089" y="1254336"/>
                  <a:pt x="4719897" y="1302605"/>
                  <a:pt x="4679644" y="1276603"/>
                </a:cubicBezTo>
                <a:cubicBezTo>
                  <a:pt x="4651415" y="1288933"/>
                  <a:pt x="4636594" y="1288316"/>
                  <a:pt x="4617473" y="1296467"/>
                </a:cubicBezTo>
                <a:lnTo>
                  <a:pt x="4564919" y="1325507"/>
                </a:lnTo>
                <a:lnTo>
                  <a:pt x="4566586" y="1316963"/>
                </a:lnTo>
                <a:cubicBezTo>
                  <a:pt x="4569057" y="1308855"/>
                  <a:pt x="4571069" y="1299935"/>
                  <a:pt x="4556303" y="1300262"/>
                </a:cubicBezTo>
                <a:cubicBezTo>
                  <a:pt x="4525488" y="1305073"/>
                  <a:pt x="4517133" y="1269079"/>
                  <a:pt x="4502358" y="1302558"/>
                </a:cubicBezTo>
                <a:lnTo>
                  <a:pt x="4498919" y="1312115"/>
                </a:lnTo>
                <a:lnTo>
                  <a:pt x="4492075" y="1313357"/>
                </a:lnTo>
                <a:cubicBezTo>
                  <a:pt x="4488463" y="1312870"/>
                  <a:pt x="4486534" y="1310394"/>
                  <a:pt x="4487466" y="1304102"/>
                </a:cubicBezTo>
                <a:cubicBezTo>
                  <a:pt x="4457512" y="1328789"/>
                  <a:pt x="4426787" y="1287064"/>
                  <a:pt x="4398292" y="1278410"/>
                </a:cubicBezTo>
                <a:cubicBezTo>
                  <a:pt x="4375210" y="1302378"/>
                  <a:pt x="4366248" y="1283298"/>
                  <a:pt x="4306088" y="1282512"/>
                </a:cubicBezTo>
                <a:cubicBezTo>
                  <a:pt x="4280844" y="1310113"/>
                  <a:pt x="4237476" y="1258925"/>
                  <a:pt x="4188995" y="1296718"/>
                </a:cubicBezTo>
                <a:cubicBezTo>
                  <a:pt x="4186961" y="1293392"/>
                  <a:pt x="4157312" y="1287787"/>
                  <a:pt x="4136582" y="1287687"/>
                </a:cubicBezTo>
                <a:cubicBezTo>
                  <a:pt x="4115852" y="1287587"/>
                  <a:pt x="4081037" y="1280166"/>
                  <a:pt x="4064614" y="1296118"/>
                </a:cubicBezTo>
                <a:cubicBezTo>
                  <a:pt x="3987264" y="1347194"/>
                  <a:pt x="3967205" y="1309881"/>
                  <a:pt x="3900948" y="1322156"/>
                </a:cubicBezTo>
                <a:cubicBezTo>
                  <a:pt x="3826014" y="1330612"/>
                  <a:pt x="3831060" y="1333478"/>
                  <a:pt x="3787890" y="1322164"/>
                </a:cubicBezTo>
                <a:cubicBezTo>
                  <a:pt x="3777929" y="1303028"/>
                  <a:pt x="3766063" y="1332733"/>
                  <a:pt x="3745993" y="1342630"/>
                </a:cubicBezTo>
                <a:cubicBezTo>
                  <a:pt x="3709591" y="1345286"/>
                  <a:pt x="3712765" y="1296323"/>
                  <a:pt x="3675785" y="1326802"/>
                </a:cubicBezTo>
                <a:cubicBezTo>
                  <a:pt x="3682573" y="1300349"/>
                  <a:pt x="3606829" y="1318588"/>
                  <a:pt x="3623856" y="1290804"/>
                </a:cubicBezTo>
                <a:cubicBezTo>
                  <a:pt x="3600335" y="1267550"/>
                  <a:pt x="3588308" y="1307279"/>
                  <a:pt x="3564933" y="1287147"/>
                </a:cubicBezTo>
                <a:cubicBezTo>
                  <a:pt x="3538420" y="1283043"/>
                  <a:pt x="3579946" y="1314789"/>
                  <a:pt x="3550537" y="1317552"/>
                </a:cubicBezTo>
                <a:cubicBezTo>
                  <a:pt x="3514920" y="1316159"/>
                  <a:pt x="3514600" y="1364317"/>
                  <a:pt x="3487736" y="1303493"/>
                </a:cubicBezTo>
                <a:cubicBezTo>
                  <a:pt x="3450312" y="1319195"/>
                  <a:pt x="3443340" y="1291726"/>
                  <a:pt x="3392548" y="1278741"/>
                </a:cubicBezTo>
                <a:cubicBezTo>
                  <a:pt x="3371053" y="1294449"/>
                  <a:pt x="3354022" y="1287164"/>
                  <a:pt x="3337466" y="1272537"/>
                </a:cubicBezTo>
                <a:cubicBezTo>
                  <a:pt x="3287808" y="1277154"/>
                  <a:pt x="3231625" y="1217343"/>
                  <a:pt x="3175981" y="1208973"/>
                </a:cubicBezTo>
                <a:cubicBezTo>
                  <a:pt x="3115467" y="1227175"/>
                  <a:pt x="3096324" y="1223154"/>
                  <a:pt x="3036856" y="1214383"/>
                </a:cubicBezTo>
                <a:cubicBezTo>
                  <a:pt x="2976484" y="1195723"/>
                  <a:pt x="2863716" y="1149668"/>
                  <a:pt x="2824973" y="1134864"/>
                </a:cubicBezTo>
                <a:cubicBezTo>
                  <a:pt x="2817752" y="1140972"/>
                  <a:pt x="2802616" y="1134132"/>
                  <a:pt x="2804398" y="1125556"/>
                </a:cubicBezTo>
                <a:cubicBezTo>
                  <a:pt x="2796364" y="1128008"/>
                  <a:pt x="2737660" y="1151579"/>
                  <a:pt x="2736109" y="1137717"/>
                </a:cubicBezTo>
                <a:cubicBezTo>
                  <a:pt x="2696082" y="1134954"/>
                  <a:pt x="2695314" y="1134322"/>
                  <a:pt x="2659096" y="1150294"/>
                </a:cubicBezTo>
                <a:cubicBezTo>
                  <a:pt x="2582535" y="1124403"/>
                  <a:pt x="2622743" y="1189988"/>
                  <a:pt x="2567088" y="1181781"/>
                </a:cubicBezTo>
                <a:cubicBezTo>
                  <a:pt x="2523074" y="1153322"/>
                  <a:pt x="2505741" y="1175022"/>
                  <a:pt x="2454501" y="1155455"/>
                </a:cubicBezTo>
                <a:cubicBezTo>
                  <a:pt x="2435184" y="1199648"/>
                  <a:pt x="2405890" y="1149324"/>
                  <a:pt x="2385161" y="1161312"/>
                </a:cubicBezTo>
                <a:cubicBezTo>
                  <a:pt x="2329714" y="1166582"/>
                  <a:pt x="2322102" y="1137771"/>
                  <a:pt x="2273361" y="1134090"/>
                </a:cubicBezTo>
                <a:cubicBezTo>
                  <a:pt x="2270204" y="1112590"/>
                  <a:pt x="2164540" y="1136821"/>
                  <a:pt x="2132003" y="1139225"/>
                </a:cubicBezTo>
                <a:cubicBezTo>
                  <a:pt x="2119616" y="1127805"/>
                  <a:pt x="2068429" y="1132839"/>
                  <a:pt x="2041224" y="1147536"/>
                </a:cubicBezTo>
                <a:cubicBezTo>
                  <a:pt x="2072319" y="1178143"/>
                  <a:pt x="2006941" y="1118646"/>
                  <a:pt x="2010157" y="1152767"/>
                </a:cubicBezTo>
                <a:cubicBezTo>
                  <a:pt x="1976080" y="1167742"/>
                  <a:pt x="1904926" y="1183913"/>
                  <a:pt x="1859213" y="1199540"/>
                </a:cubicBezTo>
                <a:cubicBezTo>
                  <a:pt x="1837985" y="1173314"/>
                  <a:pt x="1772946" y="1249813"/>
                  <a:pt x="1735877" y="1246527"/>
                </a:cubicBezTo>
                <a:cubicBezTo>
                  <a:pt x="1727774" y="1263559"/>
                  <a:pt x="1674382" y="1247072"/>
                  <a:pt x="1660167" y="1236849"/>
                </a:cubicBezTo>
                <a:cubicBezTo>
                  <a:pt x="1541640" y="1221134"/>
                  <a:pt x="1352140" y="1267338"/>
                  <a:pt x="1279827" y="1245307"/>
                </a:cubicBezTo>
                <a:lnTo>
                  <a:pt x="1021737" y="1238739"/>
                </a:lnTo>
                <a:cubicBezTo>
                  <a:pt x="1011829" y="1264670"/>
                  <a:pt x="960483" y="1235921"/>
                  <a:pt x="959820" y="1275863"/>
                </a:cubicBezTo>
                <a:cubicBezTo>
                  <a:pt x="950745" y="1291685"/>
                  <a:pt x="934594" y="1289700"/>
                  <a:pt x="929137" y="1273957"/>
                </a:cubicBezTo>
                <a:cubicBezTo>
                  <a:pt x="909281" y="1275184"/>
                  <a:pt x="894620" y="1293444"/>
                  <a:pt x="878849" y="1266740"/>
                </a:cubicBezTo>
                <a:cubicBezTo>
                  <a:pt x="851668" y="1267510"/>
                  <a:pt x="816599" y="1322523"/>
                  <a:pt x="800667" y="1282041"/>
                </a:cubicBezTo>
                <a:cubicBezTo>
                  <a:pt x="741645" y="1285469"/>
                  <a:pt x="699773" y="1269716"/>
                  <a:pt x="644906" y="1273685"/>
                </a:cubicBezTo>
                <a:cubicBezTo>
                  <a:pt x="541527" y="1321342"/>
                  <a:pt x="446058" y="1236106"/>
                  <a:pt x="379869" y="1339165"/>
                </a:cubicBezTo>
                <a:cubicBezTo>
                  <a:pt x="292000" y="1296022"/>
                  <a:pt x="211611" y="1323804"/>
                  <a:pt x="137696" y="1319217"/>
                </a:cubicBezTo>
                <a:cubicBezTo>
                  <a:pt x="102121" y="1327987"/>
                  <a:pt x="88791" y="1285209"/>
                  <a:pt x="54250" y="1315838"/>
                </a:cubicBezTo>
                <a:cubicBezTo>
                  <a:pt x="49461" y="1305340"/>
                  <a:pt x="39595" y="1300426"/>
                  <a:pt x="28042" y="1297822"/>
                </a:cubicBezTo>
                <a:lnTo>
                  <a:pt x="0" y="1294612"/>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5" name="Freeform: Shape 24">
            <a:extLst>
              <a:ext uri="{FF2B5EF4-FFF2-40B4-BE49-F238E27FC236}">
                <a16:creationId xmlns:a16="http://schemas.microsoft.com/office/drawing/2014/main" id="{8F5C93A3-C2A2-4E5E-8BEB-984B0A7A4AB6}"/>
              </a:ext>
              <a:ext uri="{C183D7F6-B498-43B3-948B-1728B52AA6E4}">
                <adec:decorative xmlns:adec="http://schemas.microsoft.com/office/drawing/2017/decorative" val="1"/>
              </a:ext>
            </a:extLst>
          </p:cNvPr>
          <p:cNvSpPr/>
          <p:nvPr userDrawn="1"/>
        </p:nvSpPr>
        <p:spPr>
          <a:xfrm>
            <a:off x="5307088" y="6114200"/>
            <a:ext cx="6884912" cy="743802"/>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884912" h="1161397">
                <a:moveTo>
                  <a:pt x="6884912" y="0"/>
                </a:moveTo>
                <a:lnTo>
                  <a:pt x="6884912" y="1161397"/>
                </a:lnTo>
                <a:lnTo>
                  <a:pt x="0" y="1161397"/>
                </a:lnTo>
                <a:lnTo>
                  <a:pt x="27135" y="1147460"/>
                </a:lnTo>
                <a:cubicBezTo>
                  <a:pt x="57431" y="1167048"/>
                  <a:pt x="61886" y="1135904"/>
                  <a:pt x="115388" y="1159043"/>
                </a:cubicBezTo>
                <a:cubicBezTo>
                  <a:pt x="116121" y="1155340"/>
                  <a:pt x="117370" y="1151777"/>
                  <a:pt x="119094" y="1148463"/>
                </a:cubicBezTo>
                <a:cubicBezTo>
                  <a:pt x="129121" y="1129214"/>
                  <a:pt x="152727" y="1122391"/>
                  <a:pt x="171824" y="1133224"/>
                </a:cubicBezTo>
                <a:cubicBezTo>
                  <a:pt x="254344" y="1161369"/>
                  <a:pt x="315458" y="1143220"/>
                  <a:pt x="376455" y="1137381"/>
                </a:cubicBezTo>
                <a:cubicBezTo>
                  <a:pt x="443775" y="1125614"/>
                  <a:pt x="382885" y="1083927"/>
                  <a:pt x="478946" y="1106011"/>
                </a:cubicBezTo>
                <a:cubicBezTo>
                  <a:pt x="481662" y="1085172"/>
                  <a:pt x="491731" y="1081489"/>
                  <a:pt x="512111" y="1085599"/>
                </a:cubicBezTo>
                <a:cubicBezTo>
                  <a:pt x="544368" y="1078502"/>
                  <a:pt x="526559" y="1032754"/>
                  <a:pt x="567875" y="1051976"/>
                </a:cubicBezTo>
                <a:cubicBezTo>
                  <a:pt x="553871" y="1028602"/>
                  <a:pt x="624901" y="1025930"/>
                  <a:pt x="601644" y="1003997"/>
                </a:cubicBezTo>
                <a:cubicBezTo>
                  <a:pt x="614803" y="975652"/>
                  <a:pt x="637415" y="1010272"/>
                  <a:pt x="651408" y="984938"/>
                </a:cubicBezTo>
                <a:cubicBezTo>
                  <a:pt x="673042" y="974024"/>
                  <a:pt x="646948" y="1015207"/>
                  <a:pt x="673197" y="1010060"/>
                </a:cubicBezTo>
                <a:cubicBezTo>
                  <a:pt x="703527" y="999318"/>
                  <a:pt x="718626" y="1045053"/>
                  <a:pt x="723108" y="980081"/>
                </a:cubicBezTo>
                <a:cubicBezTo>
                  <a:pt x="760262" y="985126"/>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0309" y="730471"/>
                  <a:pt x="1131224" y="706160"/>
                </a:cubicBezTo>
                <a:lnTo>
                  <a:pt x="1138051" y="702034"/>
                </a:lnTo>
                <a:lnTo>
                  <a:pt x="1158800" y="700004"/>
                </a:lnTo>
                <a:lnTo>
                  <a:pt x="1166947" y="700762"/>
                </a:lnTo>
                <a:cubicBezTo>
                  <a:pt x="1172432" y="700717"/>
                  <a:pt x="1175913" y="699961"/>
                  <a:pt x="1178135" y="698631"/>
                </a:cubicBezTo>
                <a:lnTo>
                  <a:pt x="1178301" y="698094"/>
                </a:lnTo>
                <a:lnTo>
                  <a:pt x="1188995" y="697048"/>
                </a:lnTo>
                <a:cubicBezTo>
                  <a:pt x="1207294" y="696390"/>
                  <a:pt x="1225337" y="696802"/>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lnTo>
                  <a:pt x="1340054" y="614022"/>
                </a:ln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40041" y="346996"/>
                  <a:pt x="3068934" y="299222"/>
                  <a:pt x="3127968" y="287613"/>
                </a:cubicBezTo>
                <a:cubicBezTo>
                  <a:pt x="3157770" y="310215"/>
                  <a:pt x="3167695" y="279445"/>
                  <a:pt x="3222191" y="307887"/>
                </a:cubicBezTo>
                <a:cubicBezTo>
                  <a:pt x="3223593" y="304249"/>
                  <a:pt x="3225533" y="300801"/>
                  <a:pt x="3227953" y="297650"/>
                </a:cubicBezTo>
                <a:cubicBezTo>
                  <a:pt x="3242008" y="279345"/>
                  <a:pt x="3268831" y="274825"/>
                  <a:pt x="3287859" y="287558"/>
                </a:cubicBezTo>
                <a:cubicBezTo>
                  <a:pt x="3373144" y="323866"/>
                  <a:pt x="3442657" y="311681"/>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34530" y="199451"/>
                  <a:pt x="4074202" y="238734"/>
                  <a:pt x="4134285" y="235592"/>
                </a:cubicBezTo>
                <a:cubicBezTo>
                  <a:pt x="4157674" y="206403"/>
                  <a:pt x="4174806" y="233822"/>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25822" y="156271"/>
                  <a:pt x="4800214" y="133127"/>
                  <a:pt x="4785037" y="161964"/>
                </a:cubicBezTo>
                <a:cubicBezTo>
                  <a:pt x="4810025" y="183633"/>
                  <a:pt x="4819434" y="143205"/>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5911" y="223881"/>
                  <a:pt x="6338726" y="256581"/>
                  <a:pt x="6364914" y="240140"/>
                </a:cubicBezTo>
                <a:cubicBezTo>
                  <a:pt x="6331888" y="211628"/>
                  <a:pt x="6385856" y="207033"/>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8" name="Picture Placeholder 27">
            <a:extLst>
              <a:ext uri="{FF2B5EF4-FFF2-40B4-BE49-F238E27FC236}">
                <a16:creationId xmlns:a16="http://schemas.microsoft.com/office/drawing/2014/main" id="{060A91FF-3B21-462D-B567-F4D5ED785DC5}"/>
              </a:ext>
            </a:extLst>
          </p:cNvPr>
          <p:cNvSpPr>
            <a:spLocks noGrp="1"/>
          </p:cNvSpPr>
          <p:nvPr>
            <p:ph type="pic" sz="quarter" idx="13" hasCustomPrompt="1"/>
          </p:nvPr>
        </p:nvSpPr>
        <p:spPr>
          <a:xfrm>
            <a:off x="0" y="0"/>
            <a:ext cx="12192000" cy="6857999"/>
          </a:xfrm>
          <a:custGeom>
            <a:avLst/>
            <a:gdLst>
              <a:gd name="connsiteX0" fmla="*/ 0 w 12191999"/>
              <a:gd name="connsiteY0" fmla="*/ 0 h 6857999"/>
              <a:gd name="connsiteX1" fmla="*/ 2 w 12191999"/>
              <a:gd name="connsiteY1" fmla="*/ 0 h 6857999"/>
              <a:gd name="connsiteX2" fmla="*/ 2 w 12191999"/>
              <a:gd name="connsiteY2" fmla="*/ 709238 h 6857999"/>
              <a:gd name="connsiteX3" fmla="*/ 20721 w 12191999"/>
              <a:gd name="connsiteY3" fmla="*/ 710997 h 6857999"/>
              <a:gd name="connsiteX4" fmla="*/ 40086 w 12191999"/>
              <a:gd name="connsiteY4" fmla="*/ 720866 h 6857999"/>
              <a:gd name="connsiteX5" fmla="*/ 101741 w 12191999"/>
              <a:gd name="connsiteY5" fmla="*/ 722718 h 6857999"/>
              <a:gd name="connsiteX6" fmla="*/ 280675 w 12191999"/>
              <a:gd name="connsiteY6" fmla="*/ 733646 h 6857999"/>
              <a:gd name="connsiteX7" fmla="*/ 476501 w 12191999"/>
              <a:gd name="connsiteY7" fmla="*/ 697773 h 6857999"/>
              <a:gd name="connsiteX8" fmla="*/ 591588 w 12191999"/>
              <a:gd name="connsiteY8" fmla="*/ 702351 h 6857999"/>
              <a:gd name="connsiteX9" fmla="*/ 649354 w 12191999"/>
              <a:gd name="connsiteY9" fmla="*/ 693969 h 6857999"/>
              <a:gd name="connsiteX10" fmla="*/ 686510 w 12191999"/>
              <a:gd name="connsiteY10" fmla="*/ 697922 h 6857999"/>
              <a:gd name="connsiteX11" fmla="*/ 709181 w 12191999"/>
              <a:gd name="connsiteY11" fmla="*/ 698967 h 6857999"/>
              <a:gd name="connsiteX12" fmla="*/ 754929 w 12191999"/>
              <a:gd name="connsiteY12" fmla="*/ 678629 h 6857999"/>
              <a:gd name="connsiteX13" fmla="*/ 945623 w 12191999"/>
              <a:gd name="connsiteY13" fmla="*/ 682227 h 6857999"/>
              <a:gd name="connsiteX14" fmla="*/ 1226644 w 12191999"/>
              <a:gd name="connsiteY14" fmla="*/ 677593 h 6857999"/>
              <a:gd name="connsiteX15" fmla="*/ 1282583 w 12191999"/>
              <a:gd name="connsiteY15" fmla="*/ 682895 h 6857999"/>
              <a:gd name="connsiteX16" fmla="*/ 1373712 w 12191999"/>
              <a:gd name="connsiteY16" fmla="*/ 657154 h 6857999"/>
              <a:gd name="connsiteX17" fmla="*/ 1485240 w 12191999"/>
              <a:gd name="connsiteY17" fmla="*/ 631530 h 6857999"/>
              <a:gd name="connsiteX18" fmla="*/ 1508194 w 12191999"/>
              <a:gd name="connsiteY18" fmla="*/ 628664 h 6857999"/>
              <a:gd name="connsiteX19" fmla="*/ 1575268 w 12191999"/>
              <a:gd name="connsiteY19" fmla="*/ 624111 h 6857999"/>
              <a:gd name="connsiteX20" fmla="*/ 1679712 w 12191999"/>
              <a:gd name="connsiteY20" fmla="*/ 621298 h 6857999"/>
              <a:gd name="connsiteX21" fmla="*/ 1762318 w 12191999"/>
              <a:gd name="connsiteY21" fmla="*/ 636211 h 6857999"/>
              <a:gd name="connsiteX22" fmla="*/ 1813551 w 12191999"/>
              <a:gd name="connsiteY22" fmla="*/ 633002 h 6857999"/>
              <a:gd name="connsiteX23" fmla="*/ 1896737 w 12191999"/>
              <a:gd name="connsiteY23" fmla="*/ 647425 h 6857999"/>
              <a:gd name="connsiteX24" fmla="*/ 1964719 w 12191999"/>
              <a:gd name="connsiteY24" fmla="*/ 630175 h 6857999"/>
              <a:gd name="connsiteX25" fmla="*/ 2021621 w 12191999"/>
              <a:gd name="connsiteY25" fmla="*/ 623285 h 6857999"/>
              <a:gd name="connsiteX26" fmla="*/ 2072078 w 12191999"/>
              <a:gd name="connsiteY26" fmla="*/ 616623 h 6857999"/>
              <a:gd name="connsiteX27" fmla="*/ 2087280 w 12191999"/>
              <a:gd name="connsiteY27" fmla="*/ 621722 h 6857999"/>
              <a:gd name="connsiteX28" fmla="*/ 2243833 w 12191999"/>
              <a:gd name="connsiteY28" fmla="*/ 665285 h 6857999"/>
              <a:gd name="connsiteX29" fmla="*/ 2346628 w 12191999"/>
              <a:gd name="connsiteY29" fmla="*/ 662322 h 6857999"/>
              <a:gd name="connsiteX30" fmla="*/ 2465944 w 12191999"/>
              <a:gd name="connsiteY30" fmla="*/ 697144 h 6857999"/>
              <a:gd name="connsiteX31" fmla="*/ 2506642 w 12191999"/>
              <a:gd name="connsiteY31" fmla="*/ 700543 h 6857999"/>
              <a:gd name="connsiteX32" fmla="*/ 2576974 w 12191999"/>
              <a:gd name="connsiteY32" fmla="*/ 714103 h 6857999"/>
              <a:gd name="connsiteX33" fmla="*/ 2623375 w 12191999"/>
              <a:gd name="connsiteY33" fmla="*/ 721805 h 6857999"/>
              <a:gd name="connsiteX34" fmla="*/ 2634012 w 12191999"/>
              <a:gd name="connsiteY34" fmla="*/ 705148 h 6857999"/>
              <a:gd name="connsiteX35" fmla="*/ 2677548 w 12191999"/>
              <a:gd name="connsiteY35" fmla="*/ 707152 h 6857999"/>
              <a:gd name="connsiteX36" fmla="*/ 2715917 w 12191999"/>
              <a:gd name="connsiteY36" fmla="*/ 726873 h 6857999"/>
              <a:gd name="connsiteX37" fmla="*/ 2767791 w 12191999"/>
              <a:gd name="connsiteY37" fmla="*/ 735544 h 6857999"/>
              <a:gd name="connsiteX38" fmla="*/ 2798747 w 12191999"/>
              <a:gd name="connsiteY38" fmla="*/ 724332 h 6857999"/>
              <a:gd name="connsiteX39" fmla="*/ 2882282 w 12191999"/>
              <a:gd name="connsiteY39" fmla="*/ 724328 h 6857999"/>
              <a:gd name="connsiteX40" fmla="*/ 3003209 w 12191999"/>
              <a:gd name="connsiteY40" fmla="*/ 710063 h 6857999"/>
              <a:gd name="connsiteX41" fmla="*/ 3056384 w 12191999"/>
              <a:gd name="connsiteY41" fmla="*/ 705444 h 6857999"/>
              <a:gd name="connsiteX42" fmla="*/ 3095110 w 12191999"/>
              <a:gd name="connsiteY42" fmla="*/ 710392 h 6857999"/>
              <a:gd name="connsiteX43" fmla="*/ 3181626 w 12191999"/>
              <a:gd name="connsiteY43" fmla="*/ 702609 h 6857999"/>
              <a:gd name="connsiteX44" fmla="*/ 3249753 w 12191999"/>
              <a:gd name="connsiteY44" fmla="*/ 700362 h 6857999"/>
              <a:gd name="connsiteX45" fmla="*/ 3315641 w 12191999"/>
              <a:gd name="connsiteY45" fmla="*/ 714437 h 6857999"/>
              <a:gd name="connsiteX46" fmla="*/ 3319046 w 12191999"/>
              <a:gd name="connsiteY46" fmla="*/ 719507 h 6857999"/>
              <a:gd name="connsiteX47" fmla="*/ 3324103 w 12191999"/>
              <a:gd name="connsiteY47" fmla="*/ 718827 h 6857999"/>
              <a:gd name="connsiteX48" fmla="*/ 3326644 w 12191999"/>
              <a:gd name="connsiteY48" fmla="*/ 713591 h 6857999"/>
              <a:gd name="connsiteX49" fmla="*/ 3366502 w 12191999"/>
              <a:gd name="connsiteY49" fmla="*/ 712333 h 6857999"/>
              <a:gd name="connsiteX50" fmla="*/ 3374100 w 12191999"/>
              <a:gd name="connsiteY50" fmla="*/ 721483 h 6857999"/>
              <a:gd name="connsiteX51" fmla="*/ 3372868 w 12191999"/>
              <a:gd name="connsiteY51" fmla="*/ 726163 h 6857999"/>
              <a:gd name="connsiteX52" fmla="*/ 3411698 w 12191999"/>
              <a:gd name="connsiteY52" fmla="*/ 710254 h 6857999"/>
              <a:gd name="connsiteX53" fmla="*/ 3457634 w 12191999"/>
              <a:gd name="connsiteY53" fmla="*/ 699372 h 6857999"/>
              <a:gd name="connsiteX54" fmla="*/ 3507812 w 12191999"/>
              <a:gd name="connsiteY54" fmla="*/ 686314 h 6857999"/>
              <a:gd name="connsiteX55" fmla="*/ 3537722 w 12191999"/>
              <a:gd name="connsiteY55" fmla="*/ 678323 h 6857999"/>
              <a:gd name="connsiteX56" fmla="*/ 3616523 w 12191999"/>
              <a:gd name="connsiteY56" fmla="*/ 683255 h 6857999"/>
              <a:gd name="connsiteX57" fmla="*/ 3770873 w 12191999"/>
              <a:gd name="connsiteY57" fmla="*/ 692023 h 6857999"/>
              <a:gd name="connsiteX58" fmla="*/ 3815527 w 12191999"/>
              <a:gd name="connsiteY58" fmla="*/ 688648 h 6857999"/>
              <a:gd name="connsiteX59" fmla="*/ 3836857 w 12191999"/>
              <a:gd name="connsiteY59" fmla="*/ 683257 h 6857999"/>
              <a:gd name="connsiteX60" fmla="*/ 3992028 w 12191999"/>
              <a:gd name="connsiteY60" fmla="*/ 679972 h 6857999"/>
              <a:gd name="connsiteX61" fmla="*/ 4055281 w 12191999"/>
              <a:gd name="connsiteY61" fmla="*/ 660346 h 6857999"/>
              <a:gd name="connsiteX62" fmla="*/ 4141437 w 12191999"/>
              <a:gd name="connsiteY62" fmla="*/ 652038 h 6857999"/>
              <a:gd name="connsiteX63" fmla="*/ 4204035 w 12191999"/>
              <a:gd name="connsiteY63" fmla="*/ 644385 h 6857999"/>
              <a:gd name="connsiteX64" fmla="*/ 4289732 w 12191999"/>
              <a:gd name="connsiteY64" fmla="*/ 631360 h 6857999"/>
              <a:gd name="connsiteX65" fmla="*/ 4331035 w 12191999"/>
              <a:gd name="connsiteY65" fmla="*/ 628859 h 6857999"/>
              <a:gd name="connsiteX66" fmla="*/ 4349944 w 12191999"/>
              <a:gd name="connsiteY66" fmla="*/ 620774 h 6857999"/>
              <a:gd name="connsiteX67" fmla="*/ 4352292 w 12191999"/>
              <a:gd name="connsiteY67" fmla="*/ 613726 h 6857999"/>
              <a:gd name="connsiteX68" fmla="*/ 4365513 w 12191999"/>
              <a:gd name="connsiteY68" fmla="*/ 611397 h 6857999"/>
              <a:gd name="connsiteX69" fmla="*/ 4368539 w 12191999"/>
              <a:gd name="connsiteY69" fmla="*/ 609538 h 6857999"/>
              <a:gd name="connsiteX70" fmla="*/ 4386389 w 12191999"/>
              <a:gd name="connsiteY70" fmla="*/ 600117 h 6857999"/>
              <a:gd name="connsiteX71" fmla="*/ 4436641 w 12191999"/>
              <a:gd name="connsiteY71" fmla="*/ 610810 h 6857999"/>
              <a:gd name="connsiteX72" fmla="*/ 4534093 w 12191999"/>
              <a:gd name="connsiteY72" fmla="*/ 602769 h 6857999"/>
              <a:gd name="connsiteX73" fmla="*/ 4675398 w 12191999"/>
              <a:gd name="connsiteY73" fmla="*/ 596126 h 6857999"/>
              <a:gd name="connsiteX74" fmla="*/ 4752273 w 12191999"/>
              <a:gd name="connsiteY74" fmla="*/ 582476 h 6857999"/>
              <a:gd name="connsiteX75" fmla="*/ 4940870 w 12191999"/>
              <a:gd name="connsiteY75" fmla="*/ 582489 h 6857999"/>
              <a:gd name="connsiteX76" fmla="*/ 5049226 w 12191999"/>
              <a:gd name="connsiteY76" fmla="*/ 563156 h 6857999"/>
              <a:gd name="connsiteX77" fmla="*/ 5117822 w 12191999"/>
              <a:gd name="connsiteY77" fmla="*/ 571648 h 6857999"/>
              <a:gd name="connsiteX78" fmla="*/ 5134014 w 12191999"/>
              <a:gd name="connsiteY78" fmla="*/ 575617 h 6857999"/>
              <a:gd name="connsiteX79" fmla="*/ 5135893 w 12191999"/>
              <a:gd name="connsiteY79" fmla="*/ 574425 h 6857999"/>
              <a:gd name="connsiteX80" fmla="*/ 5154412 w 12191999"/>
              <a:gd name="connsiteY80" fmla="*/ 574054 h 6857999"/>
              <a:gd name="connsiteX81" fmla="*/ 5158675 w 12191999"/>
              <a:gd name="connsiteY81" fmla="*/ 577327 h 6857999"/>
              <a:gd name="connsiteX82" fmla="*/ 5171445 w 12191999"/>
              <a:gd name="connsiteY82" fmla="*/ 578124 h 6857999"/>
              <a:gd name="connsiteX83" fmla="*/ 5196779 w 12191999"/>
              <a:gd name="connsiteY83" fmla="*/ 582524 h 6857999"/>
              <a:gd name="connsiteX84" fmla="*/ 5201352 w 12191999"/>
              <a:gd name="connsiteY84" fmla="*/ 580693 h 6857999"/>
              <a:gd name="connsiteX85" fmla="*/ 5223160 w 12191999"/>
              <a:gd name="connsiteY85" fmla="*/ 573676 h 6857999"/>
              <a:gd name="connsiteX86" fmla="*/ 5250101 w 12191999"/>
              <a:gd name="connsiteY86" fmla="*/ 577168 h 6857999"/>
              <a:gd name="connsiteX87" fmla="*/ 5270065 w 12191999"/>
              <a:gd name="connsiteY87" fmla="*/ 570867 h 6857999"/>
              <a:gd name="connsiteX88" fmla="*/ 5315121 w 12191999"/>
              <a:gd name="connsiteY88" fmla="*/ 540739 h 6857999"/>
              <a:gd name="connsiteX89" fmla="*/ 5354682 w 12191999"/>
              <a:gd name="connsiteY89" fmla="*/ 543209 h 6857999"/>
              <a:gd name="connsiteX90" fmla="*/ 5362616 w 12191999"/>
              <a:gd name="connsiteY90" fmla="*/ 543019 h 6857999"/>
              <a:gd name="connsiteX91" fmla="*/ 5362765 w 12191999"/>
              <a:gd name="connsiteY91" fmla="*/ 542732 h 6857999"/>
              <a:gd name="connsiteX92" fmla="*/ 5368793 w 12191999"/>
              <a:gd name="connsiteY92" fmla="*/ 530233 h 6857999"/>
              <a:gd name="connsiteX93" fmla="*/ 5397715 w 12191999"/>
              <a:gd name="connsiteY93" fmla="*/ 540293 h 6857999"/>
              <a:gd name="connsiteX94" fmla="*/ 5435108 w 12191999"/>
              <a:gd name="connsiteY94" fmla="*/ 503716 h 6857999"/>
              <a:gd name="connsiteX95" fmla="*/ 5526889 w 12191999"/>
              <a:gd name="connsiteY95" fmla="*/ 469399 h 6857999"/>
              <a:gd name="connsiteX96" fmla="*/ 5619827 w 12191999"/>
              <a:gd name="connsiteY96" fmla="*/ 438663 h 6857999"/>
              <a:gd name="connsiteX97" fmla="*/ 5654480 w 12191999"/>
              <a:gd name="connsiteY97" fmla="*/ 429107 h 6857999"/>
              <a:gd name="connsiteX98" fmla="*/ 5704114 w 12191999"/>
              <a:gd name="connsiteY98" fmla="*/ 416768 h 6857999"/>
              <a:gd name="connsiteX99" fmla="*/ 5711823 w 12191999"/>
              <a:gd name="connsiteY99" fmla="*/ 405141 h 6857999"/>
              <a:gd name="connsiteX100" fmla="*/ 5764922 w 12191999"/>
              <a:gd name="connsiteY100" fmla="*/ 405049 h 6857999"/>
              <a:gd name="connsiteX101" fmla="*/ 5802531 w 12191999"/>
              <a:gd name="connsiteY101" fmla="*/ 396409 h 6857999"/>
              <a:gd name="connsiteX102" fmla="*/ 5829742 w 12191999"/>
              <a:gd name="connsiteY102" fmla="*/ 371388 h 6857999"/>
              <a:gd name="connsiteX103" fmla="*/ 5872478 w 12191999"/>
              <a:gd name="connsiteY103" fmla="*/ 355001 h 6857999"/>
              <a:gd name="connsiteX104" fmla="*/ 5897914 w 12191999"/>
              <a:gd name="connsiteY104" fmla="*/ 345028 h 6857999"/>
              <a:gd name="connsiteX105" fmla="*/ 5974993 w 12191999"/>
              <a:gd name="connsiteY105" fmla="*/ 331543 h 6857999"/>
              <a:gd name="connsiteX106" fmla="*/ 6115514 w 12191999"/>
              <a:gd name="connsiteY106" fmla="*/ 322246 h 6857999"/>
              <a:gd name="connsiteX107" fmla="*/ 6168520 w 12191999"/>
              <a:gd name="connsiteY107" fmla="*/ 329035 h 6857999"/>
              <a:gd name="connsiteX108" fmla="*/ 6233029 w 12191999"/>
              <a:gd name="connsiteY108" fmla="*/ 338523 h 6857999"/>
              <a:gd name="connsiteX109" fmla="*/ 6307773 w 12191999"/>
              <a:gd name="connsiteY109" fmla="*/ 314970 h 6857999"/>
              <a:gd name="connsiteX110" fmla="*/ 6361041 w 12191999"/>
              <a:gd name="connsiteY110" fmla="*/ 291190 h 6857999"/>
              <a:gd name="connsiteX111" fmla="*/ 6392259 w 12191999"/>
              <a:gd name="connsiteY111" fmla="*/ 280451 h 6857999"/>
              <a:gd name="connsiteX112" fmla="*/ 6413478 w 12191999"/>
              <a:gd name="connsiteY112" fmla="*/ 269758 h 6857999"/>
              <a:gd name="connsiteX113" fmla="*/ 6475549 w 12191999"/>
              <a:gd name="connsiteY113" fmla="*/ 258032 h 6857999"/>
              <a:gd name="connsiteX114" fmla="*/ 6581802 w 12191999"/>
              <a:gd name="connsiteY114" fmla="*/ 245073 h 6857999"/>
              <a:gd name="connsiteX115" fmla="*/ 6648011 w 12191999"/>
              <a:gd name="connsiteY115" fmla="*/ 208652 h 6857999"/>
              <a:gd name="connsiteX116" fmla="*/ 6695355 w 12191999"/>
              <a:gd name="connsiteY116" fmla="*/ 215700 h 6857999"/>
              <a:gd name="connsiteX117" fmla="*/ 6739754 w 12191999"/>
              <a:gd name="connsiteY117" fmla="*/ 200058 h 6857999"/>
              <a:gd name="connsiteX118" fmla="*/ 6883802 w 12191999"/>
              <a:gd name="connsiteY118" fmla="*/ 195317 h 6857999"/>
              <a:gd name="connsiteX119" fmla="*/ 6920245 w 12191999"/>
              <a:gd name="connsiteY119" fmla="*/ 163817 h 6857999"/>
              <a:gd name="connsiteX120" fmla="*/ 7018013 w 12191999"/>
              <a:gd name="connsiteY120" fmla="*/ 134069 h 6857999"/>
              <a:gd name="connsiteX121" fmla="*/ 7151964 w 12191999"/>
              <a:gd name="connsiteY121" fmla="*/ 135416 h 6857999"/>
              <a:gd name="connsiteX122" fmla="*/ 7270482 w 12191999"/>
              <a:gd name="connsiteY122" fmla="*/ 122186 h 6857999"/>
              <a:gd name="connsiteX123" fmla="*/ 7336265 w 12191999"/>
              <a:gd name="connsiteY123" fmla="*/ 114532 h 6857999"/>
              <a:gd name="connsiteX124" fmla="*/ 7422235 w 12191999"/>
              <a:gd name="connsiteY124" fmla="*/ 125766 h 6857999"/>
              <a:gd name="connsiteX125" fmla="*/ 7439026 w 12191999"/>
              <a:gd name="connsiteY125" fmla="*/ 118154 h 6857999"/>
              <a:gd name="connsiteX126" fmla="*/ 7473884 w 12191999"/>
              <a:gd name="connsiteY126" fmla="*/ 85275 h 6857999"/>
              <a:gd name="connsiteX127" fmla="*/ 7569638 w 12191999"/>
              <a:gd name="connsiteY127" fmla="*/ 51825 h 6857999"/>
              <a:gd name="connsiteX128" fmla="*/ 7640739 w 12191999"/>
              <a:gd name="connsiteY128" fmla="*/ 56879 h 6857999"/>
              <a:gd name="connsiteX129" fmla="*/ 7689494 w 12191999"/>
              <a:gd name="connsiteY129" fmla="*/ 23918 h 6857999"/>
              <a:gd name="connsiteX130" fmla="*/ 7712765 w 12191999"/>
              <a:gd name="connsiteY130" fmla="*/ 835 h 6857999"/>
              <a:gd name="connsiteX131" fmla="*/ 7726321 w 12191999"/>
              <a:gd name="connsiteY131" fmla="*/ 536 h 6857999"/>
              <a:gd name="connsiteX132" fmla="*/ 7770085 w 12191999"/>
              <a:gd name="connsiteY132" fmla="*/ 24975 h 6857999"/>
              <a:gd name="connsiteX133" fmla="*/ 7856241 w 12191999"/>
              <a:gd name="connsiteY133" fmla="*/ 17615 h 6857999"/>
              <a:gd name="connsiteX134" fmla="*/ 7880767 w 12191999"/>
              <a:gd name="connsiteY134" fmla="*/ 4315 h 6857999"/>
              <a:gd name="connsiteX135" fmla="*/ 7890122 w 12191999"/>
              <a:gd name="connsiteY135" fmla="*/ 0 h 6857999"/>
              <a:gd name="connsiteX136" fmla="*/ 12191999 w 12191999"/>
              <a:gd name="connsiteY136" fmla="*/ 0 h 6857999"/>
              <a:gd name="connsiteX137" fmla="*/ 12191999 w 12191999"/>
              <a:gd name="connsiteY137" fmla="*/ 6114201 h 6857999"/>
              <a:gd name="connsiteX138" fmla="*/ 12152890 w 12191999"/>
              <a:gd name="connsiteY138" fmla="*/ 6129888 h 6857999"/>
              <a:gd name="connsiteX139" fmla="*/ 12009354 w 12191999"/>
              <a:gd name="connsiteY139" fmla="*/ 6162534 h 6857999"/>
              <a:gd name="connsiteX140" fmla="*/ 11978968 w 12191999"/>
              <a:gd name="connsiteY140" fmla="*/ 6167312 h 6857999"/>
              <a:gd name="connsiteX141" fmla="*/ 11878895 w 12191999"/>
              <a:gd name="connsiteY141" fmla="*/ 6177370 h 6857999"/>
              <a:gd name="connsiteX142" fmla="*/ 11814979 w 12191999"/>
              <a:gd name="connsiteY142" fmla="*/ 6190075 h 6857999"/>
              <a:gd name="connsiteX143" fmla="*/ 11687508 w 12191999"/>
              <a:gd name="connsiteY143" fmla="*/ 6225121 h 6857999"/>
              <a:gd name="connsiteX144" fmla="*/ 11672002 w 12191999"/>
              <a:gd name="connsiteY144" fmla="*/ 6267995 h 6857999"/>
              <a:gd name="connsiteX145" fmla="*/ 11629894 w 12191999"/>
              <a:gd name="connsiteY145" fmla="*/ 6250801 h 6857999"/>
              <a:gd name="connsiteX146" fmla="*/ 11597728 w 12191999"/>
              <a:gd name="connsiteY146" fmla="*/ 6221436 h 6857999"/>
              <a:gd name="connsiteX147" fmla="*/ 11448211 w 12191999"/>
              <a:gd name="connsiteY147" fmla="*/ 6216621 h 6857999"/>
              <a:gd name="connsiteX148" fmla="*/ 11336630 w 12191999"/>
              <a:gd name="connsiteY148" fmla="*/ 6248909 h 6857999"/>
              <a:gd name="connsiteX149" fmla="*/ 11267820 w 12191999"/>
              <a:gd name="connsiteY149" fmla="*/ 6255550 h 6857999"/>
              <a:gd name="connsiteX150" fmla="*/ 11153755 w 12191999"/>
              <a:gd name="connsiteY150" fmla="*/ 6243432 h 6857999"/>
              <a:gd name="connsiteX151" fmla="*/ 11063998 w 12191999"/>
              <a:gd name="connsiteY151" fmla="*/ 6267400 h 6857999"/>
              <a:gd name="connsiteX152" fmla="*/ 10949261 w 12191999"/>
              <a:gd name="connsiteY152" fmla="*/ 6285136 h 6857999"/>
              <a:gd name="connsiteX153" fmla="*/ 10920620 w 12191999"/>
              <a:gd name="connsiteY153" fmla="*/ 6289282 h 6857999"/>
              <a:gd name="connsiteX154" fmla="*/ 10899483 w 12191999"/>
              <a:gd name="connsiteY154" fmla="*/ 6284194 h 6857999"/>
              <a:gd name="connsiteX155" fmla="*/ 10774590 w 12191999"/>
              <a:gd name="connsiteY155" fmla="*/ 6274926 h 6857999"/>
              <a:gd name="connsiteX156" fmla="*/ 10682861 w 12191999"/>
              <a:gd name="connsiteY156" fmla="*/ 6242232 h 6857999"/>
              <a:gd name="connsiteX157" fmla="*/ 10530714 w 12191999"/>
              <a:gd name="connsiteY157" fmla="*/ 6227786 h 6857999"/>
              <a:gd name="connsiteX158" fmla="*/ 10379097 w 12191999"/>
              <a:gd name="connsiteY158" fmla="*/ 6217632 h 6857999"/>
              <a:gd name="connsiteX159" fmla="*/ 10323727 w 12191999"/>
              <a:gd name="connsiteY159" fmla="*/ 6215969 h 6857999"/>
              <a:gd name="connsiteX160" fmla="*/ 10227126 w 12191999"/>
              <a:gd name="connsiteY160" fmla="*/ 6204129 h 6857999"/>
              <a:gd name="connsiteX161" fmla="*/ 10163542 w 12191999"/>
              <a:gd name="connsiteY161" fmla="*/ 6197770 h 6857999"/>
              <a:gd name="connsiteX162" fmla="*/ 10151161 w 12191999"/>
              <a:gd name="connsiteY162" fmla="*/ 6217803 h 6857999"/>
              <a:gd name="connsiteX163" fmla="*/ 10092125 w 12191999"/>
              <a:gd name="connsiteY163" fmla="*/ 6217928 h 6857999"/>
              <a:gd name="connsiteX164" fmla="*/ 10037958 w 12191999"/>
              <a:gd name="connsiteY164" fmla="*/ 6197093 h 6857999"/>
              <a:gd name="connsiteX165" fmla="*/ 9966866 w 12191999"/>
              <a:gd name="connsiteY165" fmla="*/ 6189912 h 6857999"/>
              <a:gd name="connsiteX166" fmla="*/ 9924418 w 12191999"/>
              <a:gd name="connsiteY166" fmla="*/ 6185393 h 6857999"/>
              <a:gd name="connsiteX167" fmla="*/ 9806001 w 12191999"/>
              <a:gd name="connsiteY167" fmla="*/ 6190358 h 6857999"/>
              <a:gd name="connsiteX168" fmla="*/ 9596449 w 12191999"/>
              <a:gd name="connsiteY168" fmla="*/ 6240137 h 6857999"/>
              <a:gd name="connsiteX169" fmla="*/ 9535890 w 12191999"/>
              <a:gd name="connsiteY169" fmla="*/ 6243228 h 6857999"/>
              <a:gd name="connsiteX170" fmla="*/ 9527805 w 12191999"/>
              <a:gd name="connsiteY170" fmla="*/ 6237770 h 6857999"/>
              <a:gd name="connsiteX171" fmla="*/ 9441373 w 12191999"/>
              <a:gd name="connsiteY171" fmla="*/ 6265082 h 6857999"/>
              <a:gd name="connsiteX172" fmla="*/ 9320149 w 12191999"/>
              <a:gd name="connsiteY172" fmla="*/ 6258218 h 6857999"/>
              <a:gd name="connsiteX173" fmla="*/ 9229488 w 12191999"/>
              <a:gd name="connsiteY173" fmla="*/ 6245526 h 6857999"/>
              <a:gd name="connsiteX174" fmla="*/ 9224285 w 12191999"/>
              <a:gd name="connsiteY174" fmla="*/ 6239803 h 6857999"/>
              <a:gd name="connsiteX175" fmla="*/ 9217537 w 12191999"/>
              <a:gd name="connsiteY175" fmla="*/ 6240884 h 6857999"/>
              <a:gd name="connsiteX176" fmla="*/ 9214728 w 12191999"/>
              <a:gd name="connsiteY176" fmla="*/ 6247135 h 6857999"/>
              <a:gd name="connsiteX177" fmla="*/ 9161049 w 12191999"/>
              <a:gd name="connsiteY177" fmla="*/ 6250857 h 6857999"/>
              <a:gd name="connsiteX178" fmla="*/ 9149697 w 12191999"/>
              <a:gd name="connsiteY178" fmla="*/ 6240614 h 6857999"/>
              <a:gd name="connsiteX179" fmla="*/ 9150803 w 12191999"/>
              <a:gd name="connsiteY179" fmla="*/ 6235084 h 6857999"/>
              <a:gd name="connsiteX180" fmla="*/ 9141448 w 12191999"/>
              <a:gd name="connsiteY180" fmla="*/ 6235238 h 6857999"/>
              <a:gd name="connsiteX181" fmla="*/ 9137486 w 12191999"/>
              <a:gd name="connsiteY181" fmla="*/ 6234848 h 6857999"/>
              <a:gd name="connsiteX182" fmla="*/ 9126952 w 12191999"/>
              <a:gd name="connsiteY182" fmla="*/ 6238833 h 6857999"/>
              <a:gd name="connsiteX183" fmla="*/ 9098334 w 12191999"/>
              <a:gd name="connsiteY183" fmla="*/ 6235881 h 6857999"/>
              <a:gd name="connsiteX184" fmla="*/ 9084110 w 12191999"/>
              <a:gd name="connsiteY184" fmla="*/ 6242464 h 6857999"/>
              <a:gd name="connsiteX185" fmla="*/ 9039515 w 12191999"/>
              <a:gd name="connsiteY185" fmla="*/ 6271132 h 6857999"/>
              <a:gd name="connsiteX186" fmla="*/ 8973305 w 12191999"/>
              <a:gd name="connsiteY186" fmla="*/ 6289203 h 6857999"/>
              <a:gd name="connsiteX187" fmla="*/ 8933861 w 12191999"/>
              <a:gd name="connsiteY187" fmla="*/ 6300217 h 6857999"/>
              <a:gd name="connsiteX188" fmla="*/ 8817130 w 12191999"/>
              <a:gd name="connsiteY188" fmla="*/ 6313901 h 6857999"/>
              <a:gd name="connsiteX189" fmla="*/ 8594947 w 12191999"/>
              <a:gd name="connsiteY189" fmla="*/ 6298363 h 6857999"/>
              <a:gd name="connsiteX190" fmla="*/ 8535041 w 12191999"/>
              <a:gd name="connsiteY190" fmla="*/ 6304826 h 6857999"/>
              <a:gd name="connsiteX191" fmla="*/ 8529279 w 12191999"/>
              <a:gd name="connsiteY191" fmla="*/ 6311383 h 6857999"/>
              <a:gd name="connsiteX192" fmla="*/ 8435056 w 12191999"/>
              <a:gd name="connsiteY192" fmla="*/ 6298398 h 6857999"/>
              <a:gd name="connsiteX193" fmla="*/ 8320108 w 12191999"/>
              <a:gd name="connsiteY193" fmla="*/ 6323993 h 6857999"/>
              <a:gd name="connsiteX194" fmla="*/ 8237020 w 12191999"/>
              <a:gd name="connsiteY194" fmla="*/ 6350465 h 6857999"/>
              <a:gd name="connsiteX195" fmla="*/ 8188860 w 12191999"/>
              <a:gd name="connsiteY195" fmla="*/ 6362216 h 6857999"/>
              <a:gd name="connsiteX196" fmla="*/ 8155558 w 12191999"/>
              <a:gd name="connsiteY196" fmla="*/ 6374196 h 6857999"/>
              <a:gd name="connsiteX197" fmla="*/ 8061412 w 12191999"/>
              <a:gd name="connsiteY197" fmla="*/ 6386236 h 6857999"/>
              <a:gd name="connsiteX198" fmla="*/ 7901437 w 12191999"/>
              <a:gd name="connsiteY198" fmla="*/ 6398480 h 6857999"/>
              <a:gd name="connsiteX199" fmla="*/ 7868353 w 12191999"/>
              <a:gd name="connsiteY199" fmla="*/ 6402796 h 6857999"/>
              <a:gd name="connsiteX200" fmla="*/ 7843779 w 12191999"/>
              <a:gd name="connsiteY200" fmla="*/ 6413296 h 6857999"/>
              <a:gd name="connsiteX201" fmla="*/ 7841448 w 12191999"/>
              <a:gd name="connsiteY201" fmla="*/ 6421651 h 6857999"/>
              <a:gd name="connsiteX202" fmla="*/ 7823871 w 12191999"/>
              <a:gd name="connsiteY202" fmla="*/ 6425115 h 6857999"/>
              <a:gd name="connsiteX203" fmla="*/ 7820005 w 12191999"/>
              <a:gd name="connsiteY203" fmla="*/ 6427455 h 6857999"/>
              <a:gd name="connsiteX204" fmla="*/ 7797020 w 12191999"/>
              <a:gd name="connsiteY204" fmla="*/ 6439455 h 6857999"/>
              <a:gd name="connsiteX205" fmla="*/ 7727879 w 12191999"/>
              <a:gd name="connsiteY205" fmla="*/ 6429824 h 6857999"/>
              <a:gd name="connsiteX206" fmla="*/ 7659324 w 12191999"/>
              <a:gd name="connsiteY206" fmla="*/ 6446973 h 6857999"/>
              <a:gd name="connsiteX207" fmla="*/ 7374068 w 12191999"/>
              <a:gd name="connsiteY207" fmla="*/ 6466705 h 6857999"/>
              <a:gd name="connsiteX208" fmla="*/ 7346163 w 12191999"/>
              <a:gd name="connsiteY208" fmla="*/ 6498440 h 6857999"/>
              <a:gd name="connsiteX209" fmla="*/ 7235023 w 12191999"/>
              <a:gd name="connsiteY209" fmla="*/ 6516741 h 6857999"/>
              <a:gd name="connsiteX210" fmla="*/ 7039074 w 12191999"/>
              <a:gd name="connsiteY210" fmla="*/ 6491855 h 6857999"/>
              <a:gd name="connsiteX211" fmla="*/ 6833428 w 12191999"/>
              <a:gd name="connsiteY211" fmla="*/ 6523117 h 6857999"/>
              <a:gd name="connsiteX212" fmla="*/ 6812583 w 12191999"/>
              <a:gd name="connsiteY212" fmla="*/ 6514041 h 6857999"/>
              <a:gd name="connsiteX213" fmla="*/ 6790242 w 12191999"/>
              <a:gd name="connsiteY213" fmla="*/ 6510328 h 6857999"/>
              <a:gd name="connsiteX214" fmla="*/ 6787846 w 12191999"/>
              <a:gd name="connsiteY214" fmla="*/ 6511824 h 6857999"/>
              <a:gd name="connsiteX215" fmla="*/ 6762881 w 12191999"/>
              <a:gd name="connsiteY215" fmla="*/ 6513304 h 6857999"/>
              <a:gd name="connsiteX216" fmla="*/ 6756732 w 12191999"/>
              <a:gd name="connsiteY216" fmla="*/ 6509729 h 6857999"/>
              <a:gd name="connsiteX217" fmla="*/ 6739390 w 12191999"/>
              <a:gd name="connsiteY217" fmla="*/ 6509521 h 6857999"/>
              <a:gd name="connsiteX218" fmla="*/ 6704653 w 12191999"/>
              <a:gd name="connsiteY218" fmla="*/ 6505821 h 6857999"/>
              <a:gd name="connsiteX219" fmla="*/ 6698694 w 12191999"/>
              <a:gd name="connsiteY219" fmla="*/ 6508216 h 6857999"/>
              <a:gd name="connsiteX220" fmla="*/ 6647142 w 12191999"/>
              <a:gd name="connsiteY220" fmla="*/ 6507443 h 6857999"/>
              <a:gd name="connsiteX221" fmla="*/ 6646688 w 12191999"/>
              <a:gd name="connsiteY221" fmla="*/ 6508899 h 6857999"/>
              <a:gd name="connsiteX222" fmla="*/ 6633278 w 12191999"/>
              <a:gd name="connsiteY222" fmla="*/ 6515085 h 6857999"/>
              <a:gd name="connsiteX223" fmla="*/ 6607065 w 12191999"/>
              <a:gd name="connsiteY223" fmla="*/ 6523565 h 6857999"/>
              <a:gd name="connsiteX224" fmla="*/ 6549804 w 12191999"/>
              <a:gd name="connsiteY224" fmla="*/ 6561259 h 6857999"/>
              <a:gd name="connsiteX225" fmla="*/ 6496083 w 12191999"/>
              <a:gd name="connsiteY225" fmla="*/ 6560616 h 6857999"/>
              <a:gd name="connsiteX226" fmla="*/ 6485389 w 12191999"/>
              <a:gd name="connsiteY226" fmla="*/ 6561286 h 6857999"/>
              <a:gd name="connsiteX227" fmla="*/ 6485223 w 12191999"/>
              <a:gd name="connsiteY227" fmla="*/ 6561630 h 6857999"/>
              <a:gd name="connsiteX228" fmla="*/ 6474035 w 12191999"/>
              <a:gd name="connsiteY228" fmla="*/ 6562994 h 6857999"/>
              <a:gd name="connsiteX229" fmla="*/ 6465888 w 12191999"/>
              <a:gd name="connsiteY229" fmla="*/ 6562509 h 6857999"/>
              <a:gd name="connsiteX230" fmla="*/ 6445139 w 12191999"/>
              <a:gd name="connsiteY230" fmla="*/ 6563809 h 6857999"/>
              <a:gd name="connsiteX231" fmla="*/ 6438312 w 12191999"/>
              <a:gd name="connsiteY231" fmla="*/ 6566451 h 6857999"/>
              <a:gd name="connsiteX232" fmla="*/ 6392168 w 12191999"/>
              <a:gd name="connsiteY232" fmla="*/ 6611235 h 6857999"/>
              <a:gd name="connsiteX233" fmla="*/ 6272303 w 12191999"/>
              <a:gd name="connsiteY233" fmla="*/ 6656459 h 6857999"/>
              <a:gd name="connsiteX234" fmla="*/ 6150447 w 12191999"/>
              <a:gd name="connsiteY234" fmla="*/ 6697571 h 6857999"/>
              <a:gd name="connsiteX235" fmla="*/ 6104787 w 12191999"/>
              <a:gd name="connsiteY235" fmla="*/ 6710679 h 6857999"/>
              <a:gd name="connsiteX236" fmla="*/ 6030196 w 12191999"/>
              <a:gd name="connsiteY236" fmla="*/ 6741881 h 6857999"/>
              <a:gd name="connsiteX237" fmla="*/ 5980285 w 12191999"/>
              <a:gd name="connsiteY237" fmla="*/ 6761080 h 6857999"/>
              <a:gd name="connsiteX238" fmla="*/ 5958496 w 12191999"/>
              <a:gd name="connsiteY238" fmla="*/ 6744991 h 6857999"/>
              <a:gd name="connsiteX239" fmla="*/ 5908732 w 12191999"/>
              <a:gd name="connsiteY239" fmla="*/ 6757197 h 6857999"/>
              <a:gd name="connsiteX240" fmla="*/ 5874963 w 12191999"/>
              <a:gd name="connsiteY240" fmla="*/ 6787925 h 6857999"/>
              <a:gd name="connsiteX241" fmla="*/ 5819199 w 12191999"/>
              <a:gd name="connsiteY241" fmla="*/ 6809458 h 6857999"/>
              <a:gd name="connsiteX242" fmla="*/ 5786034 w 12191999"/>
              <a:gd name="connsiteY242" fmla="*/ 6822531 h 6857999"/>
              <a:gd name="connsiteX243" fmla="*/ 5683543 w 12191999"/>
              <a:gd name="connsiteY243" fmla="*/ 6842621 h 6857999"/>
              <a:gd name="connsiteX244" fmla="*/ 5478912 w 12191999"/>
              <a:gd name="connsiteY244" fmla="*/ 6839959 h 6857999"/>
              <a:gd name="connsiteX245" fmla="*/ 5426183 w 12191999"/>
              <a:gd name="connsiteY245" fmla="*/ 6849719 h 6857999"/>
              <a:gd name="connsiteX246" fmla="*/ 5422476 w 12191999"/>
              <a:gd name="connsiteY246" fmla="*/ 6856495 h 6857999"/>
              <a:gd name="connsiteX247" fmla="*/ 5334223 w 12191999"/>
              <a:gd name="connsiteY247" fmla="*/ 6849076 h 6857999"/>
              <a:gd name="connsiteX248" fmla="*/ 5307097 w 12191999"/>
              <a:gd name="connsiteY248" fmla="*/ 6857999 h 6857999"/>
              <a:gd name="connsiteX249" fmla="*/ 0 w 12191999"/>
              <a:gd name="connsiteY249"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1999" h="6857999">
                <a:moveTo>
                  <a:pt x="0" y="0"/>
                </a:moveTo>
                <a:lnTo>
                  <a:pt x="2" y="0"/>
                </a:lnTo>
                <a:lnTo>
                  <a:pt x="2" y="709238"/>
                </a:lnTo>
                <a:lnTo>
                  <a:pt x="20721" y="710997"/>
                </a:lnTo>
                <a:cubicBezTo>
                  <a:pt x="29257" y="712423"/>
                  <a:pt x="36547" y="715115"/>
                  <a:pt x="40086" y="720866"/>
                </a:cubicBezTo>
                <a:cubicBezTo>
                  <a:pt x="65607" y="704087"/>
                  <a:pt x="75456" y="727522"/>
                  <a:pt x="101741" y="722718"/>
                </a:cubicBezTo>
                <a:cubicBezTo>
                  <a:pt x="156354" y="725230"/>
                  <a:pt x="215751" y="710010"/>
                  <a:pt x="280675" y="733646"/>
                </a:cubicBezTo>
                <a:cubicBezTo>
                  <a:pt x="329579" y="677186"/>
                  <a:pt x="400118" y="723882"/>
                  <a:pt x="476501" y="697773"/>
                </a:cubicBezTo>
                <a:cubicBezTo>
                  <a:pt x="517041" y="695599"/>
                  <a:pt x="547979" y="704229"/>
                  <a:pt x="591588" y="702351"/>
                </a:cubicBezTo>
                <a:cubicBezTo>
                  <a:pt x="603360" y="724529"/>
                  <a:pt x="629271" y="694390"/>
                  <a:pt x="649354" y="693969"/>
                </a:cubicBezTo>
                <a:cubicBezTo>
                  <a:pt x="661007" y="708598"/>
                  <a:pt x="671839" y="698595"/>
                  <a:pt x="686510" y="697922"/>
                </a:cubicBezTo>
                <a:cubicBezTo>
                  <a:pt x="690542" y="706547"/>
                  <a:pt x="702476" y="707634"/>
                  <a:pt x="709181" y="698967"/>
                </a:cubicBezTo>
                <a:cubicBezTo>
                  <a:pt x="709671" y="677085"/>
                  <a:pt x="747609" y="692835"/>
                  <a:pt x="754929" y="678629"/>
                </a:cubicBezTo>
                <a:lnTo>
                  <a:pt x="945623" y="682227"/>
                </a:lnTo>
                <a:cubicBezTo>
                  <a:pt x="999053" y="694296"/>
                  <a:pt x="1139068" y="668984"/>
                  <a:pt x="1226644" y="677593"/>
                </a:cubicBezTo>
                <a:cubicBezTo>
                  <a:pt x="1237147" y="683194"/>
                  <a:pt x="1276596" y="692226"/>
                  <a:pt x="1282583" y="682895"/>
                </a:cubicBezTo>
                <a:cubicBezTo>
                  <a:pt x="1309973" y="684695"/>
                  <a:pt x="1358028" y="642786"/>
                  <a:pt x="1373712" y="657154"/>
                </a:cubicBezTo>
                <a:cubicBezTo>
                  <a:pt x="1407488" y="648593"/>
                  <a:pt x="1460061" y="639734"/>
                  <a:pt x="1485240" y="631530"/>
                </a:cubicBezTo>
                <a:cubicBezTo>
                  <a:pt x="1482864" y="612837"/>
                  <a:pt x="1531169" y="645432"/>
                  <a:pt x="1508194" y="628664"/>
                </a:cubicBezTo>
                <a:cubicBezTo>
                  <a:pt x="1528295" y="620613"/>
                  <a:pt x="1566115" y="617855"/>
                  <a:pt x="1575268" y="624111"/>
                </a:cubicBezTo>
                <a:cubicBezTo>
                  <a:pt x="1599308" y="622794"/>
                  <a:pt x="1677380" y="609519"/>
                  <a:pt x="1679712" y="621298"/>
                </a:cubicBezTo>
                <a:cubicBezTo>
                  <a:pt x="1715726" y="623314"/>
                  <a:pt x="1721350" y="639098"/>
                  <a:pt x="1762318" y="636211"/>
                </a:cubicBezTo>
                <a:cubicBezTo>
                  <a:pt x="1777634" y="629644"/>
                  <a:pt x="1799278" y="657213"/>
                  <a:pt x="1813551" y="633002"/>
                </a:cubicBezTo>
                <a:cubicBezTo>
                  <a:pt x="1851410" y="643722"/>
                  <a:pt x="1864217" y="631834"/>
                  <a:pt x="1896737" y="647425"/>
                </a:cubicBezTo>
                <a:cubicBezTo>
                  <a:pt x="1937859" y="651921"/>
                  <a:pt x="1908151" y="615991"/>
                  <a:pt x="1964719" y="630175"/>
                </a:cubicBezTo>
                <a:cubicBezTo>
                  <a:pt x="1991479" y="621425"/>
                  <a:pt x="1992047" y="621771"/>
                  <a:pt x="2021621" y="623285"/>
                </a:cubicBezTo>
                <a:cubicBezTo>
                  <a:pt x="2022767" y="630879"/>
                  <a:pt x="2066142" y="617966"/>
                  <a:pt x="2072078" y="616623"/>
                </a:cubicBezTo>
                <a:cubicBezTo>
                  <a:pt x="2070761" y="621321"/>
                  <a:pt x="2081945" y="625068"/>
                  <a:pt x="2087280" y="621722"/>
                </a:cubicBezTo>
                <a:cubicBezTo>
                  <a:pt x="2115906" y="629832"/>
                  <a:pt x="2199227" y="655063"/>
                  <a:pt x="2243833" y="665285"/>
                </a:cubicBezTo>
                <a:cubicBezTo>
                  <a:pt x="2287772" y="670091"/>
                  <a:pt x="2301916" y="672293"/>
                  <a:pt x="2346628" y="662322"/>
                </a:cubicBezTo>
                <a:cubicBezTo>
                  <a:pt x="2387742" y="666907"/>
                  <a:pt x="2429253" y="699674"/>
                  <a:pt x="2465944" y="697144"/>
                </a:cubicBezTo>
                <a:cubicBezTo>
                  <a:pt x="2478177" y="705158"/>
                  <a:pt x="2490760" y="709149"/>
                  <a:pt x="2506642" y="700543"/>
                </a:cubicBezTo>
                <a:cubicBezTo>
                  <a:pt x="2544171" y="707657"/>
                  <a:pt x="2549322" y="722705"/>
                  <a:pt x="2576974" y="714103"/>
                </a:cubicBezTo>
                <a:cubicBezTo>
                  <a:pt x="2596822" y="747425"/>
                  <a:pt x="2597059" y="721042"/>
                  <a:pt x="2623375" y="721805"/>
                </a:cubicBezTo>
                <a:cubicBezTo>
                  <a:pt x="2645104" y="720292"/>
                  <a:pt x="2614422" y="702900"/>
                  <a:pt x="2634012" y="705148"/>
                </a:cubicBezTo>
                <a:cubicBezTo>
                  <a:pt x="2651283" y="716177"/>
                  <a:pt x="2660169" y="694412"/>
                  <a:pt x="2677548" y="707152"/>
                </a:cubicBezTo>
                <a:cubicBezTo>
                  <a:pt x="2664967" y="722373"/>
                  <a:pt x="2720932" y="712381"/>
                  <a:pt x="2715917" y="726873"/>
                </a:cubicBezTo>
                <a:cubicBezTo>
                  <a:pt x="2743240" y="710175"/>
                  <a:pt x="2740895" y="736999"/>
                  <a:pt x="2767791" y="735544"/>
                </a:cubicBezTo>
                <a:cubicBezTo>
                  <a:pt x="2782620" y="730122"/>
                  <a:pt x="2791387" y="713849"/>
                  <a:pt x="2798747" y="724332"/>
                </a:cubicBezTo>
                <a:cubicBezTo>
                  <a:pt x="2830644" y="730530"/>
                  <a:pt x="2826916" y="728960"/>
                  <a:pt x="2882282" y="724328"/>
                </a:cubicBezTo>
                <a:cubicBezTo>
                  <a:pt x="2931237" y="717603"/>
                  <a:pt x="2946058" y="738044"/>
                  <a:pt x="3003209" y="710063"/>
                </a:cubicBezTo>
                <a:cubicBezTo>
                  <a:pt x="3015344" y="701324"/>
                  <a:pt x="3041067" y="705389"/>
                  <a:pt x="3056384" y="705444"/>
                </a:cubicBezTo>
                <a:cubicBezTo>
                  <a:pt x="3071701" y="705499"/>
                  <a:pt x="3093607" y="708570"/>
                  <a:pt x="3095110" y="710392"/>
                </a:cubicBezTo>
                <a:cubicBezTo>
                  <a:pt x="3130931" y="689687"/>
                  <a:pt x="3162974" y="717730"/>
                  <a:pt x="3181626" y="702609"/>
                </a:cubicBezTo>
                <a:cubicBezTo>
                  <a:pt x="3226077" y="703040"/>
                  <a:pt x="3232698" y="713492"/>
                  <a:pt x="3249753" y="700362"/>
                </a:cubicBezTo>
                <a:cubicBezTo>
                  <a:pt x="3270807" y="705103"/>
                  <a:pt x="3293509" y="727961"/>
                  <a:pt x="3315641" y="714437"/>
                </a:cubicBezTo>
                <a:cubicBezTo>
                  <a:pt x="3314952" y="717884"/>
                  <a:pt x="3316377" y="719240"/>
                  <a:pt x="3319046" y="719507"/>
                </a:cubicBezTo>
                <a:lnTo>
                  <a:pt x="3324103" y="718827"/>
                </a:lnTo>
                <a:lnTo>
                  <a:pt x="3326644" y="713591"/>
                </a:lnTo>
                <a:cubicBezTo>
                  <a:pt x="3337561" y="695250"/>
                  <a:pt x="3343734" y="714969"/>
                  <a:pt x="3366502" y="712333"/>
                </a:cubicBezTo>
                <a:cubicBezTo>
                  <a:pt x="3377412" y="712154"/>
                  <a:pt x="3375925" y="717041"/>
                  <a:pt x="3374100" y="721483"/>
                </a:cubicBezTo>
                <a:lnTo>
                  <a:pt x="3372868" y="726163"/>
                </a:lnTo>
                <a:lnTo>
                  <a:pt x="3411698" y="710254"/>
                </a:lnTo>
                <a:cubicBezTo>
                  <a:pt x="3425826" y="705789"/>
                  <a:pt x="3436777" y="706127"/>
                  <a:pt x="3457634" y="699372"/>
                </a:cubicBezTo>
                <a:cubicBezTo>
                  <a:pt x="3487376" y="713617"/>
                  <a:pt x="3480868" y="687173"/>
                  <a:pt x="3507812" y="686314"/>
                </a:cubicBezTo>
                <a:cubicBezTo>
                  <a:pt x="3523385" y="690430"/>
                  <a:pt x="3532045" y="689367"/>
                  <a:pt x="3537722" y="678323"/>
                </a:cubicBezTo>
                <a:cubicBezTo>
                  <a:pt x="3610680" y="699191"/>
                  <a:pt x="3560806" y="683397"/>
                  <a:pt x="3616523" y="683255"/>
                </a:cubicBezTo>
                <a:cubicBezTo>
                  <a:pt x="3666199" y="685741"/>
                  <a:pt x="3709745" y="669125"/>
                  <a:pt x="3770873" y="692023"/>
                </a:cubicBezTo>
                <a:cubicBezTo>
                  <a:pt x="3784289" y="699664"/>
                  <a:pt x="3804530" y="690109"/>
                  <a:pt x="3815527" y="688648"/>
                </a:cubicBezTo>
                <a:cubicBezTo>
                  <a:pt x="3826525" y="687187"/>
                  <a:pt x="3835648" y="685196"/>
                  <a:pt x="3836857" y="683257"/>
                </a:cubicBezTo>
                <a:cubicBezTo>
                  <a:pt x="3863509" y="681812"/>
                  <a:pt x="3955624" y="683790"/>
                  <a:pt x="3992028" y="679972"/>
                </a:cubicBezTo>
                <a:cubicBezTo>
                  <a:pt x="4012201" y="673459"/>
                  <a:pt x="4031188" y="648809"/>
                  <a:pt x="4055281" y="660346"/>
                </a:cubicBezTo>
                <a:cubicBezTo>
                  <a:pt x="4050394" y="646886"/>
                  <a:pt x="4134088" y="663759"/>
                  <a:pt x="4141437" y="652038"/>
                </a:cubicBezTo>
                <a:cubicBezTo>
                  <a:pt x="4166230" y="649378"/>
                  <a:pt x="4171026" y="647831"/>
                  <a:pt x="4204035" y="644385"/>
                </a:cubicBezTo>
                <a:cubicBezTo>
                  <a:pt x="4244963" y="661964"/>
                  <a:pt x="4256753" y="618367"/>
                  <a:pt x="4289732" y="631360"/>
                </a:cubicBezTo>
                <a:cubicBezTo>
                  <a:pt x="4299055" y="631939"/>
                  <a:pt x="4323743" y="630899"/>
                  <a:pt x="4331035" y="628859"/>
                </a:cubicBezTo>
                <a:lnTo>
                  <a:pt x="4349944" y="620774"/>
                </a:lnTo>
                <a:lnTo>
                  <a:pt x="4352292" y="613726"/>
                </a:lnTo>
                <a:lnTo>
                  <a:pt x="4365513" y="611397"/>
                </a:lnTo>
                <a:lnTo>
                  <a:pt x="4368539" y="609538"/>
                </a:lnTo>
                <a:cubicBezTo>
                  <a:pt x="4374306" y="605961"/>
                  <a:pt x="4380117" y="602614"/>
                  <a:pt x="4386389" y="600117"/>
                </a:cubicBezTo>
                <a:cubicBezTo>
                  <a:pt x="4394802" y="629494"/>
                  <a:pt x="4441125" y="583722"/>
                  <a:pt x="4436641" y="610810"/>
                </a:cubicBezTo>
                <a:cubicBezTo>
                  <a:pt x="4472566" y="602200"/>
                  <a:pt x="4504490" y="634388"/>
                  <a:pt x="4534093" y="602769"/>
                </a:cubicBezTo>
                <a:cubicBezTo>
                  <a:pt x="4602199" y="608716"/>
                  <a:pt x="4611785" y="575380"/>
                  <a:pt x="4675398" y="596126"/>
                </a:cubicBezTo>
                <a:cubicBezTo>
                  <a:pt x="4662028" y="584981"/>
                  <a:pt x="4732454" y="580837"/>
                  <a:pt x="4752273" y="582476"/>
                </a:cubicBezTo>
                <a:cubicBezTo>
                  <a:pt x="4789606" y="588497"/>
                  <a:pt x="4892068" y="589165"/>
                  <a:pt x="4940870" y="582489"/>
                </a:cubicBezTo>
                <a:cubicBezTo>
                  <a:pt x="4995672" y="573822"/>
                  <a:pt x="5006809" y="556121"/>
                  <a:pt x="5049226" y="563156"/>
                </a:cubicBezTo>
                <a:cubicBezTo>
                  <a:pt x="5053572" y="566890"/>
                  <a:pt x="5112449" y="569627"/>
                  <a:pt x="5117822" y="571648"/>
                </a:cubicBezTo>
                <a:lnTo>
                  <a:pt x="5134014" y="575617"/>
                </a:lnTo>
                <a:lnTo>
                  <a:pt x="5135893" y="574425"/>
                </a:lnTo>
                <a:cubicBezTo>
                  <a:pt x="5144559" y="571755"/>
                  <a:pt x="5150168" y="572214"/>
                  <a:pt x="5154412" y="574054"/>
                </a:cubicBezTo>
                <a:lnTo>
                  <a:pt x="5158675" y="577327"/>
                </a:lnTo>
                <a:lnTo>
                  <a:pt x="5171445" y="578124"/>
                </a:lnTo>
                <a:lnTo>
                  <a:pt x="5196779" y="582524"/>
                </a:lnTo>
                <a:lnTo>
                  <a:pt x="5201352" y="580693"/>
                </a:lnTo>
                <a:lnTo>
                  <a:pt x="5223160" y="573676"/>
                </a:lnTo>
                <a:cubicBezTo>
                  <a:pt x="5225022" y="570984"/>
                  <a:pt x="5244614" y="577399"/>
                  <a:pt x="5250101" y="577168"/>
                </a:cubicBezTo>
                <a:cubicBezTo>
                  <a:pt x="5240526" y="559054"/>
                  <a:pt x="5253047" y="569948"/>
                  <a:pt x="5270065" y="570867"/>
                </a:cubicBezTo>
                <a:cubicBezTo>
                  <a:pt x="5258993" y="542937"/>
                  <a:pt x="5308033" y="556705"/>
                  <a:pt x="5315121" y="540739"/>
                </a:cubicBezTo>
                <a:cubicBezTo>
                  <a:pt x="5327874" y="542044"/>
                  <a:pt x="5341158" y="542915"/>
                  <a:pt x="5354682" y="543209"/>
                </a:cubicBezTo>
                <a:lnTo>
                  <a:pt x="5362616" y="543019"/>
                </a:lnTo>
                <a:lnTo>
                  <a:pt x="5362765" y="542732"/>
                </a:lnTo>
                <a:lnTo>
                  <a:pt x="5368793" y="530233"/>
                </a:lnTo>
                <a:lnTo>
                  <a:pt x="5397715" y="540293"/>
                </a:lnTo>
                <a:cubicBezTo>
                  <a:pt x="5414308" y="527751"/>
                  <a:pt x="5394992" y="491089"/>
                  <a:pt x="5435108" y="503716"/>
                </a:cubicBezTo>
                <a:cubicBezTo>
                  <a:pt x="5472145" y="492299"/>
                  <a:pt x="5484288" y="466610"/>
                  <a:pt x="5526889" y="469399"/>
                </a:cubicBezTo>
                <a:cubicBezTo>
                  <a:pt x="5561513" y="458629"/>
                  <a:pt x="5586738" y="441854"/>
                  <a:pt x="5619827" y="438663"/>
                </a:cubicBezTo>
                <a:cubicBezTo>
                  <a:pt x="5627931" y="429013"/>
                  <a:pt x="5637674" y="423207"/>
                  <a:pt x="5654480" y="429107"/>
                </a:cubicBezTo>
                <a:cubicBezTo>
                  <a:pt x="5668527" y="425458"/>
                  <a:pt x="5694557" y="420762"/>
                  <a:pt x="5704114" y="416768"/>
                </a:cubicBezTo>
                <a:cubicBezTo>
                  <a:pt x="5713671" y="412774"/>
                  <a:pt x="5701689" y="407094"/>
                  <a:pt x="5711823" y="405141"/>
                </a:cubicBezTo>
                <a:cubicBezTo>
                  <a:pt x="5730231" y="401131"/>
                  <a:pt x="5749804" y="406504"/>
                  <a:pt x="5764922" y="405049"/>
                </a:cubicBezTo>
                <a:cubicBezTo>
                  <a:pt x="5776460" y="391700"/>
                  <a:pt x="5791463" y="411434"/>
                  <a:pt x="5802531" y="396409"/>
                </a:cubicBezTo>
                <a:cubicBezTo>
                  <a:pt x="5786441" y="383588"/>
                  <a:pt x="5838940" y="384666"/>
                  <a:pt x="5829742" y="371388"/>
                </a:cubicBezTo>
                <a:cubicBezTo>
                  <a:pt x="5859277" y="383373"/>
                  <a:pt x="5848353" y="357727"/>
                  <a:pt x="5872478" y="355001"/>
                </a:cubicBezTo>
                <a:cubicBezTo>
                  <a:pt x="5887306" y="357976"/>
                  <a:pt x="5894908" y="356323"/>
                  <a:pt x="5897914" y="345028"/>
                </a:cubicBezTo>
                <a:cubicBezTo>
                  <a:pt x="5967675" y="360535"/>
                  <a:pt x="5924791" y="335569"/>
                  <a:pt x="5974993" y="331543"/>
                </a:cubicBezTo>
                <a:cubicBezTo>
                  <a:pt x="6019553" y="329820"/>
                  <a:pt x="6083260" y="322664"/>
                  <a:pt x="6115514" y="322246"/>
                </a:cubicBezTo>
                <a:cubicBezTo>
                  <a:pt x="6147769" y="321828"/>
                  <a:pt x="6167801" y="331034"/>
                  <a:pt x="6168520" y="329035"/>
                </a:cubicBezTo>
                <a:cubicBezTo>
                  <a:pt x="6206851" y="343598"/>
                  <a:pt x="6211637" y="326732"/>
                  <a:pt x="6233029" y="338523"/>
                </a:cubicBezTo>
                <a:cubicBezTo>
                  <a:pt x="6271962" y="331268"/>
                  <a:pt x="6288442" y="304864"/>
                  <a:pt x="6307773" y="314970"/>
                </a:cubicBezTo>
                <a:cubicBezTo>
                  <a:pt x="6324714" y="307137"/>
                  <a:pt x="6337117" y="281482"/>
                  <a:pt x="6361041" y="291190"/>
                </a:cubicBezTo>
                <a:cubicBezTo>
                  <a:pt x="6354062" y="278245"/>
                  <a:pt x="6387877" y="292532"/>
                  <a:pt x="6392259" y="280451"/>
                </a:cubicBezTo>
                <a:cubicBezTo>
                  <a:pt x="6394403" y="270573"/>
                  <a:pt x="6405164" y="272607"/>
                  <a:pt x="6413478" y="269758"/>
                </a:cubicBezTo>
                <a:cubicBezTo>
                  <a:pt x="6419621" y="260088"/>
                  <a:pt x="6461203" y="255040"/>
                  <a:pt x="6475549" y="258032"/>
                </a:cubicBezTo>
                <a:cubicBezTo>
                  <a:pt x="6515805" y="272528"/>
                  <a:pt x="6549588" y="234548"/>
                  <a:pt x="6581802" y="245073"/>
                </a:cubicBezTo>
                <a:cubicBezTo>
                  <a:pt x="6615869" y="244754"/>
                  <a:pt x="6627303" y="220262"/>
                  <a:pt x="6648011" y="208652"/>
                </a:cubicBezTo>
                <a:cubicBezTo>
                  <a:pt x="6661211" y="237059"/>
                  <a:pt x="6694217" y="188652"/>
                  <a:pt x="6695355" y="215700"/>
                </a:cubicBezTo>
                <a:cubicBezTo>
                  <a:pt x="6726094" y="204698"/>
                  <a:pt x="6719113" y="233330"/>
                  <a:pt x="6739754" y="200058"/>
                </a:cubicBezTo>
                <a:cubicBezTo>
                  <a:pt x="6802285" y="201178"/>
                  <a:pt x="6818340" y="175130"/>
                  <a:pt x="6883802" y="195317"/>
                </a:cubicBezTo>
                <a:cubicBezTo>
                  <a:pt x="6869617" y="185249"/>
                  <a:pt x="6902068" y="163582"/>
                  <a:pt x="6920245" y="163817"/>
                </a:cubicBezTo>
                <a:cubicBezTo>
                  <a:pt x="6941082" y="160849"/>
                  <a:pt x="6982571" y="133812"/>
                  <a:pt x="7018013" y="134069"/>
                </a:cubicBezTo>
                <a:cubicBezTo>
                  <a:pt x="7046943" y="130394"/>
                  <a:pt x="7118786" y="117946"/>
                  <a:pt x="7151964" y="135416"/>
                </a:cubicBezTo>
                <a:cubicBezTo>
                  <a:pt x="7199708" y="102306"/>
                  <a:pt x="7233505" y="151233"/>
                  <a:pt x="7270482" y="122186"/>
                </a:cubicBezTo>
                <a:cubicBezTo>
                  <a:pt x="7307539" y="149242"/>
                  <a:pt x="7322521" y="122986"/>
                  <a:pt x="7336265" y="114532"/>
                </a:cubicBezTo>
                <a:cubicBezTo>
                  <a:pt x="7361644" y="112456"/>
                  <a:pt x="7402630" y="128203"/>
                  <a:pt x="7422235" y="125766"/>
                </a:cubicBezTo>
                <a:cubicBezTo>
                  <a:pt x="7410139" y="108554"/>
                  <a:pt x="7423510" y="118434"/>
                  <a:pt x="7439026" y="118154"/>
                </a:cubicBezTo>
                <a:cubicBezTo>
                  <a:pt x="7423704" y="91360"/>
                  <a:pt x="7470546" y="101528"/>
                  <a:pt x="7473884" y="85275"/>
                </a:cubicBezTo>
                <a:cubicBezTo>
                  <a:pt x="7520861" y="86871"/>
                  <a:pt x="7528572" y="72708"/>
                  <a:pt x="7569638" y="51825"/>
                </a:cubicBezTo>
                <a:cubicBezTo>
                  <a:pt x="7591661" y="63377"/>
                  <a:pt x="7633972" y="65942"/>
                  <a:pt x="7640739" y="56879"/>
                </a:cubicBezTo>
                <a:cubicBezTo>
                  <a:pt x="7662540" y="68483"/>
                  <a:pt x="7669216" y="1548"/>
                  <a:pt x="7689494" y="23918"/>
                </a:cubicBezTo>
                <a:cubicBezTo>
                  <a:pt x="7697242" y="22607"/>
                  <a:pt x="7706468" y="6411"/>
                  <a:pt x="7712765" y="835"/>
                </a:cubicBezTo>
                <a:cubicBezTo>
                  <a:pt x="7720029" y="5266"/>
                  <a:pt x="7727390" y="11647"/>
                  <a:pt x="7726321" y="536"/>
                </a:cubicBezTo>
                <a:cubicBezTo>
                  <a:pt x="7744294" y="14052"/>
                  <a:pt x="7756228" y="20837"/>
                  <a:pt x="7770085" y="24975"/>
                </a:cubicBezTo>
                <a:cubicBezTo>
                  <a:pt x="7800131" y="27881"/>
                  <a:pt x="7826278" y="19899"/>
                  <a:pt x="7856241" y="17615"/>
                </a:cubicBezTo>
                <a:cubicBezTo>
                  <a:pt x="7863099" y="13282"/>
                  <a:pt x="7871448" y="8856"/>
                  <a:pt x="7880767" y="4315"/>
                </a:cubicBezTo>
                <a:lnTo>
                  <a:pt x="7890122" y="0"/>
                </a:lnTo>
                <a:lnTo>
                  <a:pt x="12191999" y="0"/>
                </a:lnTo>
                <a:lnTo>
                  <a:pt x="12191999" y="6114201"/>
                </a:lnTo>
                <a:lnTo>
                  <a:pt x="12152890" y="6129888"/>
                </a:lnTo>
                <a:cubicBezTo>
                  <a:pt x="12105395" y="6148190"/>
                  <a:pt x="12054092" y="6164443"/>
                  <a:pt x="12009354" y="6162534"/>
                </a:cubicBezTo>
                <a:cubicBezTo>
                  <a:pt x="11994503" y="6156595"/>
                  <a:pt x="11985943" y="6156089"/>
                  <a:pt x="11978968" y="6167312"/>
                </a:cubicBezTo>
                <a:cubicBezTo>
                  <a:pt x="11941764" y="6166762"/>
                  <a:pt x="11901790" y="6193244"/>
                  <a:pt x="11878895" y="6177370"/>
                </a:cubicBezTo>
                <a:cubicBezTo>
                  <a:pt x="11878918" y="6202195"/>
                  <a:pt x="11826486" y="6167006"/>
                  <a:pt x="11814979" y="6190075"/>
                </a:cubicBezTo>
                <a:cubicBezTo>
                  <a:pt x="11820607" y="6229028"/>
                  <a:pt x="11727668" y="6211209"/>
                  <a:pt x="11687508" y="6225121"/>
                </a:cubicBezTo>
                <a:cubicBezTo>
                  <a:pt x="11692944" y="6246792"/>
                  <a:pt x="11638976" y="6249735"/>
                  <a:pt x="11672002" y="6267995"/>
                </a:cubicBezTo>
                <a:cubicBezTo>
                  <a:pt x="11645814" y="6278524"/>
                  <a:pt x="11642999" y="6257582"/>
                  <a:pt x="11629894" y="6250801"/>
                </a:cubicBezTo>
                <a:cubicBezTo>
                  <a:pt x="11597582" y="6253698"/>
                  <a:pt x="11602281" y="6235044"/>
                  <a:pt x="11597728" y="6221436"/>
                </a:cubicBezTo>
                <a:cubicBezTo>
                  <a:pt x="11567716" y="6254914"/>
                  <a:pt x="11505156" y="6221633"/>
                  <a:pt x="11448211" y="6216621"/>
                </a:cubicBezTo>
                <a:cubicBezTo>
                  <a:pt x="11414499" y="6216692"/>
                  <a:pt x="11370196" y="6281623"/>
                  <a:pt x="11336630" y="6248909"/>
                </a:cubicBezTo>
                <a:cubicBezTo>
                  <a:pt x="11316728" y="6257437"/>
                  <a:pt x="11284212" y="6226500"/>
                  <a:pt x="11267820" y="6255550"/>
                </a:cubicBezTo>
                <a:cubicBezTo>
                  <a:pt x="11215412" y="6245187"/>
                  <a:pt x="11199532" y="6259779"/>
                  <a:pt x="11153755" y="6243432"/>
                </a:cubicBezTo>
                <a:cubicBezTo>
                  <a:pt x="11097684" y="6240513"/>
                  <a:pt x="11142086" y="6280746"/>
                  <a:pt x="11063998" y="6267400"/>
                </a:cubicBezTo>
                <a:cubicBezTo>
                  <a:pt x="11028900" y="6279121"/>
                  <a:pt x="10989384" y="6285228"/>
                  <a:pt x="10949261" y="6285136"/>
                </a:cubicBezTo>
                <a:cubicBezTo>
                  <a:pt x="10946808" y="6276342"/>
                  <a:pt x="10928478" y="6287380"/>
                  <a:pt x="10920620" y="6289282"/>
                </a:cubicBezTo>
                <a:cubicBezTo>
                  <a:pt x="10921840" y="6283728"/>
                  <a:pt x="10906289" y="6279988"/>
                  <a:pt x="10899483" y="6284194"/>
                </a:cubicBezTo>
                <a:cubicBezTo>
                  <a:pt x="10774259" y="6295981"/>
                  <a:pt x="10854212" y="6248676"/>
                  <a:pt x="10774590" y="6274926"/>
                </a:cubicBezTo>
                <a:cubicBezTo>
                  <a:pt x="10724638" y="6278175"/>
                  <a:pt x="10739599" y="6214248"/>
                  <a:pt x="10682861" y="6242232"/>
                </a:cubicBezTo>
                <a:cubicBezTo>
                  <a:pt x="10622947" y="6239112"/>
                  <a:pt x="10589912" y="6213624"/>
                  <a:pt x="10530714" y="6227786"/>
                </a:cubicBezTo>
                <a:cubicBezTo>
                  <a:pt x="10474643" y="6224762"/>
                  <a:pt x="10428348" y="6212605"/>
                  <a:pt x="10379097" y="6217632"/>
                </a:cubicBezTo>
                <a:cubicBezTo>
                  <a:pt x="10361622" y="6208976"/>
                  <a:pt x="10344151" y="6205032"/>
                  <a:pt x="10323727" y="6215969"/>
                </a:cubicBezTo>
                <a:cubicBezTo>
                  <a:pt x="10272196" y="6209794"/>
                  <a:pt x="10263446" y="6192531"/>
                  <a:pt x="10227126" y="6204129"/>
                </a:cubicBezTo>
                <a:cubicBezTo>
                  <a:pt x="10196351" y="6166381"/>
                  <a:pt x="10199174" y="6197171"/>
                  <a:pt x="10163542" y="6197770"/>
                </a:cubicBezTo>
                <a:cubicBezTo>
                  <a:pt x="10134376" y="6200764"/>
                  <a:pt x="10177885" y="6219317"/>
                  <a:pt x="10151161" y="6217803"/>
                </a:cubicBezTo>
                <a:cubicBezTo>
                  <a:pt x="10126522" y="6205914"/>
                  <a:pt x="10117113" y="6231806"/>
                  <a:pt x="10092125" y="6217928"/>
                </a:cubicBezTo>
                <a:cubicBezTo>
                  <a:pt x="10107302" y="6199460"/>
                  <a:pt x="10032910" y="6214282"/>
                  <a:pt x="10037958" y="6197093"/>
                </a:cubicBezTo>
                <a:cubicBezTo>
                  <a:pt x="10003046" y="6218117"/>
                  <a:pt x="10003017" y="6186693"/>
                  <a:pt x="9966866" y="6189912"/>
                </a:cubicBezTo>
                <a:cubicBezTo>
                  <a:pt x="9947485" y="6197076"/>
                  <a:pt x="9935606" y="6197206"/>
                  <a:pt x="9924418" y="6185393"/>
                </a:cubicBezTo>
                <a:cubicBezTo>
                  <a:pt x="9834150" y="6220779"/>
                  <a:pt x="9880223" y="6181821"/>
                  <a:pt x="9806001" y="6190358"/>
                </a:cubicBezTo>
                <a:cubicBezTo>
                  <a:pt x="9740686" y="6200972"/>
                  <a:pt x="9670300" y="6204263"/>
                  <a:pt x="9596449" y="6240137"/>
                </a:cubicBezTo>
                <a:cubicBezTo>
                  <a:pt x="9581101" y="6251018"/>
                  <a:pt x="9553986" y="6252401"/>
                  <a:pt x="9535890" y="6243228"/>
                </a:cubicBezTo>
                <a:cubicBezTo>
                  <a:pt x="9532775" y="6241649"/>
                  <a:pt x="9530052" y="6239811"/>
                  <a:pt x="9527805" y="6237770"/>
                </a:cubicBezTo>
                <a:cubicBezTo>
                  <a:pt x="9481894" y="6263949"/>
                  <a:pt x="9464762" y="6246388"/>
                  <a:pt x="9441373" y="6265082"/>
                </a:cubicBezTo>
                <a:cubicBezTo>
                  <a:pt x="9381290" y="6267094"/>
                  <a:pt x="9341618" y="6241936"/>
                  <a:pt x="9320149" y="6258218"/>
                </a:cubicBezTo>
                <a:cubicBezTo>
                  <a:pt x="9291150" y="6253878"/>
                  <a:pt x="9257768" y="6228497"/>
                  <a:pt x="9229488" y="6245526"/>
                </a:cubicBezTo>
                <a:cubicBezTo>
                  <a:pt x="9230007" y="6241466"/>
                  <a:pt x="9227921" y="6239964"/>
                  <a:pt x="9224285" y="6239803"/>
                </a:cubicBezTo>
                <a:lnTo>
                  <a:pt x="9217537" y="6240884"/>
                </a:lnTo>
                <a:lnTo>
                  <a:pt x="9214728" y="6247135"/>
                </a:lnTo>
                <a:cubicBezTo>
                  <a:pt x="9202170" y="6269148"/>
                  <a:pt x="9191484" y="6246495"/>
                  <a:pt x="9161049" y="6250857"/>
                </a:cubicBezTo>
                <a:cubicBezTo>
                  <a:pt x="9146336" y="6251684"/>
                  <a:pt x="9147761" y="6245898"/>
                  <a:pt x="9149697" y="6240614"/>
                </a:cubicBezTo>
                <a:lnTo>
                  <a:pt x="9150803" y="6235084"/>
                </a:lnTo>
                <a:lnTo>
                  <a:pt x="9141448" y="6235238"/>
                </a:lnTo>
                <a:lnTo>
                  <a:pt x="9137486" y="6234848"/>
                </a:lnTo>
                <a:lnTo>
                  <a:pt x="9126952" y="6238833"/>
                </a:lnTo>
                <a:cubicBezTo>
                  <a:pt x="9117353" y="6239267"/>
                  <a:pt x="9107828" y="6234950"/>
                  <a:pt x="9098334" y="6235881"/>
                </a:cubicBezTo>
                <a:cubicBezTo>
                  <a:pt x="9093587" y="6236346"/>
                  <a:pt x="9088847" y="6238124"/>
                  <a:pt x="9084110" y="6242464"/>
                </a:cubicBezTo>
                <a:cubicBezTo>
                  <a:pt x="9105864" y="6258003"/>
                  <a:pt x="9028073" y="6255251"/>
                  <a:pt x="9039515" y="6271132"/>
                </a:cubicBezTo>
                <a:cubicBezTo>
                  <a:pt x="8997651" y="6256198"/>
                  <a:pt x="9009590" y="6286676"/>
                  <a:pt x="8973305" y="6289203"/>
                </a:cubicBezTo>
                <a:cubicBezTo>
                  <a:pt x="8951781" y="6285283"/>
                  <a:pt x="8940212" y="6287013"/>
                  <a:pt x="8933861" y="6300217"/>
                </a:cubicBezTo>
                <a:cubicBezTo>
                  <a:pt x="8832841" y="6280001"/>
                  <a:pt x="8892362" y="6310585"/>
                  <a:pt x="8817130" y="6313901"/>
                </a:cubicBezTo>
                <a:cubicBezTo>
                  <a:pt x="8749745" y="6313812"/>
                  <a:pt x="8680232" y="6321616"/>
                  <a:pt x="8594947" y="6298363"/>
                </a:cubicBezTo>
                <a:cubicBezTo>
                  <a:pt x="8575919" y="6290208"/>
                  <a:pt x="8549096" y="6293103"/>
                  <a:pt x="8535041" y="6304826"/>
                </a:cubicBezTo>
                <a:cubicBezTo>
                  <a:pt x="8532621" y="6306844"/>
                  <a:pt x="8530681" y="6309053"/>
                  <a:pt x="8529279" y="6311383"/>
                </a:cubicBezTo>
                <a:cubicBezTo>
                  <a:pt x="8474783" y="6293167"/>
                  <a:pt x="8464858" y="6312874"/>
                  <a:pt x="8435056" y="6298398"/>
                </a:cubicBezTo>
                <a:cubicBezTo>
                  <a:pt x="8376022" y="6305833"/>
                  <a:pt x="8347129" y="6336429"/>
                  <a:pt x="8320108" y="6323993"/>
                </a:cubicBezTo>
                <a:cubicBezTo>
                  <a:pt x="8293638" y="6332732"/>
                  <a:pt x="8270932" y="6362561"/>
                  <a:pt x="8237020" y="6350465"/>
                </a:cubicBezTo>
                <a:cubicBezTo>
                  <a:pt x="8245222" y="6365890"/>
                  <a:pt x="8197387" y="6348127"/>
                  <a:pt x="8188860" y="6362216"/>
                </a:cubicBezTo>
                <a:cubicBezTo>
                  <a:pt x="8184024" y="6373775"/>
                  <a:pt x="8168383" y="6371080"/>
                  <a:pt x="8155558" y="6374196"/>
                </a:cubicBezTo>
                <a:cubicBezTo>
                  <a:pt x="8144819" y="6385399"/>
                  <a:pt x="8082218" y="6390162"/>
                  <a:pt x="8061412" y="6386236"/>
                </a:cubicBezTo>
                <a:cubicBezTo>
                  <a:pt x="8004043" y="6368045"/>
                  <a:pt x="7947523" y="6411772"/>
                  <a:pt x="7901437" y="6398480"/>
                </a:cubicBezTo>
                <a:cubicBezTo>
                  <a:pt x="7888774" y="6398333"/>
                  <a:pt x="7877960" y="6400003"/>
                  <a:pt x="7868353" y="6402796"/>
                </a:cubicBezTo>
                <a:lnTo>
                  <a:pt x="7843779" y="6413296"/>
                </a:lnTo>
                <a:lnTo>
                  <a:pt x="7841448" y="6421651"/>
                </a:lnTo>
                <a:lnTo>
                  <a:pt x="7823871" y="6425115"/>
                </a:lnTo>
                <a:lnTo>
                  <a:pt x="7820005" y="6427455"/>
                </a:lnTo>
                <a:cubicBezTo>
                  <a:pt x="7812641" y="6431955"/>
                  <a:pt x="7805193" y="6436187"/>
                  <a:pt x="7797020" y="6439455"/>
                </a:cubicBezTo>
                <a:cubicBezTo>
                  <a:pt x="7782159" y="6405662"/>
                  <a:pt x="7725050" y="6461678"/>
                  <a:pt x="7727879" y="6429824"/>
                </a:cubicBezTo>
                <a:cubicBezTo>
                  <a:pt x="7680386" y="6441900"/>
                  <a:pt x="7695538" y="6408413"/>
                  <a:pt x="7659324" y="6446973"/>
                </a:cubicBezTo>
                <a:cubicBezTo>
                  <a:pt x="7566636" y="6443888"/>
                  <a:pt x="7462452" y="6487307"/>
                  <a:pt x="7374068" y="6466705"/>
                </a:cubicBezTo>
                <a:cubicBezTo>
                  <a:pt x="7393454" y="6478950"/>
                  <a:pt x="7373124" y="6499230"/>
                  <a:pt x="7346163" y="6498440"/>
                </a:cubicBezTo>
                <a:cubicBezTo>
                  <a:pt x="7419349" y="6547358"/>
                  <a:pt x="7219942" y="6472732"/>
                  <a:pt x="7235023" y="6516741"/>
                </a:cubicBezTo>
                <a:cubicBezTo>
                  <a:pt x="7203144" y="6481335"/>
                  <a:pt x="7057485" y="6449217"/>
                  <a:pt x="7039074" y="6491855"/>
                </a:cubicBezTo>
                <a:cubicBezTo>
                  <a:pt x="6966094" y="6505065"/>
                  <a:pt x="6893201" y="6489988"/>
                  <a:pt x="6833428" y="6523117"/>
                </a:cubicBezTo>
                <a:cubicBezTo>
                  <a:pt x="6827113" y="6519007"/>
                  <a:pt x="6820080" y="6516095"/>
                  <a:pt x="6812583" y="6514041"/>
                </a:cubicBezTo>
                <a:lnTo>
                  <a:pt x="6790242" y="6510328"/>
                </a:lnTo>
                <a:lnTo>
                  <a:pt x="6787846" y="6511824"/>
                </a:lnTo>
                <a:cubicBezTo>
                  <a:pt x="6776461" y="6515430"/>
                  <a:pt x="6768832" y="6515211"/>
                  <a:pt x="6762881" y="6513304"/>
                </a:cubicBezTo>
                <a:lnTo>
                  <a:pt x="6756732" y="6509729"/>
                </a:lnTo>
                <a:lnTo>
                  <a:pt x="6739390" y="6509521"/>
                </a:lnTo>
                <a:lnTo>
                  <a:pt x="6704653" y="6505821"/>
                </a:lnTo>
                <a:lnTo>
                  <a:pt x="6698694" y="6508216"/>
                </a:lnTo>
                <a:lnTo>
                  <a:pt x="6647142" y="6507443"/>
                </a:lnTo>
                <a:lnTo>
                  <a:pt x="6646688" y="6508899"/>
                </a:lnTo>
                <a:cubicBezTo>
                  <a:pt x="6644494" y="6512144"/>
                  <a:pt x="6640660" y="6514506"/>
                  <a:pt x="6633278" y="6515085"/>
                </a:cubicBezTo>
                <a:cubicBezTo>
                  <a:pt x="6648367" y="6535675"/>
                  <a:pt x="6630160" y="6523675"/>
                  <a:pt x="6607065" y="6523565"/>
                </a:cubicBezTo>
                <a:cubicBezTo>
                  <a:pt x="6625347" y="6555520"/>
                  <a:pt x="6557475" y="6542233"/>
                  <a:pt x="6549804" y="6561259"/>
                </a:cubicBezTo>
                <a:cubicBezTo>
                  <a:pt x="6532425" y="6560458"/>
                  <a:pt x="6514382" y="6560194"/>
                  <a:pt x="6496083" y="6560616"/>
                </a:cubicBezTo>
                <a:lnTo>
                  <a:pt x="6485389" y="6561286"/>
                </a:lnTo>
                <a:lnTo>
                  <a:pt x="6485223" y="6561630"/>
                </a:lnTo>
                <a:cubicBezTo>
                  <a:pt x="6483001" y="6562481"/>
                  <a:pt x="6479520" y="6562966"/>
                  <a:pt x="6474035" y="6562994"/>
                </a:cubicBezTo>
                <a:lnTo>
                  <a:pt x="6465888" y="6562509"/>
                </a:lnTo>
                <a:lnTo>
                  <a:pt x="6445139" y="6563809"/>
                </a:lnTo>
                <a:lnTo>
                  <a:pt x="6438312" y="6566451"/>
                </a:lnTo>
                <a:cubicBezTo>
                  <a:pt x="6417397" y="6582021"/>
                  <a:pt x="6447851" y="6623696"/>
                  <a:pt x="6392168" y="6611235"/>
                </a:cubicBezTo>
                <a:cubicBezTo>
                  <a:pt x="6343510" y="6626649"/>
                  <a:pt x="6330169" y="6657303"/>
                  <a:pt x="6272303" y="6656459"/>
                </a:cubicBezTo>
                <a:cubicBezTo>
                  <a:pt x="6226826" y="6670981"/>
                  <a:pt x="6194756" y="6691977"/>
                  <a:pt x="6150447" y="6697571"/>
                </a:cubicBezTo>
                <a:cubicBezTo>
                  <a:pt x="6140653" y="6709288"/>
                  <a:pt x="6128185" y="6716610"/>
                  <a:pt x="6104787" y="6710679"/>
                </a:cubicBezTo>
                <a:cubicBezTo>
                  <a:pt x="6064915" y="6727192"/>
                  <a:pt x="6067350" y="6745112"/>
                  <a:pt x="6030196" y="6741881"/>
                </a:cubicBezTo>
                <a:cubicBezTo>
                  <a:pt x="6025714" y="6783491"/>
                  <a:pt x="6010615" y="6754201"/>
                  <a:pt x="5980285" y="6761080"/>
                </a:cubicBezTo>
                <a:cubicBezTo>
                  <a:pt x="5954036" y="6764377"/>
                  <a:pt x="5980130" y="6738002"/>
                  <a:pt x="5958496" y="6744991"/>
                </a:cubicBezTo>
                <a:cubicBezTo>
                  <a:pt x="5944503" y="6761216"/>
                  <a:pt x="5921891" y="6739044"/>
                  <a:pt x="5908732" y="6757197"/>
                </a:cubicBezTo>
                <a:cubicBezTo>
                  <a:pt x="5931989" y="6771244"/>
                  <a:pt x="5860959" y="6772955"/>
                  <a:pt x="5874963" y="6787925"/>
                </a:cubicBezTo>
                <a:cubicBezTo>
                  <a:pt x="5833647" y="6775614"/>
                  <a:pt x="5851456" y="6804913"/>
                  <a:pt x="5819199" y="6809458"/>
                </a:cubicBezTo>
                <a:cubicBezTo>
                  <a:pt x="5798819" y="6806826"/>
                  <a:pt x="5788750" y="6809185"/>
                  <a:pt x="5786034" y="6822531"/>
                </a:cubicBezTo>
                <a:cubicBezTo>
                  <a:pt x="5689973" y="6808388"/>
                  <a:pt x="5750863" y="6835085"/>
                  <a:pt x="5683543" y="6842621"/>
                </a:cubicBezTo>
                <a:cubicBezTo>
                  <a:pt x="5622547" y="6846361"/>
                  <a:pt x="5561432" y="6857984"/>
                  <a:pt x="5478912" y="6839959"/>
                </a:cubicBezTo>
                <a:cubicBezTo>
                  <a:pt x="5459815" y="6833021"/>
                  <a:pt x="5436209" y="6837391"/>
                  <a:pt x="5426183" y="6849719"/>
                </a:cubicBezTo>
                <a:cubicBezTo>
                  <a:pt x="5424458" y="6851841"/>
                  <a:pt x="5423209" y="6854123"/>
                  <a:pt x="5422476" y="6856495"/>
                </a:cubicBezTo>
                <a:cubicBezTo>
                  <a:pt x="5368974" y="6841676"/>
                  <a:pt x="5364520" y="6861621"/>
                  <a:pt x="5334223" y="6849076"/>
                </a:cubicBezTo>
                <a:lnTo>
                  <a:pt x="5307097" y="6857999"/>
                </a:lnTo>
                <a:lnTo>
                  <a:pt x="0" y="6857999"/>
                </a:lnTo>
                <a:close/>
              </a:path>
            </a:pathLst>
          </a:custGeom>
        </p:spPr>
        <p:txBody>
          <a:bodyPr wrap="square" anchor="ctr">
            <a:noAutofit/>
          </a:bodyPr>
          <a:lstStyle>
            <a:lvl1pPr marL="0" indent="0" algn="ctr">
              <a:buNone/>
              <a:defRPr/>
            </a:lvl1pPr>
          </a:lstStyle>
          <a:p>
            <a:r>
              <a:rPr lang="en-US"/>
              <a:t>Click to add photo</a:t>
            </a:r>
          </a:p>
        </p:txBody>
      </p:sp>
      <p:sp>
        <p:nvSpPr>
          <p:cNvPr id="8" name="Title 1">
            <a:extLst>
              <a:ext uri="{FF2B5EF4-FFF2-40B4-BE49-F238E27FC236}">
                <a16:creationId xmlns:a16="http://schemas.microsoft.com/office/drawing/2014/main" id="{03447B93-0DB9-496E-BB75-D6D4CB3987D0}"/>
              </a:ext>
            </a:extLst>
          </p:cNvPr>
          <p:cNvSpPr>
            <a:spLocks noGrp="1"/>
          </p:cNvSpPr>
          <p:nvPr>
            <p:ph type="ctrTitle"/>
          </p:nvPr>
        </p:nvSpPr>
        <p:spPr>
          <a:xfrm>
            <a:off x="1711302" y="953027"/>
            <a:ext cx="8769396" cy="2494295"/>
          </a:xfrm>
        </p:spPr>
        <p:txBody>
          <a:bodyPr>
            <a:normAutofit/>
          </a:bodyPr>
          <a:lstStyle>
            <a:lvl1pPr algn="ctr">
              <a:defRPr sz="4000">
                <a:solidFill>
                  <a:schemeClr val="bg1"/>
                </a:solidFill>
              </a:defRPr>
            </a:lvl1pPr>
          </a:lstStyle>
          <a:p>
            <a:endParaRPr lang="en-US">
              <a:solidFill>
                <a:srgbClr val="FFFFFF"/>
              </a:solidFill>
              <a:effectLst>
                <a:outerShdw blurRad="38100" dist="38100" dir="2700000" algn="tl">
                  <a:srgbClr val="000000">
                    <a:alpha val="43137"/>
                  </a:srgbClr>
                </a:outerShdw>
              </a:effectLst>
            </a:endParaRPr>
          </a:p>
        </p:txBody>
      </p:sp>
      <p:sp>
        <p:nvSpPr>
          <p:cNvPr id="9" name="Subtitle 2">
            <a:extLst>
              <a:ext uri="{FF2B5EF4-FFF2-40B4-BE49-F238E27FC236}">
                <a16:creationId xmlns:a16="http://schemas.microsoft.com/office/drawing/2014/main" id="{5E130FEC-33A0-496A-8EC2-BD298C85EE42}"/>
              </a:ext>
            </a:extLst>
          </p:cNvPr>
          <p:cNvSpPr>
            <a:spLocks noGrp="1"/>
          </p:cNvSpPr>
          <p:nvPr>
            <p:ph type="subTitle" idx="1"/>
          </p:nvPr>
        </p:nvSpPr>
        <p:spPr>
          <a:xfrm>
            <a:off x="4438735" y="3603454"/>
            <a:ext cx="6041963" cy="1215470"/>
          </a:xfrm>
        </p:spPr>
        <p:txBody>
          <a:bodyPr>
            <a:normAutofit/>
          </a:bodyPr>
          <a:lstStyle>
            <a:lvl1pPr marL="0" indent="0" algn="r">
              <a:buNone/>
              <a:defRPr sz="2800">
                <a:solidFill>
                  <a:schemeClr val="bg1"/>
                </a:solidFill>
              </a:defRPr>
            </a:lvl1pPr>
          </a:lstStyle>
          <a:p>
            <a:endParaRPr lang="en-US">
              <a:solidFill>
                <a:srgbClr val="FFFFFF"/>
              </a:solidFill>
              <a:effectLst>
                <a:outerShdw blurRad="38100" dist="38100" dir="2700000" algn="tl">
                  <a:srgbClr val="000000">
                    <a:alpha val="43137"/>
                  </a:srgbClr>
                </a:outerShdw>
              </a:effectLst>
            </a:endParaRPr>
          </a:p>
        </p:txBody>
      </p:sp>
      <p:sp>
        <p:nvSpPr>
          <p:cNvPr id="3" name="Footer Placeholder 2">
            <a:extLst>
              <a:ext uri="{FF2B5EF4-FFF2-40B4-BE49-F238E27FC236}">
                <a16:creationId xmlns:a16="http://schemas.microsoft.com/office/drawing/2014/main" id="{16357B86-EC22-49C6-BBC6-639D57D1AFBA}"/>
              </a:ext>
            </a:extLst>
          </p:cNvPr>
          <p:cNvSpPr>
            <a:spLocks noGrp="1"/>
          </p:cNvSpPr>
          <p:nvPr>
            <p:ph type="ftr" sz="quarter" idx="11"/>
          </p:nvPr>
        </p:nvSpPr>
        <p:spPr/>
        <p:txBody>
          <a:bodyPr/>
          <a:lstStyle/>
          <a:p>
            <a:r>
              <a:rPr lang="en-US"/>
              <a:t>PRESENTATION TITLE</a:t>
            </a:r>
          </a:p>
        </p:txBody>
      </p:sp>
      <p:sp>
        <p:nvSpPr>
          <p:cNvPr id="27" name="Slide Number Placeholder 5">
            <a:extLst>
              <a:ext uri="{FF2B5EF4-FFF2-40B4-BE49-F238E27FC236}">
                <a16:creationId xmlns:a16="http://schemas.microsoft.com/office/drawing/2014/main" id="{225233E2-C3A8-4F82-B3D6-B9E4B1622D38}"/>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F66505-CBE9-4DDE-B6B8-8F5BDC18C943}"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29" name="Date Placeholder 3">
            <a:extLst>
              <a:ext uri="{FF2B5EF4-FFF2-40B4-BE49-F238E27FC236}">
                <a16:creationId xmlns:a16="http://schemas.microsoft.com/office/drawing/2014/main" id="{97F40738-8D05-4386-863D-A8D23A41A0C8}"/>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Tree>
    <p:extLst>
      <p:ext uri="{BB962C8B-B14F-4D97-AF65-F5344CB8AC3E}">
        <p14:creationId xmlns:p14="http://schemas.microsoft.com/office/powerpoint/2010/main" val="2059406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1BDC157-C6C3-4235-8CC8-120EF658D275}"/>
              </a:ext>
            </a:extLst>
          </p:cNvPr>
          <p:cNvSpPr>
            <a:spLocks noGrp="1"/>
          </p:cNvSpPr>
          <p:nvPr>
            <p:ph type="pic" sz="quarter" idx="13"/>
          </p:nvPr>
        </p:nvSpPr>
        <p:spPr>
          <a:xfrm>
            <a:off x="854075" y="2409381"/>
            <a:ext cx="2217738" cy="2216150"/>
          </a:xfrm>
        </p:spPr>
        <p:txBody>
          <a:bodyPr/>
          <a:lstStyle/>
          <a:p>
            <a:endParaRPr lang="en-US"/>
          </a:p>
        </p:txBody>
      </p:sp>
      <p:sp>
        <p:nvSpPr>
          <p:cNvPr id="23" name="Picture Placeholder 3">
            <a:extLst>
              <a:ext uri="{FF2B5EF4-FFF2-40B4-BE49-F238E27FC236}">
                <a16:creationId xmlns:a16="http://schemas.microsoft.com/office/drawing/2014/main" id="{503DF8D2-A4EE-4DB6-866D-8E1FD556619C}"/>
              </a:ext>
            </a:extLst>
          </p:cNvPr>
          <p:cNvSpPr>
            <a:spLocks noGrp="1"/>
          </p:cNvSpPr>
          <p:nvPr>
            <p:ph type="pic" sz="quarter" idx="14"/>
          </p:nvPr>
        </p:nvSpPr>
        <p:spPr>
          <a:xfrm>
            <a:off x="3328841" y="2409381"/>
            <a:ext cx="2217738" cy="2216150"/>
          </a:xfrm>
        </p:spPr>
        <p:txBody>
          <a:bodyPr/>
          <a:lstStyle/>
          <a:p>
            <a:endParaRPr lang="en-US"/>
          </a:p>
        </p:txBody>
      </p:sp>
      <p:sp>
        <p:nvSpPr>
          <p:cNvPr id="24" name="Picture Placeholder 3">
            <a:extLst>
              <a:ext uri="{FF2B5EF4-FFF2-40B4-BE49-F238E27FC236}">
                <a16:creationId xmlns:a16="http://schemas.microsoft.com/office/drawing/2014/main" id="{1C66CD58-DD54-4C80-8CF1-37BDA4A8469D}"/>
              </a:ext>
            </a:extLst>
          </p:cNvPr>
          <p:cNvSpPr>
            <a:spLocks noGrp="1"/>
          </p:cNvSpPr>
          <p:nvPr>
            <p:ph type="pic" sz="quarter" idx="15"/>
          </p:nvPr>
        </p:nvSpPr>
        <p:spPr>
          <a:xfrm>
            <a:off x="5803607" y="2409381"/>
            <a:ext cx="2217738" cy="2216150"/>
          </a:xfrm>
        </p:spPr>
        <p:txBody>
          <a:bodyPr/>
          <a:lstStyle/>
          <a:p>
            <a:endParaRPr lang="en-US"/>
          </a:p>
        </p:txBody>
      </p:sp>
      <p:sp>
        <p:nvSpPr>
          <p:cNvPr id="25" name="Picture Placeholder 3">
            <a:extLst>
              <a:ext uri="{FF2B5EF4-FFF2-40B4-BE49-F238E27FC236}">
                <a16:creationId xmlns:a16="http://schemas.microsoft.com/office/drawing/2014/main" id="{3D75E9E8-5A38-4358-AFBC-A81E5C9DFEEE}"/>
              </a:ext>
            </a:extLst>
          </p:cNvPr>
          <p:cNvSpPr>
            <a:spLocks noGrp="1"/>
          </p:cNvSpPr>
          <p:nvPr>
            <p:ph type="pic" sz="quarter" idx="16"/>
          </p:nvPr>
        </p:nvSpPr>
        <p:spPr>
          <a:xfrm>
            <a:off x="8278374" y="2409381"/>
            <a:ext cx="2217738" cy="2216150"/>
          </a:xfrm>
        </p:spPr>
        <p:txBody>
          <a:bodyPr/>
          <a:lstStyle/>
          <a:p>
            <a:endParaRPr lang="en-US"/>
          </a:p>
        </p:txBody>
      </p:sp>
      <p:sp>
        <p:nvSpPr>
          <p:cNvPr id="9" name="Title 1">
            <a:extLst>
              <a:ext uri="{FF2B5EF4-FFF2-40B4-BE49-F238E27FC236}">
                <a16:creationId xmlns:a16="http://schemas.microsoft.com/office/drawing/2014/main" id="{82D3E95E-C3B3-4242-95F9-FBDEA263081E}"/>
              </a:ext>
            </a:extLst>
          </p:cNvPr>
          <p:cNvSpPr>
            <a:spLocks noGrp="1"/>
          </p:cNvSpPr>
          <p:nvPr>
            <p:ph type="title"/>
          </p:nvPr>
        </p:nvSpPr>
        <p:spPr>
          <a:xfrm>
            <a:off x="1050879" y="609601"/>
            <a:ext cx="9505664" cy="1216024"/>
          </a:xfrm>
        </p:spPr>
        <p:txBody>
          <a:bodyPr/>
          <a:lstStyle/>
          <a:p>
            <a:endParaRPr lang="en-US"/>
          </a:p>
        </p:txBody>
      </p:sp>
      <p:sp>
        <p:nvSpPr>
          <p:cNvPr id="11" name="Footer Placeholder 4">
            <a:extLst>
              <a:ext uri="{FF2B5EF4-FFF2-40B4-BE49-F238E27FC236}">
                <a16:creationId xmlns:a16="http://schemas.microsoft.com/office/drawing/2014/main" id="{0978699A-03B3-418F-8303-D2DD8EBF5363}"/>
              </a:ext>
            </a:extLst>
          </p:cNvPr>
          <p:cNvSpPr>
            <a:spLocks noGrp="1"/>
          </p:cNvSpPr>
          <p:nvPr>
            <p:ph type="ftr" sz="quarter" idx="11"/>
          </p:nvPr>
        </p:nvSpPr>
        <p:spPr>
          <a:xfrm rot="5400000">
            <a:off x="10451592" y="1408176"/>
            <a:ext cx="27704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PRESENTATION TITLE</a:t>
            </a:r>
          </a:p>
        </p:txBody>
      </p:sp>
      <p:sp>
        <p:nvSpPr>
          <p:cNvPr id="12" name="Slide Number Placeholder 5">
            <a:extLst>
              <a:ext uri="{FF2B5EF4-FFF2-40B4-BE49-F238E27FC236}">
                <a16:creationId xmlns:a16="http://schemas.microsoft.com/office/drawing/2014/main" id="{8CE632E6-C5BB-4739-9B25-7271EC8C2857}"/>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F66505-CBE9-4DDE-B6B8-8F5BDC18C943}"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13" name="Date Placeholder 3">
            <a:extLst>
              <a:ext uri="{FF2B5EF4-FFF2-40B4-BE49-F238E27FC236}">
                <a16:creationId xmlns:a16="http://schemas.microsoft.com/office/drawing/2014/main" id="{1413CC52-74FB-4A3A-9400-683CB916F09D}"/>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
        <p:nvSpPr>
          <p:cNvPr id="15" name="Rectangle 6">
            <a:extLst>
              <a:ext uri="{FF2B5EF4-FFF2-40B4-BE49-F238E27FC236}">
                <a16:creationId xmlns:a16="http://schemas.microsoft.com/office/drawing/2014/main" id="{8366FB3C-9B36-4970-A0B3-0A599FB5B3F0}"/>
              </a:ext>
              <a:ext uri="{C183D7F6-B498-43B3-948B-1728B52AA6E4}">
                <adec:decorative xmlns:adec="http://schemas.microsoft.com/office/drawing/2017/decorative" val="1"/>
              </a:ext>
            </a:extLst>
          </p:cNvPr>
          <p:cNvSpPr/>
          <p:nvPr userDrawn="1"/>
        </p:nvSpPr>
        <p:spPr>
          <a:xfrm>
            <a:off x="1353495" y="2162719"/>
            <a:ext cx="1185648"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6" name="Rectangle 6">
            <a:extLst>
              <a:ext uri="{FF2B5EF4-FFF2-40B4-BE49-F238E27FC236}">
                <a16:creationId xmlns:a16="http://schemas.microsoft.com/office/drawing/2014/main" id="{42D597FE-E139-4E5E-956B-2F0D1BE21A25}"/>
              </a:ext>
              <a:ext uri="{C183D7F6-B498-43B3-948B-1728B52AA6E4}">
                <adec:decorative xmlns:adec="http://schemas.microsoft.com/office/drawing/2017/decorative" val="1"/>
              </a:ext>
            </a:extLst>
          </p:cNvPr>
          <p:cNvSpPr/>
          <p:nvPr userDrawn="1"/>
        </p:nvSpPr>
        <p:spPr>
          <a:xfrm>
            <a:off x="3827675" y="2162719"/>
            <a:ext cx="1185648"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7" name="Rectangle 6">
            <a:extLst>
              <a:ext uri="{FF2B5EF4-FFF2-40B4-BE49-F238E27FC236}">
                <a16:creationId xmlns:a16="http://schemas.microsoft.com/office/drawing/2014/main" id="{E3A6021A-1C60-4C0A-A41C-9EF62F9DAB43}"/>
              </a:ext>
              <a:ext uri="{C183D7F6-B498-43B3-948B-1728B52AA6E4}">
                <adec:decorative xmlns:adec="http://schemas.microsoft.com/office/drawing/2017/decorative" val="1"/>
              </a:ext>
            </a:extLst>
          </p:cNvPr>
          <p:cNvSpPr/>
          <p:nvPr userDrawn="1"/>
        </p:nvSpPr>
        <p:spPr>
          <a:xfrm>
            <a:off x="6301855" y="2162719"/>
            <a:ext cx="1185648"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8" name="Rectangle 6">
            <a:extLst>
              <a:ext uri="{FF2B5EF4-FFF2-40B4-BE49-F238E27FC236}">
                <a16:creationId xmlns:a16="http://schemas.microsoft.com/office/drawing/2014/main" id="{D67C0DA1-DCDA-4CA5-B336-01101C907DEE}"/>
              </a:ext>
              <a:ext uri="{C183D7F6-B498-43B3-948B-1728B52AA6E4}">
                <adec:decorative xmlns:adec="http://schemas.microsoft.com/office/drawing/2017/decorative" val="1"/>
              </a:ext>
            </a:extLst>
          </p:cNvPr>
          <p:cNvSpPr/>
          <p:nvPr userDrawn="1"/>
        </p:nvSpPr>
        <p:spPr>
          <a:xfrm>
            <a:off x="8776035" y="2162719"/>
            <a:ext cx="1185648"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6" name="Text Placeholder 28">
            <a:extLst>
              <a:ext uri="{FF2B5EF4-FFF2-40B4-BE49-F238E27FC236}">
                <a16:creationId xmlns:a16="http://schemas.microsoft.com/office/drawing/2014/main" id="{D8A71921-78CD-4ED5-B6B4-2E232194A084}"/>
              </a:ext>
            </a:extLst>
          </p:cNvPr>
          <p:cNvSpPr>
            <a:spLocks noGrp="1"/>
          </p:cNvSpPr>
          <p:nvPr>
            <p:ph type="body" sz="quarter" idx="17" hasCustomPrompt="1"/>
          </p:nvPr>
        </p:nvSpPr>
        <p:spPr>
          <a:xfrm>
            <a:off x="849821" y="4692122"/>
            <a:ext cx="2221992" cy="347662"/>
          </a:xfrm>
        </p:spPr>
        <p:txBody>
          <a:bodyPr lIns="0" tIns="0" rIns="0" bIns="0">
            <a:noAutofit/>
          </a:bodyPr>
          <a:lstStyle>
            <a:lvl1pPr marL="0" indent="0" algn="ctr">
              <a:lnSpc>
                <a:spcPct val="100000"/>
              </a:lnSpc>
              <a:spcBef>
                <a:spcPts val="0"/>
              </a:spcBef>
              <a:buNone/>
              <a:defRPr sz="2000" b="0" spc="20" baseline="0">
                <a:solidFill>
                  <a:schemeClr val="accent2"/>
                </a:solidFill>
                <a:latin typeface="+mj-lt"/>
              </a:defRPr>
            </a:lvl1pPr>
          </a:lstStyle>
          <a:p>
            <a:pPr lvl="0"/>
            <a:r>
              <a:rPr lang="en-US"/>
              <a:t>Name</a:t>
            </a:r>
          </a:p>
        </p:txBody>
      </p:sp>
      <p:sp>
        <p:nvSpPr>
          <p:cNvPr id="27" name="Text Placeholder 28">
            <a:extLst>
              <a:ext uri="{FF2B5EF4-FFF2-40B4-BE49-F238E27FC236}">
                <a16:creationId xmlns:a16="http://schemas.microsoft.com/office/drawing/2014/main" id="{D5C70CDA-FF51-44B1-AC90-049347A77481}"/>
              </a:ext>
            </a:extLst>
          </p:cNvPr>
          <p:cNvSpPr>
            <a:spLocks noGrp="1"/>
          </p:cNvSpPr>
          <p:nvPr>
            <p:ph type="body" sz="quarter" idx="18" hasCustomPrompt="1"/>
          </p:nvPr>
        </p:nvSpPr>
        <p:spPr>
          <a:xfrm>
            <a:off x="849821" y="5019756"/>
            <a:ext cx="2221992" cy="347662"/>
          </a:xfrm>
        </p:spPr>
        <p:txBody>
          <a:bodyPr lIns="0" tIns="0" rIns="0" bIns="0">
            <a:noAutofit/>
          </a:bodyPr>
          <a:lstStyle>
            <a:lvl1pPr marL="0" indent="0" algn="ctr">
              <a:lnSpc>
                <a:spcPct val="100000"/>
              </a:lnSpc>
              <a:spcBef>
                <a:spcPts val="0"/>
              </a:spcBef>
              <a:buNone/>
              <a:defRPr sz="1600" b="0" spc="20" baseline="0">
                <a:solidFill>
                  <a:schemeClr val="tx1"/>
                </a:solidFill>
              </a:defRPr>
            </a:lvl1pPr>
          </a:lstStyle>
          <a:p>
            <a:pPr lvl="0"/>
            <a:r>
              <a:rPr lang="en-US"/>
              <a:t>Title</a:t>
            </a:r>
          </a:p>
        </p:txBody>
      </p:sp>
      <p:sp>
        <p:nvSpPr>
          <p:cNvPr id="28" name="Text Placeholder 28">
            <a:extLst>
              <a:ext uri="{FF2B5EF4-FFF2-40B4-BE49-F238E27FC236}">
                <a16:creationId xmlns:a16="http://schemas.microsoft.com/office/drawing/2014/main" id="{69C5F328-5A71-46B1-8EBF-9CEFC1DF07DA}"/>
              </a:ext>
            </a:extLst>
          </p:cNvPr>
          <p:cNvSpPr>
            <a:spLocks noGrp="1"/>
          </p:cNvSpPr>
          <p:nvPr>
            <p:ph type="body" sz="quarter" idx="19" hasCustomPrompt="1"/>
          </p:nvPr>
        </p:nvSpPr>
        <p:spPr>
          <a:xfrm>
            <a:off x="3328841" y="4692122"/>
            <a:ext cx="2221992" cy="347662"/>
          </a:xfrm>
        </p:spPr>
        <p:txBody>
          <a:bodyPr lIns="0" tIns="0" rIns="0" bIns="0">
            <a:noAutofit/>
          </a:bodyPr>
          <a:lstStyle>
            <a:lvl1pPr marL="0" indent="0" algn="ctr">
              <a:lnSpc>
                <a:spcPct val="100000"/>
              </a:lnSpc>
              <a:spcBef>
                <a:spcPts val="0"/>
              </a:spcBef>
              <a:buNone/>
              <a:defRPr sz="2000" b="0" spc="20" baseline="0">
                <a:solidFill>
                  <a:schemeClr val="accent2"/>
                </a:solidFill>
                <a:latin typeface="+mj-lt"/>
              </a:defRPr>
            </a:lvl1pPr>
          </a:lstStyle>
          <a:p>
            <a:pPr lvl="0"/>
            <a:r>
              <a:rPr lang="en-US"/>
              <a:t>Name</a:t>
            </a:r>
          </a:p>
        </p:txBody>
      </p:sp>
      <p:sp>
        <p:nvSpPr>
          <p:cNvPr id="29" name="Text Placeholder 28">
            <a:extLst>
              <a:ext uri="{FF2B5EF4-FFF2-40B4-BE49-F238E27FC236}">
                <a16:creationId xmlns:a16="http://schemas.microsoft.com/office/drawing/2014/main" id="{971E3DA0-56C9-4E25-A174-575C3E5954C1}"/>
              </a:ext>
            </a:extLst>
          </p:cNvPr>
          <p:cNvSpPr>
            <a:spLocks noGrp="1"/>
          </p:cNvSpPr>
          <p:nvPr>
            <p:ph type="body" sz="quarter" idx="20" hasCustomPrompt="1"/>
          </p:nvPr>
        </p:nvSpPr>
        <p:spPr>
          <a:xfrm>
            <a:off x="3328841" y="5019756"/>
            <a:ext cx="2221992" cy="347662"/>
          </a:xfrm>
        </p:spPr>
        <p:txBody>
          <a:bodyPr lIns="0" tIns="0" rIns="0" bIns="0">
            <a:noAutofit/>
          </a:bodyPr>
          <a:lstStyle>
            <a:lvl1pPr marL="0" indent="0" algn="ctr">
              <a:lnSpc>
                <a:spcPct val="100000"/>
              </a:lnSpc>
              <a:spcBef>
                <a:spcPts val="0"/>
              </a:spcBef>
              <a:buNone/>
              <a:defRPr sz="1600" b="0" spc="20" baseline="0">
                <a:solidFill>
                  <a:schemeClr val="tx1"/>
                </a:solidFill>
              </a:defRPr>
            </a:lvl1pPr>
          </a:lstStyle>
          <a:p>
            <a:pPr lvl="0"/>
            <a:r>
              <a:rPr lang="en-US"/>
              <a:t>Title</a:t>
            </a:r>
          </a:p>
        </p:txBody>
      </p:sp>
      <p:sp>
        <p:nvSpPr>
          <p:cNvPr id="30" name="Text Placeholder 28">
            <a:extLst>
              <a:ext uri="{FF2B5EF4-FFF2-40B4-BE49-F238E27FC236}">
                <a16:creationId xmlns:a16="http://schemas.microsoft.com/office/drawing/2014/main" id="{88236394-B53A-4C6B-9510-27A8504EB8DA}"/>
              </a:ext>
            </a:extLst>
          </p:cNvPr>
          <p:cNvSpPr>
            <a:spLocks noGrp="1"/>
          </p:cNvSpPr>
          <p:nvPr>
            <p:ph type="body" sz="quarter" idx="21" hasCustomPrompt="1"/>
          </p:nvPr>
        </p:nvSpPr>
        <p:spPr>
          <a:xfrm>
            <a:off x="5803607" y="4692122"/>
            <a:ext cx="2221992" cy="347662"/>
          </a:xfrm>
        </p:spPr>
        <p:txBody>
          <a:bodyPr lIns="0" tIns="0" rIns="0" bIns="0">
            <a:noAutofit/>
          </a:bodyPr>
          <a:lstStyle>
            <a:lvl1pPr marL="0" indent="0" algn="ctr">
              <a:lnSpc>
                <a:spcPct val="100000"/>
              </a:lnSpc>
              <a:spcBef>
                <a:spcPts val="0"/>
              </a:spcBef>
              <a:buNone/>
              <a:defRPr sz="2000" b="0" spc="20" baseline="0">
                <a:solidFill>
                  <a:schemeClr val="accent2"/>
                </a:solidFill>
                <a:latin typeface="+mj-lt"/>
              </a:defRPr>
            </a:lvl1pPr>
          </a:lstStyle>
          <a:p>
            <a:pPr lvl="0"/>
            <a:r>
              <a:rPr lang="en-US"/>
              <a:t>Name</a:t>
            </a:r>
          </a:p>
        </p:txBody>
      </p:sp>
      <p:sp>
        <p:nvSpPr>
          <p:cNvPr id="31" name="Text Placeholder 28">
            <a:extLst>
              <a:ext uri="{FF2B5EF4-FFF2-40B4-BE49-F238E27FC236}">
                <a16:creationId xmlns:a16="http://schemas.microsoft.com/office/drawing/2014/main" id="{8353E63F-6989-4EBD-B228-03DCAD176B5D}"/>
              </a:ext>
            </a:extLst>
          </p:cNvPr>
          <p:cNvSpPr>
            <a:spLocks noGrp="1"/>
          </p:cNvSpPr>
          <p:nvPr>
            <p:ph type="body" sz="quarter" idx="22" hasCustomPrompt="1"/>
          </p:nvPr>
        </p:nvSpPr>
        <p:spPr>
          <a:xfrm>
            <a:off x="5803607" y="5019756"/>
            <a:ext cx="2221992" cy="347662"/>
          </a:xfrm>
        </p:spPr>
        <p:txBody>
          <a:bodyPr lIns="0" tIns="0" rIns="0" bIns="0">
            <a:noAutofit/>
          </a:bodyPr>
          <a:lstStyle>
            <a:lvl1pPr marL="0" indent="0" algn="ctr">
              <a:lnSpc>
                <a:spcPct val="100000"/>
              </a:lnSpc>
              <a:spcBef>
                <a:spcPts val="0"/>
              </a:spcBef>
              <a:buNone/>
              <a:defRPr sz="1600" b="0" spc="20" baseline="0">
                <a:solidFill>
                  <a:schemeClr val="tx1"/>
                </a:solidFill>
              </a:defRPr>
            </a:lvl1pPr>
          </a:lstStyle>
          <a:p>
            <a:pPr lvl="0"/>
            <a:r>
              <a:rPr lang="en-US"/>
              <a:t>Title</a:t>
            </a:r>
          </a:p>
        </p:txBody>
      </p:sp>
      <p:sp>
        <p:nvSpPr>
          <p:cNvPr id="32" name="Text Placeholder 28">
            <a:extLst>
              <a:ext uri="{FF2B5EF4-FFF2-40B4-BE49-F238E27FC236}">
                <a16:creationId xmlns:a16="http://schemas.microsoft.com/office/drawing/2014/main" id="{C20531B3-33CC-4CE9-8A48-9FEA86A9757E}"/>
              </a:ext>
            </a:extLst>
          </p:cNvPr>
          <p:cNvSpPr>
            <a:spLocks noGrp="1"/>
          </p:cNvSpPr>
          <p:nvPr>
            <p:ph type="body" sz="quarter" idx="23" hasCustomPrompt="1"/>
          </p:nvPr>
        </p:nvSpPr>
        <p:spPr>
          <a:xfrm>
            <a:off x="8278374" y="4692122"/>
            <a:ext cx="2221992" cy="347662"/>
          </a:xfrm>
        </p:spPr>
        <p:txBody>
          <a:bodyPr lIns="0" tIns="0" rIns="0" bIns="0">
            <a:noAutofit/>
          </a:bodyPr>
          <a:lstStyle>
            <a:lvl1pPr marL="0" indent="0" algn="ctr">
              <a:lnSpc>
                <a:spcPct val="100000"/>
              </a:lnSpc>
              <a:spcBef>
                <a:spcPts val="0"/>
              </a:spcBef>
              <a:buNone/>
              <a:defRPr sz="2000" b="0" spc="20" baseline="0">
                <a:solidFill>
                  <a:schemeClr val="accent2"/>
                </a:solidFill>
                <a:latin typeface="+mj-lt"/>
              </a:defRPr>
            </a:lvl1pPr>
          </a:lstStyle>
          <a:p>
            <a:pPr lvl="0"/>
            <a:r>
              <a:rPr lang="en-US"/>
              <a:t>Name</a:t>
            </a:r>
          </a:p>
        </p:txBody>
      </p:sp>
      <p:sp>
        <p:nvSpPr>
          <p:cNvPr id="33" name="Text Placeholder 28">
            <a:extLst>
              <a:ext uri="{FF2B5EF4-FFF2-40B4-BE49-F238E27FC236}">
                <a16:creationId xmlns:a16="http://schemas.microsoft.com/office/drawing/2014/main" id="{84CC3E78-4482-471E-8AE1-280EC3000152}"/>
              </a:ext>
            </a:extLst>
          </p:cNvPr>
          <p:cNvSpPr>
            <a:spLocks noGrp="1"/>
          </p:cNvSpPr>
          <p:nvPr>
            <p:ph type="body" sz="quarter" idx="24" hasCustomPrompt="1"/>
          </p:nvPr>
        </p:nvSpPr>
        <p:spPr>
          <a:xfrm>
            <a:off x="8278374" y="5019756"/>
            <a:ext cx="2221992" cy="347662"/>
          </a:xfrm>
        </p:spPr>
        <p:txBody>
          <a:bodyPr lIns="0" tIns="0" rIns="0" bIns="0">
            <a:noAutofit/>
          </a:bodyPr>
          <a:lstStyle>
            <a:lvl1pPr marL="0" indent="0" algn="ctr">
              <a:lnSpc>
                <a:spcPct val="100000"/>
              </a:lnSpc>
              <a:spcBef>
                <a:spcPts val="0"/>
              </a:spcBef>
              <a:buNone/>
              <a:defRPr sz="1600" b="0" spc="20" baseline="0">
                <a:solidFill>
                  <a:schemeClr val="tx1"/>
                </a:solidFill>
              </a:defRPr>
            </a:lvl1pPr>
          </a:lstStyle>
          <a:p>
            <a:pPr lvl="0"/>
            <a:r>
              <a:rPr lang="en-US"/>
              <a:t>Title</a:t>
            </a:r>
          </a:p>
        </p:txBody>
      </p:sp>
    </p:spTree>
    <p:extLst>
      <p:ext uri="{BB962C8B-B14F-4D97-AF65-F5344CB8AC3E}">
        <p14:creationId xmlns:p14="http://schemas.microsoft.com/office/powerpoint/2010/main" val="6445139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12B768B-1CCA-4C9E-89A3-B2060537A9BE}"/>
              </a:ext>
            </a:extLst>
          </p:cNvPr>
          <p:cNvSpPr>
            <a:spLocks noGrp="1"/>
          </p:cNvSpPr>
          <p:nvPr>
            <p:ph type="title"/>
          </p:nvPr>
        </p:nvSpPr>
        <p:spPr>
          <a:xfrm>
            <a:off x="1050879" y="609601"/>
            <a:ext cx="9505664" cy="1216024"/>
          </a:xfrm>
        </p:spPr>
        <p:txBody>
          <a:bodyPr/>
          <a:lstStyle/>
          <a:p>
            <a:endParaRPr lang="en-US"/>
          </a:p>
        </p:txBody>
      </p:sp>
      <p:sp>
        <p:nvSpPr>
          <p:cNvPr id="11" name="Footer Placeholder 4">
            <a:extLst>
              <a:ext uri="{FF2B5EF4-FFF2-40B4-BE49-F238E27FC236}">
                <a16:creationId xmlns:a16="http://schemas.microsoft.com/office/drawing/2014/main" id="{C46FD3DD-1EB2-4F34-8E3F-F82F905B2AE0}"/>
              </a:ext>
            </a:extLst>
          </p:cNvPr>
          <p:cNvSpPr>
            <a:spLocks noGrp="1"/>
          </p:cNvSpPr>
          <p:nvPr>
            <p:ph type="ftr" sz="quarter" idx="11"/>
          </p:nvPr>
        </p:nvSpPr>
        <p:spPr>
          <a:xfrm rot="5400000">
            <a:off x="10451592" y="1408176"/>
            <a:ext cx="27704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PRESENTATION TITLE</a:t>
            </a:r>
          </a:p>
        </p:txBody>
      </p:sp>
      <p:sp>
        <p:nvSpPr>
          <p:cNvPr id="12" name="Slide Number Placeholder 5">
            <a:extLst>
              <a:ext uri="{FF2B5EF4-FFF2-40B4-BE49-F238E27FC236}">
                <a16:creationId xmlns:a16="http://schemas.microsoft.com/office/drawing/2014/main" id="{A0C0BD9A-4487-48C7-BDEC-7D4CB82B9807}"/>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F66505-CBE9-4DDE-B6B8-8F5BDC18C943}"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13" name="Date Placeholder 3">
            <a:extLst>
              <a:ext uri="{FF2B5EF4-FFF2-40B4-BE49-F238E27FC236}">
                <a16:creationId xmlns:a16="http://schemas.microsoft.com/office/drawing/2014/main" id="{7332CAAA-3861-4802-9014-F168D5F02137}"/>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
        <p:nvSpPr>
          <p:cNvPr id="3" name="Content Placeholder 2">
            <a:extLst>
              <a:ext uri="{FF2B5EF4-FFF2-40B4-BE49-F238E27FC236}">
                <a16:creationId xmlns:a16="http://schemas.microsoft.com/office/drawing/2014/main" id="{6B4427A1-6C19-4DD2-82B1-9562F270B883}"/>
              </a:ext>
            </a:extLst>
          </p:cNvPr>
          <p:cNvSpPr>
            <a:spLocks noGrp="1"/>
          </p:cNvSpPr>
          <p:nvPr>
            <p:ph sz="quarter" idx="13" hasCustomPrompt="1"/>
          </p:nvPr>
        </p:nvSpPr>
        <p:spPr>
          <a:xfrm>
            <a:off x="179388" y="1757363"/>
            <a:ext cx="10510837" cy="4351337"/>
          </a:xfrm>
        </p:spPr>
        <p:txBody>
          <a:bodyPr/>
          <a:lstStyle>
            <a:lvl1pPr>
              <a:defRPr/>
            </a:lvl1pPr>
          </a:lstStyle>
          <a:p>
            <a:pPr lvl="0"/>
            <a:r>
              <a:rPr lang="en-US"/>
              <a:t>Click to add content</a:t>
            </a:r>
          </a:p>
        </p:txBody>
      </p:sp>
    </p:spTree>
    <p:extLst>
      <p:ext uri="{BB962C8B-B14F-4D97-AF65-F5344CB8AC3E}">
        <p14:creationId xmlns:p14="http://schemas.microsoft.com/office/powerpoint/2010/main" val="1189522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ontent 2 Colum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5674CD2-0113-4C47-91D3-14BC669D469F}"/>
              </a:ext>
            </a:extLst>
          </p:cNvPr>
          <p:cNvSpPr>
            <a:spLocks noGrp="1"/>
          </p:cNvSpPr>
          <p:nvPr>
            <p:ph type="title"/>
          </p:nvPr>
        </p:nvSpPr>
        <p:spPr>
          <a:xfrm>
            <a:off x="1054681" y="609601"/>
            <a:ext cx="9810604" cy="422365"/>
          </a:xfrm>
        </p:spPr>
        <p:txBody>
          <a:bodyPr/>
          <a:lstStyle>
            <a:lvl1pPr algn="ctr">
              <a:defRPr/>
            </a:lvl1pPr>
          </a:lstStyle>
          <a:p>
            <a:pPr algn="ctr"/>
            <a:endParaRPr lang="en-US"/>
          </a:p>
        </p:txBody>
      </p:sp>
      <p:sp>
        <p:nvSpPr>
          <p:cNvPr id="13" name="Freeform: Shape 12">
            <a:extLst>
              <a:ext uri="{FF2B5EF4-FFF2-40B4-BE49-F238E27FC236}">
                <a16:creationId xmlns:a16="http://schemas.microsoft.com/office/drawing/2014/main" id="{E58C4B7E-8AD2-4DB7-8297-2C077FA87BBC}"/>
              </a:ext>
              <a:ext uri="{C183D7F6-B498-43B3-948B-1728B52AA6E4}">
                <adec:decorative xmlns:adec="http://schemas.microsoft.com/office/drawing/2017/decorative" val="1"/>
              </a:ext>
            </a:extLst>
          </p:cNvPr>
          <p:cNvSpPr/>
          <p:nvPr userDrawn="1"/>
        </p:nvSpPr>
        <p:spPr>
          <a:xfrm>
            <a:off x="0" y="6248399"/>
            <a:ext cx="12192000" cy="609602"/>
          </a:xfrm>
          <a:custGeom>
            <a:avLst/>
            <a:gdLst>
              <a:gd name="connsiteX0" fmla="*/ 5427496 w 12192000"/>
              <a:gd name="connsiteY0" fmla="*/ 48 h 843657"/>
              <a:gd name="connsiteX1" fmla="*/ 5725893 w 12192000"/>
              <a:gd name="connsiteY1" fmla="*/ 21789 h 843657"/>
              <a:gd name="connsiteX2" fmla="*/ 5843016 w 12192000"/>
              <a:gd name="connsiteY2" fmla="*/ 15229 h 843657"/>
              <a:gd name="connsiteX3" fmla="*/ 5846849 w 12192000"/>
              <a:gd name="connsiteY3" fmla="*/ 32983 h 843657"/>
              <a:gd name="connsiteX4" fmla="*/ 5899818 w 12192000"/>
              <a:gd name="connsiteY4" fmla="*/ 25502 h 843657"/>
              <a:gd name="connsiteX5" fmla="*/ 6034990 w 12192000"/>
              <a:gd name="connsiteY5" fmla="*/ 39501 h 843657"/>
              <a:gd name="connsiteX6" fmla="*/ 6231181 w 12192000"/>
              <a:gd name="connsiteY6" fmla="*/ 59432 h 843657"/>
              <a:gd name="connsiteX7" fmla="*/ 6336161 w 12192000"/>
              <a:gd name="connsiteY7" fmla="*/ 80469 h 843657"/>
              <a:gd name="connsiteX8" fmla="*/ 6424286 w 12192000"/>
              <a:gd name="connsiteY8" fmla="*/ 80202 h 843657"/>
              <a:gd name="connsiteX9" fmla="*/ 6498206 w 12192000"/>
              <a:gd name="connsiteY9" fmla="*/ 88921 h 843657"/>
              <a:gd name="connsiteX10" fmla="*/ 6524438 w 12192000"/>
              <a:gd name="connsiteY10" fmla="*/ 92235 h 843657"/>
              <a:gd name="connsiteX11" fmla="*/ 6528543 w 12192000"/>
              <a:gd name="connsiteY11" fmla="*/ 96055 h 843657"/>
              <a:gd name="connsiteX12" fmla="*/ 6550787 w 12192000"/>
              <a:gd name="connsiteY12" fmla="*/ 79748 h 843657"/>
              <a:gd name="connsiteX13" fmla="*/ 6638443 w 12192000"/>
              <a:gd name="connsiteY13" fmla="*/ 117301 h 843657"/>
              <a:gd name="connsiteX14" fmla="*/ 6639771 w 12192000"/>
              <a:gd name="connsiteY14" fmla="*/ 116273 h 843657"/>
              <a:gd name="connsiteX15" fmla="*/ 6733110 w 12192000"/>
              <a:gd name="connsiteY15" fmla="*/ 109431 h 843657"/>
              <a:gd name="connsiteX16" fmla="*/ 6823638 w 12192000"/>
              <a:gd name="connsiteY16" fmla="*/ 103653 h 843657"/>
              <a:gd name="connsiteX17" fmla="*/ 6834898 w 12192000"/>
              <a:gd name="connsiteY17" fmla="*/ 105044 h 843657"/>
              <a:gd name="connsiteX18" fmla="*/ 6835271 w 12192000"/>
              <a:gd name="connsiteY18" fmla="*/ 104811 h 843657"/>
              <a:gd name="connsiteX19" fmla="*/ 6847445 w 12192000"/>
              <a:gd name="connsiteY19" fmla="*/ 105763 h 843657"/>
              <a:gd name="connsiteX20" fmla="*/ 6855429 w 12192000"/>
              <a:gd name="connsiteY20" fmla="*/ 107584 h 843657"/>
              <a:gd name="connsiteX21" fmla="*/ 6923302 w 12192000"/>
              <a:gd name="connsiteY21" fmla="*/ 131290 h 843657"/>
              <a:gd name="connsiteX22" fmla="*/ 7046891 w 12192000"/>
              <a:gd name="connsiteY22" fmla="*/ 109264 h 843657"/>
              <a:gd name="connsiteX23" fmla="*/ 7233811 w 12192000"/>
              <a:gd name="connsiteY23" fmla="*/ 127598 h 843657"/>
              <a:gd name="connsiteX24" fmla="*/ 7371301 w 12192000"/>
              <a:gd name="connsiteY24" fmla="*/ 118421 h 843657"/>
              <a:gd name="connsiteX25" fmla="*/ 7574701 w 12192000"/>
              <a:gd name="connsiteY25" fmla="*/ 190435 h 843657"/>
              <a:gd name="connsiteX26" fmla="*/ 7580910 w 12192000"/>
              <a:gd name="connsiteY26" fmla="*/ 199699 h 843657"/>
              <a:gd name="connsiteX27" fmla="*/ 7592267 w 12192000"/>
              <a:gd name="connsiteY27" fmla="*/ 206716 h 843657"/>
              <a:gd name="connsiteX28" fmla="*/ 7594969 w 12192000"/>
              <a:gd name="connsiteY28" fmla="*/ 206552 h 843657"/>
              <a:gd name="connsiteX29" fmla="*/ 7612066 w 12192000"/>
              <a:gd name="connsiteY29" fmla="*/ 211669 h 843657"/>
              <a:gd name="connsiteX30" fmla="*/ 7613197 w 12192000"/>
              <a:gd name="connsiteY30" fmla="*/ 214836 h 843657"/>
              <a:gd name="connsiteX31" fmla="*/ 7624109 w 12192000"/>
              <a:gd name="connsiteY31" fmla="*/ 218987 h 843657"/>
              <a:gd name="connsiteX32" fmla="*/ 7643393 w 12192000"/>
              <a:gd name="connsiteY32" fmla="*/ 228895 h 843657"/>
              <a:gd name="connsiteX33" fmla="*/ 7649074 w 12192000"/>
              <a:gd name="connsiteY33" fmla="*/ 229127 h 843657"/>
              <a:gd name="connsiteX34" fmla="*/ 7681385 w 12192000"/>
              <a:gd name="connsiteY34" fmla="*/ 241546 h 843657"/>
              <a:gd name="connsiteX35" fmla="*/ 7682814 w 12192000"/>
              <a:gd name="connsiteY35" fmla="*/ 240947 h 843657"/>
              <a:gd name="connsiteX36" fmla="*/ 7696214 w 12192000"/>
              <a:gd name="connsiteY36" fmla="*/ 241085 h 843657"/>
              <a:gd name="connsiteX37" fmla="*/ 7819450 w 12192000"/>
              <a:gd name="connsiteY37" fmla="*/ 251097 h 843657"/>
              <a:gd name="connsiteX38" fmla="*/ 7826804 w 12192000"/>
              <a:gd name="connsiteY38" fmla="*/ 253271 h 843657"/>
              <a:gd name="connsiteX39" fmla="*/ 7827179 w 12192000"/>
              <a:gd name="connsiteY39" fmla="*/ 253144 h 843657"/>
              <a:gd name="connsiteX40" fmla="*/ 7835389 w 12192000"/>
              <a:gd name="connsiteY40" fmla="*/ 255095 h 843657"/>
              <a:gd name="connsiteX41" fmla="*/ 7840212 w 12192000"/>
              <a:gd name="connsiteY41" fmla="*/ 257235 h 843657"/>
              <a:gd name="connsiteX42" fmla="*/ 7854477 w 12192000"/>
              <a:gd name="connsiteY42" fmla="*/ 261452 h 843657"/>
              <a:gd name="connsiteX43" fmla="*/ 7925416 w 12192000"/>
              <a:gd name="connsiteY43" fmla="*/ 250871 h 843657"/>
              <a:gd name="connsiteX44" fmla="*/ 8027820 w 12192000"/>
              <a:gd name="connsiteY44" fmla="*/ 237431 h 843657"/>
              <a:gd name="connsiteX45" fmla="*/ 8082003 w 12192000"/>
              <a:gd name="connsiteY45" fmla="*/ 258480 h 843657"/>
              <a:gd name="connsiteX46" fmla="*/ 8258788 w 12192000"/>
              <a:gd name="connsiteY46" fmla="*/ 272192 h 843657"/>
              <a:gd name="connsiteX47" fmla="*/ 8292894 w 12192000"/>
              <a:gd name="connsiteY47" fmla="*/ 269919 h 843657"/>
              <a:gd name="connsiteX48" fmla="*/ 8297864 w 12192000"/>
              <a:gd name="connsiteY48" fmla="*/ 268332 h 843657"/>
              <a:gd name="connsiteX49" fmla="*/ 8304197 w 12192000"/>
              <a:gd name="connsiteY49" fmla="*/ 267834 h 843657"/>
              <a:gd name="connsiteX50" fmla="*/ 8320276 w 12192000"/>
              <a:gd name="connsiteY50" fmla="*/ 270133 h 843657"/>
              <a:gd name="connsiteX51" fmla="*/ 8326122 w 12192000"/>
              <a:gd name="connsiteY51" fmla="*/ 271603 h 843657"/>
              <a:gd name="connsiteX52" fmla="*/ 8335105 w 12192000"/>
              <a:gd name="connsiteY52" fmla="*/ 272466 h 843657"/>
              <a:gd name="connsiteX53" fmla="*/ 8335390 w 12192000"/>
              <a:gd name="connsiteY53" fmla="*/ 272295 h 843657"/>
              <a:gd name="connsiteX54" fmla="*/ 8383421 w 12192000"/>
              <a:gd name="connsiteY54" fmla="*/ 274638 h 843657"/>
              <a:gd name="connsiteX55" fmla="*/ 8443863 w 12192000"/>
              <a:gd name="connsiteY55" fmla="*/ 268710 h 843657"/>
              <a:gd name="connsiteX56" fmla="*/ 8467401 w 12192000"/>
              <a:gd name="connsiteY56" fmla="*/ 267736 h 843657"/>
              <a:gd name="connsiteX57" fmla="*/ 8480310 w 12192000"/>
              <a:gd name="connsiteY57" fmla="*/ 266190 h 843657"/>
              <a:gd name="connsiteX58" fmla="*/ 8481334 w 12192000"/>
              <a:gd name="connsiteY58" fmla="*/ 265430 h 843657"/>
              <a:gd name="connsiteX59" fmla="*/ 8519400 w 12192000"/>
              <a:gd name="connsiteY59" fmla="*/ 273417 h 843657"/>
              <a:gd name="connsiteX60" fmla="*/ 8673416 w 12192000"/>
              <a:gd name="connsiteY60" fmla="*/ 324197 h 843657"/>
              <a:gd name="connsiteX61" fmla="*/ 8915200 w 12192000"/>
              <a:gd name="connsiteY61" fmla="*/ 356781 h 843657"/>
              <a:gd name="connsiteX62" fmla="*/ 9059198 w 12192000"/>
              <a:gd name="connsiteY62" fmla="*/ 364924 h 843657"/>
              <a:gd name="connsiteX63" fmla="*/ 9178845 w 12192000"/>
              <a:gd name="connsiteY63" fmla="*/ 379331 h 843657"/>
              <a:gd name="connsiteX64" fmla="*/ 9291225 w 12192000"/>
              <a:gd name="connsiteY64" fmla="*/ 384156 h 843657"/>
              <a:gd name="connsiteX65" fmla="*/ 9370554 w 12192000"/>
              <a:gd name="connsiteY65" fmla="*/ 395218 h 843657"/>
              <a:gd name="connsiteX66" fmla="*/ 9413541 w 12192000"/>
              <a:gd name="connsiteY66" fmla="*/ 394032 h 843657"/>
              <a:gd name="connsiteX67" fmla="*/ 9457933 w 12192000"/>
              <a:gd name="connsiteY67" fmla="*/ 395525 h 843657"/>
              <a:gd name="connsiteX68" fmla="*/ 9592718 w 12192000"/>
              <a:gd name="connsiteY68" fmla="*/ 403735 h 843657"/>
              <a:gd name="connsiteX69" fmla="*/ 9668575 w 12192000"/>
              <a:gd name="connsiteY69" fmla="*/ 410688 h 843657"/>
              <a:gd name="connsiteX70" fmla="*/ 9715652 w 12192000"/>
              <a:gd name="connsiteY70" fmla="*/ 411123 h 843657"/>
              <a:gd name="connsiteX71" fmla="*/ 9777853 w 12192000"/>
              <a:gd name="connsiteY71" fmla="*/ 400831 h 843657"/>
              <a:gd name="connsiteX72" fmla="*/ 9851249 w 12192000"/>
              <a:gd name="connsiteY72" fmla="*/ 415333 h 843657"/>
              <a:gd name="connsiteX73" fmla="*/ 9976759 w 12192000"/>
              <a:gd name="connsiteY73" fmla="*/ 429768 h 843657"/>
              <a:gd name="connsiteX74" fmla="*/ 10190155 w 12192000"/>
              <a:gd name="connsiteY74" fmla="*/ 473343 h 843657"/>
              <a:gd name="connsiteX75" fmla="*/ 10283621 w 12192000"/>
              <a:gd name="connsiteY75" fmla="*/ 482672 h 843657"/>
              <a:gd name="connsiteX76" fmla="*/ 10363623 w 12192000"/>
              <a:gd name="connsiteY76" fmla="*/ 479281 h 843657"/>
              <a:gd name="connsiteX77" fmla="*/ 10418680 w 12192000"/>
              <a:gd name="connsiteY77" fmla="*/ 481335 h 843657"/>
              <a:gd name="connsiteX78" fmla="*/ 10476232 w 12192000"/>
              <a:gd name="connsiteY78" fmla="*/ 487929 h 843657"/>
              <a:gd name="connsiteX79" fmla="*/ 10477443 w 12192000"/>
              <a:gd name="connsiteY79" fmla="*/ 488348 h 843657"/>
              <a:gd name="connsiteX80" fmla="*/ 10478546 w 12192000"/>
              <a:gd name="connsiteY80" fmla="*/ 484593 h 843657"/>
              <a:gd name="connsiteX81" fmla="*/ 10522544 w 12192000"/>
              <a:gd name="connsiteY81" fmla="*/ 483599 h 843657"/>
              <a:gd name="connsiteX82" fmla="*/ 10525940 w 12192000"/>
              <a:gd name="connsiteY82" fmla="*/ 488575 h 843657"/>
              <a:gd name="connsiteX83" fmla="*/ 10527978 w 12192000"/>
              <a:gd name="connsiteY83" fmla="*/ 487468 h 843657"/>
              <a:gd name="connsiteX84" fmla="*/ 10551856 w 12192000"/>
              <a:gd name="connsiteY84" fmla="*/ 495400 h 843657"/>
              <a:gd name="connsiteX85" fmla="*/ 10651180 w 12192000"/>
              <a:gd name="connsiteY85" fmla="*/ 481776 h 843657"/>
              <a:gd name="connsiteX86" fmla="*/ 10692407 w 12192000"/>
              <a:gd name="connsiteY86" fmla="*/ 479535 h 843657"/>
              <a:gd name="connsiteX87" fmla="*/ 10805173 w 12192000"/>
              <a:gd name="connsiteY87" fmla="*/ 469286 h 843657"/>
              <a:gd name="connsiteX88" fmla="*/ 10918240 w 12192000"/>
              <a:gd name="connsiteY88" fmla="*/ 455873 h 843657"/>
              <a:gd name="connsiteX89" fmla="*/ 10985893 w 12192000"/>
              <a:gd name="connsiteY89" fmla="*/ 430155 h 843657"/>
              <a:gd name="connsiteX90" fmla="*/ 11078762 w 12192000"/>
              <a:gd name="connsiteY90" fmla="*/ 421051 h 843657"/>
              <a:gd name="connsiteX91" fmla="*/ 11113454 w 12192000"/>
              <a:gd name="connsiteY91" fmla="*/ 390853 h 843657"/>
              <a:gd name="connsiteX92" fmla="*/ 11262187 w 12192000"/>
              <a:gd name="connsiteY92" fmla="*/ 378634 h 843657"/>
              <a:gd name="connsiteX93" fmla="*/ 11357725 w 12192000"/>
              <a:gd name="connsiteY93" fmla="*/ 347628 h 843657"/>
              <a:gd name="connsiteX94" fmla="*/ 11514053 w 12192000"/>
              <a:gd name="connsiteY94" fmla="*/ 323566 h 843657"/>
              <a:gd name="connsiteX95" fmla="*/ 11560799 w 12192000"/>
              <a:gd name="connsiteY95" fmla="*/ 310945 h 843657"/>
              <a:gd name="connsiteX96" fmla="*/ 11555095 w 12192000"/>
              <a:gd name="connsiteY96" fmla="*/ 330247 h 843657"/>
              <a:gd name="connsiteX97" fmla="*/ 11601935 w 12192000"/>
              <a:gd name="connsiteY97" fmla="*/ 336765 h 843657"/>
              <a:gd name="connsiteX98" fmla="*/ 11689326 w 12192000"/>
              <a:gd name="connsiteY98" fmla="*/ 303103 h 843657"/>
              <a:gd name="connsiteX99" fmla="*/ 11889311 w 12192000"/>
              <a:gd name="connsiteY99" fmla="*/ 296043 h 843657"/>
              <a:gd name="connsiteX100" fmla="*/ 11894969 w 12192000"/>
              <a:gd name="connsiteY100" fmla="*/ 296953 h 843657"/>
              <a:gd name="connsiteX101" fmla="*/ 11890989 w 12192000"/>
              <a:gd name="connsiteY101" fmla="*/ 298008 h 843657"/>
              <a:gd name="connsiteX102" fmla="*/ 11895904 w 12192000"/>
              <a:gd name="connsiteY102" fmla="*/ 297102 h 843657"/>
              <a:gd name="connsiteX103" fmla="*/ 11894969 w 12192000"/>
              <a:gd name="connsiteY103" fmla="*/ 296953 h 843657"/>
              <a:gd name="connsiteX104" fmla="*/ 11896981 w 12192000"/>
              <a:gd name="connsiteY104" fmla="*/ 296418 h 843657"/>
              <a:gd name="connsiteX105" fmla="*/ 11931533 w 12192000"/>
              <a:gd name="connsiteY105" fmla="*/ 322577 h 843657"/>
              <a:gd name="connsiteX106" fmla="*/ 11970826 w 12192000"/>
              <a:gd name="connsiteY106" fmla="*/ 284547 h 843657"/>
              <a:gd name="connsiteX107" fmla="*/ 11998411 w 12192000"/>
              <a:gd name="connsiteY107" fmla="*/ 275459 h 843657"/>
              <a:gd name="connsiteX108" fmla="*/ 12070284 w 12192000"/>
              <a:gd name="connsiteY108" fmla="*/ 252823 h 843657"/>
              <a:gd name="connsiteX109" fmla="*/ 12149273 w 12192000"/>
              <a:gd name="connsiteY109" fmla="*/ 283340 h 843657"/>
              <a:gd name="connsiteX110" fmla="*/ 12192000 w 12192000"/>
              <a:gd name="connsiteY110" fmla="*/ 293933 h 843657"/>
              <a:gd name="connsiteX111" fmla="*/ 12192000 w 12192000"/>
              <a:gd name="connsiteY111" fmla="*/ 843657 h 843657"/>
              <a:gd name="connsiteX112" fmla="*/ 0 w 12192000"/>
              <a:gd name="connsiteY112" fmla="*/ 843657 h 843657"/>
              <a:gd name="connsiteX113" fmla="*/ 0 w 12192000"/>
              <a:gd name="connsiteY113" fmla="*/ 517671 h 843657"/>
              <a:gd name="connsiteX114" fmla="*/ 62970 w 12192000"/>
              <a:gd name="connsiteY114" fmla="*/ 497349 h 843657"/>
              <a:gd name="connsiteX115" fmla="*/ 163102 w 12192000"/>
              <a:gd name="connsiteY115" fmla="*/ 486965 h 843657"/>
              <a:gd name="connsiteX116" fmla="*/ 327347 w 12192000"/>
              <a:gd name="connsiteY116" fmla="*/ 474218 h 843657"/>
              <a:gd name="connsiteX117" fmla="*/ 616456 w 12192000"/>
              <a:gd name="connsiteY117" fmla="*/ 448171 h 843657"/>
              <a:gd name="connsiteX118" fmla="*/ 805377 w 12192000"/>
              <a:gd name="connsiteY118" fmla="*/ 441830 h 843657"/>
              <a:gd name="connsiteX119" fmla="*/ 937261 w 12192000"/>
              <a:gd name="connsiteY119" fmla="*/ 436268 h 843657"/>
              <a:gd name="connsiteX120" fmla="*/ 1139080 w 12192000"/>
              <a:gd name="connsiteY120" fmla="*/ 358865 h 843657"/>
              <a:gd name="connsiteX121" fmla="*/ 1319302 w 12192000"/>
              <a:gd name="connsiteY121" fmla="*/ 308917 h 843657"/>
              <a:gd name="connsiteX122" fmla="*/ 1385386 w 12192000"/>
              <a:gd name="connsiteY122" fmla="*/ 296402 h 843657"/>
              <a:gd name="connsiteX123" fmla="*/ 1404278 w 12192000"/>
              <a:gd name="connsiteY123" fmla="*/ 282186 h 843657"/>
              <a:gd name="connsiteX124" fmla="*/ 1431509 w 12192000"/>
              <a:gd name="connsiteY124" fmla="*/ 282637 h 843657"/>
              <a:gd name="connsiteX125" fmla="*/ 1479635 w 12192000"/>
              <a:gd name="connsiteY125" fmla="*/ 281452 h 843657"/>
              <a:gd name="connsiteX126" fmla="*/ 1522846 w 12192000"/>
              <a:gd name="connsiteY126" fmla="*/ 286636 h 843657"/>
              <a:gd name="connsiteX127" fmla="*/ 1744857 w 12192000"/>
              <a:gd name="connsiteY127" fmla="*/ 299498 h 843657"/>
              <a:gd name="connsiteX128" fmla="*/ 1800399 w 12192000"/>
              <a:gd name="connsiteY128" fmla="*/ 286471 h 843657"/>
              <a:gd name="connsiteX129" fmla="*/ 1829679 w 12192000"/>
              <a:gd name="connsiteY129" fmla="*/ 279899 h 843657"/>
              <a:gd name="connsiteX130" fmla="*/ 1848467 w 12192000"/>
              <a:gd name="connsiteY130" fmla="*/ 280085 h 843657"/>
              <a:gd name="connsiteX131" fmla="*/ 1919990 w 12192000"/>
              <a:gd name="connsiteY131" fmla="*/ 280551 h 843657"/>
              <a:gd name="connsiteX132" fmla="*/ 1947318 w 12192000"/>
              <a:gd name="connsiteY132" fmla="*/ 275157 h 843657"/>
              <a:gd name="connsiteX133" fmla="*/ 2052662 w 12192000"/>
              <a:gd name="connsiteY133" fmla="*/ 260377 h 843657"/>
              <a:gd name="connsiteX134" fmla="*/ 2142850 w 12192000"/>
              <a:gd name="connsiteY134" fmla="*/ 253103 h 843657"/>
              <a:gd name="connsiteX135" fmla="*/ 2207849 w 12192000"/>
              <a:gd name="connsiteY135" fmla="*/ 271590 h 843657"/>
              <a:gd name="connsiteX136" fmla="*/ 2213757 w 12192000"/>
              <a:gd name="connsiteY136" fmla="*/ 267429 h 843657"/>
              <a:gd name="connsiteX137" fmla="*/ 2258954 w 12192000"/>
              <a:gd name="connsiteY137" fmla="*/ 268589 h 843657"/>
              <a:gd name="connsiteX138" fmla="*/ 2416183 w 12192000"/>
              <a:gd name="connsiteY138" fmla="*/ 301325 h 843657"/>
              <a:gd name="connsiteX139" fmla="*/ 2504536 w 12192000"/>
              <a:gd name="connsiteY139" fmla="*/ 302799 h 843657"/>
              <a:gd name="connsiteX140" fmla="*/ 2536071 w 12192000"/>
              <a:gd name="connsiteY140" fmla="*/ 298698 h 843657"/>
              <a:gd name="connsiteX141" fmla="*/ 2588893 w 12192000"/>
              <a:gd name="connsiteY141" fmla="*/ 292112 h 843657"/>
              <a:gd name="connsiteX142" fmla="*/ 2628809 w 12192000"/>
              <a:gd name="connsiteY142" fmla="*/ 275805 h 843657"/>
              <a:gd name="connsiteX143" fmla="*/ 2672807 w 12192000"/>
              <a:gd name="connsiteY143" fmla="*/ 274811 h 843657"/>
              <a:gd name="connsiteX144" fmla="*/ 2682466 w 12192000"/>
              <a:gd name="connsiteY144" fmla="*/ 289307 h 843657"/>
              <a:gd name="connsiteX145" fmla="*/ 2801443 w 12192000"/>
              <a:gd name="connsiteY145" fmla="*/ 272988 h 843657"/>
              <a:gd name="connsiteX146" fmla="*/ 2842670 w 12192000"/>
              <a:gd name="connsiteY146" fmla="*/ 270747 h 843657"/>
              <a:gd name="connsiteX147" fmla="*/ 2955436 w 12192000"/>
              <a:gd name="connsiteY147" fmla="*/ 260498 h 843657"/>
              <a:gd name="connsiteX148" fmla="*/ 3068503 w 12192000"/>
              <a:gd name="connsiteY148" fmla="*/ 247085 h 843657"/>
              <a:gd name="connsiteX149" fmla="*/ 3136157 w 12192000"/>
              <a:gd name="connsiteY149" fmla="*/ 221367 h 843657"/>
              <a:gd name="connsiteX150" fmla="*/ 3229025 w 12192000"/>
              <a:gd name="connsiteY150" fmla="*/ 212263 h 843657"/>
              <a:gd name="connsiteX151" fmla="*/ 3263717 w 12192000"/>
              <a:gd name="connsiteY151" fmla="*/ 182064 h 843657"/>
              <a:gd name="connsiteX152" fmla="*/ 3412450 w 12192000"/>
              <a:gd name="connsiteY152" fmla="*/ 169845 h 843657"/>
              <a:gd name="connsiteX153" fmla="*/ 3507988 w 12192000"/>
              <a:gd name="connsiteY153" fmla="*/ 138840 h 843657"/>
              <a:gd name="connsiteX154" fmla="*/ 3664316 w 12192000"/>
              <a:gd name="connsiteY154" fmla="*/ 114777 h 843657"/>
              <a:gd name="connsiteX155" fmla="*/ 3711062 w 12192000"/>
              <a:gd name="connsiteY155" fmla="*/ 102156 h 843657"/>
              <a:gd name="connsiteX156" fmla="*/ 3705359 w 12192000"/>
              <a:gd name="connsiteY156" fmla="*/ 121458 h 843657"/>
              <a:gd name="connsiteX157" fmla="*/ 3752198 w 12192000"/>
              <a:gd name="connsiteY157" fmla="*/ 127977 h 843657"/>
              <a:gd name="connsiteX158" fmla="*/ 3839589 w 12192000"/>
              <a:gd name="connsiteY158" fmla="*/ 94314 h 843657"/>
              <a:gd name="connsiteX159" fmla="*/ 4039575 w 12192000"/>
              <a:gd name="connsiteY159" fmla="*/ 87255 h 843657"/>
              <a:gd name="connsiteX160" fmla="*/ 4045232 w 12192000"/>
              <a:gd name="connsiteY160" fmla="*/ 88164 h 843657"/>
              <a:gd name="connsiteX161" fmla="*/ 4041253 w 12192000"/>
              <a:gd name="connsiteY161" fmla="*/ 89220 h 843657"/>
              <a:gd name="connsiteX162" fmla="*/ 4046168 w 12192000"/>
              <a:gd name="connsiteY162" fmla="*/ 88314 h 843657"/>
              <a:gd name="connsiteX163" fmla="*/ 4045232 w 12192000"/>
              <a:gd name="connsiteY163" fmla="*/ 88164 h 843657"/>
              <a:gd name="connsiteX164" fmla="*/ 4047244 w 12192000"/>
              <a:gd name="connsiteY164" fmla="*/ 87630 h 843657"/>
              <a:gd name="connsiteX165" fmla="*/ 4081797 w 12192000"/>
              <a:gd name="connsiteY165" fmla="*/ 113788 h 843657"/>
              <a:gd name="connsiteX166" fmla="*/ 4121089 w 12192000"/>
              <a:gd name="connsiteY166" fmla="*/ 75758 h 843657"/>
              <a:gd name="connsiteX167" fmla="*/ 4148674 w 12192000"/>
              <a:gd name="connsiteY167" fmla="*/ 66671 h 843657"/>
              <a:gd name="connsiteX168" fmla="*/ 4220548 w 12192000"/>
              <a:gd name="connsiteY168" fmla="*/ 44035 h 843657"/>
              <a:gd name="connsiteX169" fmla="*/ 4354249 w 12192000"/>
              <a:gd name="connsiteY169" fmla="*/ 88116 h 843657"/>
              <a:gd name="connsiteX170" fmla="*/ 4549237 w 12192000"/>
              <a:gd name="connsiteY170" fmla="*/ 79806 h 843657"/>
              <a:gd name="connsiteX171" fmla="*/ 4796679 w 12192000"/>
              <a:gd name="connsiteY171" fmla="*/ 108111 h 843657"/>
              <a:gd name="connsiteX172" fmla="*/ 4928657 w 12192000"/>
              <a:gd name="connsiteY172" fmla="*/ 111604 h 843657"/>
              <a:gd name="connsiteX173" fmla="*/ 5136768 w 12192000"/>
              <a:gd name="connsiteY173" fmla="*/ 48267 h 843657"/>
              <a:gd name="connsiteX174" fmla="*/ 5320899 w 12192000"/>
              <a:gd name="connsiteY174" fmla="*/ 10821 h 843657"/>
              <a:gd name="connsiteX175" fmla="*/ 5427496 w 12192000"/>
              <a:gd name="connsiteY175" fmla="*/ 48 h 8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2192000" h="843657">
                <a:moveTo>
                  <a:pt x="5427496" y="48"/>
                </a:moveTo>
                <a:cubicBezTo>
                  <a:pt x="5539522" y="-1167"/>
                  <a:pt x="5660629" y="21238"/>
                  <a:pt x="5725893" y="21789"/>
                </a:cubicBezTo>
                <a:cubicBezTo>
                  <a:pt x="5728883" y="21092"/>
                  <a:pt x="5807017" y="20526"/>
                  <a:pt x="5843016" y="15229"/>
                </a:cubicBezTo>
                <a:lnTo>
                  <a:pt x="5846849" y="32983"/>
                </a:lnTo>
                <a:lnTo>
                  <a:pt x="5899818" y="25502"/>
                </a:lnTo>
                <a:cubicBezTo>
                  <a:pt x="5978576" y="29224"/>
                  <a:pt x="5979762" y="33846"/>
                  <a:pt x="6034990" y="39501"/>
                </a:cubicBezTo>
                <a:cubicBezTo>
                  <a:pt x="6090217" y="45155"/>
                  <a:pt x="6180985" y="52604"/>
                  <a:pt x="6231181" y="59432"/>
                </a:cubicBezTo>
                <a:cubicBezTo>
                  <a:pt x="6281376" y="66260"/>
                  <a:pt x="6255083" y="72671"/>
                  <a:pt x="6336161" y="80469"/>
                </a:cubicBezTo>
                <a:cubicBezTo>
                  <a:pt x="6367899" y="78809"/>
                  <a:pt x="6388398" y="79505"/>
                  <a:pt x="6424286" y="80202"/>
                </a:cubicBezTo>
                <a:lnTo>
                  <a:pt x="6498206" y="88921"/>
                </a:lnTo>
                <a:cubicBezTo>
                  <a:pt x="6511924" y="88197"/>
                  <a:pt x="6519540" y="89722"/>
                  <a:pt x="6524438" y="92235"/>
                </a:cubicBezTo>
                <a:lnTo>
                  <a:pt x="6528543" y="96055"/>
                </a:lnTo>
                <a:lnTo>
                  <a:pt x="6550787" y="79748"/>
                </a:lnTo>
                <a:lnTo>
                  <a:pt x="6638443" y="117301"/>
                </a:lnTo>
                <a:lnTo>
                  <a:pt x="6639771" y="116273"/>
                </a:lnTo>
                <a:cubicBezTo>
                  <a:pt x="6661612" y="112323"/>
                  <a:pt x="6702466" y="111534"/>
                  <a:pt x="6733110" y="109431"/>
                </a:cubicBezTo>
                <a:cubicBezTo>
                  <a:pt x="6750270" y="113134"/>
                  <a:pt x="6804803" y="100717"/>
                  <a:pt x="6823638" y="103653"/>
                </a:cubicBezTo>
                <a:lnTo>
                  <a:pt x="6834898" y="105044"/>
                </a:lnTo>
                <a:lnTo>
                  <a:pt x="6835271" y="104811"/>
                </a:lnTo>
                <a:cubicBezTo>
                  <a:pt x="6838034" y="104559"/>
                  <a:pt x="6841861" y="104809"/>
                  <a:pt x="6847445" y="105763"/>
                </a:cubicBezTo>
                <a:lnTo>
                  <a:pt x="6855429" y="107584"/>
                </a:lnTo>
                <a:lnTo>
                  <a:pt x="6923302" y="131290"/>
                </a:lnTo>
                <a:lnTo>
                  <a:pt x="7046891" y="109264"/>
                </a:lnTo>
                <a:cubicBezTo>
                  <a:pt x="7109198" y="115376"/>
                  <a:pt x="7163425" y="116966"/>
                  <a:pt x="7233811" y="127598"/>
                </a:cubicBezTo>
                <a:cubicBezTo>
                  <a:pt x="7295557" y="125883"/>
                  <a:pt x="7306408" y="101921"/>
                  <a:pt x="7371301" y="118421"/>
                </a:cubicBezTo>
                <a:cubicBezTo>
                  <a:pt x="7428238" y="129077"/>
                  <a:pt x="7510607" y="192508"/>
                  <a:pt x="7574701" y="190435"/>
                </a:cubicBezTo>
                <a:cubicBezTo>
                  <a:pt x="7575517" y="193901"/>
                  <a:pt x="7577730" y="196953"/>
                  <a:pt x="7580910" y="199699"/>
                </a:cubicBezTo>
                <a:lnTo>
                  <a:pt x="7592267" y="206716"/>
                </a:lnTo>
                <a:lnTo>
                  <a:pt x="7594969" y="206552"/>
                </a:lnTo>
                <a:cubicBezTo>
                  <a:pt x="7605059" y="207466"/>
                  <a:pt x="7609760" y="209355"/>
                  <a:pt x="7612066" y="211669"/>
                </a:cubicBezTo>
                <a:lnTo>
                  <a:pt x="7613197" y="214836"/>
                </a:lnTo>
                <a:lnTo>
                  <a:pt x="7624109" y="218987"/>
                </a:lnTo>
                <a:lnTo>
                  <a:pt x="7643393" y="228895"/>
                </a:lnTo>
                <a:lnTo>
                  <a:pt x="7649074" y="229127"/>
                </a:lnTo>
                <a:lnTo>
                  <a:pt x="7681385" y="241546"/>
                </a:lnTo>
                <a:lnTo>
                  <a:pt x="7682814" y="240947"/>
                </a:lnTo>
                <a:cubicBezTo>
                  <a:pt x="7686754" y="239889"/>
                  <a:pt x="7691050" y="239641"/>
                  <a:pt x="7696214" y="241085"/>
                </a:cubicBezTo>
                <a:lnTo>
                  <a:pt x="7819450" y="251097"/>
                </a:lnTo>
                <a:lnTo>
                  <a:pt x="7826804" y="253271"/>
                </a:lnTo>
                <a:lnTo>
                  <a:pt x="7827179" y="253144"/>
                </a:lnTo>
                <a:cubicBezTo>
                  <a:pt x="7829262" y="253251"/>
                  <a:pt x="7831866" y="253829"/>
                  <a:pt x="7835389" y="255095"/>
                </a:cubicBezTo>
                <a:lnTo>
                  <a:pt x="7840212" y="257235"/>
                </a:lnTo>
                <a:lnTo>
                  <a:pt x="7854477" y="261452"/>
                </a:lnTo>
                <a:lnTo>
                  <a:pt x="7925416" y="250871"/>
                </a:lnTo>
                <a:cubicBezTo>
                  <a:pt x="7968549" y="254776"/>
                  <a:pt x="7991532" y="223503"/>
                  <a:pt x="8027820" y="237431"/>
                </a:cubicBezTo>
                <a:cubicBezTo>
                  <a:pt x="8068225" y="241026"/>
                  <a:pt x="8049335" y="250837"/>
                  <a:pt x="8082003" y="258480"/>
                </a:cubicBezTo>
                <a:cubicBezTo>
                  <a:pt x="8118911" y="261016"/>
                  <a:pt x="8227791" y="271465"/>
                  <a:pt x="8258788" y="272192"/>
                </a:cubicBezTo>
                <a:cubicBezTo>
                  <a:pt x="8285356" y="257871"/>
                  <a:pt x="8284528" y="264250"/>
                  <a:pt x="8292894" y="269919"/>
                </a:cubicBezTo>
                <a:lnTo>
                  <a:pt x="8297864" y="268332"/>
                </a:lnTo>
                <a:lnTo>
                  <a:pt x="8304197" y="267834"/>
                </a:lnTo>
                <a:lnTo>
                  <a:pt x="8320276" y="270133"/>
                </a:lnTo>
                <a:lnTo>
                  <a:pt x="8326122" y="271603"/>
                </a:lnTo>
                <a:cubicBezTo>
                  <a:pt x="8330224" y="272389"/>
                  <a:pt x="8333047" y="272623"/>
                  <a:pt x="8335105" y="272466"/>
                </a:cubicBezTo>
                <a:lnTo>
                  <a:pt x="8335390" y="272295"/>
                </a:lnTo>
                <a:lnTo>
                  <a:pt x="8383421" y="274638"/>
                </a:lnTo>
                <a:cubicBezTo>
                  <a:pt x="8398105" y="264966"/>
                  <a:pt x="8442440" y="289516"/>
                  <a:pt x="8443863" y="268710"/>
                </a:cubicBezTo>
                <a:cubicBezTo>
                  <a:pt x="8461029" y="272153"/>
                  <a:pt x="8468950" y="281627"/>
                  <a:pt x="8467401" y="267736"/>
                </a:cubicBezTo>
                <a:cubicBezTo>
                  <a:pt x="8473175" y="268487"/>
                  <a:pt x="8477144" y="267709"/>
                  <a:pt x="8480310" y="266190"/>
                </a:cubicBezTo>
                <a:lnTo>
                  <a:pt x="8481334" y="265430"/>
                </a:lnTo>
                <a:lnTo>
                  <a:pt x="8519400" y="273417"/>
                </a:lnTo>
                <a:lnTo>
                  <a:pt x="8673416" y="324197"/>
                </a:lnTo>
                <a:cubicBezTo>
                  <a:pt x="8745894" y="327976"/>
                  <a:pt x="8849559" y="346603"/>
                  <a:pt x="8915200" y="356781"/>
                </a:cubicBezTo>
                <a:cubicBezTo>
                  <a:pt x="8932755" y="365773"/>
                  <a:pt x="9005876" y="371758"/>
                  <a:pt x="9059198" y="364924"/>
                </a:cubicBezTo>
                <a:lnTo>
                  <a:pt x="9178845" y="379331"/>
                </a:lnTo>
                <a:cubicBezTo>
                  <a:pt x="9219852" y="386336"/>
                  <a:pt x="9250133" y="384055"/>
                  <a:pt x="9291225" y="384156"/>
                </a:cubicBezTo>
                <a:cubicBezTo>
                  <a:pt x="9315636" y="387667"/>
                  <a:pt x="9329719" y="388016"/>
                  <a:pt x="9370554" y="395218"/>
                </a:cubicBezTo>
                <a:cubicBezTo>
                  <a:pt x="9378187" y="394560"/>
                  <a:pt x="9405932" y="395507"/>
                  <a:pt x="9413541" y="394032"/>
                </a:cubicBezTo>
                <a:lnTo>
                  <a:pt x="9457933" y="395525"/>
                </a:lnTo>
                <a:lnTo>
                  <a:pt x="9592718" y="403735"/>
                </a:lnTo>
                <a:cubicBezTo>
                  <a:pt x="9606379" y="409007"/>
                  <a:pt x="9655291" y="415471"/>
                  <a:pt x="9668575" y="410688"/>
                </a:cubicBezTo>
                <a:cubicBezTo>
                  <a:pt x="9679602" y="410798"/>
                  <a:pt x="9706602" y="416975"/>
                  <a:pt x="9715652" y="411123"/>
                </a:cubicBezTo>
                <a:cubicBezTo>
                  <a:pt x="9741103" y="416170"/>
                  <a:pt x="9768395" y="403710"/>
                  <a:pt x="9777853" y="400831"/>
                </a:cubicBezTo>
                <a:cubicBezTo>
                  <a:pt x="9805740" y="393796"/>
                  <a:pt x="9827401" y="416417"/>
                  <a:pt x="9851249" y="415333"/>
                </a:cubicBezTo>
                <a:cubicBezTo>
                  <a:pt x="9890629" y="418769"/>
                  <a:pt x="9948551" y="426335"/>
                  <a:pt x="9976759" y="429768"/>
                </a:cubicBezTo>
                <a:cubicBezTo>
                  <a:pt x="10039303" y="440942"/>
                  <a:pt x="10139010" y="464526"/>
                  <a:pt x="10190155" y="473343"/>
                </a:cubicBezTo>
                <a:cubicBezTo>
                  <a:pt x="10247801" y="482478"/>
                  <a:pt x="10217837" y="456410"/>
                  <a:pt x="10283621" y="482672"/>
                </a:cubicBezTo>
                <a:cubicBezTo>
                  <a:pt x="10314609" y="484053"/>
                  <a:pt x="10340423" y="481075"/>
                  <a:pt x="10363623" y="479281"/>
                </a:cubicBezTo>
                <a:cubicBezTo>
                  <a:pt x="10362575" y="468594"/>
                  <a:pt x="10390200" y="481546"/>
                  <a:pt x="10418680" y="481335"/>
                </a:cubicBezTo>
                <a:cubicBezTo>
                  <a:pt x="10435371" y="482382"/>
                  <a:pt x="10458706" y="485335"/>
                  <a:pt x="10476232" y="487929"/>
                </a:cubicBezTo>
                <a:lnTo>
                  <a:pt x="10477443" y="488348"/>
                </a:lnTo>
                <a:lnTo>
                  <a:pt x="10478546" y="484593"/>
                </a:lnTo>
                <a:cubicBezTo>
                  <a:pt x="10496869" y="473932"/>
                  <a:pt x="10504440" y="492791"/>
                  <a:pt x="10522544" y="483599"/>
                </a:cubicBezTo>
                <a:lnTo>
                  <a:pt x="10525940" y="488575"/>
                </a:lnTo>
                <a:lnTo>
                  <a:pt x="10527978" y="487468"/>
                </a:lnTo>
                <a:lnTo>
                  <a:pt x="10551856" y="495400"/>
                </a:lnTo>
                <a:lnTo>
                  <a:pt x="10651180" y="481776"/>
                </a:lnTo>
                <a:cubicBezTo>
                  <a:pt x="10666635" y="489439"/>
                  <a:pt x="10679569" y="486219"/>
                  <a:pt x="10692407" y="479535"/>
                </a:cubicBezTo>
                <a:cubicBezTo>
                  <a:pt x="10729215" y="482326"/>
                  <a:pt x="10763453" y="472539"/>
                  <a:pt x="10805173" y="469286"/>
                </a:cubicBezTo>
                <a:cubicBezTo>
                  <a:pt x="10849593" y="478609"/>
                  <a:pt x="10873661" y="459268"/>
                  <a:pt x="10918240" y="455873"/>
                </a:cubicBezTo>
                <a:cubicBezTo>
                  <a:pt x="10961126" y="475397"/>
                  <a:pt x="10948597" y="428686"/>
                  <a:pt x="10985893" y="430155"/>
                </a:cubicBezTo>
                <a:cubicBezTo>
                  <a:pt x="11045792" y="447988"/>
                  <a:pt x="10985190" y="414687"/>
                  <a:pt x="11078762" y="421051"/>
                </a:cubicBezTo>
                <a:cubicBezTo>
                  <a:pt x="11083925" y="424015"/>
                  <a:pt x="11114482" y="394913"/>
                  <a:pt x="11113454" y="390853"/>
                </a:cubicBezTo>
                <a:cubicBezTo>
                  <a:pt x="11133947" y="392405"/>
                  <a:pt x="11233066" y="373732"/>
                  <a:pt x="11262187" y="378634"/>
                </a:cubicBezTo>
                <a:cubicBezTo>
                  <a:pt x="11320092" y="367389"/>
                  <a:pt x="11316005" y="350805"/>
                  <a:pt x="11357725" y="347628"/>
                </a:cubicBezTo>
                <a:cubicBezTo>
                  <a:pt x="11394272" y="337523"/>
                  <a:pt x="11451549" y="336224"/>
                  <a:pt x="11514053" y="323566"/>
                </a:cubicBezTo>
                <a:lnTo>
                  <a:pt x="11560799" y="310945"/>
                </a:lnTo>
                <a:lnTo>
                  <a:pt x="11555095" y="330247"/>
                </a:lnTo>
                <a:cubicBezTo>
                  <a:pt x="11570115" y="329566"/>
                  <a:pt x="11599314" y="335563"/>
                  <a:pt x="11601935" y="336765"/>
                </a:cubicBezTo>
                <a:cubicBezTo>
                  <a:pt x="11636102" y="339048"/>
                  <a:pt x="11641430" y="309890"/>
                  <a:pt x="11689326" y="303103"/>
                </a:cubicBezTo>
                <a:cubicBezTo>
                  <a:pt x="11737222" y="296316"/>
                  <a:pt x="11853888" y="301002"/>
                  <a:pt x="11889311" y="296043"/>
                </a:cubicBezTo>
                <a:lnTo>
                  <a:pt x="11894969" y="296953"/>
                </a:lnTo>
                <a:lnTo>
                  <a:pt x="11890989" y="298008"/>
                </a:lnTo>
                <a:cubicBezTo>
                  <a:pt x="11892055" y="297992"/>
                  <a:pt x="11894939" y="297561"/>
                  <a:pt x="11895904" y="297102"/>
                </a:cubicBezTo>
                <a:lnTo>
                  <a:pt x="11894969" y="296953"/>
                </a:lnTo>
                <a:lnTo>
                  <a:pt x="11896981" y="296418"/>
                </a:lnTo>
                <a:cubicBezTo>
                  <a:pt x="11903286" y="295212"/>
                  <a:pt x="11910383" y="325786"/>
                  <a:pt x="11931533" y="322577"/>
                </a:cubicBezTo>
                <a:cubicBezTo>
                  <a:pt x="11942379" y="322584"/>
                  <a:pt x="11958231" y="288015"/>
                  <a:pt x="11970826" y="284547"/>
                </a:cubicBezTo>
                <a:lnTo>
                  <a:pt x="11998411" y="275459"/>
                </a:lnTo>
                <a:cubicBezTo>
                  <a:pt x="12014431" y="274432"/>
                  <a:pt x="12054264" y="253851"/>
                  <a:pt x="12070284" y="252823"/>
                </a:cubicBezTo>
                <a:cubicBezTo>
                  <a:pt x="12101953" y="269774"/>
                  <a:pt x="12127636" y="277970"/>
                  <a:pt x="12149273" y="283340"/>
                </a:cubicBezTo>
                <a:lnTo>
                  <a:pt x="12192000" y="293933"/>
                </a:lnTo>
                <a:lnTo>
                  <a:pt x="12192000" y="843657"/>
                </a:lnTo>
                <a:lnTo>
                  <a:pt x="0" y="843657"/>
                </a:lnTo>
                <a:lnTo>
                  <a:pt x="0" y="517671"/>
                </a:lnTo>
                <a:lnTo>
                  <a:pt x="62970" y="497349"/>
                </a:lnTo>
                <a:cubicBezTo>
                  <a:pt x="96818" y="489349"/>
                  <a:pt x="130274" y="485131"/>
                  <a:pt x="163102" y="486965"/>
                </a:cubicBezTo>
                <a:cubicBezTo>
                  <a:pt x="229273" y="516421"/>
                  <a:pt x="295464" y="465077"/>
                  <a:pt x="327347" y="474218"/>
                </a:cubicBezTo>
                <a:cubicBezTo>
                  <a:pt x="398278" y="461559"/>
                  <a:pt x="524389" y="465494"/>
                  <a:pt x="616456" y="448171"/>
                </a:cubicBezTo>
                <a:cubicBezTo>
                  <a:pt x="689761" y="448930"/>
                  <a:pt x="725233" y="436443"/>
                  <a:pt x="805377" y="441830"/>
                </a:cubicBezTo>
                <a:cubicBezTo>
                  <a:pt x="856514" y="450042"/>
                  <a:pt x="903636" y="447034"/>
                  <a:pt x="937261" y="436268"/>
                </a:cubicBezTo>
                <a:cubicBezTo>
                  <a:pt x="984382" y="427633"/>
                  <a:pt x="1086871" y="383843"/>
                  <a:pt x="1139080" y="358865"/>
                </a:cubicBezTo>
                <a:cubicBezTo>
                  <a:pt x="1171293" y="330806"/>
                  <a:pt x="1269341" y="356187"/>
                  <a:pt x="1319302" y="308917"/>
                </a:cubicBezTo>
                <a:cubicBezTo>
                  <a:pt x="1351293" y="315381"/>
                  <a:pt x="1370639" y="306651"/>
                  <a:pt x="1385386" y="296402"/>
                </a:cubicBezTo>
                <a:lnTo>
                  <a:pt x="1404278" y="282186"/>
                </a:lnTo>
                <a:lnTo>
                  <a:pt x="1431509" y="282637"/>
                </a:lnTo>
                <a:lnTo>
                  <a:pt x="1479635" y="281452"/>
                </a:lnTo>
                <a:lnTo>
                  <a:pt x="1522846" y="286636"/>
                </a:lnTo>
                <a:cubicBezTo>
                  <a:pt x="1607746" y="295741"/>
                  <a:pt x="1658262" y="297408"/>
                  <a:pt x="1744857" y="299498"/>
                </a:cubicBezTo>
                <a:cubicBezTo>
                  <a:pt x="1746802" y="298898"/>
                  <a:pt x="1772794" y="292779"/>
                  <a:pt x="1800399" y="286471"/>
                </a:cubicBezTo>
                <a:lnTo>
                  <a:pt x="1829679" y="279899"/>
                </a:lnTo>
                <a:lnTo>
                  <a:pt x="1848467" y="280085"/>
                </a:lnTo>
                <a:cubicBezTo>
                  <a:pt x="1862541" y="284929"/>
                  <a:pt x="1909246" y="287572"/>
                  <a:pt x="1919990" y="280551"/>
                </a:cubicBezTo>
                <a:cubicBezTo>
                  <a:pt x="1930120" y="279552"/>
                  <a:pt x="1940770" y="283009"/>
                  <a:pt x="1947318" y="275157"/>
                </a:cubicBezTo>
                <a:cubicBezTo>
                  <a:pt x="1969430" y="271795"/>
                  <a:pt x="2020074" y="264052"/>
                  <a:pt x="2052662" y="260377"/>
                </a:cubicBezTo>
                <a:cubicBezTo>
                  <a:pt x="2069011" y="271949"/>
                  <a:pt x="2098031" y="252728"/>
                  <a:pt x="2142850" y="253103"/>
                </a:cubicBezTo>
                <a:cubicBezTo>
                  <a:pt x="2160684" y="266415"/>
                  <a:pt x="2173071" y="253191"/>
                  <a:pt x="2207849" y="271590"/>
                </a:cubicBezTo>
                <a:cubicBezTo>
                  <a:pt x="2209481" y="270048"/>
                  <a:pt x="2211471" y="268648"/>
                  <a:pt x="2213757" y="267429"/>
                </a:cubicBezTo>
                <a:cubicBezTo>
                  <a:pt x="2227043" y="260354"/>
                  <a:pt x="2247279" y="260873"/>
                  <a:pt x="2258954" y="268589"/>
                </a:cubicBezTo>
                <a:cubicBezTo>
                  <a:pt x="2314759" y="293598"/>
                  <a:pt x="2367284" y="294725"/>
                  <a:pt x="2416183" y="301325"/>
                </a:cubicBezTo>
                <a:cubicBezTo>
                  <a:pt x="2471682" y="306236"/>
                  <a:pt x="2436502" y="278448"/>
                  <a:pt x="2504536" y="302799"/>
                </a:cubicBezTo>
                <a:cubicBezTo>
                  <a:pt x="2512619" y="293910"/>
                  <a:pt x="2521472" y="293787"/>
                  <a:pt x="2536071" y="298698"/>
                </a:cubicBezTo>
                <a:cubicBezTo>
                  <a:pt x="2563080" y="300400"/>
                  <a:pt x="2562424" y="277303"/>
                  <a:pt x="2588893" y="292112"/>
                </a:cubicBezTo>
                <a:cubicBezTo>
                  <a:pt x="2584764" y="279571"/>
                  <a:pt x="2640519" y="289099"/>
                  <a:pt x="2628809" y="275805"/>
                </a:cubicBezTo>
                <a:cubicBezTo>
                  <a:pt x="2647132" y="265144"/>
                  <a:pt x="2654703" y="284003"/>
                  <a:pt x="2672807" y="274811"/>
                </a:cubicBezTo>
                <a:cubicBezTo>
                  <a:pt x="2692689" y="273207"/>
                  <a:pt x="2660665" y="287642"/>
                  <a:pt x="2682466" y="289307"/>
                </a:cubicBezTo>
                <a:lnTo>
                  <a:pt x="2801443" y="272988"/>
                </a:lnTo>
                <a:cubicBezTo>
                  <a:pt x="2816898" y="280651"/>
                  <a:pt x="2829832" y="277431"/>
                  <a:pt x="2842670" y="270747"/>
                </a:cubicBezTo>
                <a:cubicBezTo>
                  <a:pt x="2879478" y="273538"/>
                  <a:pt x="2913716" y="263751"/>
                  <a:pt x="2955436" y="260498"/>
                </a:cubicBezTo>
                <a:cubicBezTo>
                  <a:pt x="2999857" y="269821"/>
                  <a:pt x="3023924" y="250480"/>
                  <a:pt x="3068503" y="247085"/>
                </a:cubicBezTo>
                <a:cubicBezTo>
                  <a:pt x="3111389" y="266609"/>
                  <a:pt x="3098860" y="219898"/>
                  <a:pt x="3136157" y="221367"/>
                </a:cubicBezTo>
                <a:cubicBezTo>
                  <a:pt x="3196055" y="239200"/>
                  <a:pt x="3135454" y="205899"/>
                  <a:pt x="3229025" y="212263"/>
                </a:cubicBezTo>
                <a:cubicBezTo>
                  <a:pt x="3234188" y="215227"/>
                  <a:pt x="3264745" y="186124"/>
                  <a:pt x="3263717" y="182064"/>
                </a:cubicBezTo>
                <a:cubicBezTo>
                  <a:pt x="3284210" y="183616"/>
                  <a:pt x="3383330" y="164943"/>
                  <a:pt x="3412450" y="169845"/>
                </a:cubicBezTo>
                <a:cubicBezTo>
                  <a:pt x="3470355" y="158600"/>
                  <a:pt x="3466269" y="142016"/>
                  <a:pt x="3507988" y="138840"/>
                </a:cubicBezTo>
                <a:cubicBezTo>
                  <a:pt x="3544535" y="128734"/>
                  <a:pt x="3601812" y="127435"/>
                  <a:pt x="3664316" y="114777"/>
                </a:cubicBezTo>
                <a:lnTo>
                  <a:pt x="3711062" y="102156"/>
                </a:lnTo>
                <a:lnTo>
                  <a:pt x="3705359" y="121458"/>
                </a:lnTo>
                <a:cubicBezTo>
                  <a:pt x="3720379" y="120778"/>
                  <a:pt x="3749577" y="126775"/>
                  <a:pt x="3752198" y="127977"/>
                </a:cubicBezTo>
                <a:cubicBezTo>
                  <a:pt x="3786365" y="130259"/>
                  <a:pt x="3791694" y="101101"/>
                  <a:pt x="3839589" y="94314"/>
                </a:cubicBezTo>
                <a:cubicBezTo>
                  <a:pt x="3887485" y="87527"/>
                  <a:pt x="4004152" y="92214"/>
                  <a:pt x="4039575" y="87255"/>
                </a:cubicBezTo>
                <a:lnTo>
                  <a:pt x="4045232" y="88164"/>
                </a:lnTo>
                <a:lnTo>
                  <a:pt x="4041253" y="89220"/>
                </a:lnTo>
                <a:cubicBezTo>
                  <a:pt x="4042318" y="89204"/>
                  <a:pt x="4045202" y="88772"/>
                  <a:pt x="4046168" y="88314"/>
                </a:cubicBezTo>
                <a:lnTo>
                  <a:pt x="4045232" y="88164"/>
                </a:lnTo>
                <a:lnTo>
                  <a:pt x="4047244" y="87630"/>
                </a:lnTo>
                <a:cubicBezTo>
                  <a:pt x="4053549" y="86424"/>
                  <a:pt x="4060647" y="116997"/>
                  <a:pt x="4081797" y="113788"/>
                </a:cubicBezTo>
                <a:cubicBezTo>
                  <a:pt x="4092642" y="113795"/>
                  <a:pt x="4108495" y="79226"/>
                  <a:pt x="4121089" y="75758"/>
                </a:cubicBezTo>
                <a:lnTo>
                  <a:pt x="4148674" y="66671"/>
                </a:lnTo>
                <a:cubicBezTo>
                  <a:pt x="4164695" y="65643"/>
                  <a:pt x="4204528" y="45062"/>
                  <a:pt x="4220548" y="44035"/>
                </a:cubicBezTo>
                <a:cubicBezTo>
                  <a:pt x="4283885" y="77935"/>
                  <a:pt x="4323280" y="76818"/>
                  <a:pt x="4354249" y="88116"/>
                </a:cubicBezTo>
                <a:cubicBezTo>
                  <a:pt x="4424521" y="97907"/>
                  <a:pt x="4455906" y="90768"/>
                  <a:pt x="4549237" y="79806"/>
                </a:cubicBezTo>
                <a:cubicBezTo>
                  <a:pt x="4622250" y="85587"/>
                  <a:pt x="4717263" y="97250"/>
                  <a:pt x="4796679" y="108111"/>
                </a:cubicBezTo>
                <a:cubicBezTo>
                  <a:pt x="4846927" y="119802"/>
                  <a:pt x="4894173" y="120032"/>
                  <a:pt x="4928657" y="111604"/>
                </a:cubicBezTo>
                <a:cubicBezTo>
                  <a:pt x="4976404" y="106223"/>
                  <a:pt x="5082489" y="69591"/>
                  <a:pt x="5136768" y="48267"/>
                </a:cubicBezTo>
                <a:cubicBezTo>
                  <a:pt x="5171389" y="22501"/>
                  <a:pt x="5266869" y="54523"/>
                  <a:pt x="5320899" y="10821"/>
                </a:cubicBezTo>
                <a:cubicBezTo>
                  <a:pt x="5353820" y="3483"/>
                  <a:pt x="5390152" y="453"/>
                  <a:pt x="5427496" y="48"/>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5" name="Text Placeholder 14">
            <a:extLst>
              <a:ext uri="{FF2B5EF4-FFF2-40B4-BE49-F238E27FC236}">
                <a16:creationId xmlns:a16="http://schemas.microsoft.com/office/drawing/2014/main" id="{FDBEDC39-0C40-4877-A8FE-73980FE6D05B}"/>
              </a:ext>
            </a:extLst>
          </p:cNvPr>
          <p:cNvSpPr>
            <a:spLocks noGrp="1"/>
          </p:cNvSpPr>
          <p:nvPr>
            <p:ph type="body" sz="quarter" idx="13" hasCustomPrompt="1"/>
          </p:nvPr>
        </p:nvSpPr>
        <p:spPr>
          <a:xfrm>
            <a:off x="1054890" y="1619250"/>
            <a:ext cx="4736448" cy="422365"/>
          </a:xfrm>
        </p:spPr>
        <p:txBody>
          <a:bodyPr>
            <a:normAutofit/>
          </a:bodyPr>
          <a:lstStyle>
            <a:lvl1pPr marL="0" indent="0" algn="l">
              <a:buNone/>
              <a:defRPr sz="2400" b="0" i="0"/>
            </a:lvl1pPr>
          </a:lstStyle>
          <a:p>
            <a:pPr lvl="0"/>
            <a:r>
              <a:rPr lang="en-US"/>
              <a:t>Click to add subtitle here </a:t>
            </a:r>
          </a:p>
        </p:txBody>
      </p:sp>
      <p:sp>
        <p:nvSpPr>
          <p:cNvPr id="18" name="Text Placeholder 17">
            <a:extLst>
              <a:ext uri="{FF2B5EF4-FFF2-40B4-BE49-F238E27FC236}">
                <a16:creationId xmlns:a16="http://schemas.microsoft.com/office/drawing/2014/main" id="{A2AC0395-26DE-46D5-86B5-74E575713D45}"/>
              </a:ext>
            </a:extLst>
          </p:cNvPr>
          <p:cNvSpPr>
            <a:spLocks noGrp="1"/>
          </p:cNvSpPr>
          <p:nvPr>
            <p:ph type="body" sz="quarter" idx="15" hasCustomPrompt="1"/>
          </p:nvPr>
        </p:nvSpPr>
        <p:spPr>
          <a:xfrm>
            <a:off x="1054682" y="2142535"/>
            <a:ext cx="4735966" cy="3748087"/>
          </a:xfrm>
        </p:spPr>
        <p:txBody>
          <a:bodyPr/>
          <a:lstStyle>
            <a:lvl1pPr>
              <a:defRPr/>
            </a:lvl1pPr>
          </a:lstStyle>
          <a:p>
            <a:pPr lvl="0"/>
            <a:r>
              <a:rPr lang="en-US"/>
              <a:t>Click to add text</a:t>
            </a:r>
          </a:p>
        </p:txBody>
      </p:sp>
      <p:sp>
        <p:nvSpPr>
          <p:cNvPr id="16" name="Text Placeholder 14">
            <a:extLst>
              <a:ext uri="{FF2B5EF4-FFF2-40B4-BE49-F238E27FC236}">
                <a16:creationId xmlns:a16="http://schemas.microsoft.com/office/drawing/2014/main" id="{DD04A74F-DEC1-4C2F-BA56-2223DDF66670}"/>
              </a:ext>
            </a:extLst>
          </p:cNvPr>
          <p:cNvSpPr>
            <a:spLocks noGrp="1"/>
          </p:cNvSpPr>
          <p:nvPr>
            <p:ph type="body" sz="quarter" idx="14" hasCustomPrompt="1"/>
          </p:nvPr>
        </p:nvSpPr>
        <p:spPr>
          <a:xfrm>
            <a:off x="6128839" y="1619249"/>
            <a:ext cx="4736447" cy="422365"/>
          </a:xfrm>
        </p:spPr>
        <p:txBody>
          <a:bodyPr>
            <a:normAutofit/>
          </a:bodyPr>
          <a:lstStyle>
            <a:lvl1pPr marL="0" indent="0" algn="l">
              <a:buNone/>
              <a:defRPr sz="2400" b="0"/>
            </a:lvl1pPr>
          </a:lstStyle>
          <a:p>
            <a:pPr lvl="0"/>
            <a:r>
              <a:rPr lang="en-US"/>
              <a:t>Click to add subtitle here </a:t>
            </a:r>
          </a:p>
        </p:txBody>
      </p:sp>
      <p:sp>
        <p:nvSpPr>
          <p:cNvPr id="19" name="Text Placeholder 17">
            <a:extLst>
              <a:ext uri="{FF2B5EF4-FFF2-40B4-BE49-F238E27FC236}">
                <a16:creationId xmlns:a16="http://schemas.microsoft.com/office/drawing/2014/main" id="{5C05E3C7-9158-43D2-9CE3-55BE738A7CB5}"/>
              </a:ext>
            </a:extLst>
          </p:cNvPr>
          <p:cNvSpPr>
            <a:spLocks noGrp="1"/>
          </p:cNvSpPr>
          <p:nvPr>
            <p:ph type="body" sz="quarter" idx="16" hasCustomPrompt="1"/>
          </p:nvPr>
        </p:nvSpPr>
        <p:spPr>
          <a:xfrm>
            <a:off x="6129319" y="2142534"/>
            <a:ext cx="4735966" cy="3748087"/>
          </a:xfrm>
        </p:spPr>
        <p:txBody>
          <a:bodyPr/>
          <a:lstStyle>
            <a:lvl1pPr>
              <a:defRPr/>
            </a:lvl1pPr>
          </a:lstStyle>
          <a:p>
            <a:pPr lvl="0"/>
            <a:r>
              <a:rPr lang="en-US"/>
              <a:t>Click to add text</a:t>
            </a:r>
          </a:p>
        </p:txBody>
      </p:sp>
      <p:sp>
        <p:nvSpPr>
          <p:cNvPr id="11" name="Footer Placeholder 4">
            <a:extLst>
              <a:ext uri="{FF2B5EF4-FFF2-40B4-BE49-F238E27FC236}">
                <a16:creationId xmlns:a16="http://schemas.microsoft.com/office/drawing/2014/main" id="{539C1417-80EF-4E64-9656-5EEF1E94C4D9}"/>
              </a:ext>
            </a:extLst>
          </p:cNvPr>
          <p:cNvSpPr>
            <a:spLocks noGrp="1"/>
          </p:cNvSpPr>
          <p:nvPr>
            <p:ph type="ftr" sz="quarter" idx="11"/>
          </p:nvPr>
        </p:nvSpPr>
        <p:spPr>
          <a:xfrm rot="5400000">
            <a:off x="10451592" y="1408176"/>
            <a:ext cx="2770499" cy="365125"/>
          </a:xfrm>
        </p:spPr>
        <p:txBody>
          <a:bodyPr/>
          <a:lstStyle>
            <a:lvl1pPr>
              <a:defRPr/>
            </a:lvl1pPr>
          </a:lstStyle>
          <a:p>
            <a:r>
              <a:rPr lang="en-US">
                <a:solidFill>
                  <a:prstClr val="black">
                    <a:lumMod val="85000"/>
                    <a:lumOff val="15000"/>
                  </a:prstClr>
                </a:solidFill>
              </a:rPr>
              <a:t>PRESENTATION TITLE</a:t>
            </a:r>
          </a:p>
        </p:txBody>
      </p:sp>
      <p:sp>
        <p:nvSpPr>
          <p:cNvPr id="12" name="Slide Number Placeholder 5">
            <a:extLst>
              <a:ext uri="{FF2B5EF4-FFF2-40B4-BE49-F238E27FC236}">
                <a16:creationId xmlns:a16="http://schemas.microsoft.com/office/drawing/2014/main" id="{523C6CB9-7FD6-4D73-82C8-320B10A2F3CA}"/>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F66505-CBE9-4DDE-B6B8-8F5BDC18C943}"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14" name="Date Placeholder 3">
            <a:extLst>
              <a:ext uri="{FF2B5EF4-FFF2-40B4-BE49-F238E27FC236}">
                <a16:creationId xmlns:a16="http://schemas.microsoft.com/office/drawing/2014/main" id="{57B47E85-DD05-4BF2-9AC7-35668D9BA751}"/>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Tree>
    <p:extLst>
      <p:ext uri="{BB962C8B-B14F-4D97-AF65-F5344CB8AC3E}">
        <p14:creationId xmlns:p14="http://schemas.microsoft.com/office/powerpoint/2010/main" val="3152676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ent 3 Colum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117A3ED9-579C-4A5D-B4F3-340A9F2A2C1C}"/>
              </a:ext>
              <a:ext uri="{C183D7F6-B498-43B3-948B-1728B52AA6E4}">
                <adec:decorative xmlns:adec="http://schemas.microsoft.com/office/drawing/2017/decorative" val="1"/>
              </a:ext>
            </a:extLst>
          </p:cNvPr>
          <p:cNvSpPr/>
          <p:nvPr userDrawn="1"/>
        </p:nvSpPr>
        <p:spPr>
          <a:xfrm>
            <a:off x="0" y="6248399"/>
            <a:ext cx="12192000" cy="609602"/>
          </a:xfrm>
          <a:custGeom>
            <a:avLst/>
            <a:gdLst>
              <a:gd name="connsiteX0" fmla="*/ 5427496 w 12192000"/>
              <a:gd name="connsiteY0" fmla="*/ 48 h 843657"/>
              <a:gd name="connsiteX1" fmla="*/ 5725893 w 12192000"/>
              <a:gd name="connsiteY1" fmla="*/ 21789 h 843657"/>
              <a:gd name="connsiteX2" fmla="*/ 5843016 w 12192000"/>
              <a:gd name="connsiteY2" fmla="*/ 15229 h 843657"/>
              <a:gd name="connsiteX3" fmla="*/ 5846849 w 12192000"/>
              <a:gd name="connsiteY3" fmla="*/ 32983 h 843657"/>
              <a:gd name="connsiteX4" fmla="*/ 5899818 w 12192000"/>
              <a:gd name="connsiteY4" fmla="*/ 25502 h 843657"/>
              <a:gd name="connsiteX5" fmla="*/ 6034990 w 12192000"/>
              <a:gd name="connsiteY5" fmla="*/ 39501 h 843657"/>
              <a:gd name="connsiteX6" fmla="*/ 6231181 w 12192000"/>
              <a:gd name="connsiteY6" fmla="*/ 59432 h 843657"/>
              <a:gd name="connsiteX7" fmla="*/ 6336161 w 12192000"/>
              <a:gd name="connsiteY7" fmla="*/ 80469 h 843657"/>
              <a:gd name="connsiteX8" fmla="*/ 6424286 w 12192000"/>
              <a:gd name="connsiteY8" fmla="*/ 80202 h 843657"/>
              <a:gd name="connsiteX9" fmla="*/ 6498206 w 12192000"/>
              <a:gd name="connsiteY9" fmla="*/ 88921 h 843657"/>
              <a:gd name="connsiteX10" fmla="*/ 6524438 w 12192000"/>
              <a:gd name="connsiteY10" fmla="*/ 92235 h 843657"/>
              <a:gd name="connsiteX11" fmla="*/ 6528543 w 12192000"/>
              <a:gd name="connsiteY11" fmla="*/ 96055 h 843657"/>
              <a:gd name="connsiteX12" fmla="*/ 6550787 w 12192000"/>
              <a:gd name="connsiteY12" fmla="*/ 79748 h 843657"/>
              <a:gd name="connsiteX13" fmla="*/ 6638443 w 12192000"/>
              <a:gd name="connsiteY13" fmla="*/ 117301 h 843657"/>
              <a:gd name="connsiteX14" fmla="*/ 6639771 w 12192000"/>
              <a:gd name="connsiteY14" fmla="*/ 116273 h 843657"/>
              <a:gd name="connsiteX15" fmla="*/ 6733110 w 12192000"/>
              <a:gd name="connsiteY15" fmla="*/ 109431 h 843657"/>
              <a:gd name="connsiteX16" fmla="*/ 6823638 w 12192000"/>
              <a:gd name="connsiteY16" fmla="*/ 103653 h 843657"/>
              <a:gd name="connsiteX17" fmla="*/ 6834898 w 12192000"/>
              <a:gd name="connsiteY17" fmla="*/ 105044 h 843657"/>
              <a:gd name="connsiteX18" fmla="*/ 6835271 w 12192000"/>
              <a:gd name="connsiteY18" fmla="*/ 104811 h 843657"/>
              <a:gd name="connsiteX19" fmla="*/ 6847445 w 12192000"/>
              <a:gd name="connsiteY19" fmla="*/ 105763 h 843657"/>
              <a:gd name="connsiteX20" fmla="*/ 6855429 w 12192000"/>
              <a:gd name="connsiteY20" fmla="*/ 107584 h 843657"/>
              <a:gd name="connsiteX21" fmla="*/ 6923302 w 12192000"/>
              <a:gd name="connsiteY21" fmla="*/ 131290 h 843657"/>
              <a:gd name="connsiteX22" fmla="*/ 7046891 w 12192000"/>
              <a:gd name="connsiteY22" fmla="*/ 109264 h 843657"/>
              <a:gd name="connsiteX23" fmla="*/ 7233811 w 12192000"/>
              <a:gd name="connsiteY23" fmla="*/ 127598 h 843657"/>
              <a:gd name="connsiteX24" fmla="*/ 7371301 w 12192000"/>
              <a:gd name="connsiteY24" fmla="*/ 118421 h 843657"/>
              <a:gd name="connsiteX25" fmla="*/ 7574701 w 12192000"/>
              <a:gd name="connsiteY25" fmla="*/ 190435 h 843657"/>
              <a:gd name="connsiteX26" fmla="*/ 7580910 w 12192000"/>
              <a:gd name="connsiteY26" fmla="*/ 199699 h 843657"/>
              <a:gd name="connsiteX27" fmla="*/ 7592267 w 12192000"/>
              <a:gd name="connsiteY27" fmla="*/ 206716 h 843657"/>
              <a:gd name="connsiteX28" fmla="*/ 7594969 w 12192000"/>
              <a:gd name="connsiteY28" fmla="*/ 206552 h 843657"/>
              <a:gd name="connsiteX29" fmla="*/ 7612066 w 12192000"/>
              <a:gd name="connsiteY29" fmla="*/ 211669 h 843657"/>
              <a:gd name="connsiteX30" fmla="*/ 7613197 w 12192000"/>
              <a:gd name="connsiteY30" fmla="*/ 214836 h 843657"/>
              <a:gd name="connsiteX31" fmla="*/ 7624109 w 12192000"/>
              <a:gd name="connsiteY31" fmla="*/ 218987 h 843657"/>
              <a:gd name="connsiteX32" fmla="*/ 7643393 w 12192000"/>
              <a:gd name="connsiteY32" fmla="*/ 228895 h 843657"/>
              <a:gd name="connsiteX33" fmla="*/ 7649074 w 12192000"/>
              <a:gd name="connsiteY33" fmla="*/ 229127 h 843657"/>
              <a:gd name="connsiteX34" fmla="*/ 7681385 w 12192000"/>
              <a:gd name="connsiteY34" fmla="*/ 241546 h 843657"/>
              <a:gd name="connsiteX35" fmla="*/ 7682814 w 12192000"/>
              <a:gd name="connsiteY35" fmla="*/ 240947 h 843657"/>
              <a:gd name="connsiteX36" fmla="*/ 7696214 w 12192000"/>
              <a:gd name="connsiteY36" fmla="*/ 241085 h 843657"/>
              <a:gd name="connsiteX37" fmla="*/ 7819450 w 12192000"/>
              <a:gd name="connsiteY37" fmla="*/ 251097 h 843657"/>
              <a:gd name="connsiteX38" fmla="*/ 7826804 w 12192000"/>
              <a:gd name="connsiteY38" fmla="*/ 253271 h 843657"/>
              <a:gd name="connsiteX39" fmla="*/ 7827179 w 12192000"/>
              <a:gd name="connsiteY39" fmla="*/ 253144 h 843657"/>
              <a:gd name="connsiteX40" fmla="*/ 7835389 w 12192000"/>
              <a:gd name="connsiteY40" fmla="*/ 255095 h 843657"/>
              <a:gd name="connsiteX41" fmla="*/ 7840212 w 12192000"/>
              <a:gd name="connsiteY41" fmla="*/ 257235 h 843657"/>
              <a:gd name="connsiteX42" fmla="*/ 7854477 w 12192000"/>
              <a:gd name="connsiteY42" fmla="*/ 261452 h 843657"/>
              <a:gd name="connsiteX43" fmla="*/ 7925416 w 12192000"/>
              <a:gd name="connsiteY43" fmla="*/ 250871 h 843657"/>
              <a:gd name="connsiteX44" fmla="*/ 8027820 w 12192000"/>
              <a:gd name="connsiteY44" fmla="*/ 237431 h 843657"/>
              <a:gd name="connsiteX45" fmla="*/ 8082003 w 12192000"/>
              <a:gd name="connsiteY45" fmla="*/ 258480 h 843657"/>
              <a:gd name="connsiteX46" fmla="*/ 8258788 w 12192000"/>
              <a:gd name="connsiteY46" fmla="*/ 272192 h 843657"/>
              <a:gd name="connsiteX47" fmla="*/ 8292894 w 12192000"/>
              <a:gd name="connsiteY47" fmla="*/ 269919 h 843657"/>
              <a:gd name="connsiteX48" fmla="*/ 8297864 w 12192000"/>
              <a:gd name="connsiteY48" fmla="*/ 268332 h 843657"/>
              <a:gd name="connsiteX49" fmla="*/ 8304197 w 12192000"/>
              <a:gd name="connsiteY49" fmla="*/ 267834 h 843657"/>
              <a:gd name="connsiteX50" fmla="*/ 8320276 w 12192000"/>
              <a:gd name="connsiteY50" fmla="*/ 270133 h 843657"/>
              <a:gd name="connsiteX51" fmla="*/ 8326122 w 12192000"/>
              <a:gd name="connsiteY51" fmla="*/ 271603 h 843657"/>
              <a:gd name="connsiteX52" fmla="*/ 8335105 w 12192000"/>
              <a:gd name="connsiteY52" fmla="*/ 272466 h 843657"/>
              <a:gd name="connsiteX53" fmla="*/ 8335390 w 12192000"/>
              <a:gd name="connsiteY53" fmla="*/ 272295 h 843657"/>
              <a:gd name="connsiteX54" fmla="*/ 8383421 w 12192000"/>
              <a:gd name="connsiteY54" fmla="*/ 274638 h 843657"/>
              <a:gd name="connsiteX55" fmla="*/ 8443863 w 12192000"/>
              <a:gd name="connsiteY55" fmla="*/ 268710 h 843657"/>
              <a:gd name="connsiteX56" fmla="*/ 8467401 w 12192000"/>
              <a:gd name="connsiteY56" fmla="*/ 267736 h 843657"/>
              <a:gd name="connsiteX57" fmla="*/ 8480310 w 12192000"/>
              <a:gd name="connsiteY57" fmla="*/ 266190 h 843657"/>
              <a:gd name="connsiteX58" fmla="*/ 8481334 w 12192000"/>
              <a:gd name="connsiteY58" fmla="*/ 265430 h 843657"/>
              <a:gd name="connsiteX59" fmla="*/ 8519400 w 12192000"/>
              <a:gd name="connsiteY59" fmla="*/ 273417 h 843657"/>
              <a:gd name="connsiteX60" fmla="*/ 8673416 w 12192000"/>
              <a:gd name="connsiteY60" fmla="*/ 324197 h 843657"/>
              <a:gd name="connsiteX61" fmla="*/ 8915200 w 12192000"/>
              <a:gd name="connsiteY61" fmla="*/ 356781 h 843657"/>
              <a:gd name="connsiteX62" fmla="*/ 9059198 w 12192000"/>
              <a:gd name="connsiteY62" fmla="*/ 364924 h 843657"/>
              <a:gd name="connsiteX63" fmla="*/ 9178845 w 12192000"/>
              <a:gd name="connsiteY63" fmla="*/ 379331 h 843657"/>
              <a:gd name="connsiteX64" fmla="*/ 9291225 w 12192000"/>
              <a:gd name="connsiteY64" fmla="*/ 384156 h 843657"/>
              <a:gd name="connsiteX65" fmla="*/ 9370554 w 12192000"/>
              <a:gd name="connsiteY65" fmla="*/ 395218 h 843657"/>
              <a:gd name="connsiteX66" fmla="*/ 9413541 w 12192000"/>
              <a:gd name="connsiteY66" fmla="*/ 394032 h 843657"/>
              <a:gd name="connsiteX67" fmla="*/ 9457933 w 12192000"/>
              <a:gd name="connsiteY67" fmla="*/ 395525 h 843657"/>
              <a:gd name="connsiteX68" fmla="*/ 9592718 w 12192000"/>
              <a:gd name="connsiteY68" fmla="*/ 403735 h 843657"/>
              <a:gd name="connsiteX69" fmla="*/ 9668575 w 12192000"/>
              <a:gd name="connsiteY69" fmla="*/ 410688 h 843657"/>
              <a:gd name="connsiteX70" fmla="*/ 9715652 w 12192000"/>
              <a:gd name="connsiteY70" fmla="*/ 411123 h 843657"/>
              <a:gd name="connsiteX71" fmla="*/ 9777853 w 12192000"/>
              <a:gd name="connsiteY71" fmla="*/ 400831 h 843657"/>
              <a:gd name="connsiteX72" fmla="*/ 9851249 w 12192000"/>
              <a:gd name="connsiteY72" fmla="*/ 415333 h 843657"/>
              <a:gd name="connsiteX73" fmla="*/ 9976759 w 12192000"/>
              <a:gd name="connsiteY73" fmla="*/ 429768 h 843657"/>
              <a:gd name="connsiteX74" fmla="*/ 10190155 w 12192000"/>
              <a:gd name="connsiteY74" fmla="*/ 473343 h 843657"/>
              <a:gd name="connsiteX75" fmla="*/ 10283621 w 12192000"/>
              <a:gd name="connsiteY75" fmla="*/ 482672 h 843657"/>
              <a:gd name="connsiteX76" fmla="*/ 10363623 w 12192000"/>
              <a:gd name="connsiteY76" fmla="*/ 479281 h 843657"/>
              <a:gd name="connsiteX77" fmla="*/ 10418680 w 12192000"/>
              <a:gd name="connsiteY77" fmla="*/ 481335 h 843657"/>
              <a:gd name="connsiteX78" fmla="*/ 10476232 w 12192000"/>
              <a:gd name="connsiteY78" fmla="*/ 487929 h 843657"/>
              <a:gd name="connsiteX79" fmla="*/ 10477443 w 12192000"/>
              <a:gd name="connsiteY79" fmla="*/ 488348 h 843657"/>
              <a:gd name="connsiteX80" fmla="*/ 10478546 w 12192000"/>
              <a:gd name="connsiteY80" fmla="*/ 484593 h 843657"/>
              <a:gd name="connsiteX81" fmla="*/ 10522544 w 12192000"/>
              <a:gd name="connsiteY81" fmla="*/ 483599 h 843657"/>
              <a:gd name="connsiteX82" fmla="*/ 10525940 w 12192000"/>
              <a:gd name="connsiteY82" fmla="*/ 488575 h 843657"/>
              <a:gd name="connsiteX83" fmla="*/ 10527978 w 12192000"/>
              <a:gd name="connsiteY83" fmla="*/ 487468 h 843657"/>
              <a:gd name="connsiteX84" fmla="*/ 10551856 w 12192000"/>
              <a:gd name="connsiteY84" fmla="*/ 495400 h 843657"/>
              <a:gd name="connsiteX85" fmla="*/ 10651180 w 12192000"/>
              <a:gd name="connsiteY85" fmla="*/ 481776 h 843657"/>
              <a:gd name="connsiteX86" fmla="*/ 10692407 w 12192000"/>
              <a:gd name="connsiteY86" fmla="*/ 479535 h 843657"/>
              <a:gd name="connsiteX87" fmla="*/ 10805173 w 12192000"/>
              <a:gd name="connsiteY87" fmla="*/ 469286 h 843657"/>
              <a:gd name="connsiteX88" fmla="*/ 10918240 w 12192000"/>
              <a:gd name="connsiteY88" fmla="*/ 455873 h 843657"/>
              <a:gd name="connsiteX89" fmla="*/ 10985893 w 12192000"/>
              <a:gd name="connsiteY89" fmla="*/ 430155 h 843657"/>
              <a:gd name="connsiteX90" fmla="*/ 11078762 w 12192000"/>
              <a:gd name="connsiteY90" fmla="*/ 421051 h 843657"/>
              <a:gd name="connsiteX91" fmla="*/ 11113454 w 12192000"/>
              <a:gd name="connsiteY91" fmla="*/ 390853 h 843657"/>
              <a:gd name="connsiteX92" fmla="*/ 11262187 w 12192000"/>
              <a:gd name="connsiteY92" fmla="*/ 378634 h 843657"/>
              <a:gd name="connsiteX93" fmla="*/ 11357725 w 12192000"/>
              <a:gd name="connsiteY93" fmla="*/ 347628 h 843657"/>
              <a:gd name="connsiteX94" fmla="*/ 11514053 w 12192000"/>
              <a:gd name="connsiteY94" fmla="*/ 323566 h 843657"/>
              <a:gd name="connsiteX95" fmla="*/ 11560799 w 12192000"/>
              <a:gd name="connsiteY95" fmla="*/ 310945 h 843657"/>
              <a:gd name="connsiteX96" fmla="*/ 11555095 w 12192000"/>
              <a:gd name="connsiteY96" fmla="*/ 330247 h 843657"/>
              <a:gd name="connsiteX97" fmla="*/ 11601935 w 12192000"/>
              <a:gd name="connsiteY97" fmla="*/ 336765 h 843657"/>
              <a:gd name="connsiteX98" fmla="*/ 11689326 w 12192000"/>
              <a:gd name="connsiteY98" fmla="*/ 303103 h 843657"/>
              <a:gd name="connsiteX99" fmla="*/ 11889311 w 12192000"/>
              <a:gd name="connsiteY99" fmla="*/ 296043 h 843657"/>
              <a:gd name="connsiteX100" fmla="*/ 11894969 w 12192000"/>
              <a:gd name="connsiteY100" fmla="*/ 296953 h 843657"/>
              <a:gd name="connsiteX101" fmla="*/ 11890989 w 12192000"/>
              <a:gd name="connsiteY101" fmla="*/ 298008 h 843657"/>
              <a:gd name="connsiteX102" fmla="*/ 11895904 w 12192000"/>
              <a:gd name="connsiteY102" fmla="*/ 297102 h 843657"/>
              <a:gd name="connsiteX103" fmla="*/ 11894969 w 12192000"/>
              <a:gd name="connsiteY103" fmla="*/ 296953 h 843657"/>
              <a:gd name="connsiteX104" fmla="*/ 11896981 w 12192000"/>
              <a:gd name="connsiteY104" fmla="*/ 296418 h 843657"/>
              <a:gd name="connsiteX105" fmla="*/ 11931533 w 12192000"/>
              <a:gd name="connsiteY105" fmla="*/ 322577 h 843657"/>
              <a:gd name="connsiteX106" fmla="*/ 11970826 w 12192000"/>
              <a:gd name="connsiteY106" fmla="*/ 284547 h 843657"/>
              <a:gd name="connsiteX107" fmla="*/ 11998411 w 12192000"/>
              <a:gd name="connsiteY107" fmla="*/ 275459 h 843657"/>
              <a:gd name="connsiteX108" fmla="*/ 12070284 w 12192000"/>
              <a:gd name="connsiteY108" fmla="*/ 252823 h 843657"/>
              <a:gd name="connsiteX109" fmla="*/ 12149273 w 12192000"/>
              <a:gd name="connsiteY109" fmla="*/ 283340 h 843657"/>
              <a:gd name="connsiteX110" fmla="*/ 12192000 w 12192000"/>
              <a:gd name="connsiteY110" fmla="*/ 293933 h 843657"/>
              <a:gd name="connsiteX111" fmla="*/ 12192000 w 12192000"/>
              <a:gd name="connsiteY111" fmla="*/ 843657 h 843657"/>
              <a:gd name="connsiteX112" fmla="*/ 0 w 12192000"/>
              <a:gd name="connsiteY112" fmla="*/ 843657 h 843657"/>
              <a:gd name="connsiteX113" fmla="*/ 0 w 12192000"/>
              <a:gd name="connsiteY113" fmla="*/ 517671 h 843657"/>
              <a:gd name="connsiteX114" fmla="*/ 62970 w 12192000"/>
              <a:gd name="connsiteY114" fmla="*/ 497349 h 843657"/>
              <a:gd name="connsiteX115" fmla="*/ 163102 w 12192000"/>
              <a:gd name="connsiteY115" fmla="*/ 486965 h 843657"/>
              <a:gd name="connsiteX116" fmla="*/ 327347 w 12192000"/>
              <a:gd name="connsiteY116" fmla="*/ 474218 h 843657"/>
              <a:gd name="connsiteX117" fmla="*/ 616456 w 12192000"/>
              <a:gd name="connsiteY117" fmla="*/ 448171 h 843657"/>
              <a:gd name="connsiteX118" fmla="*/ 805377 w 12192000"/>
              <a:gd name="connsiteY118" fmla="*/ 441830 h 843657"/>
              <a:gd name="connsiteX119" fmla="*/ 937261 w 12192000"/>
              <a:gd name="connsiteY119" fmla="*/ 436268 h 843657"/>
              <a:gd name="connsiteX120" fmla="*/ 1139080 w 12192000"/>
              <a:gd name="connsiteY120" fmla="*/ 358865 h 843657"/>
              <a:gd name="connsiteX121" fmla="*/ 1319302 w 12192000"/>
              <a:gd name="connsiteY121" fmla="*/ 308917 h 843657"/>
              <a:gd name="connsiteX122" fmla="*/ 1385386 w 12192000"/>
              <a:gd name="connsiteY122" fmla="*/ 296402 h 843657"/>
              <a:gd name="connsiteX123" fmla="*/ 1404278 w 12192000"/>
              <a:gd name="connsiteY123" fmla="*/ 282186 h 843657"/>
              <a:gd name="connsiteX124" fmla="*/ 1431509 w 12192000"/>
              <a:gd name="connsiteY124" fmla="*/ 282637 h 843657"/>
              <a:gd name="connsiteX125" fmla="*/ 1479635 w 12192000"/>
              <a:gd name="connsiteY125" fmla="*/ 281452 h 843657"/>
              <a:gd name="connsiteX126" fmla="*/ 1522846 w 12192000"/>
              <a:gd name="connsiteY126" fmla="*/ 286636 h 843657"/>
              <a:gd name="connsiteX127" fmla="*/ 1744857 w 12192000"/>
              <a:gd name="connsiteY127" fmla="*/ 299498 h 843657"/>
              <a:gd name="connsiteX128" fmla="*/ 1800399 w 12192000"/>
              <a:gd name="connsiteY128" fmla="*/ 286471 h 843657"/>
              <a:gd name="connsiteX129" fmla="*/ 1829679 w 12192000"/>
              <a:gd name="connsiteY129" fmla="*/ 279899 h 843657"/>
              <a:gd name="connsiteX130" fmla="*/ 1848467 w 12192000"/>
              <a:gd name="connsiteY130" fmla="*/ 280085 h 843657"/>
              <a:gd name="connsiteX131" fmla="*/ 1919990 w 12192000"/>
              <a:gd name="connsiteY131" fmla="*/ 280551 h 843657"/>
              <a:gd name="connsiteX132" fmla="*/ 1947318 w 12192000"/>
              <a:gd name="connsiteY132" fmla="*/ 275157 h 843657"/>
              <a:gd name="connsiteX133" fmla="*/ 2052662 w 12192000"/>
              <a:gd name="connsiteY133" fmla="*/ 260377 h 843657"/>
              <a:gd name="connsiteX134" fmla="*/ 2142850 w 12192000"/>
              <a:gd name="connsiteY134" fmla="*/ 253103 h 843657"/>
              <a:gd name="connsiteX135" fmla="*/ 2207849 w 12192000"/>
              <a:gd name="connsiteY135" fmla="*/ 271590 h 843657"/>
              <a:gd name="connsiteX136" fmla="*/ 2213757 w 12192000"/>
              <a:gd name="connsiteY136" fmla="*/ 267429 h 843657"/>
              <a:gd name="connsiteX137" fmla="*/ 2258954 w 12192000"/>
              <a:gd name="connsiteY137" fmla="*/ 268589 h 843657"/>
              <a:gd name="connsiteX138" fmla="*/ 2416183 w 12192000"/>
              <a:gd name="connsiteY138" fmla="*/ 301325 h 843657"/>
              <a:gd name="connsiteX139" fmla="*/ 2504536 w 12192000"/>
              <a:gd name="connsiteY139" fmla="*/ 302799 h 843657"/>
              <a:gd name="connsiteX140" fmla="*/ 2536071 w 12192000"/>
              <a:gd name="connsiteY140" fmla="*/ 298698 h 843657"/>
              <a:gd name="connsiteX141" fmla="*/ 2588893 w 12192000"/>
              <a:gd name="connsiteY141" fmla="*/ 292112 h 843657"/>
              <a:gd name="connsiteX142" fmla="*/ 2628809 w 12192000"/>
              <a:gd name="connsiteY142" fmla="*/ 275805 h 843657"/>
              <a:gd name="connsiteX143" fmla="*/ 2672807 w 12192000"/>
              <a:gd name="connsiteY143" fmla="*/ 274811 h 843657"/>
              <a:gd name="connsiteX144" fmla="*/ 2682466 w 12192000"/>
              <a:gd name="connsiteY144" fmla="*/ 289307 h 843657"/>
              <a:gd name="connsiteX145" fmla="*/ 2801443 w 12192000"/>
              <a:gd name="connsiteY145" fmla="*/ 272988 h 843657"/>
              <a:gd name="connsiteX146" fmla="*/ 2842670 w 12192000"/>
              <a:gd name="connsiteY146" fmla="*/ 270747 h 843657"/>
              <a:gd name="connsiteX147" fmla="*/ 2955436 w 12192000"/>
              <a:gd name="connsiteY147" fmla="*/ 260498 h 843657"/>
              <a:gd name="connsiteX148" fmla="*/ 3068503 w 12192000"/>
              <a:gd name="connsiteY148" fmla="*/ 247085 h 843657"/>
              <a:gd name="connsiteX149" fmla="*/ 3136157 w 12192000"/>
              <a:gd name="connsiteY149" fmla="*/ 221367 h 843657"/>
              <a:gd name="connsiteX150" fmla="*/ 3229025 w 12192000"/>
              <a:gd name="connsiteY150" fmla="*/ 212263 h 843657"/>
              <a:gd name="connsiteX151" fmla="*/ 3263717 w 12192000"/>
              <a:gd name="connsiteY151" fmla="*/ 182064 h 843657"/>
              <a:gd name="connsiteX152" fmla="*/ 3412450 w 12192000"/>
              <a:gd name="connsiteY152" fmla="*/ 169845 h 843657"/>
              <a:gd name="connsiteX153" fmla="*/ 3507988 w 12192000"/>
              <a:gd name="connsiteY153" fmla="*/ 138840 h 843657"/>
              <a:gd name="connsiteX154" fmla="*/ 3664316 w 12192000"/>
              <a:gd name="connsiteY154" fmla="*/ 114777 h 843657"/>
              <a:gd name="connsiteX155" fmla="*/ 3711062 w 12192000"/>
              <a:gd name="connsiteY155" fmla="*/ 102156 h 843657"/>
              <a:gd name="connsiteX156" fmla="*/ 3705359 w 12192000"/>
              <a:gd name="connsiteY156" fmla="*/ 121458 h 843657"/>
              <a:gd name="connsiteX157" fmla="*/ 3752198 w 12192000"/>
              <a:gd name="connsiteY157" fmla="*/ 127977 h 843657"/>
              <a:gd name="connsiteX158" fmla="*/ 3839589 w 12192000"/>
              <a:gd name="connsiteY158" fmla="*/ 94314 h 843657"/>
              <a:gd name="connsiteX159" fmla="*/ 4039575 w 12192000"/>
              <a:gd name="connsiteY159" fmla="*/ 87255 h 843657"/>
              <a:gd name="connsiteX160" fmla="*/ 4045232 w 12192000"/>
              <a:gd name="connsiteY160" fmla="*/ 88164 h 843657"/>
              <a:gd name="connsiteX161" fmla="*/ 4041253 w 12192000"/>
              <a:gd name="connsiteY161" fmla="*/ 89220 h 843657"/>
              <a:gd name="connsiteX162" fmla="*/ 4046168 w 12192000"/>
              <a:gd name="connsiteY162" fmla="*/ 88314 h 843657"/>
              <a:gd name="connsiteX163" fmla="*/ 4045232 w 12192000"/>
              <a:gd name="connsiteY163" fmla="*/ 88164 h 843657"/>
              <a:gd name="connsiteX164" fmla="*/ 4047244 w 12192000"/>
              <a:gd name="connsiteY164" fmla="*/ 87630 h 843657"/>
              <a:gd name="connsiteX165" fmla="*/ 4081797 w 12192000"/>
              <a:gd name="connsiteY165" fmla="*/ 113788 h 843657"/>
              <a:gd name="connsiteX166" fmla="*/ 4121089 w 12192000"/>
              <a:gd name="connsiteY166" fmla="*/ 75758 h 843657"/>
              <a:gd name="connsiteX167" fmla="*/ 4148674 w 12192000"/>
              <a:gd name="connsiteY167" fmla="*/ 66671 h 843657"/>
              <a:gd name="connsiteX168" fmla="*/ 4220548 w 12192000"/>
              <a:gd name="connsiteY168" fmla="*/ 44035 h 843657"/>
              <a:gd name="connsiteX169" fmla="*/ 4354249 w 12192000"/>
              <a:gd name="connsiteY169" fmla="*/ 88116 h 843657"/>
              <a:gd name="connsiteX170" fmla="*/ 4549237 w 12192000"/>
              <a:gd name="connsiteY170" fmla="*/ 79806 h 843657"/>
              <a:gd name="connsiteX171" fmla="*/ 4796679 w 12192000"/>
              <a:gd name="connsiteY171" fmla="*/ 108111 h 843657"/>
              <a:gd name="connsiteX172" fmla="*/ 4928657 w 12192000"/>
              <a:gd name="connsiteY172" fmla="*/ 111604 h 843657"/>
              <a:gd name="connsiteX173" fmla="*/ 5136768 w 12192000"/>
              <a:gd name="connsiteY173" fmla="*/ 48267 h 843657"/>
              <a:gd name="connsiteX174" fmla="*/ 5320899 w 12192000"/>
              <a:gd name="connsiteY174" fmla="*/ 10821 h 843657"/>
              <a:gd name="connsiteX175" fmla="*/ 5427496 w 12192000"/>
              <a:gd name="connsiteY175" fmla="*/ 48 h 8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2192000" h="843657">
                <a:moveTo>
                  <a:pt x="5427496" y="48"/>
                </a:moveTo>
                <a:cubicBezTo>
                  <a:pt x="5539522" y="-1167"/>
                  <a:pt x="5660629" y="21238"/>
                  <a:pt x="5725893" y="21789"/>
                </a:cubicBezTo>
                <a:cubicBezTo>
                  <a:pt x="5728883" y="21092"/>
                  <a:pt x="5807017" y="20526"/>
                  <a:pt x="5843016" y="15229"/>
                </a:cubicBezTo>
                <a:lnTo>
                  <a:pt x="5846849" y="32983"/>
                </a:lnTo>
                <a:lnTo>
                  <a:pt x="5899818" y="25502"/>
                </a:lnTo>
                <a:cubicBezTo>
                  <a:pt x="5978576" y="29224"/>
                  <a:pt x="5979762" y="33846"/>
                  <a:pt x="6034990" y="39501"/>
                </a:cubicBezTo>
                <a:cubicBezTo>
                  <a:pt x="6090217" y="45155"/>
                  <a:pt x="6180985" y="52604"/>
                  <a:pt x="6231181" y="59432"/>
                </a:cubicBezTo>
                <a:cubicBezTo>
                  <a:pt x="6281376" y="66260"/>
                  <a:pt x="6255083" y="72671"/>
                  <a:pt x="6336161" y="80469"/>
                </a:cubicBezTo>
                <a:cubicBezTo>
                  <a:pt x="6367899" y="78809"/>
                  <a:pt x="6388398" y="79505"/>
                  <a:pt x="6424286" y="80202"/>
                </a:cubicBezTo>
                <a:lnTo>
                  <a:pt x="6498206" y="88921"/>
                </a:lnTo>
                <a:cubicBezTo>
                  <a:pt x="6511924" y="88197"/>
                  <a:pt x="6519540" y="89722"/>
                  <a:pt x="6524438" y="92235"/>
                </a:cubicBezTo>
                <a:lnTo>
                  <a:pt x="6528543" y="96055"/>
                </a:lnTo>
                <a:lnTo>
                  <a:pt x="6550787" y="79748"/>
                </a:lnTo>
                <a:lnTo>
                  <a:pt x="6638443" y="117301"/>
                </a:lnTo>
                <a:lnTo>
                  <a:pt x="6639771" y="116273"/>
                </a:lnTo>
                <a:cubicBezTo>
                  <a:pt x="6661612" y="112323"/>
                  <a:pt x="6702466" y="111534"/>
                  <a:pt x="6733110" y="109431"/>
                </a:cubicBezTo>
                <a:cubicBezTo>
                  <a:pt x="6750270" y="113134"/>
                  <a:pt x="6804803" y="100717"/>
                  <a:pt x="6823638" y="103653"/>
                </a:cubicBezTo>
                <a:lnTo>
                  <a:pt x="6834898" y="105044"/>
                </a:lnTo>
                <a:lnTo>
                  <a:pt x="6835271" y="104811"/>
                </a:lnTo>
                <a:cubicBezTo>
                  <a:pt x="6838034" y="104559"/>
                  <a:pt x="6841861" y="104809"/>
                  <a:pt x="6847445" y="105763"/>
                </a:cubicBezTo>
                <a:lnTo>
                  <a:pt x="6855429" y="107584"/>
                </a:lnTo>
                <a:lnTo>
                  <a:pt x="6923302" y="131290"/>
                </a:lnTo>
                <a:lnTo>
                  <a:pt x="7046891" y="109264"/>
                </a:lnTo>
                <a:cubicBezTo>
                  <a:pt x="7109198" y="115376"/>
                  <a:pt x="7163425" y="116966"/>
                  <a:pt x="7233811" y="127598"/>
                </a:cubicBezTo>
                <a:cubicBezTo>
                  <a:pt x="7295557" y="125883"/>
                  <a:pt x="7306408" y="101921"/>
                  <a:pt x="7371301" y="118421"/>
                </a:cubicBezTo>
                <a:cubicBezTo>
                  <a:pt x="7428238" y="129077"/>
                  <a:pt x="7510607" y="192508"/>
                  <a:pt x="7574701" y="190435"/>
                </a:cubicBezTo>
                <a:cubicBezTo>
                  <a:pt x="7575517" y="193901"/>
                  <a:pt x="7577730" y="196953"/>
                  <a:pt x="7580910" y="199699"/>
                </a:cubicBezTo>
                <a:lnTo>
                  <a:pt x="7592267" y="206716"/>
                </a:lnTo>
                <a:lnTo>
                  <a:pt x="7594969" y="206552"/>
                </a:lnTo>
                <a:cubicBezTo>
                  <a:pt x="7605059" y="207466"/>
                  <a:pt x="7609760" y="209355"/>
                  <a:pt x="7612066" y="211669"/>
                </a:cubicBezTo>
                <a:lnTo>
                  <a:pt x="7613197" y="214836"/>
                </a:lnTo>
                <a:lnTo>
                  <a:pt x="7624109" y="218987"/>
                </a:lnTo>
                <a:lnTo>
                  <a:pt x="7643393" y="228895"/>
                </a:lnTo>
                <a:lnTo>
                  <a:pt x="7649074" y="229127"/>
                </a:lnTo>
                <a:lnTo>
                  <a:pt x="7681385" y="241546"/>
                </a:lnTo>
                <a:lnTo>
                  <a:pt x="7682814" y="240947"/>
                </a:lnTo>
                <a:cubicBezTo>
                  <a:pt x="7686754" y="239889"/>
                  <a:pt x="7691050" y="239641"/>
                  <a:pt x="7696214" y="241085"/>
                </a:cubicBezTo>
                <a:lnTo>
                  <a:pt x="7819450" y="251097"/>
                </a:lnTo>
                <a:lnTo>
                  <a:pt x="7826804" y="253271"/>
                </a:lnTo>
                <a:lnTo>
                  <a:pt x="7827179" y="253144"/>
                </a:lnTo>
                <a:cubicBezTo>
                  <a:pt x="7829262" y="253251"/>
                  <a:pt x="7831866" y="253829"/>
                  <a:pt x="7835389" y="255095"/>
                </a:cubicBezTo>
                <a:lnTo>
                  <a:pt x="7840212" y="257235"/>
                </a:lnTo>
                <a:lnTo>
                  <a:pt x="7854477" y="261452"/>
                </a:lnTo>
                <a:lnTo>
                  <a:pt x="7925416" y="250871"/>
                </a:lnTo>
                <a:cubicBezTo>
                  <a:pt x="7968549" y="254776"/>
                  <a:pt x="7991532" y="223503"/>
                  <a:pt x="8027820" y="237431"/>
                </a:cubicBezTo>
                <a:cubicBezTo>
                  <a:pt x="8068225" y="241026"/>
                  <a:pt x="8049335" y="250837"/>
                  <a:pt x="8082003" y="258480"/>
                </a:cubicBezTo>
                <a:cubicBezTo>
                  <a:pt x="8118911" y="261016"/>
                  <a:pt x="8227791" y="271465"/>
                  <a:pt x="8258788" y="272192"/>
                </a:cubicBezTo>
                <a:cubicBezTo>
                  <a:pt x="8285356" y="257871"/>
                  <a:pt x="8284528" y="264250"/>
                  <a:pt x="8292894" y="269919"/>
                </a:cubicBezTo>
                <a:lnTo>
                  <a:pt x="8297864" y="268332"/>
                </a:lnTo>
                <a:lnTo>
                  <a:pt x="8304197" y="267834"/>
                </a:lnTo>
                <a:lnTo>
                  <a:pt x="8320276" y="270133"/>
                </a:lnTo>
                <a:lnTo>
                  <a:pt x="8326122" y="271603"/>
                </a:lnTo>
                <a:cubicBezTo>
                  <a:pt x="8330224" y="272389"/>
                  <a:pt x="8333047" y="272623"/>
                  <a:pt x="8335105" y="272466"/>
                </a:cubicBezTo>
                <a:lnTo>
                  <a:pt x="8335390" y="272295"/>
                </a:lnTo>
                <a:lnTo>
                  <a:pt x="8383421" y="274638"/>
                </a:lnTo>
                <a:cubicBezTo>
                  <a:pt x="8398105" y="264966"/>
                  <a:pt x="8442440" y="289516"/>
                  <a:pt x="8443863" y="268710"/>
                </a:cubicBezTo>
                <a:cubicBezTo>
                  <a:pt x="8461029" y="272153"/>
                  <a:pt x="8468950" y="281627"/>
                  <a:pt x="8467401" y="267736"/>
                </a:cubicBezTo>
                <a:cubicBezTo>
                  <a:pt x="8473175" y="268487"/>
                  <a:pt x="8477144" y="267709"/>
                  <a:pt x="8480310" y="266190"/>
                </a:cubicBezTo>
                <a:lnTo>
                  <a:pt x="8481334" y="265430"/>
                </a:lnTo>
                <a:lnTo>
                  <a:pt x="8519400" y="273417"/>
                </a:lnTo>
                <a:lnTo>
                  <a:pt x="8673416" y="324197"/>
                </a:lnTo>
                <a:cubicBezTo>
                  <a:pt x="8745894" y="327976"/>
                  <a:pt x="8849559" y="346603"/>
                  <a:pt x="8915200" y="356781"/>
                </a:cubicBezTo>
                <a:cubicBezTo>
                  <a:pt x="8932755" y="365773"/>
                  <a:pt x="9005876" y="371758"/>
                  <a:pt x="9059198" y="364924"/>
                </a:cubicBezTo>
                <a:lnTo>
                  <a:pt x="9178845" y="379331"/>
                </a:lnTo>
                <a:cubicBezTo>
                  <a:pt x="9219852" y="386336"/>
                  <a:pt x="9250133" y="384055"/>
                  <a:pt x="9291225" y="384156"/>
                </a:cubicBezTo>
                <a:cubicBezTo>
                  <a:pt x="9315636" y="387667"/>
                  <a:pt x="9329719" y="388016"/>
                  <a:pt x="9370554" y="395218"/>
                </a:cubicBezTo>
                <a:cubicBezTo>
                  <a:pt x="9378187" y="394560"/>
                  <a:pt x="9405932" y="395507"/>
                  <a:pt x="9413541" y="394032"/>
                </a:cubicBezTo>
                <a:lnTo>
                  <a:pt x="9457933" y="395525"/>
                </a:lnTo>
                <a:lnTo>
                  <a:pt x="9592718" y="403735"/>
                </a:lnTo>
                <a:cubicBezTo>
                  <a:pt x="9606379" y="409007"/>
                  <a:pt x="9655291" y="415471"/>
                  <a:pt x="9668575" y="410688"/>
                </a:cubicBezTo>
                <a:cubicBezTo>
                  <a:pt x="9679602" y="410798"/>
                  <a:pt x="9706602" y="416975"/>
                  <a:pt x="9715652" y="411123"/>
                </a:cubicBezTo>
                <a:cubicBezTo>
                  <a:pt x="9741103" y="416170"/>
                  <a:pt x="9768395" y="403710"/>
                  <a:pt x="9777853" y="400831"/>
                </a:cubicBezTo>
                <a:cubicBezTo>
                  <a:pt x="9805740" y="393796"/>
                  <a:pt x="9827401" y="416417"/>
                  <a:pt x="9851249" y="415333"/>
                </a:cubicBezTo>
                <a:cubicBezTo>
                  <a:pt x="9890629" y="418769"/>
                  <a:pt x="9948551" y="426335"/>
                  <a:pt x="9976759" y="429768"/>
                </a:cubicBezTo>
                <a:cubicBezTo>
                  <a:pt x="10039303" y="440942"/>
                  <a:pt x="10139010" y="464526"/>
                  <a:pt x="10190155" y="473343"/>
                </a:cubicBezTo>
                <a:cubicBezTo>
                  <a:pt x="10247801" y="482478"/>
                  <a:pt x="10217837" y="456410"/>
                  <a:pt x="10283621" y="482672"/>
                </a:cubicBezTo>
                <a:cubicBezTo>
                  <a:pt x="10314609" y="484053"/>
                  <a:pt x="10340423" y="481075"/>
                  <a:pt x="10363623" y="479281"/>
                </a:cubicBezTo>
                <a:cubicBezTo>
                  <a:pt x="10362575" y="468594"/>
                  <a:pt x="10390200" y="481546"/>
                  <a:pt x="10418680" y="481335"/>
                </a:cubicBezTo>
                <a:cubicBezTo>
                  <a:pt x="10435371" y="482382"/>
                  <a:pt x="10458706" y="485335"/>
                  <a:pt x="10476232" y="487929"/>
                </a:cubicBezTo>
                <a:lnTo>
                  <a:pt x="10477443" y="488348"/>
                </a:lnTo>
                <a:lnTo>
                  <a:pt x="10478546" y="484593"/>
                </a:lnTo>
                <a:cubicBezTo>
                  <a:pt x="10496869" y="473932"/>
                  <a:pt x="10504440" y="492791"/>
                  <a:pt x="10522544" y="483599"/>
                </a:cubicBezTo>
                <a:lnTo>
                  <a:pt x="10525940" y="488575"/>
                </a:lnTo>
                <a:lnTo>
                  <a:pt x="10527978" y="487468"/>
                </a:lnTo>
                <a:lnTo>
                  <a:pt x="10551856" y="495400"/>
                </a:lnTo>
                <a:lnTo>
                  <a:pt x="10651180" y="481776"/>
                </a:lnTo>
                <a:cubicBezTo>
                  <a:pt x="10666635" y="489439"/>
                  <a:pt x="10679569" y="486219"/>
                  <a:pt x="10692407" y="479535"/>
                </a:cubicBezTo>
                <a:cubicBezTo>
                  <a:pt x="10729215" y="482326"/>
                  <a:pt x="10763453" y="472539"/>
                  <a:pt x="10805173" y="469286"/>
                </a:cubicBezTo>
                <a:cubicBezTo>
                  <a:pt x="10849593" y="478609"/>
                  <a:pt x="10873661" y="459268"/>
                  <a:pt x="10918240" y="455873"/>
                </a:cubicBezTo>
                <a:cubicBezTo>
                  <a:pt x="10961126" y="475397"/>
                  <a:pt x="10948597" y="428686"/>
                  <a:pt x="10985893" y="430155"/>
                </a:cubicBezTo>
                <a:cubicBezTo>
                  <a:pt x="11045792" y="447988"/>
                  <a:pt x="10985190" y="414687"/>
                  <a:pt x="11078762" y="421051"/>
                </a:cubicBezTo>
                <a:cubicBezTo>
                  <a:pt x="11083925" y="424015"/>
                  <a:pt x="11114482" y="394913"/>
                  <a:pt x="11113454" y="390853"/>
                </a:cubicBezTo>
                <a:cubicBezTo>
                  <a:pt x="11133947" y="392405"/>
                  <a:pt x="11233066" y="373732"/>
                  <a:pt x="11262187" y="378634"/>
                </a:cubicBezTo>
                <a:cubicBezTo>
                  <a:pt x="11320092" y="367389"/>
                  <a:pt x="11316005" y="350805"/>
                  <a:pt x="11357725" y="347628"/>
                </a:cubicBezTo>
                <a:cubicBezTo>
                  <a:pt x="11394272" y="337523"/>
                  <a:pt x="11451549" y="336224"/>
                  <a:pt x="11514053" y="323566"/>
                </a:cubicBezTo>
                <a:lnTo>
                  <a:pt x="11560799" y="310945"/>
                </a:lnTo>
                <a:lnTo>
                  <a:pt x="11555095" y="330247"/>
                </a:lnTo>
                <a:cubicBezTo>
                  <a:pt x="11570115" y="329566"/>
                  <a:pt x="11599314" y="335563"/>
                  <a:pt x="11601935" y="336765"/>
                </a:cubicBezTo>
                <a:cubicBezTo>
                  <a:pt x="11636102" y="339048"/>
                  <a:pt x="11641430" y="309890"/>
                  <a:pt x="11689326" y="303103"/>
                </a:cubicBezTo>
                <a:cubicBezTo>
                  <a:pt x="11737222" y="296316"/>
                  <a:pt x="11853888" y="301002"/>
                  <a:pt x="11889311" y="296043"/>
                </a:cubicBezTo>
                <a:lnTo>
                  <a:pt x="11894969" y="296953"/>
                </a:lnTo>
                <a:lnTo>
                  <a:pt x="11890989" y="298008"/>
                </a:lnTo>
                <a:cubicBezTo>
                  <a:pt x="11892055" y="297992"/>
                  <a:pt x="11894939" y="297561"/>
                  <a:pt x="11895904" y="297102"/>
                </a:cubicBezTo>
                <a:lnTo>
                  <a:pt x="11894969" y="296953"/>
                </a:lnTo>
                <a:lnTo>
                  <a:pt x="11896981" y="296418"/>
                </a:lnTo>
                <a:cubicBezTo>
                  <a:pt x="11903286" y="295212"/>
                  <a:pt x="11910383" y="325786"/>
                  <a:pt x="11931533" y="322577"/>
                </a:cubicBezTo>
                <a:cubicBezTo>
                  <a:pt x="11942379" y="322584"/>
                  <a:pt x="11958231" y="288015"/>
                  <a:pt x="11970826" y="284547"/>
                </a:cubicBezTo>
                <a:lnTo>
                  <a:pt x="11998411" y="275459"/>
                </a:lnTo>
                <a:cubicBezTo>
                  <a:pt x="12014431" y="274432"/>
                  <a:pt x="12054264" y="253851"/>
                  <a:pt x="12070284" y="252823"/>
                </a:cubicBezTo>
                <a:cubicBezTo>
                  <a:pt x="12101953" y="269774"/>
                  <a:pt x="12127636" y="277970"/>
                  <a:pt x="12149273" y="283340"/>
                </a:cubicBezTo>
                <a:lnTo>
                  <a:pt x="12192000" y="293933"/>
                </a:lnTo>
                <a:lnTo>
                  <a:pt x="12192000" y="843657"/>
                </a:lnTo>
                <a:lnTo>
                  <a:pt x="0" y="843657"/>
                </a:lnTo>
                <a:lnTo>
                  <a:pt x="0" y="517671"/>
                </a:lnTo>
                <a:lnTo>
                  <a:pt x="62970" y="497349"/>
                </a:lnTo>
                <a:cubicBezTo>
                  <a:pt x="96818" y="489349"/>
                  <a:pt x="130274" y="485131"/>
                  <a:pt x="163102" y="486965"/>
                </a:cubicBezTo>
                <a:cubicBezTo>
                  <a:pt x="229273" y="516421"/>
                  <a:pt x="295464" y="465077"/>
                  <a:pt x="327347" y="474218"/>
                </a:cubicBezTo>
                <a:cubicBezTo>
                  <a:pt x="398278" y="461559"/>
                  <a:pt x="524389" y="465494"/>
                  <a:pt x="616456" y="448171"/>
                </a:cubicBezTo>
                <a:cubicBezTo>
                  <a:pt x="689761" y="448930"/>
                  <a:pt x="725233" y="436443"/>
                  <a:pt x="805377" y="441830"/>
                </a:cubicBezTo>
                <a:cubicBezTo>
                  <a:pt x="856514" y="450042"/>
                  <a:pt x="903636" y="447034"/>
                  <a:pt x="937261" y="436268"/>
                </a:cubicBezTo>
                <a:cubicBezTo>
                  <a:pt x="984382" y="427633"/>
                  <a:pt x="1086871" y="383843"/>
                  <a:pt x="1139080" y="358865"/>
                </a:cubicBezTo>
                <a:cubicBezTo>
                  <a:pt x="1171293" y="330806"/>
                  <a:pt x="1269341" y="356187"/>
                  <a:pt x="1319302" y="308917"/>
                </a:cubicBezTo>
                <a:cubicBezTo>
                  <a:pt x="1351293" y="315381"/>
                  <a:pt x="1370639" y="306651"/>
                  <a:pt x="1385386" y="296402"/>
                </a:cubicBezTo>
                <a:lnTo>
                  <a:pt x="1404278" y="282186"/>
                </a:lnTo>
                <a:lnTo>
                  <a:pt x="1431509" y="282637"/>
                </a:lnTo>
                <a:lnTo>
                  <a:pt x="1479635" y="281452"/>
                </a:lnTo>
                <a:lnTo>
                  <a:pt x="1522846" y="286636"/>
                </a:lnTo>
                <a:cubicBezTo>
                  <a:pt x="1607746" y="295741"/>
                  <a:pt x="1658262" y="297408"/>
                  <a:pt x="1744857" y="299498"/>
                </a:cubicBezTo>
                <a:cubicBezTo>
                  <a:pt x="1746802" y="298898"/>
                  <a:pt x="1772794" y="292779"/>
                  <a:pt x="1800399" y="286471"/>
                </a:cubicBezTo>
                <a:lnTo>
                  <a:pt x="1829679" y="279899"/>
                </a:lnTo>
                <a:lnTo>
                  <a:pt x="1848467" y="280085"/>
                </a:lnTo>
                <a:cubicBezTo>
                  <a:pt x="1862541" y="284929"/>
                  <a:pt x="1909246" y="287572"/>
                  <a:pt x="1919990" y="280551"/>
                </a:cubicBezTo>
                <a:cubicBezTo>
                  <a:pt x="1930120" y="279552"/>
                  <a:pt x="1940770" y="283009"/>
                  <a:pt x="1947318" y="275157"/>
                </a:cubicBezTo>
                <a:cubicBezTo>
                  <a:pt x="1969430" y="271795"/>
                  <a:pt x="2020074" y="264052"/>
                  <a:pt x="2052662" y="260377"/>
                </a:cubicBezTo>
                <a:cubicBezTo>
                  <a:pt x="2069011" y="271949"/>
                  <a:pt x="2098031" y="252728"/>
                  <a:pt x="2142850" y="253103"/>
                </a:cubicBezTo>
                <a:cubicBezTo>
                  <a:pt x="2160684" y="266415"/>
                  <a:pt x="2173071" y="253191"/>
                  <a:pt x="2207849" y="271590"/>
                </a:cubicBezTo>
                <a:cubicBezTo>
                  <a:pt x="2209481" y="270048"/>
                  <a:pt x="2211471" y="268648"/>
                  <a:pt x="2213757" y="267429"/>
                </a:cubicBezTo>
                <a:cubicBezTo>
                  <a:pt x="2227043" y="260354"/>
                  <a:pt x="2247279" y="260873"/>
                  <a:pt x="2258954" y="268589"/>
                </a:cubicBezTo>
                <a:cubicBezTo>
                  <a:pt x="2314759" y="293598"/>
                  <a:pt x="2367284" y="294725"/>
                  <a:pt x="2416183" y="301325"/>
                </a:cubicBezTo>
                <a:cubicBezTo>
                  <a:pt x="2471682" y="306236"/>
                  <a:pt x="2436502" y="278448"/>
                  <a:pt x="2504536" y="302799"/>
                </a:cubicBezTo>
                <a:cubicBezTo>
                  <a:pt x="2512619" y="293910"/>
                  <a:pt x="2521472" y="293787"/>
                  <a:pt x="2536071" y="298698"/>
                </a:cubicBezTo>
                <a:cubicBezTo>
                  <a:pt x="2563080" y="300400"/>
                  <a:pt x="2562424" y="277303"/>
                  <a:pt x="2588893" y="292112"/>
                </a:cubicBezTo>
                <a:cubicBezTo>
                  <a:pt x="2584764" y="279571"/>
                  <a:pt x="2640519" y="289099"/>
                  <a:pt x="2628809" y="275805"/>
                </a:cubicBezTo>
                <a:cubicBezTo>
                  <a:pt x="2647132" y="265144"/>
                  <a:pt x="2654703" y="284003"/>
                  <a:pt x="2672807" y="274811"/>
                </a:cubicBezTo>
                <a:cubicBezTo>
                  <a:pt x="2692689" y="273207"/>
                  <a:pt x="2660665" y="287642"/>
                  <a:pt x="2682466" y="289307"/>
                </a:cubicBezTo>
                <a:lnTo>
                  <a:pt x="2801443" y="272988"/>
                </a:lnTo>
                <a:cubicBezTo>
                  <a:pt x="2816898" y="280651"/>
                  <a:pt x="2829832" y="277431"/>
                  <a:pt x="2842670" y="270747"/>
                </a:cubicBezTo>
                <a:cubicBezTo>
                  <a:pt x="2879478" y="273538"/>
                  <a:pt x="2913716" y="263751"/>
                  <a:pt x="2955436" y="260498"/>
                </a:cubicBezTo>
                <a:cubicBezTo>
                  <a:pt x="2999857" y="269821"/>
                  <a:pt x="3023924" y="250480"/>
                  <a:pt x="3068503" y="247085"/>
                </a:cubicBezTo>
                <a:cubicBezTo>
                  <a:pt x="3111389" y="266609"/>
                  <a:pt x="3098860" y="219898"/>
                  <a:pt x="3136157" y="221367"/>
                </a:cubicBezTo>
                <a:cubicBezTo>
                  <a:pt x="3196055" y="239200"/>
                  <a:pt x="3135454" y="205899"/>
                  <a:pt x="3229025" y="212263"/>
                </a:cubicBezTo>
                <a:cubicBezTo>
                  <a:pt x="3234188" y="215227"/>
                  <a:pt x="3264745" y="186124"/>
                  <a:pt x="3263717" y="182064"/>
                </a:cubicBezTo>
                <a:cubicBezTo>
                  <a:pt x="3284210" y="183616"/>
                  <a:pt x="3383330" y="164943"/>
                  <a:pt x="3412450" y="169845"/>
                </a:cubicBezTo>
                <a:cubicBezTo>
                  <a:pt x="3470355" y="158600"/>
                  <a:pt x="3466269" y="142016"/>
                  <a:pt x="3507988" y="138840"/>
                </a:cubicBezTo>
                <a:cubicBezTo>
                  <a:pt x="3544535" y="128734"/>
                  <a:pt x="3601812" y="127435"/>
                  <a:pt x="3664316" y="114777"/>
                </a:cubicBezTo>
                <a:lnTo>
                  <a:pt x="3711062" y="102156"/>
                </a:lnTo>
                <a:lnTo>
                  <a:pt x="3705359" y="121458"/>
                </a:lnTo>
                <a:cubicBezTo>
                  <a:pt x="3720379" y="120778"/>
                  <a:pt x="3749577" y="126775"/>
                  <a:pt x="3752198" y="127977"/>
                </a:cubicBezTo>
                <a:cubicBezTo>
                  <a:pt x="3786365" y="130259"/>
                  <a:pt x="3791694" y="101101"/>
                  <a:pt x="3839589" y="94314"/>
                </a:cubicBezTo>
                <a:cubicBezTo>
                  <a:pt x="3887485" y="87527"/>
                  <a:pt x="4004152" y="92214"/>
                  <a:pt x="4039575" y="87255"/>
                </a:cubicBezTo>
                <a:lnTo>
                  <a:pt x="4045232" y="88164"/>
                </a:lnTo>
                <a:lnTo>
                  <a:pt x="4041253" y="89220"/>
                </a:lnTo>
                <a:cubicBezTo>
                  <a:pt x="4042318" y="89204"/>
                  <a:pt x="4045202" y="88772"/>
                  <a:pt x="4046168" y="88314"/>
                </a:cubicBezTo>
                <a:lnTo>
                  <a:pt x="4045232" y="88164"/>
                </a:lnTo>
                <a:lnTo>
                  <a:pt x="4047244" y="87630"/>
                </a:lnTo>
                <a:cubicBezTo>
                  <a:pt x="4053549" y="86424"/>
                  <a:pt x="4060647" y="116997"/>
                  <a:pt x="4081797" y="113788"/>
                </a:cubicBezTo>
                <a:cubicBezTo>
                  <a:pt x="4092642" y="113795"/>
                  <a:pt x="4108495" y="79226"/>
                  <a:pt x="4121089" y="75758"/>
                </a:cubicBezTo>
                <a:lnTo>
                  <a:pt x="4148674" y="66671"/>
                </a:lnTo>
                <a:cubicBezTo>
                  <a:pt x="4164695" y="65643"/>
                  <a:pt x="4204528" y="45062"/>
                  <a:pt x="4220548" y="44035"/>
                </a:cubicBezTo>
                <a:cubicBezTo>
                  <a:pt x="4283885" y="77935"/>
                  <a:pt x="4323280" y="76818"/>
                  <a:pt x="4354249" y="88116"/>
                </a:cubicBezTo>
                <a:cubicBezTo>
                  <a:pt x="4424521" y="97907"/>
                  <a:pt x="4455906" y="90768"/>
                  <a:pt x="4549237" y="79806"/>
                </a:cubicBezTo>
                <a:cubicBezTo>
                  <a:pt x="4622250" y="85587"/>
                  <a:pt x="4717263" y="97250"/>
                  <a:pt x="4796679" y="108111"/>
                </a:cubicBezTo>
                <a:cubicBezTo>
                  <a:pt x="4846927" y="119802"/>
                  <a:pt x="4894173" y="120032"/>
                  <a:pt x="4928657" y="111604"/>
                </a:cubicBezTo>
                <a:cubicBezTo>
                  <a:pt x="4976404" y="106223"/>
                  <a:pt x="5082489" y="69591"/>
                  <a:pt x="5136768" y="48267"/>
                </a:cubicBezTo>
                <a:cubicBezTo>
                  <a:pt x="5171389" y="22501"/>
                  <a:pt x="5266869" y="54523"/>
                  <a:pt x="5320899" y="10821"/>
                </a:cubicBezTo>
                <a:cubicBezTo>
                  <a:pt x="5353820" y="3483"/>
                  <a:pt x="5390152" y="453"/>
                  <a:pt x="5427496" y="48"/>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7" name="Title 1">
            <a:extLst>
              <a:ext uri="{FF2B5EF4-FFF2-40B4-BE49-F238E27FC236}">
                <a16:creationId xmlns:a16="http://schemas.microsoft.com/office/drawing/2014/main" id="{FBEAF734-C04F-44B0-B015-EC5E97167254}"/>
              </a:ext>
            </a:extLst>
          </p:cNvPr>
          <p:cNvSpPr>
            <a:spLocks noGrp="1"/>
          </p:cNvSpPr>
          <p:nvPr>
            <p:ph type="title"/>
          </p:nvPr>
        </p:nvSpPr>
        <p:spPr>
          <a:xfrm>
            <a:off x="873706" y="609601"/>
            <a:ext cx="9810604" cy="422365"/>
          </a:xfrm>
        </p:spPr>
        <p:txBody>
          <a:bodyPr/>
          <a:lstStyle>
            <a:lvl1pPr algn="ctr">
              <a:defRPr/>
            </a:lvl1pPr>
          </a:lstStyle>
          <a:p>
            <a:pPr algn="ctr"/>
            <a:endParaRPr lang="en-US"/>
          </a:p>
        </p:txBody>
      </p:sp>
      <p:sp>
        <p:nvSpPr>
          <p:cNvPr id="18" name="Text Placeholder 14">
            <a:extLst>
              <a:ext uri="{FF2B5EF4-FFF2-40B4-BE49-F238E27FC236}">
                <a16:creationId xmlns:a16="http://schemas.microsoft.com/office/drawing/2014/main" id="{A7DE670C-FEBB-43A3-903F-5D3C1665AEB6}"/>
              </a:ext>
            </a:extLst>
          </p:cNvPr>
          <p:cNvSpPr>
            <a:spLocks noGrp="1"/>
          </p:cNvSpPr>
          <p:nvPr>
            <p:ph type="body" sz="quarter" idx="13" hasCustomPrompt="1"/>
          </p:nvPr>
        </p:nvSpPr>
        <p:spPr>
          <a:xfrm>
            <a:off x="454758" y="1619250"/>
            <a:ext cx="3424321" cy="422365"/>
          </a:xfrm>
        </p:spPr>
        <p:txBody>
          <a:bodyPr>
            <a:normAutofit/>
          </a:bodyPr>
          <a:lstStyle>
            <a:lvl1pPr marL="0" indent="0" algn="l">
              <a:buNone/>
              <a:defRPr sz="2400" b="0" i="0"/>
            </a:lvl1pPr>
          </a:lstStyle>
          <a:p>
            <a:pPr lvl="0"/>
            <a:r>
              <a:rPr lang="en-US"/>
              <a:t>Click to add subtitle here </a:t>
            </a:r>
          </a:p>
        </p:txBody>
      </p:sp>
      <p:sp>
        <p:nvSpPr>
          <p:cNvPr id="20" name="Text Placeholder 17">
            <a:extLst>
              <a:ext uri="{FF2B5EF4-FFF2-40B4-BE49-F238E27FC236}">
                <a16:creationId xmlns:a16="http://schemas.microsoft.com/office/drawing/2014/main" id="{2D4CFDE6-CB59-458A-8642-CB7F271A2051}"/>
              </a:ext>
            </a:extLst>
          </p:cNvPr>
          <p:cNvSpPr>
            <a:spLocks noGrp="1"/>
          </p:cNvSpPr>
          <p:nvPr>
            <p:ph type="body" sz="quarter" idx="15" hasCustomPrompt="1"/>
          </p:nvPr>
        </p:nvSpPr>
        <p:spPr>
          <a:xfrm>
            <a:off x="454550" y="2142535"/>
            <a:ext cx="3423973" cy="3748087"/>
          </a:xfrm>
        </p:spPr>
        <p:txBody>
          <a:bodyPr/>
          <a:lstStyle>
            <a:lvl1pPr>
              <a:defRPr/>
            </a:lvl1pPr>
          </a:lstStyle>
          <a:p>
            <a:pPr lvl="0"/>
            <a:r>
              <a:rPr lang="en-US"/>
              <a:t>Click to add text</a:t>
            </a:r>
          </a:p>
        </p:txBody>
      </p:sp>
      <p:sp>
        <p:nvSpPr>
          <p:cNvPr id="19" name="Text Placeholder 14">
            <a:extLst>
              <a:ext uri="{FF2B5EF4-FFF2-40B4-BE49-F238E27FC236}">
                <a16:creationId xmlns:a16="http://schemas.microsoft.com/office/drawing/2014/main" id="{9BA9E954-2475-443B-9BDD-0835ED4F845C}"/>
              </a:ext>
            </a:extLst>
          </p:cNvPr>
          <p:cNvSpPr>
            <a:spLocks noGrp="1"/>
          </p:cNvSpPr>
          <p:nvPr>
            <p:ph type="body" sz="quarter" idx="14" hasCustomPrompt="1"/>
          </p:nvPr>
        </p:nvSpPr>
        <p:spPr>
          <a:xfrm>
            <a:off x="4115018" y="1619249"/>
            <a:ext cx="3424320" cy="422365"/>
          </a:xfrm>
        </p:spPr>
        <p:txBody>
          <a:bodyPr>
            <a:normAutofit/>
          </a:bodyPr>
          <a:lstStyle>
            <a:lvl1pPr marL="0" indent="0" algn="l">
              <a:buNone/>
              <a:defRPr sz="2400" b="0"/>
            </a:lvl1pPr>
          </a:lstStyle>
          <a:p>
            <a:pPr lvl="0"/>
            <a:r>
              <a:rPr lang="en-US"/>
              <a:t>Click to add subtitle here </a:t>
            </a:r>
          </a:p>
        </p:txBody>
      </p:sp>
      <p:sp>
        <p:nvSpPr>
          <p:cNvPr id="21" name="Text Placeholder 17">
            <a:extLst>
              <a:ext uri="{FF2B5EF4-FFF2-40B4-BE49-F238E27FC236}">
                <a16:creationId xmlns:a16="http://schemas.microsoft.com/office/drawing/2014/main" id="{8DCA3A4B-8BE0-4372-9A95-C23F7388BC83}"/>
              </a:ext>
            </a:extLst>
          </p:cNvPr>
          <p:cNvSpPr>
            <a:spLocks noGrp="1"/>
          </p:cNvSpPr>
          <p:nvPr>
            <p:ph type="body" sz="quarter" idx="16" hasCustomPrompt="1"/>
          </p:nvPr>
        </p:nvSpPr>
        <p:spPr>
          <a:xfrm>
            <a:off x="4115497" y="2142534"/>
            <a:ext cx="3423973" cy="3748087"/>
          </a:xfrm>
        </p:spPr>
        <p:txBody>
          <a:bodyPr/>
          <a:lstStyle>
            <a:lvl1pPr>
              <a:defRPr/>
            </a:lvl1pPr>
          </a:lstStyle>
          <a:p>
            <a:pPr lvl="0"/>
            <a:r>
              <a:rPr lang="en-US"/>
              <a:t>Click to add text</a:t>
            </a:r>
          </a:p>
        </p:txBody>
      </p:sp>
      <p:sp>
        <p:nvSpPr>
          <p:cNvPr id="24" name="Text Placeholder 14">
            <a:extLst>
              <a:ext uri="{FF2B5EF4-FFF2-40B4-BE49-F238E27FC236}">
                <a16:creationId xmlns:a16="http://schemas.microsoft.com/office/drawing/2014/main" id="{83814004-56EB-4A4E-AB1E-98855CE440F4}"/>
              </a:ext>
            </a:extLst>
          </p:cNvPr>
          <p:cNvSpPr>
            <a:spLocks noGrp="1"/>
          </p:cNvSpPr>
          <p:nvPr>
            <p:ph type="body" sz="quarter" idx="17" hasCustomPrompt="1"/>
          </p:nvPr>
        </p:nvSpPr>
        <p:spPr>
          <a:xfrm>
            <a:off x="7775277" y="1619249"/>
            <a:ext cx="3424320" cy="422365"/>
          </a:xfrm>
        </p:spPr>
        <p:txBody>
          <a:bodyPr>
            <a:normAutofit/>
          </a:bodyPr>
          <a:lstStyle>
            <a:lvl1pPr marL="0" indent="0" algn="l">
              <a:buNone/>
              <a:defRPr sz="2400" b="0"/>
            </a:lvl1pPr>
          </a:lstStyle>
          <a:p>
            <a:pPr lvl="0"/>
            <a:r>
              <a:rPr lang="en-US"/>
              <a:t>Click to add subtitle here </a:t>
            </a:r>
          </a:p>
        </p:txBody>
      </p:sp>
      <p:sp>
        <p:nvSpPr>
          <p:cNvPr id="25" name="Text Placeholder 17">
            <a:extLst>
              <a:ext uri="{FF2B5EF4-FFF2-40B4-BE49-F238E27FC236}">
                <a16:creationId xmlns:a16="http://schemas.microsoft.com/office/drawing/2014/main" id="{0B306CC8-2ACB-4500-A7C7-453E36674B96}"/>
              </a:ext>
            </a:extLst>
          </p:cNvPr>
          <p:cNvSpPr>
            <a:spLocks noGrp="1"/>
          </p:cNvSpPr>
          <p:nvPr>
            <p:ph type="body" sz="quarter" idx="18" hasCustomPrompt="1"/>
          </p:nvPr>
        </p:nvSpPr>
        <p:spPr>
          <a:xfrm>
            <a:off x="7775756" y="2142534"/>
            <a:ext cx="3423973" cy="3748087"/>
          </a:xfrm>
        </p:spPr>
        <p:txBody>
          <a:bodyPr/>
          <a:lstStyle>
            <a:lvl1pPr>
              <a:defRPr/>
            </a:lvl1pPr>
          </a:lstStyle>
          <a:p>
            <a:pPr lvl="0"/>
            <a:r>
              <a:rPr lang="en-US"/>
              <a:t>Click to add text</a:t>
            </a:r>
          </a:p>
        </p:txBody>
      </p:sp>
      <p:sp>
        <p:nvSpPr>
          <p:cNvPr id="9" name="Footer Placeholder 4">
            <a:extLst>
              <a:ext uri="{FF2B5EF4-FFF2-40B4-BE49-F238E27FC236}">
                <a16:creationId xmlns:a16="http://schemas.microsoft.com/office/drawing/2014/main" id="{FAEEA5FB-A25B-4356-85A4-FF41A9F28587}"/>
              </a:ext>
            </a:extLst>
          </p:cNvPr>
          <p:cNvSpPr>
            <a:spLocks noGrp="1"/>
          </p:cNvSpPr>
          <p:nvPr>
            <p:ph type="ftr" sz="quarter" idx="11"/>
          </p:nvPr>
        </p:nvSpPr>
        <p:spPr>
          <a:xfrm rot="5400000">
            <a:off x="10451592" y="1408176"/>
            <a:ext cx="2770499" cy="365125"/>
          </a:xfrm>
        </p:spPr>
        <p:txBody>
          <a:bodyPr/>
          <a:lstStyle>
            <a:lvl1pPr>
              <a:defRPr/>
            </a:lvl1pPr>
          </a:lstStyle>
          <a:p>
            <a:r>
              <a:rPr lang="en-US">
                <a:solidFill>
                  <a:prstClr val="black">
                    <a:lumMod val="85000"/>
                    <a:lumOff val="15000"/>
                  </a:prstClr>
                </a:solidFill>
              </a:rPr>
              <a:t>PRESENTATION TITLE</a:t>
            </a:r>
          </a:p>
        </p:txBody>
      </p:sp>
      <p:sp>
        <p:nvSpPr>
          <p:cNvPr id="10" name="Slide Number Placeholder 5">
            <a:extLst>
              <a:ext uri="{FF2B5EF4-FFF2-40B4-BE49-F238E27FC236}">
                <a16:creationId xmlns:a16="http://schemas.microsoft.com/office/drawing/2014/main" id="{747C945D-F288-4F1A-BB40-8FE634FE2D1C}"/>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F66505-CBE9-4DDE-B6B8-8F5BDC18C943}"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12" name="Date Placeholder 3">
            <a:extLst>
              <a:ext uri="{FF2B5EF4-FFF2-40B4-BE49-F238E27FC236}">
                <a16:creationId xmlns:a16="http://schemas.microsoft.com/office/drawing/2014/main" id="{C09D8AE7-A672-4CAA-9DBC-4EAAD377B0C0}"/>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Tree>
    <p:extLst>
      <p:ext uri="{BB962C8B-B14F-4D97-AF65-F5344CB8AC3E}">
        <p14:creationId xmlns:p14="http://schemas.microsoft.com/office/powerpoint/2010/main" val="2031052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plit image with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C65D0-3E91-45C0-BC6C-CC7BFE58B0B9}"/>
              </a:ext>
            </a:extLst>
          </p:cNvPr>
          <p:cNvSpPr>
            <a:spLocks noGrp="1"/>
          </p:cNvSpPr>
          <p:nvPr>
            <p:ph type="title" hasCustomPrompt="1"/>
          </p:nvPr>
        </p:nvSpPr>
        <p:spPr>
          <a:xfrm>
            <a:off x="1574800" y="3429000"/>
            <a:ext cx="3097320" cy="978408"/>
          </a:xfrm>
          <a:prstGeom prst="rect">
            <a:avLst/>
          </a:prstGeom>
        </p:spPr>
        <p:txBody>
          <a:bodyPr anchor="ctr"/>
          <a:lstStyle>
            <a:lvl1pPr algn="l">
              <a:defRPr sz="3200" cap="all" spc="200" baseline="0">
                <a:solidFill>
                  <a:schemeClr val="accent1">
                    <a:lumMod val="75000"/>
                  </a:schemeClr>
                </a:solidFill>
              </a:defRPr>
            </a:lvl1pPr>
          </a:lstStyle>
          <a:p>
            <a:r>
              <a:rPr lang="en-US" dirty="0"/>
              <a:t>Click to add title</a:t>
            </a:r>
          </a:p>
        </p:txBody>
      </p:sp>
      <p:sp>
        <p:nvSpPr>
          <p:cNvPr id="6" name="Picture Placeholder 5">
            <a:extLst>
              <a:ext uri="{FF2B5EF4-FFF2-40B4-BE49-F238E27FC236}">
                <a16:creationId xmlns:a16="http://schemas.microsoft.com/office/drawing/2014/main" id="{09651A5D-2C86-4900-A248-8559E39BDAC9}"/>
              </a:ext>
            </a:extLst>
          </p:cNvPr>
          <p:cNvSpPr>
            <a:spLocks noGrp="1"/>
          </p:cNvSpPr>
          <p:nvPr>
            <p:ph type="pic" sz="quarter" idx="13"/>
          </p:nvPr>
        </p:nvSpPr>
        <p:spPr>
          <a:xfrm>
            <a:off x="0" y="0"/>
            <a:ext cx="12192000" cy="2051050"/>
          </a:xfrm>
          <a:prstGeom prst="rect">
            <a:avLst/>
          </a:prstGeom>
        </p:spPr>
        <p:txBody>
          <a:bodyPr anchor="ctr"/>
          <a:lstStyle>
            <a:lvl1pPr marL="0" indent="0" algn="ctr">
              <a:buNone/>
              <a:defRPr spc="400" baseline="0"/>
            </a:lvl1pPr>
          </a:lstStyle>
          <a:p>
            <a:endParaRPr lang="en-US" dirty="0"/>
          </a:p>
        </p:txBody>
      </p:sp>
      <p:sp>
        <p:nvSpPr>
          <p:cNvPr id="9" name="Text Placeholder 11">
            <a:extLst>
              <a:ext uri="{FF2B5EF4-FFF2-40B4-BE49-F238E27FC236}">
                <a16:creationId xmlns:a16="http://schemas.microsoft.com/office/drawing/2014/main" id="{D5F84479-AB5A-4587-BAAF-A05E52224B46}"/>
              </a:ext>
            </a:extLst>
          </p:cNvPr>
          <p:cNvSpPr>
            <a:spLocks noGrp="1"/>
          </p:cNvSpPr>
          <p:nvPr>
            <p:ph type="body" sz="quarter" idx="16" hasCustomPrompt="1"/>
          </p:nvPr>
        </p:nvSpPr>
        <p:spPr>
          <a:xfrm>
            <a:off x="6235700" y="2854660"/>
            <a:ext cx="4749800" cy="2129971"/>
          </a:xfrm>
          <a:prstGeom prst="rect">
            <a:avLst/>
          </a:prstGeom>
        </p:spPr>
        <p:txBody>
          <a:bodyPr anchor="ctr"/>
          <a:lstStyle>
            <a:lvl1pPr marL="285750" indent="-285750" algn="l">
              <a:lnSpc>
                <a:spcPct val="150000"/>
              </a:lnSpc>
              <a:spcBef>
                <a:spcPts val="0"/>
              </a:spcBef>
              <a:buFont typeface="Arial" panose="020B0604020202020204" pitchFamily="34" charset="0"/>
              <a:buChar char="•"/>
              <a:defRPr sz="1600" cap="none" spc="50" baseline="0">
                <a:latin typeface="+mn-lt"/>
              </a:defRPr>
            </a:lvl1pPr>
          </a:lstStyle>
          <a:p>
            <a:pPr lvl="0"/>
            <a:r>
              <a:rPr lang="en-US" dirty="0"/>
              <a:t>Click to add text</a:t>
            </a:r>
          </a:p>
        </p:txBody>
      </p:sp>
      <p:sp>
        <p:nvSpPr>
          <p:cNvPr id="7" name="Picture Placeholder 5">
            <a:extLst>
              <a:ext uri="{FF2B5EF4-FFF2-40B4-BE49-F238E27FC236}">
                <a16:creationId xmlns:a16="http://schemas.microsoft.com/office/drawing/2014/main" id="{3D8D3253-3A08-4F2F-B6B3-607BBC6B33D7}"/>
              </a:ext>
            </a:extLst>
          </p:cNvPr>
          <p:cNvSpPr>
            <a:spLocks noGrp="1"/>
          </p:cNvSpPr>
          <p:nvPr>
            <p:ph type="pic" sz="quarter" idx="14"/>
          </p:nvPr>
        </p:nvSpPr>
        <p:spPr>
          <a:xfrm>
            <a:off x="0" y="5788241"/>
            <a:ext cx="12192000" cy="1069760"/>
          </a:xfrm>
          <a:prstGeom prst="rect">
            <a:avLst/>
          </a:prstGeom>
        </p:spPr>
        <p:txBody>
          <a:bodyPr anchor="ctr"/>
          <a:lstStyle>
            <a:lvl1pPr marL="0" indent="0" algn="ctr">
              <a:buNone/>
              <a:defRPr spc="400" baseline="0"/>
            </a:lvl1pPr>
          </a:lstStyle>
          <a:p>
            <a:endParaRPr lang="en-US" dirty="0"/>
          </a:p>
        </p:txBody>
      </p:sp>
    </p:spTree>
    <p:extLst>
      <p:ext uri="{BB962C8B-B14F-4D97-AF65-F5344CB8AC3E}">
        <p14:creationId xmlns:p14="http://schemas.microsoft.com/office/powerpoint/2010/main" val="2377239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Summary">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DDED3827-9034-4290-9283-5879482F34FF}"/>
              </a:ext>
            </a:extLst>
          </p:cNvPr>
          <p:cNvSpPr>
            <a:spLocks noGrp="1"/>
          </p:cNvSpPr>
          <p:nvPr>
            <p:ph type="title"/>
          </p:nvPr>
        </p:nvSpPr>
        <p:spPr>
          <a:xfrm>
            <a:off x="6095491" y="609601"/>
            <a:ext cx="5190969" cy="1216024"/>
          </a:xfrm>
        </p:spPr>
        <p:txBody>
          <a:bodyPr>
            <a:normAutofit/>
          </a:bodyPr>
          <a:lstStyle/>
          <a:p>
            <a:endParaRPr lang="en-US"/>
          </a:p>
        </p:txBody>
      </p:sp>
      <p:sp>
        <p:nvSpPr>
          <p:cNvPr id="9" name="Freeform: Shape 8">
            <a:extLst>
              <a:ext uri="{FF2B5EF4-FFF2-40B4-BE49-F238E27FC236}">
                <a16:creationId xmlns:a16="http://schemas.microsoft.com/office/drawing/2014/main" id="{E9EAE860-AA99-4AA2-AF58-8DB185C79452}"/>
              </a:ext>
              <a:ext uri="{C183D7F6-B498-43B3-948B-1728B52AA6E4}">
                <adec:decorative xmlns:adec="http://schemas.microsoft.com/office/drawing/2017/decorative" val="1"/>
              </a:ext>
            </a:extLst>
          </p:cNvPr>
          <p:cNvSpPr/>
          <p:nvPr userDrawn="1"/>
        </p:nvSpPr>
        <p:spPr>
          <a:xfrm rot="10800000">
            <a:off x="-2" y="0"/>
            <a:ext cx="5462338" cy="6858000"/>
          </a:xfrm>
          <a:custGeom>
            <a:avLst/>
            <a:gdLst>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43523 w 7853120"/>
              <a:gd name="connsiteY9" fmla="*/ 6727697 h 6858000"/>
              <a:gd name="connsiteX10" fmla="*/ 68656 w 7853120"/>
              <a:gd name="connsiteY10" fmla="*/ 6687779 h 6858000"/>
              <a:gd name="connsiteX11" fmla="*/ 84735 w 7853120"/>
              <a:gd name="connsiteY11" fmla="*/ 66053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80495 w 7853120"/>
              <a:gd name="connsiteY133" fmla="*/ 380505 h 6858000"/>
              <a:gd name="connsiteX134" fmla="*/ 1480510 w 7853120"/>
              <a:gd name="connsiteY134" fmla="*/ 369886 h 6858000"/>
              <a:gd name="connsiteX135" fmla="*/ 1478560 w 7853120"/>
              <a:gd name="connsiteY135" fmla="*/ 362621 h 6858000"/>
              <a:gd name="connsiteX136" fmla="*/ 1482961 w 7853120"/>
              <a:gd name="connsiteY136" fmla="*/ 287474 h 6858000"/>
              <a:gd name="connsiteX137" fmla="*/ 1500474 w 7853120"/>
              <a:gd name="connsiteY137" fmla="*/ 198977 h 6858000"/>
              <a:gd name="connsiteX138" fmla="*/ 1494568 w 7853120"/>
              <a:gd name="connsiteY138" fmla="*/ 35011 h 6858000"/>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43523 w 7853120"/>
              <a:gd name="connsiteY9" fmla="*/ 6727697 h 6858000"/>
              <a:gd name="connsiteX10" fmla="*/ 68656 w 7853120"/>
              <a:gd name="connsiteY10" fmla="*/ 6687779 h 6858000"/>
              <a:gd name="connsiteX11" fmla="*/ 84735 w 7853120"/>
              <a:gd name="connsiteY11" fmla="*/ 66053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80495 w 7853120"/>
              <a:gd name="connsiteY133" fmla="*/ 380505 h 6858000"/>
              <a:gd name="connsiteX134" fmla="*/ 1480510 w 7853120"/>
              <a:gd name="connsiteY134" fmla="*/ 369886 h 6858000"/>
              <a:gd name="connsiteX135" fmla="*/ 1478560 w 7853120"/>
              <a:gd name="connsiteY135" fmla="*/ 362621 h 6858000"/>
              <a:gd name="connsiteX136" fmla="*/ 1482961 w 7853120"/>
              <a:gd name="connsiteY136" fmla="*/ 287474 h 6858000"/>
              <a:gd name="connsiteX137" fmla="*/ 1452969 w 7853120"/>
              <a:gd name="connsiteY137" fmla="*/ 135477 h 6858000"/>
              <a:gd name="connsiteX138" fmla="*/ 1494568 w 7853120"/>
              <a:gd name="connsiteY138" fmla="*/ 35011 h 6858000"/>
              <a:gd name="connsiteX139" fmla="*/ 1497437 w 7853120"/>
              <a:gd name="connsiteY139" fmla="*/ 0 h 6858000"/>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43523 w 7853120"/>
              <a:gd name="connsiteY9" fmla="*/ 6727697 h 6858000"/>
              <a:gd name="connsiteX10" fmla="*/ 68656 w 7853120"/>
              <a:gd name="connsiteY10" fmla="*/ 6687779 h 6858000"/>
              <a:gd name="connsiteX11" fmla="*/ 84735 w 7853120"/>
              <a:gd name="connsiteY11" fmla="*/ 66053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80495 w 7853120"/>
              <a:gd name="connsiteY133" fmla="*/ 380505 h 6858000"/>
              <a:gd name="connsiteX134" fmla="*/ 1480510 w 7853120"/>
              <a:gd name="connsiteY134" fmla="*/ 369886 h 6858000"/>
              <a:gd name="connsiteX135" fmla="*/ 1478560 w 7853120"/>
              <a:gd name="connsiteY135" fmla="*/ 362621 h 6858000"/>
              <a:gd name="connsiteX136" fmla="*/ 1444956 w 7853120"/>
              <a:gd name="connsiteY136" fmla="*/ 211274 h 6858000"/>
              <a:gd name="connsiteX137" fmla="*/ 1452969 w 7853120"/>
              <a:gd name="connsiteY137" fmla="*/ 135477 h 6858000"/>
              <a:gd name="connsiteX138" fmla="*/ 1494568 w 7853120"/>
              <a:gd name="connsiteY138" fmla="*/ 35011 h 6858000"/>
              <a:gd name="connsiteX139" fmla="*/ 1497437 w 7853120"/>
              <a:gd name="connsiteY139" fmla="*/ 0 h 6858000"/>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43523 w 7853120"/>
              <a:gd name="connsiteY9" fmla="*/ 6727697 h 6858000"/>
              <a:gd name="connsiteX10" fmla="*/ 68656 w 7853120"/>
              <a:gd name="connsiteY10" fmla="*/ 6687779 h 6858000"/>
              <a:gd name="connsiteX11" fmla="*/ 84735 w 7853120"/>
              <a:gd name="connsiteY11" fmla="*/ 66053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80495 w 7853120"/>
              <a:gd name="connsiteY133" fmla="*/ 380505 h 6858000"/>
              <a:gd name="connsiteX134" fmla="*/ 1480510 w 7853120"/>
              <a:gd name="connsiteY134" fmla="*/ 369886 h 6858000"/>
              <a:gd name="connsiteX135" fmla="*/ 1402551 w 7853120"/>
              <a:gd name="connsiteY135" fmla="*/ 305471 h 6858000"/>
              <a:gd name="connsiteX136" fmla="*/ 1444956 w 7853120"/>
              <a:gd name="connsiteY136" fmla="*/ 211274 h 6858000"/>
              <a:gd name="connsiteX137" fmla="*/ 1452969 w 7853120"/>
              <a:gd name="connsiteY137" fmla="*/ 135477 h 6858000"/>
              <a:gd name="connsiteX138" fmla="*/ 1494568 w 7853120"/>
              <a:gd name="connsiteY138" fmla="*/ 35011 h 6858000"/>
              <a:gd name="connsiteX139" fmla="*/ 1497437 w 7853120"/>
              <a:gd name="connsiteY139" fmla="*/ 0 h 6858000"/>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43523 w 7853120"/>
              <a:gd name="connsiteY9" fmla="*/ 6727697 h 6858000"/>
              <a:gd name="connsiteX10" fmla="*/ 68656 w 7853120"/>
              <a:gd name="connsiteY10" fmla="*/ 6687779 h 6858000"/>
              <a:gd name="connsiteX11" fmla="*/ 84735 w 7853120"/>
              <a:gd name="connsiteY11" fmla="*/ 66053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80495 w 7853120"/>
              <a:gd name="connsiteY133" fmla="*/ 380505 h 6858000"/>
              <a:gd name="connsiteX134" fmla="*/ 1423503 w 7853120"/>
              <a:gd name="connsiteY134" fmla="*/ 357186 h 6858000"/>
              <a:gd name="connsiteX135" fmla="*/ 1402551 w 7853120"/>
              <a:gd name="connsiteY135" fmla="*/ 305471 h 6858000"/>
              <a:gd name="connsiteX136" fmla="*/ 1444956 w 7853120"/>
              <a:gd name="connsiteY136" fmla="*/ 211274 h 6858000"/>
              <a:gd name="connsiteX137" fmla="*/ 1452969 w 7853120"/>
              <a:gd name="connsiteY137" fmla="*/ 135477 h 6858000"/>
              <a:gd name="connsiteX138" fmla="*/ 1494568 w 7853120"/>
              <a:gd name="connsiteY138" fmla="*/ 35011 h 6858000"/>
              <a:gd name="connsiteX139" fmla="*/ 1497437 w 7853120"/>
              <a:gd name="connsiteY139" fmla="*/ 0 h 6858000"/>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43523 w 7853120"/>
              <a:gd name="connsiteY9" fmla="*/ 6727697 h 6858000"/>
              <a:gd name="connsiteX10" fmla="*/ 68656 w 7853120"/>
              <a:gd name="connsiteY10" fmla="*/ 6687779 h 6858000"/>
              <a:gd name="connsiteX11" fmla="*/ 84735 w 7853120"/>
              <a:gd name="connsiteY11" fmla="*/ 66053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13987 w 7853120"/>
              <a:gd name="connsiteY133" fmla="*/ 399555 h 6858000"/>
              <a:gd name="connsiteX134" fmla="*/ 1423503 w 7853120"/>
              <a:gd name="connsiteY134" fmla="*/ 357186 h 6858000"/>
              <a:gd name="connsiteX135" fmla="*/ 1402551 w 7853120"/>
              <a:gd name="connsiteY135" fmla="*/ 305471 h 6858000"/>
              <a:gd name="connsiteX136" fmla="*/ 1444956 w 7853120"/>
              <a:gd name="connsiteY136" fmla="*/ 211274 h 6858000"/>
              <a:gd name="connsiteX137" fmla="*/ 1452969 w 7853120"/>
              <a:gd name="connsiteY137" fmla="*/ 135477 h 6858000"/>
              <a:gd name="connsiteX138" fmla="*/ 1494568 w 7853120"/>
              <a:gd name="connsiteY138" fmla="*/ 35011 h 6858000"/>
              <a:gd name="connsiteX139" fmla="*/ 1497437 w 7853120"/>
              <a:gd name="connsiteY139" fmla="*/ 0 h 6858000"/>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43523 w 7853120"/>
              <a:gd name="connsiteY9" fmla="*/ 6727697 h 6858000"/>
              <a:gd name="connsiteX10" fmla="*/ 68656 w 7853120"/>
              <a:gd name="connsiteY10" fmla="*/ 6687779 h 6858000"/>
              <a:gd name="connsiteX11" fmla="*/ 84735 w 7853120"/>
              <a:gd name="connsiteY11" fmla="*/ 66053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13987 w 7853120"/>
              <a:gd name="connsiteY133" fmla="*/ 399555 h 6858000"/>
              <a:gd name="connsiteX134" fmla="*/ 1414002 w 7853120"/>
              <a:gd name="connsiteY134" fmla="*/ 382586 h 6858000"/>
              <a:gd name="connsiteX135" fmla="*/ 1402551 w 7853120"/>
              <a:gd name="connsiteY135" fmla="*/ 305471 h 6858000"/>
              <a:gd name="connsiteX136" fmla="*/ 1444956 w 7853120"/>
              <a:gd name="connsiteY136" fmla="*/ 211274 h 6858000"/>
              <a:gd name="connsiteX137" fmla="*/ 1452969 w 7853120"/>
              <a:gd name="connsiteY137" fmla="*/ 135477 h 6858000"/>
              <a:gd name="connsiteX138" fmla="*/ 1494568 w 7853120"/>
              <a:gd name="connsiteY138" fmla="*/ 35011 h 6858000"/>
              <a:gd name="connsiteX139" fmla="*/ 1497437 w 7853120"/>
              <a:gd name="connsiteY139" fmla="*/ 0 h 6858000"/>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43523 w 7853120"/>
              <a:gd name="connsiteY9" fmla="*/ 6727697 h 6858000"/>
              <a:gd name="connsiteX10" fmla="*/ 68656 w 7853120"/>
              <a:gd name="connsiteY10" fmla="*/ 6687779 h 6858000"/>
              <a:gd name="connsiteX11" fmla="*/ 18227 w 7853120"/>
              <a:gd name="connsiteY11" fmla="*/ 65926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13987 w 7853120"/>
              <a:gd name="connsiteY133" fmla="*/ 399555 h 6858000"/>
              <a:gd name="connsiteX134" fmla="*/ 1414002 w 7853120"/>
              <a:gd name="connsiteY134" fmla="*/ 382586 h 6858000"/>
              <a:gd name="connsiteX135" fmla="*/ 1402551 w 7853120"/>
              <a:gd name="connsiteY135" fmla="*/ 305471 h 6858000"/>
              <a:gd name="connsiteX136" fmla="*/ 1444956 w 7853120"/>
              <a:gd name="connsiteY136" fmla="*/ 211274 h 6858000"/>
              <a:gd name="connsiteX137" fmla="*/ 1452969 w 7853120"/>
              <a:gd name="connsiteY137" fmla="*/ 135477 h 6858000"/>
              <a:gd name="connsiteX138" fmla="*/ 1494568 w 7853120"/>
              <a:gd name="connsiteY138" fmla="*/ 35011 h 6858000"/>
              <a:gd name="connsiteX139" fmla="*/ 1497437 w 7853120"/>
              <a:gd name="connsiteY139" fmla="*/ 0 h 6858000"/>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43523 w 7853120"/>
              <a:gd name="connsiteY9" fmla="*/ 6727697 h 6858000"/>
              <a:gd name="connsiteX10" fmla="*/ 87659 w 7853120"/>
              <a:gd name="connsiteY10" fmla="*/ 6662379 h 6858000"/>
              <a:gd name="connsiteX11" fmla="*/ 18227 w 7853120"/>
              <a:gd name="connsiteY11" fmla="*/ 65926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13987 w 7853120"/>
              <a:gd name="connsiteY133" fmla="*/ 399555 h 6858000"/>
              <a:gd name="connsiteX134" fmla="*/ 1414002 w 7853120"/>
              <a:gd name="connsiteY134" fmla="*/ 382586 h 6858000"/>
              <a:gd name="connsiteX135" fmla="*/ 1402551 w 7853120"/>
              <a:gd name="connsiteY135" fmla="*/ 305471 h 6858000"/>
              <a:gd name="connsiteX136" fmla="*/ 1444956 w 7853120"/>
              <a:gd name="connsiteY136" fmla="*/ 211274 h 6858000"/>
              <a:gd name="connsiteX137" fmla="*/ 1452969 w 7853120"/>
              <a:gd name="connsiteY137" fmla="*/ 135477 h 6858000"/>
              <a:gd name="connsiteX138" fmla="*/ 1494568 w 7853120"/>
              <a:gd name="connsiteY138" fmla="*/ 35011 h 6858000"/>
              <a:gd name="connsiteX139" fmla="*/ 1497437 w 7853120"/>
              <a:gd name="connsiteY139" fmla="*/ 0 h 6858000"/>
              <a:gd name="connsiteX0" fmla="*/ 1497437 w 7853120"/>
              <a:gd name="connsiteY0" fmla="*/ 0 h 6858000"/>
              <a:gd name="connsiteX1" fmla="*/ 7853120 w 7853120"/>
              <a:gd name="connsiteY1" fmla="*/ 0 h 6858000"/>
              <a:gd name="connsiteX2" fmla="*/ 7853120 w 7853120"/>
              <a:gd name="connsiteY2" fmla="*/ 6858000 h 6858000"/>
              <a:gd name="connsiteX3" fmla="*/ 0 w 7853120"/>
              <a:gd name="connsiteY3" fmla="*/ 6858000 h 6858000"/>
              <a:gd name="connsiteX4" fmla="*/ 5229 w 7853120"/>
              <a:gd name="connsiteY4" fmla="*/ 6806542 h 6858000"/>
              <a:gd name="connsiteX5" fmla="*/ 10944 w 7853120"/>
              <a:gd name="connsiteY5" fmla="*/ 6810337 h 6858000"/>
              <a:gd name="connsiteX6" fmla="*/ 17801 w 7853120"/>
              <a:gd name="connsiteY6" fmla="*/ 6811393 h 6858000"/>
              <a:gd name="connsiteX7" fmla="*/ 17165 w 7853120"/>
              <a:gd name="connsiteY7" fmla="*/ 6788723 h 6858000"/>
              <a:gd name="connsiteX8" fmla="*/ 53020 w 7853120"/>
              <a:gd name="connsiteY8" fmla="*/ 6763669 h 6858000"/>
              <a:gd name="connsiteX9" fmla="*/ 15019 w 7853120"/>
              <a:gd name="connsiteY9" fmla="*/ 6721347 h 6858000"/>
              <a:gd name="connsiteX10" fmla="*/ 87659 w 7853120"/>
              <a:gd name="connsiteY10" fmla="*/ 6662379 h 6858000"/>
              <a:gd name="connsiteX11" fmla="*/ 18227 w 7853120"/>
              <a:gd name="connsiteY11" fmla="*/ 6592697 h 6858000"/>
              <a:gd name="connsiteX12" fmla="*/ 101825 w 7853120"/>
              <a:gd name="connsiteY12" fmla="*/ 6469566 h 6858000"/>
              <a:gd name="connsiteX13" fmla="*/ 157145 w 7853120"/>
              <a:gd name="connsiteY13" fmla="*/ 6398679 h 6858000"/>
              <a:gd name="connsiteX14" fmla="*/ 208605 w 7853120"/>
              <a:gd name="connsiteY14" fmla="*/ 6353596 h 6858000"/>
              <a:gd name="connsiteX15" fmla="*/ 218764 w 7853120"/>
              <a:gd name="connsiteY15" fmla="*/ 6282376 h 6858000"/>
              <a:gd name="connsiteX16" fmla="*/ 264734 w 7853120"/>
              <a:gd name="connsiteY16" fmla="*/ 6245603 h 6858000"/>
              <a:gd name="connsiteX17" fmla="*/ 275384 w 7853120"/>
              <a:gd name="connsiteY17" fmla="*/ 6231382 h 6858000"/>
              <a:gd name="connsiteX18" fmla="*/ 311833 w 7853120"/>
              <a:gd name="connsiteY18" fmla="*/ 6150483 h 6858000"/>
              <a:gd name="connsiteX19" fmla="*/ 347835 w 7853120"/>
              <a:gd name="connsiteY19" fmla="*/ 6135150 h 6858000"/>
              <a:gd name="connsiteX20" fmla="*/ 349344 w 7853120"/>
              <a:gd name="connsiteY20" fmla="*/ 6135117 h 6858000"/>
              <a:gd name="connsiteX21" fmla="*/ 334978 w 7853120"/>
              <a:gd name="connsiteY21" fmla="*/ 6094992 h 6858000"/>
              <a:gd name="connsiteX22" fmla="*/ 359006 w 7853120"/>
              <a:gd name="connsiteY22" fmla="*/ 6094804 h 6858000"/>
              <a:gd name="connsiteX23" fmla="*/ 360190 w 7853120"/>
              <a:gd name="connsiteY23" fmla="*/ 6069532 h 6858000"/>
              <a:gd name="connsiteX24" fmla="*/ 362414 w 7853120"/>
              <a:gd name="connsiteY24" fmla="*/ 6057240 h 6858000"/>
              <a:gd name="connsiteX25" fmla="*/ 359723 w 7853120"/>
              <a:gd name="connsiteY25" fmla="*/ 6052194 h 6858000"/>
              <a:gd name="connsiteX26" fmla="*/ 364687 w 7853120"/>
              <a:gd name="connsiteY26" fmla="*/ 6034848 h 6858000"/>
              <a:gd name="connsiteX27" fmla="*/ 365947 w 7853120"/>
              <a:gd name="connsiteY27" fmla="*/ 6016934 h 6858000"/>
              <a:gd name="connsiteX28" fmla="*/ 391417 w 7853120"/>
              <a:gd name="connsiteY28" fmla="*/ 5941839 h 6858000"/>
              <a:gd name="connsiteX29" fmla="*/ 414571 w 7853120"/>
              <a:gd name="connsiteY29" fmla="*/ 5769612 h 6858000"/>
              <a:gd name="connsiteX30" fmla="*/ 516857 w 7853120"/>
              <a:gd name="connsiteY30" fmla="*/ 5483024 h 6858000"/>
              <a:gd name="connsiteX31" fmla="*/ 577709 w 7853120"/>
              <a:gd name="connsiteY31" fmla="*/ 5386836 h 6858000"/>
              <a:gd name="connsiteX32" fmla="*/ 577819 w 7853120"/>
              <a:gd name="connsiteY32" fmla="*/ 5336094 h 6858000"/>
              <a:gd name="connsiteX33" fmla="*/ 592956 w 7853120"/>
              <a:gd name="connsiteY33" fmla="*/ 5322215 h 6858000"/>
              <a:gd name="connsiteX34" fmla="*/ 595821 w 7853120"/>
              <a:gd name="connsiteY34" fmla="*/ 5319945 h 6858000"/>
              <a:gd name="connsiteX35" fmla="*/ 601722 w 7853120"/>
              <a:gd name="connsiteY35" fmla="*/ 5308206 h 6858000"/>
              <a:gd name="connsiteX36" fmla="*/ 610348 w 7853120"/>
              <a:gd name="connsiteY36" fmla="*/ 5308204 h 6858000"/>
              <a:gd name="connsiteX37" fmla="*/ 617165 w 7853120"/>
              <a:gd name="connsiteY37" fmla="*/ 5244688 h 6858000"/>
              <a:gd name="connsiteX38" fmla="*/ 596104 w 7853120"/>
              <a:gd name="connsiteY38" fmla="*/ 5165945 h 6858000"/>
              <a:gd name="connsiteX39" fmla="*/ 600511 w 7853120"/>
              <a:gd name="connsiteY39" fmla="*/ 5124196 h 6858000"/>
              <a:gd name="connsiteX40" fmla="*/ 606983 w 7853120"/>
              <a:gd name="connsiteY40" fmla="*/ 5119497 h 6858000"/>
              <a:gd name="connsiteX41" fmla="*/ 590320 w 7853120"/>
              <a:gd name="connsiteY41" fmla="*/ 5056494 h 6858000"/>
              <a:gd name="connsiteX42" fmla="*/ 612224 w 7853120"/>
              <a:gd name="connsiteY42" fmla="*/ 4974868 h 6858000"/>
              <a:gd name="connsiteX43" fmla="*/ 636178 w 7853120"/>
              <a:gd name="connsiteY43" fmla="*/ 4914948 h 6858000"/>
              <a:gd name="connsiteX44" fmla="*/ 646402 w 7853120"/>
              <a:gd name="connsiteY44" fmla="*/ 4880631 h 6858000"/>
              <a:gd name="connsiteX45" fmla="*/ 666243 w 7853120"/>
              <a:gd name="connsiteY45" fmla="*/ 4790628 h 6858000"/>
              <a:gd name="connsiteX46" fmla="*/ 672899 w 7853120"/>
              <a:gd name="connsiteY46" fmla="*/ 4679718 h 6858000"/>
              <a:gd name="connsiteX47" fmla="*/ 698527 w 7853120"/>
              <a:gd name="connsiteY47" fmla="*/ 4557310 h 6858000"/>
              <a:gd name="connsiteX48" fmla="*/ 713507 w 7853120"/>
              <a:gd name="connsiteY48" fmla="*/ 4508412 h 6858000"/>
              <a:gd name="connsiteX49" fmla="*/ 718639 w 7853120"/>
              <a:gd name="connsiteY49" fmla="*/ 4391240 h 6858000"/>
              <a:gd name="connsiteX50" fmla="*/ 725279 w 7853120"/>
              <a:gd name="connsiteY50" fmla="*/ 4174996 h 6858000"/>
              <a:gd name="connsiteX51" fmla="*/ 736676 w 7853120"/>
              <a:gd name="connsiteY51" fmla="*/ 4078684 h 6858000"/>
              <a:gd name="connsiteX52" fmla="*/ 761051 w 7853120"/>
              <a:gd name="connsiteY52" fmla="*/ 3934323 h 6858000"/>
              <a:gd name="connsiteX53" fmla="*/ 751044 w 7853120"/>
              <a:gd name="connsiteY53" fmla="*/ 3921099 h 6858000"/>
              <a:gd name="connsiteX54" fmla="*/ 746446 w 7853120"/>
              <a:gd name="connsiteY54" fmla="*/ 3906233 h 6858000"/>
              <a:gd name="connsiteX55" fmla="*/ 747883 w 7853120"/>
              <a:gd name="connsiteY55" fmla="*/ 3904422 h 6858000"/>
              <a:gd name="connsiteX56" fmla="*/ 748483 w 7853120"/>
              <a:gd name="connsiteY56" fmla="*/ 3887163 h 6858000"/>
              <a:gd name="connsiteX57" fmla="*/ 744615 w 7853120"/>
              <a:gd name="connsiteY57" fmla="*/ 3883366 h 6858000"/>
              <a:gd name="connsiteX58" fmla="*/ 738297 w 7853120"/>
              <a:gd name="connsiteY58" fmla="*/ 3808615 h 6858000"/>
              <a:gd name="connsiteX59" fmla="*/ 763511 w 7853120"/>
              <a:gd name="connsiteY59" fmla="*/ 3801218 h 6858000"/>
              <a:gd name="connsiteX60" fmla="*/ 789602 w 7853120"/>
              <a:gd name="connsiteY60" fmla="*/ 3735794 h 6858000"/>
              <a:gd name="connsiteX61" fmla="*/ 786990 w 7853120"/>
              <a:gd name="connsiteY61" fmla="*/ 3699097 h 6858000"/>
              <a:gd name="connsiteX62" fmla="*/ 787284 w 7853120"/>
              <a:gd name="connsiteY62" fmla="*/ 3691697 h 6858000"/>
              <a:gd name="connsiteX63" fmla="*/ 787628 w 7853120"/>
              <a:gd name="connsiteY63" fmla="*/ 3691546 h 6858000"/>
              <a:gd name="connsiteX64" fmla="*/ 788614 w 7853120"/>
              <a:gd name="connsiteY64" fmla="*/ 3683730 h 6858000"/>
              <a:gd name="connsiteX65" fmla="*/ 787821 w 7853120"/>
              <a:gd name="connsiteY65" fmla="*/ 3678210 h 6858000"/>
              <a:gd name="connsiteX66" fmla="*/ 834798 w 7853120"/>
              <a:gd name="connsiteY66" fmla="*/ 3622140 h 6858000"/>
              <a:gd name="connsiteX67" fmla="*/ 876525 w 7853120"/>
              <a:gd name="connsiteY67" fmla="*/ 3534890 h 6858000"/>
              <a:gd name="connsiteX68" fmla="*/ 913991 w 7853120"/>
              <a:gd name="connsiteY68" fmla="*/ 3446748 h 6858000"/>
              <a:gd name="connsiteX69" fmla="*/ 925688 w 7853120"/>
              <a:gd name="connsiteY69" fmla="*/ 3413985 h 6858000"/>
              <a:gd name="connsiteX70" fmla="*/ 954774 w 7853120"/>
              <a:gd name="connsiteY70" fmla="*/ 3359338 h 6858000"/>
              <a:gd name="connsiteX71" fmla="*/ 973199 w 7853120"/>
              <a:gd name="connsiteY71" fmla="*/ 3336636 h 6858000"/>
              <a:gd name="connsiteX72" fmla="*/ 973129 w 7853120"/>
              <a:gd name="connsiteY72" fmla="*/ 3335242 h 6858000"/>
              <a:gd name="connsiteX73" fmla="*/ 977616 w 7853120"/>
              <a:gd name="connsiteY73" fmla="*/ 3334506 h 6858000"/>
              <a:gd name="connsiteX74" fmla="*/ 981146 w 7853120"/>
              <a:gd name="connsiteY74" fmla="*/ 3330362 h 6858000"/>
              <a:gd name="connsiteX75" fmla="*/ 985176 w 7853120"/>
              <a:gd name="connsiteY75" fmla="*/ 3316492 h 6858000"/>
              <a:gd name="connsiteX76" fmla="*/ 985767 w 7853120"/>
              <a:gd name="connsiteY76" fmla="*/ 3310855 h 6858000"/>
              <a:gd name="connsiteX77" fmla="*/ 988601 w 7853120"/>
              <a:gd name="connsiteY77" fmla="*/ 3303502 h 6858000"/>
              <a:gd name="connsiteX78" fmla="*/ 988965 w 7853120"/>
              <a:gd name="connsiteY78" fmla="*/ 3303456 h 6858000"/>
              <a:gd name="connsiteX79" fmla="*/ 991042 w 7853120"/>
              <a:gd name="connsiteY79" fmla="*/ 3296306 h 6858000"/>
              <a:gd name="connsiteX80" fmla="*/ 997492 w 7853120"/>
              <a:gd name="connsiteY80" fmla="*/ 3259631 h 6858000"/>
              <a:gd name="connsiteX81" fmla="*/ 1042534 w 7853120"/>
              <a:gd name="connsiteY81" fmla="*/ 3227829 h 6858000"/>
              <a:gd name="connsiteX82" fmla="*/ 1054427 w 7853120"/>
              <a:gd name="connsiteY82" fmla="*/ 3211605 h 6858000"/>
              <a:gd name="connsiteX83" fmla="*/ 1062349 w 7853120"/>
              <a:gd name="connsiteY83" fmla="*/ 3203657 h 6858000"/>
              <a:gd name="connsiteX84" fmla="*/ 1063857 w 7853120"/>
              <a:gd name="connsiteY84" fmla="*/ 3203625 h 6858000"/>
              <a:gd name="connsiteX85" fmla="*/ 1073059 w 7853120"/>
              <a:gd name="connsiteY85" fmla="*/ 3164801 h 6858000"/>
              <a:gd name="connsiteX86" fmla="*/ 1073964 w 7853120"/>
              <a:gd name="connsiteY86" fmla="*/ 3140459 h 6858000"/>
              <a:gd name="connsiteX87" fmla="*/ 1076046 w 7853120"/>
              <a:gd name="connsiteY87" fmla="*/ 3128619 h 6858000"/>
              <a:gd name="connsiteX88" fmla="*/ 1073302 w 7853120"/>
              <a:gd name="connsiteY88" fmla="*/ 3123757 h 6858000"/>
              <a:gd name="connsiteX89" fmla="*/ 1078067 w 7853120"/>
              <a:gd name="connsiteY89" fmla="*/ 3107053 h 6858000"/>
              <a:gd name="connsiteX90" fmla="*/ 1079870 w 7853120"/>
              <a:gd name="connsiteY90" fmla="*/ 3105708 h 6858000"/>
              <a:gd name="connsiteX91" fmla="*/ 1079125 w 7853120"/>
              <a:gd name="connsiteY91" fmla="*/ 3089798 h 6858000"/>
              <a:gd name="connsiteX92" fmla="*/ 1072850 w 7853120"/>
              <a:gd name="connsiteY92" fmla="*/ 3073892 h 6858000"/>
              <a:gd name="connsiteX93" fmla="*/ 1131074 w 7853120"/>
              <a:gd name="connsiteY93" fmla="*/ 2939902 h 6858000"/>
              <a:gd name="connsiteX94" fmla="*/ 1132181 w 7853120"/>
              <a:gd name="connsiteY94" fmla="*/ 2801843 h 6858000"/>
              <a:gd name="connsiteX95" fmla="*/ 1165048 w 7853120"/>
              <a:gd name="connsiteY95" fmla="*/ 2729696 h 6858000"/>
              <a:gd name="connsiteX96" fmla="*/ 1209200 w 7853120"/>
              <a:gd name="connsiteY96" fmla="*/ 2682866 h 6858000"/>
              <a:gd name="connsiteX97" fmla="*/ 1257554 w 7853120"/>
              <a:gd name="connsiteY97" fmla="*/ 2526390 h 6858000"/>
              <a:gd name="connsiteX98" fmla="*/ 1283655 w 7853120"/>
              <a:gd name="connsiteY98" fmla="*/ 2483002 h 6858000"/>
              <a:gd name="connsiteX99" fmla="*/ 1283200 w 7853120"/>
              <a:gd name="connsiteY99" fmla="*/ 2434127 h 6858000"/>
              <a:gd name="connsiteX100" fmla="*/ 1298167 w 7853120"/>
              <a:gd name="connsiteY100" fmla="*/ 2420768 h 6858000"/>
              <a:gd name="connsiteX101" fmla="*/ 1301005 w 7853120"/>
              <a:gd name="connsiteY101" fmla="*/ 2418582 h 6858000"/>
              <a:gd name="connsiteX102" fmla="*/ 1306769 w 7853120"/>
              <a:gd name="connsiteY102" fmla="*/ 2407279 h 6858000"/>
              <a:gd name="connsiteX103" fmla="*/ 1315386 w 7853120"/>
              <a:gd name="connsiteY103" fmla="*/ 2407282 h 6858000"/>
              <a:gd name="connsiteX104" fmla="*/ 1329071 w 7853120"/>
              <a:gd name="connsiteY104" fmla="*/ 2392557 h 6858000"/>
              <a:gd name="connsiteX105" fmla="*/ 1337727 w 7853120"/>
              <a:gd name="connsiteY105" fmla="*/ 2370864 h 6858000"/>
              <a:gd name="connsiteX106" fmla="*/ 1395411 w 7853120"/>
              <a:gd name="connsiteY106" fmla="*/ 2202566 h 6858000"/>
              <a:gd name="connsiteX107" fmla="*/ 1411720 w 7853120"/>
              <a:gd name="connsiteY107" fmla="*/ 2182184 h 6858000"/>
              <a:gd name="connsiteX108" fmla="*/ 1429760 w 7853120"/>
              <a:gd name="connsiteY108" fmla="*/ 2151646 h 6858000"/>
              <a:gd name="connsiteX109" fmla="*/ 1473415 w 7853120"/>
              <a:gd name="connsiteY109" fmla="*/ 2025678 h 6858000"/>
              <a:gd name="connsiteX110" fmla="*/ 1482064 w 7853120"/>
              <a:gd name="connsiteY110" fmla="*/ 1908118 h 6858000"/>
              <a:gd name="connsiteX111" fmla="*/ 1491505 w 7853120"/>
              <a:gd name="connsiteY111" fmla="*/ 1721725 h 6858000"/>
              <a:gd name="connsiteX112" fmla="*/ 1491916 w 7853120"/>
              <a:gd name="connsiteY112" fmla="*/ 1690229 h 6858000"/>
              <a:gd name="connsiteX113" fmla="*/ 1501876 w 7853120"/>
              <a:gd name="connsiteY113" fmla="*/ 1664519 h 6858000"/>
              <a:gd name="connsiteX114" fmla="*/ 1512561 w 7853120"/>
              <a:gd name="connsiteY114" fmla="*/ 1659741 h 6858000"/>
              <a:gd name="connsiteX115" fmla="*/ 1514330 w 7853120"/>
              <a:gd name="connsiteY115" fmla="*/ 1642638 h 6858000"/>
              <a:gd name="connsiteX116" fmla="*/ 1516807 w 7853120"/>
              <a:gd name="connsiteY116" fmla="*/ 1638374 h 6858000"/>
              <a:gd name="connsiteX117" fmla="*/ 1505181 w 7853120"/>
              <a:gd name="connsiteY117" fmla="*/ 1553747 h 6858000"/>
              <a:gd name="connsiteX118" fmla="*/ 1516893 w 7853120"/>
              <a:gd name="connsiteY118" fmla="*/ 1485881 h 6858000"/>
              <a:gd name="connsiteX119" fmla="*/ 1497294 w 7853120"/>
              <a:gd name="connsiteY119" fmla="*/ 1219904 h 6858000"/>
              <a:gd name="connsiteX120" fmla="*/ 1484222 w 7853120"/>
              <a:gd name="connsiteY120" fmla="*/ 1079200 h 6858000"/>
              <a:gd name="connsiteX121" fmla="*/ 1476898 w 7853120"/>
              <a:gd name="connsiteY121" fmla="*/ 906926 h 6858000"/>
              <a:gd name="connsiteX122" fmla="*/ 1469968 w 7853120"/>
              <a:gd name="connsiteY122" fmla="*/ 693671 h 6858000"/>
              <a:gd name="connsiteX123" fmla="*/ 1461472 w 7853120"/>
              <a:gd name="connsiteY123" fmla="*/ 674509 h 6858000"/>
              <a:gd name="connsiteX124" fmla="*/ 1463069 w 7853120"/>
              <a:gd name="connsiteY124" fmla="*/ 671854 h 6858000"/>
              <a:gd name="connsiteX125" fmla="*/ 1461026 w 7853120"/>
              <a:gd name="connsiteY125" fmla="*/ 648655 h 6858000"/>
              <a:gd name="connsiteX126" fmla="*/ 1455308 w 7853120"/>
              <a:gd name="connsiteY126" fmla="*/ 644194 h 6858000"/>
              <a:gd name="connsiteX127" fmla="*/ 1452254 w 7853120"/>
              <a:gd name="connsiteY127" fmla="*/ 628473 h 6858000"/>
              <a:gd name="connsiteX128" fmla="*/ 1434719 w 7853120"/>
              <a:gd name="connsiteY128" fmla="*/ 545150 h 6858000"/>
              <a:gd name="connsiteX129" fmla="*/ 1436573 w 7853120"/>
              <a:gd name="connsiteY129" fmla="*/ 544275 h 6858000"/>
              <a:gd name="connsiteX130" fmla="*/ 1459782 w 7853120"/>
              <a:gd name="connsiteY130" fmla="*/ 466430 h 6858000"/>
              <a:gd name="connsiteX131" fmla="*/ 1480894 w 7853120"/>
              <a:gd name="connsiteY131" fmla="*/ 390714 h 6858000"/>
              <a:gd name="connsiteX132" fmla="*/ 1480067 w 7853120"/>
              <a:gd name="connsiteY132" fmla="*/ 380764 h 6858000"/>
              <a:gd name="connsiteX133" fmla="*/ 1413987 w 7853120"/>
              <a:gd name="connsiteY133" fmla="*/ 399555 h 6858000"/>
              <a:gd name="connsiteX134" fmla="*/ 1414002 w 7853120"/>
              <a:gd name="connsiteY134" fmla="*/ 382586 h 6858000"/>
              <a:gd name="connsiteX135" fmla="*/ 1402551 w 7853120"/>
              <a:gd name="connsiteY135" fmla="*/ 305471 h 6858000"/>
              <a:gd name="connsiteX136" fmla="*/ 1444956 w 7853120"/>
              <a:gd name="connsiteY136" fmla="*/ 211274 h 6858000"/>
              <a:gd name="connsiteX137" fmla="*/ 1452969 w 7853120"/>
              <a:gd name="connsiteY137" fmla="*/ 135477 h 6858000"/>
              <a:gd name="connsiteX138" fmla="*/ 1494568 w 7853120"/>
              <a:gd name="connsiteY138" fmla="*/ 35011 h 6858000"/>
              <a:gd name="connsiteX139" fmla="*/ 1497437 w 7853120"/>
              <a:gd name="connsiteY139" fmla="*/ 0 h 6858000"/>
              <a:gd name="connsiteX0" fmla="*/ 1508776 w 7864459"/>
              <a:gd name="connsiteY0" fmla="*/ 0 h 6858000"/>
              <a:gd name="connsiteX1" fmla="*/ 7864459 w 7864459"/>
              <a:gd name="connsiteY1" fmla="*/ 0 h 6858000"/>
              <a:gd name="connsiteX2" fmla="*/ 7864459 w 7864459"/>
              <a:gd name="connsiteY2" fmla="*/ 6858000 h 6858000"/>
              <a:gd name="connsiteX3" fmla="*/ 11339 w 7864459"/>
              <a:gd name="connsiteY3" fmla="*/ 6858000 h 6858000"/>
              <a:gd name="connsiteX4" fmla="*/ 16568 w 7864459"/>
              <a:gd name="connsiteY4" fmla="*/ 6806542 h 6858000"/>
              <a:gd name="connsiteX5" fmla="*/ 22283 w 7864459"/>
              <a:gd name="connsiteY5" fmla="*/ 6810337 h 6858000"/>
              <a:gd name="connsiteX6" fmla="*/ 29140 w 7864459"/>
              <a:gd name="connsiteY6" fmla="*/ 6811393 h 6858000"/>
              <a:gd name="connsiteX7" fmla="*/ 0 w 7864459"/>
              <a:gd name="connsiteY7" fmla="*/ 6782373 h 6858000"/>
              <a:gd name="connsiteX8" fmla="*/ 64359 w 7864459"/>
              <a:gd name="connsiteY8" fmla="*/ 6763669 h 6858000"/>
              <a:gd name="connsiteX9" fmla="*/ 26358 w 7864459"/>
              <a:gd name="connsiteY9" fmla="*/ 6721347 h 6858000"/>
              <a:gd name="connsiteX10" fmla="*/ 98998 w 7864459"/>
              <a:gd name="connsiteY10" fmla="*/ 6662379 h 6858000"/>
              <a:gd name="connsiteX11" fmla="*/ 29566 w 7864459"/>
              <a:gd name="connsiteY11" fmla="*/ 6592697 h 6858000"/>
              <a:gd name="connsiteX12" fmla="*/ 113164 w 7864459"/>
              <a:gd name="connsiteY12" fmla="*/ 6469566 h 6858000"/>
              <a:gd name="connsiteX13" fmla="*/ 168484 w 7864459"/>
              <a:gd name="connsiteY13" fmla="*/ 6398679 h 6858000"/>
              <a:gd name="connsiteX14" fmla="*/ 219944 w 7864459"/>
              <a:gd name="connsiteY14" fmla="*/ 6353596 h 6858000"/>
              <a:gd name="connsiteX15" fmla="*/ 230103 w 7864459"/>
              <a:gd name="connsiteY15" fmla="*/ 6282376 h 6858000"/>
              <a:gd name="connsiteX16" fmla="*/ 276073 w 7864459"/>
              <a:gd name="connsiteY16" fmla="*/ 6245603 h 6858000"/>
              <a:gd name="connsiteX17" fmla="*/ 286723 w 7864459"/>
              <a:gd name="connsiteY17" fmla="*/ 6231382 h 6858000"/>
              <a:gd name="connsiteX18" fmla="*/ 323172 w 7864459"/>
              <a:gd name="connsiteY18" fmla="*/ 6150483 h 6858000"/>
              <a:gd name="connsiteX19" fmla="*/ 359174 w 7864459"/>
              <a:gd name="connsiteY19" fmla="*/ 6135150 h 6858000"/>
              <a:gd name="connsiteX20" fmla="*/ 360683 w 7864459"/>
              <a:gd name="connsiteY20" fmla="*/ 6135117 h 6858000"/>
              <a:gd name="connsiteX21" fmla="*/ 346317 w 7864459"/>
              <a:gd name="connsiteY21" fmla="*/ 6094992 h 6858000"/>
              <a:gd name="connsiteX22" fmla="*/ 370345 w 7864459"/>
              <a:gd name="connsiteY22" fmla="*/ 6094804 h 6858000"/>
              <a:gd name="connsiteX23" fmla="*/ 371529 w 7864459"/>
              <a:gd name="connsiteY23" fmla="*/ 6069532 h 6858000"/>
              <a:gd name="connsiteX24" fmla="*/ 373753 w 7864459"/>
              <a:gd name="connsiteY24" fmla="*/ 6057240 h 6858000"/>
              <a:gd name="connsiteX25" fmla="*/ 371062 w 7864459"/>
              <a:gd name="connsiteY25" fmla="*/ 6052194 h 6858000"/>
              <a:gd name="connsiteX26" fmla="*/ 376026 w 7864459"/>
              <a:gd name="connsiteY26" fmla="*/ 6034848 h 6858000"/>
              <a:gd name="connsiteX27" fmla="*/ 377286 w 7864459"/>
              <a:gd name="connsiteY27" fmla="*/ 6016934 h 6858000"/>
              <a:gd name="connsiteX28" fmla="*/ 402756 w 7864459"/>
              <a:gd name="connsiteY28" fmla="*/ 5941839 h 6858000"/>
              <a:gd name="connsiteX29" fmla="*/ 425910 w 7864459"/>
              <a:gd name="connsiteY29" fmla="*/ 5769612 h 6858000"/>
              <a:gd name="connsiteX30" fmla="*/ 528196 w 7864459"/>
              <a:gd name="connsiteY30" fmla="*/ 5483024 h 6858000"/>
              <a:gd name="connsiteX31" fmla="*/ 589048 w 7864459"/>
              <a:gd name="connsiteY31" fmla="*/ 5386836 h 6858000"/>
              <a:gd name="connsiteX32" fmla="*/ 589158 w 7864459"/>
              <a:gd name="connsiteY32" fmla="*/ 5336094 h 6858000"/>
              <a:gd name="connsiteX33" fmla="*/ 604295 w 7864459"/>
              <a:gd name="connsiteY33" fmla="*/ 5322215 h 6858000"/>
              <a:gd name="connsiteX34" fmla="*/ 607160 w 7864459"/>
              <a:gd name="connsiteY34" fmla="*/ 5319945 h 6858000"/>
              <a:gd name="connsiteX35" fmla="*/ 613061 w 7864459"/>
              <a:gd name="connsiteY35" fmla="*/ 5308206 h 6858000"/>
              <a:gd name="connsiteX36" fmla="*/ 621687 w 7864459"/>
              <a:gd name="connsiteY36" fmla="*/ 5308204 h 6858000"/>
              <a:gd name="connsiteX37" fmla="*/ 628504 w 7864459"/>
              <a:gd name="connsiteY37" fmla="*/ 5244688 h 6858000"/>
              <a:gd name="connsiteX38" fmla="*/ 607443 w 7864459"/>
              <a:gd name="connsiteY38" fmla="*/ 5165945 h 6858000"/>
              <a:gd name="connsiteX39" fmla="*/ 611850 w 7864459"/>
              <a:gd name="connsiteY39" fmla="*/ 5124196 h 6858000"/>
              <a:gd name="connsiteX40" fmla="*/ 618322 w 7864459"/>
              <a:gd name="connsiteY40" fmla="*/ 5119497 h 6858000"/>
              <a:gd name="connsiteX41" fmla="*/ 601659 w 7864459"/>
              <a:gd name="connsiteY41" fmla="*/ 5056494 h 6858000"/>
              <a:gd name="connsiteX42" fmla="*/ 623563 w 7864459"/>
              <a:gd name="connsiteY42" fmla="*/ 4974868 h 6858000"/>
              <a:gd name="connsiteX43" fmla="*/ 647517 w 7864459"/>
              <a:gd name="connsiteY43" fmla="*/ 4914948 h 6858000"/>
              <a:gd name="connsiteX44" fmla="*/ 657741 w 7864459"/>
              <a:gd name="connsiteY44" fmla="*/ 4880631 h 6858000"/>
              <a:gd name="connsiteX45" fmla="*/ 677582 w 7864459"/>
              <a:gd name="connsiteY45" fmla="*/ 4790628 h 6858000"/>
              <a:gd name="connsiteX46" fmla="*/ 684238 w 7864459"/>
              <a:gd name="connsiteY46" fmla="*/ 4679718 h 6858000"/>
              <a:gd name="connsiteX47" fmla="*/ 709866 w 7864459"/>
              <a:gd name="connsiteY47" fmla="*/ 4557310 h 6858000"/>
              <a:gd name="connsiteX48" fmla="*/ 724846 w 7864459"/>
              <a:gd name="connsiteY48" fmla="*/ 4508412 h 6858000"/>
              <a:gd name="connsiteX49" fmla="*/ 729978 w 7864459"/>
              <a:gd name="connsiteY49" fmla="*/ 4391240 h 6858000"/>
              <a:gd name="connsiteX50" fmla="*/ 736618 w 7864459"/>
              <a:gd name="connsiteY50" fmla="*/ 4174996 h 6858000"/>
              <a:gd name="connsiteX51" fmla="*/ 748015 w 7864459"/>
              <a:gd name="connsiteY51" fmla="*/ 4078684 h 6858000"/>
              <a:gd name="connsiteX52" fmla="*/ 772390 w 7864459"/>
              <a:gd name="connsiteY52" fmla="*/ 3934323 h 6858000"/>
              <a:gd name="connsiteX53" fmla="*/ 762383 w 7864459"/>
              <a:gd name="connsiteY53" fmla="*/ 3921099 h 6858000"/>
              <a:gd name="connsiteX54" fmla="*/ 757785 w 7864459"/>
              <a:gd name="connsiteY54" fmla="*/ 3906233 h 6858000"/>
              <a:gd name="connsiteX55" fmla="*/ 759222 w 7864459"/>
              <a:gd name="connsiteY55" fmla="*/ 3904422 h 6858000"/>
              <a:gd name="connsiteX56" fmla="*/ 759822 w 7864459"/>
              <a:gd name="connsiteY56" fmla="*/ 3887163 h 6858000"/>
              <a:gd name="connsiteX57" fmla="*/ 755954 w 7864459"/>
              <a:gd name="connsiteY57" fmla="*/ 3883366 h 6858000"/>
              <a:gd name="connsiteX58" fmla="*/ 749636 w 7864459"/>
              <a:gd name="connsiteY58" fmla="*/ 3808615 h 6858000"/>
              <a:gd name="connsiteX59" fmla="*/ 774850 w 7864459"/>
              <a:gd name="connsiteY59" fmla="*/ 3801218 h 6858000"/>
              <a:gd name="connsiteX60" fmla="*/ 800941 w 7864459"/>
              <a:gd name="connsiteY60" fmla="*/ 3735794 h 6858000"/>
              <a:gd name="connsiteX61" fmla="*/ 798329 w 7864459"/>
              <a:gd name="connsiteY61" fmla="*/ 3699097 h 6858000"/>
              <a:gd name="connsiteX62" fmla="*/ 798623 w 7864459"/>
              <a:gd name="connsiteY62" fmla="*/ 3691697 h 6858000"/>
              <a:gd name="connsiteX63" fmla="*/ 798967 w 7864459"/>
              <a:gd name="connsiteY63" fmla="*/ 3691546 h 6858000"/>
              <a:gd name="connsiteX64" fmla="*/ 799953 w 7864459"/>
              <a:gd name="connsiteY64" fmla="*/ 3683730 h 6858000"/>
              <a:gd name="connsiteX65" fmla="*/ 799160 w 7864459"/>
              <a:gd name="connsiteY65" fmla="*/ 3678210 h 6858000"/>
              <a:gd name="connsiteX66" fmla="*/ 846137 w 7864459"/>
              <a:gd name="connsiteY66" fmla="*/ 3622140 h 6858000"/>
              <a:gd name="connsiteX67" fmla="*/ 887864 w 7864459"/>
              <a:gd name="connsiteY67" fmla="*/ 3534890 h 6858000"/>
              <a:gd name="connsiteX68" fmla="*/ 925330 w 7864459"/>
              <a:gd name="connsiteY68" fmla="*/ 3446748 h 6858000"/>
              <a:gd name="connsiteX69" fmla="*/ 937027 w 7864459"/>
              <a:gd name="connsiteY69" fmla="*/ 3413985 h 6858000"/>
              <a:gd name="connsiteX70" fmla="*/ 966113 w 7864459"/>
              <a:gd name="connsiteY70" fmla="*/ 3359338 h 6858000"/>
              <a:gd name="connsiteX71" fmla="*/ 984538 w 7864459"/>
              <a:gd name="connsiteY71" fmla="*/ 3336636 h 6858000"/>
              <a:gd name="connsiteX72" fmla="*/ 984468 w 7864459"/>
              <a:gd name="connsiteY72" fmla="*/ 3335242 h 6858000"/>
              <a:gd name="connsiteX73" fmla="*/ 988955 w 7864459"/>
              <a:gd name="connsiteY73" fmla="*/ 3334506 h 6858000"/>
              <a:gd name="connsiteX74" fmla="*/ 992485 w 7864459"/>
              <a:gd name="connsiteY74" fmla="*/ 3330362 h 6858000"/>
              <a:gd name="connsiteX75" fmla="*/ 996515 w 7864459"/>
              <a:gd name="connsiteY75" fmla="*/ 3316492 h 6858000"/>
              <a:gd name="connsiteX76" fmla="*/ 997106 w 7864459"/>
              <a:gd name="connsiteY76" fmla="*/ 3310855 h 6858000"/>
              <a:gd name="connsiteX77" fmla="*/ 999940 w 7864459"/>
              <a:gd name="connsiteY77" fmla="*/ 3303502 h 6858000"/>
              <a:gd name="connsiteX78" fmla="*/ 1000304 w 7864459"/>
              <a:gd name="connsiteY78" fmla="*/ 3303456 h 6858000"/>
              <a:gd name="connsiteX79" fmla="*/ 1002381 w 7864459"/>
              <a:gd name="connsiteY79" fmla="*/ 3296306 h 6858000"/>
              <a:gd name="connsiteX80" fmla="*/ 1008831 w 7864459"/>
              <a:gd name="connsiteY80" fmla="*/ 3259631 h 6858000"/>
              <a:gd name="connsiteX81" fmla="*/ 1053873 w 7864459"/>
              <a:gd name="connsiteY81" fmla="*/ 3227829 h 6858000"/>
              <a:gd name="connsiteX82" fmla="*/ 1065766 w 7864459"/>
              <a:gd name="connsiteY82" fmla="*/ 3211605 h 6858000"/>
              <a:gd name="connsiteX83" fmla="*/ 1073688 w 7864459"/>
              <a:gd name="connsiteY83" fmla="*/ 3203657 h 6858000"/>
              <a:gd name="connsiteX84" fmla="*/ 1075196 w 7864459"/>
              <a:gd name="connsiteY84" fmla="*/ 3203625 h 6858000"/>
              <a:gd name="connsiteX85" fmla="*/ 1084398 w 7864459"/>
              <a:gd name="connsiteY85" fmla="*/ 3164801 h 6858000"/>
              <a:gd name="connsiteX86" fmla="*/ 1085303 w 7864459"/>
              <a:gd name="connsiteY86" fmla="*/ 3140459 h 6858000"/>
              <a:gd name="connsiteX87" fmla="*/ 1087385 w 7864459"/>
              <a:gd name="connsiteY87" fmla="*/ 3128619 h 6858000"/>
              <a:gd name="connsiteX88" fmla="*/ 1084641 w 7864459"/>
              <a:gd name="connsiteY88" fmla="*/ 3123757 h 6858000"/>
              <a:gd name="connsiteX89" fmla="*/ 1089406 w 7864459"/>
              <a:gd name="connsiteY89" fmla="*/ 3107053 h 6858000"/>
              <a:gd name="connsiteX90" fmla="*/ 1091209 w 7864459"/>
              <a:gd name="connsiteY90" fmla="*/ 3105708 h 6858000"/>
              <a:gd name="connsiteX91" fmla="*/ 1090464 w 7864459"/>
              <a:gd name="connsiteY91" fmla="*/ 3089798 h 6858000"/>
              <a:gd name="connsiteX92" fmla="*/ 1084189 w 7864459"/>
              <a:gd name="connsiteY92" fmla="*/ 3073892 h 6858000"/>
              <a:gd name="connsiteX93" fmla="*/ 1142413 w 7864459"/>
              <a:gd name="connsiteY93" fmla="*/ 2939902 h 6858000"/>
              <a:gd name="connsiteX94" fmla="*/ 1143520 w 7864459"/>
              <a:gd name="connsiteY94" fmla="*/ 2801843 h 6858000"/>
              <a:gd name="connsiteX95" fmla="*/ 1176387 w 7864459"/>
              <a:gd name="connsiteY95" fmla="*/ 2729696 h 6858000"/>
              <a:gd name="connsiteX96" fmla="*/ 1220539 w 7864459"/>
              <a:gd name="connsiteY96" fmla="*/ 2682866 h 6858000"/>
              <a:gd name="connsiteX97" fmla="*/ 1268893 w 7864459"/>
              <a:gd name="connsiteY97" fmla="*/ 2526390 h 6858000"/>
              <a:gd name="connsiteX98" fmla="*/ 1294994 w 7864459"/>
              <a:gd name="connsiteY98" fmla="*/ 2483002 h 6858000"/>
              <a:gd name="connsiteX99" fmla="*/ 1294539 w 7864459"/>
              <a:gd name="connsiteY99" fmla="*/ 2434127 h 6858000"/>
              <a:gd name="connsiteX100" fmla="*/ 1309506 w 7864459"/>
              <a:gd name="connsiteY100" fmla="*/ 2420768 h 6858000"/>
              <a:gd name="connsiteX101" fmla="*/ 1312344 w 7864459"/>
              <a:gd name="connsiteY101" fmla="*/ 2418582 h 6858000"/>
              <a:gd name="connsiteX102" fmla="*/ 1318108 w 7864459"/>
              <a:gd name="connsiteY102" fmla="*/ 2407279 h 6858000"/>
              <a:gd name="connsiteX103" fmla="*/ 1326725 w 7864459"/>
              <a:gd name="connsiteY103" fmla="*/ 2407282 h 6858000"/>
              <a:gd name="connsiteX104" fmla="*/ 1340410 w 7864459"/>
              <a:gd name="connsiteY104" fmla="*/ 2392557 h 6858000"/>
              <a:gd name="connsiteX105" fmla="*/ 1349066 w 7864459"/>
              <a:gd name="connsiteY105" fmla="*/ 2370864 h 6858000"/>
              <a:gd name="connsiteX106" fmla="*/ 1406750 w 7864459"/>
              <a:gd name="connsiteY106" fmla="*/ 2202566 h 6858000"/>
              <a:gd name="connsiteX107" fmla="*/ 1423059 w 7864459"/>
              <a:gd name="connsiteY107" fmla="*/ 2182184 h 6858000"/>
              <a:gd name="connsiteX108" fmla="*/ 1441099 w 7864459"/>
              <a:gd name="connsiteY108" fmla="*/ 2151646 h 6858000"/>
              <a:gd name="connsiteX109" fmla="*/ 1484754 w 7864459"/>
              <a:gd name="connsiteY109" fmla="*/ 2025678 h 6858000"/>
              <a:gd name="connsiteX110" fmla="*/ 1493403 w 7864459"/>
              <a:gd name="connsiteY110" fmla="*/ 1908118 h 6858000"/>
              <a:gd name="connsiteX111" fmla="*/ 1502844 w 7864459"/>
              <a:gd name="connsiteY111" fmla="*/ 1721725 h 6858000"/>
              <a:gd name="connsiteX112" fmla="*/ 1503255 w 7864459"/>
              <a:gd name="connsiteY112" fmla="*/ 1690229 h 6858000"/>
              <a:gd name="connsiteX113" fmla="*/ 1513215 w 7864459"/>
              <a:gd name="connsiteY113" fmla="*/ 1664519 h 6858000"/>
              <a:gd name="connsiteX114" fmla="*/ 1523900 w 7864459"/>
              <a:gd name="connsiteY114" fmla="*/ 1659741 h 6858000"/>
              <a:gd name="connsiteX115" fmla="*/ 1525669 w 7864459"/>
              <a:gd name="connsiteY115" fmla="*/ 1642638 h 6858000"/>
              <a:gd name="connsiteX116" fmla="*/ 1528146 w 7864459"/>
              <a:gd name="connsiteY116" fmla="*/ 1638374 h 6858000"/>
              <a:gd name="connsiteX117" fmla="*/ 1516520 w 7864459"/>
              <a:gd name="connsiteY117" fmla="*/ 1553747 h 6858000"/>
              <a:gd name="connsiteX118" fmla="*/ 1528232 w 7864459"/>
              <a:gd name="connsiteY118" fmla="*/ 1485881 h 6858000"/>
              <a:gd name="connsiteX119" fmla="*/ 1508633 w 7864459"/>
              <a:gd name="connsiteY119" fmla="*/ 1219904 h 6858000"/>
              <a:gd name="connsiteX120" fmla="*/ 1495561 w 7864459"/>
              <a:gd name="connsiteY120" fmla="*/ 1079200 h 6858000"/>
              <a:gd name="connsiteX121" fmla="*/ 1488237 w 7864459"/>
              <a:gd name="connsiteY121" fmla="*/ 906926 h 6858000"/>
              <a:gd name="connsiteX122" fmla="*/ 1481307 w 7864459"/>
              <a:gd name="connsiteY122" fmla="*/ 693671 h 6858000"/>
              <a:gd name="connsiteX123" fmla="*/ 1472811 w 7864459"/>
              <a:gd name="connsiteY123" fmla="*/ 674509 h 6858000"/>
              <a:gd name="connsiteX124" fmla="*/ 1474408 w 7864459"/>
              <a:gd name="connsiteY124" fmla="*/ 671854 h 6858000"/>
              <a:gd name="connsiteX125" fmla="*/ 1472365 w 7864459"/>
              <a:gd name="connsiteY125" fmla="*/ 648655 h 6858000"/>
              <a:gd name="connsiteX126" fmla="*/ 1466647 w 7864459"/>
              <a:gd name="connsiteY126" fmla="*/ 644194 h 6858000"/>
              <a:gd name="connsiteX127" fmla="*/ 1463593 w 7864459"/>
              <a:gd name="connsiteY127" fmla="*/ 628473 h 6858000"/>
              <a:gd name="connsiteX128" fmla="*/ 1446058 w 7864459"/>
              <a:gd name="connsiteY128" fmla="*/ 545150 h 6858000"/>
              <a:gd name="connsiteX129" fmla="*/ 1447912 w 7864459"/>
              <a:gd name="connsiteY129" fmla="*/ 544275 h 6858000"/>
              <a:gd name="connsiteX130" fmla="*/ 1471121 w 7864459"/>
              <a:gd name="connsiteY130" fmla="*/ 466430 h 6858000"/>
              <a:gd name="connsiteX131" fmla="*/ 1492233 w 7864459"/>
              <a:gd name="connsiteY131" fmla="*/ 390714 h 6858000"/>
              <a:gd name="connsiteX132" fmla="*/ 1491406 w 7864459"/>
              <a:gd name="connsiteY132" fmla="*/ 380764 h 6858000"/>
              <a:gd name="connsiteX133" fmla="*/ 1425326 w 7864459"/>
              <a:gd name="connsiteY133" fmla="*/ 399555 h 6858000"/>
              <a:gd name="connsiteX134" fmla="*/ 1425341 w 7864459"/>
              <a:gd name="connsiteY134" fmla="*/ 382586 h 6858000"/>
              <a:gd name="connsiteX135" fmla="*/ 1413890 w 7864459"/>
              <a:gd name="connsiteY135" fmla="*/ 305471 h 6858000"/>
              <a:gd name="connsiteX136" fmla="*/ 1456295 w 7864459"/>
              <a:gd name="connsiteY136" fmla="*/ 211274 h 6858000"/>
              <a:gd name="connsiteX137" fmla="*/ 1464308 w 7864459"/>
              <a:gd name="connsiteY137" fmla="*/ 135477 h 6858000"/>
              <a:gd name="connsiteX138" fmla="*/ 1505907 w 7864459"/>
              <a:gd name="connsiteY138" fmla="*/ 35011 h 6858000"/>
              <a:gd name="connsiteX139" fmla="*/ 1508776 w 7864459"/>
              <a:gd name="connsiteY139" fmla="*/ 0 h 6858000"/>
              <a:gd name="connsiteX0" fmla="*/ 1508776 w 7864459"/>
              <a:gd name="connsiteY0" fmla="*/ 0 h 6858000"/>
              <a:gd name="connsiteX1" fmla="*/ 7864459 w 7864459"/>
              <a:gd name="connsiteY1" fmla="*/ 0 h 6858000"/>
              <a:gd name="connsiteX2" fmla="*/ 7864459 w 7864459"/>
              <a:gd name="connsiteY2" fmla="*/ 6858000 h 6858000"/>
              <a:gd name="connsiteX3" fmla="*/ 11339 w 7864459"/>
              <a:gd name="connsiteY3" fmla="*/ 6858000 h 6858000"/>
              <a:gd name="connsiteX4" fmla="*/ 16568 w 7864459"/>
              <a:gd name="connsiteY4" fmla="*/ 6806542 h 6858000"/>
              <a:gd name="connsiteX5" fmla="*/ 22283 w 7864459"/>
              <a:gd name="connsiteY5" fmla="*/ 6810337 h 6858000"/>
              <a:gd name="connsiteX6" fmla="*/ 29140 w 7864459"/>
              <a:gd name="connsiteY6" fmla="*/ 6811393 h 6858000"/>
              <a:gd name="connsiteX7" fmla="*/ 0 w 7864459"/>
              <a:gd name="connsiteY7" fmla="*/ 6782373 h 6858000"/>
              <a:gd name="connsiteX8" fmla="*/ 64359 w 7864459"/>
              <a:gd name="connsiteY8" fmla="*/ 6763669 h 6858000"/>
              <a:gd name="connsiteX9" fmla="*/ 26358 w 7864459"/>
              <a:gd name="connsiteY9" fmla="*/ 6721347 h 6858000"/>
              <a:gd name="connsiteX10" fmla="*/ 98998 w 7864459"/>
              <a:gd name="connsiteY10" fmla="*/ 6662379 h 6858000"/>
              <a:gd name="connsiteX11" fmla="*/ 29566 w 7864459"/>
              <a:gd name="connsiteY11" fmla="*/ 6592697 h 6858000"/>
              <a:gd name="connsiteX12" fmla="*/ 113164 w 7864459"/>
              <a:gd name="connsiteY12" fmla="*/ 6469566 h 6858000"/>
              <a:gd name="connsiteX13" fmla="*/ 168484 w 7864459"/>
              <a:gd name="connsiteY13" fmla="*/ 6398679 h 6858000"/>
              <a:gd name="connsiteX14" fmla="*/ 219944 w 7864459"/>
              <a:gd name="connsiteY14" fmla="*/ 6353596 h 6858000"/>
              <a:gd name="connsiteX15" fmla="*/ 230103 w 7864459"/>
              <a:gd name="connsiteY15" fmla="*/ 6282376 h 6858000"/>
              <a:gd name="connsiteX16" fmla="*/ 276073 w 7864459"/>
              <a:gd name="connsiteY16" fmla="*/ 6245603 h 6858000"/>
              <a:gd name="connsiteX17" fmla="*/ 286723 w 7864459"/>
              <a:gd name="connsiteY17" fmla="*/ 6231382 h 6858000"/>
              <a:gd name="connsiteX18" fmla="*/ 323172 w 7864459"/>
              <a:gd name="connsiteY18" fmla="*/ 6150483 h 6858000"/>
              <a:gd name="connsiteX19" fmla="*/ 359174 w 7864459"/>
              <a:gd name="connsiteY19" fmla="*/ 6135150 h 6858000"/>
              <a:gd name="connsiteX20" fmla="*/ 360683 w 7864459"/>
              <a:gd name="connsiteY20" fmla="*/ 6135117 h 6858000"/>
              <a:gd name="connsiteX21" fmla="*/ 346317 w 7864459"/>
              <a:gd name="connsiteY21" fmla="*/ 6094992 h 6858000"/>
              <a:gd name="connsiteX22" fmla="*/ 370345 w 7864459"/>
              <a:gd name="connsiteY22" fmla="*/ 6094804 h 6858000"/>
              <a:gd name="connsiteX23" fmla="*/ 371529 w 7864459"/>
              <a:gd name="connsiteY23" fmla="*/ 6069532 h 6858000"/>
              <a:gd name="connsiteX24" fmla="*/ 373753 w 7864459"/>
              <a:gd name="connsiteY24" fmla="*/ 6057240 h 6858000"/>
              <a:gd name="connsiteX25" fmla="*/ 371062 w 7864459"/>
              <a:gd name="connsiteY25" fmla="*/ 6052194 h 6858000"/>
              <a:gd name="connsiteX26" fmla="*/ 376026 w 7864459"/>
              <a:gd name="connsiteY26" fmla="*/ 6034848 h 6858000"/>
              <a:gd name="connsiteX27" fmla="*/ 377286 w 7864459"/>
              <a:gd name="connsiteY27" fmla="*/ 6016934 h 6858000"/>
              <a:gd name="connsiteX28" fmla="*/ 402756 w 7864459"/>
              <a:gd name="connsiteY28" fmla="*/ 5941839 h 6858000"/>
              <a:gd name="connsiteX29" fmla="*/ 425910 w 7864459"/>
              <a:gd name="connsiteY29" fmla="*/ 5769612 h 6858000"/>
              <a:gd name="connsiteX30" fmla="*/ 528196 w 7864459"/>
              <a:gd name="connsiteY30" fmla="*/ 5483024 h 6858000"/>
              <a:gd name="connsiteX31" fmla="*/ 589048 w 7864459"/>
              <a:gd name="connsiteY31" fmla="*/ 5386836 h 6858000"/>
              <a:gd name="connsiteX32" fmla="*/ 589158 w 7864459"/>
              <a:gd name="connsiteY32" fmla="*/ 5336094 h 6858000"/>
              <a:gd name="connsiteX33" fmla="*/ 604295 w 7864459"/>
              <a:gd name="connsiteY33" fmla="*/ 5322215 h 6858000"/>
              <a:gd name="connsiteX34" fmla="*/ 607160 w 7864459"/>
              <a:gd name="connsiteY34" fmla="*/ 5319945 h 6858000"/>
              <a:gd name="connsiteX35" fmla="*/ 613061 w 7864459"/>
              <a:gd name="connsiteY35" fmla="*/ 5308206 h 6858000"/>
              <a:gd name="connsiteX36" fmla="*/ 621687 w 7864459"/>
              <a:gd name="connsiteY36" fmla="*/ 5308204 h 6858000"/>
              <a:gd name="connsiteX37" fmla="*/ 628504 w 7864459"/>
              <a:gd name="connsiteY37" fmla="*/ 5244688 h 6858000"/>
              <a:gd name="connsiteX38" fmla="*/ 607443 w 7864459"/>
              <a:gd name="connsiteY38" fmla="*/ 5165945 h 6858000"/>
              <a:gd name="connsiteX39" fmla="*/ 611850 w 7864459"/>
              <a:gd name="connsiteY39" fmla="*/ 5124196 h 6858000"/>
              <a:gd name="connsiteX40" fmla="*/ 618322 w 7864459"/>
              <a:gd name="connsiteY40" fmla="*/ 5119497 h 6858000"/>
              <a:gd name="connsiteX41" fmla="*/ 601659 w 7864459"/>
              <a:gd name="connsiteY41" fmla="*/ 5056494 h 6858000"/>
              <a:gd name="connsiteX42" fmla="*/ 623563 w 7864459"/>
              <a:gd name="connsiteY42" fmla="*/ 4974868 h 6858000"/>
              <a:gd name="connsiteX43" fmla="*/ 647517 w 7864459"/>
              <a:gd name="connsiteY43" fmla="*/ 4914948 h 6858000"/>
              <a:gd name="connsiteX44" fmla="*/ 657741 w 7864459"/>
              <a:gd name="connsiteY44" fmla="*/ 4880631 h 6858000"/>
              <a:gd name="connsiteX45" fmla="*/ 677582 w 7864459"/>
              <a:gd name="connsiteY45" fmla="*/ 4790628 h 6858000"/>
              <a:gd name="connsiteX46" fmla="*/ 684238 w 7864459"/>
              <a:gd name="connsiteY46" fmla="*/ 4679718 h 6858000"/>
              <a:gd name="connsiteX47" fmla="*/ 709866 w 7864459"/>
              <a:gd name="connsiteY47" fmla="*/ 4557310 h 6858000"/>
              <a:gd name="connsiteX48" fmla="*/ 724846 w 7864459"/>
              <a:gd name="connsiteY48" fmla="*/ 4508412 h 6858000"/>
              <a:gd name="connsiteX49" fmla="*/ 729978 w 7864459"/>
              <a:gd name="connsiteY49" fmla="*/ 4391240 h 6858000"/>
              <a:gd name="connsiteX50" fmla="*/ 736618 w 7864459"/>
              <a:gd name="connsiteY50" fmla="*/ 4174996 h 6858000"/>
              <a:gd name="connsiteX51" fmla="*/ 748015 w 7864459"/>
              <a:gd name="connsiteY51" fmla="*/ 4078684 h 6858000"/>
              <a:gd name="connsiteX52" fmla="*/ 772390 w 7864459"/>
              <a:gd name="connsiteY52" fmla="*/ 3934323 h 6858000"/>
              <a:gd name="connsiteX53" fmla="*/ 762383 w 7864459"/>
              <a:gd name="connsiteY53" fmla="*/ 3921099 h 6858000"/>
              <a:gd name="connsiteX54" fmla="*/ 757785 w 7864459"/>
              <a:gd name="connsiteY54" fmla="*/ 3906233 h 6858000"/>
              <a:gd name="connsiteX55" fmla="*/ 759222 w 7864459"/>
              <a:gd name="connsiteY55" fmla="*/ 3904422 h 6858000"/>
              <a:gd name="connsiteX56" fmla="*/ 759822 w 7864459"/>
              <a:gd name="connsiteY56" fmla="*/ 3887163 h 6858000"/>
              <a:gd name="connsiteX57" fmla="*/ 755954 w 7864459"/>
              <a:gd name="connsiteY57" fmla="*/ 3883366 h 6858000"/>
              <a:gd name="connsiteX58" fmla="*/ 749636 w 7864459"/>
              <a:gd name="connsiteY58" fmla="*/ 3808615 h 6858000"/>
              <a:gd name="connsiteX59" fmla="*/ 774850 w 7864459"/>
              <a:gd name="connsiteY59" fmla="*/ 3801218 h 6858000"/>
              <a:gd name="connsiteX60" fmla="*/ 800941 w 7864459"/>
              <a:gd name="connsiteY60" fmla="*/ 3735794 h 6858000"/>
              <a:gd name="connsiteX61" fmla="*/ 798329 w 7864459"/>
              <a:gd name="connsiteY61" fmla="*/ 3699097 h 6858000"/>
              <a:gd name="connsiteX62" fmla="*/ 798623 w 7864459"/>
              <a:gd name="connsiteY62" fmla="*/ 3691697 h 6858000"/>
              <a:gd name="connsiteX63" fmla="*/ 798967 w 7864459"/>
              <a:gd name="connsiteY63" fmla="*/ 3691546 h 6858000"/>
              <a:gd name="connsiteX64" fmla="*/ 799953 w 7864459"/>
              <a:gd name="connsiteY64" fmla="*/ 3683730 h 6858000"/>
              <a:gd name="connsiteX65" fmla="*/ 799160 w 7864459"/>
              <a:gd name="connsiteY65" fmla="*/ 3678210 h 6858000"/>
              <a:gd name="connsiteX66" fmla="*/ 846137 w 7864459"/>
              <a:gd name="connsiteY66" fmla="*/ 3622140 h 6858000"/>
              <a:gd name="connsiteX67" fmla="*/ 887864 w 7864459"/>
              <a:gd name="connsiteY67" fmla="*/ 3534890 h 6858000"/>
              <a:gd name="connsiteX68" fmla="*/ 925330 w 7864459"/>
              <a:gd name="connsiteY68" fmla="*/ 3446748 h 6858000"/>
              <a:gd name="connsiteX69" fmla="*/ 937027 w 7864459"/>
              <a:gd name="connsiteY69" fmla="*/ 3413985 h 6858000"/>
              <a:gd name="connsiteX70" fmla="*/ 966113 w 7864459"/>
              <a:gd name="connsiteY70" fmla="*/ 3359338 h 6858000"/>
              <a:gd name="connsiteX71" fmla="*/ 984538 w 7864459"/>
              <a:gd name="connsiteY71" fmla="*/ 3336636 h 6858000"/>
              <a:gd name="connsiteX72" fmla="*/ 984468 w 7864459"/>
              <a:gd name="connsiteY72" fmla="*/ 3335242 h 6858000"/>
              <a:gd name="connsiteX73" fmla="*/ 988955 w 7864459"/>
              <a:gd name="connsiteY73" fmla="*/ 3334506 h 6858000"/>
              <a:gd name="connsiteX74" fmla="*/ 992485 w 7864459"/>
              <a:gd name="connsiteY74" fmla="*/ 3330362 h 6858000"/>
              <a:gd name="connsiteX75" fmla="*/ 996515 w 7864459"/>
              <a:gd name="connsiteY75" fmla="*/ 3316492 h 6858000"/>
              <a:gd name="connsiteX76" fmla="*/ 997106 w 7864459"/>
              <a:gd name="connsiteY76" fmla="*/ 3310855 h 6858000"/>
              <a:gd name="connsiteX77" fmla="*/ 999940 w 7864459"/>
              <a:gd name="connsiteY77" fmla="*/ 3303502 h 6858000"/>
              <a:gd name="connsiteX78" fmla="*/ 1000304 w 7864459"/>
              <a:gd name="connsiteY78" fmla="*/ 3303456 h 6858000"/>
              <a:gd name="connsiteX79" fmla="*/ 1002381 w 7864459"/>
              <a:gd name="connsiteY79" fmla="*/ 3296306 h 6858000"/>
              <a:gd name="connsiteX80" fmla="*/ 1008831 w 7864459"/>
              <a:gd name="connsiteY80" fmla="*/ 3259631 h 6858000"/>
              <a:gd name="connsiteX81" fmla="*/ 1053873 w 7864459"/>
              <a:gd name="connsiteY81" fmla="*/ 3227829 h 6858000"/>
              <a:gd name="connsiteX82" fmla="*/ 1065766 w 7864459"/>
              <a:gd name="connsiteY82" fmla="*/ 3211605 h 6858000"/>
              <a:gd name="connsiteX83" fmla="*/ 1073688 w 7864459"/>
              <a:gd name="connsiteY83" fmla="*/ 3203657 h 6858000"/>
              <a:gd name="connsiteX84" fmla="*/ 1075196 w 7864459"/>
              <a:gd name="connsiteY84" fmla="*/ 3203625 h 6858000"/>
              <a:gd name="connsiteX85" fmla="*/ 1084398 w 7864459"/>
              <a:gd name="connsiteY85" fmla="*/ 3164801 h 6858000"/>
              <a:gd name="connsiteX86" fmla="*/ 1085303 w 7864459"/>
              <a:gd name="connsiteY86" fmla="*/ 3140459 h 6858000"/>
              <a:gd name="connsiteX87" fmla="*/ 1087385 w 7864459"/>
              <a:gd name="connsiteY87" fmla="*/ 3128619 h 6858000"/>
              <a:gd name="connsiteX88" fmla="*/ 1084641 w 7864459"/>
              <a:gd name="connsiteY88" fmla="*/ 3123757 h 6858000"/>
              <a:gd name="connsiteX89" fmla="*/ 1089406 w 7864459"/>
              <a:gd name="connsiteY89" fmla="*/ 3107053 h 6858000"/>
              <a:gd name="connsiteX90" fmla="*/ 1091209 w 7864459"/>
              <a:gd name="connsiteY90" fmla="*/ 3105708 h 6858000"/>
              <a:gd name="connsiteX91" fmla="*/ 1090464 w 7864459"/>
              <a:gd name="connsiteY91" fmla="*/ 3089798 h 6858000"/>
              <a:gd name="connsiteX92" fmla="*/ 1084189 w 7864459"/>
              <a:gd name="connsiteY92" fmla="*/ 3073892 h 6858000"/>
              <a:gd name="connsiteX93" fmla="*/ 1142413 w 7864459"/>
              <a:gd name="connsiteY93" fmla="*/ 2939902 h 6858000"/>
              <a:gd name="connsiteX94" fmla="*/ 1143520 w 7864459"/>
              <a:gd name="connsiteY94" fmla="*/ 2801843 h 6858000"/>
              <a:gd name="connsiteX95" fmla="*/ 1176387 w 7864459"/>
              <a:gd name="connsiteY95" fmla="*/ 2729696 h 6858000"/>
              <a:gd name="connsiteX96" fmla="*/ 1220539 w 7864459"/>
              <a:gd name="connsiteY96" fmla="*/ 2682866 h 6858000"/>
              <a:gd name="connsiteX97" fmla="*/ 1268893 w 7864459"/>
              <a:gd name="connsiteY97" fmla="*/ 2526390 h 6858000"/>
              <a:gd name="connsiteX98" fmla="*/ 1294994 w 7864459"/>
              <a:gd name="connsiteY98" fmla="*/ 2483002 h 6858000"/>
              <a:gd name="connsiteX99" fmla="*/ 1294539 w 7864459"/>
              <a:gd name="connsiteY99" fmla="*/ 2434127 h 6858000"/>
              <a:gd name="connsiteX100" fmla="*/ 1309506 w 7864459"/>
              <a:gd name="connsiteY100" fmla="*/ 2420768 h 6858000"/>
              <a:gd name="connsiteX101" fmla="*/ 1312344 w 7864459"/>
              <a:gd name="connsiteY101" fmla="*/ 2418582 h 6858000"/>
              <a:gd name="connsiteX102" fmla="*/ 1318108 w 7864459"/>
              <a:gd name="connsiteY102" fmla="*/ 2407279 h 6858000"/>
              <a:gd name="connsiteX103" fmla="*/ 1326725 w 7864459"/>
              <a:gd name="connsiteY103" fmla="*/ 2407282 h 6858000"/>
              <a:gd name="connsiteX104" fmla="*/ 1340410 w 7864459"/>
              <a:gd name="connsiteY104" fmla="*/ 2392557 h 6858000"/>
              <a:gd name="connsiteX105" fmla="*/ 1349066 w 7864459"/>
              <a:gd name="connsiteY105" fmla="*/ 2370864 h 6858000"/>
              <a:gd name="connsiteX106" fmla="*/ 1406750 w 7864459"/>
              <a:gd name="connsiteY106" fmla="*/ 2202566 h 6858000"/>
              <a:gd name="connsiteX107" fmla="*/ 1423059 w 7864459"/>
              <a:gd name="connsiteY107" fmla="*/ 2182184 h 6858000"/>
              <a:gd name="connsiteX108" fmla="*/ 1441099 w 7864459"/>
              <a:gd name="connsiteY108" fmla="*/ 2151646 h 6858000"/>
              <a:gd name="connsiteX109" fmla="*/ 1484754 w 7864459"/>
              <a:gd name="connsiteY109" fmla="*/ 2025678 h 6858000"/>
              <a:gd name="connsiteX110" fmla="*/ 1493403 w 7864459"/>
              <a:gd name="connsiteY110" fmla="*/ 1908118 h 6858000"/>
              <a:gd name="connsiteX111" fmla="*/ 1502844 w 7864459"/>
              <a:gd name="connsiteY111" fmla="*/ 1721725 h 6858000"/>
              <a:gd name="connsiteX112" fmla="*/ 1503255 w 7864459"/>
              <a:gd name="connsiteY112" fmla="*/ 1690229 h 6858000"/>
              <a:gd name="connsiteX113" fmla="*/ 1513215 w 7864459"/>
              <a:gd name="connsiteY113" fmla="*/ 1664519 h 6858000"/>
              <a:gd name="connsiteX114" fmla="*/ 1523900 w 7864459"/>
              <a:gd name="connsiteY114" fmla="*/ 1659741 h 6858000"/>
              <a:gd name="connsiteX115" fmla="*/ 1525669 w 7864459"/>
              <a:gd name="connsiteY115" fmla="*/ 1642638 h 6858000"/>
              <a:gd name="connsiteX116" fmla="*/ 1528146 w 7864459"/>
              <a:gd name="connsiteY116" fmla="*/ 1638374 h 6858000"/>
              <a:gd name="connsiteX117" fmla="*/ 1516520 w 7864459"/>
              <a:gd name="connsiteY117" fmla="*/ 1553747 h 6858000"/>
              <a:gd name="connsiteX118" fmla="*/ 1528232 w 7864459"/>
              <a:gd name="connsiteY118" fmla="*/ 1485881 h 6858000"/>
              <a:gd name="connsiteX119" fmla="*/ 1508633 w 7864459"/>
              <a:gd name="connsiteY119" fmla="*/ 1219904 h 6858000"/>
              <a:gd name="connsiteX120" fmla="*/ 1495561 w 7864459"/>
              <a:gd name="connsiteY120" fmla="*/ 1079200 h 6858000"/>
              <a:gd name="connsiteX121" fmla="*/ 1488237 w 7864459"/>
              <a:gd name="connsiteY121" fmla="*/ 906926 h 6858000"/>
              <a:gd name="connsiteX122" fmla="*/ 1481307 w 7864459"/>
              <a:gd name="connsiteY122" fmla="*/ 693671 h 6858000"/>
              <a:gd name="connsiteX123" fmla="*/ 1472811 w 7864459"/>
              <a:gd name="connsiteY123" fmla="*/ 674509 h 6858000"/>
              <a:gd name="connsiteX124" fmla="*/ 1474408 w 7864459"/>
              <a:gd name="connsiteY124" fmla="*/ 671854 h 6858000"/>
              <a:gd name="connsiteX125" fmla="*/ 1472365 w 7864459"/>
              <a:gd name="connsiteY125" fmla="*/ 648655 h 6858000"/>
              <a:gd name="connsiteX126" fmla="*/ 1466647 w 7864459"/>
              <a:gd name="connsiteY126" fmla="*/ 644194 h 6858000"/>
              <a:gd name="connsiteX127" fmla="*/ 1463593 w 7864459"/>
              <a:gd name="connsiteY127" fmla="*/ 628473 h 6858000"/>
              <a:gd name="connsiteX128" fmla="*/ 1446058 w 7864459"/>
              <a:gd name="connsiteY128" fmla="*/ 545150 h 6858000"/>
              <a:gd name="connsiteX129" fmla="*/ 1447912 w 7864459"/>
              <a:gd name="connsiteY129" fmla="*/ 544275 h 6858000"/>
              <a:gd name="connsiteX130" fmla="*/ 1471121 w 7864459"/>
              <a:gd name="connsiteY130" fmla="*/ 466430 h 6858000"/>
              <a:gd name="connsiteX131" fmla="*/ 1492233 w 7864459"/>
              <a:gd name="connsiteY131" fmla="*/ 390714 h 6858000"/>
              <a:gd name="connsiteX132" fmla="*/ 1491406 w 7864459"/>
              <a:gd name="connsiteY132" fmla="*/ 380764 h 6858000"/>
              <a:gd name="connsiteX133" fmla="*/ 1425326 w 7864459"/>
              <a:gd name="connsiteY133" fmla="*/ 399555 h 6858000"/>
              <a:gd name="connsiteX134" fmla="*/ 1425341 w 7864459"/>
              <a:gd name="connsiteY134" fmla="*/ 382586 h 6858000"/>
              <a:gd name="connsiteX135" fmla="*/ 1413890 w 7864459"/>
              <a:gd name="connsiteY135" fmla="*/ 305471 h 6858000"/>
              <a:gd name="connsiteX136" fmla="*/ 1456295 w 7864459"/>
              <a:gd name="connsiteY136" fmla="*/ 211274 h 6858000"/>
              <a:gd name="connsiteX137" fmla="*/ 1464308 w 7864459"/>
              <a:gd name="connsiteY137" fmla="*/ 135477 h 6858000"/>
              <a:gd name="connsiteX138" fmla="*/ 1505907 w 7864459"/>
              <a:gd name="connsiteY138" fmla="*/ 35011 h 6858000"/>
              <a:gd name="connsiteX139" fmla="*/ 1508776 w 7864459"/>
              <a:gd name="connsiteY139" fmla="*/ 0 h 6858000"/>
              <a:gd name="connsiteX0" fmla="*/ 1508776 w 7864459"/>
              <a:gd name="connsiteY0" fmla="*/ 0 h 6858000"/>
              <a:gd name="connsiteX1" fmla="*/ 7864459 w 7864459"/>
              <a:gd name="connsiteY1" fmla="*/ 0 h 6858000"/>
              <a:gd name="connsiteX2" fmla="*/ 7864459 w 7864459"/>
              <a:gd name="connsiteY2" fmla="*/ 6858000 h 6858000"/>
              <a:gd name="connsiteX3" fmla="*/ 11339 w 7864459"/>
              <a:gd name="connsiteY3" fmla="*/ 6858000 h 6858000"/>
              <a:gd name="connsiteX4" fmla="*/ 16568 w 7864459"/>
              <a:gd name="connsiteY4" fmla="*/ 6806542 h 6858000"/>
              <a:gd name="connsiteX5" fmla="*/ 22283 w 7864459"/>
              <a:gd name="connsiteY5" fmla="*/ 6810337 h 6858000"/>
              <a:gd name="connsiteX6" fmla="*/ 29140 w 7864459"/>
              <a:gd name="connsiteY6" fmla="*/ 6811393 h 6858000"/>
              <a:gd name="connsiteX7" fmla="*/ 0 w 7864459"/>
              <a:gd name="connsiteY7" fmla="*/ 6782373 h 6858000"/>
              <a:gd name="connsiteX8" fmla="*/ 64359 w 7864459"/>
              <a:gd name="connsiteY8" fmla="*/ 6763669 h 6858000"/>
              <a:gd name="connsiteX9" fmla="*/ 26358 w 7864459"/>
              <a:gd name="connsiteY9" fmla="*/ 6721347 h 6858000"/>
              <a:gd name="connsiteX10" fmla="*/ 70494 w 7864459"/>
              <a:gd name="connsiteY10" fmla="*/ 6649679 h 6858000"/>
              <a:gd name="connsiteX11" fmla="*/ 29566 w 7864459"/>
              <a:gd name="connsiteY11" fmla="*/ 6592697 h 6858000"/>
              <a:gd name="connsiteX12" fmla="*/ 113164 w 7864459"/>
              <a:gd name="connsiteY12" fmla="*/ 6469566 h 6858000"/>
              <a:gd name="connsiteX13" fmla="*/ 168484 w 7864459"/>
              <a:gd name="connsiteY13" fmla="*/ 6398679 h 6858000"/>
              <a:gd name="connsiteX14" fmla="*/ 219944 w 7864459"/>
              <a:gd name="connsiteY14" fmla="*/ 6353596 h 6858000"/>
              <a:gd name="connsiteX15" fmla="*/ 230103 w 7864459"/>
              <a:gd name="connsiteY15" fmla="*/ 6282376 h 6858000"/>
              <a:gd name="connsiteX16" fmla="*/ 276073 w 7864459"/>
              <a:gd name="connsiteY16" fmla="*/ 6245603 h 6858000"/>
              <a:gd name="connsiteX17" fmla="*/ 286723 w 7864459"/>
              <a:gd name="connsiteY17" fmla="*/ 6231382 h 6858000"/>
              <a:gd name="connsiteX18" fmla="*/ 323172 w 7864459"/>
              <a:gd name="connsiteY18" fmla="*/ 6150483 h 6858000"/>
              <a:gd name="connsiteX19" fmla="*/ 359174 w 7864459"/>
              <a:gd name="connsiteY19" fmla="*/ 6135150 h 6858000"/>
              <a:gd name="connsiteX20" fmla="*/ 360683 w 7864459"/>
              <a:gd name="connsiteY20" fmla="*/ 6135117 h 6858000"/>
              <a:gd name="connsiteX21" fmla="*/ 346317 w 7864459"/>
              <a:gd name="connsiteY21" fmla="*/ 6094992 h 6858000"/>
              <a:gd name="connsiteX22" fmla="*/ 370345 w 7864459"/>
              <a:gd name="connsiteY22" fmla="*/ 6094804 h 6858000"/>
              <a:gd name="connsiteX23" fmla="*/ 371529 w 7864459"/>
              <a:gd name="connsiteY23" fmla="*/ 6069532 h 6858000"/>
              <a:gd name="connsiteX24" fmla="*/ 373753 w 7864459"/>
              <a:gd name="connsiteY24" fmla="*/ 6057240 h 6858000"/>
              <a:gd name="connsiteX25" fmla="*/ 371062 w 7864459"/>
              <a:gd name="connsiteY25" fmla="*/ 6052194 h 6858000"/>
              <a:gd name="connsiteX26" fmla="*/ 376026 w 7864459"/>
              <a:gd name="connsiteY26" fmla="*/ 6034848 h 6858000"/>
              <a:gd name="connsiteX27" fmla="*/ 377286 w 7864459"/>
              <a:gd name="connsiteY27" fmla="*/ 6016934 h 6858000"/>
              <a:gd name="connsiteX28" fmla="*/ 402756 w 7864459"/>
              <a:gd name="connsiteY28" fmla="*/ 5941839 h 6858000"/>
              <a:gd name="connsiteX29" fmla="*/ 425910 w 7864459"/>
              <a:gd name="connsiteY29" fmla="*/ 5769612 h 6858000"/>
              <a:gd name="connsiteX30" fmla="*/ 528196 w 7864459"/>
              <a:gd name="connsiteY30" fmla="*/ 5483024 h 6858000"/>
              <a:gd name="connsiteX31" fmla="*/ 589048 w 7864459"/>
              <a:gd name="connsiteY31" fmla="*/ 5386836 h 6858000"/>
              <a:gd name="connsiteX32" fmla="*/ 589158 w 7864459"/>
              <a:gd name="connsiteY32" fmla="*/ 5336094 h 6858000"/>
              <a:gd name="connsiteX33" fmla="*/ 604295 w 7864459"/>
              <a:gd name="connsiteY33" fmla="*/ 5322215 h 6858000"/>
              <a:gd name="connsiteX34" fmla="*/ 607160 w 7864459"/>
              <a:gd name="connsiteY34" fmla="*/ 5319945 h 6858000"/>
              <a:gd name="connsiteX35" fmla="*/ 613061 w 7864459"/>
              <a:gd name="connsiteY35" fmla="*/ 5308206 h 6858000"/>
              <a:gd name="connsiteX36" fmla="*/ 621687 w 7864459"/>
              <a:gd name="connsiteY36" fmla="*/ 5308204 h 6858000"/>
              <a:gd name="connsiteX37" fmla="*/ 628504 w 7864459"/>
              <a:gd name="connsiteY37" fmla="*/ 5244688 h 6858000"/>
              <a:gd name="connsiteX38" fmla="*/ 607443 w 7864459"/>
              <a:gd name="connsiteY38" fmla="*/ 5165945 h 6858000"/>
              <a:gd name="connsiteX39" fmla="*/ 611850 w 7864459"/>
              <a:gd name="connsiteY39" fmla="*/ 5124196 h 6858000"/>
              <a:gd name="connsiteX40" fmla="*/ 618322 w 7864459"/>
              <a:gd name="connsiteY40" fmla="*/ 5119497 h 6858000"/>
              <a:gd name="connsiteX41" fmla="*/ 601659 w 7864459"/>
              <a:gd name="connsiteY41" fmla="*/ 5056494 h 6858000"/>
              <a:gd name="connsiteX42" fmla="*/ 623563 w 7864459"/>
              <a:gd name="connsiteY42" fmla="*/ 4974868 h 6858000"/>
              <a:gd name="connsiteX43" fmla="*/ 647517 w 7864459"/>
              <a:gd name="connsiteY43" fmla="*/ 4914948 h 6858000"/>
              <a:gd name="connsiteX44" fmla="*/ 657741 w 7864459"/>
              <a:gd name="connsiteY44" fmla="*/ 4880631 h 6858000"/>
              <a:gd name="connsiteX45" fmla="*/ 677582 w 7864459"/>
              <a:gd name="connsiteY45" fmla="*/ 4790628 h 6858000"/>
              <a:gd name="connsiteX46" fmla="*/ 684238 w 7864459"/>
              <a:gd name="connsiteY46" fmla="*/ 4679718 h 6858000"/>
              <a:gd name="connsiteX47" fmla="*/ 709866 w 7864459"/>
              <a:gd name="connsiteY47" fmla="*/ 4557310 h 6858000"/>
              <a:gd name="connsiteX48" fmla="*/ 724846 w 7864459"/>
              <a:gd name="connsiteY48" fmla="*/ 4508412 h 6858000"/>
              <a:gd name="connsiteX49" fmla="*/ 729978 w 7864459"/>
              <a:gd name="connsiteY49" fmla="*/ 4391240 h 6858000"/>
              <a:gd name="connsiteX50" fmla="*/ 736618 w 7864459"/>
              <a:gd name="connsiteY50" fmla="*/ 4174996 h 6858000"/>
              <a:gd name="connsiteX51" fmla="*/ 748015 w 7864459"/>
              <a:gd name="connsiteY51" fmla="*/ 4078684 h 6858000"/>
              <a:gd name="connsiteX52" fmla="*/ 772390 w 7864459"/>
              <a:gd name="connsiteY52" fmla="*/ 3934323 h 6858000"/>
              <a:gd name="connsiteX53" fmla="*/ 762383 w 7864459"/>
              <a:gd name="connsiteY53" fmla="*/ 3921099 h 6858000"/>
              <a:gd name="connsiteX54" fmla="*/ 757785 w 7864459"/>
              <a:gd name="connsiteY54" fmla="*/ 3906233 h 6858000"/>
              <a:gd name="connsiteX55" fmla="*/ 759222 w 7864459"/>
              <a:gd name="connsiteY55" fmla="*/ 3904422 h 6858000"/>
              <a:gd name="connsiteX56" fmla="*/ 759822 w 7864459"/>
              <a:gd name="connsiteY56" fmla="*/ 3887163 h 6858000"/>
              <a:gd name="connsiteX57" fmla="*/ 755954 w 7864459"/>
              <a:gd name="connsiteY57" fmla="*/ 3883366 h 6858000"/>
              <a:gd name="connsiteX58" fmla="*/ 749636 w 7864459"/>
              <a:gd name="connsiteY58" fmla="*/ 3808615 h 6858000"/>
              <a:gd name="connsiteX59" fmla="*/ 774850 w 7864459"/>
              <a:gd name="connsiteY59" fmla="*/ 3801218 h 6858000"/>
              <a:gd name="connsiteX60" fmla="*/ 800941 w 7864459"/>
              <a:gd name="connsiteY60" fmla="*/ 3735794 h 6858000"/>
              <a:gd name="connsiteX61" fmla="*/ 798329 w 7864459"/>
              <a:gd name="connsiteY61" fmla="*/ 3699097 h 6858000"/>
              <a:gd name="connsiteX62" fmla="*/ 798623 w 7864459"/>
              <a:gd name="connsiteY62" fmla="*/ 3691697 h 6858000"/>
              <a:gd name="connsiteX63" fmla="*/ 798967 w 7864459"/>
              <a:gd name="connsiteY63" fmla="*/ 3691546 h 6858000"/>
              <a:gd name="connsiteX64" fmla="*/ 799953 w 7864459"/>
              <a:gd name="connsiteY64" fmla="*/ 3683730 h 6858000"/>
              <a:gd name="connsiteX65" fmla="*/ 799160 w 7864459"/>
              <a:gd name="connsiteY65" fmla="*/ 3678210 h 6858000"/>
              <a:gd name="connsiteX66" fmla="*/ 846137 w 7864459"/>
              <a:gd name="connsiteY66" fmla="*/ 3622140 h 6858000"/>
              <a:gd name="connsiteX67" fmla="*/ 887864 w 7864459"/>
              <a:gd name="connsiteY67" fmla="*/ 3534890 h 6858000"/>
              <a:gd name="connsiteX68" fmla="*/ 925330 w 7864459"/>
              <a:gd name="connsiteY68" fmla="*/ 3446748 h 6858000"/>
              <a:gd name="connsiteX69" fmla="*/ 937027 w 7864459"/>
              <a:gd name="connsiteY69" fmla="*/ 3413985 h 6858000"/>
              <a:gd name="connsiteX70" fmla="*/ 966113 w 7864459"/>
              <a:gd name="connsiteY70" fmla="*/ 3359338 h 6858000"/>
              <a:gd name="connsiteX71" fmla="*/ 984538 w 7864459"/>
              <a:gd name="connsiteY71" fmla="*/ 3336636 h 6858000"/>
              <a:gd name="connsiteX72" fmla="*/ 984468 w 7864459"/>
              <a:gd name="connsiteY72" fmla="*/ 3335242 h 6858000"/>
              <a:gd name="connsiteX73" fmla="*/ 988955 w 7864459"/>
              <a:gd name="connsiteY73" fmla="*/ 3334506 h 6858000"/>
              <a:gd name="connsiteX74" fmla="*/ 992485 w 7864459"/>
              <a:gd name="connsiteY74" fmla="*/ 3330362 h 6858000"/>
              <a:gd name="connsiteX75" fmla="*/ 996515 w 7864459"/>
              <a:gd name="connsiteY75" fmla="*/ 3316492 h 6858000"/>
              <a:gd name="connsiteX76" fmla="*/ 997106 w 7864459"/>
              <a:gd name="connsiteY76" fmla="*/ 3310855 h 6858000"/>
              <a:gd name="connsiteX77" fmla="*/ 999940 w 7864459"/>
              <a:gd name="connsiteY77" fmla="*/ 3303502 h 6858000"/>
              <a:gd name="connsiteX78" fmla="*/ 1000304 w 7864459"/>
              <a:gd name="connsiteY78" fmla="*/ 3303456 h 6858000"/>
              <a:gd name="connsiteX79" fmla="*/ 1002381 w 7864459"/>
              <a:gd name="connsiteY79" fmla="*/ 3296306 h 6858000"/>
              <a:gd name="connsiteX80" fmla="*/ 1008831 w 7864459"/>
              <a:gd name="connsiteY80" fmla="*/ 3259631 h 6858000"/>
              <a:gd name="connsiteX81" fmla="*/ 1053873 w 7864459"/>
              <a:gd name="connsiteY81" fmla="*/ 3227829 h 6858000"/>
              <a:gd name="connsiteX82" fmla="*/ 1065766 w 7864459"/>
              <a:gd name="connsiteY82" fmla="*/ 3211605 h 6858000"/>
              <a:gd name="connsiteX83" fmla="*/ 1073688 w 7864459"/>
              <a:gd name="connsiteY83" fmla="*/ 3203657 h 6858000"/>
              <a:gd name="connsiteX84" fmla="*/ 1075196 w 7864459"/>
              <a:gd name="connsiteY84" fmla="*/ 3203625 h 6858000"/>
              <a:gd name="connsiteX85" fmla="*/ 1084398 w 7864459"/>
              <a:gd name="connsiteY85" fmla="*/ 3164801 h 6858000"/>
              <a:gd name="connsiteX86" fmla="*/ 1085303 w 7864459"/>
              <a:gd name="connsiteY86" fmla="*/ 3140459 h 6858000"/>
              <a:gd name="connsiteX87" fmla="*/ 1087385 w 7864459"/>
              <a:gd name="connsiteY87" fmla="*/ 3128619 h 6858000"/>
              <a:gd name="connsiteX88" fmla="*/ 1084641 w 7864459"/>
              <a:gd name="connsiteY88" fmla="*/ 3123757 h 6858000"/>
              <a:gd name="connsiteX89" fmla="*/ 1089406 w 7864459"/>
              <a:gd name="connsiteY89" fmla="*/ 3107053 h 6858000"/>
              <a:gd name="connsiteX90" fmla="*/ 1091209 w 7864459"/>
              <a:gd name="connsiteY90" fmla="*/ 3105708 h 6858000"/>
              <a:gd name="connsiteX91" fmla="*/ 1090464 w 7864459"/>
              <a:gd name="connsiteY91" fmla="*/ 3089798 h 6858000"/>
              <a:gd name="connsiteX92" fmla="*/ 1084189 w 7864459"/>
              <a:gd name="connsiteY92" fmla="*/ 3073892 h 6858000"/>
              <a:gd name="connsiteX93" fmla="*/ 1142413 w 7864459"/>
              <a:gd name="connsiteY93" fmla="*/ 2939902 h 6858000"/>
              <a:gd name="connsiteX94" fmla="*/ 1143520 w 7864459"/>
              <a:gd name="connsiteY94" fmla="*/ 2801843 h 6858000"/>
              <a:gd name="connsiteX95" fmla="*/ 1176387 w 7864459"/>
              <a:gd name="connsiteY95" fmla="*/ 2729696 h 6858000"/>
              <a:gd name="connsiteX96" fmla="*/ 1220539 w 7864459"/>
              <a:gd name="connsiteY96" fmla="*/ 2682866 h 6858000"/>
              <a:gd name="connsiteX97" fmla="*/ 1268893 w 7864459"/>
              <a:gd name="connsiteY97" fmla="*/ 2526390 h 6858000"/>
              <a:gd name="connsiteX98" fmla="*/ 1294994 w 7864459"/>
              <a:gd name="connsiteY98" fmla="*/ 2483002 h 6858000"/>
              <a:gd name="connsiteX99" fmla="*/ 1294539 w 7864459"/>
              <a:gd name="connsiteY99" fmla="*/ 2434127 h 6858000"/>
              <a:gd name="connsiteX100" fmla="*/ 1309506 w 7864459"/>
              <a:gd name="connsiteY100" fmla="*/ 2420768 h 6858000"/>
              <a:gd name="connsiteX101" fmla="*/ 1312344 w 7864459"/>
              <a:gd name="connsiteY101" fmla="*/ 2418582 h 6858000"/>
              <a:gd name="connsiteX102" fmla="*/ 1318108 w 7864459"/>
              <a:gd name="connsiteY102" fmla="*/ 2407279 h 6858000"/>
              <a:gd name="connsiteX103" fmla="*/ 1326725 w 7864459"/>
              <a:gd name="connsiteY103" fmla="*/ 2407282 h 6858000"/>
              <a:gd name="connsiteX104" fmla="*/ 1340410 w 7864459"/>
              <a:gd name="connsiteY104" fmla="*/ 2392557 h 6858000"/>
              <a:gd name="connsiteX105" fmla="*/ 1349066 w 7864459"/>
              <a:gd name="connsiteY105" fmla="*/ 2370864 h 6858000"/>
              <a:gd name="connsiteX106" fmla="*/ 1406750 w 7864459"/>
              <a:gd name="connsiteY106" fmla="*/ 2202566 h 6858000"/>
              <a:gd name="connsiteX107" fmla="*/ 1423059 w 7864459"/>
              <a:gd name="connsiteY107" fmla="*/ 2182184 h 6858000"/>
              <a:gd name="connsiteX108" fmla="*/ 1441099 w 7864459"/>
              <a:gd name="connsiteY108" fmla="*/ 2151646 h 6858000"/>
              <a:gd name="connsiteX109" fmla="*/ 1484754 w 7864459"/>
              <a:gd name="connsiteY109" fmla="*/ 2025678 h 6858000"/>
              <a:gd name="connsiteX110" fmla="*/ 1493403 w 7864459"/>
              <a:gd name="connsiteY110" fmla="*/ 1908118 h 6858000"/>
              <a:gd name="connsiteX111" fmla="*/ 1502844 w 7864459"/>
              <a:gd name="connsiteY111" fmla="*/ 1721725 h 6858000"/>
              <a:gd name="connsiteX112" fmla="*/ 1503255 w 7864459"/>
              <a:gd name="connsiteY112" fmla="*/ 1690229 h 6858000"/>
              <a:gd name="connsiteX113" fmla="*/ 1513215 w 7864459"/>
              <a:gd name="connsiteY113" fmla="*/ 1664519 h 6858000"/>
              <a:gd name="connsiteX114" fmla="*/ 1523900 w 7864459"/>
              <a:gd name="connsiteY114" fmla="*/ 1659741 h 6858000"/>
              <a:gd name="connsiteX115" fmla="*/ 1525669 w 7864459"/>
              <a:gd name="connsiteY115" fmla="*/ 1642638 h 6858000"/>
              <a:gd name="connsiteX116" fmla="*/ 1528146 w 7864459"/>
              <a:gd name="connsiteY116" fmla="*/ 1638374 h 6858000"/>
              <a:gd name="connsiteX117" fmla="*/ 1516520 w 7864459"/>
              <a:gd name="connsiteY117" fmla="*/ 1553747 h 6858000"/>
              <a:gd name="connsiteX118" fmla="*/ 1528232 w 7864459"/>
              <a:gd name="connsiteY118" fmla="*/ 1485881 h 6858000"/>
              <a:gd name="connsiteX119" fmla="*/ 1508633 w 7864459"/>
              <a:gd name="connsiteY119" fmla="*/ 1219904 h 6858000"/>
              <a:gd name="connsiteX120" fmla="*/ 1495561 w 7864459"/>
              <a:gd name="connsiteY120" fmla="*/ 1079200 h 6858000"/>
              <a:gd name="connsiteX121" fmla="*/ 1488237 w 7864459"/>
              <a:gd name="connsiteY121" fmla="*/ 906926 h 6858000"/>
              <a:gd name="connsiteX122" fmla="*/ 1481307 w 7864459"/>
              <a:gd name="connsiteY122" fmla="*/ 693671 h 6858000"/>
              <a:gd name="connsiteX123" fmla="*/ 1472811 w 7864459"/>
              <a:gd name="connsiteY123" fmla="*/ 674509 h 6858000"/>
              <a:gd name="connsiteX124" fmla="*/ 1474408 w 7864459"/>
              <a:gd name="connsiteY124" fmla="*/ 671854 h 6858000"/>
              <a:gd name="connsiteX125" fmla="*/ 1472365 w 7864459"/>
              <a:gd name="connsiteY125" fmla="*/ 648655 h 6858000"/>
              <a:gd name="connsiteX126" fmla="*/ 1466647 w 7864459"/>
              <a:gd name="connsiteY126" fmla="*/ 644194 h 6858000"/>
              <a:gd name="connsiteX127" fmla="*/ 1463593 w 7864459"/>
              <a:gd name="connsiteY127" fmla="*/ 628473 h 6858000"/>
              <a:gd name="connsiteX128" fmla="*/ 1446058 w 7864459"/>
              <a:gd name="connsiteY128" fmla="*/ 545150 h 6858000"/>
              <a:gd name="connsiteX129" fmla="*/ 1447912 w 7864459"/>
              <a:gd name="connsiteY129" fmla="*/ 544275 h 6858000"/>
              <a:gd name="connsiteX130" fmla="*/ 1471121 w 7864459"/>
              <a:gd name="connsiteY130" fmla="*/ 466430 h 6858000"/>
              <a:gd name="connsiteX131" fmla="*/ 1492233 w 7864459"/>
              <a:gd name="connsiteY131" fmla="*/ 390714 h 6858000"/>
              <a:gd name="connsiteX132" fmla="*/ 1491406 w 7864459"/>
              <a:gd name="connsiteY132" fmla="*/ 380764 h 6858000"/>
              <a:gd name="connsiteX133" fmla="*/ 1425326 w 7864459"/>
              <a:gd name="connsiteY133" fmla="*/ 399555 h 6858000"/>
              <a:gd name="connsiteX134" fmla="*/ 1425341 w 7864459"/>
              <a:gd name="connsiteY134" fmla="*/ 382586 h 6858000"/>
              <a:gd name="connsiteX135" fmla="*/ 1413890 w 7864459"/>
              <a:gd name="connsiteY135" fmla="*/ 305471 h 6858000"/>
              <a:gd name="connsiteX136" fmla="*/ 1456295 w 7864459"/>
              <a:gd name="connsiteY136" fmla="*/ 211274 h 6858000"/>
              <a:gd name="connsiteX137" fmla="*/ 1464308 w 7864459"/>
              <a:gd name="connsiteY137" fmla="*/ 135477 h 6858000"/>
              <a:gd name="connsiteX138" fmla="*/ 1505907 w 7864459"/>
              <a:gd name="connsiteY138" fmla="*/ 35011 h 6858000"/>
              <a:gd name="connsiteX139" fmla="*/ 1508776 w 7864459"/>
              <a:gd name="connsiteY139" fmla="*/ 0 h 6858000"/>
              <a:gd name="connsiteX0" fmla="*/ 1508776 w 7864459"/>
              <a:gd name="connsiteY0" fmla="*/ 0 h 6858000"/>
              <a:gd name="connsiteX1" fmla="*/ 7864459 w 7864459"/>
              <a:gd name="connsiteY1" fmla="*/ 0 h 6858000"/>
              <a:gd name="connsiteX2" fmla="*/ 7864459 w 7864459"/>
              <a:gd name="connsiteY2" fmla="*/ 6858000 h 6858000"/>
              <a:gd name="connsiteX3" fmla="*/ 11339 w 7864459"/>
              <a:gd name="connsiteY3" fmla="*/ 6858000 h 6858000"/>
              <a:gd name="connsiteX4" fmla="*/ 16568 w 7864459"/>
              <a:gd name="connsiteY4" fmla="*/ 6806542 h 6858000"/>
              <a:gd name="connsiteX5" fmla="*/ 22283 w 7864459"/>
              <a:gd name="connsiteY5" fmla="*/ 6810337 h 6858000"/>
              <a:gd name="connsiteX6" fmla="*/ 29140 w 7864459"/>
              <a:gd name="connsiteY6" fmla="*/ 6811393 h 6858000"/>
              <a:gd name="connsiteX7" fmla="*/ 0 w 7864459"/>
              <a:gd name="connsiteY7" fmla="*/ 6782373 h 6858000"/>
              <a:gd name="connsiteX8" fmla="*/ 64359 w 7864459"/>
              <a:gd name="connsiteY8" fmla="*/ 6763669 h 6858000"/>
              <a:gd name="connsiteX9" fmla="*/ 35859 w 7864459"/>
              <a:gd name="connsiteY9" fmla="*/ 6695947 h 6858000"/>
              <a:gd name="connsiteX10" fmla="*/ 70494 w 7864459"/>
              <a:gd name="connsiteY10" fmla="*/ 6649679 h 6858000"/>
              <a:gd name="connsiteX11" fmla="*/ 29566 w 7864459"/>
              <a:gd name="connsiteY11" fmla="*/ 6592697 h 6858000"/>
              <a:gd name="connsiteX12" fmla="*/ 113164 w 7864459"/>
              <a:gd name="connsiteY12" fmla="*/ 6469566 h 6858000"/>
              <a:gd name="connsiteX13" fmla="*/ 168484 w 7864459"/>
              <a:gd name="connsiteY13" fmla="*/ 6398679 h 6858000"/>
              <a:gd name="connsiteX14" fmla="*/ 219944 w 7864459"/>
              <a:gd name="connsiteY14" fmla="*/ 6353596 h 6858000"/>
              <a:gd name="connsiteX15" fmla="*/ 230103 w 7864459"/>
              <a:gd name="connsiteY15" fmla="*/ 6282376 h 6858000"/>
              <a:gd name="connsiteX16" fmla="*/ 276073 w 7864459"/>
              <a:gd name="connsiteY16" fmla="*/ 6245603 h 6858000"/>
              <a:gd name="connsiteX17" fmla="*/ 286723 w 7864459"/>
              <a:gd name="connsiteY17" fmla="*/ 6231382 h 6858000"/>
              <a:gd name="connsiteX18" fmla="*/ 323172 w 7864459"/>
              <a:gd name="connsiteY18" fmla="*/ 6150483 h 6858000"/>
              <a:gd name="connsiteX19" fmla="*/ 359174 w 7864459"/>
              <a:gd name="connsiteY19" fmla="*/ 6135150 h 6858000"/>
              <a:gd name="connsiteX20" fmla="*/ 360683 w 7864459"/>
              <a:gd name="connsiteY20" fmla="*/ 6135117 h 6858000"/>
              <a:gd name="connsiteX21" fmla="*/ 346317 w 7864459"/>
              <a:gd name="connsiteY21" fmla="*/ 6094992 h 6858000"/>
              <a:gd name="connsiteX22" fmla="*/ 370345 w 7864459"/>
              <a:gd name="connsiteY22" fmla="*/ 6094804 h 6858000"/>
              <a:gd name="connsiteX23" fmla="*/ 371529 w 7864459"/>
              <a:gd name="connsiteY23" fmla="*/ 6069532 h 6858000"/>
              <a:gd name="connsiteX24" fmla="*/ 373753 w 7864459"/>
              <a:gd name="connsiteY24" fmla="*/ 6057240 h 6858000"/>
              <a:gd name="connsiteX25" fmla="*/ 371062 w 7864459"/>
              <a:gd name="connsiteY25" fmla="*/ 6052194 h 6858000"/>
              <a:gd name="connsiteX26" fmla="*/ 376026 w 7864459"/>
              <a:gd name="connsiteY26" fmla="*/ 6034848 h 6858000"/>
              <a:gd name="connsiteX27" fmla="*/ 377286 w 7864459"/>
              <a:gd name="connsiteY27" fmla="*/ 6016934 h 6858000"/>
              <a:gd name="connsiteX28" fmla="*/ 402756 w 7864459"/>
              <a:gd name="connsiteY28" fmla="*/ 5941839 h 6858000"/>
              <a:gd name="connsiteX29" fmla="*/ 425910 w 7864459"/>
              <a:gd name="connsiteY29" fmla="*/ 5769612 h 6858000"/>
              <a:gd name="connsiteX30" fmla="*/ 528196 w 7864459"/>
              <a:gd name="connsiteY30" fmla="*/ 5483024 h 6858000"/>
              <a:gd name="connsiteX31" fmla="*/ 589048 w 7864459"/>
              <a:gd name="connsiteY31" fmla="*/ 5386836 h 6858000"/>
              <a:gd name="connsiteX32" fmla="*/ 589158 w 7864459"/>
              <a:gd name="connsiteY32" fmla="*/ 5336094 h 6858000"/>
              <a:gd name="connsiteX33" fmla="*/ 604295 w 7864459"/>
              <a:gd name="connsiteY33" fmla="*/ 5322215 h 6858000"/>
              <a:gd name="connsiteX34" fmla="*/ 607160 w 7864459"/>
              <a:gd name="connsiteY34" fmla="*/ 5319945 h 6858000"/>
              <a:gd name="connsiteX35" fmla="*/ 613061 w 7864459"/>
              <a:gd name="connsiteY35" fmla="*/ 5308206 h 6858000"/>
              <a:gd name="connsiteX36" fmla="*/ 621687 w 7864459"/>
              <a:gd name="connsiteY36" fmla="*/ 5308204 h 6858000"/>
              <a:gd name="connsiteX37" fmla="*/ 628504 w 7864459"/>
              <a:gd name="connsiteY37" fmla="*/ 5244688 h 6858000"/>
              <a:gd name="connsiteX38" fmla="*/ 607443 w 7864459"/>
              <a:gd name="connsiteY38" fmla="*/ 5165945 h 6858000"/>
              <a:gd name="connsiteX39" fmla="*/ 611850 w 7864459"/>
              <a:gd name="connsiteY39" fmla="*/ 5124196 h 6858000"/>
              <a:gd name="connsiteX40" fmla="*/ 618322 w 7864459"/>
              <a:gd name="connsiteY40" fmla="*/ 5119497 h 6858000"/>
              <a:gd name="connsiteX41" fmla="*/ 601659 w 7864459"/>
              <a:gd name="connsiteY41" fmla="*/ 5056494 h 6858000"/>
              <a:gd name="connsiteX42" fmla="*/ 623563 w 7864459"/>
              <a:gd name="connsiteY42" fmla="*/ 4974868 h 6858000"/>
              <a:gd name="connsiteX43" fmla="*/ 647517 w 7864459"/>
              <a:gd name="connsiteY43" fmla="*/ 4914948 h 6858000"/>
              <a:gd name="connsiteX44" fmla="*/ 657741 w 7864459"/>
              <a:gd name="connsiteY44" fmla="*/ 4880631 h 6858000"/>
              <a:gd name="connsiteX45" fmla="*/ 677582 w 7864459"/>
              <a:gd name="connsiteY45" fmla="*/ 4790628 h 6858000"/>
              <a:gd name="connsiteX46" fmla="*/ 684238 w 7864459"/>
              <a:gd name="connsiteY46" fmla="*/ 4679718 h 6858000"/>
              <a:gd name="connsiteX47" fmla="*/ 709866 w 7864459"/>
              <a:gd name="connsiteY47" fmla="*/ 4557310 h 6858000"/>
              <a:gd name="connsiteX48" fmla="*/ 724846 w 7864459"/>
              <a:gd name="connsiteY48" fmla="*/ 4508412 h 6858000"/>
              <a:gd name="connsiteX49" fmla="*/ 729978 w 7864459"/>
              <a:gd name="connsiteY49" fmla="*/ 4391240 h 6858000"/>
              <a:gd name="connsiteX50" fmla="*/ 736618 w 7864459"/>
              <a:gd name="connsiteY50" fmla="*/ 4174996 h 6858000"/>
              <a:gd name="connsiteX51" fmla="*/ 748015 w 7864459"/>
              <a:gd name="connsiteY51" fmla="*/ 4078684 h 6858000"/>
              <a:gd name="connsiteX52" fmla="*/ 772390 w 7864459"/>
              <a:gd name="connsiteY52" fmla="*/ 3934323 h 6858000"/>
              <a:gd name="connsiteX53" fmla="*/ 762383 w 7864459"/>
              <a:gd name="connsiteY53" fmla="*/ 3921099 h 6858000"/>
              <a:gd name="connsiteX54" fmla="*/ 757785 w 7864459"/>
              <a:gd name="connsiteY54" fmla="*/ 3906233 h 6858000"/>
              <a:gd name="connsiteX55" fmla="*/ 759222 w 7864459"/>
              <a:gd name="connsiteY55" fmla="*/ 3904422 h 6858000"/>
              <a:gd name="connsiteX56" fmla="*/ 759822 w 7864459"/>
              <a:gd name="connsiteY56" fmla="*/ 3887163 h 6858000"/>
              <a:gd name="connsiteX57" fmla="*/ 755954 w 7864459"/>
              <a:gd name="connsiteY57" fmla="*/ 3883366 h 6858000"/>
              <a:gd name="connsiteX58" fmla="*/ 749636 w 7864459"/>
              <a:gd name="connsiteY58" fmla="*/ 3808615 h 6858000"/>
              <a:gd name="connsiteX59" fmla="*/ 774850 w 7864459"/>
              <a:gd name="connsiteY59" fmla="*/ 3801218 h 6858000"/>
              <a:gd name="connsiteX60" fmla="*/ 800941 w 7864459"/>
              <a:gd name="connsiteY60" fmla="*/ 3735794 h 6858000"/>
              <a:gd name="connsiteX61" fmla="*/ 798329 w 7864459"/>
              <a:gd name="connsiteY61" fmla="*/ 3699097 h 6858000"/>
              <a:gd name="connsiteX62" fmla="*/ 798623 w 7864459"/>
              <a:gd name="connsiteY62" fmla="*/ 3691697 h 6858000"/>
              <a:gd name="connsiteX63" fmla="*/ 798967 w 7864459"/>
              <a:gd name="connsiteY63" fmla="*/ 3691546 h 6858000"/>
              <a:gd name="connsiteX64" fmla="*/ 799953 w 7864459"/>
              <a:gd name="connsiteY64" fmla="*/ 3683730 h 6858000"/>
              <a:gd name="connsiteX65" fmla="*/ 799160 w 7864459"/>
              <a:gd name="connsiteY65" fmla="*/ 3678210 h 6858000"/>
              <a:gd name="connsiteX66" fmla="*/ 846137 w 7864459"/>
              <a:gd name="connsiteY66" fmla="*/ 3622140 h 6858000"/>
              <a:gd name="connsiteX67" fmla="*/ 887864 w 7864459"/>
              <a:gd name="connsiteY67" fmla="*/ 3534890 h 6858000"/>
              <a:gd name="connsiteX68" fmla="*/ 925330 w 7864459"/>
              <a:gd name="connsiteY68" fmla="*/ 3446748 h 6858000"/>
              <a:gd name="connsiteX69" fmla="*/ 937027 w 7864459"/>
              <a:gd name="connsiteY69" fmla="*/ 3413985 h 6858000"/>
              <a:gd name="connsiteX70" fmla="*/ 966113 w 7864459"/>
              <a:gd name="connsiteY70" fmla="*/ 3359338 h 6858000"/>
              <a:gd name="connsiteX71" fmla="*/ 984538 w 7864459"/>
              <a:gd name="connsiteY71" fmla="*/ 3336636 h 6858000"/>
              <a:gd name="connsiteX72" fmla="*/ 984468 w 7864459"/>
              <a:gd name="connsiteY72" fmla="*/ 3335242 h 6858000"/>
              <a:gd name="connsiteX73" fmla="*/ 988955 w 7864459"/>
              <a:gd name="connsiteY73" fmla="*/ 3334506 h 6858000"/>
              <a:gd name="connsiteX74" fmla="*/ 992485 w 7864459"/>
              <a:gd name="connsiteY74" fmla="*/ 3330362 h 6858000"/>
              <a:gd name="connsiteX75" fmla="*/ 996515 w 7864459"/>
              <a:gd name="connsiteY75" fmla="*/ 3316492 h 6858000"/>
              <a:gd name="connsiteX76" fmla="*/ 997106 w 7864459"/>
              <a:gd name="connsiteY76" fmla="*/ 3310855 h 6858000"/>
              <a:gd name="connsiteX77" fmla="*/ 999940 w 7864459"/>
              <a:gd name="connsiteY77" fmla="*/ 3303502 h 6858000"/>
              <a:gd name="connsiteX78" fmla="*/ 1000304 w 7864459"/>
              <a:gd name="connsiteY78" fmla="*/ 3303456 h 6858000"/>
              <a:gd name="connsiteX79" fmla="*/ 1002381 w 7864459"/>
              <a:gd name="connsiteY79" fmla="*/ 3296306 h 6858000"/>
              <a:gd name="connsiteX80" fmla="*/ 1008831 w 7864459"/>
              <a:gd name="connsiteY80" fmla="*/ 3259631 h 6858000"/>
              <a:gd name="connsiteX81" fmla="*/ 1053873 w 7864459"/>
              <a:gd name="connsiteY81" fmla="*/ 3227829 h 6858000"/>
              <a:gd name="connsiteX82" fmla="*/ 1065766 w 7864459"/>
              <a:gd name="connsiteY82" fmla="*/ 3211605 h 6858000"/>
              <a:gd name="connsiteX83" fmla="*/ 1073688 w 7864459"/>
              <a:gd name="connsiteY83" fmla="*/ 3203657 h 6858000"/>
              <a:gd name="connsiteX84" fmla="*/ 1075196 w 7864459"/>
              <a:gd name="connsiteY84" fmla="*/ 3203625 h 6858000"/>
              <a:gd name="connsiteX85" fmla="*/ 1084398 w 7864459"/>
              <a:gd name="connsiteY85" fmla="*/ 3164801 h 6858000"/>
              <a:gd name="connsiteX86" fmla="*/ 1085303 w 7864459"/>
              <a:gd name="connsiteY86" fmla="*/ 3140459 h 6858000"/>
              <a:gd name="connsiteX87" fmla="*/ 1087385 w 7864459"/>
              <a:gd name="connsiteY87" fmla="*/ 3128619 h 6858000"/>
              <a:gd name="connsiteX88" fmla="*/ 1084641 w 7864459"/>
              <a:gd name="connsiteY88" fmla="*/ 3123757 h 6858000"/>
              <a:gd name="connsiteX89" fmla="*/ 1089406 w 7864459"/>
              <a:gd name="connsiteY89" fmla="*/ 3107053 h 6858000"/>
              <a:gd name="connsiteX90" fmla="*/ 1091209 w 7864459"/>
              <a:gd name="connsiteY90" fmla="*/ 3105708 h 6858000"/>
              <a:gd name="connsiteX91" fmla="*/ 1090464 w 7864459"/>
              <a:gd name="connsiteY91" fmla="*/ 3089798 h 6858000"/>
              <a:gd name="connsiteX92" fmla="*/ 1084189 w 7864459"/>
              <a:gd name="connsiteY92" fmla="*/ 3073892 h 6858000"/>
              <a:gd name="connsiteX93" fmla="*/ 1142413 w 7864459"/>
              <a:gd name="connsiteY93" fmla="*/ 2939902 h 6858000"/>
              <a:gd name="connsiteX94" fmla="*/ 1143520 w 7864459"/>
              <a:gd name="connsiteY94" fmla="*/ 2801843 h 6858000"/>
              <a:gd name="connsiteX95" fmla="*/ 1176387 w 7864459"/>
              <a:gd name="connsiteY95" fmla="*/ 2729696 h 6858000"/>
              <a:gd name="connsiteX96" fmla="*/ 1220539 w 7864459"/>
              <a:gd name="connsiteY96" fmla="*/ 2682866 h 6858000"/>
              <a:gd name="connsiteX97" fmla="*/ 1268893 w 7864459"/>
              <a:gd name="connsiteY97" fmla="*/ 2526390 h 6858000"/>
              <a:gd name="connsiteX98" fmla="*/ 1294994 w 7864459"/>
              <a:gd name="connsiteY98" fmla="*/ 2483002 h 6858000"/>
              <a:gd name="connsiteX99" fmla="*/ 1294539 w 7864459"/>
              <a:gd name="connsiteY99" fmla="*/ 2434127 h 6858000"/>
              <a:gd name="connsiteX100" fmla="*/ 1309506 w 7864459"/>
              <a:gd name="connsiteY100" fmla="*/ 2420768 h 6858000"/>
              <a:gd name="connsiteX101" fmla="*/ 1312344 w 7864459"/>
              <a:gd name="connsiteY101" fmla="*/ 2418582 h 6858000"/>
              <a:gd name="connsiteX102" fmla="*/ 1318108 w 7864459"/>
              <a:gd name="connsiteY102" fmla="*/ 2407279 h 6858000"/>
              <a:gd name="connsiteX103" fmla="*/ 1326725 w 7864459"/>
              <a:gd name="connsiteY103" fmla="*/ 2407282 h 6858000"/>
              <a:gd name="connsiteX104" fmla="*/ 1340410 w 7864459"/>
              <a:gd name="connsiteY104" fmla="*/ 2392557 h 6858000"/>
              <a:gd name="connsiteX105" fmla="*/ 1349066 w 7864459"/>
              <a:gd name="connsiteY105" fmla="*/ 2370864 h 6858000"/>
              <a:gd name="connsiteX106" fmla="*/ 1406750 w 7864459"/>
              <a:gd name="connsiteY106" fmla="*/ 2202566 h 6858000"/>
              <a:gd name="connsiteX107" fmla="*/ 1423059 w 7864459"/>
              <a:gd name="connsiteY107" fmla="*/ 2182184 h 6858000"/>
              <a:gd name="connsiteX108" fmla="*/ 1441099 w 7864459"/>
              <a:gd name="connsiteY108" fmla="*/ 2151646 h 6858000"/>
              <a:gd name="connsiteX109" fmla="*/ 1484754 w 7864459"/>
              <a:gd name="connsiteY109" fmla="*/ 2025678 h 6858000"/>
              <a:gd name="connsiteX110" fmla="*/ 1493403 w 7864459"/>
              <a:gd name="connsiteY110" fmla="*/ 1908118 h 6858000"/>
              <a:gd name="connsiteX111" fmla="*/ 1502844 w 7864459"/>
              <a:gd name="connsiteY111" fmla="*/ 1721725 h 6858000"/>
              <a:gd name="connsiteX112" fmla="*/ 1503255 w 7864459"/>
              <a:gd name="connsiteY112" fmla="*/ 1690229 h 6858000"/>
              <a:gd name="connsiteX113" fmla="*/ 1513215 w 7864459"/>
              <a:gd name="connsiteY113" fmla="*/ 1664519 h 6858000"/>
              <a:gd name="connsiteX114" fmla="*/ 1523900 w 7864459"/>
              <a:gd name="connsiteY114" fmla="*/ 1659741 h 6858000"/>
              <a:gd name="connsiteX115" fmla="*/ 1525669 w 7864459"/>
              <a:gd name="connsiteY115" fmla="*/ 1642638 h 6858000"/>
              <a:gd name="connsiteX116" fmla="*/ 1528146 w 7864459"/>
              <a:gd name="connsiteY116" fmla="*/ 1638374 h 6858000"/>
              <a:gd name="connsiteX117" fmla="*/ 1516520 w 7864459"/>
              <a:gd name="connsiteY117" fmla="*/ 1553747 h 6858000"/>
              <a:gd name="connsiteX118" fmla="*/ 1528232 w 7864459"/>
              <a:gd name="connsiteY118" fmla="*/ 1485881 h 6858000"/>
              <a:gd name="connsiteX119" fmla="*/ 1508633 w 7864459"/>
              <a:gd name="connsiteY119" fmla="*/ 1219904 h 6858000"/>
              <a:gd name="connsiteX120" fmla="*/ 1495561 w 7864459"/>
              <a:gd name="connsiteY120" fmla="*/ 1079200 h 6858000"/>
              <a:gd name="connsiteX121" fmla="*/ 1488237 w 7864459"/>
              <a:gd name="connsiteY121" fmla="*/ 906926 h 6858000"/>
              <a:gd name="connsiteX122" fmla="*/ 1481307 w 7864459"/>
              <a:gd name="connsiteY122" fmla="*/ 693671 h 6858000"/>
              <a:gd name="connsiteX123" fmla="*/ 1472811 w 7864459"/>
              <a:gd name="connsiteY123" fmla="*/ 674509 h 6858000"/>
              <a:gd name="connsiteX124" fmla="*/ 1474408 w 7864459"/>
              <a:gd name="connsiteY124" fmla="*/ 671854 h 6858000"/>
              <a:gd name="connsiteX125" fmla="*/ 1472365 w 7864459"/>
              <a:gd name="connsiteY125" fmla="*/ 648655 h 6858000"/>
              <a:gd name="connsiteX126" fmla="*/ 1466647 w 7864459"/>
              <a:gd name="connsiteY126" fmla="*/ 644194 h 6858000"/>
              <a:gd name="connsiteX127" fmla="*/ 1463593 w 7864459"/>
              <a:gd name="connsiteY127" fmla="*/ 628473 h 6858000"/>
              <a:gd name="connsiteX128" fmla="*/ 1446058 w 7864459"/>
              <a:gd name="connsiteY128" fmla="*/ 545150 h 6858000"/>
              <a:gd name="connsiteX129" fmla="*/ 1447912 w 7864459"/>
              <a:gd name="connsiteY129" fmla="*/ 544275 h 6858000"/>
              <a:gd name="connsiteX130" fmla="*/ 1471121 w 7864459"/>
              <a:gd name="connsiteY130" fmla="*/ 466430 h 6858000"/>
              <a:gd name="connsiteX131" fmla="*/ 1492233 w 7864459"/>
              <a:gd name="connsiteY131" fmla="*/ 390714 h 6858000"/>
              <a:gd name="connsiteX132" fmla="*/ 1491406 w 7864459"/>
              <a:gd name="connsiteY132" fmla="*/ 380764 h 6858000"/>
              <a:gd name="connsiteX133" fmla="*/ 1425326 w 7864459"/>
              <a:gd name="connsiteY133" fmla="*/ 399555 h 6858000"/>
              <a:gd name="connsiteX134" fmla="*/ 1425341 w 7864459"/>
              <a:gd name="connsiteY134" fmla="*/ 382586 h 6858000"/>
              <a:gd name="connsiteX135" fmla="*/ 1413890 w 7864459"/>
              <a:gd name="connsiteY135" fmla="*/ 305471 h 6858000"/>
              <a:gd name="connsiteX136" fmla="*/ 1456295 w 7864459"/>
              <a:gd name="connsiteY136" fmla="*/ 211274 h 6858000"/>
              <a:gd name="connsiteX137" fmla="*/ 1464308 w 7864459"/>
              <a:gd name="connsiteY137" fmla="*/ 135477 h 6858000"/>
              <a:gd name="connsiteX138" fmla="*/ 1505907 w 7864459"/>
              <a:gd name="connsiteY138" fmla="*/ 35011 h 6858000"/>
              <a:gd name="connsiteX139" fmla="*/ 1508776 w 7864459"/>
              <a:gd name="connsiteY139" fmla="*/ 0 h 6858000"/>
              <a:gd name="connsiteX0" fmla="*/ 1508776 w 7864459"/>
              <a:gd name="connsiteY0" fmla="*/ 0 h 6858000"/>
              <a:gd name="connsiteX1" fmla="*/ 7864459 w 7864459"/>
              <a:gd name="connsiteY1" fmla="*/ 0 h 6858000"/>
              <a:gd name="connsiteX2" fmla="*/ 7864459 w 7864459"/>
              <a:gd name="connsiteY2" fmla="*/ 6858000 h 6858000"/>
              <a:gd name="connsiteX3" fmla="*/ 11339 w 7864459"/>
              <a:gd name="connsiteY3" fmla="*/ 6858000 h 6858000"/>
              <a:gd name="connsiteX4" fmla="*/ 16568 w 7864459"/>
              <a:gd name="connsiteY4" fmla="*/ 6806542 h 6858000"/>
              <a:gd name="connsiteX5" fmla="*/ 22283 w 7864459"/>
              <a:gd name="connsiteY5" fmla="*/ 6810337 h 6858000"/>
              <a:gd name="connsiteX6" fmla="*/ 29140 w 7864459"/>
              <a:gd name="connsiteY6" fmla="*/ 6811393 h 6858000"/>
              <a:gd name="connsiteX7" fmla="*/ 0 w 7864459"/>
              <a:gd name="connsiteY7" fmla="*/ 6782373 h 6858000"/>
              <a:gd name="connsiteX8" fmla="*/ 64359 w 7864459"/>
              <a:gd name="connsiteY8" fmla="*/ 6763669 h 6858000"/>
              <a:gd name="connsiteX9" fmla="*/ 35859 w 7864459"/>
              <a:gd name="connsiteY9" fmla="*/ 6695947 h 6858000"/>
              <a:gd name="connsiteX10" fmla="*/ 70494 w 7864459"/>
              <a:gd name="connsiteY10" fmla="*/ 6649679 h 6858000"/>
              <a:gd name="connsiteX11" fmla="*/ 29566 w 7864459"/>
              <a:gd name="connsiteY11" fmla="*/ 6592697 h 6858000"/>
              <a:gd name="connsiteX12" fmla="*/ 113164 w 7864459"/>
              <a:gd name="connsiteY12" fmla="*/ 6469566 h 6858000"/>
              <a:gd name="connsiteX13" fmla="*/ 101977 w 7864459"/>
              <a:gd name="connsiteY13" fmla="*/ 6405029 h 6858000"/>
              <a:gd name="connsiteX14" fmla="*/ 219944 w 7864459"/>
              <a:gd name="connsiteY14" fmla="*/ 6353596 h 6858000"/>
              <a:gd name="connsiteX15" fmla="*/ 230103 w 7864459"/>
              <a:gd name="connsiteY15" fmla="*/ 6282376 h 6858000"/>
              <a:gd name="connsiteX16" fmla="*/ 276073 w 7864459"/>
              <a:gd name="connsiteY16" fmla="*/ 6245603 h 6858000"/>
              <a:gd name="connsiteX17" fmla="*/ 286723 w 7864459"/>
              <a:gd name="connsiteY17" fmla="*/ 6231382 h 6858000"/>
              <a:gd name="connsiteX18" fmla="*/ 323172 w 7864459"/>
              <a:gd name="connsiteY18" fmla="*/ 6150483 h 6858000"/>
              <a:gd name="connsiteX19" fmla="*/ 359174 w 7864459"/>
              <a:gd name="connsiteY19" fmla="*/ 6135150 h 6858000"/>
              <a:gd name="connsiteX20" fmla="*/ 360683 w 7864459"/>
              <a:gd name="connsiteY20" fmla="*/ 6135117 h 6858000"/>
              <a:gd name="connsiteX21" fmla="*/ 346317 w 7864459"/>
              <a:gd name="connsiteY21" fmla="*/ 6094992 h 6858000"/>
              <a:gd name="connsiteX22" fmla="*/ 370345 w 7864459"/>
              <a:gd name="connsiteY22" fmla="*/ 6094804 h 6858000"/>
              <a:gd name="connsiteX23" fmla="*/ 371529 w 7864459"/>
              <a:gd name="connsiteY23" fmla="*/ 6069532 h 6858000"/>
              <a:gd name="connsiteX24" fmla="*/ 373753 w 7864459"/>
              <a:gd name="connsiteY24" fmla="*/ 6057240 h 6858000"/>
              <a:gd name="connsiteX25" fmla="*/ 371062 w 7864459"/>
              <a:gd name="connsiteY25" fmla="*/ 6052194 h 6858000"/>
              <a:gd name="connsiteX26" fmla="*/ 376026 w 7864459"/>
              <a:gd name="connsiteY26" fmla="*/ 6034848 h 6858000"/>
              <a:gd name="connsiteX27" fmla="*/ 377286 w 7864459"/>
              <a:gd name="connsiteY27" fmla="*/ 6016934 h 6858000"/>
              <a:gd name="connsiteX28" fmla="*/ 402756 w 7864459"/>
              <a:gd name="connsiteY28" fmla="*/ 5941839 h 6858000"/>
              <a:gd name="connsiteX29" fmla="*/ 425910 w 7864459"/>
              <a:gd name="connsiteY29" fmla="*/ 5769612 h 6858000"/>
              <a:gd name="connsiteX30" fmla="*/ 528196 w 7864459"/>
              <a:gd name="connsiteY30" fmla="*/ 5483024 h 6858000"/>
              <a:gd name="connsiteX31" fmla="*/ 589048 w 7864459"/>
              <a:gd name="connsiteY31" fmla="*/ 5386836 h 6858000"/>
              <a:gd name="connsiteX32" fmla="*/ 589158 w 7864459"/>
              <a:gd name="connsiteY32" fmla="*/ 5336094 h 6858000"/>
              <a:gd name="connsiteX33" fmla="*/ 604295 w 7864459"/>
              <a:gd name="connsiteY33" fmla="*/ 5322215 h 6858000"/>
              <a:gd name="connsiteX34" fmla="*/ 607160 w 7864459"/>
              <a:gd name="connsiteY34" fmla="*/ 5319945 h 6858000"/>
              <a:gd name="connsiteX35" fmla="*/ 613061 w 7864459"/>
              <a:gd name="connsiteY35" fmla="*/ 5308206 h 6858000"/>
              <a:gd name="connsiteX36" fmla="*/ 621687 w 7864459"/>
              <a:gd name="connsiteY36" fmla="*/ 5308204 h 6858000"/>
              <a:gd name="connsiteX37" fmla="*/ 628504 w 7864459"/>
              <a:gd name="connsiteY37" fmla="*/ 5244688 h 6858000"/>
              <a:gd name="connsiteX38" fmla="*/ 607443 w 7864459"/>
              <a:gd name="connsiteY38" fmla="*/ 5165945 h 6858000"/>
              <a:gd name="connsiteX39" fmla="*/ 611850 w 7864459"/>
              <a:gd name="connsiteY39" fmla="*/ 5124196 h 6858000"/>
              <a:gd name="connsiteX40" fmla="*/ 618322 w 7864459"/>
              <a:gd name="connsiteY40" fmla="*/ 5119497 h 6858000"/>
              <a:gd name="connsiteX41" fmla="*/ 601659 w 7864459"/>
              <a:gd name="connsiteY41" fmla="*/ 5056494 h 6858000"/>
              <a:gd name="connsiteX42" fmla="*/ 623563 w 7864459"/>
              <a:gd name="connsiteY42" fmla="*/ 4974868 h 6858000"/>
              <a:gd name="connsiteX43" fmla="*/ 647517 w 7864459"/>
              <a:gd name="connsiteY43" fmla="*/ 4914948 h 6858000"/>
              <a:gd name="connsiteX44" fmla="*/ 657741 w 7864459"/>
              <a:gd name="connsiteY44" fmla="*/ 4880631 h 6858000"/>
              <a:gd name="connsiteX45" fmla="*/ 677582 w 7864459"/>
              <a:gd name="connsiteY45" fmla="*/ 4790628 h 6858000"/>
              <a:gd name="connsiteX46" fmla="*/ 684238 w 7864459"/>
              <a:gd name="connsiteY46" fmla="*/ 4679718 h 6858000"/>
              <a:gd name="connsiteX47" fmla="*/ 709866 w 7864459"/>
              <a:gd name="connsiteY47" fmla="*/ 4557310 h 6858000"/>
              <a:gd name="connsiteX48" fmla="*/ 724846 w 7864459"/>
              <a:gd name="connsiteY48" fmla="*/ 4508412 h 6858000"/>
              <a:gd name="connsiteX49" fmla="*/ 729978 w 7864459"/>
              <a:gd name="connsiteY49" fmla="*/ 4391240 h 6858000"/>
              <a:gd name="connsiteX50" fmla="*/ 736618 w 7864459"/>
              <a:gd name="connsiteY50" fmla="*/ 4174996 h 6858000"/>
              <a:gd name="connsiteX51" fmla="*/ 748015 w 7864459"/>
              <a:gd name="connsiteY51" fmla="*/ 4078684 h 6858000"/>
              <a:gd name="connsiteX52" fmla="*/ 772390 w 7864459"/>
              <a:gd name="connsiteY52" fmla="*/ 3934323 h 6858000"/>
              <a:gd name="connsiteX53" fmla="*/ 762383 w 7864459"/>
              <a:gd name="connsiteY53" fmla="*/ 3921099 h 6858000"/>
              <a:gd name="connsiteX54" fmla="*/ 757785 w 7864459"/>
              <a:gd name="connsiteY54" fmla="*/ 3906233 h 6858000"/>
              <a:gd name="connsiteX55" fmla="*/ 759222 w 7864459"/>
              <a:gd name="connsiteY55" fmla="*/ 3904422 h 6858000"/>
              <a:gd name="connsiteX56" fmla="*/ 759822 w 7864459"/>
              <a:gd name="connsiteY56" fmla="*/ 3887163 h 6858000"/>
              <a:gd name="connsiteX57" fmla="*/ 755954 w 7864459"/>
              <a:gd name="connsiteY57" fmla="*/ 3883366 h 6858000"/>
              <a:gd name="connsiteX58" fmla="*/ 749636 w 7864459"/>
              <a:gd name="connsiteY58" fmla="*/ 3808615 h 6858000"/>
              <a:gd name="connsiteX59" fmla="*/ 774850 w 7864459"/>
              <a:gd name="connsiteY59" fmla="*/ 3801218 h 6858000"/>
              <a:gd name="connsiteX60" fmla="*/ 800941 w 7864459"/>
              <a:gd name="connsiteY60" fmla="*/ 3735794 h 6858000"/>
              <a:gd name="connsiteX61" fmla="*/ 798329 w 7864459"/>
              <a:gd name="connsiteY61" fmla="*/ 3699097 h 6858000"/>
              <a:gd name="connsiteX62" fmla="*/ 798623 w 7864459"/>
              <a:gd name="connsiteY62" fmla="*/ 3691697 h 6858000"/>
              <a:gd name="connsiteX63" fmla="*/ 798967 w 7864459"/>
              <a:gd name="connsiteY63" fmla="*/ 3691546 h 6858000"/>
              <a:gd name="connsiteX64" fmla="*/ 799953 w 7864459"/>
              <a:gd name="connsiteY64" fmla="*/ 3683730 h 6858000"/>
              <a:gd name="connsiteX65" fmla="*/ 799160 w 7864459"/>
              <a:gd name="connsiteY65" fmla="*/ 3678210 h 6858000"/>
              <a:gd name="connsiteX66" fmla="*/ 846137 w 7864459"/>
              <a:gd name="connsiteY66" fmla="*/ 3622140 h 6858000"/>
              <a:gd name="connsiteX67" fmla="*/ 887864 w 7864459"/>
              <a:gd name="connsiteY67" fmla="*/ 3534890 h 6858000"/>
              <a:gd name="connsiteX68" fmla="*/ 925330 w 7864459"/>
              <a:gd name="connsiteY68" fmla="*/ 3446748 h 6858000"/>
              <a:gd name="connsiteX69" fmla="*/ 937027 w 7864459"/>
              <a:gd name="connsiteY69" fmla="*/ 3413985 h 6858000"/>
              <a:gd name="connsiteX70" fmla="*/ 966113 w 7864459"/>
              <a:gd name="connsiteY70" fmla="*/ 3359338 h 6858000"/>
              <a:gd name="connsiteX71" fmla="*/ 984538 w 7864459"/>
              <a:gd name="connsiteY71" fmla="*/ 3336636 h 6858000"/>
              <a:gd name="connsiteX72" fmla="*/ 984468 w 7864459"/>
              <a:gd name="connsiteY72" fmla="*/ 3335242 h 6858000"/>
              <a:gd name="connsiteX73" fmla="*/ 988955 w 7864459"/>
              <a:gd name="connsiteY73" fmla="*/ 3334506 h 6858000"/>
              <a:gd name="connsiteX74" fmla="*/ 992485 w 7864459"/>
              <a:gd name="connsiteY74" fmla="*/ 3330362 h 6858000"/>
              <a:gd name="connsiteX75" fmla="*/ 996515 w 7864459"/>
              <a:gd name="connsiteY75" fmla="*/ 3316492 h 6858000"/>
              <a:gd name="connsiteX76" fmla="*/ 997106 w 7864459"/>
              <a:gd name="connsiteY76" fmla="*/ 3310855 h 6858000"/>
              <a:gd name="connsiteX77" fmla="*/ 999940 w 7864459"/>
              <a:gd name="connsiteY77" fmla="*/ 3303502 h 6858000"/>
              <a:gd name="connsiteX78" fmla="*/ 1000304 w 7864459"/>
              <a:gd name="connsiteY78" fmla="*/ 3303456 h 6858000"/>
              <a:gd name="connsiteX79" fmla="*/ 1002381 w 7864459"/>
              <a:gd name="connsiteY79" fmla="*/ 3296306 h 6858000"/>
              <a:gd name="connsiteX80" fmla="*/ 1008831 w 7864459"/>
              <a:gd name="connsiteY80" fmla="*/ 3259631 h 6858000"/>
              <a:gd name="connsiteX81" fmla="*/ 1053873 w 7864459"/>
              <a:gd name="connsiteY81" fmla="*/ 3227829 h 6858000"/>
              <a:gd name="connsiteX82" fmla="*/ 1065766 w 7864459"/>
              <a:gd name="connsiteY82" fmla="*/ 3211605 h 6858000"/>
              <a:gd name="connsiteX83" fmla="*/ 1073688 w 7864459"/>
              <a:gd name="connsiteY83" fmla="*/ 3203657 h 6858000"/>
              <a:gd name="connsiteX84" fmla="*/ 1075196 w 7864459"/>
              <a:gd name="connsiteY84" fmla="*/ 3203625 h 6858000"/>
              <a:gd name="connsiteX85" fmla="*/ 1084398 w 7864459"/>
              <a:gd name="connsiteY85" fmla="*/ 3164801 h 6858000"/>
              <a:gd name="connsiteX86" fmla="*/ 1085303 w 7864459"/>
              <a:gd name="connsiteY86" fmla="*/ 3140459 h 6858000"/>
              <a:gd name="connsiteX87" fmla="*/ 1087385 w 7864459"/>
              <a:gd name="connsiteY87" fmla="*/ 3128619 h 6858000"/>
              <a:gd name="connsiteX88" fmla="*/ 1084641 w 7864459"/>
              <a:gd name="connsiteY88" fmla="*/ 3123757 h 6858000"/>
              <a:gd name="connsiteX89" fmla="*/ 1089406 w 7864459"/>
              <a:gd name="connsiteY89" fmla="*/ 3107053 h 6858000"/>
              <a:gd name="connsiteX90" fmla="*/ 1091209 w 7864459"/>
              <a:gd name="connsiteY90" fmla="*/ 3105708 h 6858000"/>
              <a:gd name="connsiteX91" fmla="*/ 1090464 w 7864459"/>
              <a:gd name="connsiteY91" fmla="*/ 3089798 h 6858000"/>
              <a:gd name="connsiteX92" fmla="*/ 1084189 w 7864459"/>
              <a:gd name="connsiteY92" fmla="*/ 3073892 h 6858000"/>
              <a:gd name="connsiteX93" fmla="*/ 1142413 w 7864459"/>
              <a:gd name="connsiteY93" fmla="*/ 2939902 h 6858000"/>
              <a:gd name="connsiteX94" fmla="*/ 1143520 w 7864459"/>
              <a:gd name="connsiteY94" fmla="*/ 2801843 h 6858000"/>
              <a:gd name="connsiteX95" fmla="*/ 1176387 w 7864459"/>
              <a:gd name="connsiteY95" fmla="*/ 2729696 h 6858000"/>
              <a:gd name="connsiteX96" fmla="*/ 1220539 w 7864459"/>
              <a:gd name="connsiteY96" fmla="*/ 2682866 h 6858000"/>
              <a:gd name="connsiteX97" fmla="*/ 1268893 w 7864459"/>
              <a:gd name="connsiteY97" fmla="*/ 2526390 h 6858000"/>
              <a:gd name="connsiteX98" fmla="*/ 1294994 w 7864459"/>
              <a:gd name="connsiteY98" fmla="*/ 2483002 h 6858000"/>
              <a:gd name="connsiteX99" fmla="*/ 1294539 w 7864459"/>
              <a:gd name="connsiteY99" fmla="*/ 2434127 h 6858000"/>
              <a:gd name="connsiteX100" fmla="*/ 1309506 w 7864459"/>
              <a:gd name="connsiteY100" fmla="*/ 2420768 h 6858000"/>
              <a:gd name="connsiteX101" fmla="*/ 1312344 w 7864459"/>
              <a:gd name="connsiteY101" fmla="*/ 2418582 h 6858000"/>
              <a:gd name="connsiteX102" fmla="*/ 1318108 w 7864459"/>
              <a:gd name="connsiteY102" fmla="*/ 2407279 h 6858000"/>
              <a:gd name="connsiteX103" fmla="*/ 1326725 w 7864459"/>
              <a:gd name="connsiteY103" fmla="*/ 2407282 h 6858000"/>
              <a:gd name="connsiteX104" fmla="*/ 1340410 w 7864459"/>
              <a:gd name="connsiteY104" fmla="*/ 2392557 h 6858000"/>
              <a:gd name="connsiteX105" fmla="*/ 1349066 w 7864459"/>
              <a:gd name="connsiteY105" fmla="*/ 2370864 h 6858000"/>
              <a:gd name="connsiteX106" fmla="*/ 1406750 w 7864459"/>
              <a:gd name="connsiteY106" fmla="*/ 2202566 h 6858000"/>
              <a:gd name="connsiteX107" fmla="*/ 1423059 w 7864459"/>
              <a:gd name="connsiteY107" fmla="*/ 2182184 h 6858000"/>
              <a:gd name="connsiteX108" fmla="*/ 1441099 w 7864459"/>
              <a:gd name="connsiteY108" fmla="*/ 2151646 h 6858000"/>
              <a:gd name="connsiteX109" fmla="*/ 1484754 w 7864459"/>
              <a:gd name="connsiteY109" fmla="*/ 2025678 h 6858000"/>
              <a:gd name="connsiteX110" fmla="*/ 1493403 w 7864459"/>
              <a:gd name="connsiteY110" fmla="*/ 1908118 h 6858000"/>
              <a:gd name="connsiteX111" fmla="*/ 1502844 w 7864459"/>
              <a:gd name="connsiteY111" fmla="*/ 1721725 h 6858000"/>
              <a:gd name="connsiteX112" fmla="*/ 1503255 w 7864459"/>
              <a:gd name="connsiteY112" fmla="*/ 1690229 h 6858000"/>
              <a:gd name="connsiteX113" fmla="*/ 1513215 w 7864459"/>
              <a:gd name="connsiteY113" fmla="*/ 1664519 h 6858000"/>
              <a:gd name="connsiteX114" fmla="*/ 1523900 w 7864459"/>
              <a:gd name="connsiteY114" fmla="*/ 1659741 h 6858000"/>
              <a:gd name="connsiteX115" fmla="*/ 1525669 w 7864459"/>
              <a:gd name="connsiteY115" fmla="*/ 1642638 h 6858000"/>
              <a:gd name="connsiteX116" fmla="*/ 1528146 w 7864459"/>
              <a:gd name="connsiteY116" fmla="*/ 1638374 h 6858000"/>
              <a:gd name="connsiteX117" fmla="*/ 1516520 w 7864459"/>
              <a:gd name="connsiteY117" fmla="*/ 1553747 h 6858000"/>
              <a:gd name="connsiteX118" fmla="*/ 1528232 w 7864459"/>
              <a:gd name="connsiteY118" fmla="*/ 1485881 h 6858000"/>
              <a:gd name="connsiteX119" fmla="*/ 1508633 w 7864459"/>
              <a:gd name="connsiteY119" fmla="*/ 1219904 h 6858000"/>
              <a:gd name="connsiteX120" fmla="*/ 1495561 w 7864459"/>
              <a:gd name="connsiteY120" fmla="*/ 1079200 h 6858000"/>
              <a:gd name="connsiteX121" fmla="*/ 1488237 w 7864459"/>
              <a:gd name="connsiteY121" fmla="*/ 906926 h 6858000"/>
              <a:gd name="connsiteX122" fmla="*/ 1481307 w 7864459"/>
              <a:gd name="connsiteY122" fmla="*/ 693671 h 6858000"/>
              <a:gd name="connsiteX123" fmla="*/ 1472811 w 7864459"/>
              <a:gd name="connsiteY123" fmla="*/ 674509 h 6858000"/>
              <a:gd name="connsiteX124" fmla="*/ 1474408 w 7864459"/>
              <a:gd name="connsiteY124" fmla="*/ 671854 h 6858000"/>
              <a:gd name="connsiteX125" fmla="*/ 1472365 w 7864459"/>
              <a:gd name="connsiteY125" fmla="*/ 648655 h 6858000"/>
              <a:gd name="connsiteX126" fmla="*/ 1466647 w 7864459"/>
              <a:gd name="connsiteY126" fmla="*/ 644194 h 6858000"/>
              <a:gd name="connsiteX127" fmla="*/ 1463593 w 7864459"/>
              <a:gd name="connsiteY127" fmla="*/ 628473 h 6858000"/>
              <a:gd name="connsiteX128" fmla="*/ 1446058 w 7864459"/>
              <a:gd name="connsiteY128" fmla="*/ 545150 h 6858000"/>
              <a:gd name="connsiteX129" fmla="*/ 1447912 w 7864459"/>
              <a:gd name="connsiteY129" fmla="*/ 544275 h 6858000"/>
              <a:gd name="connsiteX130" fmla="*/ 1471121 w 7864459"/>
              <a:gd name="connsiteY130" fmla="*/ 466430 h 6858000"/>
              <a:gd name="connsiteX131" fmla="*/ 1492233 w 7864459"/>
              <a:gd name="connsiteY131" fmla="*/ 390714 h 6858000"/>
              <a:gd name="connsiteX132" fmla="*/ 1491406 w 7864459"/>
              <a:gd name="connsiteY132" fmla="*/ 380764 h 6858000"/>
              <a:gd name="connsiteX133" fmla="*/ 1425326 w 7864459"/>
              <a:gd name="connsiteY133" fmla="*/ 399555 h 6858000"/>
              <a:gd name="connsiteX134" fmla="*/ 1425341 w 7864459"/>
              <a:gd name="connsiteY134" fmla="*/ 382586 h 6858000"/>
              <a:gd name="connsiteX135" fmla="*/ 1413890 w 7864459"/>
              <a:gd name="connsiteY135" fmla="*/ 305471 h 6858000"/>
              <a:gd name="connsiteX136" fmla="*/ 1456295 w 7864459"/>
              <a:gd name="connsiteY136" fmla="*/ 211274 h 6858000"/>
              <a:gd name="connsiteX137" fmla="*/ 1464308 w 7864459"/>
              <a:gd name="connsiteY137" fmla="*/ 135477 h 6858000"/>
              <a:gd name="connsiteX138" fmla="*/ 1505907 w 7864459"/>
              <a:gd name="connsiteY138" fmla="*/ 35011 h 6858000"/>
              <a:gd name="connsiteX139" fmla="*/ 1508776 w 7864459"/>
              <a:gd name="connsiteY139" fmla="*/ 0 h 6858000"/>
              <a:gd name="connsiteX0" fmla="*/ 1508776 w 7864459"/>
              <a:gd name="connsiteY0" fmla="*/ 0 h 6858000"/>
              <a:gd name="connsiteX1" fmla="*/ 7864459 w 7864459"/>
              <a:gd name="connsiteY1" fmla="*/ 0 h 6858000"/>
              <a:gd name="connsiteX2" fmla="*/ 7864459 w 7864459"/>
              <a:gd name="connsiteY2" fmla="*/ 6858000 h 6858000"/>
              <a:gd name="connsiteX3" fmla="*/ 11339 w 7864459"/>
              <a:gd name="connsiteY3" fmla="*/ 6858000 h 6858000"/>
              <a:gd name="connsiteX4" fmla="*/ 16568 w 7864459"/>
              <a:gd name="connsiteY4" fmla="*/ 6806542 h 6858000"/>
              <a:gd name="connsiteX5" fmla="*/ 22283 w 7864459"/>
              <a:gd name="connsiteY5" fmla="*/ 6810337 h 6858000"/>
              <a:gd name="connsiteX6" fmla="*/ 29140 w 7864459"/>
              <a:gd name="connsiteY6" fmla="*/ 6811393 h 6858000"/>
              <a:gd name="connsiteX7" fmla="*/ 0 w 7864459"/>
              <a:gd name="connsiteY7" fmla="*/ 6782373 h 6858000"/>
              <a:gd name="connsiteX8" fmla="*/ 64359 w 7864459"/>
              <a:gd name="connsiteY8" fmla="*/ 6763669 h 6858000"/>
              <a:gd name="connsiteX9" fmla="*/ 35859 w 7864459"/>
              <a:gd name="connsiteY9" fmla="*/ 6695947 h 6858000"/>
              <a:gd name="connsiteX10" fmla="*/ 70494 w 7864459"/>
              <a:gd name="connsiteY10" fmla="*/ 6649679 h 6858000"/>
              <a:gd name="connsiteX11" fmla="*/ 29566 w 7864459"/>
              <a:gd name="connsiteY11" fmla="*/ 6592697 h 6858000"/>
              <a:gd name="connsiteX12" fmla="*/ 84661 w 7864459"/>
              <a:gd name="connsiteY12" fmla="*/ 6501316 h 6858000"/>
              <a:gd name="connsiteX13" fmla="*/ 101977 w 7864459"/>
              <a:gd name="connsiteY13" fmla="*/ 6405029 h 6858000"/>
              <a:gd name="connsiteX14" fmla="*/ 219944 w 7864459"/>
              <a:gd name="connsiteY14" fmla="*/ 6353596 h 6858000"/>
              <a:gd name="connsiteX15" fmla="*/ 230103 w 7864459"/>
              <a:gd name="connsiteY15" fmla="*/ 6282376 h 6858000"/>
              <a:gd name="connsiteX16" fmla="*/ 276073 w 7864459"/>
              <a:gd name="connsiteY16" fmla="*/ 6245603 h 6858000"/>
              <a:gd name="connsiteX17" fmla="*/ 286723 w 7864459"/>
              <a:gd name="connsiteY17" fmla="*/ 6231382 h 6858000"/>
              <a:gd name="connsiteX18" fmla="*/ 323172 w 7864459"/>
              <a:gd name="connsiteY18" fmla="*/ 6150483 h 6858000"/>
              <a:gd name="connsiteX19" fmla="*/ 359174 w 7864459"/>
              <a:gd name="connsiteY19" fmla="*/ 6135150 h 6858000"/>
              <a:gd name="connsiteX20" fmla="*/ 360683 w 7864459"/>
              <a:gd name="connsiteY20" fmla="*/ 6135117 h 6858000"/>
              <a:gd name="connsiteX21" fmla="*/ 346317 w 7864459"/>
              <a:gd name="connsiteY21" fmla="*/ 6094992 h 6858000"/>
              <a:gd name="connsiteX22" fmla="*/ 370345 w 7864459"/>
              <a:gd name="connsiteY22" fmla="*/ 6094804 h 6858000"/>
              <a:gd name="connsiteX23" fmla="*/ 371529 w 7864459"/>
              <a:gd name="connsiteY23" fmla="*/ 6069532 h 6858000"/>
              <a:gd name="connsiteX24" fmla="*/ 373753 w 7864459"/>
              <a:gd name="connsiteY24" fmla="*/ 6057240 h 6858000"/>
              <a:gd name="connsiteX25" fmla="*/ 371062 w 7864459"/>
              <a:gd name="connsiteY25" fmla="*/ 6052194 h 6858000"/>
              <a:gd name="connsiteX26" fmla="*/ 376026 w 7864459"/>
              <a:gd name="connsiteY26" fmla="*/ 6034848 h 6858000"/>
              <a:gd name="connsiteX27" fmla="*/ 377286 w 7864459"/>
              <a:gd name="connsiteY27" fmla="*/ 6016934 h 6858000"/>
              <a:gd name="connsiteX28" fmla="*/ 402756 w 7864459"/>
              <a:gd name="connsiteY28" fmla="*/ 5941839 h 6858000"/>
              <a:gd name="connsiteX29" fmla="*/ 425910 w 7864459"/>
              <a:gd name="connsiteY29" fmla="*/ 5769612 h 6858000"/>
              <a:gd name="connsiteX30" fmla="*/ 528196 w 7864459"/>
              <a:gd name="connsiteY30" fmla="*/ 5483024 h 6858000"/>
              <a:gd name="connsiteX31" fmla="*/ 589048 w 7864459"/>
              <a:gd name="connsiteY31" fmla="*/ 5386836 h 6858000"/>
              <a:gd name="connsiteX32" fmla="*/ 589158 w 7864459"/>
              <a:gd name="connsiteY32" fmla="*/ 5336094 h 6858000"/>
              <a:gd name="connsiteX33" fmla="*/ 604295 w 7864459"/>
              <a:gd name="connsiteY33" fmla="*/ 5322215 h 6858000"/>
              <a:gd name="connsiteX34" fmla="*/ 607160 w 7864459"/>
              <a:gd name="connsiteY34" fmla="*/ 5319945 h 6858000"/>
              <a:gd name="connsiteX35" fmla="*/ 613061 w 7864459"/>
              <a:gd name="connsiteY35" fmla="*/ 5308206 h 6858000"/>
              <a:gd name="connsiteX36" fmla="*/ 621687 w 7864459"/>
              <a:gd name="connsiteY36" fmla="*/ 5308204 h 6858000"/>
              <a:gd name="connsiteX37" fmla="*/ 628504 w 7864459"/>
              <a:gd name="connsiteY37" fmla="*/ 5244688 h 6858000"/>
              <a:gd name="connsiteX38" fmla="*/ 607443 w 7864459"/>
              <a:gd name="connsiteY38" fmla="*/ 5165945 h 6858000"/>
              <a:gd name="connsiteX39" fmla="*/ 611850 w 7864459"/>
              <a:gd name="connsiteY39" fmla="*/ 5124196 h 6858000"/>
              <a:gd name="connsiteX40" fmla="*/ 618322 w 7864459"/>
              <a:gd name="connsiteY40" fmla="*/ 5119497 h 6858000"/>
              <a:gd name="connsiteX41" fmla="*/ 601659 w 7864459"/>
              <a:gd name="connsiteY41" fmla="*/ 5056494 h 6858000"/>
              <a:gd name="connsiteX42" fmla="*/ 623563 w 7864459"/>
              <a:gd name="connsiteY42" fmla="*/ 4974868 h 6858000"/>
              <a:gd name="connsiteX43" fmla="*/ 647517 w 7864459"/>
              <a:gd name="connsiteY43" fmla="*/ 4914948 h 6858000"/>
              <a:gd name="connsiteX44" fmla="*/ 657741 w 7864459"/>
              <a:gd name="connsiteY44" fmla="*/ 4880631 h 6858000"/>
              <a:gd name="connsiteX45" fmla="*/ 677582 w 7864459"/>
              <a:gd name="connsiteY45" fmla="*/ 4790628 h 6858000"/>
              <a:gd name="connsiteX46" fmla="*/ 684238 w 7864459"/>
              <a:gd name="connsiteY46" fmla="*/ 4679718 h 6858000"/>
              <a:gd name="connsiteX47" fmla="*/ 709866 w 7864459"/>
              <a:gd name="connsiteY47" fmla="*/ 4557310 h 6858000"/>
              <a:gd name="connsiteX48" fmla="*/ 724846 w 7864459"/>
              <a:gd name="connsiteY48" fmla="*/ 4508412 h 6858000"/>
              <a:gd name="connsiteX49" fmla="*/ 729978 w 7864459"/>
              <a:gd name="connsiteY49" fmla="*/ 4391240 h 6858000"/>
              <a:gd name="connsiteX50" fmla="*/ 736618 w 7864459"/>
              <a:gd name="connsiteY50" fmla="*/ 4174996 h 6858000"/>
              <a:gd name="connsiteX51" fmla="*/ 748015 w 7864459"/>
              <a:gd name="connsiteY51" fmla="*/ 4078684 h 6858000"/>
              <a:gd name="connsiteX52" fmla="*/ 772390 w 7864459"/>
              <a:gd name="connsiteY52" fmla="*/ 3934323 h 6858000"/>
              <a:gd name="connsiteX53" fmla="*/ 762383 w 7864459"/>
              <a:gd name="connsiteY53" fmla="*/ 3921099 h 6858000"/>
              <a:gd name="connsiteX54" fmla="*/ 757785 w 7864459"/>
              <a:gd name="connsiteY54" fmla="*/ 3906233 h 6858000"/>
              <a:gd name="connsiteX55" fmla="*/ 759222 w 7864459"/>
              <a:gd name="connsiteY55" fmla="*/ 3904422 h 6858000"/>
              <a:gd name="connsiteX56" fmla="*/ 759822 w 7864459"/>
              <a:gd name="connsiteY56" fmla="*/ 3887163 h 6858000"/>
              <a:gd name="connsiteX57" fmla="*/ 755954 w 7864459"/>
              <a:gd name="connsiteY57" fmla="*/ 3883366 h 6858000"/>
              <a:gd name="connsiteX58" fmla="*/ 749636 w 7864459"/>
              <a:gd name="connsiteY58" fmla="*/ 3808615 h 6858000"/>
              <a:gd name="connsiteX59" fmla="*/ 774850 w 7864459"/>
              <a:gd name="connsiteY59" fmla="*/ 3801218 h 6858000"/>
              <a:gd name="connsiteX60" fmla="*/ 800941 w 7864459"/>
              <a:gd name="connsiteY60" fmla="*/ 3735794 h 6858000"/>
              <a:gd name="connsiteX61" fmla="*/ 798329 w 7864459"/>
              <a:gd name="connsiteY61" fmla="*/ 3699097 h 6858000"/>
              <a:gd name="connsiteX62" fmla="*/ 798623 w 7864459"/>
              <a:gd name="connsiteY62" fmla="*/ 3691697 h 6858000"/>
              <a:gd name="connsiteX63" fmla="*/ 798967 w 7864459"/>
              <a:gd name="connsiteY63" fmla="*/ 3691546 h 6858000"/>
              <a:gd name="connsiteX64" fmla="*/ 799953 w 7864459"/>
              <a:gd name="connsiteY64" fmla="*/ 3683730 h 6858000"/>
              <a:gd name="connsiteX65" fmla="*/ 799160 w 7864459"/>
              <a:gd name="connsiteY65" fmla="*/ 3678210 h 6858000"/>
              <a:gd name="connsiteX66" fmla="*/ 846137 w 7864459"/>
              <a:gd name="connsiteY66" fmla="*/ 3622140 h 6858000"/>
              <a:gd name="connsiteX67" fmla="*/ 887864 w 7864459"/>
              <a:gd name="connsiteY67" fmla="*/ 3534890 h 6858000"/>
              <a:gd name="connsiteX68" fmla="*/ 925330 w 7864459"/>
              <a:gd name="connsiteY68" fmla="*/ 3446748 h 6858000"/>
              <a:gd name="connsiteX69" fmla="*/ 937027 w 7864459"/>
              <a:gd name="connsiteY69" fmla="*/ 3413985 h 6858000"/>
              <a:gd name="connsiteX70" fmla="*/ 966113 w 7864459"/>
              <a:gd name="connsiteY70" fmla="*/ 3359338 h 6858000"/>
              <a:gd name="connsiteX71" fmla="*/ 984538 w 7864459"/>
              <a:gd name="connsiteY71" fmla="*/ 3336636 h 6858000"/>
              <a:gd name="connsiteX72" fmla="*/ 984468 w 7864459"/>
              <a:gd name="connsiteY72" fmla="*/ 3335242 h 6858000"/>
              <a:gd name="connsiteX73" fmla="*/ 988955 w 7864459"/>
              <a:gd name="connsiteY73" fmla="*/ 3334506 h 6858000"/>
              <a:gd name="connsiteX74" fmla="*/ 992485 w 7864459"/>
              <a:gd name="connsiteY74" fmla="*/ 3330362 h 6858000"/>
              <a:gd name="connsiteX75" fmla="*/ 996515 w 7864459"/>
              <a:gd name="connsiteY75" fmla="*/ 3316492 h 6858000"/>
              <a:gd name="connsiteX76" fmla="*/ 997106 w 7864459"/>
              <a:gd name="connsiteY76" fmla="*/ 3310855 h 6858000"/>
              <a:gd name="connsiteX77" fmla="*/ 999940 w 7864459"/>
              <a:gd name="connsiteY77" fmla="*/ 3303502 h 6858000"/>
              <a:gd name="connsiteX78" fmla="*/ 1000304 w 7864459"/>
              <a:gd name="connsiteY78" fmla="*/ 3303456 h 6858000"/>
              <a:gd name="connsiteX79" fmla="*/ 1002381 w 7864459"/>
              <a:gd name="connsiteY79" fmla="*/ 3296306 h 6858000"/>
              <a:gd name="connsiteX80" fmla="*/ 1008831 w 7864459"/>
              <a:gd name="connsiteY80" fmla="*/ 3259631 h 6858000"/>
              <a:gd name="connsiteX81" fmla="*/ 1053873 w 7864459"/>
              <a:gd name="connsiteY81" fmla="*/ 3227829 h 6858000"/>
              <a:gd name="connsiteX82" fmla="*/ 1065766 w 7864459"/>
              <a:gd name="connsiteY82" fmla="*/ 3211605 h 6858000"/>
              <a:gd name="connsiteX83" fmla="*/ 1073688 w 7864459"/>
              <a:gd name="connsiteY83" fmla="*/ 3203657 h 6858000"/>
              <a:gd name="connsiteX84" fmla="*/ 1075196 w 7864459"/>
              <a:gd name="connsiteY84" fmla="*/ 3203625 h 6858000"/>
              <a:gd name="connsiteX85" fmla="*/ 1084398 w 7864459"/>
              <a:gd name="connsiteY85" fmla="*/ 3164801 h 6858000"/>
              <a:gd name="connsiteX86" fmla="*/ 1085303 w 7864459"/>
              <a:gd name="connsiteY86" fmla="*/ 3140459 h 6858000"/>
              <a:gd name="connsiteX87" fmla="*/ 1087385 w 7864459"/>
              <a:gd name="connsiteY87" fmla="*/ 3128619 h 6858000"/>
              <a:gd name="connsiteX88" fmla="*/ 1084641 w 7864459"/>
              <a:gd name="connsiteY88" fmla="*/ 3123757 h 6858000"/>
              <a:gd name="connsiteX89" fmla="*/ 1089406 w 7864459"/>
              <a:gd name="connsiteY89" fmla="*/ 3107053 h 6858000"/>
              <a:gd name="connsiteX90" fmla="*/ 1091209 w 7864459"/>
              <a:gd name="connsiteY90" fmla="*/ 3105708 h 6858000"/>
              <a:gd name="connsiteX91" fmla="*/ 1090464 w 7864459"/>
              <a:gd name="connsiteY91" fmla="*/ 3089798 h 6858000"/>
              <a:gd name="connsiteX92" fmla="*/ 1084189 w 7864459"/>
              <a:gd name="connsiteY92" fmla="*/ 3073892 h 6858000"/>
              <a:gd name="connsiteX93" fmla="*/ 1142413 w 7864459"/>
              <a:gd name="connsiteY93" fmla="*/ 2939902 h 6858000"/>
              <a:gd name="connsiteX94" fmla="*/ 1143520 w 7864459"/>
              <a:gd name="connsiteY94" fmla="*/ 2801843 h 6858000"/>
              <a:gd name="connsiteX95" fmla="*/ 1176387 w 7864459"/>
              <a:gd name="connsiteY95" fmla="*/ 2729696 h 6858000"/>
              <a:gd name="connsiteX96" fmla="*/ 1220539 w 7864459"/>
              <a:gd name="connsiteY96" fmla="*/ 2682866 h 6858000"/>
              <a:gd name="connsiteX97" fmla="*/ 1268893 w 7864459"/>
              <a:gd name="connsiteY97" fmla="*/ 2526390 h 6858000"/>
              <a:gd name="connsiteX98" fmla="*/ 1294994 w 7864459"/>
              <a:gd name="connsiteY98" fmla="*/ 2483002 h 6858000"/>
              <a:gd name="connsiteX99" fmla="*/ 1294539 w 7864459"/>
              <a:gd name="connsiteY99" fmla="*/ 2434127 h 6858000"/>
              <a:gd name="connsiteX100" fmla="*/ 1309506 w 7864459"/>
              <a:gd name="connsiteY100" fmla="*/ 2420768 h 6858000"/>
              <a:gd name="connsiteX101" fmla="*/ 1312344 w 7864459"/>
              <a:gd name="connsiteY101" fmla="*/ 2418582 h 6858000"/>
              <a:gd name="connsiteX102" fmla="*/ 1318108 w 7864459"/>
              <a:gd name="connsiteY102" fmla="*/ 2407279 h 6858000"/>
              <a:gd name="connsiteX103" fmla="*/ 1326725 w 7864459"/>
              <a:gd name="connsiteY103" fmla="*/ 2407282 h 6858000"/>
              <a:gd name="connsiteX104" fmla="*/ 1340410 w 7864459"/>
              <a:gd name="connsiteY104" fmla="*/ 2392557 h 6858000"/>
              <a:gd name="connsiteX105" fmla="*/ 1349066 w 7864459"/>
              <a:gd name="connsiteY105" fmla="*/ 2370864 h 6858000"/>
              <a:gd name="connsiteX106" fmla="*/ 1406750 w 7864459"/>
              <a:gd name="connsiteY106" fmla="*/ 2202566 h 6858000"/>
              <a:gd name="connsiteX107" fmla="*/ 1423059 w 7864459"/>
              <a:gd name="connsiteY107" fmla="*/ 2182184 h 6858000"/>
              <a:gd name="connsiteX108" fmla="*/ 1441099 w 7864459"/>
              <a:gd name="connsiteY108" fmla="*/ 2151646 h 6858000"/>
              <a:gd name="connsiteX109" fmla="*/ 1484754 w 7864459"/>
              <a:gd name="connsiteY109" fmla="*/ 2025678 h 6858000"/>
              <a:gd name="connsiteX110" fmla="*/ 1493403 w 7864459"/>
              <a:gd name="connsiteY110" fmla="*/ 1908118 h 6858000"/>
              <a:gd name="connsiteX111" fmla="*/ 1502844 w 7864459"/>
              <a:gd name="connsiteY111" fmla="*/ 1721725 h 6858000"/>
              <a:gd name="connsiteX112" fmla="*/ 1503255 w 7864459"/>
              <a:gd name="connsiteY112" fmla="*/ 1690229 h 6858000"/>
              <a:gd name="connsiteX113" fmla="*/ 1513215 w 7864459"/>
              <a:gd name="connsiteY113" fmla="*/ 1664519 h 6858000"/>
              <a:gd name="connsiteX114" fmla="*/ 1523900 w 7864459"/>
              <a:gd name="connsiteY114" fmla="*/ 1659741 h 6858000"/>
              <a:gd name="connsiteX115" fmla="*/ 1525669 w 7864459"/>
              <a:gd name="connsiteY115" fmla="*/ 1642638 h 6858000"/>
              <a:gd name="connsiteX116" fmla="*/ 1528146 w 7864459"/>
              <a:gd name="connsiteY116" fmla="*/ 1638374 h 6858000"/>
              <a:gd name="connsiteX117" fmla="*/ 1516520 w 7864459"/>
              <a:gd name="connsiteY117" fmla="*/ 1553747 h 6858000"/>
              <a:gd name="connsiteX118" fmla="*/ 1528232 w 7864459"/>
              <a:gd name="connsiteY118" fmla="*/ 1485881 h 6858000"/>
              <a:gd name="connsiteX119" fmla="*/ 1508633 w 7864459"/>
              <a:gd name="connsiteY119" fmla="*/ 1219904 h 6858000"/>
              <a:gd name="connsiteX120" fmla="*/ 1495561 w 7864459"/>
              <a:gd name="connsiteY120" fmla="*/ 1079200 h 6858000"/>
              <a:gd name="connsiteX121" fmla="*/ 1488237 w 7864459"/>
              <a:gd name="connsiteY121" fmla="*/ 906926 h 6858000"/>
              <a:gd name="connsiteX122" fmla="*/ 1481307 w 7864459"/>
              <a:gd name="connsiteY122" fmla="*/ 693671 h 6858000"/>
              <a:gd name="connsiteX123" fmla="*/ 1472811 w 7864459"/>
              <a:gd name="connsiteY123" fmla="*/ 674509 h 6858000"/>
              <a:gd name="connsiteX124" fmla="*/ 1474408 w 7864459"/>
              <a:gd name="connsiteY124" fmla="*/ 671854 h 6858000"/>
              <a:gd name="connsiteX125" fmla="*/ 1472365 w 7864459"/>
              <a:gd name="connsiteY125" fmla="*/ 648655 h 6858000"/>
              <a:gd name="connsiteX126" fmla="*/ 1466647 w 7864459"/>
              <a:gd name="connsiteY126" fmla="*/ 644194 h 6858000"/>
              <a:gd name="connsiteX127" fmla="*/ 1463593 w 7864459"/>
              <a:gd name="connsiteY127" fmla="*/ 628473 h 6858000"/>
              <a:gd name="connsiteX128" fmla="*/ 1446058 w 7864459"/>
              <a:gd name="connsiteY128" fmla="*/ 545150 h 6858000"/>
              <a:gd name="connsiteX129" fmla="*/ 1447912 w 7864459"/>
              <a:gd name="connsiteY129" fmla="*/ 544275 h 6858000"/>
              <a:gd name="connsiteX130" fmla="*/ 1471121 w 7864459"/>
              <a:gd name="connsiteY130" fmla="*/ 466430 h 6858000"/>
              <a:gd name="connsiteX131" fmla="*/ 1492233 w 7864459"/>
              <a:gd name="connsiteY131" fmla="*/ 390714 h 6858000"/>
              <a:gd name="connsiteX132" fmla="*/ 1491406 w 7864459"/>
              <a:gd name="connsiteY132" fmla="*/ 380764 h 6858000"/>
              <a:gd name="connsiteX133" fmla="*/ 1425326 w 7864459"/>
              <a:gd name="connsiteY133" fmla="*/ 399555 h 6858000"/>
              <a:gd name="connsiteX134" fmla="*/ 1425341 w 7864459"/>
              <a:gd name="connsiteY134" fmla="*/ 382586 h 6858000"/>
              <a:gd name="connsiteX135" fmla="*/ 1413890 w 7864459"/>
              <a:gd name="connsiteY135" fmla="*/ 305471 h 6858000"/>
              <a:gd name="connsiteX136" fmla="*/ 1456295 w 7864459"/>
              <a:gd name="connsiteY136" fmla="*/ 211274 h 6858000"/>
              <a:gd name="connsiteX137" fmla="*/ 1464308 w 7864459"/>
              <a:gd name="connsiteY137" fmla="*/ 135477 h 6858000"/>
              <a:gd name="connsiteX138" fmla="*/ 1505907 w 7864459"/>
              <a:gd name="connsiteY138" fmla="*/ 35011 h 6858000"/>
              <a:gd name="connsiteX139" fmla="*/ 1508776 w 7864459"/>
              <a:gd name="connsiteY139" fmla="*/ 0 h 6858000"/>
              <a:gd name="connsiteX0" fmla="*/ 1508776 w 7864459"/>
              <a:gd name="connsiteY0" fmla="*/ 0 h 6858000"/>
              <a:gd name="connsiteX1" fmla="*/ 7864459 w 7864459"/>
              <a:gd name="connsiteY1" fmla="*/ 0 h 6858000"/>
              <a:gd name="connsiteX2" fmla="*/ 7864459 w 7864459"/>
              <a:gd name="connsiteY2" fmla="*/ 6858000 h 6858000"/>
              <a:gd name="connsiteX3" fmla="*/ 11339 w 7864459"/>
              <a:gd name="connsiteY3" fmla="*/ 6858000 h 6858000"/>
              <a:gd name="connsiteX4" fmla="*/ 16568 w 7864459"/>
              <a:gd name="connsiteY4" fmla="*/ 6806542 h 6858000"/>
              <a:gd name="connsiteX5" fmla="*/ 22283 w 7864459"/>
              <a:gd name="connsiteY5" fmla="*/ 6810337 h 6858000"/>
              <a:gd name="connsiteX6" fmla="*/ 29140 w 7864459"/>
              <a:gd name="connsiteY6" fmla="*/ 6811393 h 6858000"/>
              <a:gd name="connsiteX7" fmla="*/ 0 w 7864459"/>
              <a:gd name="connsiteY7" fmla="*/ 6782373 h 6858000"/>
              <a:gd name="connsiteX8" fmla="*/ 64359 w 7864459"/>
              <a:gd name="connsiteY8" fmla="*/ 6763669 h 6858000"/>
              <a:gd name="connsiteX9" fmla="*/ 35859 w 7864459"/>
              <a:gd name="connsiteY9" fmla="*/ 6695947 h 6858000"/>
              <a:gd name="connsiteX10" fmla="*/ 70494 w 7864459"/>
              <a:gd name="connsiteY10" fmla="*/ 6649679 h 6858000"/>
              <a:gd name="connsiteX11" fmla="*/ 50944 w 7864459"/>
              <a:gd name="connsiteY11" fmla="*/ 6578410 h 6858000"/>
              <a:gd name="connsiteX12" fmla="*/ 84661 w 7864459"/>
              <a:gd name="connsiteY12" fmla="*/ 6501316 h 6858000"/>
              <a:gd name="connsiteX13" fmla="*/ 101977 w 7864459"/>
              <a:gd name="connsiteY13" fmla="*/ 6405029 h 6858000"/>
              <a:gd name="connsiteX14" fmla="*/ 219944 w 7864459"/>
              <a:gd name="connsiteY14" fmla="*/ 6353596 h 6858000"/>
              <a:gd name="connsiteX15" fmla="*/ 230103 w 7864459"/>
              <a:gd name="connsiteY15" fmla="*/ 6282376 h 6858000"/>
              <a:gd name="connsiteX16" fmla="*/ 276073 w 7864459"/>
              <a:gd name="connsiteY16" fmla="*/ 6245603 h 6858000"/>
              <a:gd name="connsiteX17" fmla="*/ 286723 w 7864459"/>
              <a:gd name="connsiteY17" fmla="*/ 6231382 h 6858000"/>
              <a:gd name="connsiteX18" fmla="*/ 323172 w 7864459"/>
              <a:gd name="connsiteY18" fmla="*/ 6150483 h 6858000"/>
              <a:gd name="connsiteX19" fmla="*/ 359174 w 7864459"/>
              <a:gd name="connsiteY19" fmla="*/ 6135150 h 6858000"/>
              <a:gd name="connsiteX20" fmla="*/ 360683 w 7864459"/>
              <a:gd name="connsiteY20" fmla="*/ 6135117 h 6858000"/>
              <a:gd name="connsiteX21" fmla="*/ 346317 w 7864459"/>
              <a:gd name="connsiteY21" fmla="*/ 6094992 h 6858000"/>
              <a:gd name="connsiteX22" fmla="*/ 370345 w 7864459"/>
              <a:gd name="connsiteY22" fmla="*/ 6094804 h 6858000"/>
              <a:gd name="connsiteX23" fmla="*/ 371529 w 7864459"/>
              <a:gd name="connsiteY23" fmla="*/ 6069532 h 6858000"/>
              <a:gd name="connsiteX24" fmla="*/ 373753 w 7864459"/>
              <a:gd name="connsiteY24" fmla="*/ 6057240 h 6858000"/>
              <a:gd name="connsiteX25" fmla="*/ 371062 w 7864459"/>
              <a:gd name="connsiteY25" fmla="*/ 6052194 h 6858000"/>
              <a:gd name="connsiteX26" fmla="*/ 376026 w 7864459"/>
              <a:gd name="connsiteY26" fmla="*/ 6034848 h 6858000"/>
              <a:gd name="connsiteX27" fmla="*/ 377286 w 7864459"/>
              <a:gd name="connsiteY27" fmla="*/ 6016934 h 6858000"/>
              <a:gd name="connsiteX28" fmla="*/ 402756 w 7864459"/>
              <a:gd name="connsiteY28" fmla="*/ 5941839 h 6858000"/>
              <a:gd name="connsiteX29" fmla="*/ 425910 w 7864459"/>
              <a:gd name="connsiteY29" fmla="*/ 5769612 h 6858000"/>
              <a:gd name="connsiteX30" fmla="*/ 528196 w 7864459"/>
              <a:gd name="connsiteY30" fmla="*/ 5483024 h 6858000"/>
              <a:gd name="connsiteX31" fmla="*/ 589048 w 7864459"/>
              <a:gd name="connsiteY31" fmla="*/ 5386836 h 6858000"/>
              <a:gd name="connsiteX32" fmla="*/ 589158 w 7864459"/>
              <a:gd name="connsiteY32" fmla="*/ 5336094 h 6858000"/>
              <a:gd name="connsiteX33" fmla="*/ 604295 w 7864459"/>
              <a:gd name="connsiteY33" fmla="*/ 5322215 h 6858000"/>
              <a:gd name="connsiteX34" fmla="*/ 607160 w 7864459"/>
              <a:gd name="connsiteY34" fmla="*/ 5319945 h 6858000"/>
              <a:gd name="connsiteX35" fmla="*/ 613061 w 7864459"/>
              <a:gd name="connsiteY35" fmla="*/ 5308206 h 6858000"/>
              <a:gd name="connsiteX36" fmla="*/ 621687 w 7864459"/>
              <a:gd name="connsiteY36" fmla="*/ 5308204 h 6858000"/>
              <a:gd name="connsiteX37" fmla="*/ 628504 w 7864459"/>
              <a:gd name="connsiteY37" fmla="*/ 5244688 h 6858000"/>
              <a:gd name="connsiteX38" fmla="*/ 607443 w 7864459"/>
              <a:gd name="connsiteY38" fmla="*/ 5165945 h 6858000"/>
              <a:gd name="connsiteX39" fmla="*/ 611850 w 7864459"/>
              <a:gd name="connsiteY39" fmla="*/ 5124196 h 6858000"/>
              <a:gd name="connsiteX40" fmla="*/ 618322 w 7864459"/>
              <a:gd name="connsiteY40" fmla="*/ 5119497 h 6858000"/>
              <a:gd name="connsiteX41" fmla="*/ 601659 w 7864459"/>
              <a:gd name="connsiteY41" fmla="*/ 5056494 h 6858000"/>
              <a:gd name="connsiteX42" fmla="*/ 623563 w 7864459"/>
              <a:gd name="connsiteY42" fmla="*/ 4974868 h 6858000"/>
              <a:gd name="connsiteX43" fmla="*/ 647517 w 7864459"/>
              <a:gd name="connsiteY43" fmla="*/ 4914948 h 6858000"/>
              <a:gd name="connsiteX44" fmla="*/ 657741 w 7864459"/>
              <a:gd name="connsiteY44" fmla="*/ 4880631 h 6858000"/>
              <a:gd name="connsiteX45" fmla="*/ 677582 w 7864459"/>
              <a:gd name="connsiteY45" fmla="*/ 4790628 h 6858000"/>
              <a:gd name="connsiteX46" fmla="*/ 684238 w 7864459"/>
              <a:gd name="connsiteY46" fmla="*/ 4679718 h 6858000"/>
              <a:gd name="connsiteX47" fmla="*/ 709866 w 7864459"/>
              <a:gd name="connsiteY47" fmla="*/ 4557310 h 6858000"/>
              <a:gd name="connsiteX48" fmla="*/ 724846 w 7864459"/>
              <a:gd name="connsiteY48" fmla="*/ 4508412 h 6858000"/>
              <a:gd name="connsiteX49" fmla="*/ 729978 w 7864459"/>
              <a:gd name="connsiteY49" fmla="*/ 4391240 h 6858000"/>
              <a:gd name="connsiteX50" fmla="*/ 736618 w 7864459"/>
              <a:gd name="connsiteY50" fmla="*/ 4174996 h 6858000"/>
              <a:gd name="connsiteX51" fmla="*/ 748015 w 7864459"/>
              <a:gd name="connsiteY51" fmla="*/ 4078684 h 6858000"/>
              <a:gd name="connsiteX52" fmla="*/ 772390 w 7864459"/>
              <a:gd name="connsiteY52" fmla="*/ 3934323 h 6858000"/>
              <a:gd name="connsiteX53" fmla="*/ 762383 w 7864459"/>
              <a:gd name="connsiteY53" fmla="*/ 3921099 h 6858000"/>
              <a:gd name="connsiteX54" fmla="*/ 757785 w 7864459"/>
              <a:gd name="connsiteY54" fmla="*/ 3906233 h 6858000"/>
              <a:gd name="connsiteX55" fmla="*/ 759222 w 7864459"/>
              <a:gd name="connsiteY55" fmla="*/ 3904422 h 6858000"/>
              <a:gd name="connsiteX56" fmla="*/ 759822 w 7864459"/>
              <a:gd name="connsiteY56" fmla="*/ 3887163 h 6858000"/>
              <a:gd name="connsiteX57" fmla="*/ 755954 w 7864459"/>
              <a:gd name="connsiteY57" fmla="*/ 3883366 h 6858000"/>
              <a:gd name="connsiteX58" fmla="*/ 749636 w 7864459"/>
              <a:gd name="connsiteY58" fmla="*/ 3808615 h 6858000"/>
              <a:gd name="connsiteX59" fmla="*/ 774850 w 7864459"/>
              <a:gd name="connsiteY59" fmla="*/ 3801218 h 6858000"/>
              <a:gd name="connsiteX60" fmla="*/ 800941 w 7864459"/>
              <a:gd name="connsiteY60" fmla="*/ 3735794 h 6858000"/>
              <a:gd name="connsiteX61" fmla="*/ 798329 w 7864459"/>
              <a:gd name="connsiteY61" fmla="*/ 3699097 h 6858000"/>
              <a:gd name="connsiteX62" fmla="*/ 798623 w 7864459"/>
              <a:gd name="connsiteY62" fmla="*/ 3691697 h 6858000"/>
              <a:gd name="connsiteX63" fmla="*/ 798967 w 7864459"/>
              <a:gd name="connsiteY63" fmla="*/ 3691546 h 6858000"/>
              <a:gd name="connsiteX64" fmla="*/ 799953 w 7864459"/>
              <a:gd name="connsiteY64" fmla="*/ 3683730 h 6858000"/>
              <a:gd name="connsiteX65" fmla="*/ 799160 w 7864459"/>
              <a:gd name="connsiteY65" fmla="*/ 3678210 h 6858000"/>
              <a:gd name="connsiteX66" fmla="*/ 846137 w 7864459"/>
              <a:gd name="connsiteY66" fmla="*/ 3622140 h 6858000"/>
              <a:gd name="connsiteX67" fmla="*/ 887864 w 7864459"/>
              <a:gd name="connsiteY67" fmla="*/ 3534890 h 6858000"/>
              <a:gd name="connsiteX68" fmla="*/ 925330 w 7864459"/>
              <a:gd name="connsiteY68" fmla="*/ 3446748 h 6858000"/>
              <a:gd name="connsiteX69" fmla="*/ 937027 w 7864459"/>
              <a:gd name="connsiteY69" fmla="*/ 3413985 h 6858000"/>
              <a:gd name="connsiteX70" fmla="*/ 966113 w 7864459"/>
              <a:gd name="connsiteY70" fmla="*/ 3359338 h 6858000"/>
              <a:gd name="connsiteX71" fmla="*/ 984538 w 7864459"/>
              <a:gd name="connsiteY71" fmla="*/ 3336636 h 6858000"/>
              <a:gd name="connsiteX72" fmla="*/ 984468 w 7864459"/>
              <a:gd name="connsiteY72" fmla="*/ 3335242 h 6858000"/>
              <a:gd name="connsiteX73" fmla="*/ 988955 w 7864459"/>
              <a:gd name="connsiteY73" fmla="*/ 3334506 h 6858000"/>
              <a:gd name="connsiteX74" fmla="*/ 992485 w 7864459"/>
              <a:gd name="connsiteY74" fmla="*/ 3330362 h 6858000"/>
              <a:gd name="connsiteX75" fmla="*/ 996515 w 7864459"/>
              <a:gd name="connsiteY75" fmla="*/ 3316492 h 6858000"/>
              <a:gd name="connsiteX76" fmla="*/ 997106 w 7864459"/>
              <a:gd name="connsiteY76" fmla="*/ 3310855 h 6858000"/>
              <a:gd name="connsiteX77" fmla="*/ 999940 w 7864459"/>
              <a:gd name="connsiteY77" fmla="*/ 3303502 h 6858000"/>
              <a:gd name="connsiteX78" fmla="*/ 1000304 w 7864459"/>
              <a:gd name="connsiteY78" fmla="*/ 3303456 h 6858000"/>
              <a:gd name="connsiteX79" fmla="*/ 1002381 w 7864459"/>
              <a:gd name="connsiteY79" fmla="*/ 3296306 h 6858000"/>
              <a:gd name="connsiteX80" fmla="*/ 1008831 w 7864459"/>
              <a:gd name="connsiteY80" fmla="*/ 3259631 h 6858000"/>
              <a:gd name="connsiteX81" fmla="*/ 1053873 w 7864459"/>
              <a:gd name="connsiteY81" fmla="*/ 3227829 h 6858000"/>
              <a:gd name="connsiteX82" fmla="*/ 1065766 w 7864459"/>
              <a:gd name="connsiteY82" fmla="*/ 3211605 h 6858000"/>
              <a:gd name="connsiteX83" fmla="*/ 1073688 w 7864459"/>
              <a:gd name="connsiteY83" fmla="*/ 3203657 h 6858000"/>
              <a:gd name="connsiteX84" fmla="*/ 1075196 w 7864459"/>
              <a:gd name="connsiteY84" fmla="*/ 3203625 h 6858000"/>
              <a:gd name="connsiteX85" fmla="*/ 1084398 w 7864459"/>
              <a:gd name="connsiteY85" fmla="*/ 3164801 h 6858000"/>
              <a:gd name="connsiteX86" fmla="*/ 1085303 w 7864459"/>
              <a:gd name="connsiteY86" fmla="*/ 3140459 h 6858000"/>
              <a:gd name="connsiteX87" fmla="*/ 1087385 w 7864459"/>
              <a:gd name="connsiteY87" fmla="*/ 3128619 h 6858000"/>
              <a:gd name="connsiteX88" fmla="*/ 1084641 w 7864459"/>
              <a:gd name="connsiteY88" fmla="*/ 3123757 h 6858000"/>
              <a:gd name="connsiteX89" fmla="*/ 1089406 w 7864459"/>
              <a:gd name="connsiteY89" fmla="*/ 3107053 h 6858000"/>
              <a:gd name="connsiteX90" fmla="*/ 1091209 w 7864459"/>
              <a:gd name="connsiteY90" fmla="*/ 3105708 h 6858000"/>
              <a:gd name="connsiteX91" fmla="*/ 1090464 w 7864459"/>
              <a:gd name="connsiteY91" fmla="*/ 3089798 h 6858000"/>
              <a:gd name="connsiteX92" fmla="*/ 1084189 w 7864459"/>
              <a:gd name="connsiteY92" fmla="*/ 3073892 h 6858000"/>
              <a:gd name="connsiteX93" fmla="*/ 1142413 w 7864459"/>
              <a:gd name="connsiteY93" fmla="*/ 2939902 h 6858000"/>
              <a:gd name="connsiteX94" fmla="*/ 1143520 w 7864459"/>
              <a:gd name="connsiteY94" fmla="*/ 2801843 h 6858000"/>
              <a:gd name="connsiteX95" fmla="*/ 1176387 w 7864459"/>
              <a:gd name="connsiteY95" fmla="*/ 2729696 h 6858000"/>
              <a:gd name="connsiteX96" fmla="*/ 1220539 w 7864459"/>
              <a:gd name="connsiteY96" fmla="*/ 2682866 h 6858000"/>
              <a:gd name="connsiteX97" fmla="*/ 1268893 w 7864459"/>
              <a:gd name="connsiteY97" fmla="*/ 2526390 h 6858000"/>
              <a:gd name="connsiteX98" fmla="*/ 1294994 w 7864459"/>
              <a:gd name="connsiteY98" fmla="*/ 2483002 h 6858000"/>
              <a:gd name="connsiteX99" fmla="*/ 1294539 w 7864459"/>
              <a:gd name="connsiteY99" fmla="*/ 2434127 h 6858000"/>
              <a:gd name="connsiteX100" fmla="*/ 1309506 w 7864459"/>
              <a:gd name="connsiteY100" fmla="*/ 2420768 h 6858000"/>
              <a:gd name="connsiteX101" fmla="*/ 1312344 w 7864459"/>
              <a:gd name="connsiteY101" fmla="*/ 2418582 h 6858000"/>
              <a:gd name="connsiteX102" fmla="*/ 1318108 w 7864459"/>
              <a:gd name="connsiteY102" fmla="*/ 2407279 h 6858000"/>
              <a:gd name="connsiteX103" fmla="*/ 1326725 w 7864459"/>
              <a:gd name="connsiteY103" fmla="*/ 2407282 h 6858000"/>
              <a:gd name="connsiteX104" fmla="*/ 1340410 w 7864459"/>
              <a:gd name="connsiteY104" fmla="*/ 2392557 h 6858000"/>
              <a:gd name="connsiteX105" fmla="*/ 1349066 w 7864459"/>
              <a:gd name="connsiteY105" fmla="*/ 2370864 h 6858000"/>
              <a:gd name="connsiteX106" fmla="*/ 1406750 w 7864459"/>
              <a:gd name="connsiteY106" fmla="*/ 2202566 h 6858000"/>
              <a:gd name="connsiteX107" fmla="*/ 1423059 w 7864459"/>
              <a:gd name="connsiteY107" fmla="*/ 2182184 h 6858000"/>
              <a:gd name="connsiteX108" fmla="*/ 1441099 w 7864459"/>
              <a:gd name="connsiteY108" fmla="*/ 2151646 h 6858000"/>
              <a:gd name="connsiteX109" fmla="*/ 1484754 w 7864459"/>
              <a:gd name="connsiteY109" fmla="*/ 2025678 h 6858000"/>
              <a:gd name="connsiteX110" fmla="*/ 1493403 w 7864459"/>
              <a:gd name="connsiteY110" fmla="*/ 1908118 h 6858000"/>
              <a:gd name="connsiteX111" fmla="*/ 1502844 w 7864459"/>
              <a:gd name="connsiteY111" fmla="*/ 1721725 h 6858000"/>
              <a:gd name="connsiteX112" fmla="*/ 1503255 w 7864459"/>
              <a:gd name="connsiteY112" fmla="*/ 1690229 h 6858000"/>
              <a:gd name="connsiteX113" fmla="*/ 1513215 w 7864459"/>
              <a:gd name="connsiteY113" fmla="*/ 1664519 h 6858000"/>
              <a:gd name="connsiteX114" fmla="*/ 1523900 w 7864459"/>
              <a:gd name="connsiteY114" fmla="*/ 1659741 h 6858000"/>
              <a:gd name="connsiteX115" fmla="*/ 1525669 w 7864459"/>
              <a:gd name="connsiteY115" fmla="*/ 1642638 h 6858000"/>
              <a:gd name="connsiteX116" fmla="*/ 1528146 w 7864459"/>
              <a:gd name="connsiteY116" fmla="*/ 1638374 h 6858000"/>
              <a:gd name="connsiteX117" fmla="*/ 1516520 w 7864459"/>
              <a:gd name="connsiteY117" fmla="*/ 1553747 h 6858000"/>
              <a:gd name="connsiteX118" fmla="*/ 1528232 w 7864459"/>
              <a:gd name="connsiteY118" fmla="*/ 1485881 h 6858000"/>
              <a:gd name="connsiteX119" fmla="*/ 1508633 w 7864459"/>
              <a:gd name="connsiteY119" fmla="*/ 1219904 h 6858000"/>
              <a:gd name="connsiteX120" fmla="*/ 1495561 w 7864459"/>
              <a:gd name="connsiteY120" fmla="*/ 1079200 h 6858000"/>
              <a:gd name="connsiteX121" fmla="*/ 1488237 w 7864459"/>
              <a:gd name="connsiteY121" fmla="*/ 906926 h 6858000"/>
              <a:gd name="connsiteX122" fmla="*/ 1481307 w 7864459"/>
              <a:gd name="connsiteY122" fmla="*/ 693671 h 6858000"/>
              <a:gd name="connsiteX123" fmla="*/ 1472811 w 7864459"/>
              <a:gd name="connsiteY123" fmla="*/ 674509 h 6858000"/>
              <a:gd name="connsiteX124" fmla="*/ 1474408 w 7864459"/>
              <a:gd name="connsiteY124" fmla="*/ 671854 h 6858000"/>
              <a:gd name="connsiteX125" fmla="*/ 1472365 w 7864459"/>
              <a:gd name="connsiteY125" fmla="*/ 648655 h 6858000"/>
              <a:gd name="connsiteX126" fmla="*/ 1466647 w 7864459"/>
              <a:gd name="connsiteY126" fmla="*/ 644194 h 6858000"/>
              <a:gd name="connsiteX127" fmla="*/ 1463593 w 7864459"/>
              <a:gd name="connsiteY127" fmla="*/ 628473 h 6858000"/>
              <a:gd name="connsiteX128" fmla="*/ 1446058 w 7864459"/>
              <a:gd name="connsiteY128" fmla="*/ 545150 h 6858000"/>
              <a:gd name="connsiteX129" fmla="*/ 1447912 w 7864459"/>
              <a:gd name="connsiteY129" fmla="*/ 544275 h 6858000"/>
              <a:gd name="connsiteX130" fmla="*/ 1471121 w 7864459"/>
              <a:gd name="connsiteY130" fmla="*/ 466430 h 6858000"/>
              <a:gd name="connsiteX131" fmla="*/ 1492233 w 7864459"/>
              <a:gd name="connsiteY131" fmla="*/ 390714 h 6858000"/>
              <a:gd name="connsiteX132" fmla="*/ 1491406 w 7864459"/>
              <a:gd name="connsiteY132" fmla="*/ 380764 h 6858000"/>
              <a:gd name="connsiteX133" fmla="*/ 1425326 w 7864459"/>
              <a:gd name="connsiteY133" fmla="*/ 399555 h 6858000"/>
              <a:gd name="connsiteX134" fmla="*/ 1425341 w 7864459"/>
              <a:gd name="connsiteY134" fmla="*/ 382586 h 6858000"/>
              <a:gd name="connsiteX135" fmla="*/ 1413890 w 7864459"/>
              <a:gd name="connsiteY135" fmla="*/ 305471 h 6858000"/>
              <a:gd name="connsiteX136" fmla="*/ 1456295 w 7864459"/>
              <a:gd name="connsiteY136" fmla="*/ 211274 h 6858000"/>
              <a:gd name="connsiteX137" fmla="*/ 1464308 w 7864459"/>
              <a:gd name="connsiteY137" fmla="*/ 135477 h 6858000"/>
              <a:gd name="connsiteX138" fmla="*/ 1505907 w 7864459"/>
              <a:gd name="connsiteY138" fmla="*/ 35011 h 6858000"/>
              <a:gd name="connsiteX139" fmla="*/ 1508776 w 7864459"/>
              <a:gd name="connsiteY139" fmla="*/ 0 h 6858000"/>
              <a:gd name="connsiteX0" fmla="*/ 1508776 w 7864459"/>
              <a:gd name="connsiteY0" fmla="*/ 0 h 6858000"/>
              <a:gd name="connsiteX1" fmla="*/ 7864459 w 7864459"/>
              <a:gd name="connsiteY1" fmla="*/ 0 h 6858000"/>
              <a:gd name="connsiteX2" fmla="*/ 7864459 w 7864459"/>
              <a:gd name="connsiteY2" fmla="*/ 6858000 h 6858000"/>
              <a:gd name="connsiteX3" fmla="*/ 11339 w 7864459"/>
              <a:gd name="connsiteY3" fmla="*/ 6858000 h 6858000"/>
              <a:gd name="connsiteX4" fmla="*/ 16568 w 7864459"/>
              <a:gd name="connsiteY4" fmla="*/ 6806542 h 6858000"/>
              <a:gd name="connsiteX5" fmla="*/ 22283 w 7864459"/>
              <a:gd name="connsiteY5" fmla="*/ 6810337 h 6858000"/>
              <a:gd name="connsiteX6" fmla="*/ 29140 w 7864459"/>
              <a:gd name="connsiteY6" fmla="*/ 6811393 h 6858000"/>
              <a:gd name="connsiteX7" fmla="*/ 0 w 7864459"/>
              <a:gd name="connsiteY7" fmla="*/ 6782373 h 6858000"/>
              <a:gd name="connsiteX8" fmla="*/ 64359 w 7864459"/>
              <a:gd name="connsiteY8" fmla="*/ 6763669 h 6858000"/>
              <a:gd name="connsiteX9" fmla="*/ 35859 w 7864459"/>
              <a:gd name="connsiteY9" fmla="*/ 6695947 h 6858000"/>
              <a:gd name="connsiteX10" fmla="*/ 63367 w 7864459"/>
              <a:gd name="connsiteY10" fmla="*/ 6630629 h 6858000"/>
              <a:gd name="connsiteX11" fmla="*/ 50944 w 7864459"/>
              <a:gd name="connsiteY11" fmla="*/ 6578410 h 6858000"/>
              <a:gd name="connsiteX12" fmla="*/ 84661 w 7864459"/>
              <a:gd name="connsiteY12" fmla="*/ 6501316 h 6858000"/>
              <a:gd name="connsiteX13" fmla="*/ 101977 w 7864459"/>
              <a:gd name="connsiteY13" fmla="*/ 6405029 h 6858000"/>
              <a:gd name="connsiteX14" fmla="*/ 219944 w 7864459"/>
              <a:gd name="connsiteY14" fmla="*/ 6353596 h 6858000"/>
              <a:gd name="connsiteX15" fmla="*/ 230103 w 7864459"/>
              <a:gd name="connsiteY15" fmla="*/ 6282376 h 6858000"/>
              <a:gd name="connsiteX16" fmla="*/ 276073 w 7864459"/>
              <a:gd name="connsiteY16" fmla="*/ 6245603 h 6858000"/>
              <a:gd name="connsiteX17" fmla="*/ 286723 w 7864459"/>
              <a:gd name="connsiteY17" fmla="*/ 6231382 h 6858000"/>
              <a:gd name="connsiteX18" fmla="*/ 323172 w 7864459"/>
              <a:gd name="connsiteY18" fmla="*/ 6150483 h 6858000"/>
              <a:gd name="connsiteX19" fmla="*/ 359174 w 7864459"/>
              <a:gd name="connsiteY19" fmla="*/ 6135150 h 6858000"/>
              <a:gd name="connsiteX20" fmla="*/ 360683 w 7864459"/>
              <a:gd name="connsiteY20" fmla="*/ 6135117 h 6858000"/>
              <a:gd name="connsiteX21" fmla="*/ 346317 w 7864459"/>
              <a:gd name="connsiteY21" fmla="*/ 6094992 h 6858000"/>
              <a:gd name="connsiteX22" fmla="*/ 370345 w 7864459"/>
              <a:gd name="connsiteY22" fmla="*/ 6094804 h 6858000"/>
              <a:gd name="connsiteX23" fmla="*/ 371529 w 7864459"/>
              <a:gd name="connsiteY23" fmla="*/ 6069532 h 6858000"/>
              <a:gd name="connsiteX24" fmla="*/ 373753 w 7864459"/>
              <a:gd name="connsiteY24" fmla="*/ 6057240 h 6858000"/>
              <a:gd name="connsiteX25" fmla="*/ 371062 w 7864459"/>
              <a:gd name="connsiteY25" fmla="*/ 6052194 h 6858000"/>
              <a:gd name="connsiteX26" fmla="*/ 376026 w 7864459"/>
              <a:gd name="connsiteY26" fmla="*/ 6034848 h 6858000"/>
              <a:gd name="connsiteX27" fmla="*/ 377286 w 7864459"/>
              <a:gd name="connsiteY27" fmla="*/ 6016934 h 6858000"/>
              <a:gd name="connsiteX28" fmla="*/ 402756 w 7864459"/>
              <a:gd name="connsiteY28" fmla="*/ 5941839 h 6858000"/>
              <a:gd name="connsiteX29" fmla="*/ 425910 w 7864459"/>
              <a:gd name="connsiteY29" fmla="*/ 5769612 h 6858000"/>
              <a:gd name="connsiteX30" fmla="*/ 528196 w 7864459"/>
              <a:gd name="connsiteY30" fmla="*/ 5483024 h 6858000"/>
              <a:gd name="connsiteX31" fmla="*/ 589048 w 7864459"/>
              <a:gd name="connsiteY31" fmla="*/ 5386836 h 6858000"/>
              <a:gd name="connsiteX32" fmla="*/ 589158 w 7864459"/>
              <a:gd name="connsiteY32" fmla="*/ 5336094 h 6858000"/>
              <a:gd name="connsiteX33" fmla="*/ 604295 w 7864459"/>
              <a:gd name="connsiteY33" fmla="*/ 5322215 h 6858000"/>
              <a:gd name="connsiteX34" fmla="*/ 607160 w 7864459"/>
              <a:gd name="connsiteY34" fmla="*/ 5319945 h 6858000"/>
              <a:gd name="connsiteX35" fmla="*/ 613061 w 7864459"/>
              <a:gd name="connsiteY35" fmla="*/ 5308206 h 6858000"/>
              <a:gd name="connsiteX36" fmla="*/ 621687 w 7864459"/>
              <a:gd name="connsiteY36" fmla="*/ 5308204 h 6858000"/>
              <a:gd name="connsiteX37" fmla="*/ 628504 w 7864459"/>
              <a:gd name="connsiteY37" fmla="*/ 5244688 h 6858000"/>
              <a:gd name="connsiteX38" fmla="*/ 607443 w 7864459"/>
              <a:gd name="connsiteY38" fmla="*/ 5165945 h 6858000"/>
              <a:gd name="connsiteX39" fmla="*/ 611850 w 7864459"/>
              <a:gd name="connsiteY39" fmla="*/ 5124196 h 6858000"/>
              <a:gd name="connsiteX40" fmla="*/ 618322 w 7864459"/>
              <a:gd name="connsiteY40" fmla="*/ 5119497 h 6858000"/>
              <a:gd name="connsiteX41" fmla="*/ 601659 w 7864459"/>
              <a:gd name="connsiteY41" fmla="*/ 5056494 h 6858000"/>
              <a:gd name="connsiteX42" fmla="*/ 623563 w 7864459"/>
              <a:gd name="connsiteY42" fmla="*/ 4974868 h 6858000"/>
              <a:gd name="connsiteX43" fmla="*/ 647517 w 7864459"/>
              <a:gd name="connsiteY43" fmla="*/ 4914948 h 6858000"/>
              <a:gd name="connsiteX44" fmla="*/ 657741 w 7864459"/>
              <a:gd name="connsiteY44" fmla="*/ 4880631 h 6858000"/>
              <a:gd name="connsiteX45" fmla="*/ 677582 w 7864459"/>
              <a:gd name="connsiteY45" fmla="*/ 4790628 h 6858000"/>
              <a:gd name="connsiteX46" fmla="*/ 684238 w 7864459"/>
              <a:gd name="connsiteY46" fmla="*/ 4679718 h 6858000"/>
              <a:gd name="connsiteX47" fmla="*/ 709866 w 7864459"/>
              <a:gd name="connsiteY47" fmla="*/ 4557310 h 6858000"/>
              <a:gd name="connsiteX48" fmla="*/ 724846 w 7864459"/>
              <a:gd name="connsiteY48" fmla="*/ 4508412 h 6858000"/>
              <a:gd name="connsiteX49" fmla="*/ 729978 w 7864459"/>
              <a:gd name="connsiteY49" fmla="*/ 4391240 h 6858000"/>
              <a:gd name="connsiteX50" fmla="*/ 736618 w 7864459"/>
              <a:gd name="connsiteY50" fmla="*/ 4174996 h 6858000"/>
              <a:gd name="connsiteX51" fmla="*/ 748015 w 7864459"/>
              <a:gd name="connsiteY51" fmla="*/ 4078684 h 6858000"/>
              <a:gd name="connsiteX52" fmla="*/ 772390 w 7864459"/>
              <a:gd name="connsiteY52" fmla="*/ 3934323 h 6858000"/>
              <a:gd name="connsiteX53" fmla="*/ 762383 w 7864459"/>
              <a:gd name="connsiteY53" fmla="*/ 3921099 h 6858000"/>
              <a:gd name="connsiteX54" fmla="*/ 757785 w 7864459"/>
              <a:gd name="connsiteY54" fmla="*/ 3906233 h 6858000"/>
              <a:gd name="connsiteX55" fmla="*/ 759222 w 7864459"/>
              <a:gd name="connsiteY55" fmla="*/ 3904422 h 6858000"/>
              <a:gd name="connsiteX56" fmla="*/ 759822 w 7864459"/>
              <a:gd name="connsiteY56" fmla="*/ 3887163 h 6858000"/>
              <a:gd name="connsiteX57" fmla="*/ 755954 w 7864459"/>
              <a:gd name="connsiteY57" fmla="*/ 3883366 h 6858000"/>
              <a:gd name="connsiteX58" fmla="*/ 749636 w 7864459"/>
              <a:gd name="connsiteY58" fmla="*/ 3808615 h 6858000"/>
              <a:gd name="connsiteX59" fmla="*/ 774850 w 7864459"/>
              <a:gd name="connsiteY59" fmla="*/ 3801218 h 6858000"/>
              <a:gd name="connsiteX60" fmla="*/ 800941 w 7864459"/>
              <a:gd name="connsiteY60" fmla="*/ 3735794 h 6858000"/>
              <a:gd name="connsiteX61" fmla="*/ 798329 w 7864459"/>
              <a:gd name="connsiteY61" fmla="*/ 3699097 h 6858000"/>
              <a:gd name="connsiteX62" fmla="*/ 798623 w 7864459"/>
              <a:gd name="connsiteY62" fmla="*/ 3691697 h 6858000"/>
              <a:gd name="connsiteX63" fmla="*/ 798967 w 7864459"/>
              <a:gd name="connsiteY63" fmla="*/ 3691546 h 6858000"/>
              <a:gd name="connsiteX64" fmla="*/ 799953 w 7864459"/>
              <a:gd name="connsiteY64" fmla="*/ 3683730 h 6858000"/>
              <a:gd name="connsiteX65" fmla="*/ 799160 w 7864459"/>
              <a:gd name="connsiteY65" fmla="*/ 3678210 h 6858000"/>
              <a:gd name="connsiteX66" fmla="*/ 846137 w 7864459"/>
              <a:gd name="connsiteY66" fmla="*/ 3622140 h 6858000"/>
              <a:gd name="connsiteX67" fmla="*/ 887864 w 7864459"/>
              <a:gd name="connsiteY67" fmla="*/ 3534890 h 6858000"/>
              <a:gd name="connsiteX68" fmla="*/ 925330 w 7864459"/>
              <a:gd name="connsiteY68" fmla="*/ 3446748 h 6858000"/>
              <a:gd name="connsiteX69" fmla="*/ 937027 w 7864459"/>
              <a:gd name="connsiteY69" fmla="*/ 3413985 h 6858000"/>
              <a:gd name="connsiteX70" fmla="*/ 966113 w 7864459"/>
              <a:gd name="connsiteY70" fmla="*/ 3359338 h 6858000"/>
              <a:gd name="connsiteX71" fmla="*/ 984538 w 7864459"/>
              <a:gd name="connsiteY71" fmla="*/ 3336636 h 6858000"/>
              <a:gd name="connsiteX72" fmla="*/ 984468 w 7864459"/>
              <a:gd name="connsiteY72" fmla="*/ 3335242 h 6858000"/>
              <a:gd name="connsiteX73" fmla="*/ 988955 w 7864459"/>
              <a:gd name="connsiteY73" fmla="*/ 3334506 h 6858000"/>
              <a:gd name="connsiteX74" fmla="*/ 992485 w 7864459"/>
              <a:gd name="connsiteY74" fmla="*/ 3330362 h 6858000"/>
              <a:gd name="connsiteX75" fmla="*/ 996515 w 7864459"/>
              <a:gd name="connsiteY75" fmla="*/ 3316492 h 6858000"/>
              <a:gd name="connsiteX76" fmla="*/ 997106 w 7864459"/>
              <a:gd name="connsiteY76" fmla="*/ 3310855 h 6858000"/>
              <a:gd name="connsiteX77" fmla="*/ 999940 w 7864459"/>
              <a:gd name="connsiteY77" fmla="*/ 3303502 h 6858000"/>
              <a:gd name="connsiteX78" fmla="*/ 1000304 w 7864459"/>
              <a:gd name="connsiteY78" fmla="*/ 3303456 h 6858000"/>
              <a:gd name="connsiteX79" fmla="*/ 1002381 w 7864459"/>
              <a:gd name="connsiteY79" fmla="*/ 3296306 h 6858000"/>
              <a:gd name="connsiteX80" fmla="*/ 1008831 w 7864459"/>
              <a:gd name="connsiteY80" fmla="*/ 3259631 h 6858000"/>
              <a:gd name="connsiteX81" fmla="*/ 1053873 w 7864459"/>
              <a:gd name="connsiteY81" fmla="*/ 3227829 h 6858000"/>
              <a:gd name="connsiteX82" fmla="*/ 1065766 w 7864459"/>
              <a:gd name="connsiteY82" fmla="*/ 3211605 h 6858000"/>
              <a:gd name="connsiteX83" fmla="*/ 1073688 w 7864459"/>
              <a:gd name="connsiteY83" fmla="*/ 3203657 h 6858000"/>
              <a:gd name="connsiteX84" fmla="*/ 1075196 w 7864459"/>
              <a:gd name="connsiteY84" fmla="*/ 3203625 h 6858000"/>
              <a:gd name="connsiteX85" fmla="*/ 1084398 w 7864459"/>
              <a:gd name="connsiteY85" fmla="*/ 3164801 h 6858000"/>
              <a:gd name="connsiteX86" fmla="*/ 1085303 w 7864459"/>
              <a:gd name="connsiteY86" fmla="*/ 3140459 h 6858000"/>
              <a:gd name="connsiteX87" fmla="*/ 1087385 w 7864459"/>
              <a:gd name="connsiteY87" fmla="*/ 3128619 h 6858000"/>
              <a:gd name="connsiteX88" fmla="*/ 1084641 w 7864459"/>
              <a:gd name="connsiteY88" fmla="*/ 3123757 h 6858000"/>
              <a:gd name="connsiteX89" fmla="*/ 1089406 w 7864459"/>
              <a:gd name="connsiteY89" fmla="*/ 3107053 h 6858000"/>
              <a:gd name="connsiteX90" fmla="*/ 1091209 w 7864459"/>
              <a:gd name="connsiteY90" fmla="*/ 3105708 h 6858000"/>
              <a:gd name="connsiteX91" fmla="*/ 1090464 w 7864459"/>
              <a:gd name="connsiteY91" fmla="*/ 3089798 h 6858000"/>
              <a:gd name="connsiteX92" fmla="*/ 1084189 w 7864459"/>
              <a:gd name="connsiteY92" fmla="*/ 3073892 h 6858000"/>
              <a:gd name="connsiteX93" fmla="*/ 1142413 w 7864459"/>
              <a:gd name="connsiteY93" fmla="*/ 2939902 h 6858000"/>
              <a:gd name="connsiteX94" fmla="*/ 1143520 w 7864459"/>
              <a:gd name="connsiteY94" fmla="*/ 2801843 h 6858000"/>
              <a:gd name="connsiteX95" fmla="*/ 1176387 w 7864459"/>
              <a:gd name="connsiteY95" fmla="*/ 2729696 h 6858000"/>
              <a:gd name="connsiteX96" fmla="*/ 1220539 w 7864459"/>
              <a:gd name="connsiteY96" fmla="*/ 2682866 h 6858000"/>
              <a:gd name="connsiteX97" fmla="*/ 1268893 w 7864459"/>
              <a:gd name="connsiteY97" fmla="*/ 2526390 h 6858000"/>
              <a:gd name="connsiteX98" fmla="*/ 1294994 w 7864459"/>
              <a:gd name="connsiteY98" fmla="*/ 2483002 h 6858000"/>
              <a:gd name="connsiteX99" fmla="*/ 1294539 w 7864459"/>
              <a:gd name="connsiteY99" fmla="*/ 2434127 h 6858000"/>
              <a:gd name="connsiteX100" fmla="*/ 1309506 w 7864459"/>
              <a:gd name="connsiteY100" fmla="*/ 2420768 h 6858000"/>
              <a:gd name="connsiteX101" fmla="*/ 1312344 w 7864459"/>
              <a:gd name="connsiteY101" fmla="*/ 2418582 h 6858000"/>
              <a:gd name="connsiteX102" fmla="*/ 1318108 w 7864459"/>
              <a:gd name="connsiteY102" fmla="*/ 2407279 h 6858000"/>
              <a:gd name="connsiteX103" fmla="*/ 1326725 w 7864459"/>
              <a:gd name="connsiteY103" fmla="*/ 2407282 h 6858000"/>
              <a:gd name="connsiteX104" fmla="*/ 1340410 w 7864459"/>
              <a:gd name="connsiteY104" fmla="*/ 2392557 h 6858000"/>
              <a:gd name="connsiteX105" fmla="*/ 1349066 w 7864459"/>
              <a:gd name="connsiteY105" fmla="*/ 2370864 h 6858000"/>
              <a:gd name="connsiteX106" fmla="*/ 1406750 w 7864459"/>
              <a:gd name="connsiteY106" fmla="*/ 2202566 h 6858000"/>
              <a:gd name="connsiteX107" fmla="*/ 1423059 w 7864459"/>
              <a:gd name="connsiteY107" fmla="*/ 2182184 h 6858000"/>
              <a:gd name="connsiteX108" fmla="*/ 1441099 w 7864459"/>
              <a:gd name="connsiteY108" fmla="*/ 2151646 h 6858000"/>
              <a:gd name="connsiteX109" fmla="*/ 1484754 w 7864459"/>
              <a:gd name="connsiteY109" fmla="*/ 2025678 h 6858000"/>
              <a:gd name="connsiteX110" fmla="*/ 1493403 w 7864459"/>
              <a:gd name="connsiteY110" fmla="*/ 1908118 h 6858000"/>
              <a:gd name="connsiteX111" fmla="*/ 1502844 w 7864459"/>
              <a:gd name="connsiteY111" fmla="*/ 1721725 h 6858000"/>
              <a:gd name="connsiteX112" fmla="*/ 1503255 w 7864459"/>
              <a:gd name="connsiteY112" fmla="*/ 1690229 h 6858000"/>
              <a:gd name="connsiteX113" fmla="*/ 1513215 w 7864459"/>
              <a:gd name="connsiteY113" fmla="*/ 1664519 h 6858000"/>
              <a:gd name="connsiteX114" fmla="*/ 1523900 w 7864459"/>
              <a:gd name="connsiteY114" fmla="*/ 1659741 h 6858000"/>
              <a:gd name="connsiteX115" fmla="*/ 1525669 w 7864459"/>
              <a:gd name="connsiteY115" fmla="*/ 1642638 h 6858000"/>
              <a:gd name="connsiteX116" fmla="*/ 1528146 w 7864459"/>
              <a:gd name="connsiteY116" fmla="*/ 1638374 h 6858000"/>
              <a:gd name="connsiteX117" fmla="*/ 1516520 w 7864459"/>
              <a:gd name="connsiteY117" fmla="*/ 1553747 h 6858000"/>
              <a:gd name="connsiteX118" fmla="*/ 1528232 w 7864459"/>
              <a:gd name="connsiteY118" fmla="*/ 1485881 h 6858000"/>
              <a:gd name="connsiteX119" fmla="*/ 1508633 w 7864459"/>
              <a:gd name="connsiteY119" fmla="*/ 1219904 h 6858000"/>
              <a:gd name="connsiteX120" fmla="*/ 1495561 w 7864459"/>
              <a:gd name="connsiteY120" fmla="*/ 1079200 h 6858000"/>
              <a:gd name="connsiteX121" fmla="*/ 1488237 w 7864459"/>
              <a:gd name="connsiteY121" fmla="*/ 906926 h 6858000"/>
              <a:gd name="connsiteX122" fmla="*/ 1481307 w 7864459"/>
              <a:gd name="connsiteY122" fmla="*/ 693671 h 6858000"/>
              <a:gd name="connsiteX123" fmla="*/ 1472811 w 7864459"/>
              <a:gd name="connsiteY123" fmla="*/ 674509 h 6858000"/>
              <a:gd name="connsiteX124" fmla="*/ 1474408 w 7864459"/>
              <a:gd name="connsiteY124" fmla="*/ 671854 h 6858000"/>
              <a:gd name="connsiteX125" fmla="*/ 1472365 w 7864459"/>
              <a:gd name="connsiteY125" fmla="*/ 648655 h 6858000"/>
              <a:gd name="connsiteX126" fmla="*/ 1466647 w 7864459"/>
              <a:gd name="connsiteY126" fmla="*/ 644194 h 6858000"/>
              <a:gd name="connsiteX127" fmla="*/ 1463593 w 7864459"/>
              <a:gd name="connsiteY127" fmla="*/ 628473 h 6858000"/>
              <a:gd name="connsiteX128" fmla="*/ 1446058 w 7864459"/>
              <a:gd name="connsiteY128" fmla="*/ 545150 h 6858000"/>
              <a:gd name="connsiteX129" fmla="*/ 1447912 w 7864459"/>
              <a:gd name="connsiteY129" fmla="*/ 544275 h 6858000"/>
              <a:gd name="connsiteX130" fmla="*/ 1471121 w 7864459"/>
              <a:gd name="connsiteY130" fmla="*/ 466430 h 6858000"/>
              <a:gd name="connsiteX131" fmla="*/ 1492233 w 7864459"/>
              <a:gd name="connsiteY131" fmla="*/ 390714 h 6858000"/>
              <a:gd name="connsiteX132" fmla="*/ 1491406 w 7864459"/>
              <a:gd name="connsiteY132" fmla="*/ 380764 h 6858000"/>
              <a:gd name="connsiteX133" fmla="*/ 1425326 w 7864459"/>
              <a:gd name="connsiteY133" fmla="*/ 399555 h 6858000"/>
              <a:gd name="connsiteX134" fmla="*/ 1425341 w 7864459"/>
              <a:gd name="connsiteY134" fmla="*/ 382586 h 6858000"/>
              <a:gd name="connsiteX135" fmla="*/ 1413890 w 7864459"/>
              <a:gd name="connsiteY135" fmla="*/ 305471 h 6858000"/>
              <a:gd name="connsiteX136" fmla="*/ 1456295 w 7864459"/>
              <a:gd name="connsiteY136" fmla="*/ 211274 h 6858000"/>
              <a:gd name="connsiteX137" fmla="*/ 1464308 w 7864459"/>
              <a:gd name="connsiteY137" fmla="*/ 135477 h 6858000"/>
              <a:gd name="connsiteX138" fmla="*/ 1505907 w 7864459"/>
              <a:gd name="connsiteY138" fmla="*/ 35011 h 6858000"/>
              <a:gd name="connsiteX139" fmla="*/ 1508776 w 7864459"/>
              <a:gd name="connsiteY139" fmla="*/ 0 h 6858000"/>
              <a:gd name="connsiteX0" fmla="*/ 1508776 w 7864459"/>
              <a:gd name="connsiteY0" fmla="*/ 0 h 6858000"/>
              <a:gd name="connsiteX1" fmla="*/ 7864459 w 7864459"/>
              <a:gd name="connsiteY1" fmla="*/ 0 h 6858000"/>
              <a:gd name="connsiteX2" fmla="*/ 7864459 w 7864459"/>
              <a:gd name="connsiteY2" fmla="*/ 6858000 h 6858000"/>
              <a:gd name="connsiteX3" fmla="*/ 11339 w 7864459"/>
              <a:gd name="connsiteY3" fmla="*/ 6858000 h 6858000"/>
              <a:gd name="connsiteX4" fmla="*/ 16568 w 7864459"/>
              <a:gd name="connsiteY4" fmla="*/ 6806542 h 6858000"/>
              <a:gd name="connsiteX5" fmla="*/ 22283 w 7864459"/>
              <a:gd name="connsiteY5" fmla="*/ 6810337 h 6858000"/>
              <a:gd name="connsiteX6" fmla="*/ 29140 w 7864459"/>
              <a:gd name="connsiteY6" fmla="*/ 6811393 h 6858000"/>
              <a:gd name="connsiteX7" fmla="*/ 0 w 7864459"/>
              <a:gd name="connsiteY7" fmla="*/ 6782373 h 6858000"/>
              <a:gd name="connsiteX8" fmla="*/ 35856 w 7864459"/>
              <a:gd name="connsiteY8" fmla="*/ 6763669 h 6858000"/>
              <a:gd name="connsiteX9" fmla="*/ 35859 w 7864459"/>
              <a:gd name="connsiteY9" fmla="*/ 6695947 h 6858000"/>
              <a:gd name="connsiteX10" fmla="*/ 63367 w 7864459"/>
              <a:gd name="connsiteY10" fmla="*/ 6630629 h 6858000"/>
              <a:gd name="connsiteX11" fmla="*/ 50944 w 7864459"/>
              <a:gd name="connsiteY11" fmla="*/ 6578410 h 6858000"/>
              <a:gd name="connsiteX12" fmla="*/ 84661 w 7864459"/>
              <a:gd name="connsiteY12" fmla="*/ 6501316 h 6858000"/>
              <a:gd name="connsiteX13" fmla="*/ 101977 w 7864459"/>
              <a:gd name="connsiteY13" fmla="*/ 6405029 h 6858000"/>
              <a:gd name="connsiteX14" fmla="*/ 219944 w 7864459"/>
              <a:gd name="connsiteY14" fmla="*/ 6353596 h 6858000"/>
              <a:gd name="connsiteX15" fmla="*/ 230103 w 7864459"/>
              <a:gd name="connsiteY15" fmla="*/ 6282376 h 6858000"/>
              <a:gd name="connsiteX16" fmla="*/ 276073 w 7864459"/>
              <a:gd name="connsiteY16" fmla="*/ 6245603 h 6858000"/>
              <a:gd name="connsiteX17" fmla="*/ 286723 w 7864459"/>
              <a:gd name="connsiteY17" fmla="*/ 6231382 h 6858000"/>
              <a:gd name="connsiteX18" fmla="*/ 323172 w 7864459"/>
              <a:gd name="connsiteY18" fmla="*/ 6150483 h 6858000"/>
              <a:gd name="connsiteX19" fmla="*/ 359174 w 7864459"/>
              <a:gd name="connsiteY19" fmla="*/ 6135150 h 6858000"/>
              <a:gd name="connsiteX20" fmla="*/ 360683 w 7864459"/>
              <a:gd name="connsiteY20" fmla="*/ 6135117 h 6858000"/>
              <a:gd name="connsiteX21" fmla="*/ 346317 w 7864459"/>
              <a:gd name="connsiteY21" fmla="*/ 6094992 h 6858000"/>
              <a:gd name="connsiteX22" fmla="*/ 370345 w 7864459"/>
              <a:gd name="connsiteY22" fmla="*/ 6094804 h 6858000"/>
              <a:gd name="connsiteX23" fmla="*/ 371529 w 7864459"/>
              <a:gd name="connsiteY23" fmla="*/ 6069532 h 6858000"/>
              <a:gd name="connsiteX24" fmla="*/ 373753 w 7864459"/>
              <a:gd name="connsiteY24" fmla="*/ 6057240 h 6858000"/>
              <a:gd name="connsiteX25" fmla="*/ 371062 w 7864459"/>
              <a:gd name="connsiteY25" fmla="*/ 6052194 h 6858000"/>
              <a:gd name="connsiteX26" fmla="*/ 376026 w 7864459"/>
              <a:gd name="connsiteY26" fmla="*/ 6034848 h 6858000"/>
              <a:gd name="connsiteX27" fmla="*/ 377286 w 7864459"/>
              <a:gd name="connsiteY27" fmla="*/ 6016934 h 6858000"/>
              <a:gd name="connsiteX28" fmla="*/ 402756 w 7864459"/>
              <a:gd name="connsiteY28" fmla="*/ 5941839 h 6858000"/>
              <a:gd name="connsiteX29" fmla="*/ 425910 w 7864459"/>
              <a:gd name="connsiteY29" fmla="*/ 5769612 h 6858000"/>
              <a:gd name="connsiteX30" fmla="*/ 528196 w 7864459"/>
              <a:gd name="connsiteY30" fmla="*/ 5483024 h 6858000"/>
              <a:gd name="connsiteX31" fmla="*/ 589048 w 7864459"/>
              <a:gd name="connsiteY31" fmla="*/ 5386836 h 6858000"/>
              <a:gd name="connsiteX32" fmla="*/ 589158 w 7864459"/>
              <a:gd name="connsiteY32" fmla="*/ 5336094 h 6858000"/>
              <a:gd name="connsiteX33" fmla="*/ 604295 w 7864459"/>
              <a:gd name="connsiteY33" fmla="*/ 5322215 h 6858000"/>
              <a:gd name="connsiteX34" fmla="*/ 607160 w 7864459"/>
              <a:gd name="connsiteY34" fmla="*/ 5319945 h 6858000"/>
              <a:gd name="connsiteX35" fmla="*/ 613061 w 7864459"/>
              <a:gd name="connsiteY35" fmla="*/ 5308206 h 6858000"/>
              <a:gd name="connsiteX36" fmla="*/ 621687 w 7864459"/>
              <a:gd name="connsiteY36" fmla="*/ 5308204 h 6858000"/>
              <a:gd name="connsiteX37" fmla="*/ 628504 w 7864459"/>
              <a:gd name="connsiteY37" fmla="*/ 5244688 h 6858000"/>
              <a:gd name="connsiteX38" fmla="*/ 607443 w 7864459"/>
              <a:gd name="connsiteY38" fmla="*/ 5165945 h 6858000"/>
              <a:gd name="connsiteX39" fmla="*/ 611850 w 7864459"/>
              <a:gd name="connsiteY39" fmla="*/ 5124196 h 6858000"/>
              <a:gd name="connsiteX40" fmla="*/ 618322 w 7864459"/>
              <a:gd name="connsiteY40" fmla="*/ 5119497 h 6858000"/>
              <a:gd name="connsiteX41" fmla="*/ 601659 w 7864459"/>
              <a:gd name="connsiteY41" fmla="*/ 5056494 h 6858000"/>
              <a:gd name="connsiteX42" fmla="*/ 623563 w 7864459"/>
              <a:gd name="connsiteY42" fmla="*/ 4974868 h 6858000"/>
              <a:gd name="connsiteX43" fmla="*/ 647517 w 7864459"/>
              <a:gd name="connsiteY43" fmla="*/ 4914948 h 6858000"/>
              <a:gd name="connsiteX44" fmla="*/ 657741 w 7864459"/>
              <a:gd name="connsiteY44" fmla="*/ 4880631 h 6858000"/>
              <a:gd name="connsiteX45" fmla="*/ 677582 w 7864459"/>
              <a:gd name="connsiteY45" fmla="*/ 4790628 h 6858000"/>
              <a:gd name="connsiteX46" fmla="*/ 684238 w 7864459"/>
              <a:gd name="connsiteY46" fmla="*/ 4679718 h 6858000"/>
              <a:gd name="connsiteX47" fmla="*/ 709866 w 7864459"/>
              <a:gd name="connsiteY47" fmla="*/ 4557310 h 6858000"/>
              <a:gd name="connsiteX48" fmla="*/ 724846 w 7864459"/>
              <a:gd name="connsiteY48" fmla="*/ 4508412 h 6858000"/>
              <a:gd name="connsiteX49" fmla="*/ 729978 w 7864459"/>
              <a:gd name="connsiteY49" fmla="*/ 4391240 h 6858000"/>
              <a:gd name="connsiteX50" fmla="*/ 736618 w 7864459"/>
              <a:gd name="connsiteY50" fmla="*/ 4174996 h 6858000"/>
              <a:gd name="connsiteX51" fmla="*/ 748015 w 7864459"/>
              <a:gd name="connsiteY51" fmla="*/ 4078684 h 6858000"/>
              <a:gd name="connsiteX52" fmla="*/ 772390 w 7864459"/>
              <a:gd name="connsiteY52" fmla="*/ 3934323 h 6858000"/>
              <a:gd name="connsiteX53" fmla="*/ 762383 w 7864459"/>
              <a:gd name="connsiteY53" fmla="*/ 3921099 h 6858000"/>
              <a:gd name="connsiteX54" fmla="*/ 757785 w 7864459"/>
              <a:gd name="connsiteY54" fmla="*/ 3906233 h 6858000"/>
              <a:gd name="connsiteX55" fmla="*/ 759222 w 7864459"/>
              <a:gd name="connsiteY55" fmla="*/ 3904422 h 6858000"/>
              <a:gd name="connsiteX56" fmla="*/ 759822 w 7864459"/>
              <a:gd name="connsiteY56" fmla="*/ 3887163 h 6858000"/>
              <a:gd name="connsiteX57" fmla="*/ 755954 w 7864459"/>
              <a:gd name="connsiteY57" fmla="*/ 3883366 h 6858000"/>
              <a:gd name="connsiteX58" fmla="*/ 749636 w 7864459"/>
              <a:gd name="connsiteY58" fmla="*/ 3808615 h 6858000"/>
              <a:gd name="connsiteX59" fmla="*/ 774850 w 7864459"/>
              <a:gd name="connsiteY59" fmla="*/ 3801218 h 6858000"/>
              <a:gd name="connsiteX60" fmla="*/ 800941 w 7864459"/>
              <a:gd name="connsiteY60" fmla="*/ 3735794 h 6858000"/>
              <a:gd name="connsiteX61" fmla="*/ 798329 w 7864459"/>
              <a:gd name="connsiteY61" fmla="*/ 3699097 h 6858000"/>
              <a:gd name="connsiteX62" fmla="*/ 798623 w 7864459"/>
              <a:gd name="connsiteY62" fmla="*/ 3691697 h 6858000"/>
              <a:gd name="connsiteX63" fmla="*/ 798967 w 7864459"/>
              <a:gd name="connsiteY63" fmla="*/ 3691546 h 6858000"/>
              <a:gd name="connsiteX64" fmla="*/ 799953 w 7864459"/>
              <a:gd name="connsiteY64" fmla="*/ 3683730 h 6858000"/>
              <a:gd name="connsiteX65" fmla="*/ 799160 w 7864459"/>
              <a:gd name="connsiteY65" fmla="*/ 3678210 h 6858000"/>
              <a:gd name="connsiteX66" fmla="*/ 846137 w 7864459"/>
              <a:gd name="connsiteY66" fmla="*/ 3622140 h 6858000"/>
              <a:gd name="connsiteX67" fmla="*/ 887864 w 7864459"/>
              <a:gd name="connsiteY67" fmla="*/ 3534890 h 6858000"/>
              <a:gd name="connsiteX68" fmla="*/ 925330 w 7864459"/>
              <a:gd name="connsiteY68" fmla="*/ 3446748 h 6858000"/>
              <a:gd name="connsiteX69" fmla="*/ 937027 w 7864459"/>
              <a:gd name="connsiteY69" fmla="*/ 3413985 h 6858000"/>
              <a:gd name="connsiteX70" fmla="*/ 966113 w 7864459"/>
              <a:gd name="connsiteY70" fmla="*/ 3359338 h 6858000"/>
              <a:gd name="connsiteX71" fmla="*/ 984538 w 7864459"/>
              <a:gd name="connsiteY71" fmla="*/ 3336636 h 6858000"/>
              <a:gd name="connsiteX72" fmla="*/ 984468 w 7864459"/>
              <a:gd name="connsiteY72" fmla="*/ 3335242 h 6858000"/>
              <a:gd name="connsiteX73" fmla="*/ 988955 w 7864459"/>
              <a:gd name="connsiteY73" fmla="*/ 3334506 h 6858000"/>
              <a:gd name="connsiteX74" fmla="*/ 992485 w 7864459"/>
              <a:gd name="connsiteY74" fmla="*/ 3330362 h 6858000"/>
              <a:gd name="connsiteX75" fmla="*/ 996515 w 7864459"/>
              <a:gd name="connsiteY75" fmla="*/ 3316492 h 6858000"/>
              <a:gd name="connsiteX76" fmla="*/ 997106 w 7864459"/>
              <a:gd name="connsiteY76" fmla="*/ 3310855 h 6858000"/>
              <a:gd name="connsiteX77" fmla="*/ 999940 w 7864459"/>
              <a:gd name="connsiteY77" fmla="*/ 3303502 h 6858000"/>
              <a:gd name="connsiteX78" fmla="*/ 1000304 w 7864459"/>
              <a:gd name="connsiteY78" fmla="*/ 3303456 h 6858000"/>
              <a:gd name="connsiteX79" fmla="*/ 1002381 w 7864459"/>
              <a:gd name="connsiteY79" fmla="*/ 3296306 h 6858000"/>
              <a:gd name="connsiteX80" fmla="*/ 1008831 w 7864459"/>
              <a:gd name="connsiteY80" fmla="*/ 3259631 h 6858000"/>
              <a:gd name="connsiteX81" fmla="*/ 1053873 w 7864459"/>
              <a:gd name="connsiteY81" fmla="*/ 3227829 h 6858000"/>
              <a:gd name="connsiteX82" fmla="*/ 1065766 w 7864459"/>
              <a:gd name="connsiteY82" fmla="*/ 3211605 h 6858000"/>
              <a:gd name="connsiteX83" fmla="*/ 1073688 w 7864459"/>
              <a:gd name="connsiteY83" fmla="*/ 3203657 h 6858000"/>
              <a:gd name="connsiteX84" fmla="*/ 1075196 w 7864459"/>
              <a:gd name="connsiteY84" fmla="*/ 3203625 h 6858000"/>
              <a:gd name="connsiteX85" fmla="*/ 1084398 w 7864459"/>
              <a:gd name="connsiteY85" fmla="*/ 3164801 h 6858000"/>
              <a:gd name="connsiteX86" fmla="*/ 1085303 w 7864459"/>
              <a:gd name="connsiteY86" fmla="*/ 3140459 h 6858000"/>
              <a:gd name="connsiteX87" fmla="*/ 1087385 w 7864459"/>
              <a:gd name="connsiteY87" fmla="*/ 3128619 h 6858000"/>
              <a:gd name="connsiteX88" fmla="*/ 1084641 w 7864459"/>
              <a:gd name="connsiteY88" fmla="*/ 3123757 h 6858000"/>
              <a:gd name="connsiteX89" fmla="*/ 1089406 w 7864459"/>
              <a:gd name="connsiteY89" fmla="*/ 3107053 h 6858000"/>
              <a:gd name="connsiteX90" fmla="*/ 1091209 w 7864459"/>
              <a:gd name="connsiteY90" fmla="*/ 3105708 h 6858000"/>
              <a:gd name="connsiteX91" fmla="*/ 1090464 w 7864459"/>
              <a:gd name="connsiteY91" fmla="*/ 3089798 h 6858000"/>
              <a:gd name="connsiteX92" fmla="*/ 1084189 w 7864459"/>
              <a:gd name="connsiteY92" fmla="*/ 3073892 h 6858000"/>
              <a:gd name="connsiteX93" fmla="*/ 1142413 w 7864459"/>
              <a:gd name="connsiteY93" fmla="*/ 2939902 h 6858000"/>
              <a:gd name="connsiteX94" fmla="*/ 1143520 w 7864459"/>
              <a:gd name="connsiteY94" fmla="*/ 2801843 h 6858000"/>
              <a:gd name="connsiteX95" fmla="*/ 1176387 w 7864459"/>
              <a:gd name="connsiteY95" fmla="*/ 2729696 h 6858000"/>
              <a:gd name="connsiteX96" fmla="*/ 1220539 w 7864459"/>
              <a:gd name="connsiteY96" fmla="*/ 2682866 h 6858000"/>
              <a:gd name="connsiteX97" fmla="*/ 1268893 w 7864459"/>
              <a:gd name="connsiteY97" fmla="*/ 2526390 h 6858000"/>
              <a:gd name="connsiteX98" fmla="*/ 1294994 w 7864459"/>
              <a:gd name="connsiteY98" fmla="*/ 2483002 h 6858000"/>
              <a:gd name="connsiteX99" fmla="*/ 1294539 w 7864459"/>
              <a:gd name="connsiteY99" fmla="*/ 2434127 h 6858000"/>
              <a:gd name="connsiteX100" fmla="*/ 1309506 w 7864459"/>
              <a:gd name="connsiteY100" fmla="*/ 2420768 h 6858000"/>
              <a:gd name="connsiteX101" fmla="*/ 1312344 w 7864459"/>
              <a:gd name="connsiteY101" fmla="*/ 2418582 h 6858000"/>
              <a:gd name="connsiteX102" fmla="*/ 1318108 w 7864459"/>
              <a:gd name="connsiteY102" fmla="*/ 2407279 h 6858000"/>
              <a:gd name="connsiteX103" fmla="*/ 1326725 w 7864459"/>
              <a:gd name="connsiteY103" fmla="*/ 2407282 h 6858000"/>
              <a:gd name="connsiteX104" fmla="*/ 1340410 w 7864459"/>
              <a:gd name="connsiteY104" fmla="*/ 2392557 h 6858000"/>
              <a:gd name="connsiteX105" fmla="*/ 1349066 w 7864459"/>
              <a:gd name="connsiteY105" fmla="*/ 2370864 h 6858000"/>
              <a:gd name="connsiteX106" fmla="*/ 1406750 w 7864459"/>
              <a:gd name="connsiteY106" fmla="*/ 2202566 h 6858000"/>
              <a:gd name="connsiteX107" fmla="*/ 1423059 w 7864459"/>
              <a:gd name="connsiteY107" fmla="*/ 2182184 h 6858000"/>
              <a:gd name="connsiteX108" fmla="*/ 1441099 w 7864459"/>
              <a:gd name="connsiteY108" fmla="*/ 2151646 h 6858000"/>
              <a:gd name="connsiteX109" fmla="*/ 1484754 w 7864459"/>
              <a:gd name="connsiteY109" fmla="*/ 2025678 h 6858000"/>
              <a:gd name="connsiteX110" fmla="*/ 1493403 w 7864459"/>
              <a:gd name="connsiteY110" fmla="*/ 1908118 h 6858000"/>
              <a:gd name="connsiteX111" fmla="*/ 1502844 w 7864459"/>
              <a:gd name="connsiteY111" fmla="*/ 1721725 h 6858000"/>
              <a:gd name="connsiteX112" fmla="*/ 1503255 w 7864459"/>
              <a:gd name="connsiteY112" fmla="*/ 1690229 h 6858000"/>
              <a:gd name="connsiteX113" fmla="*/ 1513215 w 7864459"/>
              <a:gd name="connsiteY113" fmla="*/ 1664519 h 6858000"/>
              <a:gd name="connsiteX114" fmla="*/ 1523900 w 7864459"/>
              <a:gd name="connsiteY114" fmla="*/ 1659741 h 6858000"/>
              <a:gd name="connsiteX115" fmla="*/ 1525669 w 7864459"/>
              <a:gd name="connsiteY115" fmla="*/ 1642638 h 6858000"/>
              <a:gd name="connsiteX116" fmla="*/ 1528146 w 7864459"/>
              <a:gd name="connsiteY116" fmla="*/ 1638374 h 6858000"/>
              <a:gd name="connsiteX117" fmla="*/ 1516520 w 7864459"/>
              <a:gd name="connsiteY117" fmla="*/ 1553747 h 6858000"/>
              <a:gd name="connsiteX118" fmla="*/ 1528232 w 7864459"/>
              <a:gd name="connsiteY118" fmla="*/ 1485881 h 6858000"/>
              <a:gd name="connsiteX119" fmla="*/ 1508633 w 7864459"/>
              <a:gd name="connsiteY119" fmla="*/ 1219904 h 6858000"/>
              <a:gd name="connsiteX120" fmla="*/ 1495561 w 7864459"/>
              <a:gd name="connsiteY120" fmla="*/ 1079200 h 6858000"/>
              <a:gd name="connsiteX121" fmla="*/ 1488237 w 7864459"/>
              <a:gd name="connsiteY121" fmla="*/ 906926 h 6858000"/>
              <a:gd name="connsiteX122" fmla="*/ 1481307 w 7864459"/>
              <a:gd name="connsiteY122" fmla="*/ 693671 h 6858000"/>
              <a:gd name="connsiteX123" fmla="*/ 1472811 w 7864459"/>
              <a:gd name="connsiteY123" fmla="*/ 674509 h 6858000"/>
              <a:gd name="connsiteX124" fmla="*/ 1474408 w 7864459"/>
              <a:gd name="connsiteY124" fmla="*/ 671854 h 6858000"/>
              <a:gd name="connsiteX125" fmla="*/ 1472365 w 7864459"/>
              <a:gd name="connsiteY125" fmla="*/ 648655 h 6858000"/>
              <a:gd name="connsiteX126" fmla="*/ 1466647 w 7864459"/>
              <a:gd name="connsiteY126" fmla="*/ 644194 h 6858000"/>
              <a:gd name="connsiteX127" fmla="*/ 1463593 w 7864459"/>
              <a:gd name="connsiteY127" fmla="*/ 628473 h 6858000"/>
              <a:gd name="connsiteX128" fmla="*/ 1446058 w 7864459"/>
              <a:gd name="connsiteY128" fmla="*/ 545150 h 6858000"/>
              <a:gd name="connsiteX129" fmla="*/ 1447912 w 7864459"/>
              <a:gd name="connsiteY129" fmla="*/ 544275 h 6858000"/>
              <a:gd name="connsiteX130" fmla="*/ 1471121 w 7864459"/>
              <a:gd name="connsiteY130" fmla="*/ 466430 h 6858000"/>
              <a:gd name="connsiteX131" fmla="*/ 1492233 w 7864459"/>
              <a:gd name="connsiteY131" fmla="*/ 390714 h 6858000"/>
              <a:gd name="connsiteX132" fmla="*/ 1491406 w 7864459"/>
              <a:gd name="connsiteY132" fmla="*/ 380764 h 6858000"/>
              <a:gd name="connsiteX133" fmla="*/ 1425326 w 7864459"/>
              <a:gd name="connsiteY133" fmla="*/ 399555 h 6858000"/>
              <a:gd name="connsiteX134" fmla="*/ 1425341 w 7864459"/>
              <a:gd name="connsiteY134" fmla="*/ 382586 h 6858000"/>
              <a:gd name="connsiteX135" fmla="*/ 1413890 w 7864459"/>
              <a:gd name="connsiteY135" fmla="*/ 305471 h 6858000"/>
              <a:gd name="connsiteX136" fmla="*/ 1456295 w 7864459"/>
              <a:gd name="connsiteY136" fmla="*/ 211274 h 6858000"/>
              <a:gd name="connsiteX137" fmla="*/ 1464308 w 7864459"/>
              <a:gd name="connsiteY137" fmla="*/ 135477 h 6858000"/>
              <a:gd name="connsiteX138" fmla="*/ 1505907 w 7864459"/>
              <a:gd name="connsiteY138" fmla="*/ 35011 h 6858000"/>
              <a:gd name="connsiteX139" fmla="*/ 1508776 w 7864459"/>
              <a:gd name="connsiteY139" fmla="*/ 0 h 6858000"/>
              <a:gd name="connsiteX0" fmla="*/ 1530154 w 7885837"/>
              <a:gd name="connsiteY0" fmla="*/ 0 h 6858000"/>
              <a:gd name="connsiteX1" fmla="*/ 7885837 w 7885837"/>
              <a:gd name="connsiteY1" fmla="*/ 0 h 6858000"/>
              <a:gd name="connsiteX2" fmla="*/ 7885837 w 7885837"/>
              <a:gd name="connsiteY2" fmla="*/ 6858000 h 6858000"/>
              <a:gd name="connsiteX3" fmla="*/ 32717 w 7885837"/>
              <a:gd name="connsiteY3" fmla="*/ 6858000 h 6858000"/>
              <a:gd name="connsiteX4" fmla="*/ 37946 w 7885837"/>
              <a:gd name="connsiteY4" fmla="*/ 6806542 h 6858000"/>
              <a:gd name="connsiteX5" fmla="*/ 43661 w 7885837"/>
              <a:gd name="connsiteY5" fmla="*/ 6810337 h 6858000"/>
              <a:gd name="connsiteX6" fmla="*/ 50518 w 7885837"/>
              <a:gd name="connsiteY6" fmla="*/ 6811393 h 6858000"/>
              <a:gd name="connsiteX7" fmla="*/ 0 w 7885837"/>
              <a:gd name="connsiteY7" fmla="*/ 6801423 h 6858000"/>
              <a:gd name="connsiteX8" fmla="*/ 57234 w 7885837"/>
              <a:gd name="connsiteY8" fmla="*/ 6763669 h 6858000"/>
              <a:gd name="connsiteX9" fmla="*/ 57237 w 7885837"/>
              <a:gd name="connsiteY9" fmla="*/ 6695947 h 6858000"/>
              <a:gd name="connsiteX10" fmla="*/ 84745 w 7885837"/>
              <a:gd name="connsiteY10" fmla="*/ 6630629 h 6858000"/>
              <a:gd name="connsiteX11" fmla="*/ 72322 w 7885837"/>
              <a:gd name="connsiteY11" fmla="*/ 6578410 h 6858000"/>
              <a:gd name="connsiteX12" fmla="*/ 106039 w 7885837"/>
              <a:gd name="connsiteY12" fmla="*/ 6501316 h 6858000"/>
              <a:gd name="connsiteX13" fmla="*/ 123355 w 7885837"/>
              <a:gd name="connsiteY13" fmla="*/ 6405029 h 6858000"/>
              <a:gd name="connsiteX14" fmla="*/ 241322 w 7885837"/>
              <a:gd name="connsiteY14" fmla="*/ 6353596 h 6858000"/>
              <a:gd name="connsiteX15" fmla="*/ 251481 w 7885837"/>
              <a:gd name="connsiteY15" fmla="*/ 6282376 h 6858000"/>
              <a:gd name="connsiteX16" fmla="*/ 297451 w 7885837"/>
              <a:gd name="connsiteY16" fmla="*/ 6245603 h 6858000"/>
              <a:gd name="connsiteX17" fmla="*/ 308101 w 7885837"/>
              <a:gd name="connsiteY17" fmla="*/ 6231382 h 6858000"/>
              <a:gd name="connsiteX18" fmla="*/ 344550 w 7885837"/>
              <a:gd name="connsiteY18" fmla="*/ 6150483 h 6858000"/>
              <a:gd name="connsiteX19" fmla="*/ 380552 w 7885837"/>
              <a:gd name="connsiteY19" fmla="*/ 6135150 h 6858000"/>
              <a:gd name="connsiteX20" fmla="*/ 382061 w 7885837"/>
              <a:gd name="connsiteY20" fmla="*/ 6135117 h 6858000"/>
              <a:gd name="connsiteX21" fmla="*/ 367695 w 7885837"/>
              <a:gd name="connsiteY21" fmla="*/ 6094992 h 6858000"/>
              <a:gd name="connsiteX22" fmla="*/ 391723 w 7885837"/>
              <a:gd name="connsiteY22" fmla="*/ 6094804 h 6858000"/>
              <a:gd name="connsiteX23" fmla="*/ 392907 w 7885837"/>
              <a:gd name="connsiteY23" fmla="*/ 6069532 h 6858000"/>
              <a:gd name="connsiteX24" fmla="*/ 395131 w 7885837"/>
              <a:gd name="connsiteY24" fmla="*/ 6057240 h 6858000"/>
              <a:gd name="connsiteX25" fmla="*/ 392440 w 7885837"/>
              <a:gd name="connsiteY25" fmla="*/ 6052194 h 6858000"/>
              <a:gd name="connsiteX26" fmla="*/ 397404 w 7885837"/>
              <a:gd name="connsiteY26" fmla="*/ 6034848 h 6858000"/>
              <a:gd name="connsiteX27" fmla="*/ 398664 w 7885837"/>
              <a:gd name="connsiteY27" fmla="*/ 6016934 h 6858000"/>
              <a:gd name="connsiteX28" fmla="*/ 424134 w 7885837"/>
              <a:gd name="connsiteY28" fmla="*/ 5941839 h 6858000"/>
              <a:gd name="connsiteX29" fmla="*/ 447288 w 7885837"/>
              <a:gd name="connsiteY29" fmla="*/ 5769612 h 6858000"/>
              <a:gd name="connsiteX30" fmla="*/ 549574 w 7885837"/>
              <a:gd name="connsiteY30" fmla="*/ 5483024 h 6858000"/>
              <a:gd name="connsiteX31" fmla="*/ 610426 w 7885837"/>
              <a:gd name="connsiteY31" fmla="*/ 5386836 h 6858000"/>
              <a:gd name="connsiteX32" fmla="*/ 610536 w 7885837"/>
              <a:gd name="connsiteY32" fmla="*/ 5336094 h 6858000"/>
              <a:gd name="connsiteX33" fmla="*/ 625673 w 7885837"/>
              <a:gd name="connsiteY33" fmla="*/ 5322215 h 6858000"/>
              <a:gd name="connsiteX34" fmla="*/ 628538 w 7885837"/>
              <a:gd name="connsiteY34" fmla="*/ 5319945 h 6858000"/>
              <a:gd name="connsiteX35" fmla="*/ 634439 w 7885837"/>
              <a:gd name="connsiteY35" fmla="*/ 5308206 h 6858000"/>
              <a:gd name="connsiteX36" fmla="*/ 643065 w 7885837"/>
              <a:gd name="connsiteY36" fmla="*/ 5308204 h 6858000"/>
              <a:gd name="connsiteX37" fmla="*/ 649882 w 7885837"/>
              <a:gd name="connsiteY37" fmla="*/ 5244688 h 6858000"/>
              <a:gd name="connsiteX38" fmla="*/ 628821 w 7885837"/>
              <a:gd name="connsiteY38" fmla="*/ 5165945 h 6858000"/>
              <a:gd name="connsiteX39" fmla="*/ 633228 w 7885837"/>
              <a:gd name="connsiteY39" fmla="*/ 5124196 h 6858000"/>
              <a:gd name="connsiteX40" fmla="*/ 639700 w 7885837"/>
              <a:gd name="connsiteY40" fmla="*/ 5119497 h 6858000"/>
              <a:gd name="connsiteX41" fmla="*/ 623037 w 7885837"/>
              <a:gd name="connsiteY41" fmla="*/ 5056494 h 6858000"/>
              <a:gd name="connsiteX42" fmla="*/ 644941 w 7885837"/>
              <a:gd name="connsiteY42" fmla="*/ 4974868 h 6858000"/>
              <a:gd name="connsiteX43" fmla="*/ 668895 w 7885837"/>
              <a:gd name="connsiteY43" fmla="*/ 4914948 h 6858000"/>
              <a:gd name="connsiteX44" fmla="*/ 679119 w 7885837"/>
              <a:gd name="connsiteY44" fmla="*/ 4880631 h 6858000"/>
              <a:gd name="connsiteX45" fmla="*/ 698960 w 7885837"/>
              <a:gd name="connsiteY45" fmla="*/ 4790628 h 6858000"/>
              <a:gd name="connsiteX46" fmla="*/ 705616 w 7885837"/>
              <a:gd name="connsiteY46" fmla="*/ 4679718 h 6858000"/>
              <a:gd name="connsiteX47" fmla="*/ 731244 w 7885837"/>
              <a:gd name="connsiteY47" fmla="*/ 4557310 h 6858000"/>
              <a:gd name="connsiteX48" fmla="*/ 746224 w 7885837"/>
              <a:gd name="connsiteY48" fmla="*/ 4508412 h 6858000"/>
              <a:gd name="connsiteX49" fmla="*/ 751356 w 7885837"/>
              <a:gd name="connsiteY49" fmla="*/ 4391240 h 6858000"/>
              <a:gd name="connsiteX50" fmla="*/ 757996 w 7885837"/>
              <a:gd name="connsiteY50" fmla="*/ 4174996 h 6858000"/>
              <a:gd name="connsiteX51" fmla="*/ 769393 w 7885837"/>
              <a:gd name="connsiteY51" fmla="*/ 4078684 h 6858000"/>
              <a:gd name="connsiteX52" fmla="*/ 793768 w 7885837"/>
              <a:gd name="connsiteY52" fmla="*/ 3934323 h 6858000"/>
              <a:gd name="connsiteX53" fmla="*/ 783761 w 7885837"/>
              <a:gd name="connsiteY53" fmla="*/ 3921099 h 6858000"/>
              <a:gd name="connsiteX54" fmla="*/ 779163 w 7885837"/>
              <a:gd name="connsiteY54" fmla="*/ 3906233 h 6858000"/>
              <a:gd name="connsiteX55" fmla="*/ 780600 w 7885837"/>
              <a:gd name="connsiteY55" fmla="*/ 3904422 h 6858000"/>
              <a:gd name="connsiteX56" fmla="*/ 781200 w 7885837"/>
              <a:gd name="connsiteY56" fmla="*/ 3887163 h 6858000"/>
              <a:gd name="connsiteX57" fmla="*/ 777332 w 7885837"/>
              <a:gd name="connsiteY57" fmla="*/ 3883366 h 6858000"/>
              <a:gd name="connsiteX58" fmla="*/ 771014 w 7885837"/>
              <a:gd name="connsiteY58" fmla="*/ 3808615 h 6858000"/>
              <a:gd name="connsiteX59" fmla="*/ 796228 w 7885837"/>
              <a:gd name="connsiteY59" fmla="*/ 3801218 h 6858000"/>
              <a:gd name="connsiteX60" fmla="*/ 822319 w 7885837"/>
              <a:gd name="connsiteY60" fmla="*/ 3735794 h 6858000"/>
              <a:gd name="connsiteX61" fmla="*/ 819707 w 7885837"/>
              <a:gd name="connsiteY61" fmla="*/ 3699097 h 6858000"/>
              <a:gd name="connsiteX62" fmla="*/ 820001 w 7885837"/>
              <a:gd name="connsiteY62" fmla="*/ 3691697 h 6858000"/>
              <a:gd name="connsiteX63" fmla="*/ 820345 w 7885837"/>
              <a:gd name="connsiteY63" fmla="*/ 3691546 h 6858000"/>
              <a:gd name="connsiteX64" fmla="*/ 821331 w 7885837"/>
              <a:gd name="connsiteY64" fmla="*/ 3683730 h 6858000"/>
              <a:gd name="connsiteX65" fmla="*/ 820538 w 7885837"/>
              <a:gd name="connsiteY65" fmla="*/ 3678210 h 6858000"/>
              <a:gd name="connsiteX66" fmla="*/ 867515 w 7885837"/>
              <a:gd name="connsiteY66" fmla="*/ 3622140 h 6858000"/>
              <a:gd name="connsiteX67" fmla="*/ 909242 w 7885837"/>
              <a:gd name="connsiteY67" fmla="*/ 3534890 h 6858000"/>
              <a:gd name="connsiteX68" fmla="*/ 946708 w 7885837"/>
              <a:gd name="connsiteY68" fmla="*/ 3446748 h 6858000"/>
              <a:gd name="connsiteX69" fmla="*/ 958405 w 7885837"/>
              <a:gd name="connsiteY69" fmla="*/ 3413985 h 6858000"/>
              <a:gd name="connsiteX70" fmla="*/ 987491 w 7885837"/>
              <a:gd name="connsiteY70" fmla="*/ 3359338 h 6858000"/>
              <a:gd name="connsiteX71" fmla="*/ 1005916 w 7885837"/>
              <a:gd name="connsiteY71" fmla="*/ 3336636 h 6858000"/>
              <a:gd name="connsiteX72" fmla="*/ 1005846 w 7885837"/>
              <a:gd name="connsiteY72" fmla="*/ 3335242 h 6858000"/>
              <a:gd name="connsiteX73" fmla="*/ 1010333 w 7885837"/>
              <a:gd name="connsiteY73" fmla="*/ 3334506 h 6858000"/>
              <a:gd name="connsiteX74" fmla="*/ 1013863 w 7885837"/>
              <a:gd name="connsiteY74" fmla="*/ 3330362 h 6858000"/>
              <a:gd name="connsiteX75" fmla="*/ 1017893 w 7885837"/>
              <a:gd name="connsiteY75" fmla="*/ 3316492 h 6858000"/>
              <a:gd name="connsiteX76" fmla="*/ 1018484 w 7885837"/>
              <a:gd name="connsiteY76" fmla="*/ 3310855 h 6858000"/>
              <a:gd name="connsiteX77" fmla="*/ 1021318 w 7885837"/>
              <a:gd name="connsiteY77" fmla="*/ 3303502 h 6858000"/>
              <a:gd name="connsiteX78" fmla="*/ 1021682 w 7885837"/>
              <a:gd name="connsiteY78" fmla="*/ 3303456 h 6858000"/>
              <a:gd name="connsiteX79" fmla="*/ 1023759 w 7885837"/>
              <a:gd name="connsiteY79" fmla="*/ 3296306 h 6858000"/>
              <a:gd name="connsiteX80" fmla="*/ 1030209 w 7885837"/>
              <a:gd name="connsiteY80" fmla="*/ 3259631 h 6858000"/>
              <a:gd name="connsiteX81" fmla="*/ 1075251 w 7885837"/>
              <a:gd name="connsiteY81" fmla="*/ 3227829 h 6858000"/>
              <a:gd name="connsiteX82" fmla="*/ 1087144 w 7885837"/>
              <a:gd name="connsiteY82" fmla="*/ 3211605 h 6858000"/>
              <a:gd name="connsiteX83" fmla="*/ 1095066 w 7885837"/>
              <a:gd name="connsiteY83" fmla="*/ 3203657 h 6858000"/>
              <a:gd name="connsiteX84" fmla="*/ 1096574 w 7885837"/>
              <a:gd name="connsiteY84" fmla="*/ 3203625 h 6858000"/>
              <a:gd name="connsiteX85" fmla="*/ 1105776 w 7885837"/>
              <a:gd name="connsiteY85" fmla="*/ 3164801 h 6858000"/>
              <a:gd name="connsiteX86" fmla="*/ 1106681 w 7885837"/>
              <a:gd name="connsiteY86" fmla="*/ 3140459 h 6858000"/>
              <a:gd name="connsiteX87" fmla="*/ 1108763 w 7885837"/>
              <a:gd name="connsiteY87" fmla="*/ 3128619 h 6858000"/>
              <a:gd name="connsiteX88" fmla="*/ 1106019 w 7885837"/>
              <a:gd name="connsiteY88" fmla="*/ 3123757 h 6858000"/>
              <a:gd name="connsiteX89" fmla="*/ 1110784 w 7885837"/>
              <a:gd name="connsiteY89" fmla="*/ 3107053 h 6858000"/>
              <a:gd name="connsiteX90" fmla="*/ 1112587 w 7885837"/>
              <a:gd name="connsiteY90" fmla="*/ 3105708 h 6858000"/>
              <a:gd name="connsiteX91" fmla="*/ 1111842 w 7885837"/>
              <a:gd name="connsiteY91" fmla="*/ 3089798 h 6858000"/>
              <a:gd name="connsiteX92" fmla="*/ 1105567 w 7885837"/>
              <a:gd name="connsiteY92" fmla="*/ 3073892 h 6858000"/>
              <a:gd name="connsiteX93" fmla="*/ 1163791 w 7885837"/>
              <a:gd name="connsiteY93" fmla="*/ 2939902 h 6858000"/>
              <a:gd name="connsiteX94" fmla="*/ 1164898 w 7885837"/>
              <a:gd name="connsiteY94" fmla="*/ 2801843 h 6858000"/>
              <a:gd name="connsiteX95" fmla="*/ 1197765 w 7885837"/>
              <a:gd name="connsiteY95" fmla="*/ 2729696 h 6858000"/>
              <a:gd name="connsiteX96" fmla="*/ 1241917 w 7885837"/>
              <a:gd name="connsiteY96" fmla="*/ 2682866 h 6858000"/>
              <a:gd name="connsiteX97" fmla="*/ 1290271 w 7885837"/>
              <a:gd name="connsiteY97" fmla="*/ 2526390 h 6858000"/>
              <a:gd name="connsiteX98" fmla="*/ 1316372 w 7885837"/>
              <a:gd name="connsiteY98" fmla="*/ 2483002 h 6858000"/>
              <a:gd name="connsiteX99" fmla="*/ 1315917 w 7885837"/>
              <a:gd name="connsiteY99" fmla="*/ 2434127 h 6858000"/>
              <a:gd name="connsiteX100" fmla="*/ 1330884 w 7885837"/>
              <a:gd name="connsiteY100" fmla="*/ 2420768 h 6858000"/>
              <a:gd name="connsiteX101" fmla="*/ 1333722 w 7885837"/>
              <a:gd name="connsiteY101" fmla="*/ 2418582 h 6858000"/>
              <a:gd name="connsiteX102" fmla="*/ 1339486 w 7885837"/>
              <a:gd name="connsiteY102" fmla="*/ 2407279 h 6858000"/>
              <a:gd name="connsiteX103" fmla="*/ 1348103 w 7885837"/>
              <a:gd name="connsiteY103" fmla="*/ 2407282 h 6858000"/>
              <a:gd name="connsiteX104" fmla="*/ 1361788 w 7885837"/>
              <a:gd name="connsiteY104" fmla="*/ 2392557 h 6858000"/>
              <a:gd name="connsiteX105" fmla="*/ 1370444 w 7885837"/>
              <a:gd name="connsiteY105" fmla="*/ 2370864 h 6858000"/>
              <a:gd name="connsiteX106" fmla="*/ 1428128 w 7885837"/>
              <a:gd name="connsiteY106" fmla="*/ 2202566 h 6858000"/>
              <a:gd name="connsiteX107" fmla="*/ 1444437 w 7885837"/>
              <a:gd name="connsiteY107" fmla="*/ 2182184 h 6858000"/>
              <a:gd name="connsiteX108" fmla="*/ 1462477 w 7885837"/>
              <a:gd name="connsiteY108" fmla="*/ 2151646 h 6858000"/>
              <a:gd name="connsiteX109" fmla="*/ 1506132 w 7885837"/>
              <a:gd name="connsiteY109" fmla="*/ 2025678 h 6858000"/>
              <a:gd name="connsiteX110" fmla="*/ 1514781 w 7885837"/>
              <a:gd name="connsiteY110" fmla="*/ 1908118 h 6858000"/>
              <a:gd name="connsiteX111" fmla="*/ 1524222 w 7885837"/>
              <a:gd name="connsiteY111" fmla="*/ 1721725 h 6858000"/>
              <a:gd name="connsiteX112" fmla="*/ 1524633 w 7885837"/>
              <a:gd name="connsiteY112" fmla="*/ 1690229 h 6858000"/>
              <a:gd name="connsiteX113" fmla="*/ 1534593 w 7885837"/>
              <a:gd name="connsiteY113" fmla="*/ 1664519 h 6858000"/>
              <a:gd name="connsiteX114" fmla="*/ 1545278 w 7885837"/>
              <a:gd name="connsiteY114" fmla="*/ 1659741 h 6858000"/>
              <a:gd name="connsiteX115" fmla="*/ 1547047 w 7885837"/>
              <a:gd name="connsiteY115" fmla="*/ 1642638 h 6858000"/>
              <a:gd name="connsiteX116" fmla="*/ 1549524 w 7885837"/>
              <a:gd name="connsiteY116" fmla="*/ 1638374 h 6858000"/>
              <a:gd name="connsiteX117" fmla="*/ 1537898 w 7885837"/>
              <a:gd name="connsiteY117" fmla="*/ 1553747 h 6858000"/>
              <a:gd name="connsiteX118" fmla="*/ 1549610 w 7885837"/>
              <a:gd name="connsiteY118" fmla="*/ 1485881 h 6858000"/>
              <a:gd name="connsiteX119" fmla="*/ 1530011 w 7885837"/>
              <a:gd name="connsiteY119" fmla="*/ 1219904 h 6858000"/>
              <a:gd name="connsiteX120" fmla="*/ 1516939 w 7885837"/>
              <a:gd name="connsiteY120" fmla="*/ 1079200 h 6858000"/>
              <a:gd name="connsiteX121" fmla="*/ 1509615 w 7885837"/>
              <a:gd name="connsiteY121" fmla="*/ 906926 h 6858000"/>
              <a:gd name="connsiteX122" fmla="*/ 1502685 w 7885837"/>
              <a:gd name="connsiteY122" fmla="*/ 693671 h 6858000"/>
              <a:gd name="connsiteX123" fmla="*/ 1494189 w 7885837"/>
              <a:gd name="connsiteY123" fmla="*/ 674509 h 6858000"/>
              <a:gd name="connsiteX124" fmla="*/ 1495786 w 7885837"/>
              <a:gd name="connsiteY124" fmla="*/ 671854 h 6858000"/>
              <a:gd name="connsiteX125" fmla="*/ 1493743 w 7885837"/>
              <a:gd name="connsiteY125" fmla="*/ 648655 h 6858000"/>
              <a:gd name="connsiteX126" fmla="*/ 1488025 w 7885837"/>
              <a:gd name="connsiteY126" fmla="*/ 644194 h 6858000"/>
              <a:gd name="connsiteX127" fmla="*/ 1484971 w 7885837"/>
              <a:gd name="connsiteY127" fmla="*/ 628473 h 6858000"/>
              <a:gd name="connsiteX128" fmla="*/ 1467436 w 7885837"/>
              <a:gd name="connsiteY128" fmla="*/ 545150 h 6858000"/>
              <a:gd name="connsiteX129" fmla="*/ 1469290 w 7885837"/>
              <a:gd name="connsiteY129" fmla="*/ 544275 h 6858000"/>
              <a:gd name="connsiteX130" fmla="*/ 1492499 w 7885837"/>
              <a:gd name="connsiteY130" fmla="*/ 466430 h 6858000"/>
              <a:gd name="connsiteX131" fmla="*/ 1513611 w 7885837"/>
              <a:gd name="connsiteY131" fmla="*/ 390714 h 6858000"/>
              <a:gd name="connsiteX132" fmla="*/ 1512784 w 7885837"/>
              <a:gd name="connsiteY132" fmla="*/ 380764 h 6858000"/>
              <a:gd name="connsiteX133" fmla="*/ 1446704 w 7885837"/>
              <a:gd name="connsiteY133" fmla="*/ 399555 h 6858000"/>
              <a:gd name="connsiteX134" fmla="*/ 1446719 w 7885837"/>
              <a:gd name="connsiteY134" fmla="*/ 382586 h 6858000"/>
              <a:gd name="connsiteX135" fmla="*/ 1435268 w 7885837"/>
              <a:gd name="connsiteY135" fmla="*/ 305471 h 6858000"/>
              <a:gd name="connsiteX136" fmla="*/ 1477673 w 7885837"/>
              <a:gd name="connsiteY136" fmla="*/ 211274 h 6858000"/>
              <a:gd name="connsiteX137" fmla="*/ 1485686 w 7885837"/>
              <a:gd name="connsiteY137" fmla="*/ 135477 h 6858000"/>
              <a:gd name="connsiteX138" fmla="*/ 1527285 w 7885837"/>
              <a:gd name="connsiteY138" fmla="*/ 35011 h 6858000"/>
              <a:gd name="connsiteX139" fmla="*/ 1530154 w 7885837"/>
              <a:gd name="connsiteY139" fmla="*/ 0 h 6858000"/>
              <a:gd name="connsiteX0" fmla="*/ 1530154 w 7885837"/>
              <a:gd name="connsiteY0" fmla="*/ 0 h 6858000"/>
              <a:gd name="connsiteX1" fmla="*/ 7885837 w 7885837"/>
              <a:gd name="connsiteY1" fmla="*/ 0 h 6858000"/>
              <a:gd name="connsiteX2" fmla="*/ 7885837 w 7885837"/>
              <a:gd name="connsiteY2" fmla="*/ 6858000 h 6858000"/>
              <a:gd name="connsiteX3" fmla="*/ 32717 w 7885837"/>
              <a:gd name="connsiteY3" fmla="*/ 6858000 h 6858000"/>
              <a:gd name="connsiteX4" fmla="*/ 37946 w 7885837"/>
              <a:gd name="connsiteY4" fmla="*/ 6806542 h 6858000"/>
              <a:gd name="connsiteX5" fmla="*/ 43661 w 7885837"/>
              <a:gd name="connsiteY5" fmla="*/ 6810337 h 6858000"/>
              <a:gd name="connsiteX6" fmla="*/ 50518 w 7885837"/>
              <a:gd name="connsiteY6" fmla="*/ 6811393 h 6858000"/>
              <a:gd name="connsiteX7" fmla="*/ 0 w 7885837"/>
              <a:gd name="connsiteY7" fmla="*/ 6801423 h 6858000"/>
              <a:gd name="connsiteX8" fmla="*/ 57234 w 7885837"/>
              <a:gd name="connsiteY8" fmla="*/ 6763669 h 6858000"/>
              <a:gd name="connsiteX9" fmla="*/ 57237 w 7885837"/>
              <a:gd name="connsiteY9" fmla="*/ 6695947 h 6858000"/>
              <a:gd name="connsiteX10" fmla="*/ 84745 w 7885837"/>
              <a:gd name="connsiteY10" fmla="*/ 6630629 h 6858000"/>
              <a:gd name="connsiteX11" fmla="*/ 72322 w 7885837"/>
              <a:gd name="connsiteY11" fmla="*/ 6578410 h 6858000"/>
              <a:gd name="connsiteX12" fmla="*/ 106039 w 7885837"/>
              <a:gd name="connsiteY12" fmla="*/ 6501316 h 6858000"/>
              <a:gd name="connsiteX13" fmla="*/ 101978 w 7885837"/>
              <a:gd name="connsiteY13" fmla="*/ 6443129 h 6858000"/>
              <a:gd name="connsiteX14" fmla="*/ 241322 w 7885837"/>
              <a:gd name="connsiteY14" fmla="*/ 6353596 h 6858000"/>
              <a:gd name="connsiteX15" fmla="*/ 251481 w 7885837"/>
              <a:gd name="connsiteY15" fmla="*/ 6282376 h 6858000"/>
              <a:gd name="connsiteX16" fmla="*/ 297451 w 7885837"/>
              <a:gd name="connsiteY16" fmla="*/ 6245603 h 6858000"/>
              <a:gd name="connsiteX17" fmla="*/ 308101 w 7885837"/>
              <a:gd name="connsiteY17" fmla="*/ 6231382 h 6858000"/>
              <a:gd name="connsiteX18" fmla="*/ 344550 w 7885837"/>
              <a:gd name="connsiteY18" fmla="*/ 6150483 h 6858000"/>
              <a:gd name="connsiteX19" fmla="*/ 380552 w 7885837"/>
              <a:gd name="connsiteY19" fmla="*/ 6135150 h 6858000"/>
              <a:gd name="connsiteX20" fmla="*/ 382061 w 7885837"/>
              <a:gd name="connsiteY20" fmla="*/ 6135117 h 6858000"/>
              <a:gd name="connsiteX21" fmla="*/ 367695 w 7885837"/>
              <a:gd name="connsiteY21" fmla="*/ 6094992 h 6858000"/>
              <a:gd name="connsiteX22" fmla="*/ 391723 w 7885837"/>
              <a:gd name="connsiteY22" fmla="*/ 6094804 h 6858000"/>
              <a:gd name="connsiteX23" fmla="*/ 392907 w 7885837"/>
              <a:gd name="connsiteY23" fmla="*/ 6069532 h 6858000"/>
              <a:gd name="connsiteX24" fmla="*/ 395131 w 7885837"/>
              <a:gd name="connsiteY24" fmla="*/ 6057240 h 6858000"/>
              <a:gd name="connsiteX25" fmla="*/ 392440 w 7885837"/>
              <a:gd name="connsiteY25" fmla="*/ 6052194 h 6858000"/>
              <a:gd name="connsiteX26" fmla="*/ 397404 w 7885837"/>
              <a:gd name="connsiteY26" fmla="*/ 6034848 h 6858000"/>
              <a:gd name="connsiteX27" fmla="*/ 398664 w 7885837"/>
              <a:gd name="connsiteY27" fmla="*/ 6016934 h 6858000"/>
              <a:gd name="connsiteX28" fmla="*/ 424134 w 7885837"/>
              <a:gd name="connsiteY28" fmla="*/ 5941839 h 6858000"/>
              <a:gd name="connsiteX29" fmla="*/ 447288 w 7885837"/>
              <a:gd name="connsiteY29" fmla="*/ 5769612 h 6858000"/>
              <a:gd name="connsiteX30" fmla="*/ 549574 w 7885837"/>
              <a:gd name="connsiteY30" fmla="*/ 5483024 h 6858000"/>
              <a:gd name="connsiteX31" fmla="*/ 610426 w 7885837"/>
              <a:gd name="connsiteY31" fmla="*/ 5386836 h 6858000"/>
              <a:gd name="connsiteX32" fmla="*/ 610536 w 7885837"/>
              <a:gd name="connsiteY32" fmla="*/ 5336094 h 6858000"/>
              <a:gd name="connsiteX33" fmla="*/ 625673 w 7885837"/>
              <a:gd name="connsiteY33" fmla="*/ 5322215 h 6858000"/>
              <a:gd name="connsiteX34" fmla="*/ 628538 w 7885837"/>
              <a:gd name="connsiteY34" fmla="*/ 5319945 h 6858000"/>
              <a:gd name="connsiteX35" fmla="*/ 634439 w 7885837"/>
              <a:gd name="connsiteY35" fmla="*/ 5308206 h 6858000"/>
              <a:gd name="connsiteX36" fmla="*/ 643065 w 7885837"/>
              <a:gd name="connsiteY36" fmla="*/ 5308204 h 6858000"/>
              <a:gd name="connsiteX37" fmla="*/ 649882 w 7885837"/>
              <a:gd name="connsiteY37" fmla="*/ 5244688 h 6858000"/>
              <a:gd name="connsiteX38" fmla="*/ 628821 w 7885837"/>
              <a:gd name="connsiteY38" fmla="*/ 5165945 h 6858000"/>
              <a:gd name="connsiteX39" fmla="*/ 633228 w 7885837"/>
              <a:gd name="connsiteY39" fmla="*/ 5124196 h 6858000"/>
              <a:gd name="connsiteX40" fmla="*/ 639700 w 7885837"/>
              <a:gd name="connsiteY40" fmla="*/ 5119497 h 6858000"/>
              <a:gd name="connsiteX41" fmla="*/ 623037 w 7885837"/>
              <a:gd name="connsiteY41" fmla="*/ 5056494 h 6858000"/>
              <a:gd name="connsiteX42" fmla="*/ 644941 w 7885837"/>
              <a:gd name="connsiteY42" fmla="*/ 4974868 h 6858000"/>
              <a:gd name="connsiteX43" fmla="*/ 668895 w 7885837"/>
              <a:gd name="connsiteY43" fmla="*/ 4914948 h 6858000"/>
              <a:gd name="connsiteX44" fmla="*/ 679119 w 7885837"/>
              <a:gd name="connsiteY44" fmla="*/ 4880631 h 6858000"/>
              <a:gd name="connsiteX45" fmla="*/ 698960 w 7885837"/>
              <a:gd name="connsiteY45" fmla="*/ 4790628 h 6858000"/>
              <a:gd name="connsiteX46" fmla="*/ 705616 w 7885837"/>
              <a:gd name="connsiteY46" fmla="*/ 4679718 h 6858000"/>
              <a:gd name="connsiteX47" fmla="*/ 731244 w 7885837"/>
              <a:gd name="connsiteY47" fmla="*/ 4557310 h 6858000"/>
              <a:gd name="connsiteX48" fmla="*/ 746224 w 7885837"/>
              <a:gd name="connsiteY48" fmla="*/ 4508412 h 6858000"/>
              <a:gd name="connsiteX49" fmla="*/ 751356 w 7885837"/>
              <a:gd name="connsiteY49" fmla="*/ 4391240 h 6858000"/>
              <a:gd name="connsiteX50" fmla="*/ 757996 w 7885837"/>
              <a:gd name="connsiteY50" fmla="*/ 4174996 h 6858000"/>
              <a:gd name="connsiteX51" fmla="*/ 769393 w 7885837"/>
              <a:gd name="connsiteY51" fmla="*/ 4078684 h 6858000"/>
              <a:gd name="connsiteX52" fmla="*/ 793768 w 7885837"/>
              <a:gd name="connsiteY52" fmla="*/ 3934323 h 6858000"/>
              <a:gd name="connsiteX53" fmla="*/ 783761 w 7885837"/>
              <a:gd name="connsiteY53" fmla="*/ 3921099 h 6858000"/>
              <a:gd name="connsiteX54" fmla="*/ 779163 w 7885837"/>
              <a:gd name="connsiteY54" fmla="*/ 3906233 h 6858000"/>
              <a:gd name="connsiteX55" fmla="*/ 780600 w 7885837"/>
              <a:gd name="connsiteY55" fmla="*/ 3904422 h 6858000"/>
              <a:gd name="connsiteX56" fmla="*/ 781200 w 7885837"/>
              <a:gd name="connsiteY56" fmla="*/ 3887163 h 6858000"/>
              <a:gd name="connsiteX57" fmla="*/ 777332 w 7885837"/>
              <a:gd name="connsiteY57" fmla="*/ 3883366 h 6858000"/>
              <a:gd name="connsiteX58" fmla="*/ 771014 w 7885837"/>
              <a:gd name="connsiteY58" fmla="*/ 3808615 h 6858000"/>
              <a:gd name="connsiteX59" fmla="*/ 796228 w 7885837"/>
              <a:gd name="connsiteY59" fmla="*/ 3801218 h 6858000"/>
              <a:gd name="connsiteX60" fmla="*/ 822319 w 7885837"/>
              <a:gd name="connsiteY60" fmla="*/ 3735794 h 6858000"/>
              <a:gd name="connsiteX61" fmla="*/ 819707 w 7885837"/>
              <a:gd name="connsiteY61" fmla="*/ 3699097 h 6858000"/>
              <a:gd name="connsiteX62" fmla="*/ 820001 w 7885837"/>
              <a:gd name="connsiteY62" fmla="*/ 3691697 h 6858000"/>
              <a:gd name="connsiteX63" fmla="*/ 820345 w 7885837"/>
              <a:gd name="connsiteY63" fmla="*/ 3691546 h 6858000"/>
              <a:gd name="connsiteX64" fmla="*/ 821331 w 7885837"/>
              <a:gd name="connsiteY64" fmla="*/ 3683730 h 6858000"/>
              <a:gd name="connsiteX65" fmla="*/ 820538 w 7885837"/>
              <a:gd name="connsiteY65" fmla="*/ 3678210 h 6858000"/>
              <a:gd name="connsiteX66" fmla="*/ 867515 w 7885837"/>
              <a:gd name="connsiteY66" fmla="*/ 3622140 h 6858000"/>
              <a:gd name="connsiteX67" fmla="*/ 909242 w 7885837"/>
              <a:gd name="connsiteY67" fmla="*/ 3534890 h 6858000"/>
              <a:gd name="connsiteX68" fmla="*/ 946708 w 7885837"/>
              <a:gd name="connsiteY68" fmla="*/ 3446748 h 6858000"/>
              <a:gd name="connsiteX69" fmla="*/ 958405 w 7885837"/>
              <a:gd name="connsiteY69" fmla="*/ 3413985 h 6858000"/>
              <a:gd name="connsiteX70" fmla="*/ 987491 w 7885837"/>
              <a:gd name="connsiteY70" fmla="*/ 3359338 h 6858000"/>
              <a:gd name="connsiteX71" fmla="*/ 1005916 w 7885837"/>
              <a:gd name="connsiteY71" fmla="*/ 3336636 h 6858000"/>
              <a:gd name="connsiteX72" fmla="*/ 1005846 w 7885837"/>
              <a:gd name="connsiteY72" fmla="*/ 3335242 h 6858000"/>
              <a:gd name="connsiteX73" fmla="*/ 1010333 w 7885837"/>
              <a:gd name="connsiteY73" fmla="*/ 3334506 h 6858000"/>
              <a:gd name="connsiteX74" fmla="*/ 1013863 w 7885837"/>
              <a:gd name="connsiteY74" fmla="*/ 3330362 h 6858000"/>
              <a:gd name="connsiteX75" fmla="*/ 1017893 w 7885837"/>
              <a:gd name="connsiteY75" fmla="*/ 3316492 h 6858000"/>
              <a:gd name="connsiteX76" fmla="*/ 1018484 w 7885837"/>
              <a:gd name="connsiteY76" fmla="*/ 3310855 h 6858000"/>
              <a:gd name="connsiteX77" fmla="*/ 1021318 w 7885837"/>
              <a:gd name="connsiteY77" fmla="*/ 3303502 h 6858000"/>
              <a:gd name="connsiteX78" fmla="*/ 1021682 w 7885837"/>
              <a:gd name="connsiteY78" fmla="*/ 3303456 h 6858000"/>
              <a:gd name="connsiteX79" fmla="*/ 1023759 w 7885837"/>
              <a:gd name="connsiteY79" fmla="*/ 3296306 h 6858000"/>
              <a:gd name="connsiteX80" fmla="*/ 1030209 w 7885837"/>
              <a:gd name="connsiteY80" fmla="*/ 3259631 h 6858000"/>
              <a:gd name="connsiteX81" fmla="*/ 1075251 w 7885837"/>
              <a:gd name="connsiteY81" fmla="*/ 3227829 h 6858000"/>
              <a:gd name="connsiteX82" fmla="*/ 1087144 w 7885837"/>
              <a:gd name="connsiteY82" fmla="*/ 3211605 h 6858000"/>
              <a:gd name="connsiteX83" fmla="*/ 1095066 w 7885837"/>
              <a:gd name="connsiteY83" fmla="*/ 3203657 h 6858000"/>
              <a:gd name="connsiteX84" fmla="*/ 1096574 w 7885837"/>
              <a:gd name="connsiteY84" fmla="*/ 3203625 h 6858000"/>
              <a:gd name="connsiteX85" fmla="*/ 1105776 w 7885837"/>
              <a:gd name="connsiteY85" fmla="*/ 3164801 h 6858000"/>
              <a:gd name="connsiteX86" fmla="*/ 1106681 w 7885837"/>
              <a:gd name="connsiteY86" fmla="*/ 3140459 h 6858000"/>
              <a:gd name="connsiteX87" fmla="*/ 1108763 w 7885837"/>
              <a:gd name="connsiteY87" fmla="*/ 3128619 h 6858000"/>
              <a:gd name="connsiteX88" fmla="*/ 1106019 w 7885837"/>
              <a:gd name="connsiteY88" fmla="*/ 3123757 h 6858000"/>
              <a:gd name="connsiteX89" fmla="*/ 1110784 w 7885837"/>
              <a:gd name="connsiteY89" fmla="*/ 3107053 h 6858000"/>
              <a:gd name="connsiteX90" fmla="*/ 1112587 w 7885837"/>
              <a:gd name="connsiteY90" fmla="*/ 3105708 h 6858000"/>
              <a:gd name="connsiteX91" fmla="*/ 1111842 w 7885837"/>
              <a:gd name="connsiteY91" fmla="*/ 3089798 h 6858000"/>
              <a:gd name="connsiteX92" fmla="*/ 1105567 w 7885837"/>
              <a:gd name="connsiteY92" fmla="*/ 3073892 h 6858000"/>
              <a:gd name="connsiteX93" fmla="*/ 1163791 w 7885837"/>
              <a:gd name="connsiteY93" fmla="*/ 2939902 h 6858000"/>
              <a:gd name="connsiteX94" fmla="*/ 1164898 w 7885837"/>
              <a:gd name="connsiteY94" fmla="*/ 2801843 h 6858000"/>
              <a:gd name="connsiteX95" fmla="*/ 1197765 w 7885837"/>
              <a:gd name="connsiteY95" fmla="*/ 2729696 h 6858000"/>
              <a:gd name="connsiteX96" fmla="*/ 1241917 w 7885837"/>
              <a:gd name="connsiteY96" fmla="*/ 2682866 h 6858000"/>
              <a:gd name="connsiteX97" fmla="*/ 1290271 w 7885837"/>
              <a:gd name="connsiteY97" fmla="*/ 2526390 h 6858000"/>
              <a:gd name="connsiteX98" fmla="*/ 1316372 w 7885837"/>
              <a:gd name="connsiteY98" fmla="*/ 2483002 h 6858000"/>
              <a:gd name="connsiteX99" fmla="*/ 1315917 w 7885837"/>
              <a:gd name="connsiteY99" fmla="*/ 2434127 h 6858000"/>
              <a:gd name="connsiteX100" fmla="*/ 1330884 w 7885837"/>
              <a:gd name="connsiteY100" fmla="*/ 2420768 h 6858000"/>
              <a:gd name="connsiteX101" fmla="*/ 1333722 w 7885837"/>
              <a:gd name="connsiteY101" fmla="*/ 2418582 h 6858000"/>
              <a:gd name="connsiteX102" fmla="*/ 1339486 w 7885837"/>
              <a:gd name="connsiteY102" fmla="*/ 2407279 h 6858000"/>
              <a:gd name="connsiteX103" fmla="*/ 1348103 w 7885837"/>
              <a:gd name="connsiteY103" fmla="*/ 2407282 h 6858000"/>
              <a:gd name="connsiteX104" fmla="*/ 1361788 w 7885837"/>
              <a:gd name="connsiteY104" fmla="*/ 2392557 h 6858000"/>
              <a:gd name="connsiteX105" fmla="*/ 1370444 w 7885837"/>
              <a:gd name="connsiteY105" fmla="*/ 2370864 h 6858000"/>
              <a:gd name="connsiteX106" fmla="*/ 1428128 w 7885837"/>
              <a:gd name="connsiteY106" fmla="*/ 2202566 h 6858000"/>
              <a:gd name="connsiteX107" fmla="*/ 1444437 w 7885837"/>
              <a:gd name="connsiteY107" fmla="*/ 2182184 h 6858000"/>
              <a:gd name="connsiteX108" fmla="*/ 1462477 w 7885837"/>
              <a:gd name="connsiteY108" fmla="*/ 2151646 h 6858000"/>
              <a:gd name="connsiteX109" fmla="*/ 1506132 w 7885837"/>
              <a:gd name="connsiteY109" fmla="*/ 2025678 h 6858000"/>
              <a:gd name="connsiteX110" fmla="*/ 1514781 w 7885837"/>
              <a:gd name="connsiteY110" fmla="*/ 1908118 h 6858000"/>
              <a:gd name="connsiteX111" fmla="*/ 1524222 w 7885837"/>
              <a:gd name="connsiteY111" fmla="*/ 1721725 h 6858000"/>
              <a:gd name="connsiteX112" fmla="*/ 1524633 w 7885837"/>
              <a:gd name="connsiteY112" fmla="*/ 1690229 h 6858000"/>
              <a:gd name="connsiteX113" fmla="*/ 1534593 w 7885837"/>
              <a:gd name="connsiteY113" fmla="*/ 1664519 h 6858000"/>
              <a:gd name="connsiteX114" fmla="*/ 1545278 w 7885837"/>
              <a:gd name="connsiteY114" fmla="*/ 1659741 h 6858000"/>
              <a:gd name="connsiteX115" fmla="*/ 1547047 w 7885837"/>
              <a:gd name="connsiteY115" fmla="*/ 1642638 h 6858000"/>
              <a:gd name="connsiteX116" fmla="*/ 1549524 w 7885837"/>
              <a:gd name="connsiteY116" fmla="*/ 1638374 h 6858000"/>
              <a:gd name="connsiteX117" fmla="*/ 1537898 w 7885837"/>
              <a:gd name="connsiteY117" fmla="*/ 1553747 h 6858000"/>
              <a:gd name="connsiteX118" fmla="*/ 1549610 w 7885837"/>
              <a:gd name="connsiteY118" fmla="*/ 1485881 h 6858000"/>
              <a:gd name="connsiteX119" fmla="*/ 1530011 w 7885837"/>
              <a:gd name="connsiteY119" fmla="*/ 1219904 h 6858000"/>
              <a:gd name="connsiteX120" fmla="*/ 1516939 w 7885837"/>
              <a:gd name="connsiteY120" fmla="*/ 1079200 h 6858000"/>
              <a:gd name="connsiteX121" fmla="*/ 1509615 w 7885837"/>
              <a:gd name="connsiteY121" fmla="*/ 906926 h 6858000"/>
              <a:gd name="connsiteX122" fmla="*/ 1502685 w 7885837"/>
              <a:gd name="connsiteY122" fmla="*/ 693671 h 6858000"/>
              <a:gd name="connsiteX123" fmla="*/ 1494189 w 7885837"/>
              <a:gd name="connsiteY123" fmla="*/ 674509 h 6858000"/>
              <a:gd name="connsiteX124" fmla="*/ 1495786 w 7885837"/>
              <a:gd name="connsiteY124" fmla="*/ 671854 h 6858000"/>
              <a:gd name="connsiteX125" fmla="*/ 1493743 w 7885837"/>
              <a:gd name="connsiteY125" fmla="*/ 648655 h 6858000"/>
              <a:gd name="connsiteX126" fmla="*/ 1488025 w 7885837"/>
              <a:gd name="connsiteY126" fmla="*/ 644194 h 6858000"/>
              <a:gd name="connsiteX127" fmla="*/ 1484971 w 7885837"/>
              <a:gd name="connsiteY127" fmla="*/ 628473 h 6858000"/>
              <a:gd name="connsiteX128" fmla="*/ 1467436 w 7885837"/>
              <a:gd name="connsiteY128" fmla="*/ 545150 h 6858000"/>
              <a:gd name="connsiteX129" fmla="*/ 1469290 w 7885837"/>
              <a:gd name="connsiteY129" fmla="*/ 544275 h 6858000"/>
              <a:gd name="connsiteX130" fmla="*/ 1492499 w 7885837"/>
              <a:gd name="connsiteY130" fmla="*/ 466430 h 6858000"/>
              <a:gd name="connsiteX131" fmla="*/ 1513611 w 7885837"/>
              <a:gd name="connsiteY131" fmla="*/ 390714 h 6858000"/>
              <a:gd name="connsiteX132" fmla="*/ 1512784 w 7885837"/>
              <a:gd name="connsiteY132" fmla="*/ 380764 h 6858000"/>
              <a:gd name="connsiteX133" fmla="*/ 1446704 w 7885837"/>
              <a:gd name="connsiteY133" fmla="*/ 399555 h 6858000"/>
              <a:gd name="connsiteX134" fmla="*/ 1446719 w 7885837"/>
              <a:gd name="connsiteY134" fmla="*/ 382586 h 6858000"/>
              <a:gd name="connsiteX135" fmla="*/ 1435268 w 7885837"/>
              <a:gd name="connsiteY135" fmla="*/ 305471 h 6858000"/>
              <a:gd name="connsiteX136" fmla="*/ 1477673 w 7885837"/>
              <a:gd name="connsiteY136" fmla="*/ 211274 h 6858000"/>
              <a:gd name="connsiteX137" fmla="*/ 1485686 w 7885837"/>
              <a:gd name="connsiteY137" fmla="*/ 135477 h 6858000"/>
              <a:gd name="connsiteX138" fmla="*/ 1527285 w 7885837"/>
              <a:gd name="connsiteY138" fmla="*/ 35011 h 6858000"/>
              <a:gd name="connsiteX139" fmla="*/ 1530154 w 7885837"/>
              <a:gd name="connsiteY139" fmla="*/ 0 h 6858000"/>
              <a:gd name="connsiteX0" fmla="*/ 1530154 w 7885837"/>
              <a:gd name="connsiteY0" fmla="*/ 0 h 6858000"/>
              <a:gd name="connsiteX1" fmla="*/ 7885837 w 7885837"/>
              <a:gd name="connsiteY1" fmla="*/ 0 h 6858000"/>
              <a:gd name="connsiteX2" fmla="*/ 7885837 w 7885837"/>
              <a:gd name="connsiteY2" fmla="*/ 6858000 h 6858000"/>
              <a:gd name="connsiteX3" fmla="*/ 32717 w 7885837"/>
              <a:gd name="connsiteY3" fmla="*/ 6858000 h 6858000"/>
              <a:gd name="connsiteX4" fmla="*/ 37946 w 7885837"/>
              <a:gd name="connsiteY4" fmla="*/ 6806542 h 6858000"/>
              <a:gd name="connsiteX5" fmla="*/ 43661 w 7885837"/>
              <a:gd name="connsiteY5" fmla="*/ 6810337 h 6858000"/>
              <a:gd name="connsiteX6" fmla="*/ 50518 w 7885837"/>
              <a:gd name="connsiteY6" fmla="*/ 6811393 h 6858000"/>
              <a:gd name="connsiteX7" fmla="*/ 0 w 7885837"/>
              <a:gd name="connsiteY7" fmla="*/ 6801423 h 6858000"/>
              <a:gd name="connsiteX8" fmla="*/ 57234 w 7885837"/>
              <a:gd name="connsiteY8" fmla="*/ 6763669 h 6858000"/>
              <a:gd name="connsiteX9" fmla="*/ 57237 w 7885837"/>
              <a:gd name="connsiteY9" fmla="*/ 6695947 h 6858000"/>
              <a:gd name="connsiteX10" fmla="*/ 84745 w 7885837"/>
              <a:gd name="connsiteY10" fmla="*/ 6630629 h 6858000"/>
              <a:gd name="connsiteX11" fmla="*/ 72322 w 7885837"/>
              <a:gd name="connsiteY11" fmla="*/ 6578410 h 6858000"/>
              <a:gd name="connsiteX12" fmla="*/ 106039 w 7885837"/>
              <a:gd name="connsiteY12" fmla="*/ 6501316 h 6858000"/>
              <a:gd name="connsiteX13" fmla="*/ 220949 w 7885837"/>
              <a:gd name="connsiteY13" fmla="*/ 6464333 h 6858000"/>
              <a:gd name="connsiteX14" fmla="*/ 241322 w 7885837"/>
              <a:gd name="connsiteY14" fmla="*/ 6353596 h 6858000"/>
              <a:gd name="connsiteX15" fmla="*/ 251481 w 7885837"/>
              <a:gd name="connsiteY15" fmla="*/ 6282376 h 6858000"/>
              <a:gd name="connsiteX16" fmla="*/ 297451 w 7885837"/>
              <a:gd name="connsiteY16" fmla="*/ 6245603 h 6858000"/>
              <a:gd name="connsiteX17" fmla="*/ 308101 w 7885837"/>
              <a:gd name="connsiteY17" fmla="*/ 6231382 h 6858000"/>
              <a:gd name="connsiteX18" fmla="*/ 344550 w 7885837"/>
              <a:gd name="connsiteY18" fmla="*/ 6150483 h 6858000"/>
              <a:gd name="connsiteX19" fmla="*/ 380552 w 7885837"/>
              <a:gd name="connsiteY19" fmla="*/ 6135150 h 6858000"/>
              <a:gd name="connsiteX20" fmla="*/ 382061 w 7885837"/>
              <a:gd name="connsiteY20" fmla="*/ 6135117 h 6858000"/>
              <a:gd name="connsiteX21" fmla="*/ 367695 w 7885837"/>
              <a:gd name="connsiteY21" fmla="*/ 6094992 h 6858000"/>
              <a:gd name="connsiteX22" fmla="*/ 391723 w 7885837"/>
              <a:gd name="connsiteY22" fmla="*/ 6094804 h 6858000"/>
              <a:gd name="connsiteX23" fmla="*/ 392907 w 7885837"/>
              <a:gd name="connsiteY23" fmla="*/ 6069532 h 6858000"/>
              <a:gd name="connsiteX24" fmla="*/ 395131 w 7885837"/>
              <a:gd name="connsiteY24" fmla="*/ 6057240 h 6858000"/>
              <a:gd name="connsiteX25" fmla="*/ 392440 w 7885837"/>
              <a:gd name="connsiteY25" fmla="*/ 6052194 h 6858000"/>
              <a:gd name="connsiteX26" fmla="*/ 397404 w 7885837"/>
              <a:gd name="connsiteY26" fmla="*/ 6034848 h 6858000"/>
              <a:gd name="connsiteX27" fmla="*/ 398664 w 7885837"/>
              <a:gd name="connsiteY27" fmla="*/ 6016934 h 6858000"/>
              <a:gd name="connsiteX28" fmla="*/ 424134 w 7885837"/>
              <a:gd name="connsiteY28" fmla="*/ 5941839 h 6858000"/>
              <a:gd name="connsiteX29" fmla="*/ 447288 w 7885837"/>
              <a:gd name="connsiteY29" fmla="*/ 5769612 h 6858000"/>
              <a:gd name="connsiteX30" fmla="*/ 549574 w 7885837"/>
              <a:gd name="connsiteY30" fmla="*/ 5483024 h 6858000"/>
              <a:gd name="connsiteX31" fmla="*/ 610426 w 7885837"/>
              <a:gd name="connsiteY31" fmla="*/ 5386836 h 6858000"/>
              <a:gd name="connsiteX32" fmla="*/ 610536 w 7885837"/>
              <a:gd name="connsiteY32" fmla="*/ 5336094 h 6858000"/>
              <a:gd name="connsiteX33" fmla="*/ 625673 w 7885837"/>
              <a:gd name="connsiteY33" fmla="*/ 5322215 h 6858000"/>
              <a:gd name="connsiteX34" fmla="*/ 628538 w 7885837"/>
              <a:gd name="connsiteY34" fmla="*/ 5319945 h 6858000"/>
              <a:gd name="connsiteX35" fmla="*/ 634439 w 7885837"/>
              <a:gd name="connsiteY35" fmla="*/ 5308206 h 6858000"/>
              <a:gd name="connsiteX36" fmla="*/ 643065 w 7885837"/>
              <a:gd name="connsiteY36" fmla="*/ 5308204 h 6858000"/>
              <a:gd name="connsiteX37" fmla="*/ 649882 w 7885837"/>
              <a:gd name="connsiteY37" fmla="*/ 5244688 h 6858000"/>
              <a:gd name="connsiteX38" fmla="*/ 628821 w 7885837"/>
              <a:gd name="connsiteY38" fmla="*/ 5165945 h 6858000"/>
              <a:gd name="connsiteX39" fmla="*/ 633228 w 7885837"/>
              <a:gd name="connsiteY39" fmla="*/ 5124196 h 6858000"/>
              <a:gd name="connsiteX40" fmla="*/ 639700 w 7885837"/>
              <a:gd name="connsiteY40" fmla="*/ 5119497 h 6858000"/>
              <a:gd name="connsiteX41" fmla="*/ 623037 w 7885837"/>
              <a:gd name="connsiteY41" fmla="*/ 5056494 h 6858000"/>
              <a:gd name="connsiteX42" fmla="*/ 644941 w 7885837"/>
              <a:gd name="connsiteY42" fmla="*/ 4974868 h 6858000"/>
              <a:gd name="connsiteX43" fmla="*/ 668895 w 7885837"/>
              <a:gd name="connsiteY43" fmla="*/ 4914948 h 6858000"/>
              <a:gd name="connsiteX44" fmla="*/ 679119 w 7885837"/>
              <a:gd name="connsiteY44" fmla="*/ 4880631 h 6858000"/>
              <a:gd name="connsiteX45" fmla="*/ 698960 w 7885837"/>
              <a:gd name="connsiteY45" fmla="*/ 4790628 h 6858000"/>
              <a:gd name="connsiteX46" fmla="*/ 705616 w 7885837"/>
              <a:gd name="connsiteY46" fmla="*/ 4679718 h 6858000"/>
              <a:gd name="connsiteX47" fmla="*/ 731244 w 7885837"/>
              <a:gd name="connsiteY47" fmla="*/ 4557310 h 6858000"/>
              <a:gd name="connsiteX48" fmla="*/ 746224 w 7885837"/>
              <a:gd name="connsiteY48" fmla="*/ 4508412 h 6858000"/>
              <a:gd name="connsiteX49" fmla="*/ 751356 w 7885837"/>
              <a:gd name="connsiteY49" fmla="*/ 4391240 h 6858000"/>
              <a:gd name="connsiteX50" fmla="*/ 757996 w 7885837"/>
              <a:gd name="connsiteY50" fmla="*/ 4174996 h 6858000"/>
              <a:gd name="connsiteX51" fmla="*/ 769393 w 7885837"/>
              <a:gd name="connsiteY51" fmla="*/ 4078684 h 6858000"/>
              <a:gd name="connsiteX52" fmla="*/ 793768 w 7885837"/>
              <a:gd name="connsiteY52" fmla="*/ 3934323 h 6858000"/>
              <a:gd name="connsiteX53" fmla="*/ 783761 w 7885837"/>
              <a:gd name="connsiteY53" fmla="*/ 3921099 h 6858000"/>
              <a:gd name="connsiteX54" fmla="*/ 779163 w 7885837"/>
              <a:gd name="connsiteY54" fmla="*/ 3906233 h 6858000"/>
              <a:gd name="connsiteX55" fmla="*/ 780600 w 7885837"/>
              <a:gd name="connsiteY55" fmla="*/ 3904422 h 6858000"/>
              <a:gd name="connsiteX56" fmla="*/ 781200 w 7885837"/>
              <a:gd name="connsiteY56" fmla="*/ 3887163 h 6858000"/>
              <a:gd name="connsiteX57" fmla="*/ 777332 w 7885837"/>
              <a:gd name="connsiteY57" fmla="*/ 3883366 h 6858000"/>
              <a:gd name="connsiteX58" fmla="*/ 771014 w 7885837"/>
              <a:gd name="connsiteY58" fmla="*/ 3808615 h 6858000"/>
              <a:gd name="connsiteX59" fmla="*/ 796228 w 7885837"/>
              <a:gd name="connsiteY59" fmla="*/ 3801218 h 6858000"/>
              <a:gd name="connsiteX60" fmla="*/ 822319 w 7885837"/>
              <a:gd name="connsiteY60" fmla="*/ 3735794 h 6858000"/>
              <a:gd name="connsiteX61" fmla="*/ 819707 w 7885837"/>
              <a:gd name="connsiteY61" fmla="*/ 3699097 h 6858000"/>
              <a:gd name="connsiteX62" fmla="*/ 820001 w 7885837"/>
              <a:gd name="connsiteY62" fmla="*/ 3691697 h 6858000"/>
              <a:gd name="connsiteX63" fmla="*/ 820345 w 7885837"/>
              <a:gd name="connsiteY63" fmla="*/ 3691546 h 6858000"/>
              <a:gd name="connsiteX64" fmla="*/ 821331 w 7885837"/>
              <a:gd name="connsiteY64" fmla="*/ 3683730 h 6858000"/>
              <a:gd name="connsiteX65" fmla="*/ 820538 w 7885837"/>
              <a:gd name="connsiteY65" fmla="*/ 3678210 h 6858000"/>
              <a:gd name="connsiteX66" fmla="*/ 867515 w 7885837"/>
              <a:gd name="connsiteY66" fmla="*/ 3622140 h 6858000"/>
              <a:gd name="connsiteX67" fmla="*/ 909242 w 7885837"/>
              <a:gd name="connsiteY67" fmla="*/ 3534890 h 6858000"/>
              <a:gd name="connsiteX68" fmla="*/ 946708 w 7885837"/>
              <a:gd name="connsiteY68" fmla="*/ 3446748 h 6858000"/>
              <a:gd name="connsiteX69" fmla="*/ 958405 w 7885837"/>
              <a:gd name="connsiteY69" fmla="*/ 3413985 h 6858000"/>
              <a:gd name="connsiteX70" fmla="*/ 987491 w 7885837"/>
              <a:gd name="connsiteY70" fmla="*/ 3359338 h 6858000"/>
              <a:gd name="connsiteX71" fmla="*/ 1005916 w 7885837"/>
              <a:gd name="connsiteY71" fmla="*/ 3336636 h 6858000"/>
              <a:gd name="connsiteX72" fmla="*/ 1005846 w 7885837"/>
              <a:gd name="connsiteY72" fmla="*/ 3335242 h 6858000"/>
              <a:gd name="connsiteX73" fmla="*/ 1010333 w 7885837"/>
              <a:gd name="connsiteY73" fmla="*/ 3334506 h 6858000"/>
              <a:gd name="connsiteX74" fmla="*/ 1013863 w 7885837"/>
              <a:gd name="connsiteY74" fmla="*/ 3330362 h 6858000"/>
              <a:gd name="connsiteX75" fmla="*/ 1017893 w 7885837"/>
              <a:gd name="connsiteY75" fmla="*/ 3316492 h 6858000"/>
              <a:gd name="connsiteX76" fmla="*/ 1018484 w 7885837"/>
              <a:gd name="connsiteY76" fmla="*/ 3310855 h 6858000"/>
              <a:gd name="connsiteX77" fmla="*/ 1021318 w 7885837"/>
              <a:gd name="connsiteY77" fmla="*/ 3303502 h 6858000"/>
              <a:gd name="connsiteX78" fmla="*/ 1021682 w 7885837"/>
              <a:gd name="connsiteY78" fmla="*/ 3303456 h 6858000"/>
              <a:gd name="connsiteX79" fmla="*/ 1023759 w 7885837"/>
              <a:gd name="connsiteY79" fmla="*/ 3296306 h 6858000"/>
              <a:gd name="connsiteX80" fmla="*/ 1030209 w 7885837"/>
              <a:gd name="connsiteY80" fmla="*/ 3259631 h 6858000"/>
              <a:gd name="connsiteX81" fmla="*/ 1075251 w 7885837"/>
              <a:gd name="connsiteY81" fmla="*/ 3227829 h 6858000"/>
              <a:gd name="connsiteX82" fmla="*/ 1087144 w 7885837"/>
              <a:gd name="connsiteY82" fmla="*/ 3211605 h 6858000"/>
              <a:gd name="connsiteX83" fmla="*/ 1095066 w 7885837"/>
              <a:gd name="connsiteY83" fmla="*/ 3203657 h 6858000"/>
              <a:gd name="connsiteX84" fmla="*/ 1096574 w 7885837"/>
              <a:gd name="connsiteY84" fmla="*/ 3203625 h 6858000"/>
              <a:gd name="connsiteX85" fmla="*/ 1105776 w 7885837"/>
              <a:gd name="connsiteY85" fmla="*/ 3164801 h 6858000"/>
              <a:gd name="connsiteX86" fmla="*/ 1106681 w 7885837"/>
              <a:gd name="connsiteY86" fmla="*/ 3140459 h 6858000"/>
              <a:gd name="connsiteX87" fmla="*/ 1108763 w 7885837"/>
              <a:gd name="connsiteY87" fmla="*/ 3128619 h 6858000"/>
              <a:gd name="connsiteX88" fmla="*/ 1106019 w 7885837"/>
              <a:gd name="connsiteY88" fmla="*/ 3123757 h 6858000"/>
              <a:gd name="connsiteX89" fmla="*/ 1110784 w 7885837"/>
              <a:gd name="connsiteY89" fmla="*/ 3107053 h 6858000"/>
              <a:gd name="connsiteX90" fmla="*/ 1112587 w 7885837"/>
              <a:gd name="connsiteY90" fmla="*/ 3105708 h 6858000"/>
              <a:gd name="connsiteX91" fmla="*/ 1111842 w 7885837"/>
              <a:gd name="connsiteY91" fmla="*/ 3089798 h 6858000"/>
              <a:gd name="connsiteX92" fmla="*/ 1105567 w 7885837"/>
              <a:gd name="connsiteY92" fmla="*/ 3073892 h 6858000"/>
              <a:gd name="connsiteX93" fmla="*/ 1163791 w 7885837"/>
              <a:gd name="connsiteY93" fmla="*/ 2939902 h 6858000"/>
              <a:gd name="connsiteX94" fmla="*/ 1164898 w 7885837"/>
              <a:gd name="connsiteY94" fmla="*/ 2801843 h 6858000"/>
              <a:gd name="connsiteX95" fmla="*/ 1197765 w 7885837"/>
              <a:gd name="connsiteY95" fmla="*/ 2729696 h 6858000"/>
              <a:gd name="connsiteX96" fmla="*/ 1241917 w 7885837"/>
              <a:gd name="connsiteY96" fmla="*/ 2682866 h 6858000"/>
              <a:gd name="connsiteX97" fmla="*/ 1290271 w 7885837"/>
              <a:gd name="connsiteY97" fmla="*/ 2526390 h 6858000"/>
              <a:gd name="connsiteX98" fmla="*/ 1316372 w 7885837"/>
              <a:gd name="connsiteY98" fmla="*/ 2483002 h 6858000"/>
              <a:gd name="connsiteX99" fmla="*/ 1315917 w 7885837"/>
              <a:gd name="connsiteY99" fmla="*/ 2434127 h 6858000"/>
              <a:gd name="connsiteX100" fmla="*/ 1330884 w 7885837"/>
              <a:gd name="connsiteY100" fmla="*/ 2420768 h 6858000"/>
              <a:gd name="connsiteX101" fmla="*/ 1333722 w 7885837"/>
              <a:gd name="connsiteY101" fmla="*/ 2418582 h 6858000"/>
              <a:gd name="connsiteX102" fmla="*/ 1339486 w 7885837"/>
              <a:gd name="connsiteY102" fmla="*/ 2407279 h 6858000"/>
              <a:gd name="connsiteX103" fmla="*/ 1348103 w 7885837"/>
              <a:gd name="connsiteY103" fmla="*/ 2407282 h 6858000"/>
              <a:gd name="connsiteX104" fmla="*/ 1361788 w 7885837"/>
              <a:gd name="connsiteY104" fmla="*/ 2392557 h 6858000"/>
              <a:gd name="connsiteX105" fmla="*/ 1370444 w 7885837"/>
              <a:gd name="connsiteY105" fmla="*/ 2370864 h 6858000"/>
              <a:gd name="connsiteX106" fmla="*/ 1428128 w 7885837"/>
              <a:gd name="connsiteY106" fmla="*/ 2202566 h 6858000"/>
              <a:gd name="connsiteX107" fmla="*/ 1444437 w 7885837"/>
              <a:gd name="connsiteY107" fmla="*/ 2182184 h 6858000"/>
              <a:gd name="connsiteX108" fmla="*/ 1462477 w 7885837"/>
              <a:gd name="connsiteY108" fmla="*/ 2151646 h 6858000"/>
              <a:gd name="connsiteX109" fmla="*/ 1506132 w 7885837"/>
              <a:gd name="connsiteY109" fmla="*/ 2025678 h 6858000"/>
              <a:gd name="connsiteX110" fmla="*/ 1514781 w 7885837"/>
              <a:gd name="connsiteY110" fmla="*/ 1908118 h 6858000"/>
              <a:gd name="connsiteX111" fmla="*/ 1524222 w 7885837"/>
              <a:gd name="connsiteY111" fmla="*/ 1721725 h 6858000"/>
              <a:gd name="connsiteX112" fmla="*/ 1524633 w 7885837"/>
              <a:gd name="connsiteY112" fmla="*/ 1690229 h 6858000"/>
              <a:gd name="connsiteX113" fmla="*/ 1534593 w 7885837"/>
              <a:gd name="connsiteY113" fmla="*/ 1664519 h 6858000"/>
              <a:gd name="connsiteX114" fmla="*/ 1545278 w 7885837"/>
              <a:gd name="connsiteY114" fmla="*/ 1659741 h 6858000"/>
              <a:gd name="connsiteX115" fmla="*/ 1547047 w 7885837"/>
              <a:gd name="connsiteY115" fmla="*/ 1642638 h 6858000"/>
              <a:gd name="connsiteX116" fmla="*/ 1549524 w 7885837"/>
              <a:gd name="connsiteY116" fmla="*/ 1638374 h 6858000"/>
              <a:gd name="connsiteX117" fmla="*/ 1537898 w 7885837"/>
              <a:gd name="connsiteY117" fmla="*/ 1553747 h 6858000"/>
              <a:gd name="connsiteX118" fmla="*/ 1549610 w 7885837"/>
              <a:gd name="connsiteY118" fmla="*/ 1485881 h 6858000"/>
              <a:gd name="connsiteX119" fmla="*/ 1530011 w 7885837"/>
              <a:gd name="connsiteY119" fmla="*/ 1219904 h 6858000"/>
              <a:gd name="connsiteX120" fmla="*/ 1516939 w 7885837"/>
              <a:gd name="connsiteY120" fmla="*/ 1079200 h 6858000"/>
              <a:gd name="connsiteX121" fmla="*/ 1509615 w 7885837"/>
              <a:gd name="connsiteY121" fmla="*/ 906926 h 6858000"/>
              <a:gd name="connsiteX122" fmla="*/ 1502685 w 7885837"/>
              <a:gd name="connsiteY122" fmla="*/ 693671 h 6858000"/>
              <a:gd name="connsiteX123" fmla="*/ 1494189 w 7885837"/>
              <a:gd name="connsiteY123" fmla="*/ 674509 h 6858000"/>
              <a:gd name="connsiteX124" fmla="*/ 1495786 w 7885837"/>
              <a:gd name="connsiteY124" fmla="*/ 671854 h 6858000"/>
              <a:gd name="connsiteX125" fmla="*/ 1493743 w 7885837"/>
              <a:gd name="connsiteY125" fmla="*/ 648655 h 6858000"/>
              <a:gd name="connsiteX126" fmla="*/ 1488025 w 7885837"/>
              <a:gd name="connsiteY126" fmla="*/ 644194 h 6858000"/>
              <a:gd name="connsiteX127" fmla="*/ 1484971 w 7885837"/>
              <a:gd name="connsiteY127" fmla="*/ 628473 h 6858000"/>
              <a:gd name="connsiteX128" fmla="*/ 1467436 w 7885837"/>
              <a:gd name="connsiteY128" fmla="*/ 545150 h 6858000"/>
              <a:gd name="connsiteX129" fmla="*/ 1469290 w 7885837"/>
              <a:gd name="connsiteY129" fmla="*/ 544275 h 6858000"/>
              <a:gd name="connsiteX130" fmla="*/ 1492499 w 7885837"/>
              <a:gd name="connsiteY130" fmla="*/ 466430 h 6858000"/>
              <a:gd name="connsiteX131" fmla="*/ 1513611 w 7885837"/>
              <a:gd name="connsiteY131" fmla="*/ 390714 h 6858000"/>
              <a:gd name="connsiteX132" fmla="*/ 1512784 w 7885837"/>
              <a:gd name="connsiteY132" fmla="*/ 380764 h 6858000"/>
              <a:gd name="connsiteX133" fmla="*/ 1446704 w 7885837"/>
              <a:gd name="connsiteY133" fmla="*/ 399555 h 6858000"/>
              <a:gd name="connsiteX134" fmla="*/ 1446719 w 7885837"/>
              <a:gd name="connsiteY134" fmla="*/ 382586 h 6858000"/>
              <a:gd name="connsiteX135" fmla="*/ 1435268 w 7885837"/>
              <a:gd name="connsiteY135" fmla="*/ 305471 h 6858000"/>
              <a:gd name="connsiteX136" fmla="*/ 1477673 w 7885837"/>
              <a:gd name="connsiteY136" fmla="*/ 211274 h 6858000"/>
              <a:gd name="connsiteX137" fmla="*/ 1485686 w 7885837"/>
              <a:gd name="connsiteY137" fmla="*/ 135477 h 6858000"/>
              <a:gd name="connsiteX138" fmla="*/ 1527285 w 7885837"/>
              <a:gd name="connsiteY138" fmla="*/ 35011 h 6858000"/>
              <a:gd name="connsiteX139" fmla="*/ 1530154 w 7885837"/>
              <a:gd name="connsiteY139" fmla="*/ 0 h 6858000"/>
              <a:gd name="connsiteX0" fmla="*/ 1530154 w 7885837"/>
              <a:gd name="connsiteY0" fmla="*/ 0 h 6858000"/>
              <a:gd name="connsiteX1" fmla="*/ 7885837 w 7885837"/>
              <a:gd name="connsiteY1" fmla="*/ 0 h 6858000"/>
              <a:gd name="connsiteX2" fmla="*/ 7885837 w 7885837"/>
              <a:gd name="connsiteY2" fmla="*/ 6858000 h 6858000"/>
              <a:gd name="connsiteX3" fmla="*/ 32717 w 7885837"/>
              <a:gd name="connsiteY3" fmla="*/ 6858000 h 6858000"/>
              <a:gd name="connsiteX4" fmla="*/ 37946 w 7885837"/>
              <a:gd name="connsiteY4" fmla="*/ 6806542 h 6858000"/>
              <a:gd name="connsiteX5" fmla="*/ 43661 w 7885837"/>
              <a:gd name="connsiteY5" fmla="*/ 6810337 h 6858000"/>
              <a:gd name="connsiteX6" fmla="*/ 50518 w 7885837"/>
              <a:gd name="connsiteY6" fmla="*/ 6811393 h 6858000"/>
              <a:gd name="connsiteX7" fmla="*/ 0 w 7885837"/>
              <a:gd name="connsiteY7" fmla="*/ 6801423 h 6858000"/>
              <a:gd name="connsiteX8" fmla="*/ 57234 w 7885837"/>
              <a:gd name="connsiteY8" fmla="*/ 6763669 h 6858000"/>
              <a:gd name="connsiteX9" fmla="*/ 57237 w 7885837"/>
              <a:gd name="connsiteY9" fmla="*/ 6695947 h 6858000"/>
              <a:gd name="connsiteX10" fmla="*/ 84745 w 7885837"/>
              <a:gd name="connsiteY10" fmla="*/ 6630629 h 6858000"/>
              <a:gd name="connsiteX11" fmla="*/ 72322 w 7885837"/>
              <a:gd name="connsiteY11" fmla="*/ 6578410 h 6858000"/>
              <a:gd name="connsiteX12" fmla="*/ 185353 w 7885837"/>
              <a:gd name="connsiteY12" fmla="*/ 6538422 h 6858000"/>
              <a:gd name="connsiteX13" fmla="*/ 220949 w 7885837"/>
              <a:gd name="connsiteY13" fmla="*/ 6464333 h 6858000"/>
              <a:gd name="connsiteX14" fmla="*/ 241322 w 7885837"/>
              <a:gd name="connsiteY14" fmla="*/ 6353596 h 6858000"/>
              <a:gd name="connsiteX15" fmla="*/ 251481 w 7885837"/>
              <a:gd name="connsiteY15" fmla="*/ 6282376 h 6858000"/>
              <a:gd name="connsiteX16" fmla="*/ 297451 w 7885837"/>
              <a:gd name="connsiteY16" fmla="*/ 6245603 h 6858000"/>
              <a:gd name="connsiteX17" fmla="*/ 308101 w 7885837"/>
              <a:gd name="connsiteY17" fmla="*/ 6231382 h 6858000"/>
              <a:gd name="connsiteX18" fmla="*/ 344550 w 7885837"/>
              <a:gd name="connsiteY18" fmla="*/ 6150483 h 6858000"/>
              <a:gd name="connsiteX19" fmla="*/ 380552 w 7885837"/>
              <a:gd name="connsiteY19" fmla="*/ 6135150 h 6858000"/>
              <a:gd name="connsiteX20" fmla="*/ 382061 w 7885837"/>
              <a:gd name="connsiteY20" fmla="*/ 6135117 h 6858000"/>
              <a:gd name="connsiteX21" fmla="*/ 367695 w 7885837"/>
              <a:gd name="connsiteY21" fmla="*/ 6094992 h 6858000"/>
              <a:gd name="connsiteX22" fmla="*/ 391723 w 7885837"/>
              <a:gd name="connsiteY22" fmla="*/ 6094804 h 6858000"/>
              <a:gd name="connsiteX23" fmla="*/ 392907 w 7885837"/>
              <a:gd name="connsiteY23" fmla="*/ 6069532 h 6858000"/>
              <a:gd name="connsiteX24" fmla="*/ 395131 w 7885837"/>
              <a:gd name="connsiteY24" fmla="*/ 6057240 h 6858000"/>
              <a:gd name="connsiteX25" fmla="*/ 392440 w 7885837"/>
              <a:gd name="connsiteY25" fmla="*/ 6052194 h 6858000"/>
              <a:gd name="connsiteX26" fmla="*/ 397404 w 7885837"/>
              <a:gd name="connsiteY26" fmla="*/ 6034848 h 6858000"/>
              <a:gd name="connsiteX27" fmla="*/ 398664 w 7885837"/>
              <a:gd name="connsiteY27" fmla="*/ 6016934 h 6858000"/>
              <a:gd name="connsiteX28" fmla="*/ 424134 w 7885837"/>
              <a:gd name="connsiteY28" fmla="*/ 5941839 h 6858000"/>
              <a:gd name="connsiteX29" fmla="*/ 447288 w 7885837"/>
              <a:gd name="connsiteY29" fmla="*/ 5769612 h 6858000"/>
              <a:gd name="connsiteX30" fmla="*/ 549574 w 7885837"/>
              <a:gd name="connsiteY30" fmla="*/ 5483024 h 6858000"/>
              <a:gd name="connsiteX31" fmla="*/ 610426 w 7885837"/>
              <a:gd name="connsiteY31" fmla="*/ 5386836 h 6858000"/>
              <a:gd name="connsiteX32" fmla="*/ 610536 w 7885837"/>
              <a:gd name="connsiteY32" fmla="*/ 5336094 h 6858000"/>
              <a:gd name="connsiteX33" fmla="*/ 625673 w 7885837"/>
              <a:gd name="connsiteY33" fmla="*/ 5322215 h 6858000"/>
              <a:gd name="connsiteX34" fmla="*/ 628538 w 7885837"/>
              <a:gd name="connsiteY34" fmla="*/ 5319945 h 6858000"/>
              <a:gd name="connsiteX35" fmla="*/ 634439 w 7885837"/>
              <a:gd name="connsiteY35" fmla="*/ 5308206 h 6858000"/>
              <a:gd name="connsiteX36" fmla="*/ 643065 w 7885837"/>
              <a:gd name="connsiteY36" fmla="*/ 5308204 h 6858000"/>
              <a:gd name="connsiteX37" fmla="*/ 649882 w 7885837"/>
              <a:gd name="connsiteY37" fmla="*/ 5244688 h 6858000"/>
              <a:gd name="connsiteX38" fmla="*/ 628821 w 7885837"/>
              <a:gd name="connsiteY38" fmla="*/ 5165945 h 6858000"/>
              <a:gd name="connsiteX39" fmla="*/ 633228 w 7885837"/>
              <a:gd name="connsiteY39" fmla="*/ 5124196 h 6858000"/>
              <a:gd name="connsiteX40" fmla="*/ 639700 w 7885837"/>
              <a:gd name="connsiteY40" fmla="*/ 5119497 h 6858000"/>
              <a:gd name="connsiteX41" fmla="*/ 623037 w 7885837"/>
              <a:gd name="connsiteY41" fmla="*/ 5056494 h 6858000"/>
              <a:gd name="connsiteX42" fmla="*/ 644941 w 7885837"/>
              <a:gd name="connsiteY42" fmla="*/ 4974868 h 6858000"/>
              <a:gd name="connsiteX43" fmla="*/ 668895 w 7885837"/>
              <a:gd name="connsiteY43" fmla="*/ 4914948 h 6858000"/>
              <a:gd name="connsiteX44" fmla="*/ 679119 w 7885837"/>
              <a:gd name="connsiteY44" fmla="*/ 4880631 h 6858000"/>
              <a:gd name="connsiteX45" fmla="*/ 698960 w 7885837"/>
              <a:gd name="connsiteY45" fmla="*/ 4790628 h 6858000"/>
              <a:gd name="connsiteX46" fmla="*/ 705616 w 7885837"/>
              <a:gd name="connsiteY46" fmla="*/ 4679718 h 6858000"/>
              <a:gd name="connsiteX47" fmla="*/ 731244 w 7885837"/>
              <a:gd name="connsiteY47" fmla="*/ 4557310 h 6858000"/>
              <a:gd name="connsiteX48" fmla="*/ 746224 w 7885837"/>
              <a:gd name="connsiteY48" fmla="*/ 4508412 h 6858000"/>
              <a:gd name="connsiteX49" fmla="*/ 751356 w 7885837"/>
              <a:gd name="connsiteY49" fmla="*/ 4391240 h 6858000"/>
              <a:gd name="connsiteX50" fmla="*/ 757996 w 7885837"/>
              <a:gd name="connsiteY50" fmla="*/ 4174996 h 6858000"/>
              <a:gd name="connsiteX51" fmla="*/ 769393 w 7885837"/>
              <a:gd name="connsiteY51" fmla="*/ 4078684 h 6858000"/>
              <a:gd name="connsiteX52" fmla="*/ 793768 w 7885837"/>
              <a:gd name="connsiteY52" fmla="*/ 3934323 h 6858000"/>
              <a:gd name="connsiteX53" fmla="*/ 783761 w 7885837"/>
              <a:gd name="connsiteY53" fmla="*/ 3921099 h 6858000"/>
              <a:gd name="connsiteX54" fmla="*/ 779163 w 7885837"/>
              <a:gd name="connsiteY54" fmla="*/ 3906233 h 6858000"/>
              <a:gd name="connsiteX55" fmla="*/ 780600 w 7885837"/>
              <a:gd name="connsiteY55" fmla="*/ 3904422 h 6858000"/>
              <a:gd name="connsiteX56" fmla="*/ 781200 w 7885837"/>
              <a:gd name="connsiteY56" fmla="*/ 3887163 h 6858000"/>
              <a:gd name="connsiteX57" fmla="*/ 777332 w 7885837"/>
              <a:gd name="connsiteY57" fmla="*/ 3883366 h 6858000"/>
              <a:gd name="connsiteX58" fmla="*/ 771014 w 7885837"/>
              <a:gd name="connsiteY58" fmla="*/ 3808615 h 6858000"/>
              <a:gd name="connsiteX59" fmla="*/ 796228 w 7885837"/>
              <a:gd name="connsiteY59" fmla="*/ 3801218 h 6858000"/>
              <a:gd name="connsiteX60" fmla="*/ 822319 w 7885837"/>
              <a:gd name="connsiteY60" fmla="*/ 3735794 h 6858000"/>
              <a:gd name="connsiteX61" fmla="*/ 819707 w 7885837"/>
              <a:gd name="connsiteY61" fmla="*/ 3699097 h 6858000"/>
              <a:gd name="connsiteX62" fmla="*/ 820001 w 7885837"/>
              <a:gd name="connsiteY62" fmla="*/ 3691697 h 6858000"/>
              <a:gd name="connsiteX63" fmla="*/ 820345 w 7885837"/>
              <a:gd name="connsiteY63" fmla="*/ 3691546 h 6858000"/>
              <a:gd name="connsiteX64" fmla="*/ 821331 w 7885837"/>
              <a:gd name="connsiteY64" fmla="*/ 3683730 h 6858000"/>
              <a:gd name="connsiteX65" fmla="*/ 820538 w 7885837"/>
              <a:gd name="connsiteY65" fmla="*/ 3678210 h 6858000"/>
              <a:gd name="connsiteX66" fmla="*/ 867515 w 7885837"/>
              <a:gd name="connsiteY66" fmla="*/ 3622140 h 6858000"/>
              <a:gd name="connsiteX67" fmla="*/ 909242 w 7885837"/>
              <a:gd name="connsiteY67" fmla="*/ 3534890 h 6858000"/>
              <a:gd name="connsiteX68" fmla="*/ 946708 w 7885837"/>
              <a:gd name="connsiteY68" fmla="*/ 3446748 h 6858000"/>
              <a:gd name="connsiteX69" fmla="*/ 958405 w 7885837"/>
              <a:gd name="connsiteY69" fmla="*/ 3413985 h 6858000"/>
              <a:gd name="connsiteX70" fmla="*/ 987491 w 7885837"/>
              <a:gd name="connsiteY70" fmla="*/ 3359338 h 6858000"/>
              <a:gd name="connsiteX71" fmla="*/ 1005916 w 7885837"/>
              <a:gd name="connsiteY71" fmla="*/ 3336636 h 6858000"/>
              <a:gd name="connsiteX72" fmla="*/ 1005846 w 7885837"/>
              <a:gd name="connsiteY72" fmla="*/ 3335242 h 6858000"/>
              <a:gd name="connsiteX73" fmla="*/ 1010333 w 7885837"/>
              <a:gd name="connsiteY73" fmla="*/ 3334506 h 6858000"/>
              <a:gd name="connsiteX74" fmla="*/ 1013863 w 7885837"/>
              <a:gd name="connsiteY74" fmla="*/ 3330362 h 6858000"/>
              <a:gd name="connsiteX75" fmla="*/ 1017893 w 7885837"/>
              <a:gd name="connsiteY75" fmla="*/ 3316492 h 6858000"/>
              <a:gd name="connsiteX76" fmla="*/ 1018484 w 7885837"/>
              <a:gd name="connsiteY76" fmla="*/ 3310855 h 6858000"/>
              <a:gd name="connsiteX77" fmla="*/ 1021318 w 7885837"/>
              <a:gd name="connsiteY77" fmla="*/ 3303502 h 6858000"/>
              <a:gd name="connsiteX78" fmla="*/ 1021682 w 7885837"/>
              <a:gd name="connsiteY78" fmla="*/ 3303456 h 6858000"/>
              <a:gd name="connsiteX79" fmla="*/ 1023759 w 7885837"/>
              <a:gd name="connsiteY79" fmla="*/ 3296306 h 6858000"/>
              <a:gd name="connsiteX80" fmla="*/ 1030209 w 7885837"/>
              <a:gd name="connsiteY80" fmla="*/ 3259631 h 6858000"/>
              <a:gd name="connsiteX81" fmla="*/ 1075251 w 7885837"/>
              <a:gd name="connsiteY81" fmla="*/ 3227829 h 6858000"/>
              <a:gd name="connsiteX82" fmla="*/ 1087144 w 7885837"/>
              <a:gd name="connsiteY82" fmla="*/ 3211605 h 6858000"/>
              <a:gd name="connsiteX83" fmla="*/ 1095066 w 7885837"/>
              <a:gd name="connsiteY83" fmla="*/ 3203657 h 6858000"/>
              <a:gd name="connsiteX84" fmla="*/ 1096574 w 7885837"/>
              <a:gd name="connsiteY84" fmla="*/ 3203625 h 6858000"/>
              <a:gd name="connsiteX85" fmla="*/ 1105776 w 7885837"/>
              <a:gd name="connsiteY85" fmla="*/ 3164801 h 6858000"/>
              <a:gd name="connsiteX86" fmla="*/ 1106681 w 7885837"/>
              <a:gd name="connsiteY86" fmla="*/ 3140459 h 6858000"/>
              <a:gd name="connsiteX87" fmla="*/ 1108763 w 7885837"/>
              <a:gd name="connsiteY87" fmla="*/ 3128619 h 6858000"/>
              <a:gd name="connsiteX88" fmla="*/ 1106019 w 7885837"/>
              <a:gd name="connsiteY88" fmla="*/ 3123757 h 6858000"/>
              <a:gd name="connsiteX89" fmla="*/ 1110784 w 7885837"/>
              <a:gd name="connsiteY89" fmla="*/ 3107053 h 6858000"/>
              <a:gd name="connsiteX90" fmla="*/ 1112587 w 7885837"/>
              <a:gd name="connsiteY90" fmla="*/ 3105708 h 6858000"/>
              <a:gd name="connsiteX91" fmla="*/ 1111842 w 7885837"/>
              <a:gd name="connsiteY91" fmla="*/ 3089798 h 6858000"/>
              <a:gd name="connsiteX92" fmla="*/ 1105567 w 7885837"/>
              <a:gd name="connsiteY92" fmla="*/ 3073892 h 6858000"/>
              <a:gd name="connsiteX93" fmla="*/ 1163791 w 7885837"/>
              <a:gd name="connsiteY93" fmla="*/ 2939902 h 6858000"/>
              <a:gd name="connsiteX94" fmla="*/ 1164898 w 7885837"/>
              <a:gd name="connsiteY94" fmla="*/ 2801843 h 6858000"/>
              <a:gd name="connsiteX95" fmla="*/ 1197765 w 7885837"/>
              <a:gd name="connsiteY95" fmla="*/ 2729696 h 6858000"/>
              <a:gd name="connsiteX96" fmla="*/ 1241917 w 7885837"/>
              <a:gd name="connsiteY96" fmla="*/ 2682866 h 6858000"/>
              <a:gd name="connsiteX97" fmla="*/ 1290271 w 7885837"/>
              <a:gd name="connsiteY97" fmla="*/ 2526390 h 6858000"/>
              <a:gd name="connsiteX98" fmla="*/ 1316372 w 7885837"/>
              <a:gd name="connsiteY98" fmla="*/ 2483002 h 6858000"/>
              <a:gd name="connsiteX99" fmla="*/ 1315917 w 7885837"/>
              <a:gd name="connsiteY99" fmla="*/ 2434127 h 6858000"/>
              <a:gd name="connsiteX100" fmla="*/ 1330884 w 7885837"/>
              <a:gd name="connsiteY100" fmla="*/ 2420768 h 6858000"/>
              <a:gd name="connsiteX101" fmla="*/ 1333722 w 7885837"/>
              <a:gd name="connsiteY101" fmla="*/ 2418582 h 6858000"/>
              <a:gd name="connsiteX102" fmla="*/ 1339486 w 7885837"/>
              <a:gd name="connsiteY102" fmla="*/ 2407279 h 6858000"/>
              <a:gd name="connsiteX103" fmla="*/ 1348103 w 7885837"/>
              <a:gd name="connsiteY103" fmla="*/ 2407282 h 6858000"/>
              <a:gd name="connsiteX104" fmla="*/ 1361788 w 7885837"/>
              <a:gd name="connsiteY104" fmla="*/ 2392557 h 6858000"/>
              <a:gd name="connsiteX105" fmla="*/ 1370444 w 7885837"/>
              <a:gd name="connsiteY105" fmla="*/ 2370864 h 6858000"/>
              <a:gd name="connsiteX106" fmla="*/ 1428128 w 7885837"/>
              <a:gd name="connsiteY106" fmla="*/ 2202566 h 6858000"/>
              <a:gd name="connsiteX107" fmla="*/ 1444437 w 7885837"/>
              <a:gd name="connsiteY107" fmla="*/ 2182184 h 6858000"/>
              <a:gd name="connsiteX108" fmla="*/ 1462477 w 7885837"/>
              <a:gd name="connsiteY108" fmla="*/ 2151646 h 6858000"/>
              <a:gd name="connsiteX109" fmla="*/ 1506132 w 7885837"/>
              <a:gd name="connsiteY109" fmla="*/ 2025678 h 6858000"/>
              <a:gd name="connsiteX110" fmla="*/ 1514781 w 7885837"/>
              <a:gd name="connsiteY110" fmla="*/ 1908118 h 6858000"/>
              <a:gd name="connsiteX111" fmla="*/ 1524222 w 7885837"/>
              <a:gd name="connsiteY111" fmla="*/ 1721725 h 6858000"/>
              <a:gd name="connsiteX112" fmla="*/ 1524633 w 7885837"/>
              <a:gd name="connsiteY112" fmla="*/ 1690229 h 6858000"/>
              <a:gd name="connsiteX113" fmla="*/ 1534593 w 7885837"/>
              <a:gd name="connsiteY113" fmla="*/ 1664519 h 6858000"/>
              <a:gd name="connsiteX114" fmla="*/ 1545278 w 7885837"/>
              <a:gd name="connsiteY114" fmla="*/ 1659741 h 6858000"/>
              <a:gd name="connsiteX115" fmla="*/ 1547047 w 7885837"/>
              <a:gd name="connsiteY115" fmla="*/ 1642638 h 6858000"/>
              <a:gd name="connsiteX116" fmla="*/ 1549524 w 7885837"/>
              <a:gd name="connsiteY116" fmla="*/ 1638374 h 6858000"/>
              <a:gd name="connsiteX117" fmla="*/ 1537898 w 7885837"/>
              <a:gd name="connsiteY117" fmla="*/ 1553747 h 6858000"/>
              <a:gd name="connsiteX118" fmla="*/ 1549610 w 7885837"/>
              <a:gd name="connsiteY118" fmla="*/ 1485881 h 6858000"/>
              <a:gd name="connsiteX119" fmla="*/ 1530011 w 7885837"/>
              <a:gd name="connsiteY119" fmla="*/ 1219904 h 6858000"/>
              <a:gd name="connsiteX120" fmla="*/ 1516939 w 7885837"/>
              <a:gd name="connsiteY120" fmla="*/ 1079200 h 6858000"/>
              <a:gd name="connsiteX121" fmla="*/ 1509615 w 7885837"/>
              <a:gd name="connsiteY121" fmla="*/ 906926 h 6858000"/>
              <a:gd name="connsiteX122" fmla="*/ 1502685 w 7885837"/>
              <a:gd name="connsiteY122" fmla="*/ 693671 h 6858000"/>
              <a:gd name="connsiteX123" fmla="*/ 1494189 w 7885837"/>
              <a:gd name="connsiteY123" fmla="*/ 674509 h 6858000"/>
              <a:gd name="connsiteX124" fmla="*/ 1495786 w 7885837"/>
              <a:gd name="connsiteY124" fmla="*/ 671854 h 6858000"/>
              <a:gd name="connsiteX125" fmla="*/ 1493743 w 7885837"/>
              <a:gd name="connsiteY125" fmla="*/ 648655 h 6858000"/>
              <a:gd name="connsiteX126" fmla="*/ 1488025 w 7885837"/>
              <a:gd name="connsiteY126" fmla="*/ 644194 h 6858000"/>
              <a:gd name="connsiteX127" fmla="*/ 1484971 w 7885837"/>
              <a:gd name="connsiteY127" fmla="*/ 628473 h 6858000"/>
              <a:gd name="connsiteX128" fmla="*/ 1467436 w 7885837"/>
              <a:gd name="connsiteY128" fmla="*/ 545150 h 6858000"/>
              <a:gd name="connsiteX129" fmla="*/ 1469290 w 7885837"/>
              <a:gd name="connsiteY129" fmla="*/ 544275 h 6858000"/>
              <a:gd name="connsiteX130" fmla="*/ 1492499 w 7885837"/>
              <a:gd name="connsiteY130" fmla="*/ 466430 h 6858000"/>
              <a:gd name="connsiteX131" fmla="*/ 1513611 w 7885837"/>
              <a:gd name="connsiteY131" fmla="*/ 390714 h 6858000"/>
              <a:gd name="connsiteX132" fmla="*/ 1512784 w 7885837"/>
              <a:gd name="connsiteY132" fmla="*/ 380764 h 6858000"/>
              <a:gd name="connsiteX133" fmla="*/ 1446704 w 7885837"/>
              <a:gd name="connsiteY133" fmla="*/ 399555 h 6858000"/>
              <a:gd name="connsiteX134" fmla="*/ 1446719 w 7885837"/>
              <a:gd name="connsiteY134" fmla="*/ 382586 h 6858000"/>
              <a:gd name="connsiteX135" fmla="*/ 1435268 w 7885837"/>
              <a:gd name="connsiteY135" fmla="*/ 305471 h 6858000"/>
              <a:gd name="connsiteX136" fmla="*/ 1477673 w 7885837"/>
              <a:gd name="connsiteY136" fmla="*/ 211274 h 6858000"/>
              <a:gd name="connsiteX137" fmla="*/ 1485686 w 7885837"/>
              <a:gd name="connsiteY137" fmla="*/ 135477 h 6858000"/>
              <a:gd name="connsiteX138" fmla="*/ 1527285 w 7885837"/>
              <a:gd name="connsiteY138" fmla="*/ 35011 h 6858000"/>
              <a:gd name="connsiteX139" fmla="*/ 1530154 w 7885837"/>
              <a:gd name="connsiteY139" fmla="*/ 0 h 6858000"/>
              <a:gd name="connsiteX0" fmla="*/ 1530154 w 7885837"/>
              <a:gd name="connsiteY0" fmla="*/ 0 h 6858000"/>
              <a:gd name="connsiteX1" fmla="*/ 7885837 w 7885837"/>
              <a:gd name="connsiteY1" fmla="*/ 0 h 6858000"/>
              <a:gd name="connsiteX2" fmla="*/ 7885837 w 7885837"/>
              <a:gd name="connsiteY2" fmla="*/ 6858000 h 6858000"/>
              <a:gd name="connsiteX3" fmla="*/ 32717 w 7885837"/>
              <a:gd name="connsiteY3" fmla="*/ 6858000 h 6858000"/>
              <a:gd name="connsiteX4" fmla="*/ 37946 w 7885837"/>
              <a:gd name="connsiteY4" fmla="*/ 6806542 h 6858000"/>
              <a:gd name="connsiteX5" fmla="*/ 43661 w 7885837"/>
              <a:gd name="connsiteY5" fmla="*/ 6810337 h 6858000"/>
              <a:gd name="connsiteX6" fmla="*/ 50518 w 7885837"/>
              <a:gd name="connsiteY6" fmla="*/ 6811393 h 6858000"/>
              <a:gd name="connsiteX7" fmla="*/ 0 w 7885837"/>
              <a:gd name="connsiteY7" fmla="*/ 6801423 h 6858000"/>
              <a:gd name="connsiteX8" fmla="*/ 57234 w 7885837"/>
              <a:gd name="connsiteY8" fmla="*/ 6763669 h 6858000"/>
              <a:gd name="connsiteX9" fmla="*/ 57237 w 7885837"/>
              <a:gd name="connsiteY9" fmla="*/ 6695947 h 6858000"/>
              <a:gd name="connsiteX10" fmla="*/ 84745 w 7885837"/>
              <a:gd name="connsiteY10" fmla="*/ 6630629 h 6858000"/>
              <a:gd name="connsiteX11" fmla="*/ 191295 w 7885837"/>
              <a:gd name="connsiteY11" fmla="*/ 6615516 h 6858000"/>
              <a:gd name="connsiteX12" fmla="*/ 185353 w 7885837"/>
              <a:gd name="connsiteY12" fmla="*/ 6538422 h 6858000"/>
              <a:gd name="connsiteX13" fmla="*/ 220949 w 7885837"/>
              <a:gd name="connsiteY13" fmla="*/ 6464333 h 6858000"/>
              <a:gd name="connsiteX14" fmla="*/ 241322 w 7885837"/>
              <a:gd name="connsiteY14" fmla="*/ 6353596 h 6858000"/>
              <a:gd name="connsiteX15" fmla="*/ 251481 w 7885837"/>
              <a:gd name="connsiteY15" fmla="*/ 6282376 h 6858000"/>
              <a:gd name="connsiteX16" fmla="*/ 297451 w 7885837"/>
              <a:gd name="connsiteY16" fmla="*/ 6245603 h 6858000"/>
              <a:gd name="connsiteX17" fmla="*/ 308101 w 7885837"/>
              <a:gd name="connsiteY17" fmla="*/ 6231382 h 6858000"/>
              <a:gd name="connsiteX18" fmla="*/ 344550 w 7885837"/>
              <a:gd name="connsiteY18" fmla="*/ 6150483 h 6858000"/>
              <a:gd name="connsiteX19" fmla="*/ 380552 w 7885837"/>
              <a:gd name="connsiteY19" fmla="*/ 6135150 h 6858000"/>
              <a:gd name="connsiteX20" fmla="*/ 382061 w 7885837"/>
              <a:gd name="connsiteY20" fmla="*/ 6135117 h 6858000"/>
              <a:gd name="connsiteX21" fmla="*/ 367695 w 7885837"/>
              <a:gd name="connsiteY21" fmla="*/ 6094992 h 6858000"/>
              <a:gd name="connsiteX22" fmla="*/ 391723 w 7885837"/>
              <a:gd name="connsiteY22" fmla="*/ 6094804 h 6858000"/>
              <a:gd name="connsiteX23" fmla="*/ 392907 w 7885837"/>
              <a:gd name="connsiteY23" fmla="*/ 6069532 h 6858000"/>
              <a:gd name="connsiteX24" fmla="*/ 395131 w 7885837"/>
              <a:gd name="connsiteY24" fmla="*/ 6057240 h 6858000"/>
              <a:gd name="connsiteX25" fmla="*/ 392440 w 7885837"/>
              <a:gd name="connsiteY25" fmla="*/ 6052194 h 6858000"/>
              <a:gd name="connsiteX26" fmla="*/ 397404 w 7885837"/>
              <a:gd name="connsiteY26" fmla="*/ 6034848 h 6858000"/>
              <a:gd name="connsiteX27" fmla="*/ 398664 w 7885837"/>
              <a:gd name="connsiteY27" fmla="*/ 6016934 h 6858000"/>
              <a:gd name="connsiteX28" fmla="*/ 424134 w 7885837"/>
              <a:gd name="connsiteY28" fmla="*/ 5941839 h 6858000"/>
              <a:gd name="connsiteX29" fmla="*/ 447288 w 7885837"/>
              <a:gd name="connsiteY29" fmla="*/ 5769612 h 6858000"/>
              <a:gd name="connsiteX30" fmla="*/ 549574 w 7885837"/>
              <a:gd name="connsiteY30" fmla="*/ 5483024 h 6858000"/>
              <a:gd name="connsiteX31" fmla="*/ 610426 w 7885837"/>
              <a:gd name="connsiteY31" fmla="*/ 5386836 h 6858000"/>
              <a:gd name="connsiteX32" fmla="*/ 610536 w 7885837"/>
              <a:gd name="connsiteY32" fmla="*/ 5336094 h 6858000"/>
              <a:gd name="connsiteX33" fmla="*/ 625673 w 7885837"/>
              <a:gd name="connsiteY33" fmla="*/ 5322215 h 6858000"/>
              <a:gd name="connsiteX34" fmla="*/ 628538 w 7885837"/>
              <a:gd name="connsiteY34" fmla="*/ 5319945 h 6858000"/>
              <a:gd name="connsiteX35" fmla="*/ 634439 w 7885837"/>
              <a:gd name="connsiteY35" fmla="*/ 5308206 h 6858000"/>
              <a:gd name="connsiteX36" fmla="*/ 643065 w 7885837"/>
              <a:gd name="connsiteY36" fmla="*/ 5308204 h 6858000"/>
              <a:gd name="connsiteX37" fmla="*/ 649882 w 7885837"/>
              <a:gd name="connsiteY37" fmla="*/ 5244688 h 6858000"/>
              <a:gd name="connsiteX38" fmla="*/ 628821 w 7885837"/>
              <a:gd name="connsiteY38" fmla="*/ 5165945 h 6858000"/>
              <a:gd name="connsiteX39" fmla="*/ 633228 w 7885837"/>
              <a:gd name="connsiteY39" fmla="*/ 5124196 h 6858000"/>
              <a:gd name="connsiteX40" fmla="*/ 639700 w 7885837"/>
              <a:gd name="connsiteY40" fmla="*/ 5119497 h 6858000"/>
              <a:gd name="connsiteX41" fmla="*/ 623037 w 7885837"/>
              <a:gd name="connsiteY41" fmla="*/ 5056494 h 6858000"/>
              <a:gd name="connsiteX42" fmla="*/ 644941 w 7885837"/>
              <a:gd name="connsiteY42" fmla="*/ 4974868 h 6858000"/>
              <a:gd name="connsiteX43" fmla="*/ 668895 w 7885837"/>
              <a:gd name="connsiteY43" fmla="*/ 4914948 h 6858000"/>
              <a:gd name="connsiteX44" fmla="*/ 679119 w 7885837"/>
              <a:gd name="connsiteY44" fmla="*/ 4880631 h 6858000"/>
              <a:gd name="connsiteX45" fmla="*/ 698960 w 7885837"/>
              <a:gd name="connsiteY45" fmla="*/ 4790628 h 6858000"/>
              <a:gd name="connsiteX46" fmla="*/ 705616 w 7885837"/>
              <a:gd name="connsiteY46" fmla="*/ 4679718 h 6858000"/>
              <a:gd name="connsiteX47" fmla="*/ 731244 w 7885837"/>
              <a:gd name="connsiteY47" fmla="*/ 4557310 h 6858000"/>
              <a:gd name="connsiteX48" fmla="*/ 746224 w 7885837"/>
              <a:gd name="connsiteY48" fmla="*/ 4508412 h 6858000"/>
              <a:gd name="connsiteX49" fmla="*/ 751356 w 7885837"/>
              <a:gd name="connsiteY49" fmla="*/ 4391240 h 6858000"/>
              <a:gd name="connsiteX50" fmla="*/ 757996 w 7885837"/>
              <a:gd name="connsiteY50" fmla="*/ 4174996 h 6858000"/>
              <a:gd name="connsiteX51" fmla="*/ 769393 w 7885837"/>
              <a:gd name="connsiteY51" fmla="*/ 4078684 h 6858000"/>
              <a:gd name="connsiteX52" fmla="*/ 793768 w 7885837"/>
              <a:gd name="connsiteY52" fmla="*/ 3934323 h 6858000"/>
              <a:gd name="connsiteX53" fmla="*/ 783761 w 7885837"/>
              <a:gd name="connsiteY53" fmla="*/ 3921099 h 6858000"/>
              <a:gd name="connsiteX54" fmla="*/ 779163 w 7885837"/>
              <a:gd name="connsiteY54" fmla="*/ 3906233 h 6858000"/>
              <a:gd name="connsiteX55" fmla="*/ 780600 w 7885837"/>
              <a:gd name="connsiteY55" fmla="*/ 3904422 h 6858000"/>
              <a:gd name="connsiteX56" fmla="*/ 781200 w 7885837"/>
              <a:gd name="connsiteY56" fmla="*/ 3887163 h 6858000"/>
              <a:gd name="connsiteX57" fmla="*/ 777332 w 7885837"/>
              <a:gd name="connsiteY57" fmla="*/ 3883366 h 6858000"/>
              <a:gd name="connsiteX58" fmla="*/ 771014 w 7885837"/>
              <a:gd name="connsiteY58" fmla="*/ 3808615 h 6858000"/>
              <a:gd name="connsiteX59" fmla="*/ 796228 w 7885837"/>
              <a:gd name="connsiteY59" fmla="*/ 3801218 h 6858000"/>
              <a:gd name="connsiteX60" fmla="*/ 822319 w 7885837"/>
              <a:gd name="connsiteY60" fmla="*/ 3735794 h 6858000"/>
              <a:gd name="connsiteX61" fmla="*/ 819707 w 7885837"/>
              <a:gd name="connsiteY61" fmla="*/ 3699097 h 6858000"/>
              <a:gd name="connsiteX62" fmla="*/ 820001 w 7885837"/>
              <a:gd name="connsiteY62" fmla="*/ 3691697 h 6858000"/>
              <a:gd name="connsiteX63" fmla="*/ 820345 w 7885837"/>
              <a:gd name="connsiteY63" fmla="*/ 3691546 h 6858000"/>
              <a:gd name="connsiteX64" fmla="*/ 821331 w 7885837"/>
              <a:gd name="connsiteY64" fmla="*/ 3683730 h 6858000"/>
              <a:gd name="connsiteX65" fmla="*/ 820538 w 7885837"/>
              <a:gd name="connsiteY65" fmla="*/ 3678210 h 6858000"/>
              <a:gd name="connsiteX66" fmla="*/ 867515 w 7885837"/>
              <a:gd name="connsiteY66" fmla="*/ 3622140 h 6858000"/>
              <a:gd name="connsiteX67" fmla="*/ 909242 w 7885837"/>
              <a:gd name="connsiteY67" fmla="*/ 3534890 h 6858000"/>
              <a:gd name="connsiteX68" fmla="*/ 946708 w 7885837"/>
              <a:gd name="connsiteY68" fmla="*/ 3446748 h 6858000"/>
              <a:gd name="connsiteX69" fmla="*/ 958405 w 7885837"/>
              <a:gd name="connsiteY69" fmla="*/ 3413985 h 6858000"/>
              <a:gd name="connsiteX70" fmla="*/ 987491 w 7885837"/>
              <a:gd name="connsiteY70" fmla="*/ 3359338 h 6858000"/>
              <a:gd name="connsiteX71" fmla="*/ 1005916 w 7885837"/>
              <a:gd name="connsiteY71" fmla="*/ 3336636 h 6858000"/>
              <a:gd name="connsiteX72" fmla="*/ 1005846 w 7885837"/>
              <a:gd name="connsiteY72" fmla="*/ 3335242 h 6858000"/>
              <a:gd name="connsiteX73" fmla="*/ 1010333 w 7885837"/>
              <a:gd name="connsiteY73" fmla="*/ 3334506 h 6858000"/>
              <a:gd name="connsiteX74" fmla="*/ 1013863 w 7885837"/>
              <a:gd name="connsiteY74" fmla="*/ 3330362 h 6858000"/>
              <a:gd name="connsiteX75" fmla="*/ 1017893 w 7885837"/>
              <a:gd name="connsiteY75" fmla="*/ 3316492 h 6858000"/>
              <a:gd name="connsiteX76" fmla="*/ 1018484 w 7885837"/>
              <a:gd name="connsiteY76" fmla="*/ 3310855 h 6858000"/>
              <a:gd name="connsiteX77" fmla="*/ 1021318 w 7885837"/>
              <a:gd name="connsiteY77" fmla="*/ 3303502 h 6858000"/>
              <a:gd name="connsiteX78" fmla="*/ 1021682 w 7885837"/>
              <a:gd name="connsiteY78" fmla="*/ 3303456 h 6858000"/>
              <a:gd name="connsiteX79" fmla="*/ 1023759 w 7885837"/>
              <a:gd name="connsiteY79" fmla="*/ 3296306 h 6858000"/>
              <a:gd name="connsiteX80" fmla="*/ 1030209 w 7885837"/>
              <a:gd name="connsiteY80" fmla="*/ 3259631 h 6858000"/>
              <a:gd name="connsiteX81" fmla="*/ 1075251 w 7885837"/>
              <a:gd name="connsiteY81" fmla="*/ 3227829 h 6858000"/>
              <a:gd name="connsiteX82" fmla="*/ 1087144 w 7885837"/>
              <a:gd name="connsiteY82" fmla="*/ 3211605 h 6858000"/>
              <a:gd name="connsiteX83" fmla="*/ 1095066 w 7885837"/>
              <a:gd name="connsiteY83" fmla="*/ 3203657 h 6858000"/>
              <a:gd name="connsiteX84" fmla="*/ 1096574 w 7885837"/>
              <a:gd name="connsiteY84" fmla="*/ 3203625 h 6858000"/>
              <a:gd name="connsiteX85" fmla="*/ 1105776 w 7885837"/>
              <a:gd name="connsiteY85" fmla="*/ 3164801 h 6858000"/>
              <a:gd name="connsiteX86" fmla="*/ 1106681 w 7885837"/>
              <a:gd name="connsiteY86" fmla="*/ 3140459 h 6858000"/>
              <a:gd name="connsiteX87" fmla="*/ 1108763 w 7885837"/>
              <a:gd name="connsiteY87" fmla="*/ 3128619 h 6858000"/>
              <a:gd name="connsiteX88" fmla="*/ 1106019 w 7885837"/>
              <a:gd name="connsiteY88" fmla="*/ 3123757 h 6858000"/>
              <a:gd name="connsiteX89" fmla="*/ 1110784 w 7885837"/>
              <a:gd name="connsiteY89" fmla="*/ 3107053 h 6858000"/>
              <a:gd name="connsiteX90" fmla="*/ 1112587 w 7885837"/>
              <a:gd name="connsiteY90" fmla="*/ 3105708 h 6858000"/>
              <a:gd name="connsiteX91" fmla="*/ 1111842 w 7885837"/>
              <a:gd name="connsiteY91" fmla="*/ 3089798 h 6858000"/>
              <a:gd name="connsiteX92" fmla="*/ 1105567 w 7885837"/>
              <a:gd name="connsiteY92" fmla="*/ 3073892 h 6858000"/>
              <a:gd name="connsiteX93" fmla="*/ 1163791 w 7885837"/>
              <a:gd name="connsiteY93" fmla="*/ 2939902 h 6858000"/>
              <a:gd name="connsiteX94" fmla="*/ 1164898 w 7885837"/>
              <a:gd name="connsiteY94" fmla="*/ 2801843 h 6858000"/>
              <a:gd name="connsiteX95" fmla="*/ 1197765 w 7885837"/>
              <a:gd name="connsiteY95" fmla="*/ 2729696 h 6858000"/>
              <a:gd name="connsiteX96" fmla="*/ 1241917 w 7885837"/>
              <a:gd name="connsiteY96" fmla="*/ 2682866 h 6858000"/>
              <a:gd name="connsiteX97" fmla="*/ 1290271 w 7885837"/>
              <a:gd name="connsiteY97" fmla="*/ 2526390 h 6858000"/>
              <a:gd name="connsiteX98" fmla="*/ 1316372 w 7885837"/>
              <a:gd name="connsiteY98" fmla="*/ 2483002 h 6858000"/>
              <a:gd name="connsiteX99" fmla="*/ 1315917 w 7885837"/>
              <a:gd name="connsiteY99" fmla="*/ 2434127 h 6858000"/>
              <a:gd name="connsiteX100" fmla="*/ 1330884 w 7885837"/>
              <a:gd name="connsiteY100" fmla="*/ 2420768 h 6858000"/>
              <a:gd name="connsiteX101" fmla="*/ 1333722 w 7885837"/>
              <a:gd name="connsiteY101" fmla="*/ 2418582 h 6858000"/>
              <a:gd name="connsiteX102" fmla="*/ 1339486 w 7885837"/>
              <a:gd name="connsiteY102" fmla="*/ 2407279 h 6858000"/>
              <a:gd name="connsiteX103" fmla="*/ 1348103 w 7885837"/>
              <a:gd name="connsiteY103" fmla="*/ 2407282 h 6858000"/>
              <a:gd name="connsiteX104" fmla="*/ 1361788 w 7885837"/>
              <a:gd name="connsiteY104" fmla="*/ 2392557 h 6858000"/>
              <a:gd name="connsiteX105" fmla="*/ 1370444 w 7885837"/>
              <a:gd name="connsiteY105" fmla="*/ 2370864 h 6858000"/>
              <a:gd name="connsiteX106" fmla="*/ 1428128 w 7885837"/>
              <a:gd name="connsiteY106" fmla="*/ 2202566 h 6858000"/>
              <a:gd name="connsiteX107" fmla="*/ 1444437 w 7885837"/>
              <a:gd name="connsiteY107" fmla="*/ 2182184 h 6858000"/>
              <a:gd name="connsiteX108" fmla="*/ 1462477 w 7885837"/>
              <a:gd name="connsiteY108" fmla="*/ 2151646 h 6858000"/>
              <a:gd name="connsiteX109" fmla="*/ 1506132 w 7885837"/>
              <a:gd name="connsiteY109" fmla="*/ 2025678 h 6858000"/>
              <a:gd name="connsiteX110" fmla="*/ 1514781 w 7885837"/>
              <a:gd name="connsiteY110" fmla="*/ 1908118 h 6858000"/>
              <a:gd name="connsiteX111" fmla="*/ 1524222 w 7885837"/>
              <a:gd name="connsiteY111" fmla="*/ 1721725 h 6858000"/>
              <a:gd name="connsiteX112" fmla="*/ 1524633 w 7885837"/>
              <a:gd name="connsiteY112" fmla="*/ 1690229 h 6858000"/>
              <a:gd name="connsiteX113" fmla="*/ 1534593 w 7885837"/>
              <a:gd name="connsiteY113" fmla="*/ 1664519 h 6858000"/>
              <a:gd name="connsiteX114" fmla="*/ 1545278 w 7885837"/>
              <a:gd name="connsiteY114" fmla="*/ 1659741 h 6858000"/>
              <a:gd name="connsiteX115" fmla="*/ 1547047 w 7885837"/>
              <a:gd name="connsiteY115" fmla="*/ 1642638 h 6858000"/>
              <a:gd name="connsiteX116" fmla="*/ 1549524 w 7885837"/>
              <a:gd name="connsiteY116" fmla="*/ 1638374 h 6858000"/>
              <a:gd name="connsiteX117" fmla="*/ 1537898 w 7885837"/>
              <a:gd name="connsiteY117" fmla="*/ 1553747 h 6858000"/>
              <a:gd name="connsiteX118" fmla="*/ 1549610 w 7885837"/>
              <a:gd name="connsiteY118" fmla="*/ 1485881 h 6858000"/>
              <a:gd name="connsiteX119" fmla="*/ 1530011 w 7885837"/>
              <a:gd name="connsiteY119" fmla="*/ 1219904 h 6858000"/>
              <a:gd name="connsiteX120" fmla="*/ 1516939 w 7885837"/>
              <a:gd name="connsiteY120" fmla="*/ 1079200 h 6858000"/>
              <a:gd name="connsiteX121" fmla="*/ 1509615 w 7885837"/>
              <a:gd name="connsiteY121" fmla="*/ 906926 h 6858000"/>
              <a:gd name="connsiteX122" fmla="*/ 1502685 w 7885837"/>
              <a:gd name="connsiteY122" fmla="*/ 693671 h 6858000"/>
              <a:gd name="connsiteX123" fmla="*/ 1494189 w 7885837"/>
              <a:gd name="connsiteY123" fmla="*/ 674509 h 6858000"/>
              <a:gd name="connsiteX124" fmla="*/ 1495786 w 7885837"/>
              <a:gd name="connsiteY124" fmla="*/ 671854 h 6858000"/>
              <a:gd name="connsiteX125" fmla="*/ 1493743 w 7885837"/>
              <a:gd name="connsiteY125" fmla="*/ 648655 h 6858000"/>
              <a:gd name="connsiteX126" fmla="*/ 1488025 w 7885837"/>
              <a:gd name="connsiteY126" fmla="*/ 644194 h 6858000"/>
              <a:gd name="connsiteX127" fmla="*/ 1484971 w 7885837"/>
              <a:gd name="connsiteY127" fmla="*/ 628473 h 6858000"/>
              <a:gd name="connsiteX128" fmla="*/ 1467436 w 7885837"/>
              <a:gd name="connsiteY128" fmla="*/ 545150 h 6858000"/>
              <a:gd name="connsiteX129" fmla="*/ 1469290 w 7885837"/>
              <a:gd name="connsiteY129" fmla="*/ 544275 h 6858000"/>
              <a:gd name="connsiteX130" fmla="*/ 1492499 w 7885837"/>
              <a:gd name="connsiteY130" fmla="*/ 466430 h 6858000"/>
              <a:gd name="connsiteX131" fmla="*/ 1513611 w 7885837"/>
              <a:gd name="connsiteY131" fmla="*/ 390714 h 6858000"/>
              <a:gd name="connsiteX132" fmla="*/ 1512784 w 7885837"/>
              <a:gd name="connsiteY132" fmla="*/ 380764 h 6858000"/>
              <a:gd name="connsiteX133" fmla="*/ 1446704 w 7885837"/>
              <a:gd name="connsiteY133" fmla="*/ 399555 h 6858000"/>
              <a:gd name="connsiteX134" fmla="*/ 1446719 w 7885837"/>
              <a:gd name="connsiteY134" fmla="*/ 382586 h 6858000"/>
              <a:gd name="connsiteX135" fmla="*/ 1435268 w 7885837"/>
              <a:gd name="connsiteY135" fmla="*/ 305471 h 6858000"/>
              <a:gd name="connsiteX136" fmla="*/ 1477673 w 7885837"/>
              <a:gd name="connsiteY136" fmla="*/ 211274 h 6858000"/>
              <a:gd name="connsiteX137" fmla="*/ 1485686 w 7885837"/>
              <a:gd name="connsiteY137" fmla="*/ 135477 h 6858000"/>
              <a:gd name="connsiteX138" fmla="*/ 1527285 w 7885837"/>
              <a:gd name="connsiteY138" fmla="*/ 35011 h 6858000"/>
              <a:gd name="connsiteX139" fmla="*/ 1530154 w 7885837"/>
              <a:gd name="connsiteY139" fmla="*/ 0 h 6858000"/>
              <a:gd name="connsiteX0" fmla="*/ 1530154 w 7885837"/>
              <a:gd name="connsiteY0" fmla="*/ 0 h 6858000"/>
              <a:gd name="connsiteX1" fmla="*/ 7885837 w 7885837"/>
              <a:gd name="connsiteY1" fmla="*/ 0 h 6858000"/>
              <a:gd name="connsiteX2" fmla="*/ 7885837 w 7885837"/>
              <a:gd name="connsiteY2" fmla="*/ 6858000 h 6858000"/>
              <a:gd name="connsiteX3" fmla="*/ 32717 w 7885837"/>
              <a:gd name="connsiteY3" fmla="*/ 6858000 h 6858000"/>
              <a:gd name="connsiteX4" fmla="*/ 37946 w 7885837"/>
              <a:gd name="connsiteY4" fmla="*/ 6806542 h 6858000"/>
              <a:gd name="connsiteX5" fmla="*/ 43661 w 7885837"/>
              <a:gd name="connsiteY5" fmla="*/ 6810337 h 6858000"/>
              <a:gd name="connsiteX6" fmla="*/ 50518 w 7885837"/>
              <a:gd name="connsiteY6" fmla="*/ 6811393 h 6858000"/>
              <a:gd name="connsiteX7" fmla="*/ 0 w 7885837"/>
              <a:gd name="connsiteY7" fmla="*/ 6801423 h 6858000"/>
              <a:gd name="connsiteX8" fmla="*/ 57234 w 7885837"/>
              <a:gd name="connsiteY8" fmla="*/ 6763669 h 6858000"/>
              <a:gd name="connsiteX9" fmla="*/ 57237 w 7885837"/>
              <a:gd name="connsiteY9" fmla="*/ 6695947 h 6858000"/>
              <a:gd name="connsiteX10" fmla="*/ 108539 w 7885837"/>
              <a:gd name="connsiteY10" fmla="*/ 6635929 h 6858000"/>
              <a:gd name="connsiteX11" fmla="*/ 191295 w 7885837"/>
              <a:gd name="connsiteY11" fmla="*/ 6615516 h 6858000"/>
              <a:gd name="connsiteX12" fmla="*/ 185353 w 7885837"/>
              <a:gd name="connsiteY12" fmla="*/ 6538422 h 6858000"/>
              <a:gd name="connsiteX13" fmla="*/ 220949 w 7885837"/>
              <a:gd name="connsiteY13" fmla="*/ 6464333 h 6858000"/>
              <a:gd name="connsiteX14" fmla="*/ 241322 w 7885837"/>
              <a:gd name="connsiteY14" fmla="*/ 6353596 h 6858000"/>
              <a:gd name="connsiteX15" fmla="*/ 251481 w 7885837"/>
              <a:gd name="connsiteY15" fmla="*/ 6282376 h 6858000"/>
              <a:gd name="connsiteX16" fmla="*/ 297451 w 7885837"/>
              <a:gd name="connsiteY16" fmla="*/ 6245603 h 6858000"/>
              <a:gd name="connsiteX17" fmla="*/ 308101 w 7885837"/>
              <a:gd name="connsiteY17" fmla="*/ 6231382 h 6858000"/>
              <a:gd name="connsiteX18" fmla="*/ 344550 w 7885837"/>
              <a:gd name="connsiteY18" fmla="*/ 6150483 h 6858000"/>
              <a:gd name="connsiteX19" fmla="*/ 380552 w 7885837"/>
              <a:gd name="connsiteY19" fmla="*/ 6135150 h 6858000"/>
              <a:gd name="connsiteX20" fmla="*/ 382061 w 7885837"/>
              <a:gd name="connsiteY20" fmla="*/ 6135117 h 6858000"/>
              <a:gd name="connsiteX21" fmla="*/ 367695 w 7885837"/>
              <a:gd name="connsiteY21" fmla="*/ 6094992 h 6858000"/>
              <a:gd name="connsiteX22" fmla="*/ 391723 w 7885837"/>
              <a:gd name="connsiteY22" fmla="*/ 6094804 h 6858000"/>
              <a:gd name="connsiteX23" fmla="*/ 392907 w 7885837"/>
              <a:gd name="connsiteY23" fmla="*/ 6069532 h 6858000"/>
              <a:gd name="connsiteX24" fmla="*/ 395131 w 7885837"/>
              <a:gd name="connsiteY24" fmla="*/ 6057240 h 6858000"/>
              <a:gd name="connsiteX25" fmla="*/ 392440 w 7885837"/>
              <a:gd name="connsiteY25" fmla="*/ 6052194 h 6858000"/>
              <a:gd name="connsiteX26" fmla="*/ 397404 w 7885837"/>
              <a:gd name="connsiteY26" fmla="*/ 6034848 h 6858000"/>
              <a:gd name="connsiteX27" fmla="*/ 398664 w 7885837"/>
              <a:gd name="connsiteY27" fmla="*/ 6016934 h 6858000"/>
              <a:gd name="connsiteX28" fmla="*/ 424134 w 7885837"/>
              <a:gd name="connsiteY28" fmla="*/ 5941839 h 6858000"/>
              <a:gd name="connsiteX29" fmla="*/ 447288 w 7885837"/>
              <a:gd name="connsiteY29" fmla="*/ 5769612 h 6858000"/>
              <a:gd name="connsiteX30" fmla="*/ 549574 w 7885837"/>
              <a:gd name="connsiteY30" fmla="*/ 5483024 h 6858000"/>
              <a:gd name="connsiteX31" fmla="*/ 610426 w 7885837"/>
              <a:gd name="connsiteY31" fmla="*/ 5386836 h 6858000"/>
              <a:gd name="connsiteX32" fmla="*/ 610536 w 7885837"/>
              <a:gd name="connsiteY32" fmla="*/ 5336094 h 6858000"/>
              <a:gd name="connsiteX33" fmla="*/ 625673 w 7885837"/>
              <a:gd name="connsiteY33" fmla="*/ 5322215 h 6858000"/>
              <a:gd name="connsiteX34" fmla="*/ 628538 w 7885837"/>
              <a:gd name="connsiteY34" fmla="*/ 5319945 h 6858000"/>
              <a:gd name="connsiteX35" fmla="*/ 634439 w 7885837"/>
              <a:gd name="connsiteY35" fmla="*/ 5308206 h 6858000"/>
              <a:gd name="connsiteX36" fmla="*/ 643065 w 7885837"/>
              <a:gd name="connsiteY36" fmla="*/ 5308204 h 6858000"/>
              <a:gd name="connsiteX37" fmla="*/ 649882 w 7885837"/>
              <a:gd name="connsiteY37" fmla="*/ 5244688 h 6858000"/>
              <a:gd name="connsiteX38" fmla="*/ 628821 w 7885837"/>
              <a:gd name="connsiteY38" fmla="*/ 5165945 h 6858000"/>
              <a:gd name="connsiteX39" fmla="*/ 633228 w 7885837"/>
              <a:gd name="connsiteY39" fmla="*/ 5124196 h 6858000"/>
              <a:gd name="connsiteX40" fmla="*/ 639700 w 7885837"/>
              <a:gd name="connsiteY40" fmla="*/ 5119497 h 6858000"/>
              <a:gd name="connsiteX41" fmla="*/ 623037 w 7885837"/>
              <a:gd name="connsiteY41" fmla="*/ 5056494 h 6858000"/>
              <a:gd name="connsiteX42" fmla="*/ 644941 w 7885837"/>
              <a:gd name="connsiteY42" fmla="*/ 4974868 h 6858000"/>
              <a:gd name="connsiteX43" fmla="*/ 668895 w 7885837"/>
              <a:gd name="connsiteY43" fmla="*/ 4914948 h 6858000"/>
              <a:gd name="connsiteX44" fmla="*/ 679119 w 7885837"/>
              <a:gd name="connsiteY44" fmla="*/ 4880631 h 6858000"/>
              <a:gd name="connsiteX45" fmla="*/ 698960 w 7885837"/>
              <a:gd name="connsiteY45" fmla="*/ 4790628 h 6858000"/>
              <a:gd name="connsiteX46" fmla="*/ 705616 w 7885837"/>
              <a:gd name="connsiteY46" fmla="*/ 4679718 h 6858000"/>
              <a:gd name="connsiteX47" fmla="*/ 731244 w 7885837"/>
              <a:gd name="connsiteY47" fmla="*/ 4557310 h 6858000"/>
              <a:gd name="connsiteX48" fmla="*/ 746224 w 7885837"/>
              <a:gd name="connsiteY48" fmla="*/ 4508412 h 6858000"/>
              <a:gd name="connsiteX49" fmla="*/ 751356 w 7885837"/>
              <a:gd name="connsiteY49" fmla="*/ 4391240 h 6858000"/>
              <a:gd name="connsiteX50" fmla="*/ 757996 w 7885837"/>
              <a:gd name="connsiteY50" fmla="*/ 4174996 h 6858000"/>
              <a:gd name="connsiteX51" fmla="*/ 769393 w 7885837"/>
              <a:gd name="connsiteY51" fmla="*/ 4078684 h 6858000"/>
              <a:gd name="connsiteX52" fmla="*/ 793768 w 7885837"/>
              <a:gd name="connsiteY52" fmla="*/ 3934323 h 6858000"/>
              <a:gd name="connsiteX53" fmla="*/ 783761 w 7885837"/>
              <a:gd name="connsiteY53" fmla="*/ 3921099 h 6858000"/>
              <a:gd name="connsiteX54" fmla="*/ 779163 w 7885837"/>
              <a:gd name="connsiteY54" fmla="*/ 3906233 h 6858000"/>
              <a:gd name="connsiteX55" fmla="*/ 780600 w 7885837"/>
              <a:gd name="connsiteY55" fmla="*/ 3904422 h 6858000"/>
              <a:gd name="connsiteX56" fmla="*/ 781200 w 7885837"/>
              <a:gd name="connsiteY56" fmla="*/ 3887163 h 6858000"/>
              <a:gd name="connsiteX57" fmla="*/ 777332 w 7885837"/>
              <a:gd name="connsiteY57" fmla="*/ 3883366 h 6858000"/>
              <a:gd name="connsiteX58" fmla="*/ 771014 w 7885837"/>
              <a:gd name="connsiteY58" fmla="*/ 3808615 h 6858000"/>
              <a:gd name="connsiteX59" fmla="*/ 796228 w 7885837"/>
              <a:gd name="connsiteY59" fmla="*/ 3801218 h 6858000"/>
              <a:gd name="connsiteX60" fmla="*/ 822319 w 7885837"/>
              <a:gd name="connsiteY60" fmla="*/ 3735794 h 6858000"/>
              <a:gd name="connsiteX61" fmla="*/ 819707 w 7885837"/>
              <a:gd name="connsiteY61" fmla="*/ 3699097 h 6858000"/>
              <a:gd name="connsiteX62" fmla="*/ 820001 w 7885837"/>
              <a:gd name="connsiteY62" fmla="*/ 3691697 h 6858000"/>
              <a:gd name="connsiteX63" fmla="*/ 820345 w 7885837"/>
              <a:gd name="connsiteY63" fmla="*/ 3691546 h 6858000"/>
              <a:gd name="connsiteX64" fmla="*/ 821331 w 7885837"/>
              <a:gd name="connsiteY64" fmla="*/ 3683730 h 6858000"/>
              <a:gd name="connsiteX65" fmla="*/ 820538 w 7885837"/>
              <a:gd name="connsiteY65" fmla="*/ 3678210 h 6858000"/>
              <a:gd name="connsiteX66" fmla="*/ 867515 w 7885837"/>
              <a:gd name="connsiteY66" fmla="*/ 3622140 h 6858000"/>
              <a:gd name="connsiteX67" fmla="*/ 909242 w 7885837"/>
              <a:gd name="connsiteY67" fmla="*/ 3534890 h 6858000"/>
              <a:gd name="connsiteX68" fmla="*/ 946708 w 7885837"/>
              <a:gd name="connsiteY68" fmla="*/ 3446748 h 6858000"/>
              <a:gd name="connsiteX69" fmla="*/ 958405 w 7885837"/>
              <a:gd name="connsiteY69" fmla="*/ 3413985 h 6858000"/>
              <a:gd name="connsiteX70" fmla="*/ 987491 w 7885837"/>
              <a:gd name="connsiteY70" fmla="*/ 3359338 h 6858000"/>
              <a:gd name="connsiteX71" fmla="*/ 1005916 w 7885837"/>
              <a:gd name="connsiteY71" fmla="*/ 3336636 h 6858000"/>
              <a:gd name="connsiteX72" fmla="*/ 1005846 w 7885837"/>
              <a:gd name="connsiteY72" fmla="*/ 3335242 h 6858000"/>
              <a:gd name="connsiteX73" fmla="*/ 1010333 w 7885837"/>
              <a:gd name="connsiteY73" fmla="*/ 3334506 h 6858000"/>
              <a:gd name="connsiteX74" fmla="*/ 1013863 w 7885837"/>
              <a:gd name="connsiteY74" fmla="*/ 3330362 h 6858000"/>
              <a:gd name="connsiteX75" fmla="*/ 1017893 w 7885837"/>
              <a:gd name="connsiteY75" fmla="*/ 3316492 h 6858000"/>
              <a:gd name="connsiteX76" fmla="*/ 1018484 w 7885837"/>
              <a:gd name="connsiteY76" fmla="*/ 3310855 h 6858000"/>
              <a:gd name="connsiteX77" fmla="*/ 1021318 w 7885837"/>
              <a:gd name="connsiteY77" fmla="*/ 3303502 h 6858000"/>
              <a:gd name="connsiteX78" fmla="*/ 1021682 w 7885837"/>
              <a:gd name="connsiteY78" fmla="*/ 3303456 h 6858000"/>
              <a:gd name="connsiteX79" fmla="*/ 1023759 w 7885837"/>
              <a:gd name="connsiteY79" fmla="*/ 3296306 h 6858000"/>
              <a:gd name="connsiteX80" fmla="*/ 1030209 w 7885837"/>
              <a:gd name="connsiteY80" fmla="*/ 3259631 h 6858000"/>
              <a:gd name="connsiteX81" fmla="*/ 1075251 w 7885837"/>
              <a:gd name="connsiteY81" fmla="*/ 3227829 h 6858000"/>
              <a:gd name="connsiteX82" fmla="*/ 1087144 w 7885837"/>
              <a:gd name="connsiteY82" fmla="*/ 3211605 h 6858000"/>
              <a:gd name="connsiteX83" fmla="*/ 1095066 w 7885837"/>
              <a:gd name="connsiteY83" fmla="*/ 3203657 h 6858000"/>
              <a:gd name="connsiteX84" fmla="*/ 1096574 w 7885837"/>
              <a:gd name="connsiteY84" fmla="*/ 3203625 h 6858000"/>
              <a:gd name="connsiteX85" fmla="*/ 1105776 w 7885837"/>
              <a:gd name="connsiteY85" fmla="*/ 3164801 h 6858000"/>
              <a:gd name="connsiteX86" fmla="*/ 1106681 w 7885837"/>
              <a:gd name="connsiteY86" fmla="*/ 3140459 h 6858000"/>
              <a:gd name="connsiteX87" fmla="*/ 1108763 w 7885837"/>
              <a:gd name="connsiteY87" fmla="*/ 3128619 h 6858000"/>
              <a:gd name="connsiteX88" fmla="*/ 1106019 w 7885837"/>
              <a:gd name="connsiteY88" fmla="*/ 3123757 h 6858000"/>
              <a:gd name="connsiteX89" fmla="*/ 1110784 w 7885837"/>
              <a:gd name="connsiteY89" fmla="*/ 3107053 h 6858000"/>
              <a:gd name="connsiteX90" fmla="*/ 1112587 w 7885837"/>
              <a:gd name="connsiteY90" fmla="*/ 3105708 h 6858000"/>
              <a:gd name="connsiteX91" fmla="*/ 1111842 w 7885837"/>
              <a:gd name="connsiteY91" fmla="*/ 3089798 h 6858000"/>
              <a:gd name="connsiteX92" fmla="*/ 1105567 w 7885837"/>
              <a:gd name="connsiteY92" fmla="*/ 3073892 h 6858000"/>
              <a:gd name="connsiteX93" fmla="*/ 1163791 w 7885837"/>
              <a:gd name="connsiteY93" fmla="*/ 2939902 h 6858000"/>
              <a:gd name="connsiteX94" fmla="*/ 1164898 w 7885837"/>
              <a:gd name="connsiteY94" fmla="*/ 2801843 h 6858000"/>
              <a:gd name="connsiteX95" fmla="*/ 1197765 w 7885837"/>
              <a:gd name="connsiteY95" fmla="*/ 2729696 h 6858000"/>
              <a:gd name="connsiteX96" fmla="*/ 1241917 w 7885837"/>
              <a:gd name="connsiteY96" fmla="*/ 2682866 h 6858000"/>
              <a:gd name="connsiteX97" fmla="*/ 1290271 w 7885837"/>
              <a:gd name="connsiteY97" fmla="*/ 2526390 h 6858000"/>
              <a:gd name="connsiteX98" fmla="*/ 1316372 w 7885837"/>
              <a:gd name="connsiteY98" fmla="*/ 2483002 h 6858000"/>
              <a:gd name="connsiteX99" fmla="*/ 1315917 w 7885837"/>
              <a:gd name="connsiteY99" fmla="*/ 2434127 h 6858000"/>
              <a:gd name="connsiteX100" fmla="*/ 1330884 w 7885837"/>
              <a:gd name="connsiteY100" fmla="*/ 2420768 h 6858000"/>
              <a:gd name="connsiteX101" fmla="*/ 1333722 w 7885837"/>
              <a:gd name="connsiteY101" fmla="*/ 2418582 h 6858000"/>
              <a:gd name="connsiteX102" fmla="*/ 1339486 w 7885837"/>
              <a:gd name="connsiteY102" fmla="*/ 2407279 h 6858000"/>
              <a:gd name="connsiteX103" fmla="*/ 1348103 w 7885837"/>
              <a:gd name="connsiteY103" fmla="*/ 2407282 h 6858000"/>
              <a:gd name="connsiteX104" fmla="*/ 1361788 w 7885837"/>
              <a:gd name="connsiteY104" fmla="*/ 2392557 h 6858000"/>
              <a:gd name="connsiteX105" fmla="*/ 1370444 w 7885837"/>
              <a:gd name="connsiteY105" fmla="*/ 2370864 h 6858000"/>
              <a:gd name="connsiteX106" fmla="*/ 1428128 w 7885837"/>
              <a:gd name="connsiteY106" fmla="*/ 2202566 h 6858000"/>
              <a:gd name="connsiteX107" fmla="*/ 1444437 w 7885837"/>
              <a:gd name="connsiteY107" fmla="*/ 2182184 h 6858000"/>
              <a:gd name="connsiteX108" fmla="*/ 1462477 w 7885837"/>
              <a:gd name="connsiteY108" fmla="*/ 2151646 h 6858000"/>
              <a:gd name="connsiteX109" fmla="*/ 1506132 w 7885837"/>
              <a:gd name="connsiteY109" fmla="*/ 2025678 h 6858000"/>
              <a:gd name="connsiteX110" fmla="*/ 1514781 w 7885837"/>
              <a:gd name="connsiteY110" fmla="*/ 1908118 h 6858000"/>
              <a:gd name="connsiteX111" fmla="*/ 1524222 w 7885837"/>
              <a:gd name="connsiteY111" fmla="*/ 1721725 h 6858000"/>
              <a:gd name="connsiteX112" fmla="*/ 1524633 w 7885837"/>
              <a:gd name="connsiteY112" fmla="*/ 1690229 h 6858000"/>
              <a:gd name="connsiteX113" fmla="*/ 1534593 w 7885837"/>
              <a:gd name="connsiteY113" fmla="*/ 1664519 h 6858000"/>
              <a:gd name="connsiteX114" fmla="*/ 1545278 w 7885837"/>
              <a:gd name="connsiteY114" fmla="*/ 1659741 h 6858000"/>
              <a:gd name="connsiteX115" fmla="*/ 1547047 w 7885837"/>
              <a:gd name="connsiteY115" fmla="*/ 1642638 h 6858000"/>
              <a:gd name="connsiteX116" fmla="*/ 1549524 w 7885837"/>
              <a:gd name="connsiteY116" fmla="*/ 1638374 h 6858000"/>
              <a:gd name="connsiteX117" fmla="*/ 1537898 w 7885837"/>
              <a:gd name="connsiteY117" fmla="*/ 1553747 h 6858000"/>
              <a:gd name="connsiteX118" fmla="*/ 1549610 w 7885837"/>
              <a:gd name="connsiteY118" fmla="*/ 1485881 h 6858000"/>
              <a:gd name="connsiteX119" fmla="*/ 1530011 w 7885837"/>
              <a:gd name="connsiteY119" fmla="*/ 1219904 h 6858000"/>
              <a:gd name="connsiteX120" fmla="*/ 1516939 w 7885837"/>
              <a:gd name="connsiteY120" fmla="*/ 1079200 h 6858000"/>
              <a:gd name="connsiteX121" fmla="*/ 1509615 w 7885837"/>
              <a:gd name="connsiteY121" fmla="*/ 906926 h 6858000"/>
              <a:gd name="connsiteX122" fmla="*/ 1502685 w 7885837"/>
              <a:gd name="connsiteY122" fmla="*/ 693671 h 6858000"/>
              <a:gd name="connsiteX123" fmla="*/ 1494189 w 7885837"/>
              <a:gd name="connsiteY123" fmla="*/ 674509 h 6858000"/>
              <a:gd name="connsiteX124" fmla="*/ 1495786 w 7885837"/>
              <a:gd name="connsiteY124" fmla="*/ 671854 h 6858000"/>
              <a:gd name="connsiteX125" fmla="*/ 1493743 w 7885837"/>
              <a:gd name="connsiteY125" fmla="*/ 648655 h 6858000"/>
              <a:gd name="connsiteX126" fmla="*/ 1488025 w 7885837"/>
              <a:gd name="connsiteY126" fmla="*/ 644194 h 6858000"/>
              <a:gd name="connsiteX127" fmla="*/ 1484971 w 7885837"/>
              <a:gd name="connsiteY127" fmla="*/ 628473 h 6858000"/>
              <a:gd name="connsiteX128" fmla="*/ 1467436 w 7885837"/>
              <a:gd name="connsiteY128" fmla="*/ 545150 h 6858000"/>
              <a:gd name="connsiteX129" fmla="*/ 1469290 w 7885837"/>
              <a:gd name="connsiteY129" fmla="*/ 544275 h 6858000"/>
              <a:gd name="connsiteX130" fmla="*/ 1492499 w 7885837"/>
              <a:gd name="connsiteY130" fmla="*/ 466430 h 6858000"/>
              <a:gd name="connsiteX131" fmla="*/ 1513611 w 7885837"/>
              <a:gd name="connsiteY131" fmla="*/ 390714 h 6858000"/>
              <a:gd name="connsiteX132" fmla="*/ 1512784 w 7885837"/>
              <a:gd name="connsiteY132" fmla="*/ 380764 h 6858000"/>
              <a:gd name="connsiteX133" fmla="*/ 1446704 w 7885837"/>
              <a:gd name="connsiteY133" fmla="*/ 399555 h 6858000"/>
              <a:gd name="connsiteX134" fmla="*/ 1446719 w 7885837"/>
              <a:gd name="connsiteY134" fmla="*/ 382586 h 6858000"/>
              <a:gd name="connsiteX135" fmla="*/ 1435268 w 7885837"/>
              <a:gd name="connsiteY135" fmla="*/ 305471 h 6858000"/>
              <a:gd name="connsiteX136" fmla="*/ 1477673 w 7885837"/>
              <a:gd name="connsiteY136" fmla="*/ 211274 h 6858000"/>
              <a:gd name="connsiteX137" fmla="*/ 1485686 w 7885837"/>
              <a:gd name="connsiteY137" fmla="*/ 135477 h 6858000"/>
              <a:gd name="connsiteX138" fmla="*/ 1527285 w 7885837"/>
              <a:gd name="connsiteY138" fmla="*/ 35011 h 6858000"/>
              <a:gd name="connsiteX139" fmla="*/ 1530154 w 7885837"/>
              <a:gd name="connsiteY139" fmla="*/ 0 h 6858000"/>
              <a:gd name="connsiteX0" fmla="*/ 1624340 w 7980023"/>
              <a:gd name="connsiteY0" fmla="*/ 0 h 6858000"/>
              <a:gd name="connsiteX1" fmla="*/ 7980023 w 7980023"/>
              <a:gd name="connsiteY1" fmla="*/ 0 h 6858000"/>
              <a:gd name="connsiteX2" fmla="*/ 7980023 w 7980023"/>
              <a:gd name="connsiteY2" fmla="*/ 6858000 h 6858000"/>
              <a:gd name="connsiteX3" fmla="*/ 0 w 7980023"/>
              <a:gd name="connsiteY3" fmla="*/ 6858000 h 6858000"/>
              <a:gd name="connsiteX4" fmla="*/ 132132 w 7980023"/>
              <a:gd name="connsiteY4" fmla="*/ 6806542 h 6858000"/>
              <a:gd name="connsiteX5" fmla="*/ 137847 w 7980023"/>
              <a:gd name="connsiteY5" fmla="*/ 6810337 h 6858000"/>
              <a:gd name="connsiteX6" fmla="*/ 144704 w 7980023"/>
              <a:gd name="connsiteY6" fmla="*/ 6811393 h 6858000"/>
              <a:gd name="connsiteX7" fmla="*/ 94186 w 7980023"/>
              <a:gd name="connsiteY7" fmla="*/ 6801423 h 6858000"/>
              <a:gd name="connsiteX8" fmla="*/ 151420 w 7980023"/>
              <a:gd name="connsiteY8" fmla="*/ 6763669 h 6858000"/>
              <a:gd name="connsiteX9" fmla="*/ 151423 w 7980023"/>
              <a:gd name="connsiteY9" fmla="*/ 6695947 h 6858000"/>
              <a:gd name="connsiteX10" fmla="*/ 202725 w 7980023"/>
              <a:gd name="connsiteY10" fmla="*/ 6635929 h 6858000"/>
              <a:gd name="connsiteX11" fmla="*/ 285481 w 7980023"/>
              <a:gd name="connsiteY11" fmla="*/ 6615516 h 6858000"/>
              <a:gd name="connsiteX12" fmla="*/ 279539 w 7980023"/>
              <a:gd name="connsiteY12" fmla="*/ 6538422 h 6858000"/>
              <a:gd name="connsiteX13" fmla="*/ 315135 w 7980023"/>
              <a:gd name="connsiteY13" fmla="*/ 6464333 h 6858000"/>
              <a:gd name="connsiteX14" fmla="*/ 335508 w 7980023"/>
              <a:gd name="connsiteY14" fmla="*/ 6353596 h 6858000"/>
              <a:gd name="connsiteX15" fmla="*/ 345667 w 7980023"/>
              <a:gd name="connsiteY15" fmla="*/ 6282376 h 6858000"/>
              <a:gd name="connsiteX16" fmla="*/ 391637 w 7980023"/>
              <a:gd name="connsiteY16" fmla="*/ 6245603 h 6858000"/>
              <a:gd name="connsiteX17" fmla="*/ 402287 w 7980023"/>
              <a:gd name="connsiteY17" fmla="*/ 6231382 h 6858000"/>
              <a:gd name="connsiteX18" fmla="*/ 438736 w 7980023"/>
              <a:gd name="connsiteY18" fmla="*/ 6150483 h 6858000"/>
              <a:gd name="connsiteX19" fmla="*/ 474738 w 7980023"/>
              <a:gd name="connsiteY19" fmla="*/ 6135150 h 6858000"/>
              <a:gd name="connsiteX20" fmla="*/ 476247 w 7980023"/>
              <a:gd name="connsiteY20" fmla="*/ 6135117 h 6858000"/>
              <a:gd name="connsiteX21" fmla="*/ 461881 w 7980023"/>
              <a:gd name="connsiteY21" fmla="*/ 6094992 h 6858000"/>
              <a:gd name="connsiteX22" fmla="*/ 485909 w 7980023"/>
              <a:gd name="connsiteY22" fmla="*/ 6094804 h 6858000"/>
              <a:gd name="connsiteX23" fmla="*/ 487093 w 7980023"/>
              <a:gd name="connsiteY23" fmla="*/ 6069532 h 6858000"/>
              <a:gd name="connsiteX24" fmla="*/ 489317 w 7980023"/>
              <a:gd name="connsiteY24" fmla="*/ 6057240 h 6858000"/>
              <a:gd name="connsiteX25" fmla="*/ 486626 w 7980023"/>
              <a:gd name="connsiteY25" fmla="*/ 6052194 h 6858000"/>
              <a:gd name="connsiteX26" fmla="*/ 491590 w 7980023"/>
              <a:gd name="connsiteY26" fmla="*/ 6034848 h 6858000"/>
              <a:gd name="connsiteX27" fmla="*/ 492850 w 7980023"/>
              <a:gd name="connsiteY27" fmla="*/ 6016934 h 6858000"/>
              <a:gd name="connsiteX28" fmla="*/ 518320 w 7980023"/>
              <a:gd name="connsiteY28" fmla="*/ 5941839 h 6858000"/>
              <a:gd name="connsiteX29" fmla="*/ 541474 w 7980023"/>
              <a:gd name="connsiteY29" fmla="*/ 5769612 h 6858000"/>
              <a:gd name="connsiteX30" fmla="*/ 643760 w 7980023"/>
              <a:gd name="connsiteY30" fmla="*/ 5483024 h 6858000"/>
              <a:gd name="connsiteX31" fmla="*/ 704612 w 7980023"/>
              <a:gd name="connsiteY31" fmla="*/ 5386836 h 6858000"/>
              <a:gd name="connsiteX32" fmla="*/ 704722 w 7980023"/>
              <a:gd name="connsiteY32" fmla="*/ 5336094 h 6858000"/>
              <a:gd name="connsiteX33" fmla="*/ 719859 w 7980023"/>
              <a:gd name="connsiteY33" fmla="*/ 5322215 h 6858000"/>
              <a:gd name="connsiteX34" fmla="*/ 722724 w 7980023"/>
              <a:gd name="connsiteY34" fmla="*/ 5319945 h 6858000"/>
              <a:gd name="connsiteX35" fmla="*/ 728625 w 7980023"/>
              <a:gd name="connsiteY35" fmla="*/ 5308206 h 6858000"/>
              <a:gd name="connsiteX36" fmla="*/ 737251 w 7980023"/>
              <a:gd name="connsiteY36" fmla="*/ 5308204 h 6858000"/>
              <a:gd name="connsiteX37" fmla="*/ 744068 w 7980023"/>
              <a:gd name="connsiteY37" fmla="*/ 5244688 h 6858000"/>
              <a:gd name="connsiteX38" fmla="*/ 723007 w 7980023"/>
              <a:gd name="connsiteY38" fmla="*/ 5165945 h 6858000"/>
              <a:gd name="connsiteX39" fmla="*/ 727414 w 7980023"/>
              <a:gd name="connsiteY39" fmla="*/ 5124196 h 6858000"/>
              <a:gd name="connsiteX40" fmla="*/ 733886 w 7980023"/>
              <a:gd name="connsiteY40" fmla="*/ 5119497 h 6858000"/>
              <a:gd name="connsiteX41" fmla="*/ 717223 w 7980023"/>
              <a:gd name="connsiteY41" fmla="*/ 5056494 h 6858000"/>
              <a:gd name="connsiteX42" fmla="*/ 739127 w 7980023"/>
              <a:gd name="connsiteY42" fmla="*/ 4974868 h 6858000"/>
              <a:gd name="connsiteX43" fmla="*/ 763081 w 7980023"/>
              <a:gd name="connsiteY43" fmla="*/ 4914948 h 6858000"/>
              <a:gd name="connsiteX44" fmla="*/ 773305 w 7980023"/>
              <a:gd name="connsiteY44" fmla="*/ 4880631 h 6858000"/>
              <a:gd name="connsiteX45" fmla="*/ 793146 w 7980023"/>
              <a:gd name="connsiteY45" fmla="*/ 4790628 h 6858000"/>
              <a:gd name="connsiteX46" fmla="*/ 799802 w 7980023"/>
              <a:gd name="connsiteY46" fmla="*/ 4679718 h 6858000"/>
              <a:gd name="connsiteX47" fmla="*/ 825430 w 7980023"/>
              <a:gd name="connsiteY47" fmla="*/ 4557310 h 6858000"/>
              <a:gd name="connsiteX48" fmla="*/ 840410 w 7980023"/>
              <a:gd name="connsiteY48" fmla="*/ 4508412 h 6858000"/>
              <a:gd name="connsiteX49" fmla="*/ 845542 w 7980023"/>
              <a:gd name="connsiteY49" fmla="*/ 4391240 h 6858000"/>
              <a:gd name="connsiteX50" fmla="*/ 852182 w 7980023"/>
              <a:gd name="connsiteY50" fmla="*/ 4174996 h 6858000"/>
              <a:gd name="connsiteX51" fmla="*/ 863579 w 7980023"/>
              <a:gd name="connsiteY51" fmla="*/ 4078684 h 6858000"/>
              <a:gd name="connsiteX52" fmla="*/ 887954 w 7980023"/>
              <a:gd name="connsiteY52" fmla="*/ 3934323 h 6858000"/>
              <a:gd name="connsiteX53" fmla="*/ 877947 w 7980023"/>
              <a:gd name="connsiteY53" fmla="*/ 3921099 h 6858000"/>
              <a:gd name="connsiteX54" fmla="*/ 873349 w 7980023"/>
              <a:gd name="connsiteY54" fmla="*/ 3906233 h 6858000"/>
              <a:gd name="connsiteX55" fmla="*/ 874786 w 7980023"/>
              <a:gd name="connsiteY55" fmla="*/ 3904422 h 6858000"/>
              <a:gd name="connsiteX56" fmla="*/ 875386 w 7980023"/>
              <a:gd name="connsiteY56" fmla="*/ 3887163 h 6858000"/>
              <a:gd name="connsiteX57" fmla="*/ 871518 w 7980023"/>
              <a:gd name="connsiteY57" fmla="*/ 3883366 h 6858000"/>
              <a:gd name="connsiteX58" fmla="*/ 865200 w 7980023"/>
              <a:gd name="connsiteY58" fmla="*/ 3808615 h 6858000"/>
              <a:gd name="connsiteX59" fmla="*/ 890414 w 7980023"/>
              <a:gd name="connsiteY59" fmla="*/ 3801218 h 6858000"/>
              <a:gd name="connsiteX60" fmla="*/ 916505 w 7980023"/>
              <a:gd name="connsiteY60" fmla="*/ 3735794 h 6858000"/>
              <a:gd name="connsiteX61" fmla="*/ 913893 w 7980023"/>
              <a:gd name="connsiteY61" fmla="*/ 3699097 h 6858000"/>
              <a:gd name="connsiteX62" fmla="*/ 914187 w 7980023"/>
              <a:gd name="connsiteY62" fmla="*/ 3691697 h 6858000"/>
              <a:gd name="connsiteX63" fmla="*/ 914531 w 7980023"/>
              <a:gd name="connsiteY63" fmla="*/ 3691546 h 6858000"/>
              <a:gd name="connsiteX64" fmla="*/ 915517 w 7980023"/>
              <a:gd name="connsiteY64" fmla="*/ 3683730 h 6858000"/>
              <a:gd name="connsiteX65" fmla="*/ 914724 w 7980023"/>
              <a:gd name="connsiteY65" fmla="*/ 3678210 h 6858000"/>
              <a:gd name="connsiteX66" fmla="*/ 961701 w 7980023"/>
              <a:gd name="connsiteY66" fmla="*/ 3622140 h 6858000"/>
              <a:gd name="connsiteX67" fmla="*/ 1003428 w 7980023"/>
              <a:gd name="connsiteY67" fmla="*/ 3534890 h 6858000"/>
              <a:gd name="connsiteX68" fmla="*/ 1040894 w 7980023"/>
              <a:gd name="connsiteY68" fmla="*/ 3446748 h 6858000"/>
              <a:gd name="connsiteX69" fmla="*/ 1052591 w 7980023"/>
              <a:gd name="connsiteY69" fmla="*/ 3413985 h 6858000"/>
              <a:gd name="connsiteX70" fmla="*/ 1081677 w 7980023"/>
              <a:gd name="connsiteY70" fmla="*/ 3359338 h 6858000"/>
              <a:gd name="connsiteX71" fmla="*/ 1100102 w 7980023"/>
              <a:gd name="connsiteY71" fmla="*/ 3336636 h 6858000"/>
              <a:gd name="connsiteX72" fmla="*/ 1100032 w 7980023"/>
              <a:gd name="connsiteY72" fmla="*/ 3335242 h 6858000"/>
              <a:gd name="connsiteX73" fmla="*/ 1104519 w 7980023"/>
              <a:gd name="connsiteY73" fmla="*/ 3334506 h 6858000"/>
              <a:gd name="connsiteX74" fmla="*/ 1108049 w 7980023"/>
              <a:gd name="connsiteY74" fmla="*/ 3330362 h 6858000"/>
              <a:gd name="connsiteX75" fmla="*/ 1112079 w 7980023"/>
              <a:gd name="connsiteY75" fmla="*/ 3316492 h 6858000"/>
              <a:gd name="connsiteX76" fmla="*/ 1112670 w 7980023"/>
              <a:gd name="connsiteY76" fmla="*/ 3310855 h 6858000"/>
              <a:gd name="connsiteX77" fmla="*/ 1115504 w 7980023"/>
              <a:gd name="connsiteY77" fmla="*/ 3303502 h 6858000"/>
              <a:gd name="connsiteX78" fmla="*/ 1115868 w 7980023"/>
              <a:gd name="connsiteY78" fmla="*/ 3303456 h 6858000"/>
              <a:gd name="connsiteX79" fmla="*/ 1117945 w 7980023"/>
              <a:gd name="connsiteY79" fmla="*/ 3296306 h 6858000"/>
              <a:gd name="connsiteX80" fmla="*/ 1124395 w 7980023"/>
              <a:gd name="connsiteY80" fmla="*/ 3259631 h 6858000"/>
              <a:gd name="connsiteX81" fmla="*/ 1169437 w 7980023"/>
              <a:gd name="connsiteY81" fmla="*/ 3227829 h 6858000"/>
              <a:gd name="connsiteX82" fmla="*/ 1181330 w 7980023"/>
              <a:gd name="connsiteY82" fmla="*/ 3211605 h 6858000"/>
              <a:gd name="connsiteX83" fmla="*/ 1189252 w 7980023"/>
              <a:gd name="connsiteY83" fmla="*/ 3203657 h 6858000"/>
              <a:gd name="connsiteX84" fmla="*/ 1190760 w 7980023"/>
              <a:gd name="connsiteY84" fmla="*/ 3203625 h 6858000"/>
              <a:gd name="connsiteX85" fmla="*/ 1199962 w 7980023"/>
              <a:gd name="connsiteY85" fmla="*/ 3164801 h 6858000"/>
              <a:gd name="connsiteX86" fmla="*/ 1200867 w 7980023"/>
              <a:gd name="connsiteY86" fmla="*/ 3140459 h 6858000"/>
              <a:gd name="connsiteX87" fmla="*/ 1202949 w 7980023"/>
              <a:gd name="connsiteY87" fmla="*/ 3128619 h 6858000"/>
              <a:gd name="connsiteX88" fmla="*/ 1200205 w 7980023"/>
              <a:gd name="connsiteY88" fmla="*/ 3123757 h 6858000"/>
              <a:gd name="connsiteX89" fmla="*/ 1204970 w 7980023"/>
              <a:gd name="connsiteY89" fmla="*/ 3107053 h 6858000"/>
              <a:gd name="connsiteX90" fmla="*/ 1206773 w 7980023"/>
              <a:gd name="connsiteY90" fmla="*/ 3105708 h 6858000"/>
              <a:gd name="connsiteX91" fmla="*/ 1206028 w 7980023"/>
              <a:gd name="connsiteY91" fmla="*/ 3089798 h 6858000"/>
              <a:gd name="connsiteX92" fmla="*/ 1199753 w 7980023"/>
              <a:gd name="connsiteY92" fmla="*/ 3073892 h 6858000"/>
              <a:gd name="connsiteX93" fmla="*/ 1257977 w 7980023"/>
              <a:gd name="connsiteY93" fmla="*/ 2939902 h 6858000"/>
              <a:gd name="connsiteX94" fmla="*/ 1259084 w 7980023"/>
              <a:gd name="connsiteY94" fmla="*/ 2801843 h 6858000"/>
              <a:gd name="connsiteX95" fmla="*/ 1291951 w 7980023"/>
              <a:gd name="connsiteY95" fmla="*/ 2729696 h 6858000"/>
              <a:gd name="connsiteX96" fmla="*/ 1336103 w 7980023"/>
              <a:gd name="connsiteY96" fmla="*/ 2682866 h 6858000"/>
              <a:gd name="connsiteX97" fmla="*/ 1384457 w 7980023"/>
              <a:gd name="connsiteY97" fmla="*/ 2526390 h 6858000"/>
              <a:gd name="connsiteX98" fmla="*/ 1410558 w 7980023"/>
              <a:gd name="connsiteY98" fmla="*/ 2483002 h 6858000"/>
              <a:gd name="connsiteX99" fmla="*/ 1410103 w 7980023"/>
              <a:gd name="connsiteY99" fmla="*/ 2434127 h 6858000"/>
              <a:gd name="connsiteX100" fmla="*/ 1425070 w 7980023"/>
              <a:gd name="connsiteY100" fmla="*/ 2420768 h 6858000"/>
              <a:gd name="connsiteX101" fmla="*/ 1427908 w 7980023"/>
              <a:gd name="connsiteY101" fmla="*/ 2418582 h 6858000"/>
              <a:gd name="connsiteX102" fmla="*/ 1433672 w 7980023"/>
              <a:gd name="connsiteY102" fmla="*/ 2407279 h 6858000"/>
              <a:gd name="connsiteX103" fmla="*/ 1442289 w 7980023"/>
              <a:gd name="connsiteY103" fmla="*/ 2407282 h 6858000"/>
              <a:gd name="connsiteX104" fmla="*/ 1455974 w 7980023"/>
              <a:gd name="connsiteY104" fmla="*/ 2392557 h 6858000"/>
              <a:gd name="connsiteX105" fmla="*/ 1464630 w 7980023"/>
              <a:gd name="connsiteY105" fmla="*/ 2370864 h 6858000"/>
              <a:gd name="connsiteX106" fmla="*/ 1522314 w 7980023"/>
              <a:gd name="connsiteY106" fmla="*/ 2202566 h 6858000"/>
              <a:gd name="connsiteX107" fmla="*/ 1538623 w 7980023"/>
              <a:gd name="connsiteY107" fmla="*/ 2182184 h 6858000"/>
              <a:gd name="connsiteX108" fmla="*/ 1556663 w 7980023"/>
              <a:gd name="connsiteY108" fmla="*/ 2151646 h 6858000"/>
              <a:gd name="connsiteX109" fmla="*/ 1600318 w 7980023"/>
              <a:gd name="connsiteY109" fmla="*/ 2025678 h 6858000"/>
              <a:gd name="connsiteX110" fmla="*/ 1608967 w 7980023"/>
              <a:gd name="connsiteY110" fmla="*/ 1908118 h 6858000"/>
              <a:gd name="connsiteX111" fmla="*/ 1618408 w 7980023"/>
              <a:gd name="connsiteY111" fmla="*/ 1721725 h 6858000"/>
              <a:gd name="connsiteX112" fmla="*/ 1618819 w 7980023"/>
              <a:gd name="connsiteY112" fmla="*/ 1690229 h 6858000"/>
              <a:gd name="connsiteX113" fmla="*/ 1628779 w 7980023"/>
              <a:gd name="connsiteY113" fmla="*/ 1664519 h 6858000"/>
              <a:gd name="connsiteX114" fmla="*/ 1639464 w 7980023"/>
              <a:gd name="connsiteY114" fmla="*/ 1659741 h 6858000"/>
              <a:gd name="connsiteX115" fmla="*/ 1641233 w 7980023"/>
              <a:gd name="connsiteY115" fmla="*/ 1642638 h 6858000"/>
              <a:gd name="connsiteX116" fmla="*/ 1643710 w 7980023"/>
              <a:gd name="connsiteY116" fmla="*/ 1638374 h 6858000"/>
              <a:gd name="connsiteX117" fmla="*/ 1632084 w 7980023"/>
              <a:gd name="connsiteY117" fmla="*/ 1553747 h 6858000"/>
              <a:gd name="connsiteX118" fmla="*/ 1643796 w 7980023"/>
              <a:gd name="connsiteY118" fmla="*/ 1485881 h 6858000"/>
              <a:gd name="connsiteX119" fmla="*/ 1624197 w 7980023"/>
              <a:gd name="connsiteY119" fmla="*/ 1219904 h 6858000"/>
              <a:gd name="connsiteX120" fmla="*/ 1611125 w 7980023"/>
              <a:gd name="connsiteY120" fmla="*/ 1079200 h 6858000"/>
              <a:gd name="connsiteX121" fmla="*/ 1603801 w 7980023"/>
              <a:gd name="connsiteY121" fmla="*/ 906926 h 6858000"/>
              <a:gd name="connsiteX122" fmla="*/ 1596871 w 7980023"/>
              <a:gd name="connsiteY122" fmla="*/ 693671 h 6858000"/>
              <a:gd name="connsiteX123" fmla="*/ 1588375 w 7980023"/>
              <a:gd name="connsiteY123" fmla="*/ 674509 h 6858000"/>
              <a:gd name="connsiteX124" fmla="*/ 1589972 w 7980023"/>
              <a:gd name="connsiteY124" fmla="*/ 671854 h 6858000"/>
              <a:gd name="connsiteX125" fmla="*/ 1587929 w 7980023"/>
              <a:gd name="connsiteY125" fmla="*/ 648655 h 6858000"/>
              <a:gd name="connsiteX126" fmla="*/ 1582211 w 7980023"/>
              <a:gd name="connsiteY126" fmla="*/ 644194 h 6858000"/>
              <a:gd name="connsiteX127" fmla="*/ 1579157 w 7980023"/>
              <a:gd name="connsiteY127" fmla="*/ 628473 h 6858000"/>
              <a:gd name="connsiteX128" fmla="*/ 1561622 w 7980023"/>
              <a:gd name="connsiteY128" fmla="*/ 545150 h 6858000"/>
              <a:gd name="connsiteX129" fmla="*/ 1563476 w 7980023"/>
              <a:gd name="connsiteY129" fmla="*/ 544275 h 6858000"/>
              <a:gd name="connsiteX130" fmla="*/ 1586685 w 7980023"/>
              <a:gd name="connsiteY130" fmla="*/ 466430 h 6858000"/>
              <a:gd name="connsiteX131" fmla="*/ 1607797 w 7980023"/>
              <a:gd name="connsiteY131" fmla="*/ 390714 h 6858000"/>
              <a:gd name="connsiteX132" fmla="*/ 1606970 w 7980023"/>
              <a:gd name="connsiteY132" fmla="*/ 380764 h 6858000"/>
              <a:gd name="connsiteX133" fmla="*/ 1540890 w 7980023"/>
              <a:gd name="connsiteY133" fmla="*/ 399555 h 6858000"/>
              <a:gd name="connsiteX134" fmla="*/ 1540905 w 7980023"/>
              <a:gd name="connsiteY134" fmla="*/ 382586 h 6858000"/>
              <a:gd name="connsiteX135" fmla="*/ 1529454 w 7980023"/>
              <a:gd name="connsiteY135" fmla="*/ 305471 h 6858000"/>
              <a:gd name="connsiteX136" fmla="*/ 1571859 w 7980023"/>
              <a:gd name="connsiteY136" fmla="*/ 211274 h 6858000"/>
              <a:gd name="connsiteX137" fmla="*/ 1579872 w 7980023"/>
              <a:gd name="connsiteY137" fmla="*/ 135477 h 6858000"/>
              <a:gd name="connsiteX138" fmla="*/ 1621471 w 7980023"/>
              <a:gd name="connsiteY138" fmla="*/ 35011 h 6858000"/>
              <a:gd name="connsiteX139" fmla="*/ 1624340 w 7980023"/>
              <a:gd name="connsiteY139" fmla="*/ 0 h 6858000"/>
              <a:gd name="connsiteX0" fmla="*/ 1624340 w 7980023"/>
              <a:gd name="connsiteY0" fmla="*/ 0 h 6858000"/>
              <a:gd name="connsiteX1" fmla="*/ 7980023 w 7980023"/>
              <a:gd name="connsiteY1" fmla="*/ 0 h 6858000"/>
              <a:gd name="connsiteX2" fmla="*/ 7980023 w 7980023"/>
              <a:gd name="connsiteY2" fmla="*/ 6858000 h 6858000"/>
              <a:gd name="connsiteX3" fmla="*/ 0 w 7980023"/>
              <a:gd name="connsiteY3" fmla="*/ 6858000 h 6858000"/>
              <a:gd name="connsiteX4" fmla="*/ 132132 w 7980023"/>
              <a:gd name="connsiteY4" fmla="*/ 6806542 h 6858000"/>
              <a:gd name="connsiteX5" fmla="*/ 137847 w 7980023"/>
              <a:gd name="connsiteY5" fmla="*/ 6810337 h 6858000"/>
              <a:gd name="connsiteX6" fmla="*/ 144704 w 7980023"/>
              <a:gd name="connsiteY6" fmla="*/ 6811393 h 6858000"/>
              <a:gd name="connsiteX7" fmla="*/ 70391 w 7980023"/>
              <a:gd name="connsiteY7" fmla="*/ 6764316 h 6858000"/>
              <a:gd name="connsiteX8" fmla="*/ 151420 w 7980023"/>
              <a:gd name="connsiteY8" fmla="*/ 6763669 h 6858000"/>
              <a:gd name="connsiteX9" fmla="*/ 151423 w 7980023"/>
              <a:gd name="connsiteY9" fmla="*/ 6695947 h 6858000"/>
              <a:gd name="connsiteX10" fmla="*/ 202725 w 7980023"/>
              <a:gd name="connsiteY10" fmla="*/ 6635929 h 6858000"/>
              <a:gd name="connsiteX11" fmla="*/ 285481 w 7980023"/>
              <a:gd name="connsiteY11" fmla="*/ 6615516 h 6858000"/>
              <a:gd name="connsiteX12" fmla="*/ 279539 w 7980023"/>
              <a:gd name="connsiteY12" fmla="*/ 6538422 h 6858000"/>
              <a:gd name="connsiteX13" fmla="*/ 315135 w 7980023"/>
              <a:gd name="connsiteY13" fmla="*/ 6464333 h 6858000"/>
              <a:gd name="connsiteX14" fmla="*/ 335508 w 7980023"/>
              <a:gd name="connsiteY14" fmla="*/ 6353596 h 6858000"/>
              <a:gd name="connsiteX15" fmla="*/ 345667 w 7980023"/>
              <a:gd name="connsiteY15" fmla="*/ 6282376 h 6858000"/>
              <a:gd name="connsiteX16" fmla="*/ 391637 w 7980023"/>
              <a:gd name="connsiteY16" fmla="*/ 6245603 h 6858000"/>
              <a:gd name="connsiteX17" fmla="*/ 402287 w 7980023"/>
              <a:gd name="connsiteY17" fmla="*/ 6231382 h 6858000"/>
              <a:gd name="connsiteX18" fmla="*/ 438736 w 7980023"/>
              <a:gd name="connsiteY18" fmla="*/ 6150483 h 6858000"/>
              <a:gd name="connsiteX19" fmla="*/ 474738 w 7980023"/>
              <a:gd name="connsiteY19" fmla="*/ 6135150 h 6858000"/>
              <a:gd name="connsiteX20" fmla="*/ 476247 w 7980023"/>
              <a:gd name="connsiteY20" fmla="*/ 6135117 h 6858000"/>
              <a:gd name="connsiteX21" fmla="*/ 461881 w 7980023"/>
              <a:gd name="connsiteY21" fmla="*/ 6094992 h 6858000"/>
              <a:gd name="connsiteX22" fmla="*/ 485909 w 7980023"/>
              <a:gd name="connsiteY22" fmla="*/ 6094804 h 6858000"/>
              <a:gd name="connsiteX23" fmla="*/ 487093 w 7980023"/>
              <a:gd name="connsiteY23" fmla="*/ 6069532 h 6858000"/>
              <a:gd name="connsiteX24" fmla="*/ 489317 w 7980023"/>
              <a:gd name="connsiteY24" fmla="*/ 6057240 h 6858000"/>
              <a:gd name="connsiteX25" fmla="*/ 486626 w 7980023"/>
              <a:gd name="connsiteY25" fmla="*/ 6052194 h 6858000"/>
              <a:gd name="connsiteX26" fmla="*/ 491590 w 7980023"/>
              <a:gd name="connsiteY26" fmla="*/ 6034848 h 6858000"/>
              <a:gd name="connsiteX27" fmla="*/ 492850 w 7980023"/>
              <a:gd name="connsiteY27" fmla="*/ 6016934 h 6858000"/>
              <a:gd name="connsiteX28" fmla="*/ 518320 w 7980023"/>
              <a:gd name="connsiteY28" fmla="*/ 5941839 h 6858000"/>
              <a:gd name="connsiteX29" fmla="*/ 541474 w 7980023"/>
              <a:gd name="connsiteY29" fmla="*/ 5769612 h 6858000"/>
              <a:gd name="connsiteX30" fmla="*/ 643760 w 7980023"/>
              <a:gd name="connsiteY30" fmla="*/ 5483024 h 6858000"/>
              <a:gd name="connsiteX31" fmla="*/ 704612 w 7980023"/>
              <a:gd name="connsiteY31" fmla="*/ 5386836 h 6858000"/>
              <a:gd name="connsiteX32" fmla="*/ 704722 w 7980023"/>
              <a:gd name="connsiteY32" fmla="*/ 5336094 h 6858000"/>
              <a:gd name="connsiteX33" fmla="*/ 719859 w 7980023"/>
              <a:gd name="connsiteY33" fmla="*/ 5322215 h 6858000"/>
              <a:gd name="connsiteX34" fmla="*/ 722724 w 7980023"/>
              <a:gd name="connsiteY34" fmla="*/ 5319945 h 6858000"/>
              <a:gd name="connsiteX35" fmla="*/ 728625 w 7980023"/>
              <a:gd name="connsiteY35" fmla="*/ 5308206 h 6858000"/>
              <a:gd name="connsiteX36" fmla="*/ 737251 w 7980023"/>
              <a:gd name="connsiteY36" fmla="*/ 5308204 h 6858000"/>
              <a:gd name="connsiteX37" fmla="*/ 744068 w 7980023"/>
              <a:gd name="connsiteY37" fmla="*/ 5244688 h 6858000"/>
              <a:gd name="connsiteX38" fmla="*/ 723007 w 7980023"/>
              <a:gd name="connsiteY38" fmla="*/ 5165945 h 6858000"/>
              <a:gd name="connsiteX39" fmla="*/ 727414 w 7980023"/>
              <a:gd name="connsiteY39" fmla="*/ 5124196 h 6858000"/>
              <a:gd name="connsiteX40" fmla="*/ 733886 w 7980023"/>
              <a:gd name="connsiteY40" fmla="*/ 5119497 h 6858000"/>
              <a:gd name="connsiteX41" fmla="*/ 717223 w 7980023"/>
              <a:gd name="connsiteY41" fmla="*/ 5056494 h 6858000"/>
              <a:gd name="connsiteX42" fmla="*/ 739127 w 7980023"/>
              <a:gd name="connsiteY42" fmla="*/ 4974868 h 6858000"/>
              <a:gd name="connsiteX43" fmla="*/ 763081 w 7980023"/>
              <a:gd name="connsiteY43" fmla="*/ 4914948 h 6858000"/>
              <a:gd name="connsiteX44" fmla="*/ 773305 w 7980023"/>
              <a:gd name="connsiteY44" fmla="*/ 4880631 h 6858000"/>
              <a:gd name="connsiteX45" fmla="*/ 793146 w 7980023"/>
              <a:gd name="connsiteY45" fmla="*/ 4790628 h 6858000"/>
              <a:gd name="connsiteX46" fmla="*/ 799802 w 7980023"/>
              <a:gd name="connsiteY46" fmla="*/ 4679718 h 6858000"/>
              <a:gd name="connsiteX47" fmla="*/ 825430 w 7980023"/>
              <a:gd name="connsiteY47" fmla="*/ 4557310 h 6858000"/>
              <a:gd name="connsiteX48" fmla="*/ 840410 w 7980023"/>
              <a:gd name="connsiteY48" fmla="*/ 4508412 h 6858000"/>
              <a:gd name="connsiteX49" fmla="*/ 845542 w 7980023"/>
              <a:gd name="connsiteY49" fmla="*/ 4391240 h 6858000"/>
              <a:gd name="connsiteX50" fmla="*/ 852182 w 7980023"/>
              <a:gd name="connsiteY50" fmla="*/ 4174996 h 6858000"/>
              <a:gd name="connsiteX51" fmla="*/ 863579 w 7980023"/>
              <a:gd name="connsiteY51" fmla="*/ 4078684 h 6858000"/>
              <a:gd name="connsiteX52" fmla="*/ 887954 w 7980023"/>
              <a:gd name="connsiteY52" fmla="*/ 3934323 h 6858000"/>
              <a:gd name="connsiteX53" fmla="*/ 877947 w 7980023"/>
              <a:gd name="connsiteY53" fmla="*/ 3921099 h 6858000"/>
              <a:gd name="connsiteX54" fmla="*/ 873349 w 7980023"/>
              <a:gd name="connsiteY54" fmla="*/ 3906233 h 6858000"/>
              <a:gd name="connsiteX55" fmla="*/ 874786 w 7980023"/>
              <a:gd name="connsiteY55" fmla="*/ 3904422 h 6858000"/>
              <a:gd name="connsiteX56" fmla="*/ 875386 w 7980023"/>
              <a:gd name="connsiteY56" fmla="*/ 3887163 h 6858000"/>
              <a:gd name="connsiteX57" fmla="*/ 871518 w 7980023"/>
              <a:gd name="connsiteY57" fmla="*/ 3883366 h 6858000"/>
              <a:gd name="connsiteX58" fmla="*/ 865200 w 7980023"/>
              <a:gd name="connsiteY58" fmla="*/ 3808615 h 6858000"/>
              <a:gd name="connsiteX59" fmla="*/ 890414 w 7980023"/>
              <a:gd name="connsiteY59" fmla="*/ 3801218 h 6858000"/>
              <a:gd name="connsiteX60" fmla="*/ 916505 w 7980023"/>
              <a:gd name="connsiteY60" fmla="*/ 3735794 h 6858000"/>
              <a:gd name="connsiteX61" fmla="*/ 913893 w 7980023"/>
              <a:gd name="connsiteY61" fmla="*/ 3699097 h 6858000"/>
              <a:gd name="connsiteX62" fmla="*/ 914187 w 7980023"/>
              <a:gd name="connsiteY62" fmla="*/ 3691697 h 6858000"/>
              <a:gd name="connsiteX63" fmla="*/ 914531 w 7980023"/>
              <a:gd name="connsiteY63" fmla="*/ 3691546 h 6858000"/>
              <a:gd name="connsiteX64" fmla="*/ 915517 w 7980023"/>
              <a:gd name="connsiteY64" fmla="*/ 3683730 h 6858000"/>
              <a:gd name="connsiteX65" fmla="*/ 914724 w 7980023"/>
              <a:gd name="connsiteY65" fmla="*/ 3678210 h 6858000"/>
              <a:gd name="connsiteX66" fmla="*/ 961701 w 7980023"/>
              <a:gd name="connsiteY66" fmla="*/ 3622140 h 6858000"/>
              <a:gd name="connsiteX67" fmla="*/ 1003428 w 7980023"/>
              <a:gd name="connsiteY67" fmla="*/ 3534890 h 6858000"/>
              <a:gd name="connsiteX68" fmla="*/ 1040894 w 7980023"/>
              <a:gd name="connsiteY68" fmla="*/ 3446748 h 6858000"/>
              <a:gd name="connsiteX69" fmla="*/ 1052591 w 7980023"/>
              <a:gd name="connsiteY69" fmla="*/ 3413985 h 6858000"/>
              <a:gd name="connsiteX70" fmla="*/ 1081677 w 7980023"/>
              <a:gd name="connsiteY70" fmla="*/ 3359338 h 6858000"/>
              <a:gd name="connsiteX71" fmla="*/ 1100102 w 7980023"/>
              <a:gd name="connsiteY71" fmla="*/ 3336636 h 6858000"/>
              <a:gd name="connsiteX72" fmla="*/ 1100032 w 7980023"/>
              <a:gd name="connsiteY72" fmla="*/ 3335242 h 6858000"/>
              <a:gd name="connsiteX73" fmla="*/ 1104519 w 7980023"/>
              <a:gd name="connsiteY73" fmla="*/ 3334506 h 6858000"/>
              <a:gd name="connsiteX74" fmla="*/ 1108049 w 7980023"/>
              <a:gd name="connsiteY74" fmla="*/ 3330362 h 6858000"/>
              <a:gd name="connsiteX75" fmla="*/ 1112079 w 7980023"/>
              <a:gd name="connsiteY75" fmla="*/ 3316492 h 6858000"/>
              <a:gd name="connsiteX76" fmla="*/ 1112670 w 7980023"/>
              <a:gd name="connsiteY76" fmla="*/ 3310855 h 6858000"/>
              <a:gd name="connsiteX77" fmla="*/ 1115504 w 7980023"/>
              <a:gd name="connsiteY77" fmla="*/ 3303502 h 6858000"/>
              <a:gd name="connsiteX78" fmla="*/ 1115868 w 7980023"/>
              <a:gd name="connsiteY78" fmla="*/ 3303456 h 6858000"/>
              <a:gd name="connsiteX79" fmla="*/ 1117945 w 7980023"/>
              <a:gd name="connsiteY79" fmla="*/ 3296306 h 6858000"/>
              <a:gd name="connsiteX80" fmla="*/ 1124395 w 7980023"/>
              <a:gd name="connsiteY80" fmla="*/ 3259631 h 6858000"/>
              <a:gd name="connsiteX81" fmla="*/ 1169437 w 7980023"/>
              <a:gd name="connsiteY81" fmla="*/ 3227829 h 6858000"/>
              <a:gd name="connsiteX82" fmla="*/ 1181330 w 7980023"/>
              <a:gd name="connsiteY82" fmla="*/ 3211605 h 6858000"/>
              <a:gd name="connsiteX83" fmla="*/ 1189252 w 7980023"/>
              <a:gd name="connsiteY83" fmla="*/ 3203657 h 6858000"/>
              <a:gd name="connsiteX84" fmla="*/ 1190760 w 7980023"/>
              <a:gd name="connsiteY84" fmla="*/ 3203625 h 6858000"/>
              <a:gd name="connsiteX85" fmla="*/ 1199962 w 7980023"/>
              <a:gd name="connsiteY85" fmla="*/ 3164801 h 6858000"/>
              <a:gd name="connsiteX86" fmla="*/ 1200867 w 7980023"/>
              <a:gd name="connsiteY86" fmla="*/ 3140459 h 6858000"/>
              <a:gd name="connsiteX87" fmla="*/ 1202949 w 7980023"/>
              <a:gd name="connsiteY87" fmla="*/ 3128619 h 6858000"/>
              <a:gd name="connsiteX88" fmla="*/ 1200205 w 7980023"/>
              <a:gd name="connsiteY88" fmla="*/ 3123757 h 6858000"/>
              <a:gd name="connsiteX89" fmla="*/ 1204970 w 7980023"/>
              <a:gd name="connsiteY89" fmla="*/ 3107053 h 6858000"/>
              <a:gd name="connsiteX90" fmla="*/ 1206773 w 7980023"/>
              <a:gd name="connsiteY90" fmla="*/ 3105708 h 6858000"/>
              <a:gd name="connsiteX91" fmla="*/ 1206028 w 7980023"/>
              <a:gd name="connsiteY91" fmla="*/ 3089798 h 6858000"/>
              <a:gd name="connsiteX92" fmla="*/ 1199753 w 7980023"/>
              <a:gd name="connsiteY92" fmla="*/ 3073892 h 6858000"/>
              <a:gd name="connsiteX93" fmla="*/ 1257977 w 7980023"/>
              <a:gd name="connsiteY93" fmla="*/ 2939902 h 6858000"/>
              <a:gd name="connsiteX94" fmla="*/ 1259084 w 7980023"/>
              <a:gd name="connsiteY94" fmla="*/ 2801843 h 6858000"/>
              <a:gd name="connsiteX95" fmla="*/ 1291951 w 7980023"/>
              <a:gd name="connsiteY95" fmla="*/ 2729696 h 6858000"/>
              <a:gd name="connsiteX96" fmla="*/ 1336103 w 7980023"/>
              <a:gd name="connsiteY96" fmla="*/ 2682866 h 6858000"/>
              <a:gd name="connsiteX97" fmla="*/ 1384457 w 7980023"/>
              <a:gd name="connsiteY97" fmla="*/ 2526390 h 6858000"/>
              <a:gd name="connsiteX98" fmla="*/ 1410558 w 7980023"/>
              <a:gd name="connsiteY98" fmla="*/ 2483002 h 6858000"/>
              <a:gd name="connsiteX99" fmla="*/ 1410103 w 7980023"/>
              <a:gd name="connsiteY99" fmla="*/ 2434127 h 6858000"/>
              <a:gd name="connsiteX100" fmla="*/ 1425070 w 7980023"/>
              <a:gd name="connsiteY100" fmla="*/ 2420768 h 6858000"/>
              <a:gd name="connsiteX101" fmla="*/ 1427908 w 7980023"/>
              <a:gd name="connsiteY101" fmla="*/ 2418582 h 6858000"/>
              <a:gd name="connsiteX102" fmla="*/ 1433672 w 7980023"/>
              <a:gd name="connsiteY102" fmla="*/ 2407279 h 6858000"/>
              <a:gd name="connsiteX103" fmla="*/ 1442289 w 7980023"/>
              <a:gd name="connsiteY103" fmla="*/ 2407282 h 6858000"/>
              <a:gd name="connsiteX104" fmla="*/ 1455974 w 7980023"/>
              <a:gd name="connsiteY104" fmla="*/ 2392557 h 6858000"/>
              <a:gd name="connsiteX105" fmla="*/ 1464630 w 7980023"/>
              <a:gd name="connsiteY105" fmla="*/ 2370864 h 6858000"/>
              <a:gd name="connsiteX106" fmla="*/ 1522314 w 7980023"/>
              <a:gd name="connsiteY106" fmla="*/ 2202566 h 6858000"/>
              <a:gd name="connsiteX107" fmla="*/ 1538623 w 7980023"/>
              <a:gd name="connsiteY107" fmla="*/ 2182184 h 6858000"/>
              <a:gd name="connsiteX108" fmla="*/ 1556663 w 7980023"/>
              <a:gd name="connsiteY108" fmla="*/ 2151646 h 6858000"/>
              <a:gd name="connsiteX109" fmla="*/ 1600318 w 7980023"/>
              <a:gd name="connsiteY109" fmla="*/ 2025678 h 6858000"/>
              <a:gd name="connsiteX110" fmla="*/ 1608967 w 7980023"/>
              <a:gd name="connsiteY110" fmla="*/ 1908118 h 6858000"/>
              <a:gd name="connsiteX111" fmla="*/ 1618408 w 7980023"/>
              <a:gd name="connsiteY111" fmla="*/ 1721725 h 6858000"/>
              <a:gd name="connsiteX112" fmla="*/ 1618819 w 7980023"/>
              <a:gd name="connsiteY112" fmla="*/ 1690229 h 6858000"/>
              <a:gd name="connsiteX113" fmla="*/ 1628779 w 7980023"/>
              <a:gd name="connsiteY113" fmla="*/ 1664519 h 6858000"/>
              <a:gd name="connsiteX114" fmla="*/ 1639464 w 7980023"/>
              <a:gd name="connsiteY114" fmla="*/ 1659741 h 6858000"/>
              <a:gd name="connsiteX115" fmla="*/ 1641233 w 7980023"/>
              <a:gd name="connsiteY115" fmla="*/ 1642638 h 6858000"/>
              <a:gd name="connsiteX116" fmla="*/ 1643710 w 7980023"/>
              <a:gd name="connsiteY116" fmla="*/ 1638374 h 6858000"/>
              <a:gd name="connsiteX117" fmla="*/ 1632084 w 7980023"/>
              <a:gd name="connsiteY117" fmla="*/ 1553747 h 6858000"/>
              <a:gd name="connsiteX118" fmla="*/ 1643796 w 7980023"/>
              <a:gd name="connsiteY118" fmla="*/ 1485881 h 6858000"/>
              <a:gd name="connsiteX119" fmla="*/ 1624197 w 7980023"/>
              <a:gd name="connsiteY119" fmla="*/ 1219904 h 6858000"/>
              <a:gd name="connsiteX120" fmla="*/ 1611125 w 7980023"/>
              <a:gd name="connsiteY120" fmla="*/ 1079200 h 6858000"/>
              <a:gd name="connsiteX121" fmla="*/ 1603801 w 7980023"/>
              <a:gd name="connsiteY121" fmla="*/ 906926 h 6858000"/>
              <a:gd name="connsiteX122" fmla="*/ 1596871 w 7980023"/>
              <a:gd name="connsiteY122" fmla="*/ 693671 h 6858000"/>
              <a:gd name="connsiteX123" fmla="*/ 1588375 w 7980023"/>
              <a:gd name="connsiteY123" fmla="*/ 674509 h 6858000"/>
              <a:gd name="connsiteX124" fmla="*/ 1589972 w 7980023"/>
              <a:gd name="connsiteY124" fmla="*/ 671854 h 6858000"/>
              <a:gd name="connsiteX125" fmla="*/ 1587929 w 7980023"/>
              <a:gd name="connsiteY125" fmla="*/ 648655 h 6858000"/>
              <a:gd name="connsiteX126" fmla="*/ 1582211 w 7980023"/>
              <a:gd name="connsiteY126" fmla="*/ 644194 h 6858000"/>
              <a:gd name="connsiteX127" fmla="*/ 1579157 w 7980023"/>
              <a:gd name="connsiteY127" fmla="*/ 628473 h 6858000"/>
              <a:gd name="connsiteX128" fmla="*/ 1561622 w 7980023"/>
              <a:gd name="connsiteY128" fmla="*/ 545150 h 6858000"/>
              <a:gd name="connsiteX129" fmla="*/ 1563476 w 7980023"/>
              <a:gd name="connsiteY129" fmla="*/ 544275 h 6858000"/>
              <a:gd name="connsiteX130" fmla="*/ 1586685 w 7980023"/>
              <a:gd name="connsiteY130" fmla="*/ 466430 h 6858000"/>
              <a:gd name="connsiteX131" fmla="*/ 1607797 w 7980023"/>
              <a:gd name="connsiteY131" fmla="*/ 390714 h 6858000"/>
              <a:gd name="connsiteX132" fmla="*/ 1606970 w 7980023"/>
              <a:gd name="connsiteY132" fmla="*/ 380764 h 6858000"/>
              <a:gd name="connsiteX133" fmla="*/ 1540890 w 7980023"/>
              <a:gd name="connsiteY133" fmla="*/ 399555 h 6858000"/>
              <a:gd name="connsiteX134" fmla="*/ 1540905 w 7980023"/>
              <a:gd name="connsiteY134" fmla="*/ 382586 h 6858000"/>
              <a:gd name="connsiteX135" fmla="*/ 1529454 w 7980023"/>
              <a:gd name="connsiteY135" fmla="*/ 305471 h 6858000"/>
              <a:gd name="connsiteX136" fmla="*/ 1571859 w 7980023"/>
              <a:gd name="connsiteY136" fmla="*/ 211274 h 6858000"/>
              <a:gd name="connsiteX137" fmla="*/ 1579872 w 7980023"/>
              <a:gd name="connsiteY137" fmla="*/ 135477 h 6858000"/>
              <a:gd name="connsiteX138" fmla="*/ 1621471 w 7980023"/>
              <a:gd name="connsiteY138" fmla="*/ 35011 h 6858000"/>
              <a:gd name="connsiteX139" fmla="*/ 1624340 w 7980023"/>
              <a:gd name="connsiteY139" fmla="*/ 0 h 6858000"/>
              <a:gd name="connsiteX0" fmla="*/ 1624340 w 7980023"/>
              <a:gd name="connsiteY0" fmla="*/ 0 h 6858000"/>
              <a:gd name="connsiteX1" fmla="*/ 7980023 w 7980023"/>
              <a:gd name="connsiteY1" fmla="*/ 0 h 6858000"/>
              <a:gd name="connsiteX2" fmla="*/ 7980023 w 7980023"/>
              <a:gd name="connsiteY2" fmla="*/ 6858000 h 6858000"/>
              <a:gd name="connsiteX3" fmla="*/ 0 w 7980023"/>
              <a:gd name="connsiteY3" fmla="*/ 6858000 h 6858000"/>
              <a:gd name="connsiteX4" fmla="*/ 132132 w 7980023"/>
              <a:gd name="connsiteY4" fmla="*/ 6806542 h 6858000"/>
              <a:gd name="connsiteX5" fmla="*/ 137847 w 7980023"/>
              <a:gd name="connsiteY5" fmla="*/ 6810337 h 6858000"/>
              <a:gd name="connsiteX6" fmla="*/ 89184 w 7980023"/>
              <a:gd name="connsiteY6" fmla="*/ 6811393 h 6858000"/>
              <a:gd name="connsiteX7" fmla="*/ 70391 w 7980023"/>
              <a:gd name="connsiteY7" fmla="*/ 6764316 h 6858000"/>
              <a:gd name="connsiteX8" fmla="*/ 151420 w 7980023"/>
              <a:gd name="connsiteY8" fmla="*/ 6763669 h 6858000"/>
              <a:gd name="connsiteX9" fmla="*/ 151423 w 7980023"/>
              <a:gd name="connsiteY9" fmla="*/ 6695947 h 6858000"/>
              <a:gd name="connsiteX10" fmla="*/ 202725 w 7980023"/>
              <a:gd name="connsiteY10" fmla="*/ 6635929 h 6858000"/>
              <a:gd name="connsiteX11" fmla="*/ 285481 w 7980023"/>
              <a:gd name="connsiteY11" fmla="*/ 6615516 h 6858000"/>
              <a:gd name="connsiteX12" fmla="*/ 279539 w 7980023"/>
              <a:gd name="connsiteY12" fmla="*/ 6538422 h 6858000"/>
              <a:gd name="connsiteX13" fmla="*/ 315135 w 7980023"/>
              <a:gd name="connsiteY13" fmla="*/ 6464333 h 6858000"/>
              <a:gd name="connsiteX14" fmla="*/ 335508 w 7980023"/>
              <a:gd name="connsiteY14" fmla="*/ 6353596 h 6858000"/>
              <a:gd name="connsiteX15" fmla="*/ 345667 w 7980023"/>
              <a:gd name="connsiteY15" fmla="*/ 6282376 h 6858000"/>
              <a:gd name="connsiteX16" fmla="*/ 391637 w 7980023"/>
              <a:gd name="connsiteY16" fmla="*/ 6245603 h 6858000"/>
              <a:gd name="connsiteX17" fmla="*/ 402287 w 7980023"/>
              <a:gd name="connsiteY17" fmla="*/ 6231382 h 6858000"/>
              <a:gd name="connsiteX18" fmla="*/ 438736 w 7980023"/>
              <a:gd name="connsiteY18" fmla="*/ 6150483 h 6858000"/>
              <a:gd name="connsiteX19" fmla="*/ 474738 w 7980023"/>
              <a:gd name="connsiteY19" fmla="*/ 6135150 h 6858000"/>
              <a:gd name="connsiteX20" fmla="*/ 476247 w 7980023"/>
              <a:gd name="connsiteY20" fmla="*/ 6135117 h 6858000"/>
              <a:gd name="connsiteX21" fmla="*/ 461881 w 7980023"/>
              <a:gd name="connsiteY21" fmla="*/ 6094992 h 6858000"/>
              <a:gd name="connsiteX22" fmla="*/ 485909 w 7980023"/>
              <a:gd name="connsiteY22" fmla="*/ 6094804 h 6858000"/>
              <a:gd name="connsiteX23" fmla="*/ 487093 w 7980023"/>
              <a:gd name="connsiteY23" fmla="*/ 6069532 h 6858000"/>
              <a:gd name="connsiteX24" fmla="*/ 489317 w 7980023"/>
              <a:gd name="connsiteY24" fmla="*/ 6057240 h 6858000"/>
              <a:gd name="connsiteX25" fmla="*/ 486626 w 7980023"/>
              <a:gd name="connsiteY25" fmla="*/ 6052194 h 6858000"/>
              <a:gd name="connsiteX26" fmla="*/ 491590 w 7980023"/>
              <a:gd name="connsiteY26" fmla="*/ 6034848 h 6858000"/>
              <a:gd name="connsiteX27" fmla="*/ 492850 w 7980023"/>
              <a:gd name="connsiteY27" fmla="*/ 6016934 h 6858000"/>
              <a:gd name="connsiteX28" fmla="*/ 518320 w 7980023"/>
              <a:gd name="connsiteY28" fmla="*/ 5941839 h 6858000"/>
              <a:gd name="connsiteX29" fmla="*/ 541474 w 7980023"/>
              <a:gd name="connsiteY29" fmla="*/ 5769612 h 6858000"/>
              <a:gd name="connsiteX30" fmla="*/ 643760 w 7980023"/>
              <a:gd name="connsiteY30" fmla="*/ 5483024 h 6858000"/>
              <a:gd name="connsiteX31" fmla="*/ 704612 w 7980023"/>
              <a:gd name="connsiteY31" fmla="*/ 5386836 h 6858000"/>
              <a:gd name="connsiteX32" fmla="*/ 704722 w 7980023"/>
              <a:gd name="connsiteY32" fmla="*/ 5336094 h 6858000"/>
              <a:gd name="connsiteX33" fmla="*/ 719859 w 7980023"/>
              <a:gd name="connsiteY33" fmla="*/ 5322215 h 6858000"/>
              <a:gd name="connsiteX34" fmla="*/ 722724 w 7980023"/>
              <a:gd name="connsiteY34" fmla="*/ 5319945 h 6858000"/>
              <a:gd name="connsiteX35" fmla="*/ 728625 w 7980023"/>
              <a:gd name="connsiteY35" fmla="*/ 5308206 h 6858000"/>
              <a:gd name="connsiteX36" fmla="*/ 737251 w 7980023"/>
              <a:gd name="connsiteY36" fmla="*/ 5308204 h 6858000"/>
              <a:gd name="connsiteX37" fmla="*/ 744068 w 7980023"/>
              <a:gd name="connsiteY37" fmla="*/ 5244688 h 6858000"/>
              <a:gd name="connsiteX38" fmla="*/ 723007 w 7980023"/>
              <a:gd name="connsiteY38" fmla="*/ 5165945 h 6858000"/>
              <a:gd name="connsiteX39" fmla="*/ 727414 w 7980023"/>
              <a:gd name="connsiteY39" fmla="*/ 5124196 h 6858000"/>
              <a:gd name="connsiteX40" fmla="*/ 733886 w 7980023"/>
              <a:gd name="connsiteY40" fmla="*/ 5119497 h 6858000"/>
              <a:gd name="connsiteX41" fmla="*/ 717223 w 7980023"/>
              <a:gd name="connsiteY41" fmla="*/ 5056494 h 6858000"/>
              <a:gd name="connsiteX42" fmla="*/ 739127 w 7980023"/>
              <a:gd name="connsiteY42" fmla="*/ 4974868 h 6858000"/>
              <a:gd name="connsiteX43" fmla="*/ 763081 w 7980023"/>
              <a:gd name="connsiteY43" fmla="*/ 4914948 h 6858000"/>
              <a:gd name="connsiteX44" fmla="*/ 773305 w 7980023"/>
              <a:gd name="connsiteY44" fmla="*/ 4880631 h 6858000"/>
              <a:gd name="connsiteX45" fmla="*/ 793146 w 7980023"/>
              <a:gd name="connsiteY45" fmla="*/ 4790628 h 6858000"/>
              <a:gd name="connsiteX46" fmla="*/ 799802 w 7980023"/>
              <a:gd name="connsiteY46" fmla="*/ 4679718 h 6858000"/>
              <a:gd name="connsiteX47" fmla="*/ 825430 w 7980023"/>
              <a:gd name="connsiteY47" fmla="*/ 4557310 h 6858000"/>
              <a:gd name="connsiteX48" fmla="*/ 840410 w 7980023"/>
              <a:gd name="connsiteY48" fmla="*/ 4508412 h 6858000"/>
              <a:gd name="connsiteX49" fmla="*/ 845542 w 7980023"/>
              <a:gd name="connsiteY49" fmla="*/ 4391240 h 6858000"/>
              <a:gd name="connsiteX50" fmla="*/ 852182 w 7980023"/>
              <a:gd name="connsiteY50" fmla="*/ 4174996 h 6858000"/>
              <a:gd name="connsiteX51" fmla="*/ 863579 w 7980023"/>
              <a:gd name="connsiteY51" fmla="*/ 4078684 h 6858000"/>
              <a:gd name="connsiteX52" fmla="*/ 887954 w 7980023"/>
              <a:gd name="connsiteY52" fmla="*/ 3934323 h 6858000"/>
              <a:gd name="connsiteX53" fmla="*/ 877947 w 7980023"/>
              <a:gd name="connsiteY53" fmla="*/ 3921099 h 6858000"/>
              <a:gd name="connsiteX54" fmla="*/ 873349 w 7980023"/>
              <a:gd name="connsiteY54" fmla="*/ 3906233 h 6858000"/>
              <a:gd name="connsiteX55" fmla="*/ 874786 w 7980023"/>
              <a:gd name="connsiteY55" fmla="*/ 3904422 h 6858000"/>
              <a:gd name="connsiteX56" fmla="*/ 875386 w 7980023"/>
              <a:gd name="connsiteY56" fmla="*/ 3887163 h 6858000"/>
              <a:gd name="connsiteX57" fmla="*/ 871518 w 7980023"/>
              <a:gd name="connsiteY57" fmla="*/ 3883366 h 6858000"/>
              <a:gd name="connsiteX58" fmla="*/ 865200 w 7980023"/>
              <a:gd name="connsiteY58" fmla="*/ 3808615 h 6858000"/>
              <a:gd name="connsiteX59" fmla="*/ 890414 w 7980023"/>
              <a:gd name="connsiteY59" fmla="*/ 3801218 h 6858000"/>
              <a:gd name="connsiteX60" fmla="*/ 916505 w 7980023"/>
              <a:gd name="connsiteY60" fmla="*/ 3735794 h 6858000"/>
              <a:gd name="connsiteX61" fmla="*/ 913893 w 7980023"/>
              <a:gd name="connsiteY61" fmla="*/ 3699097 h 6858000"/>
              <a:gd name="connsiteX62" fmla="*/ 914187 w 7980023"/>
              <a:gd name="connsiteY62" fmla="*/ 3691697 h 6858000"/>
              <a:gd name="connsiteX63" fmla="*/ 914531 w 7980023"/>
              <a:gd name="connsiteY63" fmla="*/ 3691546 h 6858000"/>
              <a:gd name="connsiteX64" fmla="*/ 915517 w 7980023"/>
              <a:gd name="connsiteY64" fmla="*/ 3683730 h 6858000"/>
              <a:gd name="connsiteX65" fmla="*/ 914724 w 7980023"/>
              <a:gd name="connsiteY65" fmla="*/ 3678210 h 6858000"/>
              <a:gd name="connsiteX66" fmla="*/ 961701 w 7980023"/>
              <a:gd name="connsiteY66" fmla="*/ 3622140 h 6858000"/>
              <a:gd name="connsiteX67" fmla="*/ 1003428 w 7980023"/>
              <a:gd name="connsiteY67" fmla="*/ 3534890 h 6858000"/>
              <a:gd name="connsiteX68" fmla="*/ 1040894 w 7980023"/>
              <a:gd name="connsiteY68" fmla="*/ 3446748 h 6858000"/>
              <a:gd name="connsiteX69" fmla="*/ 1052591 w 7980023"/>
              <a:gd name="connsiteY69" fmla="*/ 3413985 h 6858000"/>
              <a:gd name="connsiteX70" fmla="*/ 1081677 w 7980023"/>
              <a:gd name="connsiteY70" fmla="*/ 3359338 h 6858000"/>
              <a:gd name="connsiteX71" fmla="*/ 1100102 w 7980023"/>
              <a:gd name="connsiteY71" fmla="*/ 3336636 h 6858000"/>
              <a:gd name="connsiteX72" fmla="*/ 1100032 w 7980023"/>
              <a:gd name="connsiteY72" fmla="*/ 3335242 h 6858000"/>
              <a:gd name="connsiteX73" fmla="*/ 1104519 w 7980023"/>
              <a:gd name="connsiteY73" fmla="*/ 3334506 h 6858000"/>
              <a:gd name="connsiteX74" fmla="*/ 1108049 w 7980023"/>
              <a:gd name="connsiteY74" fmla="*/ 3330362 h 6858000"/>
              <a:gd name="connsiteX75" fmla="*/ 1112079 w 7980023"/>
              <a:gd name="connsiteY75" fmla="*/ 3316492 h 6858000"/>
              <a:gd name="connsiteX76" fmla="*/ 1112670 w 7980023"/>
              <a:gd name="connsiteY76" fmla="*/ 3310855 h 6858000"/>
              <a:gd name="connsiteX77" fmla="*/ 1115504 w 7980023"/>
              <a:gd name="connsiteY77" fmla="*/ 3303502 h 6858000"/>
              <a:gd name="connsiteX78" fmla="*/ 1115868 w 7980023"/>
              <a:gd name="connsiteY78" fmla="*/ 3303456 h 6858000"/>
              <a:gd name="connsiteX79" fmla="*/ 1117945 w 7980023"/>
              <a:gd name="connsiteY79" fmla="*/ 3296306 h 6858000"/>
              <a:gd name="connsiteX80" fmla="*/ 1124395 w 7980023"/>
              <a:gd name="connsiteY80" fmla="*/ 3259631 h 6858000"/>
              <a:gd name="connsiteX81" fmla="*/ 1169437 w 7980023"/>
              <a:gd name="connsiteY81" fmla="*/ 3227829 h 6858000"/>
              <a:gd name="connsiteX82" fmla="*/ 1181330 w 7980023"/>
              <a:gd name="connsiteY82" fmla="*/ 3211605 h 6858000"/>
              <a:gd name="connsiteX83" fmla="*/ 1189252 w 7980023"/>
              <a:gd name="connsiteY83" fmla="*/ 3203657 h 6858000"/>
              <a:gd name="connsiteX84" fmla="*/ 1190760 w 7980023"/>
              <a:gd name="connsiteY84" fmla="*/ 3203625 h 6858000"/>
              <a:gd name="connsiteX85" fmla="*/ 1199962 w 7980023"/>
              <a:gd name="connsiteY85" fmla="*/ 3164801 h 6858000"/>
              <a:gd name="connsiteX86" fmla="*/ 1200867 w 7980023"/>
              <a:gd name="connsiteY86" fmla="*/ 3140459 h 6858000"/>
              <a:gd name="connsiteX87" fmla="*/ 1202949 w 7980023"/>
              <a:gd name="connsiteY87" fmla="*/ 3128619 h 6858000"/>
              <a:gd name="connsiteX88" fmla="*/ 1200205 w 7980023"/>
              <a:gd name="connsiteY88" fmla="*/ 3123757 h 6858000"/>
              <a:gd name="connsiteX89" fmla="*/ 1204970 w 7980023"/>
              <a:gd name="connsiteY89" fmla="*/ 3107053 h 6858000"/>
              <a:gd name="connsiteX90" fmla="*/ 1206773 w 7980023"/>
              <a:gd name="connsiteY90" fmla="*/ 3105708 h 6858000"/>
              <a:gd name="connsiteX91" fmla="*/ 1206028 w 7980023"/>
              <a:gd name="connsiteY91" fmla="*/ 3089798 h 6858000"/>
              <a:gd name="connsiteX92" fmla="*/ 1199753 w 7980023"/>
              <a:gd name="connsiteY92" fmla="*/ 3073892 h 6858000"/>
              <a:gd name="connsiteX93" fmla="*/ 1257977 w 7980023"/>
              <a:gd name="connsiteY93" fmla="*/ 2939902 h 6858000"/>
              <a:gd name="connsiteX94" fmla="*/ 1259084 w 7980023"/>
              <a:gd name="connsiteY94" fmla="*/ 2801843 h 6858000"/>
              <a:gd name="connsiteX95" fmla="*/ 1291951 w 7980023"/>
              <a:gd name="connsiteY95" fmla="*/ 2729696 h 6858000"/>
              <a:gd name="connsiteX96" fmla="*/ 1336103 w 7980023"/>
              <a:gd name="connsiteY96" fmla="*/ 2682866 h 6858000"/>
              <a:gd name="connsiteX97" fmla="*/ 1384457 w 7980023"/>
              <a:gd name="connsiteY97" fmla="*/ 2526390 h 6858000"/>
              <a:gd name="connsiteX98" fmla="*/ 1410558 w 7980023"/>
              <a:gd name="connsiteY98" fmla="*/ 2483002 h 6858000"/>
              <a:gd name="connsiteX99" fmla="*/ 1410103 w 7980023"/>
              <a:gd name="connsiteY99" fmla="*/ 2434127 h 6858000"/>
              <a:gd name="connsiteX100" fmla="*/ 1425070 w 7980023"/>
              <a:gd name="connsiteY100" fmla="*/ 2420768 h 6858000"/>
              <a:gd name="connsiteX101" fmla="*/ 1427908 w 7980023"/>
              <a:gd name="connsiteY101" fmla="*/ 2418582 h 6858000"/>
              <a:gd name="connsiteX102" fmla="*/ 1433672 w 7980023"/>
              <a:gd name="connsiteY102" fmla="*/ 2407279 h 6858000"/>
              <a:gd name="connsiteX103" fmla="*/ 1442289 w 7980023"/>
              <a:gd name="connsiteY103" fmla="*/ 2407282 h 6858000"/>
              <a:gd name="connsiteX104" fmla="*/ 1455974 w 7980023"/>
              <a:gd name="connsiteY104" fmla="*/ 2392557 h 6858000"/>
              <a:gd name="connsiteX105" fmla="*/ 1464630 w 7980023"/>
              <a:gd name="connsiteY105" fmla="*/ 2370864 h 6858000"/>
              <a:gd name="connsiteX106" fmla="*/ 1522314 w 7980023"/>
              <a:gd name="connsiteY106" fmla="*/ 2202566 h 6858000"/>
              <a:gd name="connsiteX107" fmla="*/ 1538623 w 7980023"/>
              <a:gd name="connsiteY107" fmla="*/ 2182184 h 6858000"/>
              <a:gd name="connsiteX108" fmla="*/ 1556663 w 7980023"/>
              <a:gd name="connsiteY108" fmla="*/ 2151646 h 6858000"/>
              <a:gd name="connsiteX109" fmla="*/ 1600318 w 7980023"/>
              <a:gd name="connsiteY109" fmla="*/ 2025678 h 6858000"/>
              <a:gd name="connsiteX110" fmla="*/ 1608967 w 7980023"/>
              <a:gd name="connsiteY110" fmla="*/ 1908118 h 6858000"/>
              <a:gd name="connsiteX111" fmla="*/ 1618408 w 7980023"/>
              <a:gd name="connsiteY111" fmla="*/ 1721725 h 6858000"/>
              <a:gd name="connsiteX112" fmla="*/ 1618819 w 7980023"/>
              <a:gd name="connsiteY112" fmla="*/ 1690229 h 6858000"/>
              <a:gd name="connsiteX113" fmla="*/ 1628779 w 7980023"/>
              <a:gd name="connsiteY113" fmla="*/ 1664519 h 6858000"/>
              <a:gd name="connsiteX114" fmla="*/ 1639464 w 7980023"/>
              <a:gd name="connsiteY114" fmla="*/ 1659741 h 6858000"/>
              <a:gd name="connsiteX115" fmla="*/ 1641233 w 7980023"/>
              <a:gd name="connsiteY115" fmla="*/ 1642638 h 6858000"/>
              <a:gd name="connsiteX116" fmla="*/ 1643710 w 7980023"/>
              <a:gd name="connsiteY116" fmla="*/ 1638374 h 6858000"/>
              <a:gd name="connsiteX117" fmla="*/ 1632084 w 7980023"/>
              <a:gd name="connsiteY117" fmla="*/ 1553747 h 6858000"/>
              <a:gd name="connsiteX118" fmla="*/ 1643796 w 7980023"/>
              <a:gd name="connsiteY118" fmla="*/ 1485881 h 6858000"/>
              <a:gd name="connsiteX119" fmla="*/ 1624197 w 7980023"/>
              <a:gd name="connsiteY119" fmla="*/ 1219904 h 6858000"/>
              <a:gd name="connsiteX120" fmla="*/ 1611125 w 7980023"/>
              <a:gd name="connsiteY120" fmla="*/ 1079200 h 6858000"/>
              <a:gd name="connsiteX121" fmla="*/ 1603801 w 7980023"/>
              <a:gd name="connsiteY121" fmla="*/ 906926 h 6858000"/>
              <a:gd name="connsiteX122" fmla="*/ 1596871 w 7980023"/>
              <a:gd name="connsiteY122" fmla="*/ 693671 h 6858000"/>
              <a:gd name="connsiteX123" fmla="*/ 1588375 w 7980023"/>
              <a:gd name="connsiteY123" fmla="*/ 674509 h 6858000"/>
              <a:gd name="connsiteX124" fmla="*/ 1589972 w 7980023"/>
              <a:gd name="connsiteY124" fmla="*/ 671854 h 6858000"/>
              <a:gd name="connsiteX125" fmla="*/ 1587929 w 7980023"/>
              <a:gd name="connsiteY125" fmla="*/ 648655 h 6858000"/>
              <a:gd name="connsiteX126" fmla="*/ 1582211 w 7980023"/>
              <a:gd name="connsiteY126" fmla="*/ 644194 h 6858000"/>
              <a:gd name="connsiteX127" fmla="*/ 1579157 w 7980023"/>
              <a:gd name="connsiteY127" fmla="*/ 628473 h 6858000"/>
              <a:gd name="connsiteX128" fmla="*/ 1561622 w 7980023"/>
              <a:gd name="connsiteY128" fmla="*/ 545150 h 6858000"/>
              <a:gd name="connsiteX129" fmla="*/ 1563476 w 7980023"/>
              <a:gd name="connsiteY129" fmla="*/ 544275 h 6858000"/>
              <a:gd name="connsiteX130" fmla="*/ 1586685 w 7980023"/>
              <a:gd name="connsiteY130" fmla="*/ 466430 h 6858000"/>
              <a:gd name="connsiteX131" fmla="*/ 1607797 w 7980023"/>
              <a:gd name="connsiteY131" fmla="*/ 390714 h 6858000"/>
              <a:gd name="connsiteX132" fmla="*/ 1606970 w 7980023"/>
              <a:gd name="connsiteY132" fmla="*/ 380764 h 6858000"/>
              <a:gd name="connsiteX133" fmla="*/ 1540890 w 7980023"/>
              <a:gd name="connsiteY133" fmla="*/ 399555 h 6858000"/>
              <a:gd name="connsiteX134" fmla="*/ 1540905 w 7980023"/>
              <a:gd name="connsiteY134" fmla="*/ 382586 h 6858000"/>
              <a:gd name="connsiteX135" fmla="*/ 1529454 w 7980023"/>
              <a:gd name="connsiteY135" fmla="*/ 305471 h 6858000"/>
              <a:gd name="connsiteX136" fmla="*/ 1571859 w 7980023"/>
              <a:gd name="connsiteY136" fmla="*/ 211274 h 6858000"/>
              <a:gd name="connsiteX137" fmla="*/ 1579872 w 7980023"/>
              <a:gd name="connsiteY137" fmla="*/ 135477 h 6858000"/>
              <a:gd name="connsiteX138" fmla="*/ 1621471 w 7980023"/>
              <a:gd name="connsiteY138" fmla="*/ 35011 h 6858000"/>
              <a:gd name="connsiteX139" fmla="*/ 1624340 w 7980023"/>
              <a:gd name="connsiteY139" fmla="*/ 0 h 6858000"/>
              <a:gd name="connsiteX0" fmla="*/ 1624340 w 7980023"/>
              <a:gd name="connsiteY0" fmla="*/ 0 h 6858000"/>
              <a:gd name="connsiteX1" fmla="*/ 7980023 w 7980023"/>
              <a:gd name="connsiteY1" fmla="*/ 0 h 6858000"/>
              <a:gd name="connsiteX2" fmla="*/ 7980023 w 7980023"/>
              <a:gd name="connsiteY2" fmla="*/ 6858000 h 6858000"/>
              <a:gd name="connsiteX3" fmla="*/ 0 w 7980023"/>
              <a:gd name="connsiteY3" fmla="*/ 6858000 h 6858000"/>
              <a:gd name="connsiteX4" fmla="*/ 132132 w 7980023"/>
              <a:gd name="connsiteY4" fmla="*/ 6806542 h 6858000"/>
              <a:gd name="connsiteX5" fmla="*/ 137847 w 7980023"/>
              <a:gd name="connsiteY5" fmla="*/ 6810337 h 6858000"/>
              <a:gd name="connsiteX6" fmla="*/ 89184 w 7980023"/>
              <a:gd name="connsiteY6" fmla="*/ 6811393 h 6858000"/>
              <a:gd name="connsiteX7" fmla="*/ 70391 w 7980023"/>
              <a:gd name="connsiteY7" fmla="*/ 6764316 h 6858000"/>
              <a:gd name="connsiteX8" fmla="*/ 151420 w 7980023"/>
              <a:gd name="connsiteY8" fmla="*/ 6763669 h 6858000"/>
              <a:gd name="connsiteX9" fmla="*/ 151423 w 7980023"/>
              <a:gd name="connsiteY9" fmla="*/ 6695947 h 6858000"/>
              <a:gd name="connsiteX10" fmla="*/ 202725 w 7980023"/>
              <a:gd name="connsiteY10" fmla="*/ 6635929 h 6858000"/>
              <a:gd name="connsiteX11" fmla="*/ 277549 w 7980023"/>
              <a:gd name="connsiteY11" fmla="*/ 6583710 h 6858000"/>
              <a:gd name="connsiteX12" fmla="*/ 279539 w 7980023"/>
              <a:gd name="connsiteY12" fmla="*/ 6538422 h 6858000"/>
              <a:gd name="connsiteX13" fmla="*/ 315135 w 7980023"/>
              <a:gd name="connsiteY13" fmla="*/ 6464333 h 6858000"/>
              <a:gd name="connsiteX14" fmla="*/ 335508 w 7980023"/>
              <a:gd name="connsiteY14" fmla="*/ 6353596 h 6858000"/>
              <a:gd name="connsiteX15" fmla="*/ 345667 w 7980023"/>
              <a:gd name="connsiteY15" fmla="*/ 6282376 h 6858000"/>
              <a:gd name="connsiteX16" fmla="*/ 391637 w 7980023"/>
              <a:gd name="connsiteY16" fmla="*/ 6245603 h 6858000"/>
              <a:gd name="connsiteX17" fmla="*/ 402287 w 7980023"/>
              <a:gd name="connsiteY17" fmla="*/ 6231382 h 6858000"/>
              <a:gd name="connsiteX18" fmla="*/ 438736 w 7980023"/>
              <a:gd name="connsiteY18" fmla="*/ 6150483 h 6858000"/>
              <a:gd name="connsiteX19" fmla="*/ 474738 w 7980023"/>
              <a:gd name="connsiteY19" fmla="*/ 6135150 h 6858000"/>
              <a:gd name="connsiteX20" fmla="*/ 476247 w 7980023"/>
              <a:gd name="connsiteY20" fmla="*/ 6135117 h 6858000"/>
              <a:gd name="connsiteX21" fmla="*/ 461881 w 7980023"/>
              <a:gd name="connsiteY21" fmla="*/ 6094992 h 6858000"/>
              <a:gd name="connsiteX22" fmla="*/ 485909 w 7980023"/>
              <a:gd name="connsiteY22" fmla="*/ 6094804 h 6858000"/>
              <a:gd name="connsiteX23" fmla="*/ 487093 w 7980023"/>
              <a:gd name="connsiteY23" fmla="*/ 6069532 h 6858000"/>
              <a:gd name="connsiteX24" fmla="*/ 489317 w 7980023"/>
              <a:gd name="connsiteY24" fmla="*/ 6057240 h 6858000"/>
              <a:gd name="connsiteX25" fmla="*/ 486626 w 7980023"/>
              <a:gd name="connsiteY25" fmla="*/ 6052194 h 6858000"/>
              <a:gd name="connsiteX26" fmla="*/ 491590 w 7980023"/>
              <a:gd name="connsiteY26" fmla="*/ 6034848 h 6858000"/>
              <a:gd name="connsiteX27" fmla="*/ 492850 w 7980023"/>
              <a:gd name="connsiteY27" fmla="*/ 6016934 h 6858000"/>
              <a:gd name="connsiteX28" fmla="*/ 518320 w 7980023"/>
              <a:gd name="connsiteY28" fmla="*/ 5941839 h 6858000"/>
              <a:gd name="connsiteX29" fmla="*/ 541474 w 7980023"/>
              <a:gd name="connsiteY29" fmla="*/ 5769612 h 6858000"/>
              <a:gd name="connsiteX30" fmla="*/ 643760 w 7980023"/>
              <a:gd name="connsiteY30" fmla="*/ 5483024 h 6858000"/>
              <a:gd name="connsiteX31" fmla="*/ 704612 w 7980023"/>
              <a:gd name="connsiteY31" fmla="*/ 5386836 h 6858000"/>
              <a:gd name="connsiteX32" fmla="*/ 704722 w 7980023"/>
              <a:gd name="connsiteY32" fmla="*/ 5336094 h 6858000"/>
              <a:gd name="connsiteX33" fmla="*/ 719859 w 7980023"/>
              <a:gd name="connsiteY33" fmla="*/ 5322215 h 6858000"/>
              <a:gd name="connsiteX34" fmla="*/ 722724 w 7980023"/>
              <a:gd name="connsiteY34" fmla="*/ 5319945 h 6858000"/>
              <a:gd name="connsiteX35" fmla="*/ 728625 w 7980023"/>
              <a:gd name="connsiteY35" fmla="*/ 5308206 h 6858000"/>
              <a:gd name="connsiteX36" fmla="*/ 737251 w 7980023"/>
              <a:gd name="connsiteY36" fmla="*/ 5308204 h 6858000"/>
              <a:gd name="connsiteX37" fmla="*/ 744068 w 7980023"/>
              <a:gd name="connsiteY37" fmla="*/ 5244688 h 6858000"/>
              <a:gd name="connsiteX38" fmla="*/ 723007 w 7980023"/>
              <a:gd name="connsiteY38" fmla="*/ 5165945 h 6858000"/>
              <a:gd name="connsiteX39" fmla="*/ 727414 w 7980023"/>
              <a:gd name="connsiteY39" fmla="*/ 5124196 h 6858000"/>
              <a:gd name="connsiteX40" fmla="*/ 733886 w 7980023"/>
              <a:gd name="connsiteY40" fmla="*/ 5119497 h 6858000"/>
              <a:gd name="connsiteX41" fmla="*/ 717223 w 7980023"/>
              <a:gd name="connsiteY41" fmla="*/ 5056494 h 6858000"/>
              <a:gd name="connsiteX42" fmla="*/ 739127 w 7980023"/>
              <a:gd name="connsiteY42" fmla="*/ 4974868 h 6858000"/>
              <a:gd name="connsiteX43" fmla="*/ 763081 w 7980023"/>
              <a:gd name="connsiteY43" fmla="*/ 4914948 h 6858000"/>
              <a:gd name="connsiteX44" fmla="*/ 773305 w 7980023"/>
              <a:gd name="connsiteY44" fmla="*/ 4880631 h 6858000"/>
              <a:gd name="connsiteX45" fmla="*/ 793146 w 7980023"/>
              <a:gd name="connsiteY45" fmla="*/ 4790628 h 6858000"/>
              <a:gd name="connsiteX46" fmla="*/ 799802 w 7980023"/>
              <a:gd name="connsiteY46" fmla="*/ 4679718 h 6858000"/>
              <a:gd name="connsiteX47" fmla="*/ 825430 w 7980023"/>
              <a:gd name="connsiteY47" fmla="*/ 4557310 h 6858000"/>
              <a:gd name="connsiteX48" fmla="*/ 840410 w 7980023"/>
              <a:gd name="connsiteY48" fmla="*/ 4508412 h 6858000"/>
              <a:gd name="connsiteX49" fmla="*/ 845542 w 7980023"/>
              <a:gd name="connsiteY49" fmla="*/ 4391240 h 6858000"/>
              <a:gd name="connsiteX50" fmla="*/ 852182 w 7980023"/>
              <a:gd name="connsiteY50" fmla="*/ 4174996 h 6858000"/>
              <a:gd name="connsiteX51" fmla="*/ 863579 w 7980023"/>
              <a:gd name="connsiteY51" fmla="*/ 4078684 h 6858000"/>
              <a:gd name="connsiteX52" fmla="*/ 887954 w 7980023"/>
              <a:gd name="connsiteY52" fmla="*/ 3934323 h 6858000"/>
              <a:gd name="connsiteX53" fmla="*/ 877947 w 7980023"/>
              <a:gd name="connsiteY53" fmla="*/ 3921099 h 6858000"/>
              <a:gd name="connsiteX54" fmla="*/ 873349 w 7980023"/>
              <a:gd name="connsiteY54" fmla="*/ 3906233 h 6858000"/>
              <a:gd name="connsiteX55" fmla="*/ 874786 w 7980023"/>
              <a:gd name="connsiteY55" fmla="*/ 3904422 h 6858000"/>
              <a:gd name="connsiteX56" fmla="*/ 875386 w 7980023"/>
              <a:gd name="connsiteY56" fmla="*/ 3887163 h 6858000"/>
              <a:gd name="connsiteX57" fmla="*/ 871518 w 7980023"/>
              <a:gd name="connsiteY57" fmla="*/ 3883366 h 6858000"/>
              <a:gd name="connsiteX58" fmla="*/ 865200 w 7980023"/>
              <a:gd name="connsiteY58" fmla="*/ 3808615 h 6858000"/>
              <a:gd name="connsiteX59" fmla="*/ 890414 w 7980023"/>
              <a:gd name="connsiteY59" fmla="*/ 3801218 h 6858000"/>
              <a:gd name="connsiteX60" fmla="*/ 916505 w 7980023"/>
              <a:gd name="connsiteY60" fmla="*/ 3735794 h 6858000"/>
              <a:gd name="connsiteX61" fmla="*/ 913893 w 7980023"/>
              <a:gd name="connsiteY61" fmla="*/ 3699097 h 6858000"/>
              <a:gd name="connsiteX62" fmla="*/ 914187 w 7980023"/>
              <a:gd name="connsiteY62" fmla="*/ 3691697 h 6858000"/>
              <a:gd name="connsiteX63" fmla="*/ 914531 w 7980023"/>
              <a:gd name="connsiteY63" fmla="*/ 3691546 h 6858000"/>
              <a:gd name="connsiteX64" fmla="*/ 915517 w 7980023"/>
              <a:gd name="connsiteY64" fmla="*/ 3683730 h 6858000"/>
              <a:gd name="connsiteX65" fmla="*/ 914724 w 7980023"/>
              <a:gd name="connsiteY65" fmla="*/ 3678210 h 6858000"/>
              <a:gd name="connsiteX66" fmla="*/ 961701 w 7980023"/>
              <a:gd name="connsiteY66" fmla="*/ 3622140 h 6858000"/>
              <a:gd name="connsiteX67" fmla="*/ 1003428 w 7980023"/>
              <a:gd name="connsiteY67" fmla="*/ 3534890 h 6858000"/>
              <a:gd name="connsiteX68" fmla="*/ 1040894 w 7980023"/>
              <a:gd name="connsiteY68" fmla="*/ 3446748 h 6858000"/>
              <a:gd name="connsiteX69" fmla="*/ 1052591 w 7980023"/>
              <a:gd name="connsiteY69" fmla="*/ 3413985 h 6858000"/>
              <a:gd name="connsiteX70" fmla="*/ 1081677 w 7980023"/>
              <a:gd name="connsiteY70" fmla="*/ 3359338 h 6858000"/>
              <a:gd name="connsiteX71" fmla="*/ 1100102 w 7980023"/>
              <a:gd name="connsiteY71" fmla="*/ 3336636 h 6858000"/>
              <a:gd name="connsiteX72" fmla="*/ 1100032 w 7980023"/>
              <a:gd name="connsiteY72" fmla="*/ 3335242 h 6858000"/>
              <a:gd name="connsiteX73" fmla="*/ 1104519 w 7980023"/>
              <a:gd name="connsiteY73" fmla="*/ 3334506 h 6858000"/>
              <a:gd name="connsiteX74" fmla="*/ 1108049 w 7980023"/>
              <a:gd name="connsiteY74" fmla="*/ 3330362 h 6858000"/>
              <a:gd name="connsiteX75" fmla="*/ 1112079 w 7980023"/>
              <a:gd name="connsiteY75" fmla="*/ 3316492 h 6858000"/>
              <a:gd name="connsiteX76" fmla="*/ 1112670 w 7980023"/>
              <a:gd name="connsiteY76" fmla="*/ 3310855 h 6858000"/>
              <a:gd name="connsiteX77" fmla="*/ 1115504 w 7980023"/>
              <a:gd name="connsiteY77" fmla="*/ 3303502 h 6858000"/>
              <a:gd name="connsiteX78" fmla="*/ 1115868 w 7980023"/>
              <a:gd name="connsiteY78" fmla="*/ 3303456 h 6858000"/>
              <a:gd name="connsiteX79" fmla="*/ 1117945 w 7980023"/>
              <a:gd name="connsiteY79" fmla="*/ 3296306 h 6858000"/>
              <a:gd name="connsiteX80" fmla="*/ 1124395 w 7980023"/>
              <a:gd name="connsiteY80" fmla="*/ 3259631 h 6858000"/>
              <a:gd name="connsiteX81" fmla="*/ 1169437 w 7980023"/>
              <a:gd name="connsiteY81" fmla="*/ 3227829 h 6858000"/>
              <a:gd name="connsiteX82" fmla="*/ 1181330 w 7980023"/>
              <a:gd name="connsiteY82" fmla="*/ 3211605 h 6858000"/>
              <a:gd name="connsiteX83" fmla="*/ 1189252 w 7980023"/>
              <a:gd name="connsiteY83" fmla="*/ 3203657 h 6858000"/>
              <a:gd name="connsiteX84" fmla="*/ 1190760 w 7980023"/>
              <a:gd name="connsiteY84" fmla="*/ 3203625 h 6858000"/>
              <a:gd name="connsiteX85" fmla="*/ 1199962 w 7980023"/>
              <a:gd name="connsiteY85" fmla="*/ 3164801 h 6858000"/>
              <a:gd name="connsiteX86" fmla="*/ 1200867 w 7980023"/>
              <a:gd name="connsiteY86" fmla="*/ 3140459 h 6858000"/>
              <a:gd name="connsiteX87" fmla="*/ 1202949 w 7980023"/>
              <a:gd name="connsiteY87" fmla="*/ 3128619 h 6858000"/>
              <a:gd name="connsiteX88" fmla="*/ 1200205 w 7980023"/>
              <a:gd name="connsiteY88" fmla="*/ 3123757 h 6858000"/>
              <a:gd name="connsiteX89" fmla="*/ 1204970 w 7980023"/>
              <a:gd name="connsiteY89" fmla="*/ 3107053 h 6858000"/>
              <a:gd name="connsiteX90" fmla="*/ 1206773 w 7980023"/>
              <a:gd name="connsiteY90" fmla="*/ 3105708 h 6858000"/>
              <a:gd name="connsiteX91" fmla="*/ 1206028 w 7980023"/>
              <a:gd name="connsiteY91" fmla="*/ 3089798 h 6858000"/>
              <a:gd name="connsiteX92" fmla="*/ 1199753 w 7980023"/>
              <a:gd name="connsiteY92" fmla="*/ 3073892 h 6858000"/>
              <a:gd name="connsiteX93" fmla="*/ 1257977 w 7980023"/>
              <a:gd name="connsiteY93" fmla="*/ 2939902 h 6858000"/>
              <a:gd name="connsiteX94" fmla="*/ 1259084 w 7980023"/>
              <a:gd name="connsiteY94" fmla="*/ 2801843 h 6858000"/>
              <a:gd name="connsiteX95" fmla="*/ 1291951 w 7980023"/>
              <a:gd name="connsiteY95" fmla="*/ 2729696 h 6858000"/>
              <a:gd name="connsiteX96" fmla="*/ 1336103 w 7980023"/>
              <a:gd name="connsiteY96" fmla="*/ 2682866 h 6858000"/>
              <a:gd name="connsiteX97" fmla="*/ 1384457 w 7980023"/>
              <a:gd name="connsiteY97" fmla="*/ 2526390 h 6858000"/>
              <a:gd name="connsiteX98" fmla="*/ 1410558 w 7980023"/>
              <a:gd name="connsiteY98" fmla="*/ 2483002 h 6858000"/>
              <a:gd name="connsiteX99" fmla="*/ 1410103 w 7980023"/>
              <a:gd name="connsiteY99" fmla="*/ 2434127 h 6858000"/>
              <a:gd name="connsiteX100" fmla="*/ 1425070 w 7980023"/>
              <a:gd name="connsiteY100" fmla="*/ 2420768 h 6858000"/>
              <a:gd name="connsiteX101" fmla="*/ 1427908 w 7980023"/>
              <a:gd name="connsiteY101" fmla="*/ 2418582 h 6858000"/>
              <a:gd name="connsiteX102" fmla="*/ 1433672 w 7980023"/>
              <a:gd name="connsiteY102" fmla="*/ 2407279 h 6858000"/>
              <a:gd name="connsiteX103" fmla="*/ 1442289 w 7980023"/>
              <a:gd name="connsiteY103" fmla="*/ 2407282 h 6858000"/>
              <a:gd name="connsiteX104" fmla="*/ 1455974 w 7980023"/>
              <a:gd name="connsiteY104" fmla="*/ 2392557 h 6858000"/>
              <a:gd name="connsiteX105" fmla="*/ 1464630 w 7980023"/>
              <a:gd name="connsiteY105" fmla="*/ 2370864 h 6858000"/>
              <a:gd name="connsiteX106" fmla="*/ 1522314 w 7980023"/>
              <a:gd name="connsiteY106" fmla="*/ 2202566 h 6858000"/>
              <a:gd name="connsiteX107" fmla="*/ 1538623 w 7980023"/>
              <a:gd name="connsiteY107" fmla="*/ 2182184 h 6858000"/>
              <a:gd name="connsiteX108" fmla="*/ 1556663 w 7980023"/>
              <a:gd name="connsiteY108" fmla="*/ 2151646 h 6858000"/>
              <a:gd name="connsiteX109" fmla="*/ 1600318 w 7980023"/>
              <a:gd name="connsiteY109" fmla="*/ 2025678 h 6858000"/>
              <a:gd name="connsiteX110" fmla="*/ 1608967 w 7980023"/>
              <a:gd name="connsiteY110" fmla="*/ 1908118 h 6858000"/>
              <a:gd name="connsiteX111" fmla="*/ 1618408 w 7980023"/>
              <a:gd name="connsiteY111" fmla="*/ 1721725 h 6858000"/>
              <a:gd name="connsiteX112" fmla="*/ 1618819 w 7980023"/>
              <a:gd name="connsiteY112" fmla="*/ 1690229 h 6858000"/>
              <a:gd name="connsiteX113" fmla="*/ 1628779 w 7980023"/>
              <a:gd name="connsiteY113" fmla="*/ 1664519 h 6858000"/>
              <a:gd name="connsiteX114" fmla="*/ 1639464 w 7980023"/>
              <a:gd name="connsiteY114" fmla="*/ 1659741 h 6858000"/>
              <a:gd name="connsiteX115" fmla="*/ 1641233 w 7980023"/>
              <a:gd name="connsiteY115" fmla="*/ 1642638 h 6858000"/>
              <a:gd name="connsiteX116" fmla="*/ 1643710 w 7980023"/>
              <a:gd name="connsiteY116" fmla="*/ 1638374 h 6858000"/>
              <a:gd name="connsiteX117" fmla="*/ 1632084 w 7980023"/>
              <a:gd name="connsiteY117" fmla="*/ 1553747 h 6858000"/>
              <a:gd name="connsiteX118" fmla="*/ 1643796 w 7980023"/>
              <a:gd name="connsiteY118" fmla="*/ 1485881 h 6858000"/>
              <a:gd name="connsiteX119" fmla="*/ 1624197 w 7980023"/>
              <a:gd name="connsiteY119" fmla="*/ 1219904 h 6858000"/>
              <a:gd name="connsiteX120" fmla="*/ 1611125 w 7980023"/>
              <a:gd name="connsiteY120" fmla="*/ 1079200 h 6858000"/>
              <a:gd name="connsiteX121" fmla="*/ 1603801 w 7980023"/>
              <a:gd name="connsiteY121" fmla="*/ 906926 h 6858000"/>
              <a:gd name="connsiteX122" fmla="*/ 1596871 w 7980023"/>
              <a:gd name="connsiteY122" fmla="*/ 693671 h 6858000"/>
              <a:gd name="connsiteX123" fmla="*/ 1588375 w 7980023"/>
              <a:gd name="connsiteY123" fmla="*/ 674509 h 6858000"/>
              <a:gd name="connsiteX124" fmla="*/ 1589972 w 7980023"/>
              <a:gd name="connsiteY124" fmla="*/ 671854 h 6858000"/>
              <a:gd name="connsiteX125" fmla="*/ 1587929 w 7980023"/>
              <a:gd name="connsiteY125" fmla="*/ 648655 h 6858000"/>
              <a:gd name="connsiteX126" fmla="*/ 1582211 w 7980023"/>
              <a:gd name="connsiteY126" fmla="*/ 644194 h 6858000"/>
              <a:gd name="connsiteX127" fmla="*/ 1579157 w 7980023"/>
              <a:gd name="connsiteY127" fmla="*/ 628473 h 6858000"/>
              <a:gd name="connsiteX128" fmla="*/ 1561622 w 7980023"/>
              <a:gd name="connsiteY128" fmla="*/ 545150 h 6858000"/>
              <a:gd name="connsiteX129" fmla="*/ 1563476 w 7980023"/>
              <a:gd name="connsiteY129" fmla="*/ 544275 h 6858000"/>
              <a:gd name="connsiteX130" fmla="*/ 1586685 w 7980023"/>
              <a:gd name="connsiteY130" fmla="*/ 466430 h 6858000"/>
              <a:gd name="connsiteX131" fmla="*/ 1607797 w 7980023"/>
              <a:gd name="connsiteY131" fmla="*/ 390714 h 6858000"/>
              <a:gd name="connsiteX132" fmla="*/ 1606970 w 7980023"/>
              <a:gd name="connsiteY132" fmla="*/ 380764 h 6858000"/>
              <a:gd name="connsiteX133" fmla="*/ 1540890 w 7980023"/>
              <a:gd name="connsiteY133" fmla="*/ 399555 h 6858000"/>
              <a:gd name="connsiteX134" fmla="*/ 1540905 w 7980023"/>
              <a:gd name="connsiteY134" fmla="*/ 382586 h 6858000"/>
              <a:gd name="connsiteX135" fmla="*/ 1529454 w 7980023"/>
              <a:gd name="connsiteY135" fmla="*/ 305471 h 6858000"/>
              <a:gd name="connsiteX136" fmla="*/ 1571859 w 7980023"/>
              <a:gd name="connsiteY136" fmla="*/ 211274 h 6858000"/>
              <a:gd name="connsiteX137" fmla="*/ 1579872 w 7980023"/>
              <a:gd name="connsiteY137" fmla="*/ 135477 h 6858000"/>
              <a:gd name="connsiteX138" fmla="*/ 1621471 w 7980023"/>
              <a:gd name="connsiteY138" fmla="*/ 35011 h 6858000"/>
              <a:gd name="connsiteX139" fmla="*/ 1624340 w 7980023"/>
              <a:gd name="connsiteY139" fmla="*/ 0 h 6858000"/>
              <a:gd name="connsiteX0" fmla="*/ 1624340 w 7980023"/>
              <a:gd name="connsiteY0" fmla="*/ 0 h 6858000"/>
              <a:gd name="connsiteX1" fmla="*/ 7980023 w 7980023"/>
              <a:gd name="connsiteY1" fmla="*/ 0 h 6858000"/>
              <a:gd name="connsiteX2" fmla="*/ 7980023 w 7980023"/>
              <a:gd name="connsiteY2" fmla="*/ 6858000 h 6858000"/>
              <a:gd name="connsiteX3" fmla="*/ 0 w 7980023"/>
              <a:gd name="connsiteY3" fmla="*/ 6858000 h 6858000"/>
              <a:gd name="connsiteX4" fmla="*/ 132132 w 7980023"/>
              <a:gd name="connsiteY4" fmla="*/ 6806542 h 6858000"/>
              <a:gd name="connsiteX5" fmla="*/ 137847 w 7980023"/>
              <a:gd name="connsiteY5" fmla="*/ 6810337 h 6858000"/>
              <a:gd name="connsiteX6" fmla="*/ 89184 w 7980023"/>
              <a:gd name="connsiteY6" fmla="*/ 6811393 h 6858000"/>
              <a:gd name="connsiteX7" fmla="*/ 70391 w 7980023"/>
              <a:gd name="connsiteY7" fmla="*/ 6764316 h 6858000"/>
              <a:gd name="connsiteX8" fmla="*/ 151420 w 7980023"/>
              <a:gd name="connsiteY8" fmla="*/ 6763669 h 6858000"/>
              <a:gd name="connsiteX9" fmla="*/ 151423 w 7980023"/>
              <a:gd name="connsiteY9" fmla="*/ 6695947 h 6858000"/>
              <a:gd name="connsiteX10" fmla="*/ 202725 w 7980023"/>
              <a:gd name="connsiteY10" fmla="*/ 6635929 h 6858000"/>
              <a:gd name="connsiteX11" fmla="*/ 277549 w 7980023"/>
              <a:gd name="connsiteY11" fmla="*/ 6583710 h 6858000"/>
              <a:gd name="connsiteX12" fmla="*/ 279539 w 7980023"/>
              <a:gd name="connsiteY12" fmla="*/ 6538422 h 6858000"/>
              <a:gd name="connsiteX13" fmla="*/ 315135 w 7980023"/>
              <a:gd name="connsiteY13" fmla="*/ 6464333 h 6858000"/>
              <a:gd name="connsiteX14" fmla="*/ 406890 w 7980023"/>
              <a:gd name="connsiteY14" fmla="*/ 6358897 h 6858000"/>
              <a:gd name="connsiteX15" fmla="*/ 345667 w 7980023"/>
              <a:gd name="connsiteY15" fmla="*/ 6282376 h 6858000"/>
              <a:gd name="connsiteX16" fmla="*/ 391637 w 7980023"/>
              <a:gd name="connsiteY16" fmla="*/ 6245603 h 6858000"/>
              <a:gd name="connsiteX17" fmla="*/ 402287 w 7980023"/>
              <a:gd name="connsiteY17" fmla="*/ 6231382 h 6858000"/>
              <a:gd name="connsiteX18" fmla="*/ 438736 w 7980023"/>
              <a:gd name="connsiteY18" fmla="*/ 6150483 h 6858000"/>
              <a:gd name="connsiteX19" fmla="*/ 474738 w 7980023"/>
              <a:gd name="connsiteY19" fmla="*/ 6135150 h 6858000"/>
              <a:gd name="connsiteX20" fmla="*/ 476247 w 7980023"/>
              <a:gd name="connsiteY20" fmla="*/ 6135117 h 6858000"/>
              <a:gd name="connsiteX21" fmla="*/ 461881 w 7980023"/>
              <a:gd name="connsiteY21" fmla="*/ 6094992 h 6858000"/>
              <a:gd name="connsiteX22" fmla="*/ 485909 w 7980023"/>
              <a:gd name="connsiteY22" fmla="*/ 6094804 h 6858000"/>
              <a:gd name="connsiteX23" fmla="*/ 487093 w 7980023"/>
              <a:gd name="connsiteY23" fmla="*/ 6069532 h 6858000"/>
              <a:gd name="connsiteX24" fmla="*/ 489317 w 7980023"/>
              <a:gd name="connsiteY24" fmla="*/ 6057240 h 6858000"/>
              <a:gd name="connsiteX25" fmla="*/ 486626 w 7980023"/>
              <a:gd name="connsiteY25" fmla="*/ 6052194 h 6858000"/>
              <a:gd name="connsiteX26" fmla="*/ 491590 w 7980023"/>
              <a:gd name="connsiteY26" fmla="*/ 6034848 h 6858000"/>
              <a:gd name="connsiteX27" fmla="*/ 492850 w 7980023"/>
              <a:gd name="connsiteY27" fmla="*/ 6016934 h 6858000"/>
              <a:gd name="connsiteX28" fmla="*/ 518320 w 7980023"/>
              <a:gd name="connsiteY28" fmla="*/ 5941839 h 6858000"/>
              <a:gd name="connsiteX29" fmla="*/ 541474 w 7980023"/>
              <a:gd name="connsiteY29" fmla="*/ 5769612 h 6858000"/>
              <a:gd name="connsiteX30" fmla="*/ 643760 w 7980023"/>
              <a:gd name="connsiteY30" fmla="*/ 5483024 h 6858000"/>
              <a:gd name="connsiteX31" fmla="*/ 704612 w 7980023"/>
              <a:gd name="connsiteY31" fmla="*/ 5386836 h 6858000"/>
              <a:gd name="connsiteX32" fmla="*/ 704722 w 7980023"/>
              <a:gd name="connsiteY32" fmla="*/ 5336094 h 6858000"/>
              <a:gd name="connsiteX33" fmla="*/ 719859 w 7980023"/>
              <a:gd name="connsiteY33" fmla="*/ 5322215 h 6858000"/>
              <a:gd name="connsiteX34" fmla="*/ 722724 w 7980023"/>
              <a:gd name="connsiteY34" fmla="*/ 5319945 h 6858000"/>
              <a:gd name="connsiteX35" fmla="*/ 728625 w 7980023"/>
              <a:gd name="connsiteY35" fmla="*/ 5308206 h 6858000"/>
              <a:gd name="connsiteX36" fmla="*/ 737251 w 7980023"/>
              <a:gd name="connsiteY36" fmla="*/ 5308204 h 6858000"/>
              <a:gd name="connsiteX37" fmla="*/ 744068 w 7980023"/>
              <a:gd name="connsiteY37" fmla="*/ 5244688 h 6858000"/>
              <a:gd name="connsiteX38" fmla="*/ 723007 w 7980023"/>
              <a:gd name="connsiteY38" fmla="*/ 5165945 h 6858000"/>
              <a:gd name="connsiteX39" fmla="*/ 727414 w 7980023"/>
              <a:gd name="connsiteY39" fmla="*/ 5124196 h 6858000"/>
              <a:gd name="connsiteX40" fmla="*/ 733886 w 7980023"/>
              <a:gd name="connsiteY40" fmla="*/ 5119497 h 6858000"/>
              <a:gd name="connsiteX41" fmla="*/ 717223 w 7980023"/>
              <a:gd name="connsiteY41" fmla="*/ 5056494 h 6858000"/>
              <a:gd name="connsiteX42" fmla="*/ 739127 w 7980023"/>
              <a:gd name="connsiteY42" fmla="*/ 4974868 h 6858000"/>
              <a:gd name="connsiteX43" fmla="*/ 763081 w 7980023"/>
              <a:gd name="connsiteY43" fmla="*/ 4914948 h 6858000"/>
              <a:gd name="connsiteX44" fmla="*/ 773305 w 7980023"/>
              <a:gd name="connsiteY44" fmla="*/ 4880631 h 6858000"/>
              <a:gd name="connsiteX45" fmla="*/ 793146 w 7980023"/>
              <a:gd name="connsiteY45" fmla="*/ 4790628 h 6858000"/>
              <a:gd name="connsiteX46" fmla="*/ 799802 w 7980023"/>
              <a:gd name="connsiteY46" fmla="*/ 4679718 h 6858000"/>
              <a:gd name="connsiteX47" fmla="*/ 825430 w 7980023"/>
              <a:gd name="connsiteY47" fmla="*/ 4557310 h 6858000"/>
              <a:gd name="connsiteX48" fmla="*/ 840410 w 7980023"/>
              <a:gd name="connsiteY48" fmla="*/ 4508412 h 6858000"/>
              <a:gd name="connsiteX49" fmla="*/ 845542 w 7980023"/>
              <a:gd name="connsiteY49" fmla="*/ 4391240 h 6858000"/>
              <a:gd name="connsiteX50" fmla="*/ 852182 w 7980023"/>
              <a:gd name="connsiteY50" fmla="*/ 4174996 h 6858000"/>
              <a:gd name="connsiteX51" fmla="*/ 863579 w 7980023"/>
              <a:gd name="connsiteY51" fmla="*/ 4078684 h 6858000"/>
              <a:gd name="connsiteX52" fmla="*/ 887954 w 7980023"/>
              <a:gd name="connsiteY52" fmla="*/ 3934323 h 6858000"/>
              <a:gd name="connsiteX53" fmla="*/ 877947 w 7980023"/>
              <a:gd name="connsiteY53" fmla="*/ 3921099 h 6858000"/>
              <a:gd name="connsiteX54" fmla="*/ 873349 w 7980023"/>
              <a:gd name="connsiteY54" fmla="*/ 3906233 h 6858000"/>
              <a:gd name="connsiteX55" fmla="*/ 874786 w 7980023"/>
              <a:gd name="connsiteY55" fmla="*/ 3904422 h 6858000"/>
              <a:gd name="connsiteX56" fmla="*/ 875386 w 7980023"/>
              <a:gd name="connsiteY56" fmla="*/ 3887163 h 6858000"/>
              <a:gd name="connsiteX57" fmla="*/ 871518 w 7980023"/>
              <a:gd name="connsiteY57" fmla="*/ 3883366 h 6858000"/>
              <a:gd name="connsiteX58" fmla="*/ 865200 w 7980023"/>
              <a:gd name="connsiteY58" fmla="*/ 3808615 h 6858000"/>
              <a:gd name="connsiteX59" fmla="*/ 890414 w 7980023"/>
              <a:gd name="connsiteY59" fmla="*/ 3801218 h 6858000"/>
              <a:gd name="connsiteX60" fmla="*/ 916505 w 7980023"/>
              <a:gd name="connsiteY60" fmla="*/ 3735794 h 6858000"/>
              <a:gd name="connsiteX61" fmla="*/ 913893 w 7980023"/>
              <a:gd name="connsiteY61" fmla="*/ 3699097 h 6858000"/>
              <a:gd name="connsiteX62" fmla="*/ 914187 w 7980023"/>
              <a:gd name="connsiteY62" fmla="*/ 3691697 h 6858000"/>
              <a:gd name="connsiteX63" fmla="*/ 914531 w 7980023"/>
              <a:gd name="connsiteY63" fmla="*/ 3691546 h 6858000"/>
              <a:gd name="connsiteX64" fmla="*/ 915517 w 7980023"/>
              <a:gd name="connsiteY64" fmla="*/ 3683730 h 6858000"/>
              <a:gd name="connsiteX65" fmla="*/ 914724 w 7980023"/>
              <a:gd name="connsiteY65" fmla="*/ 3678210 h 6858000"/>
              <a:gd name="connsiteX66" fmla="*/ 961701 w 7980023"/>
              <a:gd name="connsiteY66" fmla="*/ 3622140 h 6858000"/>
              <a:gd name="connsiteX67" fmla="*/ 1003428 w 7980023"/>
              <a:gd name="connsiteY67" fmla="*/ 3534890 h 6858000"/>
              <a:gd name="connsiteX68" fmla="*/ 1040894 w 7980023"/>
              <a:gd name="connsiteY68" fmla="*/ 3446748 h 6858000"/>
              <a:gd name="connsiteX69" fmla="*/ 1052591 w 7980023"/>
              <a:gd name="connsiteY69" fmla="*/ 3413985 h 6858000"/>
              <a:gd name="connsiteX70" fmla="*/ 1081677 w 7980023"/>
              <a:gd name="connsiteY70" fmla="*/ 3359338 h 6858000"/>
              <a:gd name="connsiteX71" fmla="*/ 1100102 w 7980023"/>
              <a:gd name="connsiteY71" fmla="*/ 3336636 h 6858000"/>
              <a:gd name="connsiteX72" fmla="*/ 1100032 w 7980023"/>
              <a:gd name="connsiteY72" fmla="*/ 3335242 h 6858000"/>
              <a:gd name="connsiteX73" fmla="*/ 1104519 w 7980023"/>
              <a:gd name="connsiteY73" fmla="*/ 3334506 h 6858000"/>
              <a:gd name="connsiteX74" fmla="*/ 1108049 w 7980023"/>
              <a:gd name="connsiteY74" fmla="*/ 3330362 h 6858000"/>
              <a:gd name="connsiteX75" fmla="*/ 1112079 w 7980023"/>
              <a:gd name="connsiteY75" fmla="*/ 3316492 h 6858000"/>
              <a:gd name="connsiteX76" fmla="*/ 1112670 w 7980023"/>
              <a:gd name="connsiteY76" fmla="*/ 3310855 h 6858000"/>
              <a:gd name="connsiteX77" fmla="*/ 1115504 w 7980023"/>
              <a:gd name="connsiteY77" fmla="*/ 3303502 h 6858000"/>
              <a:gd name="connsiteX78" fmla="*/ 1115868 w 7980023"/>
              <a:gd name="connsiteY78" fmla="*/ 3303456 h 6858000"/>
              <a:gd name="connsiteX79" fmla="*/ 1117945 w 7980023"/>
              <a:gd name="connsiteY79" fmla="*/ 3296306 h 6858000"/>
              <a:gd name="connsiteX80" fmla="*/ 1124395 w 7980023"/>
              <a:gd name="connsiteY80" fmla="*/ 3259631 h 6858000"/>
              <a:gd name="connsiteX81" fmla="*/ 1169437 w 7980023"/>
              <a:gd name="connsiteY81" fmla="*/ 3227829 h 6858000"/>
              <a:gd name="connsiteX82" fmla="*/ 1181330 w 7980023"/>
              <a:gd name="connsiteY82" fmla="*/ 3211605 h 6858000"/>
              <a:gd name="connsiteX83" fmla="*/ 1189252 w 7980023"/>
              <a:gd name="connsiteY83" fmla="*/ 3203657 h 6858000"/>
              <a:gd name="connsiteX84" fmla="*/ 1190760 w 7980023"/>
              <a:gd name="connsiteY84" fmla="*/ 3203625 h 6858000"/>
              <a:gd name="connsiteX85" fmla="*/ 1199962 w 7980023"/>
              <a:gd name="connsiteY85" fmla="*/ 3164801 h 6858000"/>
              <a:gd name="connsiteX86" fmla="*/ 1200867 w 7980023"/>
              <a:gd name="connsiteY86" fmla="*/ 3140459 h 6858000"/>
              <a:gd name="connsiteX87" fmla="*/ 1202949 w 7980023"/>
              <a:gd name="connsiteY87" fmla="*/ 3128619 h 6858000"/>
              <a:gd name="connsiteX88" fmla="*/ 1200205 w 7980023"/>
              <a:gd name="connsiteY88" fmla="*/ 3123757 h 6858000"/>
              <a:gd name="connsiteX89" fmla="*/ 1204970 w 7980023"/>
              <a:gd name="connsiteY89" fmla="*/ 3107053 h 6858000"/>
              <a:gd name="connsiteX90" fmla="*/ 1206773 w 7980023"/>
              <a:gd name="connsiteY90" fmla="*/ 3105708 h 6858000"/>
              <a:gd name="connsiteX91" fmla="*/ 1206028 w 7980023"/>
              <a:gd name="connsiteY91" fmla="*/ 3089798 h 6858000"/>
              <a:gd name="connsiteX92" fmla="*/ 1199753 w 7980023"/>
              <a:gd name="connsiteY92" fmla="*/ 3073892 h 6858000"/>
              <a:gd name="connsiteX93" fmla="*/ 1257977 w 7980023"/>
              <a:gd name="connsiteY93" fmla="*/ 2939902 h 6858000"/>
              <a:gd name="connsiteX94" fmla="*/ 1259084 w 7980023"/>
              <a:gd name="connsiteY94" fmla="*/ 2801843 h 6858000"/>
              <a:gd name="connsiteX95" fmla="*/ 1291951 w 7980023"/>
              <a:gd name="connsiteY95" fmla="*/ 2729696 h 6858000"/>
              <a:gd name="connsiteX96" fmla="*/ 1336103 w 7980023"/>
              <a:gd name="connsiteY96" fmla="*/ 2682866 h 6858000"/>
              <a:gd name="connsiteX97" fmla="*/ 1384457 w 7980023"/>
              <a:gd name="connsiteY97" fmla="*/ 2526390 h 6858000"/>
              <a:gd name="connsiteX98" fmla="*/ 1410558 w 7980023"/>
              <a:gd name="connsiteY98" fmla="*/ 2483002 h 6858000"/>
              <a:gd name="connsiteX99" fmla="*/ 1410103 w 7980023"/>
              <a:gd name="connsiteY99" fmla="*/ 2434127 h 6858000"/>
              <a:gd name="connsiteX100" fmla="*/ 1425070 w 7980023"/>
              <a:gd name="connsiteY100" fmla="*/ 2420768 h 6858000"/>
              <a:gd name="connsiteX101" fmla="*/ 1427908 w 7980023"/>
              <a:gd name="connsiteY101" fmla="*/ 2418582 h 6858000"/>
              <a:gd name="connsiteX102" fmla="*/ 1433672 w 7980023"/>
              <a:gd name="connsiteY102" fmla="*/ 2407279 h 6858000"/>
              <a:gd name="connsiteX103" fmla="*/ 1442289 w 7980023"/>
              <a:gd name="connsiteY103" fmla="*/ 2407282 h 6858000"/>
              <a:gd name="connsiteX104" fmla="*/ 1455974 w 7980023"/>
              <a:gd name="connsiteY104" fmla="*/ 2392557 h 6858000"/>
              <a:gd name="connsiteX105" fmla="*/ 1464630 w 7980023"/>
              <a:gd name="connsiteY105" fmla="*/ 2370864 h 6858000"/>
              <a:gd name="connsiteX106" fmla="*/ 1522314 w 7980023"/>
              <a:gd name="connsiteY106" fmla="*/ 2202566 h 6858000"/>
              <a:gd name="connsiteX107" fmla="*/ 1538623 w 7980023"/>
              <a:gd name="connsiteY107" fmla="*/ 2182184 h 6858000"/>
              <a:gd name="connsiteX108" fmla="*/ 1556663 w 7980023"/>
              <a:gd name="connsiteY108" fmla="*/ 2151646 h 6858000"/>
              <a:gd name="connsiteX109" fmla="*/ 1600318 w 7980023"/>
              <a:gd name="connsiteY109" fmla="*/ 2025678 h 6858000"/>
              <a:gd name="connsiteX110" fmla="*/ 1608967 w 7980023"/>
              <a:gd name="connsiteY110" fmla="*/ 1908118 h 6858000"/>
              <a:gd name="connsiteX111" fmla="*/ 1618408 w 7980023"/>
              <a:gd name="connsiteY111" fmla="*/ 1721725 h 6858000"/>
              <a:gd name="connsiteX112" fmla="*/ 1618819 w 7980023"/>
              <a:gd name="connsiteY112" fmla="*/ 1690229 h 6858000"/>
              <a:gd name="connsiteX113" fmla="*/ 1628779 w 7980023"/>
              <a:gd name="connsiteY113" fmla="*/ 1664519 h 6858000"/>
              <a:gd name="connsiteX114" fmla="*/ 1639464 w 7980023"/>
              <a:gd name="connsiteY114" fmla="*/ 1659741 h 6858000"/>
              <a:gd name="connsiteX115" fmla="*/ 1641233 w 7980023"/>
              <a:gd name="connsiteY115" fmla="*/ 1642638 h 6858000"/>
              <a:gd name="connsiteX116" fmla="*/ 1643710 w 7980023"/>
              <a:gd name="connsiteY116" fmla="*/ 1638374 h 6858000"/>
              <a:gd name="connsiteX117" fmla="*/ 1632084 w 7980023"/>
              <a:gd name="connsiteY117" fmla="*/ 1553747 h 6858000"/>
              <a:gd name="connsiteX118" fmla="*/ 1643796 w 7980023"/>
              <a:gd name="connsiteY118" fmla="*/ 1485881 h 6858000"/>
              <a:gd name="connsiteX119" fmla="*/ 1624197 w 7980023"/>
              <a:gd name="connsiteY119" fmla="*/ 1219904 h 6858000"/>
              <a:gd name="connsiteX120" fmla="*/ 1611125 w 7980023"/>
              <a:gd name="connsiteY120" fmla="*/ 1079200 h 6858000"/>
              <a:gd name="connsiteX121" fmla="*/ 1603801 w 7980023"/>
              <a:gd name="connsiteY121" fmla="*/ 906926 h 6858000"/>
              <a:gd name="connsiteX122" fmla="*/ 1596871 w 7980023"/>
              <a:gd name="connsiteY122" fmla="*/ 693671 h 6858000"/>
              <a:gd name="connsiteX123" fmla="*/ 1588375 w 7980023"/>
              <a:gd name="connsiteY123" fmla="*/ 674509 h 6858000"/>
              <a:gd name="connsiteX124" fmla="*/ 1589972 w 7980023"/>
              <a:gd name="connsiteY124" fmla="*/ 671854 h 6858000"/>
              <a:gd name="connsiteX125" fmla="*/ 1587929 w 7980023"/>
              <a:gd name="connsiteY125" fmla="*/ 648655 h 6858000"/>
              <a:gd name="connsiteX126" fmla="*/ 1582211 w 7980023"/>
              <a:gd name="connsiteY126" fmla="*/ 644194 h 6858000"/>
              <a:gd name="connsiteX127" fmla="*/ 1579157 w 7980023"/>
              <a:gd name="connsiteY127" fmla="*/ 628473 h 6858000"/>
              <a:gd name="connsiteX128" fmla="*/ 1561622 w 7980023"/>
              <a:gd name="connsiteY128" fmla="*/ 545150 h 6858000"/>
              <a:gd name="connsiteX129" fmla="*/ 1563476 w 7980023"/>
              <a:gd name="connsiteY129" fmla="*/ 544275 h 6858000"/>
              <a:gd name="connsiteX130" fmla="*/ 1586685 w 7980023"/>
              <a:gd name="connsiteY130" fmla="*/ 466430 h 6858000"/>
              <a:gd name="connsiteX131" fmla="*/ 1607797 w 7980023"/>
              <a:gd name="connsiteY131" fmla="*/ 390714 h 6858000"/>
              <a:gd name="connsiteX132" fmla="*/ 1606970 w 7980023"/>
              <a:gd name="connsiteY132" fmla="*/ 380764 h 6858000"/>
              <a:gd name="connsiteX133" fmla="*/ 1540890 w 7980023"/>
              <a:gd name="connsiteY133" fmla="*/ 399555 h 6858000"/>
              <a:gd name="connsiteX134" fmla="*/ 1540905 w 7980023"/>
              <a:gd name="connsiteY134" fmla="*/ 382586 h 6858000"/>
              <a:gd name="connsiteX135" fmla="*/ 1529454 w 7980023"/>
              <a:gd name="connsiteY135" fmla="*/ 305471 h 6858000"/>
              <a:gd name="connsiteX136" fmla="*/ 1571859 w 7980023"/>
              <a:gd name="connsiteY136" fmla="*/ 211274 h 6858000"/>
              <a:gd name="connsiteX137" fmla="*/ 1579872 w 7980023"/>
              <a:gd name="connsiteY137" fmla="*/ 135477 h 6858000"/>
              <a:gd name="connsiteX138" fmla="*/ 1621471 w 7980023"/>
              <a:gd name="connsiteY138" fmla="*/ 35011 h 6858000"/>
              <a:gd name="connsiteX139" fmla="*/ 1624340 w 7980023"/>
              <a:gd name="connsiteY139" fmla="*/ 0 h 6858000"/>
              <a:gd name="connsiteX0" fmla="*/ 1624340 w 7980023"/>
              <a:gd name="connsiteY0" fmla="*/ 0 h 6858000"/>
              <a:gd name="connsiteX1" fmla="*/ 7980023 w 7980023"/>
              <a:gd name="connsiteY1" fmla="*/ 0 h 6858000"/>
              <a:gd name="connsiteX2" fmla="*/ 7980023 w 7980023"/>
              <a:gd name="connsiteY2" fmla="*/ 6858000 h 6858000"/>
              <a:gd name="connsiteX3" fmla="*/ 0 w 7980023"/>
              <a:gd name="connsiteY3" fmla="*/ 6858000 h 6858000"/>
              <a:gd name="connsiteX4" fmla="*/ 132132 w 7980023"/>
              <a:gd name="connsiteY4" fmla="*/ 6806542 h 6858000"/>
              <a:gd name="connsiteX5" fmla="*/ 137847 w 7980023"/>
              <a:gd name="connsiteY5" fmla="*/ 6810337 h 6858000"/>
              <a:gd name="connsiteX6" fmla="*/ 89184 w 7980023"/>
              <a:gd name="connsiteY6" fmla="*/ 6811393 h 6858000"/>
              <a:gd name="connsiteX7" fmla="*/ 70391 w 7980023"/>
              <a:gd name="connsiteY7" fmla="*/ 6764316 h 6858000"/>
              <a:gd name="connsiteX8" fmla="*/ 151420 w 7980023"/>
              <a:gd name="connsiteY8" fmla="*/ 6763669 h 6858000"/>
              <a:gd name="connsiteX9" fmla="*/ 151423 w 7980023"/>
              <a:gd name="connsiteY9" fmla="*/ 6695947 h 6858000"/>
              <a:gd name="connsiteX10" fmla="*/ 202725 w 7980023"/>
              <a:gd name="connsiteY10" fmla="*/ 6635929 h 6858000"/>
              <a:gd name="connsiteX11" fmla="*/ 277549 w 7980023"/>
              <a:gd name="connsiteY11" fmla="*/ 6583710 h 6858000"/>
              <a:gd name="connsiteX12" fmla="*/ 279539 w 7980023"/>
              <a:gd name="connsiteY12" fmla="*/ 6538422 h 6858000"/>
              <a:gd name="connsiteX13" fmla="*/ 315135 w 7980023"/>
              <a:gd name="connsiteY13" fmla="*/ 6464333 h 6858000"/>
              <a:gd name="connsiteX14" fmla="*/ 406890 w 7980023"/>
              <a:gd name="connsiteY14" fmla="*/ 6358897 h 6858000"/>
              <a:gd name="connsiteX15" fmla="*/ 512226 w 7980023"/>
              <a:gd name="connsiteY15" fmla="*/ 6282376 h 6858000"/>
              <a:gd name="connsiteX16" fmla="*/ 391637 w 7980023"/>
              <a:gd name="connsiteY16" fmla="*/ 6245603 h 6858000"/>
              <a:gd name="connsiteX17" fmla="*/ 402287 w 7980023"/>
              <a:gd name="connsiteY17" fmla="*/ 6231382 h 6858000"/>
              <a:gd name="connsiteX18" fmla="*/ 438736 w 7980023"/>
              <a:gd name="connsiteY18" fmla="*/ 6150483 h 6858000"/>
              <a:gd name="connsiteX19" fmla="*/ 474738 w 7980023"/>
              <a:gd name="connsiteY19" fmla="*/ 6135150 h 6858000"/>
              <a:gd name="connsiteX20" fmla="*/ 476247 w 7980023"/>
              <a:gd name="connsiteY20" fmla="*/ 6135117 h 6858000"/>
              <a:gd name="connsiteX21" fmla="*/ 461881 w 7980023"/>
              <a:gd name="connsiteY21" fmla="*/ 6094992 h 6858000"/>
              <a:gd name="connsiteX22" fmla="*/ 485909 w 7980023"/>
              <a:gd name="connsiteY22" fmla="*/ 6094804 h 6858000"/>
              <a:gd name="connsiteX23" fmla="*/ 487093 w 7980023"/>
              <a:gd name="connsiteY23" fmla="*/ 6069532 h 6858000"/>
              <a:gd name="connsiteX24" fmla="*/ 489317 w 7980023"/>
              <a:gd name="connsiteY24" fmla="*/ 6057240 h 6858000"/>
              <a:gd name="connsiteX25" fmla="*/ 486626 w 7980023"/>
              <a:gd name="connsiteY25" fmla="*/ 6052194 h 6858000"/>
              <a:gd name="connsiteX26" fmla="*/ 491590 w 7980023"/>
              <a:gd name="connsiteY26" fmla="*/ 6034848 h 6858000"/>
              <a:gd name="connsiteX27" fmla="*/ 492850 w 7980023"/>
              <a:gd name="connsiteY27" fmla="*/ 6016934 h 6858000"/>
              <a:gd name="connsiteX28" fmla="*/ 518320 w 7980023"/>
              <a:gd name="connsiteY28" fmla="*/ 5941839 h 6858000"/>
              <a:gd name="connsiteX29" fmla="*/ 541474 w 7980023"/>
              <a:gd name="connsiteY29" fmla="*/ 5769612 h 6858000"/>
              <a:gd name="connsiteX30" fmla="*/ 643760 w 7980023"/>
              <a:gd name="connsiteY30" fmla="*/ 5483024 h 6858000"/>
              <a:gd name="connsiteX31" fmla="*/ 704612 w 7980023"/>
              <a:gd name="connsiteY31" fmla="*/ 5386836 h 6858000"/>
              <a:gd name="connsiteX32" fmla="*/ 704722 w 7980023"/>
              <a:gd name="connsiteY32" fmla="*/ 5336094 h 6858000"/>
              <a:gd name="connsiteX33" fmla="*/ 719859 w 7980023"/>
              <a:gd name="connsiteY33" fmla="*/ 5322215 h 6858000"/>
              <a:gd name="connsiteX34" fmla="*/ 722724 w 7980023"/>
              <a:gd name="connsiteY34" fmla="*/ 5319945 h 6858000"/>
              <a:gd name="connsiteX35" fmla="*/ 728625 w 7980023"/>
              <a:gd name="connsiteY35" fmla="*/ 5308206 h 6858000"/>
              <a:gd name="connsiteX36" fmla="*/ 737251 w 7980023"/>
              <a:gd name="connsiteY36" fmla="*/ 5308204 h 6858000"/>
              <a:gd name="connsiteX37" fmla="*/ 744068 w 7980023"/>
              <a:gd name="connsiteY37" fmla="*/ 5244688 h 6858000"/>
              <a:gd name="connsiteX38" fmla="*/ 723007 w 7980023"/>
              <a:gd name="connsiteY38" fmla="*/ 5165945 h 6858000"/>
              <a:gd name="connsiteX39" fmla="*/ 727414 w 7980023"/>
              <a:gd name="connsiteY39" fmla="*/ 5124196 h 6858000"/>
              <a:gd name="connsiteX40" fmla="*/ 733886 w 7980023"/>
              <a:gd name="connsiteY40" fmla="*/ 5119497 h 6858000"/>
              <a:gd name="connsiteX41" fmla="*/ 717223 w 7980023"/>
              <a:gd name="connsiteY41" fmla="*/ 5056494 h 6858000"/>
              <a:gd name="connsiteX42" fmla="*/ 739127 w 7980023"/>
              <a:gd name="connsiteY42" fmla="*/ 4974868 h 6858000"/>
              <a:gd name="connsiteX43" fmla="*/ 763081 w 7980023"/>
              <a:gd name="connsiteY43" fmla="*/ 4914948 h 6858000"/>
              <a:gd name="connsiteX44" fmla="*/ 773305 w 7980023"/>
              <a:gd name="connsiteY44" fmla="*/ 4880631 h 6858000"/>
              <a:gd name="connsiteX45" fmla="*/ 793146 w 7980023"/>
              <a:gd name="connsiteY45" fmla="*/ 4790628 h 6858000"/>
              <a:gd name="connsiteX46" fmla="*/ 799802 w 7980023"/>
              <a:gd name="connsiteY46" fmla="*/ 4679718 h 6858000"/>
              <a:gd name="connsiteX47" fmla="*/ 825430 w 7980023"/>
              <a:gd name="connsiteY47" fmla="*/ 4557310 h 6858000"/>
              <a:gd name="connsiteX48" fmla="*/ 840410 w 7980023"/>
              <a:gd name="connsiteY48" fmla="*/ 4508412 h 6858000"/>
              <a:gd name="connsiteX49" fmla="*/ 845542 w 7980023"/>
              <a:gd name="connsiteY49" fmla="*/ 4391240 h 6858000"/>
              <a:gd name="connsiteX50" fmla="*/ 852182 w 7980023"/>
              <a:gd name="connsiteY50" fmla="*/ 4174996 h 6858000"/>
              <a:gd name="connsiteX51" fmla="*/ 863579 w 7980023"/>
              <a:gd name="connsiteY51" fmla="*/ 4078684 h 6858000"/>
              <a:gd name="connsiteX52" fmla="*/ 887954 w 7980023"/>
              <a:gd name="connsiteY52" fmla="*/ 3934323 h 6858000"/>
              <a:gd name="connsiteX53" fmla="*/ 877947 w 7980023"/>
              <a:gd name="connsiteY53" fmla="*/ 3921099 h 6858000"/>
              <a:gd name="connsiteX54" fmla="*/ 873349 w 7980023"/>
              <a:gd name="connsiteY54" fmla="*/ 3906233 h 6858000"/>
              <a:gd name="connsiteX55" fmla="*/ 874786 w 7980023"/>
              <a:gd name="connsiteY55" fmla="*/ 3904422 h 6858000"/>
              <a:gd name="connsiteX56" fmla="*/ 875386 w 7980023"/>
              <a:gd name="connsiteY56" fmla="*/ 3887163 h 6858000"/>
              <a:gd name="connsiteX57" fmla="*/ 871518 w 7980023"/>
              <a:gd name="connsiteY57" fmla="*/ 3883366 h 6858000"/>
              <a:gd name="connsiteX58" fmla="*/ 865200 w 7980023"/>
              <a:gd name="connsiteY58" fmla="*/ 3808615 h 6858000"/>
              <a:gd name="connsiteX59" fmla="*/ 890414 w 7980023"/>
              <a:gd name="connsiteY59" fmla="*/ 3801218 h 6858000"/>
              <a:gd name="connsiteX60" fmla="*/ 916505 w 7980023"/>
              <a:gd name="connsiteY60" fmla="*/ 3735794 h 6858000"/>
              <a:gd name="connsiteX61" fmla="*/ 913893 w 7980023"/>
              <a:gd name="connsiteY61" fmla="*/ 3699097 h 6858000"/>
              <a:gd name="connsiteX62" fmla="*/ 914187 w 7980023"/>
              <a:gd name="connsiteY62" fmla="*/ 3691697 h 6858000"/>
              <a:gd name="connsiteX63" fmla="*/ 914531 w 7980023"/>
              <a:gd name="connsiteY63" fmla="*/ 3691546 h 6858000"/>
              <a:gd name="connsiteX64" fmla="*/ 915517 w 7980023"/>
              <a:gd name="connsiteY64" fmla="*/ 3683730 h 6858000"/>
              <a:gd name="connsiteX65" fmla="*/ 914724 w 7980023"/>
              <a:gd name="connsiteY65" fmla="*/ 3678210 h 6858000"/>
              <a:gd name="connsiteX66" fmla="*/ 961701 w 7980023"/>
              <a:gd name="connsiteY66" fmla="*/ 3622140 h 6858000"/>
              <a:gd name="connsiteX67" fmla="*/ 1003428 w 7980023"/>
              <a:gd name="connsiteY67" fmla="*/ 3534890 h 6858000"/>
              <a:gd name="connsiteX68" fmla="*/ 1040894 w 7980023"/>
              <a:gd name="connsiteY68" fmla="*/ 3446748 h 6858000"/>
              <a:gd name="connsiteX69" fmla="*/ 1052591 w 7980023"/>
              <a:gd name="connsiteY69" fmla="*/ 3413985 h 6858000"/>
              <a:gd name="connsiteX70" fmla="*/ 1081677 w 7980023"/>
              <a:gd name="connsiteY70" fmla="*/ 3359338 h 6858000"/>
              <a:gd name="connsiteX71" fmla="*/ 1100102 w 7980023"/>
              <a:gd name="connsiteY71" fmla="*/ 3336636 h 6858000"/>
              <a:gd name="connsiteX72" fmla="*/ 1100032 w 7980023"/>
              <a:gd name="connsiteY72" fmla="*/ 3335242 h 6858000"/>
              <a:gd name="connsiteX73" fmla="*/ 1104519 w 7980023"/>
              <a:gd name="connsiteY73" fmla="*/ 3334506 h 6858000"/>
              <a:gd name="connsiteX74" fmla="*/ 1108049 w 7980023"/>
              <a:gd name="connsiteY74" fmla="*/ 3330362 h 6858000"/>
              <a:gd name="connsiteX75" fmla="*/ 1112079 w 7980023"/>
              <a:gd name="connsiteY75" fmla="*/ 3316492 h 6858000"/>
              <a:gd name="connsiteX76" fmla="*/ 1112670 w 7980023"/>
              <a:gd name="connsiteY76" fmla="*/ 3310855 h 6858000"/>
              <a:gd name="connsiteX77" fmla="*/ 1115504 w 7980023"/>
              <a:gd name="connsiteY77" fmla="*/ 3303502 h 6858000"/>
              <a:gd name="connsiteX78" fmla="*/ 1115868 w 7980023"/>
              <a:gd name="connsiteY78" fmla="*/ 3303456 h 6858000"/>
              <a:gd name="connsiteX79" fmla="*/ 1117945 w 7980023"/>
              <a:gd name="connsiteY79" fmla="*/ 3296306 h 6858000"/>
              <a:gd name="connsiteX80" fmla="*/ 1124395 w 7980023"/>
              <a:gd name="connsiteY80" fmla="*/ 3259631 h 6858000"/>
              <a:gd name="connsiteX81" fmla="*/ 1169437 w 7980023"/>
              <a:gd name="connsiteY81" fmla="*/ 3227829 h 6858000"/>
              <a:gd name="connsiteX82" fmla="*/ 1181330 w 7980023"/>
              <a:gd name="connsiteY82" fmla="*/ 3211605 h 6858000"/>
              <a:gd name="connsiteX83" fmla="*/ 1189252 w 7980023"/>
              <a:gd name="connsiteY83" fmla="*/ 3203657 h 6858000"/>
              <a:gd name="connsiteX84" fmla="*/ 1190760 w 7980023"/>
              <a:gd name="connsiteY84" fmla="*/ 3203625 h 6858000"/>
              <a:gd name="connsiteX85" fmla="*/ 1199962 w 7980023"/>
              <a:gd name="connsiteY85" fmla="*/ 3164801 h 6858000"/>
              <a:gd name="connsiteX86" fmla="*/ 1200867 w 7980023"/>
              <a:gd name="connsiteY86" fmla="*/ 3140459 h 6858000"/>
              <a:gd name="connsiteX87" fmla="*/ 1202949 w 7980023"/>
              <a:gd name="connsiteY87" fmla="*/ 3128619 h 6858000"/>
              <a:gd name="connsiteX88" fmla="*/ 1200205 w 7980023"/>
              <a:gd name="connsiteY88" fmla="*/ 3123757 h 6858000"/>
              <a:gd name="connsiteX89" fmla="*/ 1204970 w 7980023"/>
              <a:gd name="connsiteY89" fmla="*/ 3107053 h 6858000"/>
              <a:gd name="connsiteX90" fmla="*/ 1206773 w 7980023"/>
              <a:gd name="connsiteY90" fmla="*/ 3105708 h 6858000"/>
              <a:gd name="connsiteX91" fmla="*/ 1206028 w 7980023"/>
              <a:gd name="connsiteY91" fmla="*/ 3089798 h 6858000"/>
              <a:gd name="connsiteX92" fmla="*/ 1199753 w 7980023"/>
              <a:gd name="connsiteY92" fmla="*/ 3073892 h 6858000"/>
              <a:gd name="connsiteX93" fmla="*/ 1257977 w 7980023"/>
              <a:gd name="connsiteY93" fmla="*/ 2939902 h 6858000"/>
              <a:gd name="connsiteX94" fmla="*/ 1259084 w 7980023"/>
              <a:gd name="connsiteY94" fmla="*/ 2801843 h 6858000"/>
              <a:gd name="connsiteX95" fmla="*/ 1291951 w 7980023"/>
              <a:gd name="connsiteY95" fmla="*/ 2729696 h 6858000"/>
              <a:gd name="connsiteX96" fmla="*/ 1336103 w 7980023"/>
              <a:gd name="connsiteY96" fmla="*/ 2682866 h 6858000"/>
              <a:gd name="connsiteX97" fmla="*/ 1384457 w 7980023"/>
              <a:gd name="connsiteY97" fmla="*/ 2526390 h 6858000"/>
              <a:gd name="connsiteX98" fmla="*/ 1410558 w 7980023"/>
              <a:gd name="connsiteY98" fmla="*/ 2483002 h 6858000"/>
              <a:gd name="connsiteX99" fmla="*/ 1410103 w 7980023"/>
              <a:gd name="connsiteY99" fmla="*/ 2434127 h 6858000"/>
              <a:gd name="connsiteX100" fmla="*/ 1425070 w 7980023"/>
              <a:gd name="connsiteY100" fmla="*/ 2420768 h 6858000"/>
              <a:gd name="connsiteX101" fmla="*/ 1427908 w 7980023"/>
              <a:gd name="connsiteY101" fmla="*/ 2418582 h 6858000"/>
              <a:gd name="connsiteX102" fmla="*/ 1433672 w 7980023"/>
              <a:gd name="connsiteY102" fmla="*/ 2407279 h 6858000"/>
              <a:gd name="connsiteX103" fmla="*/ 1442289 w 7980023"/>
              <a:gd name="connsiteY103" fmla="*/ 2407282 h 6858000"/>
              <a:gd name="connsiteX104" fmla="*/ 1455974 w 7980023"/>
              <a:gd name="connsiteY104" fmla="*/ 2392557 h 6858000"/>
              <a:gd name="connsiteX105" fmla="*/ 1464630 w 7980023"/>
              <a:gd name="connsiteY105" fmla="*/ 2370864 h 6858000"/>
              <a:gd name="connsiteX106" fmla="*/ 1522314 w 7980023"/>
              <a:gd name="connsiteY106" fmla="*/ 2202566 h 6858000"/>
              <a:gd name="connsiteX107" fmla="*/ 1538623 w 7980023"/>
              <a:gd name="connsiteY107" fmla="*/ 2182184 h 6858000"/>
              <a:gd name="connsiteX108" fmla="*/ 1556663 w 7980023"/>
              <a:gd name="connsiteY108" fmla="*/ 2151646 h 6858000"/>
              <a:gd name="connsiteX109" fmla="*/ 1600318 w 7980023"/>
              <a:gd name="connsiteY109" fmla="*/ 2025678 h 6858000"/>
              <a:gd name="connsiteX110" fmla="*/ 1608967 w 7980023"/>
              <a:gd name="connsiteY110" fmla="*/ 1908118 h 6858000"/>
              <a:gd name="connsiteX111" fmla="*/ 1618408 w 7980023"/>
              <a:gd name="connsiteY111" fmla="*/ 1721725 h 6858000"/>
              <a:gd name="connsiteX112" fmla="*/ 1618819 w 7980023"/>
              <a:gd name="connsiteY112" fmla="*/ 1690229 h 6858000"/>
              <a:gd name="connsiteX113" fmla="*/ 1628779 w 7980023"/>
              <a:gd name="connsiteY113" fmla="*/ 1664519 h 6858000"/>
              <a:gd name="connsiteX114" fmla="*/ 1639464 w 7980023"/>
              <a:gd name="connsiteY114" fmla="*/ 1659741 h 6858000"/>
              <a:gd name="connsiteX115" fmla="*/ 1641233 w 7980023"/>
              <a:gd name="connsiteY115" fmla="*/ 1642638 h 6858000"/>
              <a:gd name="connsiteX116" fmla="*/ 1643710 w 7980023"/>
              <a:gd name="connsiteY116" fmla="*/ 1638374 h 6858000"/>
              <a:gd name="connsiteX117" fmla="*/ 1632084 w 7980023"/>
              <a:gd name="connsiteY117" fmla="*/ 1553747 h 6858000"/>
              <a:gd name="connsiteX118" fmla="*/ 1643796 w 7980023"/>
              <a:gd name="connsiteY118" fmla="*/ 1485881 h 6858000"/>
              <a:gd name="connsiteX119" fmla="*/ 1624197 w 7980023"/>
              <a:gd name="connsiteY119" fmla="*/ 1219904 h 6858000"/>
              <a:gd name="connsiteX120" fmla="*/ 1611125 w 7980023"/>
              <a:gd name="connsiteY120" fmla="*/ 1079200 h 6858000"/>
              <a:gd name="connsiteX121" fmla="*/ 1603801 w 7980023"/>
              <a:gd name="connsiteY121" fmla="*/ 906926 h 6858000"/>
              <a:gd name="connsiteX122" fmla="*/ 1596871 w 7980023"/>
              <a:gd name="connsiteY122" fmla="*/ 693671 h 6858000"/>
              <a:gd name="connsiteX123" fmla="*/ 1588375 w 7980023"/>
              <a:gd name="connsiteY123" fmla="*/ 674509 h 6858000"/>
              <a:gd name="connsiteX124" fmla="*/ 1589972 w 7980023"/>
              <a:gd name="connsiteY124" fmla="*/ 671854 h 6858000"/>
              <a:gd name="connsiteX125" fmla="*/ 1587929 w 7980023"/>
              <a:gd name="connsiteY125" fmla="*/ 648655 h 6858000"/>
              <a:gd name="connsiteX126" fmla="*/ 1582211 w 7980023"/>
              <a:gd name="connsiteY126" fmla="*/ 644194 h 6858000"/>
              <a:gd name="connsiteX127" fmla="*/ 1579157 w 7980023"/>
              <a:gd name="connsiteY127" fmla="*/ 628473 h 6858000"/>
              <a:gd name="connsiteX128" fmla="*/ 1561622 w 7980023"/>
              <a:gd name="connsiteY128" fmla="*/ 545150 h 6858000"/>
              <a:gd name="connsiteX129" fmla="*/ 1563476 w 7980023"/>
              <a:gd name="connsiteY129" fmla="*/ 544275 h 6858000"/>
              <a:gd name="connsiteX130" fmla="*/ 1586685 w 7980023"/>
              <a:gd name="connsiteY130" fmla="*/ 466430 h 6858000"/>
              <a:gd name="connsiteX131" fmla="*/ 1607797 w 7980023"/>
              <a:gd name="connsiteY131" fmla="*/ 390714 h 6858000"/>
              <a:gd name="connsiteX132" fmla="*/ 1606970 w 7980023"/>
              <a:gd name="connsiteY132" fmla="*/ 380764 h 6858000"/>
              <a:gd name="connsiteX133" fmla="*/ 1540890 w 7980023"/>
              <a:gd name="connsiteY133" fmla="*/ 399555 h 6858000"/>
              <a:gd name="connsiteX134" fmla="*/ 1540905 w 7980023"/>
              <a:gd name="connsiteY134" fmla="*/ 382586 h 6858000"/>
              <a:gd name="connsiteX135" fmla="*/ 1529454 w 7980023"/>
              <a:gd name="connsiteY135" fmla="*/ 305471 h 6858000"/>
              <a:gd name="connsiteX136" fmla="*/ 1571859 w 7980023"/>
              <a:gd name="connsiteY136" fmla="*/ 211274 h 6858000"/>
              <a:gd name="connsiteX137" fmla="*/ 1579872 w 7980023"/>
              <a:gd name="connsiteY137" fmla="*/ 135477 h 6858000"/>
              <a:gd name="connsiteX138" fmla="*/ 1621471 w 7980023"/>
              <a:gd name="connsiteY138" fmla="*/ 35011 h 6858000"/>
              <a:gd name="connsiteX139" fmla="*/ 1624340 w 7980023"/>
              <a:gd name="connsiteY139" fmla="*/ 0 h 6858000"/>
              <a:gd name="connsiteX0" fmla="*/ 1624340 w 7980023"/>
              <a:gd name="connsiteY0" fmla="*/ 0 h 6858000"/>
              <a:gd name="connsiteX1" fmla="*/ 7980023 w 7980023"/>
              <a:gd name="connsiteY1" fmla="*/ 0 h 6858000"/>
              <a:gd name="connsiteX2" fmla="*/ 7980023 w 7980023"/>
              <a:gd name="connsiteY2" fmla="*/ 6858000 h 6858000"/>
              <a:gd name="connsiteX3" fmla="*/ 0 w 7980023"/>
              <a:gd name="connsiteY3" fmla="*/ 6858000 h 6858000"/>
              <a:gd name="connsiteX4" fmla="*/ 132132 w 7980023"/>
              <a:gd name="connsiteY4" fmla="*/ 6806542 h 6858000"/>
              <a:gd name="connsiteX5" fmla="*/ 137847 w 7980023"/>
              <a:gd name="connsiteY5" fmla="*/ 6810337 h 6858000"/>
              <a:gd name="connsiteX6" fmla="*/ 89184 w 7980023"/>
              <a:gd name="connsiteY6" fmla="*/ 6811393 h 6858000"/>
              <a:gd name="connsiteX7" fmla="*/ 70391 w 7980023"/>
              <a:gd name="connsiteY7" fmla="*/ 6764316 h 6858000"/>
              <a:gd name="connsiteX8" fmla="*/ 151420 w 7980023"/>
              <a:gd name="connsiteY8" fmla="*/ 6763669 h 6858000"/>
              <a:gd name="connsiteX9" fmla="*/ 151423 w 7980023"/>
              <a:gd name="connsiteY9" fmla="*/ 6695947 h 6858000"/>
              <a:gd name="connsiteX10" fmla="*/ 202725 w 7980023"/>
              <a:gd name="connsiteY10" fmla="*/ 6635929 h 6858000"/>
              <a:gd name="connsiteX11" fmla="*/ 277549 w 7980023"/>
              <a:gd name="connsiteY11" fmla="*/ 6583710 h 6858000"/>
              <a:gd name="connsiteX12" fmla="*/ 279539 w 7980023"/>
              <a:gd name="connsiteY12" fmla="*/ 6538422 h 6858000"/>
              <a:gd name="connsiteX13" fmla="*/ 362723 w 7980023"/>
              <a:gd name="connsiteY13" fmla="*/ 6453731 h 6858000"/>
              <a:gd name="connsiteX14" fmla="*/ 406890 w 7980023"/>
              <a:gd name="connsiteY14" fmla="*/ 6358897 h 6858000"/>
              <a:gd name="connsiteX15" fmla="*/ 512226 w 7980023"/>
              <a:gd name="connsiteY15" fmla="*/ 6282376 h 6858000"/>
              <a:gd name="connsiteX16" fmla="*/ 391637 w 7980023"/>
              <a:gd name="connsiteY16" fmla="*/ 6245603 h 6858000"/>
              <a:gd name="connsiteX17" fmla="*/ 402287 w 7980023"/>
              <a:gd name="connsiteY17" fmla="*/ 6231382 h 6858000"/>
              <a:gd name="connsiteX18" fmla="*/ 438736 w 7980023"/>
              <a:gd name="connsiteY18" fmla="*/ 6150483 h 6858000"/>
              <a:gd name="connsiteX19" fmla="*/ 474738 w 7980023"/>
              <a:gd name="connsiteY19" fmla="*/ 6135150 h 6858000"/>
              <a:gd name="connsiteX20" fmla="*/ 476247 w 7980023"/>
              <a:gd name="connsiteY20" fmla="*/ 6135117 h 6858000"/>
              <a:gd name="connsiteX21" fmla="*/ 461881 w 7980023"/>
              <a:gd name="connsiteY21" fmla="*/ 6094992 h 6858000"/>
              <a:gd name="connsiteX22" fmla="*/ 485909 w 7980023"/>
              <a:gd name="connsiteY22" fmla="*/ 6094804 h 6858000"/>
              <a:gd name="connsiteX23" fmla="*/ 487093 w 7980023"/>
              <a:gd name="connsiteY23" fmla="*/ 6069532 h 6858000"/>
              <a:gd name="connsiteX24" fmla="*/ 489317 w 7980023"/>
              <a:gd name="connsiteY24" fmla="*/ 6057240 h 6858000"/>
              <a:gd name="connsiteX25" fmla="*/ 486626 w 7980023"/>
              <a:gd name="connsiteY25" fmla="*/ 6052194 h 6858000"/>
              <a:gd name="connsiteX26" fmla="*/ 491590 w 7980023"/>
              <a:gd name="connsiteY26" fmla="*/ 6034848 h 6858000"/>
              <a:gd name="connsiteX27" fmla="*/ 492850 w 7980023"/>
              <a:gd name="connsiteY27" fmla="*/ 6016934 h 6858000"/>
              <a:gd name="connsiteX28" fmla="*/ 518320 w 7980023"/>
              <a:gd name="connsiteY28" fmla="*/ 5941839 h 6858000"/>
              <a:gd name="connsiteX29" fmla="*/ 541474 w 7980023"/>
              <a:gd name="connsiteY29" fmla="*/ 5769612 h 6858000"/>
              <a:gd name="connsiteX30" fmla="*/ 643760 w 7980023"/>
              <a:gd name="connsiteY30" fmla="*/ 5483024 h 6858000"/>
              <a:gd name="connsiteX31" fmla="*/ 704612 w 7980023"/>
              <a:gd name="connsiteY31" fmla="*/ 5386836 h 6858000"/>
              <a:gd name="connsiteX32" fmla="*/ 704722 w 7980023"/>
              <a:gd name="connsiteY32" fmla="*/ 5336094 h 6858000"/>
              <a:gd name="connsiteX33" fmla="*/ 719859 w 7980023"/>
              <a:gd name="connsiteY33" fmla="*/ 5322215 h 6858000"/>
              <a:gd name="connsiteX34" fmla="*/ 722724 w 7980023"/>
              <a:gd name="connsiteY34" fmla="*/ 5319945 h 6858000"/>
              <a:gd name="connsiteX35" fmla="*/ 728625 w 7980023"/>
              <a:gd name="connsiteY35" fmla="*/ 5308206 h 6858000"/>
              <a:gd name="connsiteX36" fmla="*/ 737251 w 7980023"/>
              <a:gd name="connsiteY36" fmla="*/ 5308204 h 6858000"/>
              <a:gd name="connsiteX37" fmla="*/ 744068 w 7980023"/>
              <a:gd name="connsiteY37" fmla="*/ 5244688 h 6858000"/>
              <a:gd name="connsiteX38" fmla="*/ 723007 w 7980023"/>
              <a:gd name="connsiteY38" fmla="*/ 5165945 h 6858000"/>
              <a:gd name="connsiteX39" fmla="*/ 727414 w 7980023"/>
              <a:gd name="connsiteY39" fmla="*/ 5124196 h 6858000"/>
              <a:gd name="connsiteX40" fmla="*/ 733886 w 7980023"/>
              <a:gd name="connsiteY40" fmla="*/ 5119497 h 6858000"/>
              <a:gd name="connsiteX41" fmla="*/ 717223 w 7980023"/>
              <a:gd name="connsiteY41" fmla="*/ 5056494 h 6858000"/>
              <a:gd name="connsiteX42" fmla="*/ 739127 w 7980023"/>
              <a:gd name="connsiteY42" fmla="*/ 4974868 h 6858000"/>
              <a:gd name="connsiteX43" fmla="*/ 763081 w 7980023"/>
              <a:gd name="connsiteY43" fmla="*/ 4914948 h 6858000"/>
              <a:gd name="connsiteX44" fmla="*/ 773305 w 7980023"/>
              <a:gd name="connsiteY44" fmla="*/ 4880631 h 6858000"/>
              <a:gd name="connsiteX45" fmla="*/ 793146 w 7980023"/>
              <a:gd name="connsiteY45" fmla="*/ 4790628 h 6858000"/>
              <a:gd name="connsiteX46" fmla="*/ 799802 w 7980023"/>
              <a:gd name="connsiteY46" fmla="*/ 4679718 h 6858000"/>
              <a:gd name="connsiteX47" fmla="*/ 825430 w 7980023"/>
              <a:gd name="connsiteY47" fmla="*/ 4557310 h 6858000"/>
              <a:gd name="connsiteX48" fmla="*/ 840410 w 7980023"/>
              <a:gd name="connsiteY48" fmla="*/ 4508412 h 6858000"/>
              <a:gd name="connsiteX49" fmla="*/ 845542 w 7980023"/>
              <a:gd name="connsiteY49" fmla="*/ 4391240 h 6858000"/>
              <a:gd name="connsiteX50" fmla="*/ 852182 w 7980023"/>
              <a:gd name="connsiteY50" fmla="*/ 4174996 h 6858000"/>
              <a:gd name="connsiteX51" fmla="*/ 863579 w 7980023"/>
              <a:gd name="connsiteY51" fmla="*/ 4078684 h 6858000"/>
              <a:gd name="connsiteX52" fmla="*/ 887954 w 7980023"/>
              <a:gd name="connsiteY52" fmla="*/ 3934323 h 6858000"/>
              <a:gd name="connsiteX53" fmla="*/ 877947 w 7980023"/>
              <a:gd name="connsiteY53" fmla="*/ 3921099 h 6858000"/>
              <a:gd name="connsiteX54" fmla="*/ 873349 w 7980023"/>
              <a:gd name="connsiteY54" fmla="*/ 3906233 h 6858000"/>
              <a:gd name="connsiteX55" fmla="*/ 874786 w 7980023"/>
              <a:gd name="connsiteY55" fmla="*/ 3904422 h 6858000"/>
              <a:gd name="connsiteX56" fmla="*/ 875386 w 7980023"/>
              <a:gd name="connsiteY56" fmla="*/ 3887163 h 6858000"/>
              <a:gd name="connsiteX57" fmla="*/ 871518 w 7980023"/>
              <a:gd name="connsiteY57" fmla="*/ 3883366 h 6858000"/>
              <a:gd name="connsiteX58" fmla="*/ 865200 w 7980023"/>
              <a:gd name="connsiteY58" fmla="*/ 3808615 h 6858000"/>
              <a:gd name="connsiteX59" fmla="*/ 890414 w 7980023"/>
              <a:gd name="connsiteY59" fmla="*/ 3801218 h 6858000"/>
              <a:gd name="connsiteX60" fmla="*/ 916505 w 7980023"/>
              <a:gd name="connsiteY60" fmla="*/ 3735794 h 6858000"/>
              <a:gd name="connsiteX61" fmla="*/ 913893 w 7980023"/>
              <a:gd name="connsiteY61" fmla="*/ 3699097 h 6858000"/>
              <a:gd name="connsiteX62" fmla="*/ 914187 w 7980023"/>
              <a:gd name="connsiteY62" fmla="*/ 3691697 h 6858000"/>
              <a:gd name="connsiteX63" fmla="*/ 914531 w 7980023"/>
              <a:gd name="connsiteY63" fmla="*/ 3691546 h 6858000"/>
              <a:gd name="connsiteX64" fmla="*/ 915517 w 7980023"/>
              <a:gd name="connsiteY64" fmla="*/ 3683730 h 6858000"/>
              <a:gd name="connsiteX65" fmla="*/ 914724 w 7980023"/>
              <a:gd name="connsiteY65" fmla="*/ 3678210 h 6858000"/>
              <a:gd name="connsiteX66" fmla="*/ 961701 w 7980023"/>
              <a:gd name="connsiteY66" fmla="*/ 3622140 h 6858000"/>
              <a:gd name="connsiteX67" fmla="*/ 1003428 w 7980023"/>
              <a:gd name="connsiteY67" fmla="*/ 3534890 h 6858000"/>
              <a:gd name="connsiteX68" fmla="*/ 1040894 w 7980023"/>
              <a:gd name="connsiteY68" fmla="*/ 3446748 h 6858000"/>
              <a:gd name="connsiteX69" fmla="*/ 1052591 w 7980023"/>
              <a:gd name="connsiteY69" fmla="*/ 3413985 h 6858000"/>
              <a:gd name="connsiteX70" fmla="*/ 1081677 w 7980023"/>
              <a:gd name="connsiteY70" fmla="*/ 3359338 h 6858000"/>
              <a:gd name="connsiteX71" fmla="*/ 1100102 w 7980023"/>
              <a:gd name="connsiteY71" fmla="*/ 3336636 h 6858000"/>
              <a:gd name="connsiteX72" fmla="*/ 1100032 w 7980023"/>
              <a:gd name="connsiteY72" fmla="*/ 3335242 h 6858000"/>
              <a:gd name="connsiteX73" fmla="*/ 1104519 w 7980023"/>
              <a:gd name="connsiteY73" fmla="*/ 3334506 h 6858000"/>
              <a:gd name="connsiteX74" fmla="*/ 1108049 w 7980023"/>
              <a:gd name="connsiteY74" fmla="*/ 3330362 h 6858000"/>
              <a:gd name="connsiteX75" fmla="*/ 1112079 w 7980023"/>
              <a:gd name="connsiteY75" fmla="*/ 3316492 h 6858000"/>
              <a:gd name="connsiteX76" fmla="*/ 1112670 w 7980023"/>
              <a:gd name="connsiteY76" fmla="*/ 3310855 h 6858000"/>
              <a:gd name="connsiteX77" fmla="*/ 1115504 w 7980023"/>
              <a:gd name="connsiteY77" fmla="*/ 3303502 h 6858000"/>
              <a:gd name="connsiteX78" fmla="*/ 1115868 w 7980023"/>
              <a:gd name="connsiteY78" fmla="*/ 3303456 h 6858000"/>
              <a:gd name="connsiteX79" fmla="*/ 1117945 w 7980023"/>
              <a:gd name="connsiteY79" fmla="*/ 3296306 h 6858000"/>
              <a:gd name="connsiteX80" fmla="*/ 1124395 w 7980023"/>
              <a:gd name="connsiteY80" fmla="*/ 3259631 h 6858000"/>
              <a:gd name="connsiteX81" fmla="*/ 1169437 w 7980023"/>
              <a:gd name="connsiteY81" fmla="*/ 3227829 h 6858000"/>
              <a:gd name="connsiteX82" fmla="*/ 1181330 w 7980023"/>
              <a:gd name="connsiteY82" fmla="*/ 3211605 h 6858000"/>
              <a:gd name="connsiteX83" fmla="*/ 1189252 w 7980023"/>
              <a:gd name="connsiteY83" fmla="*/ 3203657 h 6858000"/>
              <a:gd name="connsiteX84" fmla="*/ 1190760 w 7980023"/>
              <a:gd name="connsiteY84" fmla="*/ 3203625 h 6858000"/>
              <a:gd name="connsiteX85" fmla="*/ 1199962 w 7980023"/>
              <a:gd name="connsiteY85" fmla="*/ 3164801 h 6858000"/>
              <a:gd name="connsiteX86" fmla="*/ 1200867 w 7980023"/>
              <a:gd name="connsiteY86" fmla="*/ 3140459 h 6858000"/>
              <a:gd name="connsiteX87" fmla="*/ 1202949 w 7980023"/>
              <a:gd name="connsiteY87" fmla="*/ 3128619 h 6858000"/>
              <a:gd name="connsiteX88" fmla="*/ 1200205 w 7980023"/>
              <a:gd name="connsiteY88" fmla="*/ 3123757 h 6858000"/>
              <a:gd name="connsiteX89" fmla="*/ 1204970 w 7980023"/>
              <a:gd name="connsiteY89" fmla="*/ 3107053 h 6858000"/>
              <a:gd name="connsiteX90" fmla="*/ 1206773 w 7980023"/>
              <a:gd name="connsiteY90" fmla="*/ 3105708 h 6858000"/>
              <a:gd name="connsiteX91" fmla="*/ 1206028 w 7980023"/>
              <a:gd name="connsiteY91" fmla="*/ 3089798 h 6858000"/>
              <a:gd name="connsiteX92" fmla="*/ 1199753 w 7980023"/>
              <a:gd name="connsiteY92" fmla="*/ 3073892 h 6858000"/>
              <a:gd name="connsiteX93" fmla="*/ 1257977 w 7980023"/>
              <a:gd name="connsiteY93" fmla="*/ 2939902 h 6858000"/>
              <a:gd name="connsiteX94" fmla="*/ 1259084 w 7980023"/>
              <a:gd name="connsiteY94" fmla="*/ 2801843 h 6858000"/>
              <a:gd name="connsiteX95" fmla="*/ 1291951 w 7980023"/>
              <a:gd name="connsiteY95" fmla="*/ 2729696 h 6858000"/>
              <a:gd name="connsiteX96" fmla="*/ 1336103 w 7980023"/>
              <a:gd name="connsiteY96" fmla="*/ 2682866 h 6858000"/>
              <a:gd name="connsiteX97" fmla="*/ 1384457 w 7980023"/>
              <a:gd name="connsiteY97" fmla="*/ 2526390 h 6858000"/>
              <a:gd name="connsiteX98" fmla="*/ 1410558 w 7980023"/>
              <a:gd name="connsiteY98" fmla="*/ 2483002 h 6858000"/>
              <a:gd name="connsiteX99" fmla="*/ 1410103 w 7980023"/>
              <a:gd name="connsiteY99" fmla="*/ 2434127 h 6858000"/>
              <a:gd name="connsiteX100" fmla="*/ 1425070 w 7980023"/>
              <a:gd name="connsiteY100" fmla="*/ 2420768 h 6858000"/>
              <a:gd name="connsiteX101" fmla="*/ 1427908 w 7980023"/>
              <a:gd name="connsiteY101" fmla="*/ 2418582 h 6858000"/>
              <a:gd name="connsiteX102" fmla="*/ 1433672 w 7980023"/>
              <a:gd name="connsiteY102" fmla="*/ 2407279 h 6858000"/>
              <a:gd name="connsiteX103" fmla="*/ 1442289 w 7980023"/>
              <a:gd name="connsiteY103" fmla="*/ 2407282 h 6858000"/>
              <a:gd name="connsiteX104" fmla="*/ 1455974 w 7980023"/>
              <a:gd name="connsiteY104" fmla="*/ 2392557 h 6858000"/>
              <a:gd name="connsiteX105" fmla="*/ 1464630 w 7980023"/>
              <a:gd name="connsiteY105" fmla="*/ 2370864 h 6858000"/>
              <a:gd name="connsiteX106" fmla="*/ 1522314 w 7980023"/>
              <a:gd name="connsiteY106" fmla="*/ 2202566 h 6858000"/>
              <a:gd name="connsiteX107" fmla="*/ 1538623 w 7980023"/>
              <a:gd name="connsiteY107" fmla="*/ 2182184 h 6858000"/>
              <a:gd name="connsiteX108" fmla="*/ 1556663 w 7980023"/>
              <a:gd name="connsiteY108" fmla="*/ 2151646 h 6858000"/>
              <a:gd name="connsiteX109" fmla="*/ 1600318 w 7980023"/>
              <a:gd name="connsiteY109" fmla="*/ 2025678 h 6858000"/>
              <a:gd name="connsiteX110" fmla="*/ 1608967 w 7980023"/>
              <a:gd name="connsiteY110" fmla="*/ 1908118 h 6858000"/>
              <a:gd name="connsiteX111" fmla="*/ 1618408 w 7980023"/>
              <a:gd name="connsiteY111" fmla="*/ 1721725 h 6858000"/>
              <a:gd name="connsiteX112" fmla="*/ 1618819 w 7980023"/>
              <a:gd name="connsiteY112" fmla="*/ 1690229 h 6858000"/>
              <a:gd name="connsiteX113" fmla="*/ 1628779 w 7980023"/>
              <a:gd name="connsiteY113" fmla="*/ 1664519 h 6858000"/>
              <a:gd name="connsiteX114" fmla="*/ 1639464 w 7980023"/>
              <a:gd name="connsiteY114" fmla="*/ 1659741 h 6858000"/>
              <a:gd name="connsiteX115" fmla="*/ 1641233 w 7980023"/>
              <a:gd name="connsiteY115" fmla="*/ 1642638 h 6858000"/>
              <a:gd name="connsiteX116" fmla="*/ 1643710 w 7980023"/>
              <a:gd name="connsiteY116" fmla="*/ 1638374 h 6858000"/>
              <a:gd name="connsiteX117" fmla="*/ 1632084 w 7980023"/>
              <a:gd name="connsiteY117" fmla="*/ 1553747 h 6858000"/>
              <a:gd name="connsiteX118" fmla="*/ 1643796 w 7980023"/>
              <a:gd name="connsiteY118" fmla="*/ 1485881 h 6858000"/>
              <a:gd name="connsiteX119" fmla="*/ 1624197 w 7980023"/>
              <a:gd name="connsiteY119" fmla="*/ 1219904 h 6858000"/>
              <a:gd name="connsiteX120" fmla="*/ 1611125 w 7980023"/>
              <a:gd name="connsiteY120" fmla="*/ 1079200 h 6858000"/>
              <a:gd name="connsiteX121" fmla="*/ 1603801 w 7980023"/>
              <a:gd name="connsiteY121" fmla="*/ 906926 h 6858000"/>
              <a:gd name="connsiteX122" fmla="*/ 1596871 w 7980023"/>
              <a:gd name="connsiteY122" fmla="*/ 693671 h 6858000"/>
              <a:gd name="connsiteX123" fmla="*/ 1588375 w 7980023"/>
              <a:gd name="connsiteY123" fmla="*/ 674509 h 6858000"/>
              <a:gd name="connsiteX124" fmla="*/ 1589972 w 7980023"/>
              <a:gd name="connsiteY124" fmla="*/ 671854 h 6858000"/>
              <a:gd name="connsiteX125" fmla="*/ 1587929 w 7980023"/>
              <a:gd name="connsiteY125" fmla="*/ 648655 h 6858000"/>
              <a:gd name="connsiteX126" fmla="*/ 1582211 w 7980023"/>
              <a:gd name="connsiteY126" fmla="*/ 644194 h 6858000"/>
              <a:gd name="connsiteX127" fmla="*/ 1579157 w 7980023"/>
              <a:gd name="connsiteY127" fmla="*/ 628473 h 6858000"/>
              <a:gd name="connsiteX128" fmla="*/ 1561622 w 7980023"/>
              <a:gd name="connsiteY128" fmla="*/ 545150 h 6858000"/>
              <a:gd name="connsiteX129" fmla="*/ 1563476 w 7980023"/>
              <a:gd name="connsiteY129" fmla="*/ 544275 h 6858000"/>
              <a:gd name="connsiteX130" fmla="*/ 1586685 w 7980023"/>
              <a:gd name="connsiteY130" fmla="*/ 466430 h 6858000"/>
              <a:gd name="connsiteX131" fmla="*/ 1607797 w 7980023"/>
              <a:gd name="connsiteY131" fmla="*/ 390714 h 6858000"/>
              <a:gd name="connsiteX132" fmla="*/ 1606970 w 7980023"/>
              <a:gd name="connsiteY132" fmla="*/ 380764 h 6858000"/>
              <a:gd name="connsiteX133" fmla="*/ 1540890 w 7980023"/>
              <a:gd name="connsiteY133" fmla="*/ 399555 h 6858000"/>
              <a:gd name="connsiteX134" fmla="*/ 1540905 w 7980023"/>
              <a:gd name="connsiteY134" fmla="*/ 382586 h 6858000"/>
              <a:gd name="connsiteX135" fmla="*/ 1529454 w 7980023"/>
              <a:gd name="connsiteY135" fmla="*/ 305471 h 6858000"/>
              <a:gd name="connsiteX136" fmla="*/ 1571859 w 7980023"/>
              <a:gd name="connsiteY136" fmla="*/ 211274 h 6858000"/>
              <a:gd name="connsiteX137" fmla="*/ 1579872 w 7980023"/>
              <a:gd name="connsiteY137" fmla="*/ 135477 h 6858000"/>
              <a:gd name="connsiteX138" fmla="*/ 1621471 w 7980023"/>
              <a:gd name="connsiteY138" fmla="*/ 35011 h 6858000"/>
              <a:gd name="connsiteX139" fmla="*/ 1624340 w 7980023"/>
              <a:gd name="connsiteY13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7980023" h="6858000">
                <a:moveTo>
                  <a:pt x="1624340" y="0"/>
                </a:moveTo>
                <a:lnTo>
                  <a:pt x="7980023" y="0"/>
                </a:lnTo>
                <a:lnTo>
                  <a:pt x="7980023" y="6858000"/>
                </a:lnTo>
                <a:lnTo>
                  <a:pt x="0" y="6858000"/>
                </a:lnTo>
                <a:lnTo>
                  <a:pt x="132132" y="6806542"/>
                </a:lnTo>
                <a:lnTo>
                  <a:pt x="137847" y="6810337"/>
                </a:lnTo>
                <a:lnTo>
                  <a:pt x="89184" y="6811393"/>
                </a:lnTo>
                <a:lnTo>
                  <a:pt x="70391" y="6764316"/>
                </a:lnTo>
                <a:lnTo>
                  <a:pt x="151420" y="6763669"/>
                </a:lnTo>
                <a:lnTo>
                  <a:pt x="151423" y="6695947"/>
                </a:lnTo>
                <a:cubicBezTo>
                  <a:pt x="162004" y="6681098"/>
                  <a:pt x="198681" y="6645366"/>
                  <a:pt x="202725" y="6635929"/>
                </a:cubicBezTo>
                <a:cubicBezTo>
                  <a:pt x="201411" y="6623676"/>
                  <a:pt x="277638" y="6596764"/>
                  <a:pt x="277549" y="6583710"/>
                </a:cubicBezTo>
                <a:cubicBezTo>
                  <a:pt x="286413" y="6523616"/>
                  <a:pt x="251673" y="6579466"/>
                  <a:pt x="279539" y="6538422"/>
                </a:cubicBezTo>
                <a:cubicBezTo>
                  <a:pt x="293078" y="6504360"/>
                  <a:pt x="358272" y="6485885"/>
                  <a:pt x="362723" y="6453731"/>
                </a:cubicBezTo>
                <a:cubicBezTo>
                  <a:pt x="374413" y="6445360"/>
                  <a:pt x="413615" y="6374813"/>
                  <a:pt x="406890" y="6358897"/>
                </a:cubicBezTo>
                <a:cubicBezTo>
                  <a:pt x="419018" y="6336351"/>
                  <a:pt x="502005" y="6300227"/>
                  <a:pt x="512226" y="6282376"/>
                </a:cubicBezTo>
                <a:cubicBezTo>
                  <a:pt x="512445" y="6280426"/>
                  <a:pt x="391418" y="6247554"/>
                  <a:pt x="391637" y="6245603"/>
                </a:cubicBezTo>
                <a:cubicBezTo>
                  <a:pt x="392655" y="6242109"/>
                  <a:pt x="400234" y="6240246"/>
                  <a:pt x="402287" y="6231382"/>
                </a:cubicBezTo>
                <a:cubicBezTo>
                  <a:pt x="413935" y="6214200"/>
                  <a:pt x="426661" y="6166520"/>
                  <a:pt x="438736" y="6150483"/>
                </a:cubicBezTo>
                <a:cubicBezTo>
                  <a:pt x="440343" y="6145383"/>
                  <a:pt x="471207" y="6136064"/>
                  <a:pt x="474738" y="6135150"/>
                </a:cubicBezTo>
                <a:lnTo>
                  <a:pt x="476247" y="6135117"/>
                </a:lnTo>
                <a:lnTo>
                  <a:pt x="461881" y="6094992"/>
                </a:lnTo>
                <a:lnTo>
                  <a:pt x="485909" y="6094804"/>
                </a:lnTo>
                <a:cubicBezTo>
                  <a:pt x="486304" y="6086380"/>
                  <a:pt x="486698" y="6077956"/>
                  <a:pt x="487093" y="6069532"/>
                </a:cubicBezTo>
                <a:lnTo>
                  <a:pt x="489317" y="6057240"/>
                </a:lnTo>
                <a:lnTo>
                  <a:pt x="486626" y="6052194"/>
                </a:lnTo>
                <a:cubicBezTo>
                  <a:pt x="485564" y="6047615"/>
                  <a:pt x="486414" y="6042180"/>
                  <a:pt x="491590" y="6034848"/>
                </a:cubicBezTo>
                <a:lnTo>
                  <a:pt x="492850" y="6016934"/>
                </a:lnTo>
                <a:cubicBezTo>
                  <a:pt x="491858" y="6011232"/>
                  <a:pt x="521519" y="5947109"/>
                  <a:pt x="518320" y="5941839"/>
                </a:cubicBezTo>
                <a:cubicBezTo>
                  <a:pt x="527728" y="5892009"/>
                  <a:pt x="525427" y="5829177"/>
                  <a:pt x="541474" y="5769612"/>
                </a:cubicBezTo>
                <a:cubicBezTo>
                  <a:pt x="573345" y="5674859"/>
                  <a:pt x="616570" y="5546820"/>
                  <a:pt x="643760" y="5483024"/>
                </a:cubicBezTo>
                <a:cubicBezTo>
                  <a:pt x="687129" y="5465021"/>
                  <a:pt x="685969" y="5418016"/>
                  <a:pt x="704612" y="5386836"/>
                </a:cubicBezTo>
                <a:cubicBezTo>
                  <a:pt x="672573" y="5382571"/>
                  <a:pt x="736210" y="5353240"/>
                  <a:pt x="704722" y="5336094"/>
                </a:cubicBezTo>
                <a:cubicBezTo>
                  <a:pt x="709112" y="5330963"/>
                  <a:pt x="714358" y="5326534"/>
                  <a:pt x="719859" y="5322215"/>
                </a:cubicBezTo>
                <a:lnTo>
                  <a:pt x="722724" y="5319945"/>
                </a:lnTo>
                <a:lnTo>
                  <a:pt x="728625" y="5308206"/>
                </a:lnTo>
                <a:lnTo>
                  <a:pt x="737251" y="5308204"/>
                </a:lnTo>
                <a:lnTo>
                  <a:pt x="744068" y="5244688"/>
                </a:lnTo>
                <a:cubicBezTo>
                  <a:pt x="741754" y="5219841"/>
                  <a:pt x="736409" y="5193796"/>
                  <a:pt x="723007" y="5165945"/>
                </a:cubicBezTo>
                <a:cubicBezTo>
                  <a:pt x="714005" y="5153858"/>
                  <a:pt x="715978" y="5135166"/>
                  <a:pt x="727414" y="5124196"/>
                </a:cubicBezTo>
                <a:cubicBezTo>
                  <a:pt x="729382" y="5122308"/>
                  <a:pt x="731564" y="5120724"/>
                  <a:pt x="733886" y="5119497"/>
                </a:cubicBezTo>
                <a:cubicBezTo>
                  <a:pt x="713338" y="5084291"/>
                  <a:pt x="733062" y="5075230"/>
                  <a:pt x="717223" y="5056494"/>
                </a:cubicBezTo>
                <a:cubicBezTo>
                  <a:pt x="722653" y="5015230"/>
                  <a:pt x="752784" y="4991932"/>
                  <a:pt x="739127" y="4974868"/>
                </a:cubicBezTo>
                <a:cubicBezTo>
                  <a:pt x="747068" y="4955744"/>
                  <a:pt x="776644" y="4936770"/>
                  <a:pt x="763081" y="4914948"/>
                </a:cubicBezTo>
                <a:cubicBezTo>
                  <a:pt x="779099" y="4918788"/>
                  <a:pt x="759254" y="4888088"/>
                  <a:pt x="773305" y="4880631"/>
                </a:cubicBezTo>
                <a:cubicBezTo>
                  <a:pt x="778316" y="4859911"/>
                  <a:pt x="788730" y="4824114"/>
                  <a:pt x="793146" y="4790628"/>
                </a:cubicBezTo>
                <a:cubicBezTo>
                  <a:pt x="772519" y="4753454"/>
                  <a:pt x="815026" y="4709732"/>
                  <a:pt x="799802" y="4679718"/>
                </a:cubicBezTo>
                <a:lnTo>
                  <a:pt x="825430" y="4557310"/>
                </a:lnTo>
                <a:cubicBezTo>
                  <a:pt x="836009" y="4523413"/>
                  <a:pt x="802432" y="4537635"/>
                  <a:pt x="840410" y="4508412"/>
                </a:cubicBezTo>
                <a:cubicBezTo>
                  <a:pt x="833896" y="4445321"/>
                  <a:pt x="869756" y="4449367"/>
                  <a:pt x="845542" y="4391240"/>
                </a:cubicBezTo>
                <a:lnTo>
                  <a:pt x="852182" y="4174996"/>
                </a:lnTo>
                <a:cubicBezTo>
                  <a:pt x="862953" y="4139969"/>
                  <a:pt x="857292" y="4130009"/>
                  <a:pt x="863579" y="4078684"/>
                </a:cubicBezTo>
                <a:cubicBezTo>
                  <a:pt x="874385" y="4027210"/>
                  <a:pt x="856366" y="3979051"/>
                  <a:pt x="887954" y="3934323"/>
                </a:cubicBezTo>
                <a:cubicBezTo>
                  <a:pt x="883536" y="3930474"/>
                  <a:pt x="880313" y="3925995"/>
                  <a:pt x="877947" y="3921099"/>
                </a:cubicBezTo>
                <a:lnTo>
                  <a:pt x="873349" y="3906233"/>
                </a:lnTo>
                <a:lnTo>
                  <a:pt x="874786" y="3904422"/>
                </a:lnTo>
                <a:cubicBezTo>
                  <a:pt x="878047" y="3896214"/>
                  <a:pt x="877547" y="3891016"/>
                  <a:pt x="875386" y="3887163"/>
                </a:cubicBezTo>
                <a:lnTo>
                  <a:pt x="871518" y="3883366"/>
                </a:lnTo>
                <a:lnTo>
                  <a:pt x="865200" y="3808615"/>
                </a:lnTo>
                <a:lnTo>
                  <a:pt x="890414" y="3801218"/>
                </a:lnTo>
                <a:cubicBezTo>
                  <a:pt x="898964" y="3789082"/>
                  <a:pt x="908634" y="3753967"/>
                  <a:pt x="916505" y="3735794"/>
                </a:cubicBezTo>
                <a:cubicBezTo>
                  <a:pt x="915058" y="3723991"/>
                  <a:pt x="914130" y="3711671"/>
                  <a:pt x="913893" y="3699097"/>
                </a:cubicBezTo>
                <a:lnTo>
                  <a:pt x="914187" y="3691697"/>
                </a:lnTo>
                <a:lnTo>
                  <a:pt x="914531" y="3691546"/>
                </a:lnTo>
                <a:cubicBezTo>
                  <a:pt x="915319" y="3689926"/>
                  <a:pt x="915686" y="3687488"/>
                  <a:pt x="915517" y="3683730"/>
                </a:cubicBezTo>
                <a:lnTo>
                  <a:pt x="914724" y="3678210"/>
                </a:lnTo>
                <a:lnTo>
                  <a:pt x="961701" y="3622140"/>
                </a:lnTo>
                <a:cubicBezTo>
                  <a:pt x="975640" y="3587061"/>
                  <a:pt x="979994" y="3573862"/>
                  <a:pt x="1003428" y="3534890"/>
                </a:cubicBezTo>
                <a:cubicBezTo>
                  <a:pt x="1016574" y="3502088"/>
                  <a:pt x="1036805" y="3477721"/>
                  <a:pt x="1040894" y="3446748"/>
                </a:cubicBezTo>
                <a:cubicBezTo>
                  <a:pt x="1052479" y="3438695"/>
                  <a:pt x="1059489" y="3429320"/>
                  <a:pt x="1052591" y="3413985"/>
                </a:cubicBezTo>
                <a:cubicBezTo>
                  <a:pt x="1067970" y="3384791"/>
                  <a:pt x="1086321" y="3384396"/>
                  <a:pt x="1081677" y="3359338"/>
                </a:cubicBezTo>
                <a:cubicBezTo>
                  <a:pt x="1113360" y="3353444"/>
                  <a:pt x="1104181" y="3348054"/>
                  <a:pt x="1100102" y="3336636"/>
                </a:cubicBezTo>
                <a:cubicBezTo>
                  <a:pt x="1100079" y="3336171"/>
                  <a:pt x="1100055" y="3335707"/>
                  <a:pt x="1100032" y="3335242"/>
                </a:cubicBezTo>
                <a:lnTo>
                  <a:pt x="1104519" y="3334506"/>
                </a:lnTo>
                <a:lnTo>
                  <a:pt x="1108049" y="3330362"/>
                </a:lnTo>
                <a:lnTo>
                  <a:pt x="1112079" y="3316492"/>
                </a:lnTo>
                <a:lnTo>
                  <a:pt x="1112670" y="3310855"/>
                </a:lnTo>
                <a:cubicBezTo>
                  <a:pt x="1113422" y="3307128"/>
                  <a:pt x="1114364" y="3304853"/>
                  <a:pt x="1115504" y="3303502"/>
                </a:cubicBezTo>
                <a:lnTo>
                  <a:pt x="1115868" y="3303456"/>
                </a:lnTo>
                <a:lnTo>
                  <a:pt x="1117945" y="3296306"/>
                </a:lnTo>
                <a:cubicBezTo>
                  <a:pt x="1120779" y="3283935"/>
                  <a:pt x="1122897" y="3271607"/>
                  <a:pt x="1124395" y="3259631"/>
                </a:cubicBezTo>
                <a:cubicBezTo>
                  <a:pt x="1144329" y="3258025"/>
                  <a:pt x="1140070" y="3209319"/>
                  <a:pt x="1169437" y="3227829"/>
                </a:cubicBezTo>
                <a:cubicBezTo>
                  <a:pt x="1172377" y="3212096"/>
                  <a:pt x="1162844" y="3197427"/>
                  <a:pt x="1181330" y="3211605"/>
                </a:cubicBezTo>
                <a:cubicBezTo>
                  <a:pt x="1182880" y="3206694"/>
                  <a:pt x="1185735" y="3204534"/>
                  <a:pt x="1189252" y="3203657"/>
                </a:cubicBezTo>
                <a:lnTo>
                  <a:pt x="1190760" y="3203625"/>
                </a:lnTo>
                <a:lnTo>
                  <a:pt x="1199962" y="3164801"/>
                </a:lnTo>
                <a:cubicBezTo>
                  <a:pt x="1200264" y="3156687"/>
                  <a:pt x="1200565" y="3148573"/>
                  <a:pt x="1200867" y="3140459"/>
                </a:cubicBezTo>
                <a:lnTo>
                  <a:pt x="1202949" y="3128619"/>
                </a:lnTo>
                <a:lnTo>
                  <a:pt x="1200205" y="3123757"/>
                </a:lnTo>
                <a:cubicBezTo>
                  <a:pt x="1199091" y="3119348"/>
                  <a:pt x="1199880" y="3114114"/>
                  <a:pt x="1204970" y="3107053"/>
                </a:cubicBezTo>
                <a:lnTo>
                  <a:pt x="1206773" y="3105708"/>
                </a:lnTo>
                <a:cubicBezTo>
                  <a:pt x="1206525" y="3100405"/>
                  <a:pt x="1206276" y="3095101"/>
                  <a:pt x="1206028" y="3089798"/>
                </a:cubicBezTo>
                <a:cubicBezTo>
                  <a:pt x="1204975" y="3084307"/>
                  <a:pt x="1203006" y="3078968"/>
                  <a:pt x="1199753" y="3073892"/>
                </a:cubicBezTo>
                <a:cubicBezTo>
                  <a:pt x="1240588" y="3039515"/>
                  <a:pt x="1235210" y="2987050"/>
                  <a:pt x="1257977" y="2939902"/>
                </a:cubicBezTo>
                <a:cubicBezTo>
                  <a:pt x="1261623" y="2932662"/>
                  <a:pt x="1272171" y="2848651"/>
                  <a:pt x="1259084" y="2801843"/>
                </a:cubicBezTo>
                <a:cubicBezTo>
                  <a:pt x="1261710" y="2779194"/>
                  <a:pt x="1260063" y="2798580"/>
                  <a:pt x="1291951" y="2729696"/>
                </a:cubicBezTo>
                <a:cubicBezTo>
                  <a:pt x="1294720" y="2711201"/>
                  <a:pt x="1326484" y="2667348"/>
                  <a:pt x="1336103" y="2682866"/>
                </a:cubicBezTo>
                <a:cubicBezTo>
                  <a:pt x="1327276" y="2618810"/>
                  <a:pt x="1375294" y="2590047"/>
                  <a:pt x="1384457" y="2526390"/>
                </a:cubicBezTo>
                <a:cubicBezTo>
                  <a:pt x="1427584" y="2509077"/>
                  <a:pt x="1392282" y="2513023"/>
                  <a:pt x="1410558" y="2483002"/>
                </a:cubicBezTo>
                <a:cubicBezTo>
                  <a:pt x="1378504" y="2478874"/>
                  <a:pt x="1441751" y="2450659"/>
                  <a:pt x="1410103" y="2434127"/>
                </a:cubicBezTo>
                <a:cubicBezTo>
                  <a:pt x="1414431" y="2429186"/>
                  <a:pt x="1419622" y="2424923"/>
                  <a:pt x="1425070" y="2420768"/>
                </a:cubicBezTo>
                <a:lnTo>
                  <a:pt x="1427908" y="2418582"/>
                </a:lnTo>
                <a:lnTo>
                  <a:pt x="1433672" y="2407279"/>
                </a:lnTo>
                <a:lnTo>
                  <a:pt x="1442289" y="2407282"/>
                </a:lnTo>
                <a:lnTo>
                  <a:pt x="1455974" y="2392557"/>
                </a:lnTo>
                <a:cubicBezTo>
                  <a:pt x="1460018" y="2386551"/>
                  <a:pt x="1463107" y="2379509"/>
                  <a:pt x="1464630" y="2370864"/>
                </a:cubicBezTo>
                <a:lnTo>
                  <a:pt x="1522314" y="2202566"/>
                </a:lnTo>
                <a:cubicBezTo>
                  <a:pt x="1527106" y="2194430"/>
                  <a:pt x="1526489" y="2183277"/>
                  <a:pt x="1538623" y="2182184"/>
                </a:cubicBezTo>
                <a:cubicBezTo>
                  <a:pt x="1553760" y="2179059"/>
                  <a:pt x="1542407" y="2143133"/>
                  <a:pt x="1556663" y="2151646"/>
                </a:cubicBezTo>
                <a:lnTo>
                  <a:pt x="1600318" y="2025678"/>
                </a:lnTo>
                <a:lnTo>
                  <a:pt x="1608967" y="1908118"/>
                </a:lnTo>
                <a:lnTo>
                  <a:pt x="1618408" y="1721725"/>
                </a:lnTo>
                <a:cubicBezTo>
                  <a:pt x="1616185" y="1710244"/>
                  <a:pt x="1616662" y="1699865"/>
                  <a:pt x="1618819" y="1690229"/>
                </a:cubicBezTo>
                <a:lnTo>
                  <a:pt x="1628779" y="1664519"/>
                </a:lnTo>
                <a:lnTo>
                  <a:pt x="1639464" y="1659741"/>
                </a:lnTo>
                <a:lnTo>
                  <a:pt x="1641233" y="1642638"/>
                </a:lnTo>
                <a:lnTo>
                  <a:pt x="1643710" y="1638374"/>
                </a:lnTo>
                <a:cubicBezTo>
                  <a:pt x="1642186" y="1623558"/>
                  <a:pt x="1632070" y="1579162"/>
                  <a:pt x="1632084" y="1553747"/>
                </a:cubicBezTo>
                <a:cubicBezTo>
                  <a:pt x="1640456" y="1506669"/>
                  <a:pt x="1598558" y="1531113"/>
                  <a:pt x="1643796" y="1485881"/>
                </a:cubicBezTo>
                <a:cubicBezTo>
                  <a:pt x="1624858" y="1402479"/>
                  <a:pt x="1665635" y="1293819"/>
                  <a:pt x="1624197" y="1219904"/>
                </a:cubicBezTo>
                <a:cubicBezTo>
                  <a:pt x="1628256" y="1151825"/>
                  <a:pt x="1614523" y="1131365"/>
                  <a:pt x="1611125" y="1079200"/>
                </a:cubicBezTo>
                <a:cubicBezTo>
                  <a:pt x="1604986" y="1008575"/>
                  <a:pt x="1550313" y="937246"/>
                  <a:pt x="1603801" y="906926"/>
                </a:cubicBezTo>
                <a:lnTo>
                  <a:pt x="1596871" y="693671"/>
                </a:lnTo>
                <a:lnTo>
                  <a:pt x="1588375" y="674509"/>
                </a:lnTo>
                <a:lnTo>
                  <a:pt x="1589972" y="671854"/>
                </a:lnTo>
                <a:cubicBezTo>
                  <a:pt x="1592920" y="660342"/>
                  <a:pt x="1591406" y="653465"/>
                  <a:pt x="1587929" y="648655"/>
                </a:cubicBezTo>
                <a:lnTo>
                  <a:pt x="1582211" y="644194"/>
                </a:lnTo>
                <a:lnTo>
                  <a:pt x="1579157" y="628473"/>
                </a:lnTo>
                <a:lnTo>
                  <a:pt x="1561622" y="545150"/>
                </a:lnTo>
                <a:lnTo>
                  <a:pt x="1563476" y="544275"/>
                </a:lnTo>
                <a:cubicBezTo>
                  <a:pt x="1572747" y="526653"/>
                  <a:pt x="1579298" y="492024"/>
                  <a:pt x="1586685" y="466430"/>
                </a:cubicBezTo>
                <a:cubicBezTo>
                  <a:pt x="1582840" y="450867"/>
                  <a:pt x="1610171" y="407510"/>
                  <a:pt x="1607797" y="390714"/>
                </a:cubicBezTo>
                <a:cubicBezTo>
                  <a:pt x="1607521" y="387397"/>
                  <a:pt x="1607246" y="384081"/>
                  <a:pt x="1606970" y="380764"/>
                </a:cubicBezTo>
                <a:lnTo>
                  <a:pt x="1540890" y="399555"/>
                </a:lnTo>
                <a:cubicBezTo>
                  <a:pt x="1541661" y="397262"/>
                  <a:pt x="1541746" y="387588"/>
                  <a:pt x="1540905" y="382586"/>
                </a:cubicBezTo>
                <a:lnTo>
                  <a:pt x="1529454" y="305471"/>
                </a:lnTo>
                <a:lnTo>
                  <a:pt x="1571859" y="211274"/>
                </a:lnTo>
                <a:cubicBezTo>
                  <a:pt x="1577697" y="181775"/>
                  <a:pt x="1574034" y="164976"/>
                  <a:pt x="1579872" y="135477"/>
                </a:cubicBezTo>
                <a:cubicBezTo>
                  <a:pt x="1577903" y="80822"/>
                  <a:pt x="1629791" y="97694"/>
                  <a:pt x="1621471" y="35011"/>
                </a:cubicBezTo>
                <a:lnTo>
                  <a:pt x="162434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0" name="Freeform: Shape 9">
            <a:extLst>
              <a:ext uri="{FF2B5EF4-FFF2-40B4-BE49-F238E27FC236}">
                <a16:creationId xmlns:a16="http://schemas.microsoft.com/office/drawing/2014/main" id="{FF861025-1719-42FD-BBEB-64F486BE0801}"/>
              </a:ext>
              <a:ext uri="{C183D7F6-B498-43B3-948B-1728B52AA6E4}">
                <adec:decorative xmlns:adec="http://schemas.microsoft.com/office/drawing/2017/decorative" val="1"/>
              </a:ext>
            </a:extLst>
          </p:cNvPr>
          <p:cNvSpPr/>
          <p:nvPr userDrawn="1"/>
        </p:nvSpPr>
        <p:spPr>
          <a:xfrm>
            <a:off x="526312" y="454550"/>
            <a:ext cx="5045148" cy="5943600"/>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38100" dist="12700" dir="30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11" name="Rectangle 6">
            <a:extLst>
              <a:ext uri="{FF2B5EF4-FFF2-40B4-BE49-F238E27FC236}">
                <a16:creationId xmlns:a16="http://schemas.microsoft.com/office/drawing/2014/main" id="{FB5281A5-738F-4421-9D42-84CA9A8692F5}"/>
              </a:ext>
              <a:ext uri="{C183D7F6-B498-43B3-948B-1728B52AA6E4}">
                <adec:decorative xmlns:adec="http://schemas.microsoft.com/office/drawing/2017/decorative" val="1"/>
              </a:ext>
            </a:extLst>
          </p:cNvPr>
          <p:cNvSpPr/>
          <p:nvPr userDrawn="1"/>
        </p:nvSpPr>
        <p:spPr>
          <a:xfrm>
            <a:off x="2339455" y="186966"/>
            <a:ext cx="1185648"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5" name="Picture Placeholder 20">
            <a:extLst>
              <a:ext uri="{FF2B5EF4-FFF2-40B4-BE49-F238E27FC236}">
                <a16:creationId xmlns:a16="http://schemas.microsoft.com/office/drawing/2014/main" id="{ACD4D9FC-DAB8-4FDD-928D-40EC8DF87FCB}"/>
              </a:ext>
            </a:extLst>
          </p:cNvPr>
          <p:cNvSpPr>
            <a:spLocks noGrp="1"/>
          </p:cNvSpPr>
          <p:nvPr>
            <p:ph type="pic" sz="quarter" idx="13" hasCustomPrompt="1"/>
          </p:nvPr>
        </p:nvSpPr>
        <p:spPr>
          <a:xfrm>
            <a:off x="801711" y="724530"/>
            <a:ext cx="2122242" cy="2599357"/>
          </a:xfrm>
        </p:spPr>
        <p:txBody>
          <a:bodyPr/>
          <a:lstStyle>
            <a:lvl1pPr marL="0" indent="0" algn="ctr">
              <a:buNone/>
              <a:defRPr/>
            </a:lvl1pPr>
          </a:lstStyle>
          <a:p>
            <a:r>
              <a:rPr lang="en-US"/>
              <a:t>Click to add photo</a:t>
            </a:r>
          </a:p>
        </p:txBody>
      </p:sp>
      <p:sp>
        <p:nvSpPr>
          <p:cNvPr id="26" name="Picture Placeholder 20">
            <a:extLst>
              <a:ext uri="{FF2B5EF4-FFF2-40B4-BE49-F238E27FC236}">
                <a16:creationId xmlns:a16="http://schemas.microsoft.com/office/drawing/2014/main" id="{D9ABF72E-D2F2-4447-BF2A-6F05FE4FD6DA}"/>
              </a:ext>
            </a:extLst>
          </p:cNvPr>
          <p:cNvSpPr>
            <a:spLocks noGrp="1"/>
          </p:cNvSpPr>
          <p:nvPr>
            <p:ph type="pic" sz="quarter" idx="14" hasCustomPrompt="1"/>
          </p:nvPr>
        </p:nvSpPr>
        <p:spPr>
          <a:xfrm>
            <a:off x="3187309" y="724530"/>
            <a:ext cx="2122242" cy="2599357"/>
          </a:xfrm>
        </p:spPr>
        <p:txBody>
          <a:bodyPr/>
          <a:lstStyle>
            <a:lvl1pPr marL="0" indent="0" algn="ctr">
              <a:buNone/>
              <a:defRPr/>
            </a:lvl1pPr>
          </a:lstStyle>
          <a:p>
            <a:r>
              <a:rPr lang="en-US"/>
              <a:t>Click to add photo</a:t>
            </a:r>
          </a:p>
        </p:txBody>
      </p:sp>
      <p:sp>
        <p:nvSpPr>
          <p:cNvPr id="27" name="Picture Placeholder 20">
            <a:extLst>
              <a:ext uri="{FF2B5EF4-FFF2-40B4-BE49-F238E27FC236}">
                <a16:creationId xmlns:a16="http://schemas.microsoft.com/office/drawing/2014/main" id="{2F0F37A1-4DF5-4621-9E37-D1CC2342A56F}"/>
              </a:ext>
            </a:extLst>
          </p:cNvPr>
          <p:cNvSpPr>
            <a:spLocks noGrp="1"/>
          </p:cNvSpPr>
          <p:nvPr>
            <p:ph type="pic" sz="quarter" idx="15" hasCustomPrompt="1"/>
          </p:nvPr>
        </p:nvSpPr>
        <p:spPr>
          <a:xfrm>
            <a:off x="801710" y="3593830"/>
            <a:ext cx="2122242" cy="2534378"/>
          </a:xfrm>
        </p:spPr>
        <p:txBody>
          <a:bodyPr/>
          <a:lstStyle>
            <a:lvl1pPr marL="0" indent="0" algn="ctr">
              <a:buNone/>
              <a:defRPr/>
            </a:lvl1pPr>
          </a:lstStyle>
          <a:p>
            <a:r>
              <a:rPr lang="en-US"/>
              <a:t>Click to add photo</a:t>
            </a:r>
          </a:p>
        </p:txBody>
      </p:sp>
      <p:sp>
        <p:nvSpPr>
          <p:cNvPr id="28" name="Picture Placeholder 20">
            <a:extLst>
              <a:ext uri="{FF2B5EF4-FFF2-40B4-BE49-F238E27FC236}">
                <a16:creationId xmlns:a16="http://schemas.microsoft.com/office/drawing/2014/main" id="{8C685007-8C22-443A-BE57-85A48662482F}"/>
              </a:ext>
            </a:extLst>
          </p:cNvPr>
          <p:cNvSpPr>
            <a:spLocks noGrp="1"/>
          </p:cNvSpPr>
          <p:nvPr>
            <p:ph type="pic" sz="quarter" idx="16" hasCustomPrompt="1"/>
          </p:nvPr>
        </p:nvSpPr>
        <p:spPr>
          <a:xfrm>
            <a:off x="3182643" y="3593830"/>
            <a:ext cx="2122242" cy="2534378"/>
          </a:xfrm>
        </p:spPr>
        <p:txBody>
          <a:bodyPr/>
          <a:lstStyle>
            <a:lvl1pPr marL="0" indent="0" algn="ctr">
              <a:buNone/>
              <a:defRPr/>
            </a:lvl1pPr>
          </a:lstStyle>
          <a:p>
            <a:r>
              <a:rPr lang="en-US"/>
              <a:t>Click to add photo</a:t>
            </a:r>
          </a:p>
        </p:txBody>
      </p:sp>
      <p:sp>
        <p:nvSpPr>
          <p:cNvPr id="14" name="Content Placeholder 5">
            <a:extLst>
              <a:ext uri="{FF2B5EF4-FFF2-40B4-BE49-F238E27FC236}">
                <a16:creationId xmlns:a16="http://schemas.microsoft.com/office/drawing/2014/main" id="{3494C765-0916-4EB3-A106-4EE989AD902D}"/>
              </a:ext>
            </a:extLst>
          </p:cNvPr>
          <p:cNvSpPr>
            <a:spLocks noGrp="1"/>
          </p:cNvSpPr>
          <p:nvPr>
            <p:ph idx="1"/>
          </p:nvPr>
        </p:nvSpPr>
        <p:spPr>
          <a:xfrm>
            <a:off x="6095999" y="2147355"/>
            <a:ext cx="5045149" cy="4107021"/>
          </a:xfrm>
        </p:spPr>
        <p:txBody>
          <a:bodyPr/>
          <a:lstStyle>
            <a:lvl1pPr marL="0" indent="0">
              <a:buNone/>
              <a:defRPr/>
            </a:lvl1pPr>
          </a:lstStyle>
          <a:p>
            <a:endParaRPr lang="en-US"/>
          </a:p>
        </p:txBody>
      </p:sp>
      <p:sp>
        <p:nvSpPr>
          <p:cNvPr id="15" name="Footer Placeholder 17">
            <a:extLst>
              <a:ext uri="{FF2B5EF4-FFF2-40B4-BE49-F238E27FC236}">
                <a16:creationId xmlns:a16="http://schemas.microsoft.com/office/drawing/2014/main" id="{C51070D0-48FE-47F4-9654-246F3D4083EF}"/>
              </a:ext>
            </a:extLst>
          </p:cNvPr>
          <p:cNvSpPr>
            <a:spLocks noGrp="1"/>
          </p:cNvSpPr>
          <p:nvPr>
            <p:ph type="ftr" sz="quarter" idx="11"/>
          </p:nvPr>
        </p:nvSpPr>
        <p:spPr>
          <a:xfrm rot="5400000">
            <a:off x="10451592" y="1408176"/>
            <a:ext cx="2770499" cy="365125"/>
          </a:xfrm>
        </p:spPr>
        <p:txBody>
          <a:bodyPr/>
          <a:lstStyle>
            <a:lvl1pPr>
              <a:defRPr/>
            </a:lvl1pPr>
          </a:lstStyle>
          <a:p>
            <a:r>
              <a:rPr lang="en-US">
                <a:solidFill>
                  <a:prstClr val="black">
                    <a:lumMod val="85000"/>
                    <a:lumOff val="15000"/>
                  </a:prstClr>
                </a:solidFill>
              </a:rPr>
              <a:t>PRESENTATION TITLE</a:t>
            </a:r>
          </a:p>
        </p:txBody>
      </p:sp>
      <p:sp>
        <p:nvSpPr>
          <p:cNvPr id="18" name="Slide Number Placeholder 18">
            <a:extLst>
              <a:ext uri="{FF2B5EF4-FFF2-40B4-BE49-F238E27FC236}">
                <a16:creationId xmlns:a16="http://schemas.microsoft.com/office/drawing/2014/main" id="{D705FA93-7DE4-4F91-BD9C-A7A25372DDBA}"/>
              </a:ext>
            </a:extLst>
          </p:cNvPr>
          <p:cNvSpPr>
            <a:spLocks noGrp="1"/>
          </p:cNvSpPr>
          <p:nvPr>
            <p:ph type="sldNum" sz="quarter" idx="12"/>
          </p:nvPr>
        </p:nvSpPr>
        <p:spPr>
          <a:xfrm>
            <a:off x="11558016" y="3136392"/>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B9BEB33-D6AC-4C86-9A2A-0FA8A87193B2}"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19" name="Date Placeholder 16">
            <a:extLst>
              <a:ext uri="{FF2B5EF4-FFF2-40B4-BE49-F238E27FC236}">
                <a16:creationId xmlns:a16="http://schemas.microsoft.com/office/drawing/2014/main" id="{C4F3A1D4-1535-400A-AC07-233D6F875A96}"/>
              </a:ext>
            </a:extLst>
          </p:cNvPr>
          <p:cNvSpPr>
            <a:spLocks noGrp="1"/>
          </p:cNvSpPr>
          <p:nvPr>
            <p:ph type="dt" sz="half" idx="10"/>
          </p:nvPr>
        </p:nvSpPr>
        <p:spPr>
          <a:xfrm rot="5400000">
            <a:off x="10506456" y="5074920"/>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Tree>
    <p:extLst>
      <p:ext uri="{BB962C8B-B14F-4D97-AF65-F5344CB8AC3E}">
        <p14:creationId xmlns:p14="http://schemas.microsoft.com/office/powerpoint/2010/main" val="14169662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Closing">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76684E77-3328-431D-852A-A1C804D16D46}"/>
              </a:ext>
              <a:ext uri="{C183D7F6-B498-43B3-948B-1728B52AA6E4}">
                <adec:decorative xmlns:adec="http://schemas.microsoft.com/office/drawing/2017/decorative" val="1"/>
              </a:ext>
            </a:extLst>
          </p:cNvPr>
          <p:cNvSpPr/>
          <p:nvPr userDrawn="1"/>
        </p:nvSpPr>
        <p:spPr>
          <a:xfrm rot="19121972">
            <a:off x="-780426" y="-1149210"/>
            <a:ext cx="8356063" cy="11088571"/>
          </a:xfrm>
          <a:custGeom>
            <a:avLst/>
            <a:gdLst>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82835 w 8356063"/>
              <a:gd name="connsiteY104" fmla="*/ 6159297 h 11088571"/>
              <a:gd name="connsiteX105" fmla="*/ 7234765 w 8356063"/>
              <a:gd name="connsiteY105" fmla="*/ 6273664 h 11088571"/>
              <a:gd name="connsiteX106" fmla="*/ 7157110 w 8356063"/>
              <a:gd name="connsiteY106" fmla="*/ 6320298 h 11088571"/>
              <a:gd name="connsiteX107" fmla="*/ 7122624 w 8356063"/>
              <a:gd name="connsiteY107" fmla="*/ 6344013 h 11088571"/>
              <a:gd name="connsiteX108" fmla="*/ 7040846 w 8356063"/>
              <a:gd name="connsiteY108" fmla="*/ 6492157 h 11088571"/>
              <a:gd name="connsiteX109" fmla="*/ 6916976 w 8356063"/>
              <a:gd name="connsiteY109" fmla="*/ 6654368 h 11088571"/>
              <a:gd name="connsiteX110" fmla="*/ 6822405 w 8356063"/>
              <a:gd name="connsiteY110" fmla="*/ 6769489 h 11088571"/>
              <a:gd name="connsiteX111" fmla="*/ 6820682 w 8356063"/>
              <a:gd name="connsiteY111" fmla="*/ 6770153 h 11088571"/>
              <a:gd name="connsiteX112" fmla="*/ 6812287 w 8356063"/>
              <a:gd name="connsiteY112" fmla="*/ 6782507 h 11088571"/>
              <a:gd name="connsiteX113" fmla="*/ 6780881 w 8356063"/>
              <a:gd name="connsiteY113" fmla="*/ 6844365 h 11088571"/>
              <a:gd name="connsiteX114" fmla="*/ 6776771 w 8356063"/>
              <a:gd name="connsiteY114" fmla="*/ 6846655 h 11088571"/>
              <a:gd name="connsiteX115" fmla="*/ 6793885 w 8356063"/>
              <a:gd name="connsiteY115" fmla="*/ 6895446 h 11088571"/>
              <a:gd name="connsiteX116" fmla="*/ 6773285 w 8356063"/>
              <a:gd name="connsiteY116" fmla="*/ 6954985 h 11088571"/>
              <a:gd name="connsiteX117" fmla="*/ 6776798 w 8356063"/>
              <a:gd name="connsiteY117" fmla="*/ 7102610 h 11088571"/>
              <a:gd name="connsiteX118" fmla="*/ 6756252 w 8356063"/>
              <a:gd name="connsiteY118" fmla="*/ 7196536 h 11088571"/>
              <a:gd name="connsiteX119" fmla="*/ 6688476 w 8356063"/>
              <a:gd name="connsiteY119" fmla="*/ 7299947 h 11088571"/>
              <a:gd name="connsiteX120" fmla="*/ 6639684 w 8356063"/>
              <a:gd name="connsiteY120" fmla="*/ 7509270 h 11088571"/>
              <a:gd name="connsiteX121" fmla="*/ 6638399 w 8356063"/>
              <a:gd name="connsiteY121" fmla="*/ 7539376 h 11088571"/>
              <a:gd name="connsiteX122" fmla="*/ 6644396 w 8356063"/>
              <a:gd name="connsiteY122" fmla="*/ 7561859 h 11088571"/>
              <a:gd name="connsiteX123" fmla="*/ 6818449 w 8356063"/>
              <a:gd name="connsiteY123" fmla="*/ 7561859 h 11088571"/>
              <a:gd name="connsiteX124" fmla="*/ 6818449 w 8356063"/>
              <a:gd name="connsiteY124" fmla="*/ 8601534 h 11088571"/>
              <a:gd name="connsiteX125" fmla="*/ 6710538 w 8356063"/>
              <a:gd name="connsiteY125" fmla="*/ 8601534 h 11088571"/>
              <a:gd name="connsiteX126" fmla="*/ 6718259 w 8356063"/>
              <a:gd name="connsiteY126" fmla="*/ 8630244 h 11088571"/>
              <a:gd name="connsiteX127" fmla="*/ 6774653 w 8356063"/>
              <a:gd name="connsiteY127" fmla="*/ 8750271 h 11088571"/>
              <a:gd name="connsiteX128" fmla="*/ 6791102 w 8356063"/>
              <a:gd name="connsiteY128" fmla="*/ 8874277 h 11088571"/>
              <a:gd name="connsiteX129" fmla="*/ 6749840 w 8356063"/>
              <a:gd name="connsiteY129" fmla="*/ 9027677 h 11088571"/>
              <a:gd name="connsiteX130" fmla="*/ 6782551 w 8356063"/>
              <a:gd name="connsiteY130" fmla="*/ 9305160 h 11088571"/>
              <a:gd name="connsiteX131" fmla="*/ 6822558 w 8356063"/>
              <a:gd name="connsiteY131" fmla="*/ 9381799 h 11088571"/>
              <a:gd name="connsiteX132" fmla="*/ 6904583 w 8356063"/>
              <a:gd name="connsiteY132" fmla="*/ 9690906 h 11088571"/>
              <a:gd name="connsiteX133" fmla="*/ 6979504 w 8356063"/>
              <a:gd name="connsiteY133" fmla="*/ 9813607 h 11088571"/>
              <a:gd name="connsiteX134" fmla="*/ 6996966 w 8356063"/>
              <a:gd name="connsiteY134" fmla="*/ 9833017 h 11088571"/>
              <a:gd name="connsiteX135" fmla="*/ 7008802 w 8356063"/>
              <a:gd name="connsiteY135" fmla="*/ 9857707 h 11088571"/>
              <a:gd name="connsiteX136" fmla="*/ 7030988 w 8356063"/>
              <a:gd name="connsiteY136" fmla="*/ 9965361 h 11088571"/>
              <a:gd name="connsiteX137" fmla="*/ 7034231 w 8356063"/>
              <a:gd name="connsiteY137" fmla="*/ 10050875 h 11088571"/>
              <a:gd name="connsiteX138" fmla="*/ 7030221 w 8356063"/>
              <a:gd name="connsiteY138" fmla="*/ 10082725 h 11088571"/>
              <a:gd name="connsiteX139" fmla="*/ 7023828 w 8356063"/>
              <a:gd name="connsiteY139" fmla="*/ 10135993 h 11088571"/>
              <a:gd name="connsiteX140" fmla="*/ 7006346 w 8356063"/>
              <a:gd name="connsiteY140" fmla="*/ 10179503 h 11088571"/>
              <a:gd name="connsiteX141" fmla="*/ 7006032 w 8356063"/>
              <a:gd name="connsiteY141" fmla="*/ 10222580 h 11088571"/>
              <a:gd name="connsiteX142" fmla="*/ 7022387 w 8356063"/>
              <a:gd name="connsiteY142" fmla="*/ 10227810 h 11088571"/>
              <a:gd name="connsiteX143" fmla="*/ 7016719 w 8356063"/>
              <a:gd name="connsiteY143" fmla="*/ 10275442 h 11088571"/>
              <a:gd name="connsiteX144" fmla="*/ 7006319 w 8356063"/>
              <a:gd name="connsiteY144" fmla="*/ 10348220 h 11088571"/>
              <a:gd name="connsiteX145" fmla="*/ 7009149 w 8356063"/>
              <a:gd name="connsiteY145" fmla="*/ 10359098 h 11088571"/>
              <a:gd name="connsiteX146" fmla="*/ 6994973 w 8356063"/>
              <a:gd name="connsiteY146" fmla="*/ 10370490 h 11088571"/>
              <a:gd name="connsiteX147" fmla="*/ 6984719 w 8356063"/>
              <a:gd name="connsiteY147" fmla="*/ 10397278 h 11088571"/>
              <a:gd name="connsiteX148" fmla="*/ 6958822 w 8356063"/>
              <a:gd name="connsiteY148" fmla="*/ 10537951 h 11088571"/>
              <a:gd name="connsiteX149" fmla="*/ 6961280 w 8356063"/>
              <a:gd name="connsiteY149" fmla="*/ 10565026 h 11088571"/>
              <a:gd name="connsiteX150" fmla="*/ 6961883 w 8356063"/>
              <a:gd name="connsiteY150" fmla="*/ 10621345 h 11088571"/>
              <a:gd name="connsiteX151" fmla="*/ 6969420 w 8356063"/>
              <a:gd name="connsiteY151" fmla="*/ 10658847 h 11088571"/>
              <a:gd name="connsiteX152" fmla="*/ 6961243 w 8356063"/>
              <a:gd name="connsiteY152" fmla="*/ 10667121 h 11088571"/>
              <a:gd name="connsiteX153" fmla="*/ 6954751 w 8356063"/>
              <a:gd name="connsiteY153" fmla="*/ 10688604 h 11088571"/>
              <a:gd name="connsiteX154" fmla="*/ 6941940 w 8356063"/>
              <a:gd name="connsiteY154" fmla="*/ 10797948 h 11088571"/>
              <a:gd name="connsiteX155" fmla="*/ 6945141 w 8356063"/>
              <a:gd name="connsiteY155" fmla="*/ 10818072 h 11088571"/>
              <a:gd name="connsiteX156" fmla="*/ 6897807 w 8356063"/>
              <a:gd name="connsiteY156" fmla="*/ 10904998 h 11088571"/>
              <a:gd name="connsiteX157" fmla="*/ 6834058 w 8356063"/>
              <a:gd name="connsiteY157" fmla="*/ 11025845 h 11088571"/>
              <a:gd name="connsiteX158" fmla="*/ 6757195 w 8356063"/>
              <a:gd name="connsiteY158" fmla="*/ 11088571 h 11088571"/>
              <a:gd name="connsiteX159" fmla="*/ 0 w 8356063"/>
              <a:gd name="connsiteY159" fmla="*/ 5152133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82835 w 8356063"/>
              <a:gd name="connsiteY104" fmla="*/ 6159297 h 11088571"/>
              <a:gd name="connsiteX105" fmla="*/ 7234765 w 8356063"/>
              <a:gd name="connsiteY105" fmla="*/ 6273664 h 11088571"/>
              <a:gd name="connsiteX106" fmla="*/ 7157110 w 8356063"/>
              <a:gd name="connsiteY106" fmla="*/ 6320298 h 11088571"/>
              <a:gd name="connsiteX107" fmla="*/ 7122624 w 8356063"/>
              <a:gd name="connsiteY107" fmla="*/ 6344013 h 11088571"/>
              <a:gd name="connsiteX108" fmla="*/ 7040846 w 8356063"/>
              <a:gd name="connsiteY108" fmla="*/ 6492157 h 11088571"/>
              <a:gd name="connsiteX109" fmla="*/ 6916976 w 8356063"/>
              <a:gd name="connsiteY109" fmla="*/ 6654368 h 11088571"/>
              <a:gd name="connsiteX110" fmla="*/ 6822405 w 8356063"/>
              <a:gd name="connsiteY110" fmla="*/ 6769489 h 11088571"/>
              <a:gd name="connsiteX111" fmla="*/ 6820682 w 8356063"/>
              <a:gd name="connsiteY111" fmla="*/ 6770153 h 11088571"/>
              <a:gd name="connsiteX112" fmla="*/ 6812287 w 8356063"/>
              <a:gd name="connsiteY112" fmla="*/ 6782507 h 11088571"/>
              <a:gd name="connsiteX113" fmla="*/ 6780881 w 8356063"/>
              <a:gd name="connsiteY113" fmla="*/ 6844365 h 11088571"/>
              <a:gd name="connsiteX114" fmla="*/ 6776771 w 8356063"/>
              <a:gd name="connsiteY114" fmla="*/ 6846655 h 11088571"/>
              <a:gd name="connsiteX115" fmla="*/ 6793885 w 8356063"/>
              <a:gd name="connsiteY115" fmla="*/ 6895446 h 11088571"/>
              <a:gd name="connsiteX116" fmla="*/ 6773285 w 8356063"/>
              <a:gd name="connsiteY116" fmla="*/ 6954985 h 11088571"/>
              <a:gd name="connsiteX117" fmla="*/ 6776798 w 8356063"/>
              <a:gd name="connsiteY117" fmla="*/ 7102610 h 11088571"/>
              <a:gd name="connsiteX118" fmla="*/ 6756252 w 8356063"/>
              <a:gd name="connsiteY118" fmla="*/ 7196536 h 11088571"/>
              <a:gd name="connsiteX119" fmla="*/ 6688476 w 8356063"/>
              <a:gd name="connsiteY119" fmla="*/ 7299947 h 11088571"/>
              <a:gd name="connsiteX120" fmla="*/ 6639684 w 8356063"/>
              <a:gd name="connsiteY120" fmla="*/ 7509270 h 11088571"/>
              <a:gd name="connsiteX121" fmla="*/ 6638399 w 8356063"/>
              <a:gd name="connsiteY121" fmla="*/ 7539376 h 11088571"/>
              <a:gd name="connsiteX122" fmla="*/ 6644396 w 8356063"/>
              <a:gd name="connsiteY122" fmla="*/ 7561859 h 11088571"/>
              <a:gd name="connsiteX123" fmla="*/ 6818449 w 8356063"/>
              <a:gd name="connsiteY123" fmla="*/ 8601534 h 11088571"/>
              <a:gd name="connsiteX124" fmla="*/ 6710538 w 8356063"/>
              <a:gd name="connsiteY124" fmla="*/ 8601534 h 11088571"/>
              <a:gd name="connsiteX125" fmla="*/ 6718259 w 8356063"/>
              <a:gd name="connsiteY125" fmla="*/ 8630244 h 11088571"/>
              <a:gd name="connsiteX126" fmla="*/ 6774653 w 8356063"/>
              <a:gd name="connsiteY126" fmla="*/ 8750271 h 11088571"/>
              <a:gd name="connsiteX127" fmla="*/ 6791102 w 8356063"/>
              <a:gd name="connsiteY127" fmla="*/ 8874277 h 11088571"/>
              <a:gd name="connsiteX128" fmla="*/ 6749840 w 8356063"/>
              <a:gd name="connsiteY128" fmla="*/ 9027677 h 11088571"/>
              <a:gd name="connsiteX129" fmla="*/ 6782551 w 8356063"/>
              <a:gd name="connsiteY129" fmla="*/ 9305160 h 11088571"/>
              <a:gd name="connsiteX130" fmla="*/ 6822558 w 8356063"/>
              <a:gd name="connsiteY130" fmla="*/ 9381799 h 11088571"/>
              <a:gd name="connsiteX131" fmla="*/ 6904583 w 8356063"/>
              <a:gd name="connsiteY131" fmla="*/ 9690906 h 11088571"/>
              <a:gd name="connsiteX132" fmla="*/ 6979504 w 8356063"/>
              <a:gd name="connsiteY132" fmla="*/ 9813607 h 11088571"/>
              <a:gd name="connsiteX133" fmla="*/ 6996966 w 8356063"/>
              <a:gd name="connsiteY133" fmla="*/ 9833017 h 11088571"/>
              <a:gd name="connsiteX134" fmla="*/ 7008802 w 8356063"/>
              <a:gd name="connsiteY134" fmla="*/ 9857707 h 11088571"/>
              <a:gd name="connsiteX135" fmla="*/ 7030988 w 8356063"/>
              <a:gd name="connsiteY135" fmla="*/ 9965361 h 11088571"/>
              <a:gd name="connsiteX136" fmla="*/ 7034231 w 8356063"/>
              <a:gd name="connsiteY136" fmla="*/ 10050875 h 11088571"/>
              <a:gd name="connsiteX137" fmla="*/ 7030221 w 8356063"/>
              <a:gd name="connsiteY137" fmla="*/ 10082725 h 11088571"/>
              <a:gd name="connsiteX138" fmla="*/ 7023828 w 8356063"/>
              <a:gd name="connsiteY138" fmla="*/ 10135993 h 11088571"/>
              <a:gd name="connsiteX139" fmla="*/ 7006346 w 8356063"/>
              <a:gd name="connsiteY139" fmla="*/ 10179503 h 11088571"/>
              <a:gd name="connsiteX140" fmla="*/ 7006032 w 8356063"/>
              <a:gd name="connsiteY140" fmla="*/ 10222580 h 11088571"/>
              <a:gd name="connsiteX141" fmla="*/ 7022387 w 8356063"/>
              <a:gd name="connsiteY141" fmla="*/ 10227810 h 11088571"/>
              <a:gd name="connsiteX142" fmla="*/ 7016719 w 8356063"/>
              <a:gd name="connsiteY142" fmla="*/ 10275442 h 11088571"/>
              <a:gd name="connsiteX143" fmla="*/ 7006319 w 8356063"/>
              <a:gd name="connsiteY143" fmla="*/ 10348220 h 11088571"/>
              <a:gd name="connsiteX144" fmla="*/ 7009149 w 8356063"/>
              <a:gd name="connsiteY144" fmla="*/ 10359098 h 11088571"/>
              <a:gd name="connsiteX145" fmla="*/ 6994973 w 8356063"/>
              <a:gd name="connsiteY145" fmla="*/ 10370490 h 11088571"/>
              <a:gd name="connsiteX146" fmla="*/ 6984719 w 8356063"/>
              <a:gd name="connsiteY146" fmla="*/ 10397278 h 11088571"/>
              <a:gd name="connsiteX147" fmla="*/ 6958822 w 8356063"/>
              <a:gd name="connsiteY147" fmla="*/ 10537951 h 11088571"/>
              <a:gd name="connsiteX148" fmla="*/ 6961280 w 8356063"/>
              <a:gd name="connsiteY148" fmla="*/ 10565026 h 11088571"/>
              <a:gd name="connsiteX149" fmla="*/ 6961883 w 8356063"/>
              <a:gd name="connsiteY149" fmla="*/ 10621345 h 11088571"/>
              <a:gd name="connsiteX150" fmla="*/ 6969420 w 8356063"/>
              <a:gd name="connsiteY150" fmla="*/ 10658847 h 11088571"/>
              <a:gd name="connsiteX151" fmla="*/ 6961243 w 8356063"/>
              <a:gd name="connsiteY151" fmla="*/ 10667121 h 11088571"/>
              <a:gd name="connsiteX152" fmla="*/ 6954751 w 8356063"/>
              <a:gd name="connsiteY152" fmla="*/ 10688604 h 11088571"/>
              <a:gd name="connsiteX153" fmla="*/ 6941940 w 8356063"/>
              <a:gd name="connsiteY153" fmla="*/ 10797948 h 11088571"/>
              <a:gd name="connsiteX154" fmla="*/ 6945141 w 8356063"/>
              <a:gd name="connsiteY154" fmla="*/ 10818072 h 11088571"/>
              <a:gd name="connsiteX155" fmla="*/ 6897807 w 8356063"/>
              <a:gd name="connsiteY155" fmla="*/ 10904998 h 11088571"/>
              <a:gd name="connsiteX156" fmla="*/ 6834058 w 8356063"/>
              <a:gd name="connsiteY156" fmla="*/ 11025845 h 11088571"/>
              <a:gd name="connsiteX157" fmla="*/ 6757195 w 8356063"/>
              <a:gd name="connsiteY157" fmla="*/ 11088571 h 11088571"/>
              <a:gd name="connsiteX158" fmla="*/ 0 w 8356063"/>
              <a:gd name="connsiteY158" fmla="*/ 5152133 h 11088571"/>
              <a:gd name="connsiteX159" fmla="*/ 4526334 w 8356063"/>
              <a:gd name="connsiteY159"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82835 w 8356063"/>
              <a:gd name="connsiteY104" fmla="*/ 6159297 h 11088571"/>
              <a:gd name="connsiteX105" fmla="*/ 7234765 w 8356063"/>
              <a:gd name="connsiteY105" fmla="*/ 6273664 h 11088571"/>
              <a:gd name="connsiteX106" fmla="*/ 7157110 w 8356063"/>
              <a:gd name="connsiteY106" fmla="*/ 6320298 h 11088571"/>
              <a:gd name="connsiteX107" fmla="*/ 7122624 w 8356063"/>
              <a:gd name="connsiteY107" fmla="*/ 6344013 h 11088571"/>
              <a:gd name="connsiteX108" fmla="*/ 7040846 w 8356063"/>
              <a:gd name="connsiteY108" fmla="*/ 6492157 h 11088571"/>
              <a:gd name="connsiteX109" fmla="*/ 6916976 w 8356063"/>
              <a:gd name="connsiteY109" fmla="*/ 6654368 h 11088571"/>
              <a:gd name="connsiteX110" fmla="*/ 6822405 w 8356063"/>
              <a:gd name="connsiteY110" fmla="*/ 6769489 h 11088571"/>
              <a:gd name="connsiteX111" fmla="*/ 6820682 w 8356063"/>
              <a:gd name="connsiteY111" fmla="*/ 6770153 h 11088571"/>
              <a:gd name="connsiteX112" fmla="*/ 6812287 w 8356063"/>
              <a:gd name="connsiteY112" fmla="*/ 6782507 h 11088571"/>
              <a:gd name="connsiteX113" fmla="*/ 6780881 w 8356063"/>
              <a:gd name="connsiteY113" fmla="*/ 6844365 h 11088571"/>
              <a:gd name="connsiteX114" fmla="*/ 6776771 w 8356063"/>
              <a:gd name="connsiteY114" fmla="*/ 6846655 h 11088571"/>
              <a:gd name="connsiteX115" fmla="*/ 6793885 w 8356063"/>
              <a:gd name="connsiteY115" fmla="*/ 6895446 h 11088571"/>
              <a:gd name="connsiteX116" fmla="*/ 6773285 w 8356063"/>
              <a:gd name="connsiteY116" fmla="*/ 6954985 h 11088571"/>
              <a:gd name="connsiteX117" fmla="*/ 6776798 w 8356063"/>
              <a:gd name="connsiteY117" fmla="*/ 7102610 h 11088571"/>
              <a:gd name="connsiteX118" fmla="*/ 6756252 w 8356063"/>
              <a:gd name="connsiteY118" fmla="*/ 7196536 h 11088571"/>
              <a:gd name="connsiteX119" fmla="*/ 6688476 w 8356063"/>
              <a:gd name="connsiteY119" fmla="*/ 7299947 h 11088571"/>
              <a:gd name="connsiteX120" fmla="*/ 6639684 w 8356063"/>
              <a:gd name="connsiteY120" fmla="*/ 7509270 h 11088571"/>
              <a:gd name="connsiteX121" fmla="*/ 6638399 w 8356063"/>
              <a:gd name="connsiteY121" fmla="*/ 7539376 h 11088571"/>
              <a:gd name="connsiteX122" fmla="*/ 6644396 w 8356063"/>
              <a:gd name="connsiteY122" fmla="*/ 7561859 h 11088571"/>
              <a:gd name="connsiteX123" fmla="*/ 6710538 w 8356063"/>
              <a:gd name="connsiteY123" fmla="*/ 8601534 h 11088571"/>
              <a:gd name="connsiteX124" fmla="*/ 6718259 w 8356063"/>
              <a:gd name="connsiteY124" fmla="*/ 8630244 h 11088571"/>
              <a:gd name="connsiteX125" fmla="*/ 6774653 w 8356063"/>
              <a:gd name="connsiteY125" fmla="*/ 8750271 h 11088571"/>
              <a:gd name="connsiteX126" fmla="*/ 6791102 w 8356063"/>
              <a:gd name="connsiteY126" fmla="*/ 8874277 h 11088571"/>
              <a:gd name="connsiteX127" fmla="*/ 6749840 w 8356063"/>
              <a:gd name="connsiteY127" fmla="*/ 9027677 h 11088571"/>
              <a:gd name="connsiteX128" fmla="*/ 6782551 w 8356063"/>
              <a:gd name="connsiteY128" fmla="*/ 9305160 h 11088571"/>
              <a:gd name="connsiteX129" fmla="*/ 6822558 w 8356063"/>
              <a:gd name="connsiteY129" fmla="*/ 9381799 h 11088571"/>
              <a:gd name="connsiteX130" fmla="*/ 6904583 w 8356063"/>
              <a:gd name="connsiteY130" fmla="*/ 9690906 h 11088571"/>
              <a:gd name="connsiteX131" fmla="*/ 6979504 w 8356063"/>
              <a:gd name="connsiteY131" fmla="*/ 9813607 h 11088571"/>
              <a:gd name="connsiteX132" fmla="*/ 6996966 w 8356063"/>
              <a:gd name="connsiteY132" fmla="*/ 9833017 h 11088571"/>
              <a:gd name="connsiteX133" fmla="*/ 7008802 w 8356063"/>
              <a:gd name="connsiteY133" fmla="*/ 9857707 h 11088571"/>
              <a:gd name="connsiteX134" fmla="*/ 7030988 w 8356063"/>
              <a:gd name="connsiteY134" fmla="*/ 9965361 h 11088571"/>
              <a:gd name="connsiteX135" fmla="*/ 7034231 w 8356063"/>
              <a:gd name="connsiteY135" fmla="*/ 10050875 h 11088571"/>
              <a:gd name="connsiteX136" fmla="*/ 7030221 w 8356063"/>
              <a:gd name="connsiteY136" fmla="*/ 10082725 h 11088571"/>
              <a:gd name="connsiteX137" fmla="*/ 7023828 w 8356063"/>
              <a:gd name="connsiteY137" fmla="*/ 10135993 h 11088571"/>
              <a:gd name="connsiteX138" fmla="*/ 7006346 w 8356063"/>
              <a:gd name="connsiteY138" fmla="*/ 10179503 h 11088571"/>
              <a:gd name="connsiteX139" fmla="*/ 7006032 w 8356063"/>
              <a:gd name="connsiteY139" fmla="*/ 10222580 h 11088571"/>
              <a:gd name="connsiteX140" fmla="*/ 7022387 w 8356063"/>
              <a:gd name="connsiteY140" fmla="*/ 10227810 h 11088571"/>
              <a:gd name="connsiteX141" fmla="*/ 7016719 w 8356063"/>
              <a:gd name="connsiteY141" fmla="*/ 10275442 h 11088571"/>
              <a:gd name="connsiteX142" fmla="*/ 7006319 w 8356063"/>
              <a:gd name="connsiteY142" fmla="*/ 10348220 h 11088571"/>
              <a:gd name="connsiteX143" fmla="*/ 7009149 w 8356063"/>
              <a:gd name="connsiteY143" fmla="*/ 10359098 h 11088571"/>
              <a:gd name="connsiteX144" fmla="*/ 6994973 w 8356063"/>
              <a:gd name="connsiteY144" fmla="*/ 10370490 h 11088571"/>
              <a:gd name="connsiteX145" fmla="*/ 6984719 w 8356063"/>
              <a:gd name="connsiteY145" fmla="*/ 10397278 h 11088571"/>
              <a:gd name="connsiteX146" fmla="*/ 6958822 w 8356063"/>
              <a:gd name="connsiteY146" fmla="*/ 10537951 h 11088571"/>
              <a:gd name="connsiteX147" fmla="*/ 6961280 w 8356063"/>
              <a:gd name="connsiteY147" fmla="*/ 10565026 h 11088571"/>
              <a:gd name="connsiteX148" fmla="*/ 6961883 w 8356063"/>
              <a:gd name="connsiteY148" fmla="*/ 10621345 h 11088571"/>
              <a:gd name="connsiteX149" fmla="*/ 6969420 w 8356063"/>
              <a:gd name="connsiteY149" fmla="*/ 10658847 h 11088571"/>
              <a:gd name="connsiteX150" fmla="*/ 6961243 w 8356063"/>
              <a:gd name="connsiteY150" fmla="*/ 10667121 h 11088571"/>
              <a:gd name="connsiteX151" fmla="*/ 6954751 w 8356063"/>
              <a:gd name="connsiteY151" fmla="*/ 10688604 h 11088571"/>
              <a:gd name="connsiteX152" fmla="*/ 6941940 w 8356063"/>
              <a:gd name="connsiteY152" fmla="*/ 10797948 h 11088571"/>
              <a:gd name="connsiteX153" fmla="*/ 6945141 w 8356063"/>
              <a:gd name="connsiteY153" fmla="*/ 10818072 h 11088571"/>
              <a:gd name="connsiteX154" fmla="*/ 6897807 w 8356063"/>
              <a:gd name="connsiteY154" fmla="*/ 10904998 h 11088571"/>
              <a:gd name="connsiteX155" fmla="*/ 6834058 w 8356063"/>
              <a:gd name="connsiteY155" fmla="*/ 11025845 h 11088571"/>
              <a:gd name="connsiteX156" fmla="*/ 6757195 w 8356063"/>
              <a:gd name="connsiteY156" fmla="*/ 11088571 h 11088571"/>
              <a:gd name="connsiteX157" fmla="*/ 0 w 8356063"/>
              <a:gd name="connsiteY157" fmla="*/ 5152133 h 11088571"/>
              <a:gd name="connsiteX158" fmla="*/ 4526334 w 8356063"/>
              <a:gd name="connsiteY158"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82835 w 8356063"/>
              <a:gd name="connsiteY104" fmla="*/ 6159297 h 11088571"/>
              <a:gd name="connsiteX105" fmla="*/ 7234765 w 8356063"/>
              <a:gd name="connsiteY105" fmla="*/ 6273664 h 11088571"/>
              <a:gd name="connsiteX106" fmla="*/ 7157110 w 8356063"/>
              <a:gd name="connsiteY106" fmla="*/ 6320298 h 11088571"/>
              <a:gd name="connsiteX107" fmla="*/ 7122624 w 8356063"/>
              <a:gd name="connsiteY107" fmla="*/ 6344013 h 11088571"/>
              <a:gd name="connsiteX108" fmla="*/ 7040846 w 8356063"/>
              <a:gd name="connsiteY108" fmla="*/ 6492157 h 11088571"/>
              <a:gd name="connsiteX109" fmla="*/ 6916976 w 8356063"/>
              <a:gd name="connsiteY109" fmla="*/ 6654368 h 11088571"/>
              <a:gd name="connsiteX110" fmla="*/ 6822405 w 8356063"/>
              <a:gd name="connsiteY110" fmla="*/ 6769489 h 11088571"/>
              <a:gd name="connsiteX111" fmla="*/ 6820682 w 8356063"/>
              <a:gd name="connsiteY111" fmla="*/ 6770153 h 11088571"/>
              <a:gd name="connsiteX112" fmla="*/ 6812287 w 8356063"/>
              <a:gd name="connsiteY112" fmla="*/ 6782507 h 11088571"/>
              <a:gd name="connsiteX113" fmla="*/ 6780881 w 8356063"/>
              <a:gd name="connsiteY113" fmla="*/ 6844365 h 11088571"/>
              <a:gd name="connsiteX114" fmla="*/ 6776771 w 8356063"/>
              <a:gd name="connsiteY114" fmla="*/ 6846655 h 11088571"/>
              <a:gd name="connsiteX115" fmla="*/ 6793885 w 8356063"/>
              <a:gd name="connsiteY115" fmla="*/ 6895446 h 11088571"/>
              <a:gd name="connsiteX116" fmla="*/ 6773285 w 8356063"/>
              <a:gd name="connsiteY116" fmla="*/ 6954985 h 11088571"/>
              <a:gd name="connsiteX117" fmla="*/ 6776798 w 8356063"/>
              <a:gd name="connsiteY117" fmla="*/ 7102610 h 11088571"/>
              <a:gd name="connsiteX118" fmla="*/ 6756252 w 8356063"/>
              <a:gd name="connsiteY118" fmla="*/ 7196536 h 11088571"/>
              <a:gd name="connsiteX119" fmla="*/ 6688476 w 8356063"/>
              <a:gd name="connsiteY119" fmla="*/ 7299947 h 11088571"/>
              <a:gd name="connsiteX120" fmla="*/ 6639684 w 8356063"/>
              <a:gd name="connsiteY120" fmla="*/ 7509270 h 11088571"/>
              <a:gd name="connsiteX121" fmla="*/ 6638399 w 8356063"/>
              <a:gd name="connsiteY121" fmla="*/ 7539376 h 11088571"/>
              <a:gd name="connsiteX122" fmla="*/ 6644396 w 8356063"/>
              <a:gd name="connsiteY122" fmla="*/ 7561859 h 11088571"/>
              <a:gd name="connsiteX123" fmla="*/ 6527235 w 8356063"/>
              <a:gd name="connsiteY123" fmla="*/ 8164209 h 11088571"/>
              <a:gd name="connsiteX124" fmla="*/ 6718259 w 8356063"/>
              <a:gd name="connsiteY124" fmla="*/ 8630244 h 11088571"/>
              <a:gd name="connsiteX125" fmla="*/ 6774653 w 8356063"/>
              <a:gd name="connsiteY125" fmla="*/ 8750271 h 11088571"/>
              <a:gd name="connsiteX126" fmla="*/ 6791102 w 8356063"/>
              <a:gd name="connsiteY126" fmla="*/ 8874277 h 11088571"/>
              <a:gd name="connsiteX127" fmla="*/ 6749840 w 8356063"/>
              <a:gd name="connsiteY127" fmla="*/ 9027677 h 11088571"/>
              <a:gd name="connsiteX128" fmla="*/ 6782551 w 8356063"/>
              <a:gd name="connsiteY128" fmla="*/ 9305160 h 11088571"/>
              <a:gd name="connsiteX129" fmla="*/ 6822558 w 8356063"/>
              <a:gd name="connsiteY129" fmla="*/ 9381799 h 11088571"/>
              <a:gd name="connsiteX130" fmla="*/ 6904583 w 8356063"/>
              <a:gd name="connsiteY130" fmla="*/ 9690906 h 11088571"/>
              <a:gd name="connsiteX131" fmla="*/ 6979504 w 8356063"/>
              <a:gd name="connsiteY131" fmla="*/ 9813607 h 11088571"/>
              <a:gd name="connsiteX132" fmla="*/ 6996966 w 8356063"/>
              <a:gd name="connsiteY132" fmla="*/ 9833017 h 11088571"/>
              <a:gd name="connsiteX133" fmla="*/ 7008802 w 8356063"/>
              <a:gd name="connsiteY133" fmla="*/ 9857707 h 11088571"/>
              <a:gd name="connsiteX134" fmla="*/ 7030988 w 8356063"/>
              <a:gd name="connsiteY134" fmla="*/ 9965361 h 11088571"/>
              <a:gd name="connsiteX135" fmla="*/ 7034231 w 8356063"/>
              <a:gd name="connsiteY135" fmla="*/ 10050875 h 11088571"/>
              <a:gd name="connsiteX136" fmla="*/ 7030221 w 8356063"/>
              <a:gd name="connsiteY136" fmla="*/ 10082725 h 11088571"/>
              <a:gd name="connsiteX137" fmla="*/ 7023828 w 8356063"/>
              <a:gd name="connsiteY137" fmla="*/ 10135993 h 11088571"/>
              <a:gd name="connsiteX138" fmla="*/ 7006346 w 8356063"/>
              <a:gd name="connsiteY138" fmla="*/ 10179503 h 11088571"/>
              <a:gd name="connsiteX139" fmla="*/ 7006032 w 8356063"/>
              <a:gd name="connsiteY139" fmla="*/ 10222580 h 11088571"/>
              <a:gd name="connsiteX140" fmla="*/ 7022387 w 8356063"/>
              <a:gd name="connsiteY140" fmla="*/ 10227810 h 11088571"/>
              <a:gd name="connsiteX141" fmla="*/ 7016719 w 8356063"/>
              <a:gd name="connsiteY141" fmla="*/ 10275442 h 11088571"/>
              <a:gd name="connsiteX142" fmla="*/ 7006319 w 8356063"/>
              <a:gd name="connsiteY142" fmla="*/ 10348220 h 11088571"/>
              <a:gd name="connsiteX143" fmla="*/ 7009149 w 8356063"/>
              <a:gd name="connsiteY143" fmla="*/ 10359098 h 11088571"/>
              <a:gd name="connsiteX144" fmla="*/ 6994973 w 8356063"/>
              <a:gd name="connsiteY144" fmla="*/ 10370490 h 11088571"/>
              <a:gd name="connsiteX145" fmla="*/ 6984719 w 8356063"/>
              <a:gd name="connsiteY145" fmla="*/ 10397278 h 11088571"/>
              <a:gd name="connsiteX146" fmla="*/ 6958822 w 8356063"/>
              <a:gd name="connsiteY146" fmla="*/ 10537951 h 11088571"/>
              <a:gd name="connsiteX147" fmla="*/ 6961280 w 8356063"/>
              <a:gd name="connsiteY147" fmla="*/ 10565026 h 11088571"/>
              <a:gd name="connsiteX148" fmla="*/ 6961883 w 8356063"/>
              <a:gd name="connsiteY148" fmla="*/ 10621345 h 11088571"/>
              <a:gd name="connsiteX149" fmla="*/ 6969420 w 8356063"/>
              <a:gd name="connsiteY149" fmla="*/ 10658847 h 11088571"/>
              <a:gd name="connsiteX150" fmla="*/ 6961243 w 8356063"/>
              <a:gd name="connsiteY150" fmla="*/ 10667121 h 11088571"/>
              <a:gd name="connsiteX151" fmla="*/ 6954751 w 8356063"/>
              <a:gd name="connsiteY151" fmla="*/ 10688604 h 11088571"/>
              <a:gd name="connsiteX152" fmla="*/ 6941940 w 8356063"/>
              <a:gd name="connsiteY152" fmla="*/ 10797948 h 11088571"/>
              <a:gd name="connsiteX153" fmla="*/ 6945141 w 8356063"/>
              <a:gd name="connsiteY153" fmla="*/ 10818072 h 11088571"/>
              <a:gd name="connsiteX154" fmla="*/ 6897807 w 8356063"/>
              <a:gd name="connsiteY154" fmla="*/ 10904998 h 11088571"/>
              <a:gd name="connsiteX155" fmla="*/ 6834058 w 8356063"/>
              <a:gd name="connsiteY155" fmla="*/ 11025845 h 11088571"/>
              <a:gd name="connsiteX156" fmla="*/ 6757195 w 8356063"/>
              <a:gd name="connsiteY156" fmla="*/ 11088571 h 11088571"/>
              <a:gd name="connsiteX157" fmla="*/ 0 w 8356063"/>
              <a:gd name="connsiteY157" fmla="*/ 5152133 h 11088571"/>
              <a:gd name="connsiteX158" fmla="*/ 4526334 w 8356063"/>
              <a:gd name="connsiteY158"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82835 w 8356063"/>
              <a:gd name="connsiteY104" fmla="*/ 6159297 h 11088571"/>
              <a:gd name="connsiteX105" fmla="*/ 7234765 w 8356063"/>
              <a:gd name="connsiteY105" fmla="*/ 6273664 h 11088571"/>
              <a:gd name="connsiteX106" fmla="*/ 7157110 w 8356063"/>
              <a:gd name="connsiteY106" fmla="*/ 6320298 h 11088571"/>
              <a:gd name="connsiteX107" fmla="*/ 7122624 w 8356063"/>
              <a:gd name="connsiteY107" fmla="*/ 6344013 h 11088571"/>
              <a:gd name="connsiteX108" fmla="*/ 7040846 w 8356063"/>
              <a:gd name="connsiteY108" fmla="*/ 6492157 h 11088571"/>
              <a:gd name="connsiteX109" fmla="*/ 6916976 w 8356063"/>
              <a:gd name="connsiteY109" fmla="*/ 6654368 h 11088571"/>
              <a:gd name="connsiteX110" fmla="*/ 6822405 w 8356063"/>
              <a:gd name="connsiteY110" fmla="*/ 6769489 h 11088571"/>
              <a:gd name="connsiteX111" fmla="*/ 6820682 w 8356063"/>
              <a:gd name="connsiteY111" fmla="*/ 6770153 h 11088571"/>
              <a:gd name="connsiteX112" fmla="*/ 6812287 w 8356063"/>
              <a:gd name="connsiteY112" fmla="*/ 6782507 h 11088571"/>
              <a:gd name="connsiteX113" fmla="*/ 6780881 w 8356063"/>
              <a:gd name="connsiteY113" fmla="*/ 6844365 h 11088571"/>
              <a:gd name="connsiteX114" fmla="*/ 6776771 w 8356063"/>
              <a:gd name="connsiteY114" fmla="*/ 6846655 h 11088571"/>
              <a:gd name="connsiteX115" fmla="*/ 6793885 w 8356063"/>
              <a:gd name="connsiteY115" fmla="*/ 6895446 h 11088571"/>
              <a:gd name="connsiteX116" fmla="*/ 6773285 w 8356063"/>
              <a:gd name="connsiteY116" fmla="*/ 6954985 h 11088571"/>
              <a:gd name="connsiteX117" fmla="*/ 6776798 w 8356063"/>
              <a:gd name="connsiteY117" fmla="*/ 7102610 h 11088571"/>
              <a:gd name="connsiteX118" fmla="*/ 6756252 w 8356063"/>
              <a:gd name="connsiteY118" fmla="*/ 7196536 h 11088571"/>
              <a:gd name="connsiteX119" fmla="*/ 6688476 w 8356063"/>
              <a:gd name="connsiteY119" fmla="*/ 7299947 h 11088571"/>
              <a:gd name="connsiteX120" fmla="*/ 6639684 w 8356063"/>
              <a:gd name="connsiteY120" fmla="*/ 7509270 h 11088571"/>
              <a:gd name="connsiteX121" fmla="*/ 6638399 w 8356063"/>
              <a:gd name="connsiteY121" fmla="*/ 7539376 h 11088571"/>
              <a:gd name="connsiteX122" fmla="*/ 6555535 w 8356063"/>
              <a:gd name="connsiteY122" fmla="*/ 7663006 h 11088571"/>
              <a:gd name="connsiteX123" fmla="*/ 6527235 w 8356063"/>
              <a:gd name="connsiteY123" fmla="*/ 8164209 h 11088571"/>
              <a:gd name="connsiteX124" fmla="*/ 6718259 w 8356063"/>
              <a:gd name="connsiteY124" fmla="*/ 8630244 h 11088571"/>
              <a:gd name="connsiteX125" fmla="*/ 6774653 w 8356063"/>
              <a:gd name="connsiteY125" fmla="*/ 8750271 h 11088571"/>
              <a:gd name="connsiteX126" fmla="*/ 6791102 w 8356063"/>
              <a:gd name="connsiteY126" fmla="*/ 8874277 h 11088571"/>
              <a:gd name="connsiteX127" fmla="*/ 6749840 w 8356063"/>
              <a:gd name="connsiteY127" fmla="*/ 9027677 h 11088571"/>
              <a:gd name="connsiteX128" fmla="*/ 6782551 w 8356063"/>
              <a:gd name="connsiteY128" fmla="*/ 9305160 h 11088571"/>
              <a:gd name="connsiteX129" fmla="*/ 6822558 w 8356063"/>
              <a:gd name="connsiteY129" fmla="*/ 9381799 h 11088571"/>
              <a:gd name="connsiteX130" fmla="*/ 6904583 w 8356063"/>
              <a:gd name="connsiteY130" fmla="*/ 9690906 h 11088571"/>
              <a:gd name="connsiteX131" fmla="*/ 6979504 w 8356063"/>
              <a:gd name="connsiteY131" fmla="*/ 9813607 h 11088571"/>
              <a:gd name="connsiteX132" fmla="*/ 6996966 w 8356063"/>
              <a:gd name="connsiteY132" fmla="*/ 9833017 h 11088571"/>
              <a:gd name="connsiteX133" fmla="*/ 7008802 w 8356063"/>
              <a:gd name="connsiteY133" fmla="*/ 9857707 h 11088571"/>
              <a:gd name="connsiteX134" fmla="*/ 7030988 w 8356063"/>
              <a:gd name="connsiteY134" fmla="*/ 9965361 h 11088571"/>
              <a:gd name="connsiteX135" fmla="*/ 7034231 w 8356063"/>
              <a:gd name="connsiteY135" fmla="*/ 10050875 h 11088571"/>
              <a:gd name="connsiteX136" fmla="*/ 7030221 w 8356063"/>
              <a:gd name="connsiteY136" fmla="*/ 10082725 h 11088571"/>
              <a:gd name="connsiteX137" fmla="*/ 7023828 w 8356063"/>
              <a:gd name="connsiteY137" fmla="*/ 10135993 h 11088571"/>
              <a:gd name="connsiteX138" fmla="*/ 7006346 w 8356063"/>
              <a:gd name="connsiteY138" fmla="*/ 10179503 h 11088571"/>
              <a:gd name="connsiteX139" fmla="*/ 7006032 w 8356063"/>
              <a:gd name="connsiteY139" fmla="*/ 10222580 h 11088571"/>
              <a:gd name="connsiteX140" fmla="*/ 7022387 w 8356063"/>
              <a:gd name="connsiteY140" fmla="*/ 10227810 h 11088571"/>
              <a:gd name="connsiteX141" fmla="*/ 7016719 w 8356063"/>
              <a:gd name="connsiteY141" fmla="*/ 10275442 h 11088571"/>
              <a:gd name="connsiteX142" fmla="*/ 7006319 w 8356063"/>
              <a:gd name="connsiteY142" fmla="*/ 10348220 h 11088571"/>
              <a:gd name="connsiteX143" fmla="*/ 7009149 w 8356063"/>
              <a:gd name="connsiteY143" fmla="*/ 10359098 h 11088571"/>
              <a:gd name="connsiteX144" fmla="*/ 6994973 w 8356063"/>
              <a:gd name="connsiteY144" fmla="*/ 10370490 h 11088571"/>
              <a:gd name="connsiteX145" fmla="*/ 6984719 w 8356063"/>
              <a:gd name="connsiteY145" fmla="*/ 10397278 h 11088571"/>
              <a:gd name="connsiteX146" fmla="*/ 6958822 w 8356063"/>
              <a:gd name="connsiteY146" fmla="*/ 10537951 h 11088571"/>
              <a:gd name="connsiteX147" fmla="*/ 6961280 w 8356063"/>
              <a:gd name="connsiteY147" fmla="*/ 10565026 h 11088571"/>
              <a:gd name="connsiteX148" fmla="*/ 6961883 w 8356063"/>
              <a:gd name="connsiteY148" fmla="*/ 10621345 h 11088571"/>
              <a:gd name="connsiteX149" fmla="*/ 6969420 w 8356063"/>
              <a:gd name="connsiteY149" fmla="*/ 10658847 h 11088571"/>
              <a:gd name="connsiteX150" fmla="*/ 6961243 w 8356063"/>
              <a:gd name="connsiteY150" fmla="*/ 10667121 h 11088571"/>
              <a:gd name="connsiteX151" fmla="*/ 6954751 w 8356063"/>
              <a:gd name="connsiteY151" fmla="*/ 10688604 h 11088571"/>
              <a:gd name="connsiteX152" fmla="*/ 6941940 w 8356063"/>
              <a:gd name="connsiteY152" fmla="*/ 10797948 h 11088571"/>
              <a:gd name="connsiteX153" fmla="*/ 6945141 w 8356063"/>
              <a:gd name="connsiteY153" fmla="*/ 10818072 h 11088571"/>
              <a:gd name="connsiteX154" fmla="*/ 6897807 w 8356063"/>
              <a:gd name="connsiteY154" fmla="*/ 10904998 h 11088571"/>
              <a:gd name="connsiteX155" fmla="*/ 6834058 w 8356063"/>
              <a:gd name="connsiteY155" fmla="*/ 11025845 h 11088571"/>
              <a:gd name="connsiteX156" fmla="*/ 6757195 w 8356063"/>
              <a:gd name="connsiteY156" fmla="*/ 11088571 h 11088571"/>
              <a:gd name="connsiteX157" fmla="*/ 0 w 8356063"/>
              <a:gd name="connsiteY157" fmla="*/ 5152133 h 11088571"/>
              <a:gd name="connsiteX158" fmla="*/ 4526334 w 8356063"/>
              <a:gd name="connsiteY158"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82835 w 8356063"/>
              <a:gd name="connsiteY104" fmla="*/ 6159297 h 11088571"/>
              <a:gd name="connsiteX105" fmla="*/ 7234765 w 8356063"/>
              <a:gd name="connsiteY105" fmla="*/ 6273664 h 11088571"/>
              <a:gd name="connsiteX106" fmla="*/ 7157110 w 8356063"/>
              <a:gd name="connsiteY106" fmla="*/ 6320298 h 11088571"/>
              <a:gd name="connsiteX107" fmla="*/ 7122624 w 8356063"/>
              <a:gd name="connsiteY107" fmla="*/ 6344013 h 11088571"/>
              <a:gd name="connsiteX108" fmla="*/ 7040846 w 8356063"/>
              <a:gd name="connsiteY108" fmla="*/ 6492157 h 11088571"/>
              <a:gd name="connsiteX109" fmla="*/ 6916976 w 8356063"/>
              <a:gd name="connsiteY109" fmla="*/ 6654368 h 11088571"/>
              <a:gd name="connsiteX110" fmla="*/ 6822405 w 8356063"/>
              <a:gd name="connsiteY110" fmla="*/ 6769489 h 11088571"/>
              <a:gd name="connsiteX111" fmla="*/ 6820682 w 8356063"/>
              <a:gd name="connsiteY111" fmla="*/ 6770153 h 11088571"/>
              <a:gd name="connsiteX112" fmla="*/ 6812287 w 8356063"/>
              <a:gd name="connsiteY112" fmla="*/ 6782507 h 11088571"/>
              <a:gd name="connsiteX113" fmla="*/ 6780881 w 8356063"/>
              <a:gd name="connsiteY113" fmla="*/ 6844365 h 11088571"/>
              <a:gd name="connsiteX114" fmla="*/ 6776771 w 8356063"/>
              <a:gd name="connsiteY114" fmla="*/ 6846655 h 11088571"/>
              <a:gd name="connsiteX115" fmla="*/ 6793885 w 8356063"/>
              <a:gd name="connsiteY115" fmla="*/ 6895446 h 11088571"/>
              <a:gd name="connsiteX116" fmla="*/ 6773285 w 8356063"/>
              <a:gd name="connsiteY116" fmla="*/ 6954985 h 11088571"/>
              <a:gd name="connsiteX117" fmla="*/ 6776798 w 8356063"/>
              <a:gd name="connsiteY117" fmla="*/ 7102610 h 11088571"/>
              <a:gd name="connsiteX118" fmla="*/ 6756252 w 8356063"/>
              <a:gd name="connsiteY118" fmla="*/ 7196536 h 11088571"/>
              <a:gd name="connsiteX119" fmla="*/ 6688476 w 8356063"/>
              <a:gd name="connsiteY119" fmla="*/ 7299947 h 11088571"/>
              <a:gd name="connsiteX120" fmla="*/ 6639684 w 8356063"/>
              <a:gd name="connsiteY120" fmla="*/ 7509270 h 11088571"/>
              <a:gd name="connsiteX121" fmla="*/ 6638399 w 8356063"/>
              <a:gd name="connsiteY121" fmla="*/ 7539376 h 11088571"/>
              <a:gd name="connsiteX122" fmla="*/ 6555535 w 8356063"/>
              <a:gd name="connsiteY122" fmla="*/ 7663006 h 11088571"/>
              <a:gd name="connsiteX123" fmla="*/ 6527235 w 8356063"/>
              <a:gd name="connsiteY123" fmla="*/ 8164209 h 11088571"/>
              <a:gd name="connsiteX124" fmla="*/ 6718259 w 8356063"/>
              <a:gd name="connsiteY124" fmla="*/ 8630244 h 11088571"/>
              <a:gd name="connsiteX125" fmla="*/ 6774653 w 8356063"/>
              <a:gd name="connsiteY125" fmla="*/ 8750271 h 11088571"/>
              <a:gd name="connsiteX126" fmla="*/ 6791102 w 8356063"/>
              <a:gd name="connsiteY126" fmla="*/ 8874277 h 11088571"/>
              <a:gd name="connsiteX127" fmla="*/ 6749840 w 8356063"/>
              <a:gd name="connsiteY127" fmla="*/ 9027677 h 11088571"/>
              <a:gd name="connsiteX128" fmla="*/ 6782551 w 8356063"/>
              <a:gd name="connsiteY128" fmla="*/ 9305160 h 11088571"/>
              <a:gd name="connsiteX129" fmla="*/ 6822558 w 8356063"/>
              <a:gd name="connsiteY129" fmla="*/ 9381799 h 11088571"/>
              <a:gd name="connsiteX130" fmla="*/ 6904583 w 8356063"/>
              <a:gd name="connsiteY130" fmla="*/ 9690906 h 11088571"/>
              <a:gd name="connsiteX131" fmla="*/ 6979504 w 8356063"/>
              <a:gd name="connsiteY131" fmla="*/ 9813607 h 11088571"/>
              <a:gd name="connsiteX132" fmla="*/ 6996966 w 8356063"/>
              <a:gd name="connsiteY132" fmla="*/ 9833017 h 11088571"/>
              <a:gd name="connsiteX133" fmla="*/ 7008802 w 8356063"/>
              <a:gd name="connsiteY133" fmla="*/ 9857707 h 11088571"/>
              <a:gd name="connsiteX134" fmla="*/ 7030988 w 8356063"/>
              <a:gd name="connsiteY134" fmla="*/ 9965361 h 11088571"/>
              <a:gd name="connsiteX135" fmla="*/ 7034231 w 8356063"/>
              <a:gd name="connsiteY135" fmla="*/ 10050875 h 11088571"/>
              <a:gd name="connsiteX136" fmla="*/ 7030221 w 8356063"/>
              <a:gd name="connsiteY136" fmla="*/ 10082725 h 11088571"/>
              <a:gd name="connsiteX137" fmla="*/ 7023828 w 8356063"/>
              <a:gd name="connsiteY137" fmla="*/ 10135993 h 11088571"/>
              <a:gd name="connsiteX138" fmla="*/ 7006346 w 8356063"/>
              <a:gd name="connsiteY138" fmla="*/ 10179503 h 11088571"/>
              <a:gd name="connsiteX139" fmla="*/ 7006032 w 8356063"/>
              <a:gd name="connsiteY139" fmla="*/ 10222580 h 11088571"/>
              <a:gd name="connsiteX140" fmla="*/ 7022387 w 8356063"/>
              <a:gd name="connsiteY140" fmla="*/ 10227810 h 11088571"/>
              <a:gd name="connsiteX141" fmla="*/ 7016719 w 8356063"/>
              <a:gd name="connsiteY141" fmla="*/ 10275442 h 11088571"/>
              <a:gd name="connsiteX142" fmla="*/ 7006319 w 8356063"/>
              <a:gd name="connsiteY142" fmla="*/ 10348220 h 11088571"/>
              <a:gd name="connsiteX143" fmla="*/ 7009149 w 8356063"/>
              <a:gd name="connsiteY143" fmla="*/ 10359098 h 11088571"/>
              <a:gd name="connsiteX144" fmla="*/ 6994973 w 8356063"/>
              <a:gd name="connsiteY144" fmla="*/ 10370490 h 11088571"/>
              <a:gd name="connsiteX145" fmla="*/ 6984719 w 8356063"/>
              <a:gd name="connsiteY145" fmla="*/ 10397278 h 11088571"/>
              <a:gd name="connsiteX146" fmla="*/ 6958822 w 8356063"/>
              <a:gd name="connsiteY146" fmla="*/ 10537951 h 11088571"/>
              <a:gd name="connsiteX147" fmla="*/ 6961280 w 8356063"/>
              <a:gd name="connsiteY147" fmla="*/ 10565026 h 11088571"/>
              <a:gd name="connsiteX148" fmla="*/ 6961883 w 8356063"/>
              <a:gd name="connsiteY148" fmla="*/ 10621345 h 11088571"/>
              <a:gd name="connsiteX149" fmla="*/ 6969420 w 8356063"/>
              <a:gd name="connsiteY149" fmla="*/ 10658847 h 11088571"/>
              <a:gd name="connsiteX150" fmla="*/ 6961243 w 8356063"/>
              <a:gd name="connsiteY150" fmla="*/ 10667121 h 11088571"/>
              <a:gd name="connsiteX151" fmla="*/ 6954751 w 8356063"/>
              <a:gd name="connsiteY151" fmla="*/ 10688604 h 11088571"/>
              <a:gd name="connsiteX152" fmla="*/ 6941940 w 8356063"/>
              <a:gd name="connsiteY152" fmla="*/ 10797948 h 11088571"/>
              <a:gd name="connsiteX153" fmla="*/ 6945141 w 8356063"/>
              <a:gd name="connsiteY153" fmla="*/ 10818072 h 11088571"/>
              <a:gd name="connsiteX154" fmla="*/ 6897807 w 8356063"/>
              <a:gd name="connsiteY154" fmla="*/ 10904998 h 11088571"/>
              <a:gd name="connsiteX155" fmla="*/ 6834058 w 8356063"/>
              <a:gd name="connsiteY155" fmla="*/ 11025845 h 11088571"/>
              <a:gd name="connsiteX156" fmla="*/ 6757195 w 8356063"/>
              <a:gd name="connsiteY156" fmla="*/ 11088571 h 11088571"/>
              <a:gd name="connsiteX157" fmla="*/ 0 w 8356063"/>
              <a:gd name="connsiteY157" fmla="*/ 5152133 h 11088571"/>
              <a:gd name="connsiteX158" fmla="*/ 4526334 w 8356063"/>
              <a:gd name="connsiteY158"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82835 w 8356063"/>
              <a:gd name="connsiteY104" fmla="*/ 6159297 h 11088571"/>
              <a:gd name="connsiteX105" fmla="*/ 7157110 w 8356063"/>
              <a:gd name="connsiteY105" fmla="*/ 6320298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6771 w 8356063"/>
              <a:gd name="connsiteY113" fmla="*/ 6846655 h 11088571"/>
              <a:gd name="connsiteX114" fmla="*/ 6793885 w 8356063"/>
              <a:gd name="connsiteY114" fmla="*/ 6895446 h 11088571"/>
              <a:gd name="connsiteX115" fmla="*/ 6773285 w 8356063"/>
              <a:gd name="connsiteY115" fmla="*/ 6954985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39684 w 8356063"/>
              <a:gd name="connsiteY119" fmla="*/ 7509270 h 11088571"/>
              <a:gd name="connsiteX120" fmla="*/ 6638399 w 8356063"/>
              <a:gd name="connsiteY120" fmla="*/ 7539376 h 11088571"/>
              <a:gd name="connsiteX121" fmla="*/ 6555535 w 8356063"/>
              <a:gd name="connsiteY121" fmla="*/ 7663006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82835 w 8356063"/>
              <a:gd name="connsiteY104" fmla="*/ 615929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6771 w 8356063"/>
              <a:gd name="connsiteY113" fmla="*/ 6846655 h 11088571"/>
              <a:gd name="connsiteX114" fmla="*/ 6793885 w 8356063"/>
              <a:gd name="connsiteY114" fmla="*/ 6895446 h 11088571"/>
              <a:gd name="connsiteX115" fmla="*/ 6773285 w 8356063"/>
              <a:gd name="connsiteY115" fmla="*/ 6954985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39684 w 8356063"/>
              <a:gd name="connsiteY119" fmla="*/ 7509270 h 11088571"/>
              <a:gd name="connsiteX120" fmla="*/ 6638399 w 8356063"/>
              <a:gd name="connsiteY120" fmla="*/ 7539376 h 11088571"/>
              <a:gd name="connsiteX121" fmla="*/ 6555535 w 8356063"/>
              <a:gd name="connsiteY121" fmla="*/ 7663006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6771 w 8356063"/>
              <a:gd name="connsiteY113" fmla="*/ 6846655 h 11088571"/>
              <a:gd name="connsiteX114" fmla="*/ 6793885 w 8356063"/>
              <a:gd name="connsiteY114" fmla="*/ 6895446 h 11088571"/>
              <a:gd name="connsiteX115" fmla="*/ 6773285 w 8356063"/>
              <a:gd name="connsiteY115" fmla="*/ 6954985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39684 w 8356063"/>
              <a:gd name="connsiteY119" fmla="*/ 7509270 h 11088571"/>
              <a:gd name="connsiteX120" fmla="*/ 6638399 w 8356063"/>
              <a:gd name="connsiteY120" fmla="*/ 7539376 h 11088571"/>
              <a:gd name="connsiteX121" fmla="*/ 6555535 w 8356063"/>
              <a:gd name="connsiteY121" fmla="*/ 7663006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6771 w 8356063"/>
              <a:gd name="connsiteY113" fmla="*/ 6846655 h 11088571"/>
              <a:gd name="connsiteX114" fmla="*/ 6793885 w 8356063"/>
              <a:gd name="connsiteY114" fmla="*/ 6895446 h 11088571"/>
              <a:gd name="connsiteX115" fmla="*/ 6773285 w 8356063"/>
              <a:gd name="connsiteY115" fmla="*/ 6954985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39684 w 8356063"/>
              <a:gd name="connsiteY119" fmla="*/ 7509270 h 11088571"/>
              <a:gd name="connsiteX120" fmla="*/ 6638399 w 8356063"/>
              <a:gd name="connsiteY120" fmla="*/ 7539376 h 11088571"/>
              <a:gd name="connsiteX121" fmla="*/ 6555535 w 8356063"/>
              <a:gd name="connsiteY121" fmla="*/ 7663006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6771 w 8356063"/>
              <a:gd name="connsiteY113" fmla="*/ 6846655 h 11088571"/>
              <a:gd name="connsiteX114" fmla="*/ 6793885 w 8356063"/>
              <a:gd name="connsiteY114" fmla="*/ 6895446 h 11088571"/>
              <a:gd name="connsiteX115" fmla="*/ 6773285 w 8356063"/>
              <a:gd name="connsiteY115" fmla="*/ 6954985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39684 w 8356063"/>
              <a:gd name="connsiteY119" fmla="*/ 7509270 h 11088571"/>
              <a:gd name="connsiteX120" fmla="*/ 6638399 w 8356063"/>
              <a:gd name="connsiteY120" fmla="*/ 7539376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6771 w 8356063"/>
              <a:gd name="connsiteY113" fmla="*/ 6846655 h 11088571"/>
              <a:gd name="connsiteX114" fmla="*/ 6793885 w 8356063"/>
              <a:gd name="connsiteY114" fmla="*/ 6895446 h 11088571"/>
              <a:gd name="connsiteX115" fmla="*/ 6773285 w 8356063"/>
              <a:gd name="connsiteY115" fmla="*/ 6954985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39684 w 8356063"/>
              <a:gd name="connsiteY119" fmla="*/ 7509270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6771 w 8356063"/>
              <a:gd name="connsiteY113" fmla="*/ 6846655 h 11088571"/>
              <a:gd name="connsiteX114" fmla="*/ 6793885 w 8356063"/>
              <a:gd name="connsiteY114" fmla="*/ 6895446 h 11088571"/>
              <a:gd name="connsiteX115" fmla="*/ 6773285 w 8356063"/>
              <a:gd name="connsiteY115" fmla="*/ 6954985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6771 w 8356063"/>
              <a:gd name="connsiteY113" fmla="*/ 6846655 h 11088571"/>
              <a:gd name="connsiteX114" fmla="*/ 6793885 w 8356063"/>
              <a:gd name="connsiteY114" fmla="*/ 6895446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6771 w 8356063"/>
              <a:gd name="connsiteY113" fmla="*/ 6846655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12287 w 8356063"/>
              <a:gd name="connsiteY111" fmla="*/ 6782507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00846 w 8356063"/>
              <a:gd name="connsiteY111" fmla="*/ 6795532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00846 w 8356063"/>
              <a:gd name="connsiteY111" fmla="*/ 6795532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84287 w 8356063"/>
              <a:gd name="connsiteY13" fmla="*/ 3993286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00846 w 8356063"/>
              <a:gd name="connsiteY111" fmla="*/ 6795532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00846 w 8356063"/>
              <a:gd name="connsiteY111" fmla="*/ 6795532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56512 w 8356063"/>
              <a:gd name="connsiteY14" fmla="*/ 4016336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00846 w 8356063"/>
              <a:gd name="connsiteY111" fmla="*/ 6795532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00846 w 8356063"/>
              <a:gd name="connsiteY111" fmla="*/ 6795532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00846 w 8356063"/>
              <a:gd name="connsiteY111" fmla="*/ 6795532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00846 w 8356063"/>
              <a:gd name="connsiteY111" fmla="*/ 6795532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48693 w 8356063"/>
              <a:gd name="connsiteY37" fmla="*/ 4685154 h 11088571"/>
              <a:gd name="connsiteX38" fmla="*/ 8009112 w 8356063"/>
              <a:gd name="connsiteY38" fmla="*/ 4722617 h 11088571"/>
              <a:gd name="connsiteX39" fmla="*/ 7964967 w 8356063"/>
              <a:gd name="connsiteY39" fmla="*/ 4813968 h 11088571"/>
              <a:gd name="connsiteX40" fmla="*/ 7924105 w 8356063"/>
              <a:gd name="connsiteY40" fmla="*/ 4906426 h 11088571"/>
              <a:gd name="connsiteX41" fmla="*/ 7910687 w 8356063"/>
              <a:gd name="connsiteY41" fmla="*/ 4940879 h 11088571"/>
              <a:gd name="connsiteX42" fmla="*/ 7880692 w 8356063"/>
              <a:gd name="connsiteY42" fmla="*/ 4997983 h 11088571"/>
              <a:gd name="connsiteX43" fmla="*/ 7863187 w 8356063"/>
              <a:gd name="connsiteY43" fmla="*/ 5021465 h 11088571"/>
              <a:gd name="connsiteX44" fmla="*/ 7863067 w 8356063"/>
              <a:gd name="connsiteY44" fmla="*/ 5022953 h 11088571"/>
              <a:gd name="connsiteX45" fmla="*/ 7859404 w 8356063"/>
              <a:gd name="connsiteY45" fmla="*/ 5023566 h 11088571"/>
              <a:gd name="connsiteX46" fmla="*/ 7856078 w 8356063"/>
              <a:gd name="connsiteY46" fmla="*/ 5027845 h 11088571"/>
              <a:gd name="connsiteX47" fmla="*/ 7851131 w 8356063"/>
              <a:gd name="connsiteY47" fmla="*/ 5042466 h 11088571"/>
              <a:gd name="connsiteX48" fmla="*/ 7849953 w 8356063"/>
              <a:gd name="connsiteY48" fmla="*/ 5048447 h 11088571"/>
              <a:gd name="connsiteX49" fmla="*/ 7846777 w 8356063"/>
              <a:gd name="connsiteY49" fmla="*/ 5056170 h 11088571"/>
              <a:gd name="connsiteX50" fmla="*/ 7846482 w 8356063"/>
              <a:gd name="connsiteY50" fmla="*/ 5056208 h 11088571"/>
              <a:gd name="connsiteX51" fmla="*/ 7843931 w 8356063"/>
              <a:gd name="connsiteY51" fmla="*/ 5063745 h 11088571"/>
              <a:gd name="connsiteX52" fmla="*/ 7834199 w 8356063"/>
              <a:gd name="connsiteY52" fmla="*/ 5102559 h 11088571"/>
              <a:gd name="connsiteX53" fmla="*/ 7794377 w 8356063"/>
              <a:gd name="connsiteY53" fmla="*/ 5134725 h 11088571"/>
              <a:gd name="connsiteX54" fmla="*/ 7782881 w 8356063"/>
              <a:gd name="connsiteY54" fmla="*/ 5151558 h 11088571"/>
              <a:gd name="connsiteX55" fmla="*/ 7775580 w 8356063"/>
              <a:gd name="connsiteY55" fmla="*/ 5159723 h 11088571"/>
              <a:gd name="connsiteX56" fmla="*/ 7774377 w 8356063"/>
              <a:gd name="connsiteY56" fmla="*/ 5159700 h 11088571"/>
              <a:gd name="connsiteX57" fmla="*/ 7765158 w 8356063"/>
              <a:gd name="connsiteY57" fmla="*/ 5196988 h 11088571"/>
              <a:gd name="connsiteX58" fmla="*/ 7762184 w 8356063"/>
              <a:gd name="connsiteY58" fmla="*/ 5200701 h 11088571"/>
              <a:gd name="connsiteX59" fmla="*/ 7758413 w 8356063"/>
              <a:gd name="connsiteY59" fmla="*/ 5226592 h 11088571"/>
              <a:gd name="connsiteX60" fmla="*/ 7755270 w 8356063"/>
              <a:gd name="connsiteY60" fmla="*/ 5239122 h 11088571"/>
              <a:gd name="connsiteX61" fmla="*/ 7756842 w 8356063"/>
              <a:gd name="connsiteY61" fmla="*/ 5244407 h 11088571"/>
              <a:gd name="connsiteX62" fmla="*/ 7750955 w 8356063"/>
              <a:gd name="connsiteY62" fmla="*/ 5262017 h 11088571"/>
              <a:gd name="connsiteX63" fmla="*/ 7749353 w 8356063"/>
              <a:gd name="connsiteY63" fmla="*/ 5263381 h 11088571"/>
              <a:gd name="connsiteX64" fmla="*/ 7747948 w 8356063"/>
              <a:gd name="connsiteY64" fmla="*/ 5280355 h 11088571"/>
              <a:gd name="connsiteX65" fmla="*/ 7750944 w 8356063"/>
              <a:gd name="connsiteY65" fmla="*/ 5297535 h 11088571"/>
              <a:gd name="connsiteX66" fmla="*/ 7687811 w 8356063"/>
              <a:gd name="connsiteY66" fmla="*/ 5438038 h 11088571"/>
              <a:gd name="connsiteX67" fmla="*/ 7658457 w 8356063"/>
              <a:gd name="connsiteY67" fmla="*/ 5549229 h 11088571"/>
              <a:gd name="connsiteX68" fmla="*/ 7668135 w 8356063"/>
              <a:gd name="connsiteY68" fmla="*/ 5580314 h 11088571"/>
              <a:gd name="connsiteX69" fmla="*/ 7666267 w 8356063"/>
              <a:gd name="connsiteY69" fmla="*/ 5584947 h 11088571"/>
              <a:gd name="connsiteX70" fmla="*/ 7660190 w 8356063"/>
              <a:gd name="connsiteY70" fmla="*/ 5584780 h 11088571"/>
              <a:gd name="connsiteX71" fmla="*/ 7654390 w 8356063"/>
              <a:gd name="connsiteY71" fmla="*/ 5596873 h 11088571"/>
              <a:gd name="connsiteX72" fmla="*/ 7652276 w 8356063"/>
              <a:gd name="connsiteY72" fmla="*/ 5614256 h 11088571"/>
              <a:gd name="connsiteX73" fmla="*/ 7644533 w 8356063"/>
              <a:gd name="connsiteY73" fmla="*/ 5628338 h 11088571"/>
              <a:gd name="connsiteX74" fmla="*/ 7623924 w 8356063"/>
              <a:gd name="connsiteY74" fmla="*/ 5659453 h 11088571"/>
              <a:gd name="connsiteX75" fmla="*/ 7620970 w 8356063"/>
              <a:gd name="connsiteY75" fmla="*/ 5670583 h 11088571"/>
              <a:gd name="connsiteX76" fmla="*/ 7614472 w 8356063"/>
              <a:gd name="connsiteY76" fmla="*/ 5680853 h 11088571"/>
              <a:gd name="connsiteX77" fmla="*/ 7611151 w 8356063"/>
              <a:gd name="connsiteY77" fmla="*/ 5681035 h 11088571"/>
              <a:gd name="connsiteX78" fmla="*/ 7604745 w 8356063"/>
              <a:gd name="connsiteY78" fmla="*/ 5673100 h 11088571"/>
              <a:gd name="connsiteX79" fmla="*/ 7598508 w 8356063"/>
              <a:gd name="connsiteY79" fmla="*/ 5707792 h 11088571"/>
              <a:gd name="connsiteX80" fmla="*/ 7588132 w 8356063"/>
              <a:gd name="connsiteY80" fmla="*/ 5731832 h 11088571"/>
              <a:gd name="connsiteX81" fmla="*/ 7579010 w 8356063"/>
              <a:gd name="connsiteY81" fmla="*/ 5749130 h 11088571"/>
              <a:gd name="connsiteX82" fmla="*/ 7567846 w 8356063"/>
              <a:gd name="connsiteY82" fmla="*/ 5761514 h 11088571"/>
              <a:gd name="connsiteX83" fmla="*/ 7562360 w 8356063"/>
              <a:gd name="connsiteY83" fmla="*/ 5762220 h 11088571"/>
              <a:gd name="connsiteX84" fmla="*/ 7556811 w 8356063"/>
              <a:gd name="connsiteY84" fmla="*/ 5771335 h 11088571"/>
              <a:gd name="connsiteX85" fmla="*/ 7554640 w 8356063"/>
              <a:gd name="connsiteY85" fmla="*/ 5773241 h 11088571"/>
              <a:gd name="connsiteX86" fmla="*/ 7542887 w 8356063"/>
              <a:gd name="connsiteY86" fmla="*/ 5784687 h 11088571"/>
              <a:gd name="connsiteX87" fmla="*/ 7535042 w 8356063"/>
              <a:gd name="connsiteY87" fmla="*/ 5822014 h 11088571"/>
              <a:gd name="connsiteX88" fmla="*/ 7528564 w 8356063"/>
              <a:gd name="connsiteY88" fmla="*/ 5835491 h 11088571"/>
              <a:gd name="connsiteX89" fmla="*/ 7528262 w 8356063"/>
              <a:gd name="connsiteY89" fmla="*/ 5842520 h 11088571"/>
              <a:gd name="connsiteX90" fmla="*/ 7524672 w 8356063"/>
              <a:gd name="connsiteY90" fmla="*/ 5848636 h 11088571"/>
              <a:gd name="connsiteX91" fmla="*/ 7511201 w 8356063"/>
              <a:gd name="connsiteY91" fmla="*/ 5857337 h 11088571"/>
              <a:gd name="connsiteX92" fmla="*/ 7472860 w 8356063"/>
              <a:gd name="connsiteY92" fmla="*/ 5932895 h 11088571"/>
              <a:gd name="connsiteX93" fmla="*/ 7455737 w 8356063"/>
              <a:gd name="connsiteY93" fmla="*/ 5966371 h 11088571"/>
              <a:gd name="connsiteX94" fmla="*/ 7441118 w 8356063"/>
              <a:gd name="connsiteY94" fmla="*/ 5983776 h 11088571"/>
              <a:gd name="connsiteX95" fmla="*/ 7422136 w 8356063"/>
              <a:gd name="connsiteY95" fmla="*/ 6006029 h 11088571"/>
              <a:gd name="connsiteX96" fmla="*/ 7415242 w 8356063"/>
              <a:gd name="connsiteY96" fmla="*/ 6014193 h 11088571"/>
              <a:gd name="connsiteX97" fmla="*/ 7413713 w 8356063"/>
              <a:gd name="connsiteY97" fmla="*/ 6011261 h 11088571"/>
              <a:gd name="connsiteX98" fmla="*/ 7407657 w 8356063"/>
              <a:gd name="connsiteY98" fmla="*/ 6023093 h 11088571"/>
              <a:gd name="connsiteX99" fmla="*/ 7407638 w 8356063"/>
              <a:gd name="connsiteY99" fmla="*/ 6023198 h 11088571"/>
              <a:gd name="connsiteX100" fmla="*/ 7405595 w 8356063"/>
              <a:gd name="connsiteY100" fmla="*/ 6025617 h 11088571"/>
              <a:gd name="connsiteX101" fmla="*/ 7359074 w 8356063"/>
              <a:gd name="connsiteY101" fmla="*/ 6082195 h 11088571"/>
              <a:gd name="connsiteX102" fmla="*/ 7336852 w 8356063"/>
              <a:gd name="connsiteY102" fmla="*/ 6102590 h 11088571"/>
              <a:gd name="connsiteX103" fmla="*/ 7318867 w 8356063"/>
              <a:gd name="connsiteY103" fmla="*/ 6115205 h 11088571"/>
              <a:gd name="connsiteX104" fmla="*/ 7273790 w 8356063"/>
              <a:gd name="connsiteY104" fmla="*/ 6193687 h 11088571"/>
              <a:gd name="connsiteX105" fmla="*/ 7163624 w 8356063"/>
              <a:gd name="connsiteY105" fmla="*/ 6304854 h 11088571"/>
              <a:gd name="connsiteX106" fmla="*/ 7122624 w 8356063"/>
              <a:gd name="connsiteY106" fmla="*/ 6344013 h 11088571"/>
              <a:gd name="connsiteX107" fmla="*/ 7040846 w 8356063"/>
              <a:gd name="connsiteY107" fmla="*/ 6492157 h 11088571"/>
              <a:gd name="connsiteX108" fmla="*/ 6916976 w 8356063"/>
              <a:gd name="connsiteY108" fmla="*/ 6654368 h 11088571"/>
              <a:gd name="connsiteX109" fmla="*/ 6822405 w 8356063"/>
              <a:gd name="connsiteY109" fmla="*/ 6769489 h 11088571"/>
              <a:gd name="connsiteX110" fmla="*/ 6820682 w 8356063"/>
              <a:gd name="connsiteY110" fmla="*/ 6770153 h 11088571"/>
              <a:gd name="connsiteX111" fmla="*/ 6800846 w 8356063"/>
              <a:gd name="connsiteY111" fmla="*/ 6795532 h 11088571"/>
              <a:gd name="connsiteX112" fmla="*/ 6780881 w 8356063"/>
              <a:gd name="connsiteY112" fmla="*/ 6844365 h 11088571"/>
              <a:gd name="connsiteX113" fmla="*/ 6771446 w 8356063"/>
              <a:gd name="connsiteY113" fmla="*/ 6859283 h 11088571"/>
              <a:gd name="connsiteX114" fmla="*/ 6770608 w 8356063"/>
              <a:gd name="connsiteY114" fmla="*/ 6915375 h 11088571"/>
              <a:gd name="connsiteX115" fmla="*/ 6765891 w 8356063"/>
              <a:gd name="connsiteY115" fmla="*/ 6983100 h 11088571"/>
              <a:gd name="connsiteX116" fmla="*/ 6776798 w 8356063"/>
              <a:gd name="connsiteY116" fmla="*/ 7102610 h 11088571"/>
              <a:gd name="connsiteX117" fmla="*/ 6756252 w 8356063"/>
              <a:gd name="connsiteY117" fmla="*/ 7196536 h 11088571"/>
              <a:gd name="connsiteX118" fmla="*/ 6688476 w 8356063"/>
              <a:gd name="connsiteY118" fmla="*/ 7299947 h 11088571"/>
              <a:gd name="connsiteX119" fmla="*/ 6626875 w 8356063"/>
              <a:gd name="connsiteY119" fmla="*/ 7510098 h 11088571"/>
              <a:gd name="connsiteX120" fmla="*/ 6618676 w 8356063"/>
              <a:gd name="connsiteY120" fmla="*/ 7582454 h 11088571"/>
              <a:gd name="connsiteX121" fmla="*/ 6522906 w 8356063"/>
              <a:gd name="connsiteY121" fmla="*/ 7755150 h 11088571"/>
              <a:gd name="connsiteX122" fmla="*/ 6527235 w 8356063"/>
              <a:gd name="connsiteY122" fmla="*/ 8164209 h 11088571"/>
              <a:gd name="connsiteX123" fmla="*/ 6718259 w 8356063"/>
              <a:gd name="connsiteY123" fmla="*/ 8630244 h 11088571"/>
              <a:gd name="connsiteX124" fmla="*/ 6774653 w 8356063"/>
              <a:gd name="connsiteY124" fmla="*/ 8750271 h 11088571"/>
              <a:gd name="connsiteX125" fmla="*/ 6791102 w 8356063"/>
              <a:gd name="connsiteY125" fmla="*/ 8874277 h 11088571"/>
              <a:gd name="connsiteX126" fmla="*/ 6749840 w 8356063"/>
              <a:gd name="connsiteY126" fmla="*/ 9027677 h 11088571"/>
              <a:gd name="connsiteX127" fmla="*/ 6782551 w 8356063"/>
              <a:gd name="connsiteY127" fmla="*/ 9305160 h 11088571"/>
              <a:gd name="connsiteX128" fmla="*/ 6822558 w 8356063"/>
              <a:gd name="connsiteY128" fmla="*/ 9381799 h 11088571"/>
              <a:gd name="connsiteX129" fmla="*/ 6904583 w 8356063"/>
              <a:gd name="connsiteY129" fmla="*/ 9690906 h 11088571"/>
              <a:gd name="connsiteX130" fmla="*/ 6979504 w 8356063"/>
              <a:gd name="connsiteY130" fmla="*/ 9813607 h 11088571"/>
              <a:gd name="connsiteX131" fmla="*/ 6996966 w 8356063"/>
              <a:gd name="connsiteY131" fmla="*/ 9833017 h 11088571"/>
              <a:gd name="connsiteX132" fmla="*/ 7008802 w 8356063"/>
              <a:gd name="connsiteY132" fmla="*/ 9857707 h 11088571"/>
              <a:gd name="connsiteX133" fmla="*/ 7030988 w 8356063"/>
              <a:gd name="connsiteY133" fmla="*/ 9965361 h 11088571"/>
              <a:gd name="connsiteX134" fmla="*/ 7034231 w 8356063"/>
              <a:gd name="connsiteY134" fmla="*/ 10050875 h 11088571"/>
              <a:gd name="connsiteX135" fmla="*/ 7030221 w 8356063"/>
              <a:gd name="connsiteY135" fmla="*/ 10082725 h 11088571"/>
              <a:gd name="connsiteX136" fmla="*/ 7023828 w 8356063"/>
              <a:gd name="connsiteY136" fmla="*/ 10135993 h 11088571"/>
              <a:gd name="connsiteX137" fmla="*/ 7006346 w 8356063"/>
              <a:gd name="connsiteY137" fmla="*/ 10179503 h 11088571"/>
              <a:gd name="connsiteX138" fmla="*/ 7006032 w 8356063"/>
              <a:gd name="connsiteY138" fmla="*/ 10222580 h 11088571"/>
              <a:gd name="connsiteX139" fmla="*/ 7022387 w 8356063"/>
              <a:gd name="connsiteY139" fmla="*/ 10227810 h 11088571"/>
              <a:gd name="connsiteX140" fmla="*/ 7016719 w 8356063"/>
              <a:gd name="connsiteY140" fmla="*/ 10275442 h 11088571"/>
              <a:gd name="connsiteX141" fmla="*/ 7006319 w 8356063"/>
              <a:gd name="connsiteY141" fmla="*/ 10348220 h 11088571"/>
              <a:gd name="connsiteX142" fmla="*/ 7009149 w 8356063"/>
              <a:gd name="connsiteY142" fmla="*/ 10359098 h 11088571"/>
              <a:gd name="connsiteX143" fmla="*/ 6994973 w 8356063"/>
              <a:gd name="connsiteY143" fmla="*/ 10370490 h 11088571"/>
              <a:gd name="connsiteX144" fmla="*/ 6984719 w 8356063"/>
              <a:gd name="connsiteY144" fmla="*/ 10397278 h 11088571"/>
              <a:gd name="connsiteX145" fmla="*/ 6958822 w 8356063"/>
              <a:gd name="connsiteY145" fmla="*/ 10537951 h 11088571"/>
              <a:gd name="connsiteX146" fmla="*/ 6961280 w 8356063"/>
              <a:gd name="connsiteY146" fmla="*/ 10565026 h 11088571"/>
              <a:gd name="connsiteX147" fmla="*/ 6961883 w 8356063"/>
              <a:gd name="connsiteY147" fmla="*/ 10621345 h 11088571"/>
              <a:gd name="connsiteX148" fmla="*/ 6969420 w 8356063"/>
              <a:gd name="connsiteY148" fmla="*/ 10658847 h 11088571"/>
              <a:gd name="connsiteX149" fmla="*/ 6961243 w 8356063"/>
              <a:gd name="connsiteY149" fmla="*/ 10667121 h 11088571"/>
              <a:gd name="connsiteX150" fmla="*/ 6954751 w 8356063"/>
              <a:gd name="connsiteY150" fmla="*/ 10688604 h 11088571"/>
              <a:gd name="connsiteX151" fmla="*/ 6941940 w 8356063"/>
              <a:gd name="connsiteY151" fmla="*/ 10797948 h 11088571"/>
              <a:gd name="connsiteX152" fmla="*/ 6945141 w 8356063"/>
              <a:gd name="connsiteY152" fmla="*/ 10818072 h 11088571"/>
              <a:gd name="connsiteX153" fmla="*/ 6897807 w 8356063"/>
              <a:gd name="connsiteY153" fmla="*/ 10904998 h 11088571"/>
              <a:gd name="connsiteX154" fmla="*/ 6834058 w 8356063"/>
              <a:gd name="connsiteY154" fmla="*/ 11025845 h 11088571"/>
              <a:gd name="connsiteX155" fmla="*/ 6757195 w 8356063"/>
              <a:gd name="connsiteY155" fmla="*/ 11088571 h 11088571"/>
              <a:gd name="connsiteX156" fmla="*/ 0 w 8356063"/>
              <a:gd name="connsiteY156" fmla="*/ 5152133 h 11088571"/>
              <a:gd name="connsiteX157" fmla="*/ 4526334 w 8356063"/>
              <a:gd name="connsiteY157"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51262 w 8356063"/>
              <a:gd name="connsiteY36" fmla="*/ 4679945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27235 w 8356063"/>
              <a:gd name="connsiteY121" fmla="*/ 8164209 h 11088571"/>
              <a:gd name="connsiteX122" fmla="*/ 6718259 w 8356063"/>
              <a:gd name="connsiteY122" fmla="*/ 8630244 h 11088571"/>
              <a:gd name="connsiteX123" fmla="*/ 6774653 w 8356063"/>
              <a:gd name="connsiteY123" fmla="*/ 8750271 h 11088571"/>
              <a:gd name="connsiteX124" fmla="*/ 6791102 w 8356063"/>
              <a:gd name="connsiteY124" fmla="*/ 8874277 h 11088571"/>
              <a:gd name="connsiteX125" fmla="*/ 6749840 w 8356063"/>
              <a:gd name="connsiteY125" fmla="*/ 9027677 h 11088571"/>
              <a:gd name="connsiteX126" fmla="*/ 6782551 w 8356063"/>
              <a:gd name="connsiteY126" fmla="*/ 9305160 h 11088571"/>
              <a:gd name="connsiteX127" fmla="*/ 6822558 w 8356063"/>
              <a:gd name="connsiteY127" fmla="*/ 9381799 h 11088571"/>
              <a:gd name="connsiteX128" fmla="*/ 6904583 w 8356063"/>
              <a:gd name="connsiteY128" fmla="*/ 9690906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27235 w 8356063"/>
              <a:gd name="connsiteY121" fmla="*/ 8164209 h 11088571"/>
              <a:gd name="connsiteX122" fmla="*/ 6718259 w 8356063"/>
              <a:gd name="connsiteY122" fmla="*/ 8630244 h 11088571"/>
              <a:gd name="connsiteX123" fmla="*/ 6774653 w 8356063"/>
              <a:gd name="connsiteY123" fmla="*/ 8750271 h 11088571"/>
              <a:gd name="connsiteX124" fmla="*/ 6791102 w 8356063"/>
              <a:gd name="connsiteY124" fmla="*/ 8874277 h 11088571"/>
              <a:gd name="connsiteX125" fmla="*/ 6749840 w 8356063"/>
              <a:gd name="connsiteY125" fmla="*/ 9027677 h 11088571"/>
              <a:gd name="connsiteX126" fmla="*/ 6782551 w 8356063"/>
              <a:gd name="connsiteY126" fmla="*/ 9305160 h 11088571"/>
              <a:gd name="connsiteX127" fmla="*/ 6822558 w 8356063"/>
              <a:gd name="connsiteY127" fmla="*/ 9381799 h 11088571"/>
              <a:gd name="connsiteX128" fmla="*/ 6904583 w 8356063"/>
              <a:gd name="connsiteY128" fmla="*/ 9690906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27235 w 8356063"/>
              <a:gd name="connsiteY121" fmla="*/ 8164209 h 11088571"/>
              <a:gd name="connsiteX122" fmla="*/ 6718259 w 8356063"/>
              <a:gd name="connsiteY122" fmla="*/ 8630244 h 11088571"/>
              <a:gd name="connsiteX123" fmla="*/ 6774653 w 8356063"/>
              <a:gd name="connsiteY123" fmla="*/ 8750271 h 11088571"/>
              <a:gd name="connsiteX124" fmla="*/ 6775523 w 8356063"/>
              <a:gd name="connsiteY124" fmla="*/ 8918275 h 11088571"/>
              <a:gd name="connsiteX125" fmla="*/ 6749840 w 8356063"/>
              <a:gd name="connsiteY125" fmla="*/ 9027677 h 11088571"/>
              <a:gd name="connsiteX126" fmla="*/ 6782551 w 8356063"/>
              <a:gd name="connsiteY126" fmla="*/ 9305160 h 11088571"/>
              <a:gd name="connsiteX127" fmla="*/ 6822558 w 8356063"/>
              <a:gd name="connsiteY127" fmla="*/ 9381799 h 11088571"/>
              <a:gd name="connsiteX128" fmla="*/ 6904583 w 8356063"/>
              <a:gd name="connsiteY128" fmla="*/ 9690906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27235 w 8356063"/>
              <a:gd name="connsiteY121" fmla="*/ 8164209 h 11088571"/>
              <a:gd name="connsiteX122" fmla="*/ 6718259 w 8356063"/>
              <a:gd name="connsiteY122" fmla="*/ 8630244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82551 w 8356063"/>
              <a:gd name="connsiteY126" fmla="*/ 9305160 h 11088571"/>
              <a:gd name="connsiteX127" fmla="*/ 6822558 w 8356063"/>
              <a:gd name="connsiteY127" fmla="*/ 9381799 h 11088571"/>
              <a:gd name="connsiteX128" fmla="*/ 6904583 w 8356063"/>
              <a:gd name="connsiteY128" fmla="*/ 9690906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27235 w 8356063"/>
              <a:gd name="connsiteY121" fmla="*/ 8164209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82551 w 8356063"/>
              <a:gd name="connsiteY126" fmla="*/ 9305160 h 11088571"/>
              <a:gd name="connsiteX127" fmla="*/ 6822558 w 8356063"/>
              <a:gd name="connsiteY127" fmla="*/ 9381799 h 11088571"/>
              <a:gd name="connsiteX128" fmla="*/ 6904583 w 8356063"/>
              <a:gd name="connsiteY128" fmla="*/ 9690906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82551 w 8356063"/>
              <a:gd name="connsiteY126" fmla="*/ 9305160 h 11088571"/>
              <a:gd name="connsiteX127" fmla="*/ 6822558 w 8356063"/>
              <a:gd name="connsiteY127" fmla="*/ 9381799 h 11088571"/>
              <a:gd name="connsiteX128" fmla="*/ 6904583 w 8356063"/>
              <a:gd name="connsiteY128" fmla="*/ 9690906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41597 w 8356063"/>
              <a:gd name="connsiteY126" fmla="*/ 9194190 h 11088571"/>
              <a:gd name="connsiteX127" fmla="*/ 6822558 w 8356063"/>
              <a:gd name="connsiteY127" fmla="*/ 9381799 h 11088571"/>
              <a:gd name="connsiteX128" fmla="*/ 6904583 w 8356063"/>
              <a:gd name="connsiteY128" fmla="*/ 9690906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41597 w 8356063"/>
              <a:gd name="connsiteY126" fmla="*/ 9194190 h 11088571"/>
              <a:gd name="connsiteX127" fmla="*/ 6784373 w 8356063"/>
              <a:gd name="connsiteY127" fmla="*/ 9313641 h 11088571"/>
              <a:gd name="connsiteX128" fmla="*/ 6904583 w 8356063"/>
              <a:gd name="connsiteY128" fmla="*/ 9690906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41597 w 8356063"/>
              <a:gd name="connsiteY126" fmla="*/ 9194190 h 11088571"/>
              <a:gd name="connsiteX127" fmla="*/ 6784373 w 8356063"/>
              <a:gd name="connsiteY127" fmla="*/ 9313641 h 11088571"/>
              <a:gd name="connsiteX128" fmla="*/ 6802351 w 8356063"/>
              <a:gd name="connsiteY128" fmla="*/ 9439574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41597 w 8356063"/>
              <a:gd name="connsiteY126" fmla="*/ 9194190 h 11088571"/>
              <a:gd name="connsiteX127" fmla="*/ 6770652 w 8356063"/>
              <a:gd name="connsiteY127" fmla="*/ 9243900 h 11088571"/>
              <a:gd name="connsiteX128" fmla="*/ 6802351 w 8356063"/>
              <a:gd name="connsiteY128" fmla="*/ 9439574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41597 w 8356063"/>
              <a:gd name="connsiteY126" fmla="*/ 9194190 h 11088571"/>
              <a:gd name="connsiteX127" fmla="*/ 6770652 w 8356063"/>
              <a:gd name="connsiteY127" fmla="*/ 9243900 h 11088571"/>
              <a:gd name="connsiteX128" fmla="*/ 6784978 w 8356063"/>
              <a:gd name="connsiteY128" fmla="*/ 9360858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84719 w 8356063"/>
              <a:gd name="connsiteY143" fmla="*/ 1039727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41597 w 8356063"/>
              <a:gd name="connsiteY126" fmla="*/ 9194190 h 11088571"/>
              <a:gd name="connsiteX127" fmla="*/ 6770652 w 8356063"/>
              <a:gd name="connsiteY127" fmla="*/ 9243900 h 11088571"/>
              <a:gd name="connsiteX128" fmla="*/ 6784978 w 8356063"/>
              <a:gd name="connsiteY128" fmla="*/ 9360858 h 11088571"/>
              <a:gd name="connsiteX129" fmla="*/ 6979504 w 8356063"/>
              <a:gd name="connsiteY129" fmla="*/ 9813607 h 11088571"/>
              <a:gd name="connsiteX130" fmla="*/ 6996966 w 8356063"/>
              <a:gd name="connsiteY130" fmla="*/ 9833017 h 11088571"/>
              <a:gd name="connsiteX131" fmla="*/ 7008802 w 8356063"/>
              <a:gd name="connsiteY131" fmla="*/ 9857707 h 11088571"/>
              <a:gd name="connsiteX132" fmla="*/ 7030988 w 8356063"/>
              <a:gd name="connsiteY132" fmla="*/ 9965361 h 11088571"/>
              <a:gd name="connsiteX133" fmla="*/ 7034231 w 8356063"/>
              <a:gd name="connsiteY133" fmla="*/ 10050875 h 11088571"/>
              <a:gd name="connsiteX134" fmla="*/ 7030221 w 8356063"/>
              <a:gd name="connsiteY134" fmla="*/ 10082725 h 11088571"/>
              <a:gd name="connsiteX135" fmla="*/ 7023828 w 8356063"/>
              <a:gd name="connsiteY135" fmla="*/ 10135993 h 11088571"/>
              <a:gd name="connsiteX136" fmla="*/ 7006346 w 8356063"/>
              <a:gd name="connsiteY136" fmla="*/ 10179503 h 11088571"/>
              <a:gd name="connsiteX137" fmla="*/ 7006032 w 8356063"/>
              <a:gd name="connsiteY137" fmla="*/ 10222580 h 11088571"/>
              <a:gd name="connsiteX138" fmla="*/ 7022387 w 8356063"/>
              <a:gd name="connsiteY138" fmla="*/ 10227810 h 11088571"/>
              <a:gd name="connsiteX139" fmla="*/ 7016719 w 8356063"/>
              <a:gd name="connsiteY139" fmla="*/ 10275442 h 11088571"/>
              <a:gd name="connsiteX140" fmla="*/ 7006319 w 8356063"/>
              <a:gd name="connsiteY140" fmla="*/ 10348220 h 11088571"/>
              <a:gd name="connsiteX141" fmla="*/ 7009149 w 8356063"/>
              <a:gd name="connsiteY141" fmla="*/ 10359098 h 11088571"/>
              <a:gd name="connsiteX142" fmla="*/ 6994973 w 8356063"/>
              <a:gd name="connsiteY142" fmla="*/ 10370490 h 11088571"/>
              <a:gd name="connsiteX143" fmla="*/ 6971210 w 8356063"/>
              <a:gd name="connsiteY143" fmla="*/ 10425788 h 11088571"/>
              <a:gd name="connsiteX144" fmla="*/ 6958822 w 8356063"/>
              <a:gd name="connsiteY144" fmla="*/ 10537951 h 11088571"/>
              <a:gd name="connsiteX145" fmla="*/ 6961280 w 8356063"/>
              <a:gd name="connsiteY145" fmla="*/ 10565026 h 11088571"/>
              <a:gd name="connsiteX146" fmla="*/ 6961883 w 8356063"/>
              <a:gd name="connsiteY146" fmla="*/ 10621345 h 11088571"/>
              <a:gd name="connsiteX147" fmla="*/ 6969420 w 8356063"/>
              <a:gd name="connsiteY147" fmla="*/ 10658847 h 11088571"/>
              <a:gd name="connsiteX148" fmla="*/ 6961243 w 8356063"/>
              <a:gd name="connsiteY148" fmla="*/ 10667121 h 11088571"/>
              <a:gd name="connsiteX149" fmla="*/ 6954751 w 8356063"/>
              <a:gd name="connsiteY149" fmla="*/ 10688604 h 11088571"/>
              <a:gd name="connsiteX150" fmla="*/ 6941940 w 8356063"/>
              <a:gd name="connsiteY150" fmla="*/ 10797948 h 11088571"/>
              <a:gd name="connsiteX151" fmla="*/ 6945141 w 8356063"/>
              <a:gd name="connsiteY151" fmla="*/ 10818072 h 11088571"/>
              <a:gd name="connsiteX152" fmla="*/ 6897807 w 8356063"/>
              <a:gd name="connsiteY152" fmla="*/ 10904998 h 11088571"/>
              <a:gd name="connsiteX153" fmla="*/ 6834058 w 8356063"/>
              <a:gd name="connsiteY153" fmla="*/ 11025845 h 11088571"/>
              <a:gd name="connsiteX154" fmla="*/ 6757195 w 8356063"/>
              <a:gd name="connsiteY154" fmla="*/ 11088571 h 11088571"/>
              <a:gd name="connsiteX155" fmla="*/ 0 w 8356063"/>
              <a:gd name="connsiteY155" fmla="*/ 5152133 h 11088571"/>
              <a:gd name="connsiteX156" fmla="*/ 4526334 w 8356063"/>
              <a:gd name="connsiteY156"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41597 w 8356063"/>
              <a:gd name="connsiteY126" fmla="*/ 9194190 h 11088571"/>
              <a:gd name="connsiteX127" fmla="*/ 6770652 w 8356063"/>
              <a:gd name="connsiteY127" fmla="*/ 9243900 h 11088571"/>
              <a:gd name="connsiteX128" fmla="*/ 6784978 w 8356063"/>
              <a:gd name="connsiteY128" fmla="*/ 9360858 h 11088571"/>
              <a:gd name="connsiteX129" fmla="*/ 6996966 w 8356063"/>
              <a:gd name="connsiteY129" fmla="*/ 9833017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41597 w 8356063"/>
              <a:gd name="connsiteY126" fmla="*/ 9194190 h 11088571"/>
              <a:gd name="connsiteX127" fmla="*/ 6770652 w 8356063"/>
              <a:gd name="connsiteY127" fmla="*/ 9243900 h 11088571"/>
              <a:gd name="connsiteX128" fmla="*/ 6784978 w 8356063"/>
              <a:gd name="connsiteY128" fmla="*/ 9360858 h 11088571"/>
              <a:gd name="connsiteX129" fmla="*/ 6812063 w 8356063"/>
              <a:gd name="connsiteY129" fmla="*/ 9537897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49840 w 8356063"/>
              <a:gd name="connsiteY125" fmla="*/ 9027677 h 11088571"/>
              <a:gd name="connsiteX126" fmla="*/ 6741597 w 8356063"/>
              <a:gd name="connsiteY126" fmla="*/ 9194190 h 11088571"/>
              <a:gd name="connsiteX127" fmla="*/ 6770652 w 8356063"/>
              <a:gd name="connsiteY127" fmla="*/ 9243900 h 11088571"/>
              <a:gd name="connsiteX128" fmla="*/ 6772350 w 8356063"/>
              <a:gd name="connsiteY128" fmla="*/ 9355533 h 11088571"/>
              <a:gd name="connsiteX129" fmla="*/ 6812063 w 8356063"/>
              <a:gd name="connsiteY129" fmla="*/ 9537897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63351 w 8356063"/>
              <a:gd name="connsiteY125" fmla="*/ 8999167 h 11088571"/>
              <a:gd name="connsiteX126" fmla="*/ 6741597 w 8356063"/>
              <a:gd name="connsiteY126" fmla="*/ 9194190 h 11088571"/>
              <a:gd name="connsiteX127" fmla="*/ 6770652 w 8356063"/>
              <a:gd name="connsiteY127" fmla="*/ 9243900 h 11088571"/>
              <a:gd name="connsiteX128" fmla="*/ 6772350 w 8356063"/>
              <a:gd name="connsiteY128" fmla="*/ 9355533 h 11088571"/>
              <a:gd name="connsiteX129" fmla="*/ 6812063 w 8356063"/>
              <a:gd name="connsiteY129" fmla="*/ 9537897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63351 w 8356063"/>
              <a:gd name="connsiteY125" fmla="*/ 8999167 h 11088571"/>
              <a:gd name="connsiteX126" fmla="*/ 6752735 w 8356063"/>
              <a:gd name="connsiteY126" fmla="*/ 9128984 h 11088571"/>
              <a:gd name="connsiteX127" fmla="*/ 6770652 w 8356063"/>
              <a:gd name="connsiteY127" fmla="*/ 9243900 h 11088571"/>
              <a:gd name="connsiteX128" fmla="*/ 6772350 w 8356063"/>
              <a:gd name="connsiteY128" fmla="*/ 9355533 h 11088571"/>
              <a:gd name="connsiteX129" fmla="*/ 6812063 w 8356063"/>
              <a:gd name="connsiteY129" fmla="*/ 9537897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63351 w 8356063"/>
              <a:gd name="connsiteY125" fmla="*/ 8999167 h 11088571"/>
              <a:gd name="connsiteX126" fmla="*/ 6752735 w 8356063"/>
              <a:gd name="connsiteY126" fmla="*/ 9128984 h 11088571"/>
              <a:gd name="connsiteX127" fmla="*/ 6769952 w 8356063"/>
              <a:gd name="connsiteY127" fmla="*/ 9185602 h 11088571"/>
              <a:gd name="connsiteX128" fmla="*/ 6772350 w 8356063"/>
              <a:gd name="connsiteY128" fmla="*/ 9355533 h 11088571"/>
              <a:gd name="connsiteX129" fmla="*/ 6812063 w 8356063"/>
              <a:gd name="connsiteY129" fmla="*/ 9537897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63351 w 8356063"/>
              <a:gd name="connsiteY125" fmla="*/ 8999167 h 11088571"/>
              <a:gd name="connsiteX126" fmla="*/ 6752735 w 8356063"/>
              <a:gd name="connsiteY126" fmla="*/ 9128984 h 11088571"/>
              <a:gd name="connsiteX127" fmla="*/ 6769952 w 8356063"/>
              <a:gd name="connsiteY127" fmla="*/ 9185602 h 11088571"/>
              <a:gd name="connsiteX128" fmla="*/ 6775302 w 8356063"/>
              <a:gd name="connsiteY128" fmla="*/ 9306210 h 11088571"/>
              <a:gd name="connsiteX129" fmla="*/ 6812063 w 8356063"/>
              <a:gd name="connsiteY129" fmla="*/ 9537897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63351 w 8356063"/>
              <a:gd name="connsiteY125" fmla="*/ 8999167 h 11088571"/>
              <a:gd name="connsiteX126" fmla="*/ 6752735 w 8356063"/>
              <a:gd name="connsiteY126" fmla="*/ 9128984 h 11088571"/>
              <a:gd name="connsiteX127" fmla="*/ 6769952 w 8356063"/>
              <a:gd name="connsiteY127" fmla="*/ 9185602 h 11088571"/>
              <a:gd name="connsiteX128" fmla="*/ 6775302 w 8356063"/>
              <a:gd name="connsiteY128" fmla="*/ 9306210 h 11088571"/>
              <a:gd name="connsiteX129" fmla="*/ 6784041 w 8356063"/>
              <a:gd name="connsiteY129" fmla="*/ 9484436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63351 w 8356063"/>
              <a:gd name="connsiteY125" fmla="*/ 8999167 h 11088571"/>
              <a:gd name="connsiteX126" fmla="*/ 6752735 w 8356063"/>
              <a:gd name="connsiteY126" fmla="*/ 9128984 h 11088571"/>
              <a:gd name="connsiteX127" fmla="*/ 6769952 w 8356063"/>
              <a:gd name="connsiteY127" fmla="*/ 9185602 h 11088571"/>
              <a:gd name="connsiteX128" fmla="*/ 6775302 w 8356063"/>
              <a:gd name="connsiteY128" fmla="*/ 9306210 h 11088571"/>
              <a:gd name="connsiteX129" fmla="*/ 6784041 w 8356063"/>
              <a:gd name="connsiteY129" fmla="*/ 9484436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63351 w 8356063"/>
              <a:gd name="connsiteY125" fmla="*/ 8999167 h 11088571"/>
              <a:gd name="connsiteX126" fmla="*/ 6752735 w 8356063"/>
              <a:gd name="connsiteY126" fmla="*/ 9128984 h 11088571"/>
              <a:gd name="connsiteX127" fmla="*/ 6769952 w 8356063"/>
              <a:gd name="connsiteY127" fmla="*/ 9185602 h 11088571"/>
              <a:gd name="connsiteX128" fmla="*/ 6775302 w 8356063"/>
              <a:gd name="connsiteY128" fmla="*/ 9306210 h 11088571"/>
              <a:gd name="connsiteX129" fmla="*/ 6752367 w 8356063"/>
              <a:gd name="connsiteY129" fmla="*/ 9421998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63351 w 8356063"/>
              <a:gd name="connsiteY125" fmla="*/ 8999167 h 11088571"/>
              <a:gd name="connsiteX126" fmla="*/ 6752735 w 8356063"/>
              <a:gd name="connsiteY126" fmla="*/ 9128984 h 11088571"/>
              <a:gd name="connsiteX127" fmla="*/ 6769952 w 8356063"/>
              <a:gd name="connsiteY127" fmla="*/ 9185602 h 11088571"/>
              <a:gd name="connsiteX128" fmla="*/ 6775302 w 8356063"/>
              <a:gd name="connsiteY128" fmla="*/ 9306210 h 11088571"/>
              <a:gd name="connsiteX129" fmla="*/ 6752367 w 8356063"/>
              <a:gd name="connsiteY129" fmla="*/ 9421998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 name="connsiteX0" fmla="*/ 4526334 w 8356063"/>
              <a:gd name="connsiteY0" fmla="*/ 0 h 11088571"/>
              <a:gd name="connsiteX1" fmla="*/ 8356063 w 8356063"/>
              <a:gd name="connsiteY1" fmla="*/ 3364555 h 11088571"/>
              <a:gd name="connsiteX2" fmla="*/ 8289968 w 8356063"/>
              <a:gd name="connsiteY2" fmla="*/ 3468545 h 11088571"/>
              <a:gd name="connsiteX3" fmla="*/ 8289831 w 8356063"/>
              <a:gd name="connsiteY3" fmla="*/ 3484485 h 11088571"/>
              <a:gd name="connsiteX4" fmla="*/ 8270620 w 8356063"/>
              <a:gd name="connsiteY4" fmla="*/ 3602360 h 11088571"/>
              <a:gd name="connsiteX5" fmla="*/ 8265172 w 8356063"/>
              <a:gd name="connsiteY5" fmla="*/ 3626889 h 11088571"/>
              <a:gd name="connsiteX6" fmla="*/ 8255109 w 8356063"/>
              <a:gd name="connsiteY6" fmla="*/ 3645719 h 11088571"/>
              <a:gd name="connsiteX7" fmla="*/ 8248082 w 8356063"/>
              <a:gd name="connsiteY7" fmla="*/ 3648125 h 11088571"/>
              <a:gd name="connsiteX8" fmla="*/ 8244223 w 8356063"/>
              <a:gd name="connsiteY8" fmla="*/ 3661252 h 11088571"/>
              <a:gd name="connsiteX9" fmla="*/ 8242070 w 8356063"/>
              <a:gd name="connsiteY9" fmla="*/ 3664274 h 11088571"/>
              <a:gd name="connsiteX10" fmla="*/ 8230862 w 8356063"/>
              <a:gd name="connsiteY10" fmla="*/ 3682070 h 11088571"/>
              <a:gd name="connsiteX11" fmla="*/ 8234872 w 8356063"/>
              <a:gd name="connsiteY11" fmla="*/ 3731763 h 11088571"/>
              <a:gd name="connsiteX12" fmla="*/ 8216817 w 8356063"/>
              <a:gd name="connsiteY12" fmla="*/ 3783275 h 11088571"/>
              <a:gd name="connsiteX13" fmla="*/ 8195332 w 8356063"/>
              <a:gd name="connsiteY13" fmla="*/ 3974147 h 11088571"/>
              <a:gd name="connsiteX14" fmla="*/ 8175650 w 8356063"/>
              <a:gd name="connsiteY14" fmla="*/ 4027382 h 11088571"/>
              <a:gd name="connsiteX15" fmla="*/ 8135083 w 8356063"/>
              <a:gd name="connsiteY15" fmla="*/ 4099051 h 11088571"/>
              <a:gd name="connsiteX16" fmla="*/ 8144458 w 8356063"/>
              <a:gd name="connsiteY16" fmla="*/ 4240084 h 11088571"/>
              <a:gd name="connsiteX17" fmla="*/ 8106952 w 8356063"/>
              <a:gd name="connsiteY17" fmla="*/ 4392916 h 11088571"/>
              <a:gd name="connsiteX18" fmla="*/ 8113254 w 8356063"/>
              <a:gd name="connsiteY18" fmla="*/ 4407377 h 11088571"/>
              <a:gd name="connsiteX19" fmla="*/ 8115047 w 8356063"/>
              <a:gd name="connsiteY19" fmla="*/ 4423384 h 11088571"/>
              <a:gd name="connsiteX20" fmla="*/ 8113676 w 8356063"/>
              <a:gd name="connsiteY20" fmla="*/ 4425263 h 11088571"/>
              <a:gd name="connsiteX21" fmla="*/ 8111032 w 8356063"/>
              <a:gd name="connsiteY21" fmla="*/ 4443621 h 11088571"/>
              <a:gd name="connsiteX22" fmla="*/ 8113632 w 8356063"/>
              <a:gd name="connsiteY22" fmla="*/ 4447809 h 11088571"/>
              <a:gd name="connsiteX23" fmla="*/ 8112816 w 8356063"/>
              <a:gd name="connsiteY23" fmla="*/ 4460459 h 11088571"/>
              <a:gd name="connsiteX24" fmla="*/ 8113891 w 8356063"/>
              <a:gd name="connsiteY24" fmla="*/ 4485521 h 11088571"/>
              <a:gd name="connsiteX25" fmla="*/ 8111575 w 8356063"/>
              <a:gd name="connsiteY25" fmla="*/ 4490076 h 11088571"/>
              <a:gd name="connsiteX26" fmla="*/ 8109277 w 8356063"/>
              <a:gd name="connsiteY26" fmla="*/ 4527664 h 11088571"/>
              <a:gd name="connsiteX27" fmla="*/ 8108050 w 8356063"/>
              <a:gd name="connsiteY27" fmla="*/ 4528119 h 11088571"/>
              <a:gd name="connsiteX28" fmla="*/ 8102182 w 8356063"/>
              <a:gd name="connsiteY28" fmla="*/ 4538432 h 11088571"/>
              <a:gd name="connsiteX29" fmla="*/ 8093690 w 8356063"/>
              <a:gd name="connsiteY29" fmla="*/ 4558290 h 11088571"/>
              <a:gd name="connsiteX30" fmla="*/ 8059326 w 8356063"/>
              <a:gd name="connsiteY30" fmla="*/ 4603283 h 11088571"/>
              <a:gd name="connsiteX31" fmla="*/ 8056799 w 8356063"/>
              <a:gd name="connsiteY31" fmla="*/ 4642466 h 11088571"/>
              <a:gd name="connsiteX32" fmla="*/ 8055636 w 8356063"/>
              <a:gd name="connsiteY32" fmla="*/ 4650334 h 11088571"/>
              <a:gd name="connsiteX33" fmla="*/ 8055344 w 8356063"/>
              <a:gd name="connsiteY33" fmla="*/ 4650484 h 11088571"/>
              <a:gd name="connsiteX34" fmla="*/ 8053580 w 8356063"/>
              <a:gd name="connsiteY34" fmla="*/ 4658770 h 11088571"/>
              <a:gd name="connsiteX35" fmla="*/ 8053516 w 8356063"/>
              <a:gd name="connsiteY35" fmla="*/ 4664680 h 11088571"/>
              <a:gd name="connsiteX36" fmla="*/ 8032914 w 8356063"/>
              <a:gd name="connsiteY36" fmla="*/ 4681132 h 11088571"/>
              <a:gd name="connsiteX37" fmla="*/ 8009112 w 8356063"/>
              <a:gd name="connsiteY37" fmla="*/ 4722617 h 11088571"/>
              <a:gd name="connsiteX38" fmla="*/ 7964967 w 8356063"/>
              <a:gd name="connsiteY38" fmla="*/ 4813968 h 11088571"/>
              <a:gd name="connsiteX39" fmla="*/ 7924105 w 8356063"/>
              <a:gd name="connsiteY39" fmla="*/ 4906426 h 11088571"/>
              <a:gd name="connsiteX40" fmla="*/ 7910687 w 8356063"/>
              <a:gd name="connsiteY40" fmla="*/ 4940879 h 11088571"/>
              <a:gd name="connsiteX41" fmla="*/ 7880692 w 8356063"/>
              <a:gd name="connsiteY41" fmla="*/ 4997983 h 11088571"/>
              <a:gd name="connsiteX42" fmla="*/ 7863187 w 8356063"/>
              <a:gd name="connsiteY42" fmla="*/ 5021465 h 11088571"/>
              <a:gd name="connsiteX43" fmla="*/ 7863067 w 8356063"/>
              <a:gd name="connsiteY43" fmla="*/ 5022953 h 11088571"/>
              <a:gd name="connsiteX44" fmla="*/ 7859404 w 8356063"/>
              <a:gd name="connsiteY44" fmla="*/ 5023566 h 11088571"/>
              <a:gd name="connsiteX45" fmla="*/ 7856078 w 8356063"/>
              <a:gd name="connsiteY45" fmla="*/ 5027845 h 11088571"/>
              <a:gd name="connsiteX46" fmla="*/ 7851131 w 8356063"/>
              <a:gd name="connsiteY46" fmla="*/ 5042466 h 11088571"/>
              <a:gd name="connsiteX47" fmla="*/ 7849953 w 8356063"/>
              <a:gd name="connsiteY47" fmla="*/ 5048447 h 11088571"/>
              <a:gd name="connsiteX48" fmla="*/ 7846777 w 8356063"/>
              <a:gd name="connsiteY48" fmla="*/ 5056170 h 11088571"/>
              <a:gd name="connsiteX49" fmla="*/ 7846482 w 8356063"/>
              <a:gd name="connsiteY49" fmla="*/ 5056208 h 11088571"/>
              <a:gd name="connsiteX50" fmla="*/ 7843931 w 8356063"/>
              <a:gd name="connsiteY50" fmla="*/ 5063745 h 11088571"/>
              <a:gd name="connsiteX51" fmla="*/ 7834199 w 8356063"/>
              <a:gd name="connsiteY51" fmla="*/ 5102559 h 11088571"/>
              <a:gd name="connsiteX52" fmla="*/ 7794377 w 8356063"/>
              <a:gd name="connsiteY52" fmla="*/ 5134725 h 11088571"/>
              <a:gd name="connsiteX53" fmla="*/ 7782881 w 8356063"/>
              <a:gd name="connsiteY53" fmla="*/ 5151558 h 11088571"/>
              <a:gd name="connsiteX54" fmla="*/ 7775580 w 8356063"/>
              <a:gd name="connsiteY54" fmla="*/ 5159723 h 11088571"/>
              <a:gd name="connsiteX55" fmla="*/ 7774377 w 8356063"/>
              <a:gd name="connsiteY55" fmla="*/ 5159700 h 11088571"/>
              <a:gd name="connsiteX56" fmla="*/ 7765158 w 8356063"/>
              <a:gd name="connsiteY56" fmla="*/ 5196988 h 11088571"/>
              <a:gd name="connsiteX57" fmla="*/ 7762184 w 8356063"/>
              <a:gd name="connsiteY57" fmla="*/ 5200701 h 11088571"/>
              <a:gd name="connsiteX58" fmla="*/ 7758413 w 8356063"/>
              <a:gd name="connsiteY58" fmla="*/ 5226592 h 11088571"/>
              <a:gd name="connsiteX59" fmla="*/ 7755270 w 8356063"/>
              <a:gd name="connsiteY59" fmla="*/ 5239122 h 11088571"/>
              <a:gd name="connsiteX60" fmla="*/ 7756842 w 8356063"/>
              <a:gd name="connsiteY60" fmla="*/ 5244407 h 11088571"/>
              <a:gd name="connsiteX61" fmla="*/ 7750955 w 8356063"/>
              <a:gd name="connsiteY61" fmla="*/ 5262017 h 11088571"/>
              <a:gd name="connsiteX62" fmla="*/ 7749353 w 8356063"/>
              <a:gd name="connsiteY62" fmla="*/ 5263381 h 11088571"/>
              <a:gd name="connsiteX63" fmla="*/ 7747948 w 8356063"/>
              <a:gd name="connsiteY63" fmla="*/ 5280355 h 11088571"/>
              <a:gd name="connsiteX64" fmla="*/ 7750944 w 8356063"/>
              <a:gd name="connsiteY64" fmla="*/ 5297535 h 11088571"/>
              <a:gd name="connsiteX65" fmla="*/ 7687811 w 8356063"/>
              <a:gd name="connsiteY65" fmla="*/ 5438038 h 11088571"/>
              <a:gd name="connsiteX66" fmla="*/ 7658457 w 8356063"/>
              <a:gd name="connsiteY66" fmla="*/ 5549229 h 11088571"/>
              <a:gd name="connsiteX67" fmla="*/ 7668135 w 8356063"/>
              <a:gd name="connsiteY67" fmla="*/ 5580314 h 11088571"/>
              <a:gd name="connsiteX68" fmla="*/ 7666267 w 8356063"/>
              <a:gd name="connsiteY68" fmla="*/ 5584947 h 11088571"/>
              <a:gd name="connsiteX69" fmla="*/ 7660190 w 8356063"/>
              <a:gd name="connsiteY69" fmla="*/ 5584780 h 11088571"/>
              <a:gd name="connsiteX70" fmla="*/ 7654390 w 8356063"/>
              <a:gd name="connsiteY70" fmla="*/ 5596873 h 11088571"/>
              <a:gd name="connsiteX71" fmla="*/ 7652276 w 8356063"/>
              <a:gd name="connsiteY71" fmla="*/ 5614256 h 11088571"/>
              <a:gd name="connsiteX72" fmla="*/ 7644533 w 8356063"/>
              <a:gd name="connsiteY72" fmla="*/ 5628338 h 11088571"/>
              <a:gd name="connsiteX73" fmla="*/ 7623924 w 8356063"/>
              <a:gd name="connsiteY73" fmla="*/ 5659453 h 11088571"/>
              <a:gd name="connsiteX74" fmla="*/ 7620970 w 8356063"/>
              <a:gd name="connsiteY74" fmla="*/ 5670583 h 11088571"/>
              <a:gd name="connsiteX75" fmla="*/ 7614472 w 8356063"/>
              <a:gd name="connsiteY75" fmla="*/ 5680853 h 11088571"/>
              <a:gd name="connsiteX76" fmla="*/ 7611151 w 8356063"/>
              <a:gd name="connsiteY76" fmla="*/ 5681035 h 11088571"/>
              <a:gd name="connsiteX77" fmla="*/ 7604745 w 8356063"/>
              <a:gd name="connsiteY77" fmla="*/ 5673100 h 11088571"/>
              <a:gd name="connsiteX78" fmla="*/ 7598508 w 8356063"/>
              <a:gd name="connsiteY78" fmla="*/ 5707792 h 11088571"/>
              <a:gd name="connsiteX79" fmla="*/ 7588132 w 8356063"/>
              <a:gd name="connsiteY79" fmla="*/ 5731832 h 11088571"/>
              <a:gd name="connsiteX80" fmla="*/ 7579010 w 8356063"/>
              <a:gd name="connsiteY80" fmla="*/ 5749130 h 11088571"/>
              <a:gd name="connsiteX81" fmla="*/ 7567846 w 8356063"/>
              <a:gd name="connsiteY81" fmla="*/ 5761514 h 11088571"/>
              <a:gd name="connsiteX82" fmla="*/ 7562360 w 8356063"/>
              <a:gd name="connsiteY82" fmla="*/ 5762220 h 11088571"/>
              <a:gd name="connsiteX83" fmla="*/ 7556811 w 8356063"/>
              <a:gd name="connsiteY83" fmla="*/ 5771335 h 11088571"/>
              <a:gd name="connsiteX84" fmla="*/ 7554640 w 8356063"/>
              <a:gd name="connsiteY84" fmla="*/ 5773241 h 11088571"/>
              <a:gd name="connsiteX85" fmla="*/ 7542887 w 8356063"/>
              <a:gd name="connsiteY85" fmla="*/ 5784687 h 11088571"/>
              <a:gd name="connsiteX86" fmla="*/ 7535042 w 8356063"/>
              <a:gd name="connsiteY86" fmla="*/ 5822014 h 11088571"/>
              <a:gd name="connsiteX87" fmla="*/ 7528564 w 8356063"/>
              <a:gd name="connsiteY87" fmla="*/ 5835491 h 11088571"/>
              <a:gd name="connsiteX88" fmla="*/ 7528262 w 8356063"/>
              <a:gd name="connsiteY88" fmla="*/ 5842520 h 11088571"/>
              <a:gd name="connsiteX89" fmla="*/ 7524672 w 8356063"/>
              <a:gd name="connsiteY89" fmla="*/ 5848636 h 11088571"/>
              <a:gd name="connsiteX90" fmla="*/ 7511201 w 8356063"/>
              <a:gd name="connsiteY90" fmla="*/ 5857337 h 11088571"/>
              <a:gd name="connsiteX91" fmla="*/ 7472860 w 8356063"/>
              <a:gd name="connsiteY91" fmla="*/ 5932895 h 11088571"/>
              <a:gd name="connsiteX92" fmla="*/ 7455737 w 8356063"/>
              <a:gd name="connsiteY92" fmla="*/ 5966371 h 11088571"/>
              <a:gd name="connsiteX93" fmla="*/ 7441118 w 8356063"/>
              <a:gd name="connsiteY93" fmla="*/ 5983776 h 11088571"/>
              <a:gd name="connsiteX94" fmla="*/ 7422136 w 8356063"/>
              <a:gd name="connsiteY94" fmla="*/ 6006029 h 11088571"/>
              <a:gd name="connsiteX95" fmla="*/ 7415242 w 8356063"/>
              <a:gd name="connsiteY95" fmla="*/ 6014193 h 11088571"/>
              <a:gd name="connsiteX96" fmla="*/ 7413713 w 8356063"/>
              <a:gd name="connsiteY96" fmla="*/ 6011261 h 11088571"/>
              <a:gd name="connsiteX97" fmla="*/ 7407657 w 8356063"/>
              <a:gd name="connsiteY97" fmla="*/ 6023093 h 11088571"/>
              <a:gd name="connsiteX98" fmla="*/ 7407638 w 8356063"/>
              <a:gd name="connsiteY98" fmla="*/ 6023198 h 11088571"/>
              <a:gd name="connsiteX99" fmla="*/ 7405595 w 8356063"/>
              <a:gd name="connsiteY99" fmla="*/ 6025617 h 11088571"/>
              <a:gd name="connsiteX100" fmla="*/ 7359074 w 8356063"/>
              <a:gd name="connsiteY100" fmla="*/ 6082195 h 11088571"/>
              <a:gd name="connsiteX101" fmla="*/ 7336852 w 8356063"/>
              <a:gd name="connsiteY101" fmla="*/ 6102590 h 11088571"/>
              <a:gd name="connsiteX102" fmla="*/ 7318867 w 8356063"/>
              <a:gd name="connsiteY102" fmla="*/ 6115205 h 11088571"/>
              <a:gd name="connsiteX103" fmla="*/ 7273790 w 8356063"/>
              <a:gd name="connsiteY103" fmla="*/ 6193687 h 11088571"/>
              <a:gd name="connsiteX104" fmla="*/ 7163624 w 8356063"/>
              <a:gd name="connsiteY104" fmla="*/ 6304854 h 11088571"/>
              <a:gd name="connsiteX105" fmla="*/ 7122624 w 8356063"/>
              <a:gd name="connsiteY105" fmla="*/ 6344013 h 11088571"/>
              <a:gd name="connsiteX106" fmla="*/ 7040846 w 8356063"/>
              <a:gd name="connsiteY106" fmla="*/ 6492157 h 11088571"/>
              <a:gd name="connsiteX107" fmla="*/ 6916976 w 8356063"/>
              <a:gd name="connsiteY107" fmla="*/ 6654368 h 11088571"/>
              <a:gd name="connsiteX108" fmla="*/ 6822405 w 8356063"/>
              <a:gd name="connsiteY108" fmla="*/ 6769489 h 11088571"/>
              <a:gd name="connsiteX109" fmla="*/ 6820682 w 8356063"/>
              <a:gd name="connsiteY109" fmla="*/ 6770153 h 11088571"/>
              <a:gd name="connsiteX110" fmla="*/ 6800846 w 8356063"/>
              <a:gd name="connsiteY110" fmla="*/ 6795532 h 11088571"/>
              <a:gd name="connsiteX111" fmla="*/ 6780881 w 8356063"/>
              <a:gd name="connsiteY111" fmla="*/ 6844365 h 11088571"/>
              <a:gd name="connsiteX112" fmla="*/ 6771446 w 8356063"/>
              <a:gd name="connsiteY112" fmla="*/ 6859283 h 11088571"/>
              <a:gd name="connsiteX113" fmla="*/ 6770608 w 8356063"/>
              <a:gd name="connsiteY113" fmla="*/ 6915375 h 11088571"/>
              <a:gd name="connsiteX114" fmla="*/ 6765891 w 8356063"/>
              <a:gd name="connsiteY114" fmla="*/ 6983100 h 11088571"/>
              <a:gd name="connsiteX115" fmla="*/ 6776798 w 8356063"/>
              <a:gd name="connsiteY115" fmla="*/ 7102610 h 11088571"/>
              <a:gd name="connsiteX116" fmla="*/ 6756252 w 8356063"/>
              <a:gd name="connsiteY116" fmla="*/ 7196536 h 11088571"/>
              <a:gd name="connsiteX117" fmla="*/ 6688476 w 8356063"/>
              <a:gd name="connsiteY117" fmla="*/ 7299947 h 11088571"/>
              <a:gd name="connsiteX118" fmla="*/ 6626875 w 8356063"/>
              <a:gd name="connsiteY118" fmla="*/ 7510098 h 11088571"/>
              <a:gd name="connsiteX119" fmla="*/ 6618676 w 8356063"/>
              <a:gd name="connsiteY119" fmla="*/ 7582454 h 11088571"/>
              <a:gd name="connsiteX120" fmla="*/ 6522906 w 8356063"/>
              <a:gd name="connsiteY120" fmla="*/ 7755150 h 11088571"/>
              <a:gd name="connsiteX121" fmla="*/ 6504327 w 8356063"/>
              <a:gd name="connsiteY121" fmla="*/ 7999871 h 11088571"/>
              <a:gd name="connsiteX122" fmla="*/ 6738004 w 8356063"/>
              <a:gd name="connsiteY122" fmla="*/ 8745656 h 11088571"/>
              <a:gd name="connsiteX123" fmla="*/ 6780585 w 8356063"/>
              <a:gd name="connsiteY123" fmla="*/ 8842009 h 11088571"/>
              <a:gd name="connsiteX124" fmla="*/ 6775523 w 8356063"/>
              <a:gd name="connsiteY124" fmla="*/ 8918275 h 11088571"/>
              <a:gd name="connsiteX125" fmla="*/ 6763351 w 8356063"/>
              <a:gd name="connsiteY125" fmla="*/ 8999167 h 11088571"/>
              <a:gd name="connsiteX126" fmla="*/ 6752735 w 8356063"/>
              <a:gd name="connsiteY126" fmla="*/ 9128984 h 11088571"/>
              <a:gd name="connsiteX127" fmla="*/ 6769952 w 8356063"/>
              <a:gd name="connsiteY127" fmla="*/ 9185602 h 11088571"/>
              <a:gd name="connsiteX128" fmla="*/ 6775302 w 8356063"/>
              <a:gd name="connsiteY128" fmla="*/ 9306210 h 11088571"/>
              <a:gd name="connsiteX129" fmla="*/ 6771993 w 8356063"/>
              <a:gd name="connsiteY129" fmla="*/ 9393092 h 11088571"/>
              <a:gd name="connsiteX130" fmla="*/ 7008802 w 8356063"/>
              <a:gd name="connsiteY130" fmla="*/ 9857707 h 11088571"/>
              <a:gd name="connsiteX131" fmla="*/ 7030988 w 8356063"/>
              <a:gd name="connsiteY131" fmla="*/ 9965361 h 11088571"/>
              <a:gd name="connsiteX132" fmla="*/ 7034231 w 8356063"/>
              <a:gd name="connsiteY132" fmla="*/ 10050875 h 11088571"/>
              <a:gd name="connsiteX133" fmla="*/ 7030221 w 8356063"/>
              <a:gd name="connsiteY133" fmla="*/ 10082725 h 11088571"/>
              <a:gd name="connsiteX134" fmla="*/ 7023828 w 8356063"/>
              <a:gd name="connsiteY134" fmla="*/ 10135993 h 11088571"/>
              <a:gd name="connsiteX135" fmla="*/ 7006346 w 8356063"/>
              <a:gd name="connsiteY135" fmla="*/ 10179503 h 11088571"/>
              <a:gd name="connsiteX136" fmla="*/ 7006032 w 8356063"/>
              <a:gd name="connsiteY136" fmla="*/ 10222580 h 11088571"/>
              <a:gd name="connsiteX137" fmla="*/ 7022387 w 8356063"/>
              <a:gd name="connsiteY137" fmla="*/ 10227810 h 11088571"/>
              <a:gd name="connsiteX138" fmla="*/ 7016719 w 8356063"/>
              <a:gd name="connsiteY138" fmla="*/ 10275442 h 11088571"/>
              <a:gd name="connsiteX139" fmla="*/ 7006319 w 8356063"/>
              <a:gd name="connsiteY139" fmla="*/ 10348220 h 11088571"/>
              <a:gd name="connsiteX140" fmla="*/ 7009149 w 8356063"/>
              <a:gd name="connsiteY140" fmla="*/ 10359098 h 11088571"/>
              <a:gd name="connsiteX141" fmla="*/ 6994973 w 8356063"/>
              <a:gd name="connsiteY141" fmla="*/ 10370490 h 11088571"/>
              <a:gd name="connsiteX142" fmla="*/ 6971210 w 8356063"/>
              <a:gd name="connsiteY142" fmla="*/ 10425788 h 11088571"/>
              <a:gd name="connsiteX143" fmla="*/ 6958822 w 8356063"/>
              <a:gd name="connsiteY143" fmla="*/ 10537951 h 11088571"/>
              <a:gd name="connsiteX144" fmla="*/ 6961280 w 8356063"/>
              <a:gd name="connsiteY144" fmla="*/ 10565026 h 11088571"/>
              <a:gd name="connsiteX145" fmla="*/ 6961883 w 8356063"/>
              <a:gd name="connsiteY145" fmla="*/ 10621345 h 11088571"/>
              <a:gd name="connsiteX146" fmla="*/ 6969420 w 8356063"/>
              <a:gd name="connsiteY146" fmla="*/ 10658847 h 11088571"/>
              <a:gd name="connsiteX147" fmla="*/ 6961243 w 8356063"/>
              <a:gd name="connsiteY147" fmla="*/ 10667121 h 11088571"/>
              <a:gd name="connsiteX148" fmla="*/ 6954751 w 8356063"/>
              <a:gd name="connsiteY148" fmla="*/ 10688604 h 11088571"/>
              <a:gd name="connsiteX149" fmla="*/ 6941940 w 8356063"/>
              <a:gd name="connsiteY149" fmla="*/ 10797948 h 11088571"/>
              <a:gd name="connsiteX150" fmla="*/ 6945141 w 8356063"/>
              <a:gd name="connsiteY150" fmla="*/ 10818072 h 11088571"/>
              <a:gd name="connsiteX151" fmla="*/ 6897807 w 8356063"/>
              <a:gd name="connsiteY151" fmla="*/ 10904998 h 11088571"/>
              <a:gd name="connsiteX152" fmla="*/ 6834058 w 8356063"/>
              <a:gd name="connsiteY152" fmla="*/ 11025845 h 11088571"/>
              <a:gd name="connsiteX153" fmla="*/ 6757195 w 8356063"/>
              <a:gd name="connsiteY153" fmla="*/ 11088571 h 11088571"/>
              <a:gd name="connsiteX154" fmla="*/ 0 w 8356063"/>
              <a:gd name="connsiteY154" fmla="*/ 5152133 h 11088571"/>
              <a:gd name="connsiteX155" fmla="*/ 4526334 w 8356063"/>
              <a:gd name="connsiteY155" fmla="*/ 0 h 11088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8356063" h="11088571">
                <a:moveTo>
                  <a:pt x="4526334" y="0"/>
                </a:moveTo>
                <a:lnTo>
                  <a:pt x="8356063" y="3364555"/>
                </a:lnTo>
                <a:cubicBezTo>
                  <a:pt x="8303055" y="3395080"/>
                  <a:pt x="8312000" y="3433882"/>
                  <a:pt x="8289968" y="3468545"/>
                </a:cubicBezTo>
                <a:cubicBezTo>
                  <a:pt x="8289400" y="3475096"/>
                  <a:pt x="8289317" y="3480768"/>
                  <a:pt x="8289831" y="3484485"/>
                </a:cubicBezTo>
                <a:cubicBezTo>
                  <a:pt x="8301575" y="3524859"/>
                  <a:pt x="8262275" y="3569815"/>
                  <a:pt x="8270620" y="3602360"/>
                </a:cubicBezTo>
                <a:cubicBezTo>
                  <a:pt x="8270018" y="3611595"/>
                  <a:pt x="8268024" y="3619636"/>
                  <a:pt x="8265172" y="3626889"/>
                </a:cubicBezTo>
                <a:lnTo>
                  <a:pt x="8255109" y="3645719"/>
                </a:lnTo>
                <a:lnTo>
                  <a:pt x="8248082" y="3648125"/>
                </a:lnTo>
                <a:lnTo>
                  <a:pt x="8244223" y="3661252"/>
                </a:lnTo>
                <a:lnTo>
                  <a:pt x="8242070" y="3664274"/>
                </a:lnTo>
                <a:cubicBezTo>
                  <a:pt x="8237938" y="3670030"/>
                  <a:pt x="8234022" y="3675825"/>
                  <a:pt x="8230862" y="3682070"/>
                </a:cubicBezTo>
                <a:cubicBezTo>
                  <a:pt x="8257899" y="3690084"/>
                  <a:pt x="8208426" y="3736505"/>
                  <a:pt x="8234872" y="3731763"/>
                </a:cubicBezTo>
                <a:cubicBezTo>
                  <a:pt x="8222199" y="3767466"/>
                  <a:pt x="8250697" y="3753586"/>
                  <a:pt x="8216817" y="3783275"/>
                </a:cubicBezTo>
                <a:cubicBezTo>
                  <a:pt x="8214083" y="3850717"/>
                  <a:pt x="8206550" y="3937460"/>
                  <a:pt x="8195332" y="3974147"/>
                </a:cubicBezTo>
                <a:cubicBezTo>
                  <a:pt x="8201334" y="4003038"/>
                  <a:pt x="8176534" y="4007754"/>
                  <a:pt x="8175650" y="4027382"/>
                </a:cubicBezTo>
                <a:cubicBezTo>
                  <a:pt x="8155731" y="3992336"/>
                  <a:pt x="8120913" y="4051233"/>
                  <a:pt x="8135083" y="4099051"/>
                </a:cubicBezTo>
                <a:cubicBezTo>
                  <a:pt x="8162483" y="4119362"/>
                  <a:pt x="8149718" y="4218916"/>
                  <a:pt x="8144458" y="4240084"/>
                </a:cubicBezTo>
                <a:cubicBezTo>
                  <a:pt x="8129405" y="4294500"/>
                  <a:pt x="8137692" y="4346473"/>
                  <a:pt x="8106952" y="4392916"/>
                </a:cubicBezTo>
                <a:cubicBezTo>
                  <a:pt x="8109983" y="4397184"/>
                  <a:pt x="8111985" y="4402075"/>
                  <a:pt x="8113254" y="4407377"/>
                </a:cubicBezTo>
                <a:lnTo>
                  <a:pt x="8115047" y="4423384"/>
                </a:lnTo>
                <a:lnTo>
                  <a:pt x="8113676" y="4425263"/>
                </a:lnTo>
                <a:cubicBezTo>
                  <a:pt x="8110052" y="4433879"/>
                  <a:pt x="8109796" y="4439435"/>
                  <a:pt x="8111032" y="4443621"/>
                </a:cubicBezTo>
                <a:lnTo>
                  <a:pt x="8113632" y="4447809"/>
                </a:lnTo>
                <a:lnTo>
                  <a:pt x="8112816" y="4460459"/>
                </a:lnTo>
                <a:cubicBezTo>
                  <a:pt x="8113174" y="4468813"/>
                  <a:pt x="8113533" y="4477167"/>
                  <a:pt x="8113891" y="4485521"/>
                </a:cubicBezTo>
                <a:lnTo>
                  <a:pt x="8111575" y="4490076"/>
                </a:lnTo>
                <a:lnTo>
                  <a:pt x="8109277" y="4527664"/>
                </a:lnTo>
                <a:lnTo>
                  <a:pt x="8108050" y="4528119"/>
                </a:lnTo>
                <a:cubicBezTo>
                  <a:pt x="8105248" y="4529993"/>
                  <a:pt x="8103079" y="4532993"/>
                  <a:pt x="8102182" y="4538432"/>
                </a:cubicBezTo>
                <a:cubicBezTo>
                  <a:pt x="8086050" y="4529141"/>
                  <a:pt x="8094915" y="4541433"/>
                  <a:pt x="8093690" y="4558290"/>
                </a:cubicBezTo>
                <a:cubicBezTo>
                  <a:pt x="8068364" y="4547623"/>
                  <a:pt x="8075463" y="4596080"/>
                  <a:pt x="8059326" y="4603283"/>
                </a:cubicBezTo>
                <a:cubicBezTo>
                  <a:pt x="8058998" y="4615908"/>
                  <a:pt x="8058188" y="4629064"/>
                  <a:pt x="8056799" y="4642466"/>
                </a:cubicBezTo>
                <a:lnTo>
                  <a:pt x="8055636" y="4650334"/>
                </a:lnTo>
                <a:lnTo>
                  <a:pt x="8055344" y="4650484"/>
                </a:lnTo>
                <a:cubicBezTo>
                  <a:pt x="8054515" y="4652180"/>
                  <a:pt x="8053916" y="4654761"/>
                  <a:pt x="8053580" y="4658770"/>
                </a:cubicBezTo>
                <a:cubicBezTo>
                  <a:pt x="8053559" y="4660740"/>
                  <a:pt x="8053537" y="4662710"/>
                  <a:pt x="8053516" y="4664680"/>
                </a:cubicBezTo>
                <a:lnTo>
                  <a:pt x="8032914" y="4681132"/>
                </a:lnTo>
                <a:lnTo>
                  <a:pt x="8009112" y="4722617"/>
                </a:lnTo>
                <a:cubicBezTo>
                  <a:pt x="7993622" y="4759455"/>
                  <a:pt x="7967567" y="4771774"/>
                  <a:pt x="7964967" y="4813968"/>
                </a:cubicBezTo>
                <a:cubicBezTo>
                  <a:pt x="7950394" y="4848407"/>
                  <a:pt x="7931242" y="4873595"/>
                  <a:pt x="7924105" y="4906426"/>
                </a:cubicBezTo>
                <a:cubicBezTo>
                  <a:pt x="7913878" y="4914566"/>
                  <a:pt x="7907124" y="4924287"/>
                  <a:pt x="7910687" y="4940879"/>
                </a:cubicBezTo>
                <a:cubicBezTo>
                  <a:pt x="7894790" y="4971391"/>
                  <a:pt x="7880144" y="4971117"/>
                  <a:pt x="7880692" y="4997983"/>
                </a:cubicBezTo>
                <a:cubicBezTo>
                  <a:pt x="7854749" y="5003060"/>
                  <a:pt x="7861376" y="5009148"/>
                  <a:pt x="7863187" y="5021465"/>
                </a:cubicBezTo>
                <a:lnTo>
                  <a:pt x="7863067" y="5022953"/>
                </a:lnTo>
                <a:lnTo>
                  <a:pt x="7859404" y="5023566"/>
                </a:lnTo>
                <a:lnTo>
                  <a:pt x="7856078" y="5027845"/>
                </a:lnTo>
                <a:lnTo>
                  <a:pt x="7851131" y="5042466"/>
                </a:lnTo>
                <a:lnTo>
                  <a:pt x="7849953" y="5048447"/>
                </a:lnTo>
                <a:cubicBezTo>
                  <a:pt x="7848887" y="5052389"/>
                  <a:pt x="7847853" y="5054775"/>
                  <a:pt x="7846777" y="5056170"/>
                </a:cubicBezTo>
                <a:lnTo>
                  <a:pt x="7846482" y="5056208"/>
                </a:lnTo>
                <a:lnTo>
                  <a:pt x="7843931" y="5063745"/>
                </a:lnTo>
                <a:cubicBezTo>
                  <a:pt x="7840123" y="5076812"/>
                  <a:pt x="7836892" y="5089863"/>
                  <a:pt x="7834199" y="5102559"/>
                </a:cubicBezTo>
                <a:cubicBezTo>
                  <a:pt x="7818139" y="5103517"/>
                  <a:pt x="7815415" y="5155552"/>
                  <a:pt x="7794377" y="5134725"/>
                </a:cubicBezTo>
                <a:cubicBezTo>
                  <a:pt x="7790065" y="5151375"/>
                  <a:pt x="7795806" y="5167358"/>
                  <a:pt x="7782881" y="5151558"/>
                </a:cubicBezTo>
                <a:cubicBezTo>
                  <a:pt x="7781031" y="5156730"/>
                  <a:pt x="7778488" y="5158922"/>
                  <a:pt x="7775580" y="5159723"/>
                </a:cubicBezTo>
                <a:lnTo>
                  <a:pt x="7774377" y="5159700"/>
                </a:lnTo>
                <a:lnTo>
                  <a:pt x="7765158" y="5196988"/>
                </a:lnTo>
                <a:lnTo>
                  <a:pt x="7762184" y="5200701"/>
                </a:lnTo>
                <a:lnTo>
                  <a:pt x="7758413" y="5226592"/>
                </a:lnTo>
                <a:lnTo>
                  <a:pt x="7755270" y="5239122"/>
                </a:lnTo>
                <a:lnTo>
                  <a:pt x="7756842" y="5244407"/>
                </a:lnTo>
                <a:cubicBezTo>
                  <a:pt x="7757174" y="5249146"/>
                  <a:pt x="7755889" y="5254690"/>
                  <a:pt x="7750955" y="5262017"/>
                </a:cubicBezTo>
                <a:lnTo>
                  <a:pt x="7749353" y="5263381"/>
                </a:lnTo>
                <a:lnTo>
                  <a:pt x="7747948" y="5280355"/>
                </a:lnTo>
                <a:cubicBezTo>
                  <a:pt x="7748095" y="5286243"/>
                  <a:pt x="7748992" y="5292002"/>
                  <a:pt x="7750944" y="5297535"/>
                </a:cubicBezTo>
                <a:cubicBezTo>
                  <a:pt x="7714145" y="5332602"/>
                  <a:pt x="7711838" y="5388684"/>
                  <a:pt x="7687811" y="5438038"/>
                </a:cubicBezTo>
                <a:cubicBezTo>
                  <a:pt x="7660645" y="5440301"/>
                  <a:pt x="7652121" y="5504170"/>
                  <a:pt x="7658457" y="5549229"/>
                </a:cubicBezTo>
                <a:lnTo>
                  <a:pt x="7668135" y="5580314"/>
                </a:lnTo>
                <a:lnTo>
                  <a:pt x="7666267" y="5584947"/>
                </a:lnTo>
                <a:lnTo>
                  <a:pt x="7660190" y="5584780"/>
                </a:lnTo>
                <a:cubicBezTo>
                  <a:pt x="7657715" y="5587018"/>
                  <a:pt x="7655842" y="5591316"/>
                  <a:pt x="7654390" y="5596873"/>
                </a:cubicBezTo>
                <a:lnTo>
                  <a:pt x="7652276" y="5614256"/>
                </a:lnTo>
                <a:lnTo>
                  <a:pt x="7644533" y="5628338"/>
                </a:lnTo>
                <a:lnTo>
                  <a:pt x="7623924" y="5659453"/>
                </a:lnTo>
                <a:lnTo>
                  <a:pt x="7620970" y="5670583"/>
                </a:lnTo>
                <a:lnTo>
                  <a:pt x="7614472" y="5680853"/>
                </a:lnTo>
                <a:lnTo>
                  <a:pt x="7611151" y="5681035"/>
                </a:lnTo>
                <a:cubicBezTo>
                  <a:pt x="7608455" y="5679880"/>
                  <a:pt x="7606172" y="5677323"/>
                  <a:pt x="7604745" y="5673100"/>
                </a:cubicBezTo>
                <a:lnTo>
                  <a:pt x="7598508" y="5707792"/>
                </a:lnTo>
                <a:lnTo>
                  <a:pt x="7588132" y="5731832"/>
                </a:lnTo>
                <a:cubicBezTo>
                  <a:pt x="7585724" y="5738566"/>
                  <a:pt x="7582585" y="5744203"/>
                  <a:pt x="7579010" y="5749130"/>
                </a:cubicBezTo>
                <a:lnTo>
                  <a:pt x="7567846" y="5761514"/>
                </a:lnTo>
                <a:lnTo>
                  <a:pt x="7562360" y="5762220"/>
                </a:lnTo>
                <a:lnTo>
                  <a:pt x="7556811" y="5771335"/>
                </a:lnTo>
                <a:lnTo>
                  <a:pt x="7554640" y="5773241"/>
                </a:lnTo>
                <a:cubicBezTo>
                  <a:pt x="7550479" y="5776868"/>
                  <a:pt x="7546465" y="5780555"/>
                  <a:pt x="7542887" y="5784687"/>
                </a:cubicBezTo>
                <a:cubicBezTo>
                  <a:pt x="7560283" y="5794721"/>
                  <a:pt x="7515323" y="5821499"/>
                  <a:pt x="7535042" y="5822014"/>
                </a:cubicBezTo>
                <a:cubicBezTo>
                  <a:pt x="7530882" y="5828129"/>
                  <a:pt x="7529209" y="5832346"/>
                  <a:pt x="7528564" y="5835491"/>
                </a:cubicBezTo>
                <a:cubicBezTo>
                  <a:pt x="7528463" y="5837834"/>
                  <a:pt x="7528363" y="5840177"/>
                  <a:pt x="7528262" y="5842520"/>
                </a:cubicBezTo>
                <a:lnTo>
                  <a:pt x="7524672" y="5848636"/>
                </a:lnTo>
                <a:lnTo>
                  <a:pt x="7511201" y="5857337"/>
                </a:lnTo>
                <a:cubicBezTo>
                  <a:pt x="7502987" y="5882046"/>
                  <a:pt x="7487211" y="5907545"/>
                  <a:pt x="7472860" y="5932895"/>
                </a:cubicBezTo>
                <a:lnTo>
                  <a:pt x="7455737" y="5966371"/>
                </a:lnTo>
                <a:lnTo>
                  <a:pt x="7441118" y="5983776"/>
                </a:lnTo>
                <a:lnTo>
                  <a:pt x="7422136" y="6006029"/>
                </a:lnTo>
                <a:lnTo>
                  <a:pt x="7415242" y="6014193"/>
                </a:lnTo>
                <a:lnTo>
                  <a:pt x="7413713" y="6011261"/>
                </a:lnTo>
                <a:cubicBezTo>
                  <a:pt x="7411057" y="6009236"/>
                  <a:pt x="7409296" y="6014607"/>
                  <a:pt x="7407657" y="6023093"/>
                </a:cubicBezTo>
                <a:cubicBezTo>
                  <a:pt x="7407651" y="6023128"/>
                  <a:pt x="7407644" y="6023163"/>
                  <a:pt x="7407638" y="6023198"/>
                </a:cubicBezTo>
                <a:lnTo>
                  <a:pt x="7405595" y="6025617"/>
                </a:lnTo>
                <a:cubicBezTo>
                  <a:pt x="7391835" y="6035947"/>
                  <a:pt x="7360910" y="6059966"/>
                  <a:pt x="7359074" y="6082195"/>
                </a:cubicBezTo>
                <a:cubicBezTo>
                  <a:pt x="7351042" y="6071991"/>
                  <a:pt x="7348930" y="6103616"/>
                  <a:pt x="7336852" y="6102590"/>
                </a:cubicBezTo>
                <a:cubicBezTo>
                  <a:pt x="7327578" y="6100630"/>
                  <a:pt x="7324777" y="6109768"/>
                  <a:pt x="7318867" y="6115205"/>
                </a:cubicBezTo>
                <a:cubicBezTo>
                  <a:pt x="7308091" y="6116440"/>
                  <a:pt x="7277286" y="6181399"/>
                  <a:pt x="7273790" y="6193687"/>
                </a:cubicBezTo>
                <a:lnTo>
                  <a:pt x="7163624" y="6304854"/>
                </a:lnTo>
                <a:cubicBezTo>
                  <a:pt x="7141377" y="6324779"/>
                  <a:pt x="7159494" y="6340152"/>
                  <a:pt x="7122624" y="6344013"/>
                </a:cubicBezTo>
                <a:cubicBezTo>
                  <a:pt x="7097280" y="6393191"/>
                  <a:pt x="7053036" y="6438445"/>
                  <a:pt x="7040846" y="6492157"/>
                </a:cubicBezTo>
                <a:cubicBezTo>
                  <a:pt x="7005173" y="6542788"/>
                  <a:pt x="6950026" y="6611349"/>
                  <a:pt x="6916976" y="6654368"/>
                </a:cubicBezTo>
                <a:lnTo>
                  <a:pt x="6822405" y="6769489"/>
                </a:lnTo>
                <a:lnTo>
                  <a:pt x="6820682" y="6770153"/>
                </a:lnTo>
                <a:cubicBezTo>
                  <a:pt x="6814865" y="6774656"/>
                  <a:pt x="6801315" y="6791715"/>
                  <a:pt x="6800846" y="6795532"/>
                </a:cubicBezTo>
                <a:lnTo>
                  <a:pt x="6780881" y="6844365"/>
                </a:lnTo>
                <a:lnTo>
                  <a:pt x="6771446" y="6859283"/>
                </a:lnTo>
                <a:cubicBezTo>
                  <a:pt x="6771167" y="6877980"/>
                  <a:pt x="6770887" y="6896678"/>
                  <a:pt x="6770608" y="6915375"/>
                </a:cubicBezTo>
                <a:cubicBezTo>
                  <a:pt x="6767981" y="6938891"/>
                  <a:pt x="6771379" y="6963165"/>
                  <a:pt x="6765891" y="6983100"/>
                </a:cubicBezTo>
                <a:cubicBezTo>
                  <a:pt x="6751093" y="7054616"/>
                  <a:pt x="6785811" y="7067619"/>
                  <a:pt x="6776798" y="7102610"/>
                </a:cubicBezTo>
                <a:cubicBezTo>
                  <a:pt x="6772465" y="7124753"/>
                  <a:pt x="6756272" y="7184791"/>
                  <a:pt x="6756252" y="7196536"/>
                </a:cubicBezTo>
                <a:cubicBezTo>
                  <a:pt x="6741979" y="7223615"/>
                  <a:pt x="6707904" y="7247824"/>
                  <a:pt x="6688476" y="7299947"/>
                </a:cubicBezTo>
                <a:cubicBezTo>
                  <a:pt x="6678415" y="7355056"/>
                  <a:pt x="6634663" y="7464820"/>
                  <a:pt x="6626875" y="7510098"/>
                </a:cubicBezTo>
                <a:cubicBezTo>
                  <a:pt x="6627425" y="7519110"/>
                  <a:pt x="6618728" y="7571571"/>
                  <a:pt x="6618676" y="7582454"/>
                </a:cubicBezTo>
                <a:lnTo>
                  <a:pt x="6522906" y="7755150"/>
                </a:lnTo>
                <a:cubicBezTo>
                  <a:pt x="6466158" y="7886690"/>
                  <a:pt x="6513760" y="7832803"/>
                  <a:pt x="6504327" y="7999871"/>
                </a:cubicBezTo>
                <a:cubicBezTo>
                  <a:pt x="6505059" y="8226862"/>
                  <a:pt x="6674329" y="8590311"/>
                  <a:pt x="6738004" y="8745656"/>
                </a:cubicBezTo>
                <a:cubicBezTo>
                  <a:pt x="6759417" y="8798995"/>
                  <a:pt x="6777330" y="8806981"/>
                  <a:pt x="6780585" y="8842009"/>
                </a:cubicBezTo>
                <a:cubicBezTo>
                  <a:pt x="6785134" y="8871053"/>
                  <a:pt x="6770115" y="8903722"/>
                  <a:pt x="6775523" y="8918275"/>
                </a:cubicBezTo>
                <a:cubicBezTo>
                  <a:pt x="6769288" y="8957146"/>
                  <a:pt x="6764777" y="8927355"/>
                  <a:pt x="6763351" y="8999167"/>
                </a:cubicBezTo>
                <a:cubicBezTo>
                  <a:pt x="6775624" y="9071182"/>
                  <a:pt x="6742022" y="9069996"/>
                  <a:pt x="6752735" y="9128984"/>
                </a:cubicBezTo>
                <a:cubicBezTo>
                  <a:pt x="6762519" y="9150895"/>
                  <a:pt x="6739467" y="9162215"/>
                  <a:pt x="6769952" y="9185602"/>
                </a:cubicBezTo>
                <a:cubicBezTo>
                  <a:pt x="6782211" y="9272204"/>
                  <a:pt x="6744884" y="9205438"/>
                  <a:pt x="6775302" y="9306210"/>
                </a:cubicBezTo>
                <a:cubicBezTo>
                  <a:pt x="6778487" y="9345214"/>
                  <a:pt x="6739922" y="9343724"/>
                  <a:pt x="6771993" y="9393092"/>
                </a:cubicBezTo>
                <a:lnTo>
                  <a:pt x="7008802" y="9857707"/>
                </a:lnTo>
                <a:cubicBezTo>
                  <a:pt x="7022013" y="9893993"/>
                  <a:pt x="7024800" y="9931110"/>
                  <a:pt x="7030988" y="9965361"/>
                </a:cubicBezTo>
                <a:cubicBezTo>
                  <a:pt x="7037473" y="10017929"/>
                  <a:pt x="7005819" y="9991696"/>
                  <a:pt x="7034231" y="10050875"/>
                </a:cubicBezTo>
                <a:cubicBezTo>
                  <a:pt x="7024456" y="10061289"/>
                  <a:pt x="7024480" y="10069937"/>
                  <a:pt x="7030221" y="10082725"/>
                </a:cubicBezTo>
                <a:cubicBezTo>
                  <a:pt x="7032609" y="10108506"/>
                  <a:pt x="7006817" y="10114502"/>
                  <a:pt x="7023828" y="10135993"/>
                </a:cubicBezTo>
                <a:cubicBezTo>
                  <a:pt x="7009753" y="10135575"/>
                  <a:pt x="7021395" y="10187072"/>
                  <a:pt x="7006346" y="10179503"/>
                </a:cubicBezTo>
                <a:cubicBezTo>
                  <a:pt x="6994778" y="10200384"/>
                  <a:pt x="7015963" y="10202331"/>
                  <a:pt x="7006032" y="10222580"/>
                </a:cubicBezTo>
                <a:cubicBezTo>
                  <a:pt x="7004600" y="10242379"/>
                  <a:pt x="7020135" y="10207086"/>
                  <a:pt x="7022387" y="10227810"/>
                </a:cubicBezTo>
                <a:cubicBezTo>
                  <a:pt x="7022627" y="10253709"/>
                  <a:pt x="7047921" y="10245795"/>
                  <a:pt x="7016719" y="10275442"/>
                </a:cubicBezTo>
                <a:cubicBezTo>
                  <a:pt x="7025983" y="10299752"/>
                  <a:pt x="7011751" y="10309423"/>
                  <a:pt x="7006319" y="10348220"/>
                </a:cubicBezTo>
                <a:lnTo>
                  <a:pt x="7009149" y="10359098"/>
                </a:lnTo>
                <a:lnTo>
                  <a:pt x="6994973" y="10370490"/>
                </a:lnTo>
                <a:cubicBezTo>
                  <a:pt x="6988990" y="10377090"/>
                  <a:pt x="6971218" y="10413909"/>
                  <a:pt x="6971210" y="10425788"/>
                </a:cubicBezTo>
                <a:cubicBezTo>
                  <a:pt x="6965186" y="10453697"/>
                  <a:pt x="6962728" y="10509993"/>
                  <a:pt x="6958822" y="10537951"/>
                </a:cubicBezTo>
                <a:cubicBezTo>
                  <a:pt x="6960326" y="10545321"/>
                  <a:pt x="6970976" y="10562028"/>
                  <a:pt x="6961280" y="10565026"/>
                </a:cubicBezTo>
                <a:cubicBezTo>
                  <a:pt x="6959807" y="10584208"/>
                  <a:pt x="6960023" y="10603132"/>
                  <a:pt x="6961883" y="10621345"/>
                </a:cubicBezTo>
                <a:lnTo>
                  <a:pt x="6969420" y="10658847"/>
                </a:lnTo>
                <a:lnTo>
                  <a:pt x="6961243" y="10667121"/>
                </a:lnTo>
                <a:cubicBezTo>
                  <a:pt x="6957010" y="10672840"/>
                  <a:pt x="6954171" y="10679639"/>
                  <a:pt x="6954751" y="10688604"/>
                </a:cubicBezTo>
                <a:cubicBezTo>
                  <a:pt x="6951534" y="10710409"/>
                  <a:pt x="6943540" y="10776370"/>
                  <a:pt x="6941940" y="10797948"/>
                </a:cubicBezTo>
                <a:cubicBezTo>
                  <a:pt x="6943446" y="10803324"/>
                  <a:pt x="6952376" y="10814607"/>
                  <a:pt x="6945141" y="10818072"/>
                </a:cubicBezTo>
                <a:lnTo>
                  <a:pt x="6897807" y="10904998"/>
                </a:lnTo>
                <a:cubicBezTo>
                  <a:pt x="6894235" y="10913784"/>
                  <a:pt x="6829963" y="11016942"/>
                  <a:pt x="6834058" y="11025845"/>
                </a:cubicBezTo>
                <a:lnTo>
                  <a:pt x="6757195" y="11088571"/>
                </a:lnTo>
                <a:lnTo>
                  <a:pt x="0" y="5152133"/>
                </a:lnTo>
                <a:lnTo>
                  <a:pt x="4526334" y="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26" name="Title 1">
            <a:extLst>
              <a:ext uri="{FF2B5EF4-FFF2-40B4-BE49-F238E27FC236}">
                <a16:creationId xmlns:a16="http://schemas.microsoft.com/office/drawing/2014/main" id="{8ED1D475-3787-4EAC-9EED-2006C7D7158C}"/>
              </a:ext>
            </a:extLst>
          </p:cNvPr>
          <p:cNvSpPr>
            <a:spLocks noGrp="1"/>
          </p:cNvSpPr>
          <p:nvPr>
            <p:ph type="ctrTitle"/>
          </p:nvPr>
        </p:nvSpPr>
        <p:spPr>
          <a:xfrm>
            <a:off x="677509" y="842564"/>
            <a:ext cx="4930565" cy="2959100"/>
          </a:xfrm>
        </p:spPr>
        <p:txBody>
          <a:bodyPr anchor="b"/>
          <a:lstStyle/>
          <a:p>
            <a:endParaRPr lang="en-US"/>
          </a:p>
        </p:txBody>
      </p:sp>
      <p:sp>
        <p:nvSpPr>
          <p:cNvPr id="27" name="Subtitle 2">
            <a:extLst>
              <a:ext uri="{FF2B5EF4-FFF2-40B4-BE49-F238E27FC236}">
                <a16:creationId xmlns:a16="http://schemas.microsoft.com/office/drawing/2014/main" id="{144AC1F0-193E-45D6-8BC0-0E0A6FA202E7}"/>
              </a:ext>
            </a:extLst>
          </p:cNvPr>
          <p:cNvSpPr>
            <a:spLocks noGrp="1"/>
          </p:cNvSpPr>
          <p:nvPr>
            <p:ph type="subTitle" idx="1"/>
          </p:nvPr>
        </p:nvSpPr>
        <p:spPr>
          <a:xfrm>
            <a:off x="1138009" y="4149002"/>
            <a:ext cx="4015310" cy="1709103"/>
          </a:xfrm>
        </p:spPr>
        <p:txBody>
          <a:bodyPr anchor="t">
            <a:normAutofit/>
          </a:bodyPr>
          <a:lstStyle>
            <a:lvl1pPr marL="0" indent="0">
              <a:buNone/>
              <a:defRPr sz="2400"/>
            </a:lvl1pPr>
          </a:lstStyle>
          <a:p>
            <a:endParaRPr lang="en-US"/>
          </a:p>
        </p:txBody>
      </p:sp>
      <p:sp>
        <p:nvSpPr>
          <p:cNvPr id="28" name="Freeform: Shape 27">
            <a:extLst>
              <a:ext uri="{FF2B5EF4-FFF2-40B4-BE49-F238E27FC236}">
                <a16:creationId xmlns:a16="http://schemas.microsoft.com/office/drawing/2014/main" id="{F287D1F6-3C98-4785-AFFB-263FF25C2207}"/>
              </a:ext>
              <a:ext uri="{C183D7F6-B498-43B3-948B-1728B52AA6E4}">
                <adec:decorative xmlns:adec="http://schemas.microsoft.com/office/drawing/2017/decorative" val="1"/>
              </a:ext>
            </a:extLst>
          </p:cNvPr>
          <p:cNvSpPr/>
          <p:nvPr userDrawn="1"/>
        </p:nvSpPr>
        <p:spPr>
          <a:xfrm>
            <a:off x="7877083" y="905430"/>
            <a:ext cx="3359346" cy="5047140"/>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chemeClr val="bg1">
              <a:lumMod val="95000"/>
            </a:schemeClr>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30" name="Freeform: Shape 29">
            <a:extLst>
              <a:ext uri="{FF2B5EF4-FFF2-40B4-BE49-F238E27FC236}">
                <a16:creationId xmlns:a16="http://schemas.microsoft.com/office/drawing/2014/main" id="{65D28F67-7F21-4807-914E-010CAC283124}"/>
              </a:ext>
              <a:ext uri="{C183D7F6-B498-43B3-948B-1728B52AA6E4}">
                <adec:decorative xmlns:adec="http://schemas.microsoft.com/office/drawing/2017/decorative" val="1"/>
              </a:ext>
            </a:extLst>
          </p:cNvPr>
          <p:cNvSpPr/>
          <p:nvPr userDrawn="1"/>
        </p:nvSpPr>
        <p:spPr>
          <a:xfrm>
            <a:off x="6722640" y="2452794"/>
            <a:ext cx="2066591" cy="2618526"/>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38" name="Picture Placeholder 36">
            <a:extLst>
              <a:ext uri="{FF2B5EF4-FFF2-40B4-BE49-F238E27FC236}">
                <a16:creationId xmlns:a16="http://schemas.microsoft.com/office/drawing/2014/main" id="{E3A5A5E0-A25F-4E87-8081-9FC39173C9C0}"/>
              </a:ext>
            </a:extLst>
          </p:cNvPr>
          <p:cNvSpPr>
            <a:spLocks noGrp="1"/>
          </p:cNvSpPr>
          <p:nvPr>
            <p:ph type="pic" sz="quarter" idx="13" hasCustomPrompt="1"/>
          </p:nvPr>
        </p:nvSpPr>
        <p:spPr>
          <a:xfrm>
            <a:off x="6855886" y="2573778"/>
            <a:ext cx="1822789" cy="2373973"/>
          </a:xfrm>
        </p:spPr>
        <p:txBody>
          <a:bodyPr/>
          <a:lstStyle>
            <a:lvl1pPr marL="0" indent="0" algn="ctr">
              <a:buNone/>
              <a:defRPr/>
            </a:lvl1pPr>
          </a:lstStyle>
          <a:p>
            <a:r>
              <a:rPr lang="en-US"/>
              <a:t>Click to add photo</a:t>
            </a:r>
          </a:p>
        </p:txBody>
      </p:sp>
      <p:sp>
        <p:nvSpPr>
          <p:cNvPr id="41" name="Picture Placeholder 39">
            <a:extLst>
              <a:ext uri="{FF2B5EF4-FFF2-40B4-BE49-F238E27FC236}">
                <a16:creationId xmlns:a16="http://schemas.microsoft.com/office/drawing/2014/main" id="{93D574BA-1CEA-4AC6-8305-5E9E5BDEEEB2}"/>
              </a:ext>
            </a:extLst>
          </p:cNvPr>
          <p:cNvSpPr>
            <a:spLocks noGrp="1"/>
          </p:cNvSpPr>
          <p:nvPr>
            <p:ph type="pic" sz="quarter" idx="14" hasCustomPrompt="1"/>
          </p:nvPr>
        </p:nvSpPr>
        <p:spPr>
          <a:xfrm>
            <a:off x="7876309" y="905429"/>
            <a:ext cx="3360118" cy="5047139"/>
          </a:xfrm>
          <a:custGeom>
            <a:avLst/>
            <a:gdLst>
              <a:gd name="connsiteX0" fmla="*/ 0 w 3359344"/>
              <a:gd name="connsiteY0" fmla="*/ 0 h 5047139"/>
              <a:gd name="connsiteX1" fmla="*/ 3359344 w 3359344"/>
              <a:gd name="connsiteY1" fmla="*/ 0 h 5047139"/>
              <a:gd name="connsiteX2" fmla="*/ 3359344 w 3359344"/>
              <a:gd name="connsiteY2" fmla="*/ 5047139 h 5047139"/>
              <a:gd name="connsiteX3" fmla="*/ 0 w 3359344"/>
              <a:gd name="connsiteY3" fmla="*/ 5047139 h 5047139"/>
              <a:gd name="connsiteX4" fmla="*/ 0 w 3359344"/>
              <a:gd name="connsiteY4" fmla="*/ 0 h 5047139"/>
              <a:gd name="connsiteX0" fmla="*/ 774 w 3360118"/>
              <a:gd name="connsiteY0" fmla="*/ 0 h 5047139"/>
              <a:gd name="connsiteX1" fmla="*/ 3360118 w 3360118"/>
              <a:gd name="connsiteY1" fmla="*/ 0 h 5047139"/>
              <a:gd name="connsiteX2" fmla="*/ 3360118 w 3360118"/>
              <a:gd name="connsiteY2" fmla="*/ 5047139 h 5047139"/>
              <a:gd name="connsiteX3" fmla="*/ 774 w 3360118"/>
              <a:gd name="connsiteY3" fmla="*/ 5047139 h 5047139"/>
              <a:gd name="connsiteX4" fmla="*/ 0 w 3360118"/>
              <a:gd name="connsiteY4" fmla="*/ 1539898 h 5047139"/>
              <a:gd name="connsiteX5" fmla="*/ 774 w 3360118"/>
              <a:gd name="connsiteY5" fmla="*/ 0 h 5047139"/>
              <a:gd name="connsiteX0" fmla="*/ 774 w 3360118"/>
              <a:gd name="connsiteY0" fmla="*/ 0 h 5047139"/>
              <a:gd name="connsiteX1" fmla="*/ 3360118 w 3360118"/>
              <a:gd name="connsiteY1" fmla="*/ 0 h 5047139"/>
              <a:gd name="connsiteX2" fmla="*/ 3360118 w 3360118"/>
              <a:gd name="connsiteY2" fmla="*/ 5047139 h 5047139"/>
              <a:gd name="connsiteX3" fmla="*/ 774 w 3360118"/>
              <a:gd name="connsiteY3" fmla="*/ 5047139 h 5047139"/>
              <a:gd name="connsiteX4" fmla="*/ 0 w 3360118"/>
              <a:gd name="connsiteY4" fmla="*/ 4172262 h 5047139"/>
              <a:gd name="connsiteX5" fmla="*/ 0 w 3360118"/>
              <a:gd name="connsiteY5" fmla="*/ 1539898 h 5047139"/>
              <a:gd name="connsiteX6" fmla="*/ 774 w 3360118"/>
              <a:gd name="connsiteY6" fmla="*/ 0 h 5047139"/>
              <a:gd name="connsiteX0" fmla="*/ 7701 w 3367045"/>
              <a:gd name="connsiteY0" fmla="*/ 0 h 5047139"/>
              <a:gd name="connsiteX1" fmla="*/ 3367045 w 3367045"/>
              <a:gd name="connsiteY1" fmla="*/ 0 h 5047139"/>
              <a:gd name="connsiteX2" fmla="*/ 3367045 w 3367045"/>
              <a:gd name="connsiteY2" fmla="*/ 5047139 h 5047139"/>
              <a:gd name="connsiteX3" fmla="*/ 7701 w 3367045"/>
              <a:gd name="connsiteY3" fmla="*/ 5047139 h 5047139"/>
              <a:gd name="connsiteX4" fmla="*/ 6927 w 3367045"/>
              <a:gd name="connsiteY4" fmla="*/ 4172262 h 5047139"/>
              <a:gd name="connsiteX5" fmla="*/ 0 w 3367045"/>
              <a:gd name="connsiteY5" fmla="*/ 2301898 h 5047139"/>
              <a:gd name="connsiteX6" fmla="*/ 6927 w 3367045"/>
              <a:gd name="connsiteY6" fmla="*/ 1539898 h 5047139"/>
              <a:gd name="connsiteX7" fmla="*/ 7701 w 3367045"/>
              <a:gd name="connsiteY7" fmla="*/ 0 h 5047139"/>
              <a:gd name="connsiteX0" fmla="*/ 7701 w 3367045"/>
              <a:gd name="connsiteY0" fmla="*/ 0 h 5047139"/>
              <a:gd name="connsiteX1" fmla="*/ 3367045 w 3367045"/>
              <a:gd name="connsiteY1" fmla="*/ 0 h 5047139"/>
              <a:gd name="connsiteX2" fmla="*/ 3367045 w 3367045"/>
              <a:gd name="connsiteY2" fmla="*/ 5047139 h 5047139"/>
              <a:gd name="connsiteX3" fmla="*/ 7701 w 3367045"/>
              <a:gd name="connsiteY3" fmla="*/ 5047139 h 5047139"/>
              <a:gd name="connsiteX4" fmla="*/ 6927 w 3367045"/>
              <a:gd name="connsiteY4" fmla="*/ 4172262 h 5047139"/>
              <a:gd name="connsiteX5" fmla="*/ 1 w 3367045"/>
              <a:gd name="connsiteY5" fmla="*/ 3410262 h 5047139"/>
              <a:gd name="connsiteX6" fmla="*/ 0 w 3367045"/>
              <a:gd name="connsiteY6" fmla="*/ 2301898 h 5047139"/>
              <a:gd name="connsiteX7" fmla="*/ 6927 w 3367045"/>
              <a:gd name="connsiteY7" fmla="*/ 1539898 h 5047139"/>
              <a:gd name="connsiteX8" fmla="*/ 7701 w 3367045"/>
              <a:gd name="connsiteY8" fmla="*/ 0 h 5047139"/>
              <a:gd name="connsiteX0" fmla="*/ 7701 w 3367045"/>
              <a:gd name="connsiteY0" fmla="*/ 0 h 5047139"/>
              <a:gd name="connsiteX1" fmla="*/ 3367045 w 3367045"/>
              <a:gd name="connsiteY1" fmla="*/ 0 h 5047139"/>
              <a:gd name="connsiteX2" fmla="*/ 3367045 w 3367045"/>
              <a:gd name="connsiteY2" fmla="*/ 5047139 h 5047139"/>
              <a:gd name="connsiteX3" fmla="*/ 7701 w 3367045"/>
              <a:gd name="connsiteY3" fmla="*/ 5047139 h 5047139"/>
              <a:gd name="connsiteX4" fmla="*/ 6927 w 3367045"/>
              <a:gd name="connsiteY4" fmla="*/ 4172262 h 5047139"/>
              <a:gd name="connsiteX5" fmla="*/ 928255 w 3367045"/>
              <a:gd name="connsiteY5" fmla="*/ 4151480 h 5047139"/>
              <a:gd name="connsiteX6" fmla="*/ 0 w 3367045"/>
              <a:gd name="connsiteY6" fmla="*/ 2301898 h 5047139"/>
              <a:gd name="connsiteX7" fmla="*/ 6927 w 3367045"/>
              <a:gd name="connsiteY7" fmla="*/ 1539898 h 5047139"/>
              <a:gd name="connsiteX8" fmla="*/ 7701 w 3367045"/>
              <a:gd name="connsiteY8" fmla="*/ 0 h 5047139"/>
              <a:gd name="connsiteX0" fmla="*/ 7701 w 3367045"/>
              <a:gd name="connsiteY0" fmla="*/ 0 h 5047139"/>
              <a:gd name="connsiteX1" fmla="*/ 3367045 w 3367045"/>
              <a:gd name="connsiteY1" fmla="*/ 0 h 5047139"/>
              <a:gd name="connsiteX2" fmla="*/ 3367045 w 3367045"/>
              <a:gd name="connsiteY2" fmla="*/ 5047139 h 5047139"/>
              <a:gd name="connsiteX3" fmla="*/ 7701 w 3367045"/>
              <a:gd name="connsiteY3" fmla="*/ 5047139 h 5047139"/>
              <a:gd name="connsiteX4" fmla="*/ 6927 w 3367045"/>
              <a:gd name="connsiteY4" fmla="*/ 4172262 h 5047139"/>
              <a:gd name="connsiteX5" fmla="*/ 928255 w 3367045"/>
              <a:gd name="connsiteY5" fmla="*/ 4151480 h 5047139"/>
              <a:gd name="connsiteX6" fmla="*/ 0 w 3367045"/>
              <a:gd name="connsiteY6" fmla="*/ 2301898 h 5047139"/>
              <a:gd name="connsiteX7" fmla="*/ 6927 w 3367045"/>
              <a:gd name="connsiteY7" fmla="*/ 1539898 h 5047139"/>
              <a:gd name="connsiteX8" fmla="*/ 7701 w 3367045"/>
              <a:gd name="connsiteY8" fmla="*/ 0 h 5047139"/>
              <a:gd name="connsiteX0" fmla="*/ 7701 w 3367045"/>
              <a:gd name="connsiteY0" fmla="*/ 0 h 5047139"/>
              <a:gd name="connsiteX1" fmla="*/ 3367045 w 3367045"/>
              <a:gd name="connsiteY1" fmla="*/ 0 h 5047139"/>
              <a:gd name="connsiteX2" fmla="*/ 3367045 w 3367045"/>
              <a:gd name="connsiteY2" fmla="*/ 5047139 h 5047139"/>
              <a:gd name="connsiteX3" fmla="*/ 7701 w 3367045"/>
              <a:gd name="connsiteY3" fmla="*/ 5047139 h 5047139"/>
              <a:gd name="connsiteX4" fmla="*/ 6927 w 3367045"/>
              <a:gd name="connsiteY4" fmla="*/ 4172262 h 5047139"/>
              <a:gd name="connsiteX5" fmla="*/ 928255 w 3367045"/>
              <a:gd name="connsiteY5" fmla="*/ 4151480 h 5047139"/>
              <a:gd name="connsiteX6" fmla="*/ 0 w 3367045"/>
              <a:gd name="connsiteY6" fmla="*/ 2301898 h 5047139"/>
              <a:gd name="connsiteX7" fmla="*/ 6927 w 3367045"/>
              <a:gd name="connsiteY7" fmla="*/ 1539898 h 5047139"/>
              <a:gd name="connsiteX8" fmla="*/ 7701 w 3367045"/>
              <a:gd name="connsiteY8" fmla="*/ 0 h 5047139"/>
              <a:gd name="connsiteX0" fmla="*/ 7701 w 3367045"/>
              <a:gd name="connsiteY0" fmla="*/ 0 h 5047139"/>
              <a:gd name="connsiteX1" fmla="*/ 3367045 w 3367045"/>
              <a:gd name="connsiteY1" fmla="*/ 0 h 5047139"/>
              <a:gd name="connsiteX2" fmla="*/ 3367045 w 3367045"/>
              <a:gd name="connsiteY2" fmla="*/ 5047139 h 5047139"/>
              <a:gd name="connsiteX3" fmla="*/ 7701 w 3367045"/>
              <a:gd name="connsiteY3" fmla="*/ 5047139 h 5047139"/>
              <a:gd name="connsiteX4" fmla="*/ 6927 w 3367045"/>
              <a:gd name="connsiteY4" fmla="*/ 4172262 h 5047139"/>
              <a:gd name="connsiteX5" fmla="*/ 928255 w 3367045"/>
              <a:gd name="connsiteY5" fmla="*/ 4151480 h 5047139"/>
              <a:gd name="connsiteX6" fmla="*/ 0 w 3367045"/>
              <a:gd name="connsiteY6" fmla="*/ 2301898 h 5047139"/>
              <a:gd name="connsiteX7" fmla="*/ 6927 w 3367045"/>
              <a:gd name="connsiteY7" fmla="*/ 1539898 h 5047139"/>
              <a:gd name="connsiteX8" fmla="*/ 7701 w 3367045"/>
              <a:gd name="connsiteY8" fmla="*/ 0 h 5047139"/>
              <a:gd name="connsiteX0" fmla="*/ 7701 w 3367045"/>
              <a:gd name="connsiteY0" fmla="*/ 0 h 5047139"/>
              <a:gd name="connsiteX1" fmla="*/ 3367045 w 3367045"/>
              <a:gd name="connsiteY1" fmla="*/ 0 h 5047139"/>
              <a:gd name="connsiteX2" fmla="*/ 3367045 w 3367045"/>
              <a:gd name="connsiteY2" fmla="*/ 5047139 h 5047139"/>
              <a:gd name="connsiteX3" fmla="*/ 7701 w 3367045"/>
              <a:gd name="connsiteY3" fmla="*/ 5047139 h 5047139"/>
              <a:gd name="connsiteX4" fmla="*/ 6927 w 3367045"/>
              <a:gd name="connsiteY4" fmla="*/ 4172262 h 5047139"/>
              <a:gd name="connsiteX5" fmla="*/ 928255 w 3367045"/>
              <a:gd name="connsiteY5" fmla="*/ 4179189 h 5047139"/>
              <a:gd name="connsiteX6" fmla="*/ 0 w 3367045"/>
              <a:gd name="connsiteY6" fmla="*/ 2301898 h 5047139"/>
              <a:gd name="connsiteX7" fmla="*/ 6927 w 3367045"/>
              <a:gd name="connsiteY7" fmla="*/ 1539898 h 5047139"/>
              <a:gd name="connsiteX8" fmla="*/ 7701 w 3367045"/>
              <a:gd name="connsiteY8" fmla="*/ 0 h 5047139"/>
              <a:gd name="connsiteX0" fmla="*/ 774 w 3360118"/>
              <a:gd name="connsiteY0" fmla="*/ 0 h 5047139"/>
              <a:gd name="connsiteX1" fmla="*/ 3360118 w 3360118"/>
              <a:gd name="connsiteY1" fmla="*/ 0 h 5047139"/>
              <a:gd name="connsiteX2" fmla="*/ 3360118 w 3360118"/>
              <a:gd name="connsiteY2" fmla="*/ 5047139 h 5047139"/>
              <a:gd name="connsiteX3" fmla="*/ 774 w 3360118"/>
              <a:gd name="connsiteY3" fmla="*/ 5047139 h 5047139"/>
              <a:gd name="connsiteX4" fmla="*/ 0 w 3360118"/>
              <a:gd name="connsiteY4" fmla="*/ 4172262 h 5047139"/>
              <a:gd name="connsiteX5" fmla="*/ 921328 w 3360118"/>
              <a:gd name="connsiteY5" fmla="*/ 4179189 h 5047139"/>
              <a:gd name="connsiteX6" fmla="*/ 907473 w 3360118"/>
              <a:gd name="connsiteY6" fmla="*/ 1539898 h 5047139"/>
              <a:gd name="connsiteX7" fmla="*/ 0 w 3360118"/>
              <a:gd name="connsiteY7" fmla="*/ 1539898 h 5047139"/>
              <a:gd name="connsiteX8" fmla="*/ 774 w 3360118"/>
              <a:gd name="connsiteY8" fmla="*/ 0 h 504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60118" h="5047139">
                <a:moveTo>
                  <a:pt x="774" y="0"/>
                </a:moveTo>
                <a:lnTo>
                  <a:pt x="3360118" y="0"/>
                </a:lnTo>
                <a:lnTo>
                  <a:pt x="3360118" y="5047139"/>
                </a:lnTo>
                <a:lnTo>
                  <a:pt x="774" y="5047139"/>
                </a:lnTo>
                <a:lnTo>
                  <a:pt x="0" y="4172262"/>
                </a:lnTo>
                <a:lnTo>
                  <a:pt x="921328" y="4179189"/>
                </a:lnTo>
                <a:cubicBezTo>
                  <a:pt x="921328" y="3809734"/>
                  <a:pt x="907473" y="1909353"/>
                  <a:pt x="907473" y="1539898"/>
                </a:cubicBezTo>
                <a:lnTo>
                  <a:pt x="0" y="1539898"/>
                </a:lnTo>
                <a:lnTo>
                  <a:pt x="774" y="0"/>
                </a:lnTo>
                <a:close/>
              </a:path>
            </a:pathLst>
          </a:custGeom>
        </p:spPr>
        <p:txBody>
          <a:bodyPr/>
          <a:lstStyle>
            <a:lvl1pPr marL="0" indent="0" algn="ctr">
              <a:buNone/>
              <a:defRPr/>
            </a:lvl1pPr>
          </a:lstStyle>
          <a:p>
            <a:r>
              <a:rPr lang="en-US"/>
              <a:t>Click to add photo</a:t>
            </a:r>
          </a:p>
        </p:txBody>
      </p:sp>
      <p:sp>
        <p:nvSpPr>
          <p:cNvPr id="32" name="Footer Placeholder 15">
            <a:extLst>
              <a:ext uri="{FF2B5EF4-FFF2-40B4-BE49-F238E27FC236}">
                <a16:creationId xmlns:a16="http://schemas.microsoft.com/office/drawing/2014/main" id="{89C9E051-183F-44E0-B1E7-7B56B33C7999}"/>
              </a:ext>
            </a:extLst>
          </p:cNvPr>
          <p:cNvSpPr>
            <a:spLocks noGrp="1"/>
          </p:cNvSpPr>
          <p:nvPr>
            <p:ph type="ftr" sz="quarter" idx="11"/>
          </p:nvPr>
        </p:nvSpPr>
        <p:spPr>
          <a:xfrm rot="5400000">
            <a:off x="10447827" y="1407402"/>
            <a:ext cx="2770499" cy="365125"/>
          </a:xfrm>
        </p:spPr>
        <p:txBody>
          <a:bodyPr/>
          <a:lstStyle>
            <a:lvl1pPr>
              <a:defRPr/>
            </a:lvl1pPr>
          </a:lstStyle>
          <a:p>
            <a:r>
              <a:rPr lang="en-US">
                <a:solidFill>
                  <a:prstClr val="black">
                    <a:lumMod val="85000"/>
                    <a:lumOff val="15000"/>
                  </a:prstClr>
                </a:solidFill>
              </a:rPr>
              <a:t>PRESENTATION TITLE</a:t>
            </a:r>
          </a:p>
        </p:txBody>
      </p:sp>
      <p:sp>
        <p:nvSpPr>
          <p:cNvPr id="33" name="Slide Number Placeholder 16">
            <a:extLst>
              <a:ext uri="{FF2B5EF4-FFF2-40B4-BE49-F238E27FC236}">
                <a16:creationId xmlns:a16="http://schemas.microsoft.com/office/drawing/2014/main" id="{B5EB86EF-FF65-400A-BF2F-6646EF09D90A}"/>
              </a:ext>
            </a:extLst>
          </p:cNvPr>
          <p:cNvSpPr>
            <a:spLocks noGrp="1"/>
          </p:cNvSpPr>
          <p:nvPr>
            <p:ph type="sldNum" sz="quarter" idx="12"/>
          </p:nvPr>
        </p:nvSpPr>
        <p:spPr>
          <a:xfrm>
            <a:off x="11560121" y="3138985"/>
            <a:ext cx="545911" cy="58002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D1FC6F8-0BCD-47E9-9C64-690771D9C143}" type="slidenum">
              <a:rPr kumimoji="0" lang="en-US" sz="1600" b="0" i="0" u="none" strike="noStrike" kern="1200" cap="none" spc="0" normalizeH="0" baseline="0" noProof="0" smtClean="0">
                <a:ln>
                  <a:noFill/>
                </a:ln>
                <a:solidFill>
                  <a:prstClr val="black">
                    <a:lumMod val="85000"/>
                    <a:lumOff val="15000"/>
                  </a:prstClr>
                </a:solidFill>
                <a:effectLst/>
                <a:uLnTx/>
                <a:uFillTx/>
                <a:latin typeface="Bembo"/>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lumMod val="85000"/>
                  <a:lumOff val="15000"/>
                </a:prstClr>
              </a:solidFill>
              <a:effectLst/>
              <a:uLnTx/>
              <a:uFillTx/>
              <a:latin typeface="Bembo"/>
              <a:ea typeface="+mn-ea"/>
              <a:cs typeface="+mn-cs"/>
            </a:endParaRPr>
          </a:p>
        </p:txBody>
      </p:sp>
      <p:sp>
        <p:nvSpPr>
          <p:cNvPr id="35" name="Date Placeholder 14">
            <a:extLst>
              <a:ext uri="{FF2B5EF4-FFF2-40B4-BE49-F238E27FC236}">
                <a16:creationId xmlns:a16="http://schemas.microsoft.com/office/drawing/2014/main" id="{872C8187-83A4-46E8-9B05-090C78936FCC}"/>
              </a:ext>
            </a:extLst>
          </p:cNvPr>
          <p:cNvSpPr>
            <a:spLocks noGrp="1"/>
          </p:cNvSpPr>
          <p:nvPr>
            <p:ph type="dt" sz="half" idx="10"/>
          </p:nvPr>
        </p:nvSpPr>
        <p:spPr>
          <a:xfrm rot="5400000">
            <a:off x="10509243" y="5071825"/>
            <a:ext cx="264766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300" normalizeH="0" baseline="0" noProof="0">
                <a:ln>
                  <a:noFill/>
                </a:ln>
                <a:solidFill>
                  <a:prstClr val="black">
                    <a:lumMod val="85000"/>
                    <a:lumOff val="15000"/>
                  </a:prstClr>
                </a:solidFill>
                <a:effectLst/>
                <a:uLnTx/>
                <a:uFillTx/>
                <a:latin typeface="Bembo"/>
                <a:ea typeface="+mn-ea"/>
                <a:cs typeface="+mn-cs"/>
              </a:rPr>
              <a:t>20XX</a:t>
            </a:r>
          </a:p>
        </p:txBody>
      </p:sp>
    </p:spTree>
    <p:extLst>
      <p:ext uri="{BB962C8B-B14F-4D97-AF65-F5344CB8AC3E}">
        <p14:creationId xmlns:p14="http://schemas.microsoft.com/office/powerpoint/2010/main" val="1485977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220C40-4EC0-BFB1-D615-1455BA15A088}"/>
              </a:ext>
              <a:ext uri="{C183D7F6-B498-43B3-948B-1728B52AA6E4}">
                <adec:decorative xmlns:adec="http://schemas.microsoft.com/office/drawing/2017/decorative" val="1"/>
              </a:ext>
            </a:extLst>
          </p:cNvPr>
          <p:cNvSpPr/>
          <p:nvPr userDrawn="1"/>
        </p:nvSpPr>
        <p:spPr>
          <a:xfrm>
            <a:off x="0" y="0"/>
            <a:ext cx="12192000" cy="3684897"/>
          </a:xfrm>
          <a:prstGeom prst="rect">
            <a:avLst/>
          </a:prstGeom>
          <a:solidFill>
            <a:schemeClr val="tx2">
              <a:lumMod val="60000"/>
              <a:lumOff val="4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Connector 37">
            <a:extLst>
              <a:ext uri="{FF2B5EF4-FFF2-40B4-BE49-F238E27FC236}">
                <a16:creationId xmlns:a16="http://schemas.microsoft.com/office/drawing/2014/main" id="{78B9A4D3-8D91-4865-B422-5F60885A730F}"/>
              </a:ext>
              <a:ext uri="{C183D7F6-B498-43B3-948B-1728B52AA6E4}">
                <adec:decorative xmlns:adec="http://schemas.microsoft.com/office/drawing/2017/decorative" val="1"/>
              </a:ext>
            </a:extLst>
          </p:cNvPr>
          <p:cNvCxnSpPr>
            <a:cxnSpLocks/>
          </p:cNvCxnSpPr>
          <p:nvPr userDrawn="1"/>
        </p:nvCxnSpPr>
        <p:spPr>
          <a:xfrm flipH="1">
            <a:off x="1592874" y="3684898"/>
            <a:ext cx="9006253" cy="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0ECDAF5-DEB9-4A0C-9165-6ED23184A320}"/>
              </a:ext>
            </a:extLst>
          </p:cNvPr>
          <p:cNvSpPr>
            <a:spLocks noGrp="1"/>
          </p:cNvSpPr>
          <p:nvPr>
            <p:ph type="title" hasCustomPrompt="1"/>
          </p:nvPr>
        </p:nvSpPr>
        <p:spPr>
          <a:xfrm>
            <a:off x="838200" y="498928"/>
            <a:ext cx="10515600" cy="565435"/>
          </a:xfrm>
          <a:prstGeom prst="rect">
            <a:avLst/>
          </a:prstGeom>
        </p:spPr>
        <p:txBody>
          <a:bodyPr/>
          <a:lstStyle>
            <a:lvl1pPr algn="ctr">
              <a:defRPr sz="3200" cap="all" spc="200" baseline="0">
                <a:solidFill>
                  <a:schemeClr val="accent3"/>
                </a:solidFill>
              </a:defRPr>
            </a:lvl1pPr>
          </a:lstStyle>
          <a:p>
            <a:r>
              <a:rPr lang="en-US" dirty="0"/>
              <a:t>Click to add title</a:t>
            </a:r>
          </a:p>
        </p:txBody>
      </p:sp>
      <p:sp>
        <p:nvSpPr>
          <p:cNvPr id="8" name="Rectangle 7">
            <a:extLst>
              <a:ext uri="{FF2B5EF4-FFF2-40B4-BE49-F238E27FC236}">
                <a16:creationId xmlns:a16="http://schemas.microsoft.com/office/drawing/2014/main" id="{65FEA1AD-EC70-422F-BADD-FCA14BF9D43F}"/>
              </a:ext>
              <a:ext uri="{C183D7F6-B498-43B3-948B-1728B52AA6E4}">
                <adec:decorative xmlns:adec="http://schemas.microsoft.com/office/drawing/2017/decorative" val="1"/>
              </a:ext>
            </a:extLst>
          </p:cNvPr>
          <p:cNvSpPr/>
          <p:nvPr userDrawn="1"/>
        </p:nvSpPr>
        <p:spPr>
          <a:xfrm>
            <a:off x="1428750" y="3520775"/>
            <a:ext cx="328246" cy="3282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sp>
        <p:nvSpPr>
          <p:cNvPr id="10" name="Rectangle 9">
            <a:extLst>
              <a:ext uri="{FF2B5EF4-FFF2-40B4-BE49-F238E27FC236}">
                <a16:creationId xmlns:a16="http://schemas.microsoft.com/office/drawing/2014/main" id="{1C84996E-63EA-4C88-816A-3AE158BB57E0}"/>
              </a:ext>
              <a:ext uri="{C183D7F6-B498-43B3-948B-1728B52AA6E4}">
                <adec:decorative xmlns:adec="http://schemas.microsoft.com/office/drawing/2017/decorative" val="1"/>
              </a:ext>
            </a:extLst>
          </p:cNvPr>
          <p:cNvSpPr/>
          <p:nvPr userDrawn="1"/>
        </p:nvSpPr>
        <p:spPr>
          <a:xfrm>
            <a:off x="3680314" y="3520775"/>
            <a:ext cx="328246" cy="32824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CA09893-F9A1-4FA2-A462-C1C443EC323F}"/>
              </a:ext>
              <a:ext uri="{C183D7F6-B498-43B3-948B-1728B52AA6E4}">
                <adec:decorative xmlns:adec="http://schemas.microsoft.com/office/drawing/2017/decorative" val="1"/>
              </a:ext>
            </a:extLst>
          </p:cNvPr>
          <p:cNvSpPr/>
          <p:nvPr userDrawn="1"/>
        </p:nvSpPr>
        <p:spPr>
          <a:xfrm>
            <a:off x="5931878" y="3520775"/>
            <a:ext cx="328246" cy="32824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829FBC17-744B-4367-90B4-20C9CDBD18E4}"/>
              </a:ext>
              <a:ext uri="{C183D7F6-B498-43B3-948B-1728B52AA6E4}">
                <adec:decorative xmlns:adec="http://schemas.microsoft.com/office/drawing/2017/decorative" val="1"/>
              </a:ext>
            </a:extLst>
          </p:cNvPr>
          <p:cNvSpPr/>
          <p:nvPr userDrawn="1"/>
        </p:nvSpPr>
        <p:spPr>
          <a:xfrm>
            <a:off x="8183442" y="3520775"/>
            <a:ext cx="328246" cy="328246"/>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9FD6CCE-53EA-424C-A29B-35A77F78203D}"/>
              </a:ext>
              <a:ext uri="{C183D7F6-B498-43B3-948B-1728B52AA6E4}">
                <adec:decorative xmlns:adec="http://schemas.microsoft.com/office/drawing/2017/decorative" val="1"/>
              </a:ext>
            </a:extLst>
          </p:cNvPr>
          <p:cNvSpPr/>
          <p:nvPr userDrawn="1"/>
        </p:nvSpPr>
        <p:spPr>
          <a:xfrm>
            <a:off x="10435004" y="3520775"/>
            <a:ext cx="328246" cy="32824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cxnSp>
        <p:nvCxnSpPr>
          <p:cNvPr id="18" name="Straight Connector 17">
            <a:extLst>
              <a:ext uri="{FF2B5EF4-FFF2-40B4-BE49-F238E27FC236}">
                <a16:creationId xmlns:a16="http://schemas.microsoft.com/office/drawing/2014/main" id="{A1ADC218-9303-4431-8BD2-4D5F9C19A2D3}"/>
              </a:ext>
              <a:ext uri="{C183D7F6-B498-43B3-948B-1728B52AA6E4}">
                <adec:decorative xmlns:adec="http://schemas.microsoft.com/office/drawing/2017/decorative" val="1"/>
              </a:ext>
            </a:extLst>
          </p:cNvPr>
          <p:cNvCxnSpPr>
            <a:cxnSpLocks/>
          </p:cNvCxnSpPr>
          <p:nvPr userDrawn="1"/>
        </p:nvCxnSpPr>
        <p:spPr>
          <a:xfrm>
            <a:off x="1592873" y="2964383"/>
            <a:ext cx="0" cy="415716"/>
          </a:xfrm>
          <a:prstGeom prst="line">
            <a:avLst/>
          </a:prstGeom>
          <a:ln>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F724929-97F8-4988-BD69-D86CAA6950D1}"/>
              </a:ext>
              <a:ext uri="{C183D7F6-B498-43B3-948B-1728B52AA6E4}">
                <adec:decorative xmlns:adec="http://schemas.microsoft.com/office/drawing/2017/decorative" val="1"/>
              </a:ext>
            </a:extLst>
          </p:cNvPr>
          <p:cNvCxnSpPr>
            <a:cxnSpLocks/>
          </p:cNvCxnSpPr>
          <p:nvPr userDrawn="1"/>
        </p:nvCxnSpPr>
        <p:spPr>
          <a:xfrm>
            <a:off x="6096001" y="2964383"/>
            <a:ext cx="0" cy="415716"/>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80FEF08-1FB7-46B4-AB6B-D672A96A71F8}"/>
              </a:ext>
              <a:ext uri="{C183D7F6-B498-43B3-948B-1728B52AA6E4}">
                <adec:decorative xmlns:adec="http://schemas.microsoft.com/office/drawing/2017/decorative" val="1"/>
              </a:ext>
            </a:extLst>
          </p:cNvPr>
          <p:cNvCxnSpPr>
            <a:cxnSpLocks/>
          </p:cNvCxnSpPr>
          <p:nvPr userDrawn="1"/>
        </p:nvCxnSpPr>
        <p:spPr>
          <a:xfrm>
            <a:off x="10599127" y="2964383"/>
            <a:ext cx="0" cy="415716"/>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 Placeholder 22">
            <a:extLst>
              <a:ext uri="{FF2B5EF4-FFF2-40B4-BE49-F238E27FC236}">
                <a16:creationId xmlns:a16="http://schemas.microsoft.com/office/drawing/2014/main" id="{8BA510CE-108D-434A-9BE7-BE6712175231}"/>
              </a:ext>
            </a:extLst>
          </p:cNvPr>
          <p:cNvSpPr>
            <a:spLocks noGrp="1"/>
          </p:cNvSpPr>
          <p:nvPr>
            <p:ph type="body" sz="quarter" idx="15" hasCustomPrompt="1"/>
          </p:nvPr>
        </p:nvSpPr>
        <p:spPr>
          <a:xfrm>
            <a:off x="465172" y="2075688"/>
            <a:ext cx="2251564" cy="498496"/>
          </a:xfrm>
          <a:prstGeom prst="rect">
            <a:avLst/>
          </a:prstGeom>
        </p:spPr>
        <p:txBody>
          <a:bodyPr anchor="b"/>
          <a:lstStyle>
            <a:lvl1pPr marL="0" indent="0" algn="ctr">
              <a:buNone/>
              <a:defRPr sz="1600" cap="all" baseline="0">
                <a:solidFill>
                  <a:schemeClr val="accent2"/>
                </a:solidFill>
                <a:latin typeface="Segoe UI" panose="020B0502040204020203" pitchFamily="34" charset="0"/>
              </a:defRPr>
            </a:lvl1pPr>
          </a:lstStyle>
          <a:p>
            <a:pPr lvl="0"/>
            <a:r>
              <a:rPr lang="en-US" dirty="0"/>
              <a:t>Add text</a:t>
            </a:r>
          </a:p>
        </p:txBody>
      </p:sp>
      <p:sp>
        <p:nvSpPr>
          <p:cNvPr id="28" name="Text Placeholder 22">
            <a:extLst>
              <a:ext uri="{FF2B5EF4-FFF2-40B4-BE49-F238E27FC236}">
                <a16:creationId xmlns:a16="http://schemas.microsoft.com/office/drawing/2014/main" id="{00414708-82D0-44BF-8CBD-2D165A385617}"/>
              </a:ext>
            </a:extLst>
          </p:cNvPr>
          <p:cNvSpPr>
            <a:spLocks noGrp="1"/>
          </p:cNvSpPr>
          <p:nvPr>
            <p:ph type="body" sz="quarter" idx="20" hasCustomPrompt="1"/>
          </p:nvPr>
        </p:nvSpPr>
        <p:spPr>
          <a:xfrm>
            <a:off x="465172" y="2578608"/>
            <a:ext cx="2251564" cy="310896"/>
          </a:xfrm>
          <a:prstGeom prst="rect">
            <a:avLst/>
          </a:prstGeom>
        </p:spPr>
        <p:txBody>
          <a:bodyPr anchor="t"/>
          <a:lstStyle>
            <a:lvl1pPr marL="0" indent="0" algn="ctr">
              <a:lnSpc>
                <a:spcPct val="114000"/>
              </a:lnSpc>
              <a:spcBef>
                <a:spcPts val="0"/>
              </a:spcBef>
              <a:buNone/>
              <a:defRPr sz="1200" spc="50" baseline="0">
                <a:solidFill>
                  <a:schemeClr val="accent2"/>
                </a:solidFill>
              </a:defRPr>
            </a:lvl1pPr>
          </a:lstStyle>
          <a:p>
            <a:pPr lvl="0"/>
            <a:r>
              <a:rPr lang="en-US" dirty="0"/>
              <a:t>Add text</a:t>
            </a:r>
          </a:p>
        </p:txBody>
      </p:sp>
      <p:sp>
        <p:nvSpPr>
          <p:cNvPr id="29" name="Text Placeholder 22">
            <a:extLst>
              <a:ext uri="{FF2B5EF4-FFF2-40B4-BE49-F238E27FC236}">
                <a16:creationId xmlns:a16="http://schemas.microsoft.com/office/drawing/2014/main" id="{272F07D4-1C66-4FA2-8361-FC6267F17717}"/>
              </a:ext>
            </a:extLst>
          </p:cNvPr>
          <p:cNvSpPr>
            <a:spLocks noGrp="1"/>
          </p:cNvSpPr>
          <p:nvPr>
            <p:ph type="body" sz="quarter" idx="21" hasCustomPrompt="1"/>
          </p:nvPr>
        </p:nvSpPr>
        <p:spPr>
          <a:xfrm>
            <a:off x="4970216" y="2075688"/>
            <a:ext cx="2251564" cy="498496"/>
          </a:xfrm>
          <a:prstGeom prst="rect">
            <a:avLst/>
          </a:prstGeom>
        </p:spPr>
        <p:txBody>
          <a:bodyPr anchor="b"/>
          <a:lstStyle>
            <a:lvl1pPr marL="0" indent="0" algn="ctr">
              <a:buNone/>
              <a:defRPr sz="1600" cap="all" baseline="0">
                <a:solidFill>
                  <a:schemeClr val="accent5">
                    <a:lumMod val="50000"/>
                  </a:schemeClr>
                </a:solidFill>
                <a:latin typeface="Segoe UI" panose="020B0502040204020203" pitchFamily="34" charset="0"/>
              </a:defRPr>
            </a:lvl1pPr>
          </a:lstStyle>
          <a:p>
            <a:pPr lvl="0"/>
            <a:r>
              <a:rPr lang="en-US" dirty="0"/>
              <a:t>Add text</a:t>
            </a:r>
          </a:p>
        </p:txBody>
      </p:sp>
      <p:sp>
        <p:nvSpPr>
          <p:cNvPr id="30" name="Text Placeholder 22">
            <a:extLst>
              <a:ext uri="{FF2B5EF4-FFF2-40B4-BE49-F238E27FC236}">
                <a16:creationId xmlns:a16="http://schemas.microsoft.com/office/drawing/2014/main" id="{432C0CF3-19F3-4C10-9EEC-BA5E5F3FD22F}"/>
              </a:ext>
            </a:extLst>
          </p:cNvPr>
          <p:cNvSpPr>
            <a:spLocks noGrp="1"/>
          </p:cNvSpPr>
          <p:nvPr>
            <p:ph type="body" sz="quarter" idx="22" hasCustomPrompt="1"/>
          </p:nvPr>
        </p:nvSpPr>
        <p:spPr>
          <a:xfrm>
            <a:off x="4970216" y="2578608"/>
            <a:ext cx="2251564" cy="310896"/>
          </a:xfrm>
          <a:prstGeom prst="rect">
            <a:avLst/>
          </a:prstGeom>
        </p:spPr>
        <p:txBody>
          <a:bodyPr anchor="t"/>
          <a:lstStyle>
            <a:lvl1pPr marL="0" indent="0" algn="ctr">
              <a:lnSpc>
                <a:spcPct val="114000"/>
              </a:lnSpc>
              <a:spcBef>
                <a:spcPts val="0"/>
              </a:spcBef>
              <a:buNone/>
              <a:defRPr sz="1200" spc="50" baseline="0">
                <a:solidFill>
                  <a:schemeClr val="accent5">
                    <a:lumMod val="50000"/>
                  </a:schemeClr>
                </a:solidFill>
              </a:defRPr>
            </a:lvl1pPr>
          </a:lstStyle>
          <a:p>
            <a:pPr lvl="0"/>
            <a:r>
              <a:rPr lang="en-US" dirty="0"/>
              <a:t>Add text</a:t>
            </a:r>
          </a:p>
        </p:txBody>
      </p:sp>
      <p:sp>
        <p:nvSpPr>
          <p:cNvPr id="31" name="Text Placeholder 22">
            <a:extLst>
              <a:ext uri="{FF2B5EF4-FFF2-40B4-BE49-F238E27FC236}">
                <a16:creationId xmlns:a16="http://schemas.microsoft.com/office/drawing/2014/main" id="{4A3A0AFC-7EB9-4059-8C59-C42379BA923E}"/>
              </a:ext>
            </a:extLst>
          </p:cNvPr>
          <p:cNvSpPr>
            <a:spLocks noGrp="1"/>
          </p:cNvSpPr>
          <p:nvPr>
            <p:ph type="body" sz="quarter" idx="23" hasCustomPrompt="1"/>
          </p:nvPr>
        </p:nvSpPr>
        <p:spPr>
          <a:xfrm>
            <a:off x="9473340" y="2075688"/>
            <a:ext cx="2251564" cy="498496"/>
          </a:xfrm>
          <a:prstGeom prst="rect">
            <a:avLst/>
          </a:prstGeom>
        </p:spPr>
        <p:txBody>
          <a:bodyPr anchor="b"/>
          <a:lstStyle>
            <a:lvl1pPr marL="0" indent="0" algn="ctr">
              <a:buNone/>
              <a:defRPr sz="1600" cap="all" baseline="0">
                <a:solidFill>
                  <a:schemeClr val="accent1">
                    <a:lumMod val="75000"/>
                  </a:schemeClr>
                </a:solidFill>
                <a:latin typeface="Segoe UI" panose="020B0502040204020203" pitchFamily="34" charset="0"/>
              </a:defRPr>
            </a:lvl1pPr>
          </a:lstStyle>
          <a:p>
            <a:pPr lvl="0"/>
            <a:r>
              <a:rPr lang="en-US" dirty="0"/>
              <a:t>Add text</a:t>
            </a:r>
          </a:p>
        </p:txBody>
      </p:sp>
      <p:sp>
        <p:nvSpPr>
          <p:cNvPr id="32" name="Text Placeholder 22">
            <a:extLst>
              <a:ext uri="{FF2B5EF4-FFF2-40B4-BE49-F238E27FC236}">
                <a16:creationId xmlns:a16="http://schemas.microsoft.com/office/drawing/2014/main" id="{417F27A8-21AF-48E6-8A67-65C9920A3077}"/>
              </a:ext>
            </a:extLst>
          </p:cNvPr>
          <p:cNvSpPr>
            <a:spLocks noGrp="1"/>
          </p:cNvSpPr>
          <p:nvPr>
            <p:ph type="body" sz="quarter" idx="24" hasCustomPrompt="1"/>
          </p:nvPr>
        </p:nvSpPr>
        <p:spPr>
          <a:xfrm>
            <a:off x="9473340" y="2578608"/>
            <a:ext cx="2251564" cy="310896"/>
          </a:xfrm>
          <a:prstGeom prst="rect">
            <a:avLst/>
          </a:prstGeom>
        </p:spPr>
        <p:txBody>
          <a:bodyPr anchor="t"/>
          <a:lstStyle>
            <a:lvl1pPr marL="0" indent="0" algn="ctr">
              <a:lnSpc>
                <a:spcPct val="114000"/>
              </a:lnSpc>
              <a:spcBef>
                <a:spcPts val="0"/>
              </a:spcBef>
              <a:buNone/>
              <a:defRPr sz="1200" spc="50" baseline="0">
                <a:solidFill>
                  <a:schemeClr val="accent1">
                    <a:lumMod val="75000"/>
                  </a:schemeClr>
                </a:solidFill>
              </a:defRPr>
            </a:lvl1pPr>
          </a:lstStyle>
          <a:p>
            <a:pPr lvl="0"/>
            <a:r>
              <a:rPr lang="en-US" dirty="0"/>
              <a:t>Add text</a:t>
            </a:r>
          </a:p>
        </p:txBody>
      </p:sp>
      <p:sp>
        <p:nvSpPr>
          <p:cNvPr id="33" name="Text Placeholder 22">
            <a:extLst>
              <a:ext uri="{FF2B5EF4-FFF2-40B4-BE49-F238E27FC236}">
                <a16:creationId xmlns:a16="http://schemas.microsoft.com/office/drawing/2014/main" id="{F26C8D2A-15B8-4AB1-83F7-74DB0A35CC77}"/>
              </a:ext>
            </a:extLst>
          </p:cNvPr>
          <p:cNvSpPr>
            <a:spLocks noGrp="1"/>
          </p:cNvSpPr>
          <p:nvPr>
            <p:ph type="body" sz="quarter" idx="25" hasCustomPrompt="1"/>
          </p:nvPr>
        </p:nvSpPr>
        <p:spPr>
          <a:xfrm>
            <a:off x="2716736" y="4398264"/>
            <a:ext cx="2251562" cy="498496"/>
          </a:xfrm>
          <a:prstGeom prst="rect">
            <a:avLst/>
          </a:prstGeom>
        </p:spPr>
        <p:txBody>
          <a:bodyPr anchor="b"/>
          <a:lstStyle>
            <a:lvl1pPr marL="0" indent="0" algn="ctr">
              <a:buNone/>
              <a:defRPr sz="1600" cap="all" baseline="0">
                <a:solidFill>
                  <a:schemeClr val="accent1">
                    <a:lumMod val="50000"/>
                  </a:schemeClr>
                </a:solidFill>
                <a:latin typeface="Segoe UI" panose="020B0502040204020203" pitchFamily="34" charset="0"/>
              </a:defRPr>
            </a:lvl1pPr>
          </a:lstStyle>
          <a:p>
            <a:pPr lvl="0"/>
            <a:r>
              <a:rPr lang="en-US" dirty="0"/>
              <a:t>Add text</a:t>
            </a:r>
          </a:p>
        </p:txBody>
      </p:sp>
      <p:sp>
        <p:nvSpPr>
          <p:cNvPr id="34" name="Text Placeholder 22">
            <a:extLst>
              <a:ext uri="{FF2B5EF4-FFF2-40B4-BE49-F238E27FC236}">
                <a16:creationId xmlns:a16="http://schemas.microsoft.com/office/drawing/2014/main" id="{07311D06-DEA1-4811-AC58-E3B935DC5A8F}"/>
              </a:ext>
            </a:extLst>
          </p:cNvPr>
          <p:cNvSpPr>
            <a:spLocks noGrp="1"/>
          </p:cNvSpPr>
          <p:nvPr>
            <p:ph type="body" sz="quarter" idx="26" hasCustomPrompt="1"/>
          </p:nvPr>
        </p:nvSpPr>
        <p:spPr>
          <a:xfrm>
            <a:off x="2716736" y="4917263"/>
            <a:ext cx="2251562" cy="310896"/>
          </a:xfrm>
          <a:prstGeom prst="rect">
            <a:avLst/>
          </a:prstGeom>
        </p:spPr>
        <p:txBody>
          <a:bodyPr anchor="t"/>
          <a:lstStyle>
            <a:lvl1pPr marL="0" indent="0" algn="ctr">
              <a:lnSpc>
                <a:spcPct val="114000"/>
              </a:lnSpc>
              <a:spcBef>
                <a:spcPts val="0"/>
              </a:spcBef>
              <a:buNone/>
              <a:defRPr sz="1200" spc="50" baseline="0">
                <a:solidFill>
                  <a:schemeClr val="accent1">
                    <a:lumMod val="50000"/>
                  </a:schemeClr>
                </a:solidFill>
              </a:defRPr>
            </a:lvl1pPr>
          </a:lstStyle>
          <a:p>
            <a:pPr lvl="0"/>
            <a:r>
              <a:rPr lang="en-US" dirty="0"/>
              <a:t>Add text</a:t>
            </a:r>
          </a:p>
        </p:txBody>
      </p:sp>
      <p:sp>
        <p:nvSpPr>
          <p:cNvPr id="35" name="Text Placeholder 22">
            <a:extLst>
              <a:ext uri="{FF2B5EF4-FFF2-40B4-BE49-F238E27FC236}">
                <a16:creationId xmlns:a16="http://schemas.microsoft.com/office/drawing/2014/main" id="{23AC1CF6-E394-4A35-A634-F187E005A4F8}"/>
              </a:ext>
            </a:extLst>
          </p:cNvPr>
          <p:cNvSpPr>
            <a:spLocks noGrp="1"/>
          </p:cNvSpPr>
          <p:nvPr>
            <p:ph type="body" sz="quarter" idx="27" hasCustomPrompt="1"/>
          </p:nvPr>
        </p:nvSpPr>
        <p:spPr>
          <a:xfrm>
            <a:off x="7221784" y="4398264"/>
            <a:ext cx="2251562" cy="498496"/>
          </a:xfrm>
          <a:prstGeom prst="rect">
            <a:avLst/>
          </a:prstGeom>
        </p:spPr>
        <p:txBody>
          <a:bodyPr anchor="b"/>
          <a:lstStyle>
            <a:lvl1pPr marL="0" indent="0" algn="ctr">
              <a:buNone/>
              <a:defRPr sz="1600" cap="all" baseline="0">
                <a:solidFill>
                  <a:schemeClr val="accent3"/>
                </a:solidFill>
                <a:latin typeface="Segoe UI" panose="020B0502040204020203" pitchFamily="34" charset="0"/>
              </a:defRPr>
            </a:lvl1pPr>
          </a:lstStyle>
          <a:p>
            <a:pPr lvl="0"/>
            <a:r>
              <a:rPr lang="en-US" dirty="0"/>
              <a:t>Add text</a:t>
            </a:r>
          </a:p>
        </p:txBody>
      </p:sp>
      <p:sp>
        <p:nvSpPr>
          <p:cNvPr id="36" name="Text Placeholder 22">
            <a:extLst>
              <a:ext uri="{FF2B5EF4-FFF2-40B4-BE49-F238E27FC236}">
                <a16:creationId xmlns:a16="http://schemas.microsoft.com/office/drawing/2014/main" id="{9F72BEB0-9B11-4205-B9FC-10E5201C8132}"/>
              </a:ext>
            </a:extLst>
          </p:cNvPr>
          <p:cNvSpPr>
            <a:spLocks noGrp="1"/>
          </p:cNvSpPr>
          <p:nvPr>
            <p:ph type="body" sz="quarter" idx="28" hasCustomPrompt="1"/>
          </p:nvPr>
        </p:nvSpPr>
        <p:spPr>
          <a:xfrm>
            <a:off x="7221784" y="4917263"/>
            <a:ext cx="2251562" cy="310896"/>
          </a:xfrm>
          <a:prstGeom prst="rect">
            <a:avLst/>
          </a:prstGeom>
        </p:spPr>
        <p:txBody>
          <a:bodyPr anchor="t"/>
          <a:lstStyle>
            <a:lvl1pPr marL="0" indent="0" algn="ctr">
              <a:lnSpc>
                <a:spcPct val="114000"/>
              </a:lnSpc>
              <a:spcBef>
                <a:spcPts val="0"/>
              </a:spcBef>
              <a:buNone/>
              <a:defRPr sz="1200" spc="50" baseline="0">
                <a:solidFill>
                  <a:schemeClr val="accent3"/>
                </a:solidFill>
              </a:defRPr>
            </a:lvl1pPr>
          </a:lstStyle>
          <a:p>
            <a:pPr lvl="0"/>
            <a:r>
              <a:rPr lang="en-US" dirty="0"/>
              <a:t>Add text</a:t>
            </a:r>
          </a:p>
        </p:txBody>
      </p:sp>
      <p:cxnSp>
        <p:nvCxnSpPr>
          <p:cNvPr id="51" name="Straight Connector 50">
            <a:extLst>
              <a:ext uri="{FF2B5EF4-FFF2-40B4-BE49-F238E27FC236}">
                <a16:creationId xmlns:a16="http://schemas.microsoft.com/office/drawing/2014/main" id="{0E574CD7-C8A6-4F56-81B4-F72FB22E04DA}"/>
              </a:ext>
              <a:ext uri="{C183D7F6-B498-43B3-948B-1728B52AA6E4}">
                <adec:decorative xmlns:adec="http://schemas.microsoft.com/office/drawing/2017/decorative" val="1"/>
              </a:ext>
            </a:extLst>
          </p:cNvPr>
          <p:cNvCxnSpPr>
            <a:cxnSpLocks/>
          </p:cNvCxnSpPr>
          <p:nvPr userDrawn="1"/>
        </p:nvCxnSpPr>
        <p:spPr>
          <a:xfrm>
            <a:off x="3844715" y="3977431"/>
            <a:ext cx="0" cy="415716"/>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0FC7994-2504-4FF9-81F5-24405FEF066C}"/>
              </a:ext>
              <a:ext uri="{C183D7F6-B498-43B3-948B-1728B52AA6E4}">
                <adec:decorative xmlns:adec="http://schemas.microsoft.com/office/drawing/2017/decorative" val="1"/>
              </a:ext>
            </a:extLst>
          </p:cNvPr>
          <p:cNvCxnSpPr>
            <a:cxnSpLocks/>
          </p:cNvCxnSpPr>
          <p:nvPr userDrawn="1"/>
        </p:nvCxnSpPr>
        <p:spPr>
          <a:xfrm>
            <a:off x="8347565" y="3977431"/>
            <a:ext cx="0" cy="415716"/>
          </a:xfrm>
          <a:prstGeom prst="line">
            <a:avLst/>
          </a:prstGeom>
          <a:ln>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7837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column layout">
    <p:bg>
      <p:bgPr>
        <a:solidFill>
          <a:schemeClr val="bg1">
            <a:alpha val="35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101351-79F8-4AD7-A22B-E7AFB1C69970}"/>
              </a:ext>
              <a:ext uri="{C183D7F6-B498-43B3-948B-1728B52AA6E4}">
                <adec:decorative xmlns:adec="http://schemas.microsoft.com/office/drawing/2017/decorative" val="1"/>
              </a:ext>
            </a:extLst>
          </p:cNvPr>
          <p:cNvSpPr/>
          <p:nvPr userDrawn="1"/>
        </p:nvSpPr>
        <p:spPr>
          <a:xfrm>
            <a:off x="0" y="4274260"/>
            <a:ext cx="12192000" cy="2583739"/>
          </a:xfrm>
          <a:prstGeom prst="rect">
            <a:avLst/>
          </a:prstGeom>
          <a:solidFill>
            <a:schemeClr val="tx2">
              <a:lumMod val="60000"/>
              <a:lumOff val="4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E09A49BC-8099-40DE-8210-5A1CBAA423D4}"/>
              </a:ext>
            </a:extLst>
          </p:cNvPr>
          <p:cNvSpPr>
            <a:spLocks noGrp="1"/>
          </p:cNvSpPr>
          <p:nvPr>
            <p:ph type="title" hasCustomPrompt="1"/>
          </p:nvPr>
        </p:nvSpPr>
        <p:spPr>
          <a:xfrm>
            <a:off x="838200" y="498928"/>
            <a:ext cx="10515600" cy="567872"/>
          </a:xfrm>
          <a:prstGeom prst="rect">
            <a:avLst/>
          </a:prstGeom>
        </p:spPr>
        <p:txBody>
          <a:bodyPr/>
          <a:lstStyle>
            <a:lvl1pPr algn="ctr">
              <a:defRPr sz="3200" cap="all" spc="200" baseline="0">
                <a:solidFill>
                  <a:schemeClr val="accent1"/>
                </a:solidFill>
              </a:defRPr>
            </a:lvl1pPr>
          </a:lstStyle>
          <a:p>
            <a:r>
              <a:rPr lang="en-US" dirty="0"/>
              <a:t>Click to add title</a:t>
            </a:r>
          </a:p>
        </p:txBody>
      </p:sp>
      <p:sp>
        <p:nvSpPr>
          <p:cNvPr id="13" name="Rectangle 12">
            <a:extLst>
              <a:ext uri="{FF2B5EF4-FFF2-40B4-BE49-F238E27FC236}">
                <a16:creationId xmlns:a16="http://schemas.microsoft.com/office/drawing/2014/main" id="{45B7BBE6-4278-4E33-9044-72A2E0C0E403}"/>
              </a:ext>
              <a:ext uri="{C183D7F6-B498-43B3-948B-1728B52AA6E4}">
                <adec:decorative xmlns:adec="http://schemas.microsoft.com/office/drawing/2017/decorative" val="1"/>
              </a:ext>
            </a:extLst>
          </p:cNvPr>
          <p:cNvSpPr/>
          <p:nvPr userDrawn="1"/>
        </p:nvSpPr>
        <p:spPr>
          <a:xfrm>
            <a:off x="608564" y="1585733"/>
            <a:ext cx="2065188" cy="3995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3"/>
              </a:solidFill>
            </a:endParaRPr>
          </a:p>
        </p:txBody>
      </p:sp>
      <p:sp>
        <p:nvSpPr>
          <p:cNvPr id="15" name="Rectangle 14">
            <a:extLst>
              <a:ext uri="{FF2B5EF4-FFF2-40B4-BE49-F238E27FC236}">
                <a16:creationId xmlns:a16="http://schemas.microsoft.com/office/drawing/2014/main" id="{600E549E-0E7C-4599-B51C-97AA7E525CD2}"/>
              </a:ext>
              <a:ext uri="{C183D7F6-B498-43B3-948B-1728B52AA6E4}">
                <adec:decorative xmlns:adec="http://schemas.microsoft.com/office/drawing/2017/decorative" val="1"/>
              </a:ext>
            </a:extLst>
          </p:cNvPr>
          <p:cNvSpPr/>
          <p:nvPr userDrawn="1"/>
        </p:nvSpPr>
        <p:spPr>
          <a:xfrm>
            <a:off x="2832832" y="1585733"/>
            <a:ext cx="2065188" cy="399591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50000"/>
                </a:schemeClr>
              </a:solidFill>
            </a:endParaRPr>
          </a:p>
        </p:txBody>
      </p:sp>
      <p:sp>
        <p:nvSpPr>
          <p:cNvPr id="17" name="Rectangle 16">
            <a:extLst>
              <a:ext uri="{FF2B5EF4-FFF2-40B4-BE49-F238E27FC236}">
                <a16:creationId xmlns:a16="http://schemas.microsoft.com/office/drawing/2014/main" id="{AF7C507F-AD4D-47B6-88C3-C1D0154FB7F2}"/>
              </a:ext>
              <a:ext uri="{C183D7F6-B498-43B3-948B-1728B52AA6E4}">
                <adec:decorative xmlns:adec="http://schemas.microsoft.com/office/drawing/2017/decorative" val="1"/>
              </a:ext>
            </a:extLst>
          </p:cNvPr>
          <p:cNvSpPr/>
          <p:nvPr userDrawn="1"/>
        </p:nvSpPr>
        <p:spPr>
          <a:xfrm>
            <a:off x="5063405" y="1585733"/>
            <a:ext cx="2065188" cy="399591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EA0266B1-BBD1-44C0-8D4C-4E651D320B77}"/>
              </a:ext>
              <a:ext uri="{C183D7F6-B498-43B3-948B-1728B52AA6E4}">
                <adec:decorative xmlns:adec="http://schemas.microsoft.com/office/drawing/2017/decorative" val="1"/>
              </a:ext>
            </a:extLst>
          </p:cNvPr>
          <p:cNvSpPr/>
          <p:nvPr userDrawn="1"/>
        </p:nvSpPr>
        <p:spPr>
          <a:xfrm>
            <a:off x="7293980" y="1585733"/>
            <a:ext cx="2065188" cy="399591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71BB1CE-E3FA-4E7F-A54B-3FB675098A2A}"/>
              </a:ext>
              <a:ext uri="{C183D7F6-B498-43B3-948B-1728B52AA6E4}">
                <adec:decorative xmlns:adec="http://schemas.microsoft.com/office/drawing/2017/decorative" val="1"/>
              </a:ext>
            </a:extLst>
          </p:cNvPr>
          <p:cNvSpPr/>
          <p:nvPr userDrawn="1"/>
        </p:nvSpPr>
        <p:spPr>
          <a:xfrm>
            <a:off x="9511052" y="1585733"/>
            <a:ext cx="2065188" cy="3995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 Placeholder 22">
            <a:extLst>
              <a:ext uri="{FF2B5EF4-FFF2-40B4-BE49-F238E27FC236}">
                <a16:creationId xmlns:a16="http://schemas.microsoft.com/office/drawing/2014/main" id="{15D11F63-A3DB-4EB1-9148-6E8C6678D14A}"/>
              </a:ext>
            </a:extLst>
          </p:cNvPr>
          <p:cNvSpPr>
            <a:spLocks noGrp="1"/>
          </p:cNvSpPr>
          <p:nvPr>
            <p:ph type="body" sz="quarter" idx="15" hasCustomPrompt="1"/>
          </p:nvPr>
        </p:nvSpPr>
        <p:spPr>
          <a:xfrm>
            <a:off x="727843" y="2432304"/>
            <a:ext cx="1826631" cy="776287"/>
          </a:xfrm>
          <a:prstGeom prst="rect">
            <a:avLst/>
          </a:prstGeom>
        </p:spPr>
        <p:txBody>
          <a:bodyPr anchor="ctr"/>
          <a:lstStyle>
            <a:lvl1pPr marL="0" indent="0">
              <a:buNone/>
              <a:defRPr sz="1800" cap="all" normalizeH="0" baseline="0">
                <a:solidFill>
                  <a:schemeClr val="bg1"/>
                </a:solidFill>
              </a:defRPr>
            </a:lvl1pPr>
          </a:lstStyle>
          <a:p>
            <a:pPr lvl="0"/>
            <a:r>
              <a:rPr lang="en-US" dirty="0"/>
              <a:t>Add text</a:t>
            </a:r>
          </a:p>
        </p:txBody>
      </p:sp>
      <p:sp>
        <p:nvSpPr>
          <p:cNvPr id="29" name="Text Placeholder 22">
            <a:extLst>
              <a:ext uri="{FF2B5EF4-FFF2-40B4-BE49-F238E27FC236}">
                <a16:creationId xmlns:a16="http://schemas.microsoft.com/office/drawing/2014/main" id="{96E63495-7407-4360-95F6-82D0C68813B0}"/>
              </a:ext>
            </a:extLst>
          </p:cNvPr>
          <p:cNvSpPr>
            <a:spLocks noGrp="1"/>
          </p:cNvSpPr>
          <p:nvPr>
            <p:ph type="body" sz="quarter" idx="20" hasCustomPrompt="1"/>
          </p:nvPr>
        </p:nvSpPr>
        <p:spPr>
          <a:xfrm>
            <a:off x="727843" y="3429000"/>
            <a:ext cx="1826631" cy="1527689"/>
          </a:xfrm>
          <a:prstGeom prst="rect">
            <a:avLst/>
          </a:prstGeom>
        </p:spPr>
        <p:txBody>
          <a:bodyPr/>
          <a:lstStyle>
            <a:lvl1pPr marL="0" indent="0">
              <a:lnSpc>
                <a:spcPct val="114000"/>
              </a:lnSpc>
              <a:spcBef>
                <a:spcPts val="0"/>
              </a:spcBef>
              <a:buNone/>
              <a:defRPr sz="1200" spc="50" baseline="0">
                <a:solidFill>
                  <a:schemeClr val="bg1"/>
                </a:solidFill>
              </a:defRPr>
            </a:lvl1pPr>
          </a:lstStyle>
          <a:p>
            <a:pPr lvl="0"/>
            <a:r>
              <a:rPr lang="en-US" dirty="0"/>
              <a:t>Add text</a:t>
            </a:r>
          </a:p>
        </p:txBody>
      </p:sp>
      <p:sp>
        <p:nvSpPr>
          <p:cNvPr id="32" name="Text Placeholder 22">
            <a:extLst>
              <a:ext uri="{FF2B5EF4-FFF2-40B4-BE49-F238E27FC236}">
                <a16:creationId xmlns:a16="http://schemas.microsoft.com/office/drawing/2014/main" id="{3A879552-0B9C-48EC-8D07-A24DB252D634}"/>
              </a:ext>
            </a:extLst>
          </p:cNvPr>
          <p:cNvSpPr>
            <a:spLocks noGrp="1"/>
          </p:cNvSpPr>
          <p:nvPr>
            <p:ph type="body" sz="quarter" idx="21" hasCustomPrompt="1"/>
          </p:nvPr>
        </p:nvSpPr>
        <p:spPr>
          <a:xfrm>
            <a:off x="2952111" y="2432304"/>
            <a:ext cx="1826631" cy="776287"/>
          </a:xfrm>
          <a:prstGeom prst="rect">
            <a:avLst/>
          </a:prstGeom>
        </p:spPr>
        <p:txBody>
          <a:bodyPr anchor="ctr"/>
          <a:lstStyle>
            <a:lvl1pPr marL="0" indent="0">
              <a:buNone/>
              <a:defRPr sz="1800" cap="all" baseline="0">
                <a:solidFill>
                  <a:schemeClr val="bg1"/>
                </a:solidFill>
              </a:defRPr>
            </a:lvl1pPr>
          </a:lstStyle>
          <a:p>
            <a:pPr lvl="0"/>
            <a:r>
              <a:rPr lang="en-US" dirty="0"/>
              <a:t>Add text</a:t>
            </a:r>
          </a:p>
        </p:txBody>
      </p:sp>
      <p:sp>
        <p:nvSpPr>
          <p:cNvPr id="33" name="Text Placeholder 22">
            <a:extLst>
              <a:ext uri="{FF2B5EF4-FFF2-40B4-BE49-F238E27FC236}">
                <a16:creationId xmlns:a16="http://schemas.microsoft.com/office/drawing/2014/main" id="{8337BD60-5C54-4FEC-A9D6-5C29EB94799F}"/>
              </a:ext>
            </a:extLst>
          </p:cNvPr>
          <p:cNvSpPr>
            <a:spLocks noGrp="1"/>
          </p:cNvSpPr>
          <p:nvPr>
            <p:ph type="body" sz="quarter" idx="22" hasCustomPrompt="1"/>
          </p:nvPr>
        </p:nvSpPr>
        <p:spPr>
          <a:xfrm>
            <a:off x="2952111" y="3429000"/>
            <a:ext cx="1826631" cy="1527689"/>
          </a:xfrm>
          <a:prstGeom prst="rect">
            <a:avLst/>
          </a:prstGeom>
        </p:spPr>
        <p:txBody>
          <a:bodyPr/>
          <a:lstStyle>
            <a:lvl1pPr marL="0" indent="0">
              <a:lnSpc>
                <a:spcPct val="114000"/>
              </a:lnSpc>
              <a:spcBef>
                <a:spcPts val="0"/>
              </a:spcBef>
              <a:buNone/>
              <a:defRPr sz="1200" spc="50" baseline="0">
                <a:solidFill>
                  <a:schemeClr val="bg1"/>
                </a:solidFill>
              </a:defRPr>
            </a:lvl1pPr>
          </a:lstStyle>
          <a:p>
            <a:pPr lvl="0"/>
            <a:r>
              <a:rPr lang="en-US" dirty="0"/>
              <a:t>Add text</a:t>
            </a:r>
          </a:p>
        </p:txBody>
      </p:sp>
      <p:sp>
        <p:nvSpPr>
          <p:cNvPr id="34" name="Text Placeholder 22">
            <a:extLst>
              <a:ext uri="{FF2B5EF4-FFF2-40B4-BE49-F238E27FC236}">
                <a16:creationId xmlns:a16="http://schemas.microsoft.com/office/drawing/2014/main" id="{25F7073D-87C3-473A-9A04-748C3F682652}"/>
              </a:ext>
            </a:extLst>
          </p:cNvPr>
          <p:cNvSpPr>
            <a:spLocks noGrp="1"/>
          </p:cNvSpPr>
          <p:nvPr>
            <p:ph type="body" sz="quarter" idx="23" hasCustomPrompt="1"/>
          </p:nvPr>
        </p:nvSpPr>
        <p:spPr>
          <a:xfrm>
            <a:off x="5182684" y="2432304"/>
            <a:ext cx="1826631" cy="776287"/>
          </a:xfrm>
          <a:prstGeom prst="rect">
            <a:avLst/>
          </a:prstGeom>
        </p:spPr>
        <p:txBody>
          <a:bodyPr anchor="ctr"/>
          <a:lstStyle>
            <a:lvl1pPr marL="0" indent="0">
              <a:buNone/>
              <a:defRPr sz="1800" cap="all" baseline="0">
                <a:solidFill>
                  <a:schemeClr val="bg1"/>
                </a:solidFill>
              </a:defRPr>
            </a:lvl1pPr>
          </a:lstStyle>
          <a:p>
            <a:pPr lvl="0"/>
            <a:r>
              <a:rPr lang="en-US" dirty="0"/>
              <a:t>Add text</a:t>
            </a:r>
          </a:p>
        </p:txBody>
      </p:sp>
      <p:sp>
        <p:nvSpPr>
          <p:cNvPr id="35" name="Text Placeholder 22">
            <a:extLst>
              <a:ext uri="{FF2B5EF4-FFF2-40B4-BE49-F238E27FC236}">
                <a16:creationId xmlns:a16="http://schemas.microsoft.com/office/drawing/2014/main" id="{5CB2BF3B-6E9D-4A28-A938-C9CC9E496484}"/>
              </a:ext>
            </a:extLst>
          </p:cNvPr>
          <p:cNvSpPr>
            <a:spLocks noGrp="1"/>
          </p:cNvSpPr>
          <p:nvPr>
            <p:ph type="body" sz="quarter" idx="24" hasCustomPrompt="1"/>
          </p:nvPr>
        </p:nvSpPr>
        <p:spPr>
          <a:xfrm>
            <a:off x="5182684" y="3429000"/>
            <a:ext cx="1826631" cy="1527689"/>
          </a:xfrm>
          <a:prstGeom prst="rect">
            <a:avLst/>
          </a:prstGeom>
        </p:spPr>
        <p:txBody>
          <a:bodyPr/>
          <a:lstStyle>
            <a:lvl1pPr marL="0" indent="0">
              <a:lnSpc>
                <a:spcPct val="114000"/>
              </a:lnSpc>
              <a:spcBef>
                <a:spcPts val="0"/>
              </a:spcBef>
              <a:buNone/>
              <a:defRPr sz="1200" spc="50" baseline="0">
                <a:solidFill>
                  <a:schemeClr val="bg1"/>
                </a:solidFill>
              </a:defRPr>
            </a:lvl1pPr>
          </a:lstStyle>
          <a:p>
            <a:pPr lvl="0"/>
            <a:r>
              <a:rPr lang="en-US" dirty="0"/>
              <a:t>Add text</a:t>
            </a:r>
          </a:p>
        </p:txBody>
      </p:sp>
      <p:sp>
        <p:nvSpPr>
          <p:cNvPr id="36" name="Text Placeholder 22">
            <a:extLst>
              <a:ext uri="{FF2B5EF4-FFF2-40B4-BE49-F238E27FC236}">
                <a16:creationId xmlns:a16="http://schemas.microsoft.com/office/drawing/2014/main" id="{94E179CD-2F9C-44FA-813E-253ACC4A978E}"/>
              </a:ext>
            </a:extLst>
          </p:cNvPr>
          <p:cNvSpPr>
            <a:spLocks noGrp="1"/>
          </p:cNvSpPr>
          <p:nvPr>
            <p:ph type="body" sz="quarter" idx="25" hasCustomPrompt="1"/>
          </p:nvPr>
        </p:nvSpPr>
        <p:spPr>
          <a:xfrm>
            <a:off x="7413259" y="2432304"/>
            <a:ext cx="1826631" cy="776287"/>
          </a:xfrm>
          <a:prstGeom prst="rect">
            <a:avLst/>
          </a:prstGeom>
        </p:spPr>
        <p:txBody>
          <a:bodyPr anchor="ctr"/>
          <a:lstStyle>
            <a:lvl1pPr marL="0" indent="0">
              <a:buNone/>
              <a:defRPr sz="1800" cap="all" baseline="0">
                <a:solidFill>
                  <a:schemeClr val="bg1"/>
                </a:solidFill>
              </a:defRPr>
            </a:lvl1pPr>
          </a:lstStyle>
          <a:p>
            <a:pPr lvl="0"/>
            <a:r>
              <a:rPr lang="en-US" dirty="0"/>
              <a:t>Add text</a:t>
            </a:r>
          </a:p>
        </p:txBody>
      </p:sp>
      <p:sp>
        <p:nvSpPr>
          <p:cNvPr id="37" name="Text Placeholder 22">
            <a:extLst>
              <a:ext uri="{FF2B5EF4-FFF2-40B4-BE49-F238E27FC236}">
                <a16:creationId xmlns:a16="http://schemas.microsoft.com/office/drawing/2014/main" id="{34D58360-D7DD-4F33-A29E-5F4835C2DC57}"/>
              </a:ext>
            </a:extLst>
          </p:cNvPr>
          <p:cNvSpPr>
            <a:spLocks noGrp="1"/>
          </p:cNvSpPr>
          <p:nvPr>
            <p:ph type="body" sz="quarter" idx="26" hasCustomPrompt="1"/>
          </p:nvPr>
        </p:nvSpPr>
        <p:spPr>
          <a:xfrm>
            <a:off x="7413259" y="3429000"/>
            <a:ext cx="1826631" cy="1527689"/>
          </a:xfrm>
          <a:prstGeom prst="rect">
            <a:avLst/>
          </a:prstGeom>
        </p:spPr>
        <p:txBody>
          <a:bodyPr/>
          <a:lstStyle>
            <a:lvl1pPr marL="0" indent="0">
              <a:lnSpc>
                <a:spcPct val="114000"/>
              </a:lnSpc>
              <a:spcBef>
                <a:spcPts val="0"/>
              </a:spcBef>
              <a:buNone/>
              <a:defRPr sz="1200" spc="50" baseline="0">
                <a:solidFill>
                  <a:schemeClr val="bg1"/>
                </a:solidFill>
              </a:defRPr>
            </a:lvl1pPr>
          </a:lstStyle>
          <a:p>
            <a:pPr lvl="0"/>
            <a:r>
              <a:rPr lang="en-US" dirty="0"/>
              <a:t>Add text</a:t>
            </a:r>
          </a:p>
        </p:txBody>
      </p:sp>
      <p:sp>
        <p:nvSpPr>
          <p:cNvPr id="38" name="Text Placeholder 22">
            <a:extLst>
              <a:ext uri="{FF2B5EF4-FFF2-40B4-BE49-F238E27FC236}">
                <a16:creationId xmlns:a16="http://schemas.microsoft.com/office/drawing/2014/main" id="{AA5A81E7-83B9-4A30-9A57-98FFF2716065}"/>
              </a:ext>
            </a:extLst>
          </p:cNvPr>
          <p:cNvSpPr>
            <a:spLocks noGrp="1"/>
          </p:cNvSpPr>
          <p:nvPr>
            <p:ph type="body" sz="quarter" idx="27" hasCustomPrompt="1"/>
          </p:nvPr>
        </p:nvSpPr>
        <p:spPr>
          <a:xfrm>
            <a:off x="9630331" y="2432304"/>
            <a:ext cx="1826631" cy="776287"/>
          </a:xfrm>
          <a:prstGeom prst="rect">
            <a:avLst/>
          </a:prstGeom>
        </p:spPr>
        <p:txBody>
          <a:bodyPr anchor="ctr"/>
          <a:lstStyle>
            <a:lvl1pPr marL="0" indent="0">
              <a:buNone/>
              <a:defRPr sz="1800" cap="all" baseline="0">
                <a:solidFill>
                  <a:schemeClr val="bg1"/>
                </a:solidFill>
              </a:defRPr>
            </a:lvl1pPr>
          </a:lstStyle>
          <a:p>
            <a:pPr lvl="0"/>
            <a:r>
              <a:rPr lang="en-US" dirty="0"/>
              <a:t>Add text</a:t>
            </a:r>
          </a:p>
        </p:txBody>
      </p:sp>
      <p:sp>
        <p:nvSpPr>
          <p:cNvPr id="39" name="Text Placeholder 22">
            <a:extLst>
              <a:ext uri="{FF2B5EF4-FFF2-40B4-BE49-F238E27FC236}">
                <a16:creationId xmlns:a16="http://schemas.microsoft.com/office/drawing/2014/main" id="{C45C6D3E-88B9-42D5-9A94-6D2B9CA3CDD0}"/>
              </a:ext>
            </a:extLst>
          </p:cNvPr>
          <p:cNvSpPr>
            <a:spLocks noGrp="1"/>
          </p:cNvSpPr>
          <p:nvPr>
            <p:ph type="body" sz="quarter" idx="28" hasCustomPrompt="1"/>
          </p:nvPr>
        </p:nvSpPr>
        <p:spPr>
          <a:xfrm>
            <a:off x="9630331" y="3429000"/>
            <a:ext cx="1826631" cy="1527689"/>
          </a:xfrm>
          <a:prstGeom prst="rect">
            <a:avLst/>
          </a:prstGeom>
        </p:spPr>
        <p:txBody>
          <a:bodyPr/>
          <a:lstStyle>
            <a:lvl1pPr marL="0" indent="0">
              <a:lnSpc>
                <a:spcPct val="114000"/>
              </a:lnSpc>
              <a:spcBef>
                <a:spcPts val="0"/>
              </a:spcBef>
              <a:buNone/>
              <a:defRPr sz="1200" spc="50" baseline="0">
                <a:solidFill>
                  <a:schemeClr val="bg1"/>
                </a:solidFill>
              </a:defRPr>
            </a:lvl1pPr>
          </a:lstStyle>
          <a:p>
            <a:pPr lvl="0"/>
            <a:r>
              <a:rPr lang="en-US" dirty="0"/>
              <a:t>Add text</a:t>
            </a:r>
          </a:p>
        </p:txBody>
      </p:sp>
    </p:spTree>
    <p:extLst>
      <p:ext uri="{BB962C8B-B14F-4D97-AF65-F5344CB8AC3E}">
        <p14:creationId xmlns:p14="http://schemas.microsoft.com/office/powerpoint/2010/main" val="1374537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13" name="Title 2">
            <a:extLst>
              <a:ext uri="{FF2B5EF4-FFF2-40B4-BE49-F238E27FC236}">
                <a16:creationId xmlns:a16="http://schemas.microsoft.com/office/drawing/2014/main" id="{A750E0F3-3708-7BB7-7A9E-123ED3BAC661}"/>
              </a:ext>
            </a:extLst>
          </p:cNvPr>
          <p:cNvSpPr>
            <a:spLocks noGrp="1"/>
          </p:cNvSpPr>
          <p:nvPr>
            <p:ph type="title" hasCustomPrompt="1"/>
          </p:nvPr>
        </p:nvSpPr>
        <p:spPr>
          <a:xfrm>
            <a:off x="838200" y="498928"/>
            <a:ext cx="10515600" cy="567872"/>
          </a:xfrm>
          <a:prstGeom prst="rect">
            <a:avLst/>
          </a:prstGeom>
        </p:spPr>
        <p:txBody>
          <a:bodyPr/>
          <a:lstStyle>
            <a:lvl1pPr algn="ctr">
              <a:defRPr sz="3200" cap="all" spc="200" baseline="0">
                <a:solidFill>
                  <a:schemeClr val="accent1">
                    <a:lumMod val="75000"/>
                  </a:schemeClr>
                </a:solidFill>
              </a:defRPr>
            </a:lvl1pPr>
          </a:lstStyle>
          <a:p>
            <a:r>
              <a:rPr lang="en-US"/>
              <a:t>Click to add title</a:t>
            </a:r>
            <a:endParaRPr lang="en-US" dirty="0"/>
          </a:p>
        </p:txBody>
      </p:sp>
      <p:sp>
        <p:nvSpPr>
          <p:cNvPr id="10" name="Picture Placeholder 9">
            <a:extLst>
              <a:ext uri="{FF2B5EF4-FFF2-40B4-BE49-F238E27FC236}">
                <a16:creationId xmlns:a16="http://schemas.microsoft.com/office/drawing/2014/main" id="{6D283EBF-8FBA-4A7A-9DCE-23E0BF7F6AAC}"/>
              </a:ext>
            </a:extLst>
          </p:cNvPr>
          <p:cNvSpPr>
            <a:spLocks noGrp="1"/>
          </p:cNvSpPr>
          <p:nvPr>
            <p:ph type="pic" sz="quarter" idx="15"/>
          </p:nvPr>
        </p:nvSpPr>
        <p:spPr>
          <a:xfrm>
            <a:off x="1069848" y="1664208"/>
            <a:ext cx="1408176" cy="2468880"/>
          </a:xfrm>
          <a:prstGeom prst="rect">
            <a:avLst/>
          </a:prstGeom>
        </p:spPr>
        <p:txBody>
          <a:bodyPr anchor="ctr"/>
          <a:lstStyle>
            <a:lvl1pPr marL="0" indent="0" algn="ctr">
              <a:buNone/>
              <a:defRPr sz="1400"/>
            </a:lvl1pPr>
          </a:lstStyle>
          <a:p>
            <a:endParaRPr lang="en-US" dirty="0"/>
          </a:p>
        </p:txBody>
      </p:sp>
      <p:sp>
        <p:nvSpPr>
          <p:cNvPr id="18" name="Text Placeholder 17">
            <a:extLst>
              <a:ext uri="{FF2B5EF4-FFF2-40B4-BE49-F238E27FC236}">
                <a16:creationId xmlns:a16="http://schemas.microsoft.com/office/drawing/2014/main" id="{48D76D02-A6E3-446F-B85B-CAD9ED06415D}"/>
              </a:ext>
            </a:extLst>
          </p:cNvPr>
          <p:cNvSpPr>
            <a:spLocks noGrp="1"/>
          </p:cNvSpPr>
          <p:nvPr>
            <p:ph type="body" sz="quarter" idx="21" hasCustomPrompt="1"/>
          </p:nvPr>
        </p:nvSpPr>
        <p:spPr>
          <a:xfrm>
            <a:off x="740664" y="4956048"/>
            <a:ext cx="2069690" cy="475149"/>
          </a:xfrm>
          <a:prstGeom prst="rect">
            <a:avLst/>
          </a:prstGeom>
        </p:spPr>
        <p:txBody>
          <a:bodyPr anchor="b"/>
          <a:lstStyle>
            <a:lvl1pPr marL="0" indent="0" algn="ctr">
              <a:buNone/>
              <a:defRPr sz="1600" cap="all" spc="200" baseline="0">
                <a:solidFill>
                  <a:schemeClr val="accent3">
                    <a:lumMod val="75000"/>
                  </a:schemeClr>
                </a:solidFill>
              </a:defRPr>
            </a:lvl1pPr>
          </a:lstStyle>
          <a:p>
            <a:pPr lvl="0"/>
            <a:r>
              <a:rPr lang="en-US" dirty="0"/>
              <a:t>Click to add name</a:t>
            </a:r>
          </a:p>
        </p:txBody>
      </p:sp>
      <p:sp>
        <p:nvSpPr>
          <p:cNvPr id="19" name="Text Placeholder 17">
            <a:extLst>
              <a:ext uri="{FF2B5EF4-FFF2-40B4-BE49-F238E27FC236}">
                <a16:creationId xmlns:a16="http://schemas.microsoft.com/office/drawing/2014/main" id="{90954B1A-CAD7-4645-A1B3-1A5EFD54C975}"/>
              </a:ext>
            </a:extLst>
          </p:cNvPr>
          <p:cNvSpPr>
            <a:spLocks noGrp="1"/>
          </p:cNvSpPr>
          <p:nvPr>
            <p:ph type="body" sz="quarter" idx="22" hasCustomPrompt="1"/>
          </p:nvPr>
        </p:nvSpPr>
        <p:spPr>
          <a:xfrm>
            <a:off x="740664" y="5431536"/>
            <a:ext cx="2069690" cy="672127"/>
          </a:xfrm>
          <a:prstGeom prst="rect">
            <a:avLst/>
          </a:prstGeom>
        </p:spPr>
        <p:txBody>
          <a:bodyPr/>
          <a:lstStyle>
            <a:lvl1pPr marL="0" indent="0" algn="ctr">
              <a:lnSpc>
                <a:spcPct val="100000"/>
              </a:lnSpc>
              <a:buNone/>
              <a:defRPr sz="1200" b="0" i="0" cap="none" spc="200" baseline="0"/>
            </a:lvl1pPr>
          </a:lstStyle>
          <a:p>
            <a:pPr lvl="0"/>
            <a:r>
              <a:rPr lang="en-US" dirty="0"/>
              <a:t>Click to add title</a:t>
            </a:r>
          </a:p>
        </p:txBody>
      </p:sp>
      <p:sp>
        <p:nvSpPr>
          <p:cNvPr id="28" name="Picture Placeholder 9">
            <a:extLst>
              <a:ext uri="{FF2B5EF4-FFF2-40B4-BE49-F238E27FC236}">
                <a16:creationId xmlns:a16="http://schemas.microsoft.com/office/drawing/2014/main" id="{D517EAC0-89E0-4247-B048-92F65C868A7E}"/>
              </a:ext>
            </a:extLst>
          </p:cNvPr>
          <p:cNvSpPr>
            <a:spLocks noGrp="1"/>
          </p:cNvSpPr>
          <p:nvPr>
            <p:ph type="pic" sz="quarter" idx="38"/>
          </p:nvPr>
        </p:nvSpPr>
        <p:spPr>
          <a:xfrm>
            <a:off x="3236976" y="1664208"/>
            <a:ext cx="1408176" cy="2468880"/>
          </a:xfrm>
          <a:prstGeom prst="rect">
            <a:avLst/>
          </a:prstGeom>
        </p:spPr>
        <p:txBody>
          <a:bodyPr anchor="ctr"/>
          <a:lstStyle>
            <a:lvl1pPr marL="0" indent="0" algn="ctr">
              <a:buNone/>
              <a:defRPr sz="1400"/>
            </a:lvl1pPr>
          </a:lstStyle>
          <a:p>
            <a:endParaRPr lang="en-US" dirty="0"/>
          </a:p>
        </p:txBody>
      </p:sp>
      <p:sp>
        <p:nvSpPr>
          <p:cNvPr id="11" name="Text Placeholder 17">
            <a:extLst>
              <a:ext uri="{FF2B5EF4-FFF2-40B4-BE49-F238E27FC236}">
                <a16:creationId xmlns:a16="http://schemas.microsoft.com/office/drawing/2014/main" id="{7F5710E0-5399-4C8A-9D92-390195CB6F27}"/>
              </a:ext>
            </a:extLst>
          </p:cNvPr>
          <p:cNvSpPr>
            <a:spLocks noGrp="1"/>
          </p:cNvSpPr>
          <p:nvPr>
            <p:ph type="body" sz="quarter" idx="24" hasCustomPrompt="1"/>
          </p:nvPr>
        </p:nvSpPr>
        <p:spPr>
          <a:xfrm>
            <a:off x="2907792" y="4956048"/>
            <a:ext cx="2069690" cy="475149"/>
          </a:xfrm>
          <a:prstGeom prst="rect">
            <a:avLst/>
          </a:prstGeom>
        </p:spPr>
        <p:txBody>
          <a:bodyPr anchor="b"/>
          <a:lstStyle>
            <a:lvl1pPr marL="0" indent="0" algn="ctr">
              <a:buNone/>
              <a:defRPr sz="1600" cap="all" spc="200" baseline="0">
                <a:solidFill>
                  <a:schemeClr val="accent3">
                    <a:lumMod val="75000"/>
                  </a:schemeClr>
                </a:solidFill>
              </a:defRPr>
            </a:lvl1pPr>
          </a:lstStyle>
          <a:p>
            <a:pPr lvl="0"/>
            <a:r>
              <a:rPr lang="en-US" dirty="0"/>
              <a:t>Click to add name</a:t>
            </a:r>
          </a:p>
        </p:txBody>
      </p:sp>
      <p:sp>
        <p:nvSpPr>
          <p:cNvPr id="12" name="Text Placeholder 17">
            <a:extLst>
              <a:ext uri="{FF2B5EF4-FFF2-40B4-BE49-F238E27FC236}">
                <a16:creationId xmlns:a16="http://schemas.microsoft.com/office/drawing/2014/main" id="{019883F1-27DD-46A1-AD71-3AE14256007E}"/>
              </a:ext>
            </a:extLst>
          </p:cNvPr>
          <p:cNvSpPr>
            <a:spLocks noGrp="1"/>
          </p:cNvSpPr>
          <p:nvPr>
            <p:ph type="body" sz="quarter" idx="25" hasCustomPrompt="1"/>
          </p:nvPr>
        </p:nvSpPr>
        <p:spPr>
          <a:xfrm>
            <a:off x="2907792" y="5431536"/>
            <a:ext cx="2069690" cy="672127"/>
          </a:xfrm>
          <a:prstGeom prst="rect">
            <a:avLst/>
          </a:prstGeom>
        </p:spPr>
        <p:txBody>
          <a:bodyPr/>
          <a:lstStyle>
            <a:lvl1pPr marL="0" indent="0" algn="ctr">
              <a:lnSpc>
                <a:spcPct val="100000"/>
              </a:lnSpc>
              <a:buNone/>
              <a:defRPr sz="1200" b="0" i="0" cap="none" spc="200" baseline="0"/>
            </a:lvl1pPr>
          </a:lstStyle>
          <a:p>
            <a:pPr lvl="0"/>
            <a:r>
              <a:rPr lang="en-US" dirty="0"/>
              <a:t>Click to add title</a:t>
            </a:r>
          </a:p>
        </p:txBody>
      </p:sp>
      <p:sp>
        <p:nvSpPr>
          <p:cNvPr id="29" name="Picture Placeholder 9">
            <a:extLst>
              <a:ext uri="{FF2B5EF4-FFF2-40B4-BE49-F238E27FC236}">
                <a16:creationId xmlns:a16="http://schemas.microsoft.com/office/drawing/2014/main" id="{7847BEB8-AC95-445E-AFB4-34B7658BB992}"/>
              </a:ext>
            </a:extLst>
          </p:cNvPr>
          <p:cNvSpPr>
            <a:spLocks noGrp="1"/>
          </p:cNvSpPr>
          <p:nvPr>
            <p:ph type="pic" sz="quarter" idx="39"/>
          </p:nvPr>
        </p:nvSpPr>
        <p:spPr>
          <a:xfrm>
            <a:off x="5404104" y="1664208"/>
            <a:ext cx="1408176" cy="2468880"/>
          </a:xfrm>
          <a:prstGeom prst="rect">
            <a:avLst/>
          </a:prstGeom>
        </p:spPr>
        <p:txBody>
          <a:bodyPr anchor="ctr"/>
          <a:lstStyle>
            <a:lvl1pPr marL="0" indent="0" algn="ctr">
              <a:buNone/>
              <a:defRPr sz="1400"/>
            </a:lvl1pPr>
          </a:lstStyle>
          <a:p>
            <a:endParaRPr lang="en-US" dirty="0"/>
          </a:p>
        </p:txBody>
      </p:sp>
      <p:sp>
        <p:nvSpPr>
          <p:cNvPr id="14" name="Text Placeholder 17">
            <a:extLst>
              <a:ext uri="{FF2B5EF4-FFF2-40B4-BE49-F238E27FC236}">
                <a16:creationId xmlns:a16="http://schemas.microsoft.com/office/drawing/2014/main" id="{82B5CAB5-1932-4DC0-BBBD-8ABA7C5D5DED}"/>
              </a:ext>
            </a:extLst>
          </p:cNvPr>
          <p:cNvSpPr>
            <a:spLocks noGrp="1"/>
          </p:cNvSpPr>
          <p:nvPr>
            <p:ph type="body" sz="quarter" idx="27" hasCustomPrompt="1"/>
          </p:nvPr>
        </p:nvSpPr>
        <p:spPr>
          <a:xfrm>
            <a:off x="5074920" y="4956048"/>
            <a:ext cx="2069690" cy="475149"/>
          </a:xfrm>
          <a:prstGeom prst="rect">
            <a:avLst/>
          </a:prstGeom>
        </p:spPr>
        <p:txBody>
          <a:bodyPr anchor="b"/>
          <a:lstStyle>
            <a:lvl1pPr marL="0" indent="0" algn="ctr">
              <a:buNone/>
              <a:defRPr sz="1600" cap="all" spc="200" baseline="0">
                <a:solidFill>
                  <a:schemeClr val="accent3">
                    <a:lumMod val="75000"/>
                  </a:schemeClr>
                </a:solidFill>
              </a:defRPr>
            </a:lvl1pPr>
          </a:lstStyle>
          <a:p>
            <a:pPr lvl="0"/>
            <a:r>
              <a:rPr lang="en-US" dirty="0"/>
              <a:t>Click to add name</a:t>
            </a:r>
          </a:p>
        </p:txBody>
      </p:sp>
      <p:sp>
        <p:nvSpPr>
          <p:cNvPr id="15" name="Text Placeholder 17">
            <a:extLst>
              <a:ext uri="{FF2B5EF4-FFF2-40B4-BE49-F238E27FC236}">
                <a16:creationId xmlns:a16="http://schemas.microsoft.com/office/drawing/2014/main" id="{E248F87C-2911-41CB-A4BD-6ECD4E13B8C6}"/>
              </a:ext>
            </a:extLst>
          </p:cNvPr>
          <p:cNvSpPr>
            <a:spLocks noGrp="1"/>
          </p:cNvSpPr>
          <p:nvPr>
            <p:ph type="body" sz="quarter" idx="28" hasCustomPrompt="1"/>
          </p:nvPr>
        </p:nvSpPr>
        <p:spPr>
          <a:xfrm>
            <a:off x="5074920" y="5431536"/>
            <a:ext cx="2069690" cy="672127"/>
          </a:xfrm>
          <a:prstGeom prst="rect">
            <a:avLst/>
          </a:prstGeom>
        </p:spPr>
        <p:txBody>
          <a:bodyPr/>
          <a:lstStyle>
            <a:lvl1pPr marL="0" indent="0" algn="ctr">
              <a:lnSpc>
                <a:spcPct val="100000"/>
              </a:lnSpc>
              <a:buNone/>
              <a:defRPr sz="1200" b="0" i="0" cap="none" spc="200" baseline="0"/>
            </a:lvl1pPr>
          </a:lstStyle>
          <a:p>
            <a:pPr lvl="0"/>
            <a:r>
              <a:rPr lang="en-US" dirty="0"/>
              <a:t>Click to add title</a:t>
            </a:r>
          </a:p>
        </p:txBody>
      </p:sp>
      <p:sp>
        <p:nvSpPr>
          <p:cNvPr id="37" name="Picture Placeholder 9">
            <a:extLst>
              <a:ext uri="{FF2B5EF4-FFF2-40B4-BE49-F238E27FC236}">
                <a16:creationId xmlns:a16="http://schemas.microsoft.com/office/drawing/2014/main" id="{7B6B3681-1E21-44DA-AADA-F5E638A87423}"/>
              </a:ext>
            </a:extLst>
          </p:cNvPr>
          <p:cNvSpPr>
            <a:spLocks noGrp="1"/>
          </p:cNvSpPr>
          <p:nvPr>
            <p:ph type="pic" sz="quarter" idx="47"/>
          </p:nvPr>
        </p:nvSpPr>
        <p:spPr>
          <a:xfrm>
            <a:off x="7571232" y="1664208"/>
            <a:ext cx="1408176" cy="2468880"/>
          </a:xfrm>
          <a:prstGeom prst="rect">
            <a:avLst/>
          </a:prstGeom>
        </p:spPr>
        <p:txBody>
          <a:bodyPr anchor="ctr"/>
          <a:lstStyle>
            <a:lvl1pPr marL="0" indent="0" algn="ctr">
              <a:buNone/>
              <a:defRPr sz="1400"/>
            </a:lvl1pPr>
          </a:lstStyle>
          <a:p>
            <a:endParaRPr lang="en-US" dirty="0"/>
          </a:p>
        </p:txBody>
      </p:sp>
      <p:sp>
        <p:nvSpPr>
          <p:cNvPr id="33" name="Text Placeholder 17">
            <a:extLst>
              <a:ext uri="{FF2B5EF4-FFF2-40B4-BE49-F238E27FC236}">
                <a16:creationId xmlns:a16="http://schemas.microsoft.com/office/drawing/2014/main" id="{2D88AD4B-15C6-42C2-B9A5-BD645DA67D7E}"/>
              </a:ext>
            </a:extLst>
          </p:cNvPr>
          <p:cNvSpPr>
            <a:spLocks noGrp="1"/>
          </p:cNvSpPr>
          <p:nvPr>
            <p:ph type="body" sz="quarter" idx="43" hasCustomPrompt="1"/>
          </p:nvPr>
        </p:nvSpPr>
        <p:spPr>
          <a:xfrm>
            <a:off x="7242048" y="4956048"/>
            <a:ext cx="2069690" cy="475149"/>
          </a:xfrm>
          <a:prstGeom prst="rect">
            <a:avLst/>
          </a:prstGeom>
        </p:spPr>
        <p:txBody>
          <a:bodyPr anchor="b"/>
          <a:lstStyle>
            <a:lvl1pPr marL="0" indent="0" algn="ctr">
              <a:buNone/>
              <a:defRPr sz="1600" cap="all" spc="200" baseline="0">
                <a:solidFill>
                  <a:schemeClr val="accent3">
                    <a:lumMod val="75000"/>
                  </a:schemeClr>
                </a:solidFill>
              </a:defRPr>
            </a:lvl1pPr>
          </a:lstStyle>
          <a:p>
            <a:pPr lvl="0"/>
            <a:r>
              <a:rPr lang="en-US" dirty="0"/>
              <a:t>Click to add name</a:t>
            </a:r>
          </a:p>
        </p:txBody>
      </p:sp>
      <p:sp>
        <p:nvSpPr>
          <p:cNvPr id="34" name="Text Placeholder 17">
            <a:extLst>
              <a:ext uri="{FF2B5EF4-FFF2-40B4-BE49-F238E27FC236}">
                <a16:creationId xmlns:a16="http://schemas.microsoft.com/office/drawing/2014/main" id="{D79E337C-DD94-4BC6-9F28-69AC04CD2B3E}"/>
              </a:ext>
            </a:extLst>
          </p:cNvPr>
          <p:cNvSpPr>
            <a:spLocks noGrp="1"/>
          </p:cNvSpPr>
          <p:nvPr>
            <p:ph type="body" sz="quarter" idx="44" hasCustomPrompt="1"/>
          </p:nvPr>
        </p:nvSpPr>
        <p:spPr>
          <a:xfrm>
            <a:off x="7242048" y="5431536"/>
            <a:ext cx="2069690" cy="672127"/>
          </a:xfrm>
          <a:prstGeom prst="rect">
            <a:avLst/>
          </a:prstGeom>
        </p:spPr>
        <p:txBody>
          <a:bodyPr/>
          <a:lstStyle>
            <a:lvl1pPr marL="0" indent="0" algn="ctr">
              <a:lnSpc>
                <a:spcPct val="100000"/>
              </a:lnSpc>
              <a:buNone/>
              <a:defRPr sz="1200" b="0" i="0" cap="none" spc="200" baseline="0"/>
            </a:lvl1pPr>
          </a:lstStyle>
          <a:p>
            <a:pPr lvl="0"/>
            <a:r>
              <a:rPr lang="en-US" dirty="0"/>
              <a:t>Click to add title</a:t>
            </a:r>
          </a:p>
        </p:txBody>
      </p:sp>
      <p:sp>
        <p:nvSpPr>
          <p:cNvPr id="38" name="Picture Placeholder 9">
            <a:extLst>
              <a:ext uri="{FF2B5EF4-FFF2-40B4-BE49-F238E27FC236}">
                <a16:creationId xmlns:a16="http://schemas.microsoft.com/office/drawing/2014/main" id="{026B0125-C5D1-4397-BA37-9D1FCB7DA71E}"/>
              </a:ext>
            </a:extLst>
          </p:cNvPr>
          <p:cNvSpPr>
            <a:spLocks noGrp="1"/>
          </p:cNvSpPr>
          <p:nvPr>
            <p:ph type="pic" sz="quarter" idx="48"/>
          </p:nvPr>
        </p:nvSpPr>
        <p:spPr>
          <a:xfrm>
            <a:off x="9738360" y="1664208"/>
            <a:ext cx="1408176" cy="2468880"/>
          </a:xfrm>
          <a:prstGeom prst="rect">
            <a:avLst/>
          </a:prstGeom>
        </p:spPr>
        <p:txBody>
          <a:bodyPr anchor="ctr"/>
          <a:lstStyle>
            <a:lvl1pPr marL="0" indent="0" algn="ctr">
              <a:buNone/>
              <a:defRPr sz="1400"/>
            </a:lvl1pPr>
          </a:lstStyle>
          <a:p>
            <a:endParaRPr lang="en-US" dirty="0"/>
          </a:p>
        </p:txBody>
      </p:sp>
      <p:sp>
        <p:nvSpPr>
          <p:cNvPr id="35" name="Text Placeholder 17">
            <a:extLst>
              <a:ext uri="{FF2B5EF4-FFF2-40B4-BE49-F238E27FC236}">
                <a16:creationId xmlns:a16="http://schemas.microsoft.com/office/drawing/2014/main" id="{A57BE95A-45E1-4F78-9162-0D9005657D71}"/>
              </a:ext>
            </a:extLst>
          </p:cNvPr>
          <p:cNvSpPr>
            <a:spLocks noGrp="1"/>
          </p:cNvSpPr>
          <p:nvPr>
            <p:ph type="body" sz="quarter" idx="45" hasCustomPrompt="1"/>
          </p:nvPr>
        </p:nvSpPr>
        <p:spPr>
          <a:xfrm>
            <a:off x="9409176" y="4956048"/>
            <a:ext cx="2069690" cy="475149"/>
          </a:xfrm>
          <a:prstGeom prst="rect">
            <a:avLst/>
          </a:prstGeom>
        </p:spPr>
        <p:txBody>
          <a:bodyPr anchor="b"/>
          <a:lstStyle>
            <a:lvl1pPr marL="0" indent="0" algn="ctr">
              <a:buNone/>
              <a:defRPr sz="1600" cap="all" spc="200" baseline="0">
                <a:solidFill>
                  <a:schemeClr val="accent3">
                    <a:lumMod val="75000"/>
                  </a:schemeClr>
                </a:solidFill>
              </a:defRPr>
            </a:lvl1pPr>
          </a:lstStyle>
          <a:p>
            <a:pPr lvl="0"/>
            <a:r>
              <a:rPr lang="en-US" dirty="0"/>
              <a:t>Click to add name</a:t>
            </a:r>
          </a:p>
        </p:txBody>
      </p:sp>
      <p:sp>
        <p:nvSpPr>
          <p:cNvPr id="36" name="Text Placeholder 17">
            <a:extLst>
              <a:ext uri="{FF2B5EF4-FFF2-40B4-BE49-F238E27FC236}">
                <a16:creationId xmlns:a16="http://schemas.microsoft.com/office/drawing/2014/main" id="{EF2F2B86-E2A2-406A-9EED-2FBD66017988}"/>
              </a:ext>
            </a:extLst>
          </p:cNvPr>
          <p:cNvSpPr>
            <a:spLocks noGrp="1"/>
          </p:cNvSpPr>
          <p:nvPr>
            <p:ph type="body" sz="quarter" idx="46" hasCustomPrompt="1"/>
          </p:nvPr>
        </p:nvSpPr>
        <p:spPr>
          <a:xfrm>
            <a:off x="9409176" y="5431536"/>
            <a:ext cx="2069690" cy="695361"/>
          </a:xfrm>
          <a:prstGeom prst="rect">
            <a:avLst/>
          </a:prstGeom>
        </p:spPr>
        <p:txBody>
          <a:bodyPr/>
          <a:lstStyle>
            <a:lvl1pPr marL="0" indent="0" algn="ctr">
              <a:lnSpc>
                <a:spcPct val="100000"/>
              </a:lnSpc>
              <a:buNone/>
              <a:defRPr sz="1200" b="0" i="0" cap="none" spc="200" baseline="0"/>
            </a:lvl1pPr>
          </a:lstStyle>
          <a:p>
            <a:pPr lvl="0"/>
            <a:r>
              <a:rPr lang="en-US" dirty="0"/>
              <a:t>Click to add title</a:t>
            </a:r>
          </a:p>
        </p:txBody>
      </p:sp>
      <p:cxnSp>
        <p:nvCxnSpPr>
          <p:cNvPr id="6" name="Straight Connector 5">
            <a:extLst>
              <a:ext uri="{FF2B5EF4-FFF2-40B4-BE49-F238E27FC236}">
                <a16:creationId xmlns:a16="http://schemas.microsoft.com/office/drawing/2014/main" id="{C3EAB4BA-80BD-7371-B929-19121B20BF30}"/>
              </a:ext>
              <a:ext uri="{C183D7F6-B498-43B3-948B-1728B52AA6E4}">
                <adec:decorative xmlns:adec="http://schemas.microsoft.com/office/drawing/2017/decorative" val="1"/>
              </a:ext>
            </a:extLst>
          </p:cNvPr>
          <p:cNvCxnSpPr>
            <a:cxnSpLocks/>
          </p:cNvCxnSpPr>
          <p:nvPr userDrawn="1"/>
        </p:nvCxnSpPr>
        <p:spPr>
          <a:xfrm>
            <a:off x="10444748" y="4278429"/>
            <a:ext cx="0" cy="415716"/>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D5AB06E-DF62-F8F9-5394-965FE9EF66B1}"/>
              </a:ext>
              <a:ext uri="{C183D7F6-B498-43B3-948B-1728B52AA6E4}">
                <adec:decorative xmlns:adec="http://schemas.microsoft.com/office/drawing/2017/decorative" val="1"/>
              </a:ext>
            </a:extLst>
          </p:cNvPr>
          <p:cNvCxnSpPr>
            <a:cxnSpLocks/>
          </p:cNvCxnSpPr>
          <p:nvPr userDrawn="1"/>
        </p:nvCxnSpPr>
        <p:spPr>
          <a:xfrm>
            <a:off x="8288188" y="4278429"/>
            <a:ext cx="0" cy="415716"/>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2499703C-0E17-F953-C69A-F4BE3C334F54}"/>
              </a:ext>
              <a:ext uri="{C183D7F6-B498-43B3-948B-1728B52AA6E4}">
                <adec:decorative xmlns:adec="http://schemas.microsoft.com/office/drawing/2017/decorative" val="1"/>
              </a:ext>
            </a:extLst>
          </p:cNvPr>
          <p:cNvCxnSpPr>
            <a:cxnSpLocks/>
          </p:cNvCxnSpPr>
          <p:nvPr userDrawn="1"/>
        </p:nvCxnSpPr>
        <p:spPr>
          <a:xfrm>
            <a:off x="6099959" y="4278429"/>
            <a:ext cx="0" cy="415716"/>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64C6290-D338-8FBA-9D0B-CAF45DE68073}"/>
              </a:ext>
              <a:ext uri="{C183D7F6-B498-43B3-948B-1728B52AA6E4}">
                <adec:decorative xmlns:adec="http://schemas.microsoft.com/office/drawing/2017/decorative" val="1"/>
              </a:ext>
            </a:extLst>
          </p:cNvPr>
          <p:cNvCxnSpPr>
            <a:cxnSpLocks/>
          </p:cNvCxnSpPr>
          <p:nvPr userDrawn="1"/>
        </p:nvCxnSpPr>
        <p:spPr>
          <a:xfrm>
            <a:off x="3939717" y="4278429"/>
            <a:ext cx="0" cy="415716"/>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4104D8C7-8727-8343-DFC8-E415C809B7A1}"/>
              </a:ext>
              <a:ext uri="{C183D7F6-B498-43B3-948B-1728B52AA6E4}">
                <adec:decorative xmlns:adec="http://schemas.microsoft.com/office/drawing/2017/decorative" val="1"/>
              </a:ext>
            </a:extLst>
          </p:cNvPr>
          <p:cNvCxnSpPr>
            <a:cxnSpLocks/>
          </p:cNvCxnSpPr>
          <p:nvPr userDrawn="1"/>
        </p:nvCxnSpPr>
        <p:spPr>
          <a:xfrm>
            <a:off x="1778565" y="4278429"/>
            <a:ext cx="0" cy="415716"/>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05886F38-E337-4504-BF25-D65176023E6B}"/>
              </a:ext>
              <a:ext uri="{C183D7F6-B498-43B3-948B-1728B52AA6E4}">
                <adec:decorative xmlns:adec="http://schemas.microsoft.com/office/drawing/2017/decorative" val="1"/>
              </a:ext>
            </a:extLst>
          </p:cNvPr>
          <p:cNvSpPr/>
          <p:nvPr userDrawn="1"/>
        </p:nvSpPr>
        <p:spPr>
          <a:xfrm>
            <a:off x="0" y="3051314"/>
            <a:ext cx="12192000" cy="3806686"/>
          </a:xfrm>
          <a:prstGeom prst="rect">
            <a:avLst/>
          </a:prstGeom>
          <a:solidFill>
            <a:schemeClr val="tx2">
              <a:lumMod val="60000"/>
              <a:lumOff val="4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777292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D4B8443F-E5FA-5D35-EFF6-7896CFEE7537}"/>
              </a:ext>
            </a:extLst>
          </p:cNvPr>
          <p:cNvSpPr>
            <a:spLocks noGrp="1"/>
          </p:cNvSpPr>
          <p:nvPr>
            <p:ph type="title" hasCustomPrompt="1"/>
          </p:nvPr>
        </p:nvSpPr>
        <p:spPr>
          <a:xfrm>
            <a:off x="838200" y="498928"/>
            <a:ext cx="10515600" cy="567872"/>
          </a:xfrm>
          <a:prstGeom prst="rect">
            <a:avLst/>
          </a:prstGeom>
        </p:spPr>
        <p:txBody>
          <a:bodyPr/>
          <a:lstStyle>
            <a:lvl1pPr algn="ctr">
              <a:defRPr sz="3200" cap="all" spc="200" baseline="0">
                <a:solidFill>
                  <a:schemeClr val="accent1">
                    <a:lumMod val="75000"/>
                  </a:schemeClr>
                </a:solidFill>
              </a:defRPr>
            </a:lvl1pPr>
          </a:lstStyle>
          <a:p>
            <a:r>
              <a:rPr lang="en-US"/>
              <a:t>Click to add title</a:t>
            </a:r>
            <a:endParaRPr lang="en-US" dirty="0"/>
          </a:p>
        </p:txBody>
      </p:sp>
      <p:sp>
        <p:nvSpPr>
          <p:cNvPr id="9" name="Text Placeholder 14">
            <a:extLst>
              <a:ext uri="{FF2B5EF4-FFF2-40B4-BE49-F238E27FC236}">
                <a16:creationId xmlns:a16="http://schemas.microsoft.com/office/drawing/2014/main" id="{1C78864A-44CD-4C12-B023-C16330014BEB}"/>
              </a:ext>
            </a:extLst>
          </p:cNvPr>
          <p:cNvSpPr>
            <a:spLocks noGrp="1"/>
          </p:cNvSpPr>
          <p:nvPr>
            <p:ph type="body" sz="quarter" idx="13" hasCustomPrompt="1"/>
          </p:nvPr>
        </p:nvSpPr>
        <p:spPr>
          <a:xfrm>
            <a:off x="838199" y="2063838"/>
            <a:ext cx="5066324" cy="422365"/>
          </a:xfrm>
          <a:prstGeom prst="rect">
            <a:avLst/>
          </a:prstGeom>
        </p:spPr>
        <p:txBody>
          <a:bodyPr>
            <a:normAutofit/>
          </a:bodyPr>
          <a:lstStyle>
            <a:lvl1pPr marL="0" indent="0" algn="l">
              <a:buNone/>
              <a:defRPr sz="2000" b="0" i="0" spc="200" baseline="0">
                <a:solidFill>
                  <a:schemeClr val="accent1">
                    <a:lumMod val="50000"/>
                  </a:schemeClr>
                </a:solidFill>
              </a:defRPr>
            </a:lvl1pPr>
          </a:lstStyle>
          <a:p>
            <a:pPr lvl="0"/>
            <a:r>
              <a:rPr lang="en-US" dirty="0"/>
              <a:t>Click to add subtitle here </a:t>
            </a:r>
          </a:p>
        </p:txBody>
      </p:sp>
      <p:sp>
        <p:nvSpPr>
          <p:cNvPr id="8" name="Content Placeholder 7">
            <a:extLst>
              <a:ext uri="{FF2B5EF4-FFF2-40B4-BE49-F238E27FC236}">
                <a16:creationId xmlns:a16="http://schemas.microsoft.com/office/drawing/2014/main" id="{0B9C9904-11DE-F8AA-4316-5ACEC5829E39}"/>
              </a:ext>
            </a:extLst>
          </p:cNvPr>
          <p:cNvSpPr>
            <a:spLocks noGrp="1"/>
          </p:cNvSpPr>
          <p:nvPr>
            <p:ph sz="quarter" idx="17"/>
          </p:nvPr>
        </p:nvSpPr>
        <p:spPr>
          <a:xfrm>
            <a:off x="838199" y="2486203"/>
            <a:ext cx="10515600" cy="33432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02537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coll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198BF-0DCC-40E9-B9E5-892F3CCF5439}"/>
              </a:ext>
            </a:extLst>
          </p:cNvPr>
          <p:cNvSpPr>
            <a:spLocks noGrp="1"/>
          </p:cNvSpPr>
          <p:nvPr>
            <p:ph type="title" hasCustomPrompt="1"/>
          </p:nvPr>
        </p:nvSpPr>
        <p:spPr>
          <a:xfrm>
            <a:off x="649224" y="502920"/>
            <a:ext cx="5010912" cy="1627632"/>
          </a:xfrm>
          <a:prstGeom prst="rect">
            <a:avLst/>
          </a:prstGeom>
          <a:noFill/>
        </p:spPr>
        <p:txBody>
          <a:bodyPr lIns="91440" tIns="45720" rIns="91440" bIns="45720" anchor="t" anchorCtr="0"/>
          <a:lstStyle>
            <a:lvl1pPr>
              <a:defRPr sz="3200" cap="all" spc="200" baseline="0">
                <a:solidFill>
                  <a:schemeClr val="accent1">
                    <a:lumMod val="75000"/>
                  </a:schemeClr>
                </a:solidFill>
              </a:defRPr>
            </a:lvl1pPr>
          </a:lstStyle>
          <a:p>
            <a:r>
              <a:rPr lang="en-US" dirty="0"/>
              <a:t>Click to add title</a:t>
            </a:r>
          </a:p>
        </p:txBody>
      </p:sp>
      <p:sp>
        <p:nvSpPr>
          <p:cNvPr id="15" name="Picture Placeholder 2">
            <a:extLst>
              <a:ext uri="{FF2B5EF4-FFF2-40B4-BE49-F238E27FC236}">
                <a16:creationId xmlns:a16="http://schemas.microsoft.com/office/drawing/2014/main" id="{38C8EB8A-A968-4E47-AE69-9A01E7717EB1}"/>
              </a:ext>
            </a:extLst>
          </p:cNvPr>
          <p:cNvSpPr>
            <a:spLocks noGrp="1"/>
          </p:cNvSpPr>
          <p:nvPr>
            <p:ph type="pic" sz="quarter" idx="14"/>
          </p:nvPr>
        </p:nvSpPr>
        <p:spPr>
          <a:xfrm>
            <a:off x="3968496" y="2752344"/>
            <a:ext cx="3602736" cy="3255264"/>
          </a:xfrm>
          <a:prstGeom prst="rect">
            <a:avLst/>
          </a:prstGeom>
        </p:spPr>
        <p:txBody>
          <a:bodyPr anchor="ctr"/>
          <a:lstStyle>
            <a:lvl1pPr marL="0" indent="0" algn="ctr">
              <a:buNone/>
              <a:defRPr sz="1600" spc="400" baseline="0"/>
            </a:lvl1pPr>
          </a:lstStyle>
          <a:p>
            <a:endParaRPr lang="en-US" dirty="0"/>
          </a:p>
        </p:txBody>
      </p:sp>
      <p:sp>
        <p:nvSpPr>
          <p:cNvPr id="9" name="Text Placeholder 11">
            <a:extLst>
              <a:ext uri="{FF2B5EF4-FFF2-40B4-BE49-F238E27FC236}">
                <a16:creationId xmlns:a16="http://schemas.microsoft.com/office/drawing/2014/main" id="{FAD04F8B-0B18-4B5F-B3A8-8EEDC439F5F5}"/>
              </a:ext>
            </a:extLst>
          </p:cNvPr>
          <p:cNvSpPr>
            <a:spLocks noGrp="1"/>
          </p:cNvSpPr>
          <p:nvPr>
            <p:ph type="body" sz="quarter" idx="16" hasCustomPrompt="1"/>
          </p:nvPr>
        </p:nvSpPr>
        <p:spPr>
          <a:xfrm>
            <a:off x="4590288" y="1911096"/>
            <a:ext cx="2350008" cy="996696"/>
          </a:xfrm>
          <a:prstGeom prst="rect">
            <a:avLst/>
          </a:prstGeom>
          <a:solidFill>
            <a:schemeClr val="accent1">
              <a:alpha val="50000"/>
            </a:schemeClr>
          </a:solidFill>
        </p:spPr>
        <p:txBody>
          <a:bodyPr lIns="1371600" bIns="365760" anchor="ctr"/>
          <a:lstStyle>
            <a:lvl1pPr marL="0" indent="0" algn="l">
              <a:buNone/>
              <a:defRPr sz="2000" i="0" cap="none" spc="200" baseline="0">
                <a:noFill/>
                <a:latin typeface="+mj-lt"/>
              </a:defRPr>
            </a:lvl1pPr>
          </a:lstStyle>
          <a:p>
            <a:pPr lvl="0"/>
            <a:r>
              <a:rPr lang="en-US" dirty="0"/>
              <a:t>Click to add title</a:t>
            </a:r>
          </a:p>
        </p:txBody>
      </p:sp>
      <p:sp>
        <p:nvSpPr>
          <p:cNvPr id="3" name="Picture Placeholder 2">
            <a:extLst>
              <a:ext uri="{FF2B5EF4-FFF2-40B4-BE49-F238E27FC236}">
                <a16:creationId xmlns:a16="http://schemas.microsoft.com/office/drawing/2014/main" id="{8B1F8DE9-CF33-BBAF-FFA6-1487D09E6B02}"/>
              </a:ext>
            </a:extLst>
          </p:cNvPr>
          <p:cNvSpPr>
            <a:spLocks noGrp="1"/>
          </p:cNvSpPr>
          <p:nvPr>
            <p:ph type="pic" sz="quarter" idx="17"/>
          </p:nvPr>
        </p:nvSpPr>
        <p:spPr>
          <a:xfrm>
            <a:off x="7946136" y="0"/>
            <a:ext cx="3602736" cy="3255264"/>
          </a:xfrm>
          <a:prstGeom prst="rect">
            <a:avLst/>
          </a:prstGeom>
        </p:spPr>
        <p:txBody>
          <a:bodyPr anchor="ctr"/>
          <a:lstStyle>
            <a:lvl1pPr marL="0" indent="0" algn="ctr">
              <a:buNone/>
              <a:defRPr sz="1600" spc="400" baseline="0"/>
            </a:lvl1pPr>
          </a:lstStyle>
          <a:p>
            <a:endParaRPr lang="en-US" dirty="0"/>
          </a:p>
        </p:txBody>
      </p:sp>
      <p:sp>
        <p:nvSpPr>
          <p:cNvPr id="4" name="Picture Placeholder 2">
            <a:extLst>
              <a:ext uri="{FF2B5EF4-FFF2-40B4-BE49-F238E27FC236}">
                <a16:creationId xmlns:a16="http://schemas.microsoft.com/office/drawing/2014/main" id="{E37F6F0D-FCD4-63B1-5371-FFB63A75BBEB}"/>
              </a:ext>
            </a:extLst>
          </p:cNvPr>
          <p:cNvSpPr>
            <a:spLocks noGrp="1"/>
          </p:cNvSpPr>
          <p:nvPr>
            <p:ph type="pic" sz="quarter" idx="18"/>
          </p:nvPr>
        </p:nvSpPr>
        <p:spPr>
          <a:xfrm>
            <a:off x="7946136" y="3602736"/>
            <a:ext cx="3602736" cy="3255264"/>
          </a:xfrm>
          <a:prstGeom prst="rect">
            <a:avLst/>
          </a:prstGeom>
        </p:spPr>
        <p:txBody>
          <a:bodyPr anchor="ctr"/>
          <a:lstStyle>
            <a:lvl1pPr marL="0" indent="0" algn="ctr">
              <a:buNone/>
              <a:defRPr sz="1600" spc="400" baseline="0"/>
            </a:lvl1pPr>
          </a:lstStyle>
          <a:p>
            <a:endParaRPr lang="en-US" dirty="0"/>
          </a:p>
        </p:txBody>
      </p:sp>
    </p:spTree>
    <p:extLst>
      <p:ext uri="{BB962C8B-B14F-4D97-AF65-F5344CB8AC3E}">
        <p14:creationId xmlns:p14="http://schemas.microsoft.com/office/powerpoint/2010/main" val="1593073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A62FB8A-A588-91BB-620B-64E5D2090287}"/>
              </a:ext>
            </a:extLst>
          </p:cNvPr>
          <p:cNvSpPr>
            <a:spLocks noGrp="1"/>
          </p:cNvSpPr>
          <p:nvPr>
            <p:ph type="title" hasCustomPrompt="1"/>
          </p:nvPr>
        </p:nvSpPr>
        <p:spPr>
          <a:xfrm>
            <a:off x="838200" y="498928"/>
            <a:ext cx="10515600" cy="567872"/>
          </a:xfrm>
          <a:prstGeom prst="rect">
            <a:avLst/>
          </a:prstGeom>
        </p:spPr>
        <p:txBody>
          <a:bodyPr/>
          <a:lstStyle>
            <a:lvl1pPr algn="ctr">
              <a:defRPr sz="3200" cap="all" spc="200" baseline="0">
                <a:solidFill>
                  <a:schemeClr val="accent1">
                    <a:lumMod val="75000"/>
                  </a:schemeClr>
                </a:solidFill>
              </a:defRPr>
            </a:lvl1pPr>
          </a:lstStyle>
          <a:p>
            <a:r>
              <a:rPr lang="en-US"/>
              <a:t>Click to add title</a:t>
            </a:r>
            <a:endParaRPr lang="en-US" dirty="0"/>
          </a:p>
        </p:txBody>
      </p:sp>
      <p:sp>
        <p:nvSpPr>
          <p:cNvPr id="2" name="Rectangle 1">
            <a:extLst>
              <a:ext uri="{FF2B5EF4-FFF2-40B4-BE49-F238E27FC236}">
                <a16:creationId xmlns:a16="http://schemas.microsoft.com/office/drawing/2014/main" id="{B7B9DAAC-E781-43E6-913C-893B8D6754F5}"/>
              </a:ext>
              <a:ext uri="{C183D7F6-B498-43B3-948B-1728B52AA6E4}">
                <adec:decorative xmlns:adec="http://schemas.microsoft.com/office/drawing/2017/decorative" val="1"/>
              </a:ext>
            </a:extLst>
          </p:cNvPr>
          <p:cNvSpPr/>
          <p:nvPr userDrawn="1"/>
        </p:nvSpPr>
        <p:spPr>
          <a:xfrm>
            <a:off x="-1" y="1655546"/>
            <a:ext cx="12192001" cy="5202454"/>
          </a:xfrm>
          <a:prstGeom prst="rect">
            <a:avLst/>
          </a:prstGeom>
          <a:solidFill>
            <a:schemeClr val="tx2">
              <a:lumMod val="60000"/>
              <a:lumOff val="4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3"/>
              </a:solidFill>
            </a:endParaRPr>
          </a:p>
        </p:txBody>
      </p:sp>
      <p:sp>
        <p:nvSpPr>
          <p:cNvPr id="9" name="Text Placeholder 14">
            <a:extLst>
              <a:ext uri="{FF2B5EF4-FFF2-40B4-BE49-F238E27FC236}">
                <a16:creationId xmlns:a16="http://schemas.microsoft.com/office/drawing/2014/main" id="{1C78864A-44CD-4C12-B023-C16330014BEB}"/>
              </a:ext>
            </a:extLst>
          </p:cNvPr>
          <p:cNvSpPr>
            <a:spLocks noGrp="1"/>
          </p:cNvSpPr>
          <p:nvPr>
            <p:ph type="body" sz="quarter" idx="13" hasCustomPrompt="1"/>
          </p:nvPr>
        </p:nvSpPr>
        <p:spPr>
          <a:xfrm>
            <a:off x="2386584" y="2276856"/>
            <a:ext cx="2743200" cy="422365"/>
          </a:xfrm>
          <a:prstGeom prst="rect">
            <a:avLst/>
          </a:prstGeom>
        </p:spPr>
        <p:txBody>
          <a:bodyPr>
            <a:normAutofit/>
          </a:bodyPr>
          <a:lstStyle>
            <a:lvl1pPr marL="0" indent="0" algn="l">
              <a:buNone/>
              <a:defRPr sz="2000" b="0" i="0" spc="200" baseline="0">
                <a:solidFill>
                  <a:schemeClr val="accent5">
                    <a:lumMod val="50000"/>
                  </a:schemeClr>
                </a:solidFill>
              </a:defRPr>
            </a:lvl1pPr>
          </a:lstStyle>
          <a:p>
            <a:pPr lvl="0"/>
            <a:r>
              <a:rPr lang="en-US" dirty="0"/>
              <a:t>Click to add subtitle here </a:t>
            </a:r>
          </a:p>
        </p:txBody>
      </p:sp>
      <p:sp>
        <p:nvSpPr>
          <p:cNvPr id="11" name="Text Placeholder 17">
            <a:extLst>
              <a:ext uri="{FF2B5EF4-FFF2-40B4-BE49-F238E27FC236}">
                <a16:creationId xmlns:a16="http://schemas.microsoft.com/office/drawing/2014/main" id="{6D9CE0F4-78C6-4BD6-9C58-FDFC16FF09AB}"/>
              </a:ext>
            </a:extLst>
          </p:cNvPr>
          <p:cNvSpPr>
            <a:spLocks noGrp="1"/>
          </p:cNvSpPr>
          <p:nvPr>
            <p:ph type="body" sz="quarter" idx="16" hasCustomPrompt="1"/>
          </p:nvPr>
        </p:nvSpPr>
        <p:spPr>
          <a:xfrm>
            <a:off x="2386584" y="2916936"/>
            <a:ext cx="2743200" cy="2560320"/>
          </a:xfrm>
          <a:prstGeom prst="rect">
            <a:avLst/>
          </a:prstGeom>
        </p:spPr>
        <p:txBody>
          <a:bodyPr/>
          <a:lstStyle>
            <a:lvl1pPr marL="0" indent="0">
              <a:lnSpc>
                <a:spcPct val="150000"/>
              </a:lnSpc>
              <a:spcBef>
                <a:spcPts val="0"/>
              </a:spcBef>
              <a:spcAft>
                <a:spcPts val="1200"/>
              </a:spcAft>
              <a:buFont typeface="Segoe UI Light" panose="020B0502040204020203" pitchFamily="34" charset="0"/>
              <a:buNone/>
              <a:defRPr sz="1200" spc="50" baseline="0"/>
            </a:lvl1pPr>
          </a:lstStyle>
          <a:p>
            <a:pPr lvl="0"/>
            <a:r>
              <a:rPr lang="en-US" dirty="0"/>
              <a:t>Click to add text</a:t>
            </a:r>
          </a:p>
        </p:txBody>
      </p:sp>
      <p:sp>
        <p:nvSpPr>
          <p:cNvPr id="10" name="Text Placeholder 14">
            <a:extLst>
              <a:ext uri="{FF2B5EF4-FFF2-40B4-BE49-F238E27FC236}">
                <a16:creationId xmlns:a16="http://schemas.microsoft.com/office/drawing/2014/main" id="{B499BD94-B24B-4B23-9B87-81DF413EA416}"/>
              </a:ext>
            </a:extLst>
          </p:cNvPr>
          <p:cNvSpPr>
            <a:spLocks noGrp="1"/>
          </p:cNvSpPr>
          <p:nvPr>
            <p:ph type="body" sz="quarter" idx="15" hasCustomPrompt="1"/>
          </p:nvPr>
        </p:nvSpPr>
        <p:spPr>
          <a:xfrm>
            <a:off x="6858000" y="2276856"/>
            <a:ext cx="2743200" cy="422365"/>
          </a:xfrm>
          <a:prstGeom prst="rect">
            <a:avLst/>
          </a:prstGeom>
        </p:spPr>
        <p:txBody>
          <a:bodyPr>
            <a:normAutofit/>
          </a:bodyPr>
          <a:lstStyle>
            <a:lvl1pPr marL="0" indent="0" algn="l">
              <a:buNone/>
              <a:defRPr sz="2000" b="0" i="0" spc="200" baseline="0">
                <a:solidFill>
                  <a:schemeClr val="accent5">
                    <a:lumMod val="50000"/>
                  </a:schemeClr>
                </a:solidFill>
              </a:defRPr>
            </a:lvl1pPr>
          </a:lstStyle>
          <a:p>
            <a:pPr lvl="0"/>
            <a:r>
              <a:rPr lang="en-US" dirty="0"/>
              <a:t>Click to add subtitle here </a:t>
            </a:r>
          </a:p>
        </p:txBody>
      </p:sp>
      <p:sp>
        <p:nvSpPr>
          <p:cNvPr id="12" name="Text Placeholder 17">
            <a:extLst>
              <a:ext uri="{FF2B5EF4-FFF2-40B4-BE49-F238E27FC236}">
                <a16:creationId xmlns:a16="http://schemas.microsoft.com/office/drawing/2014/main" id="{6BC5A941-8EB4-4D4B-9671-6B8FA6447ABE}"/>
              </a:ext>
            </a:extLst>
          </p:cNvPr>
          <p:cNvSpPr>
            <a:spLocks noGrp="1"/>
          </p:cNvSpPr>
          <p:nvPr>
            <p:ph type="body" sz="quarter" idx="17" hasCustomPrompt="1"/>
          </p:nvPr>
        </p:nvSpPr>
        <p:spPr>
          <a:xfrm>
            <a:off x="6858000" y="2916936"/>
            <a:ext cx="2743200" cy="2560320"/>
          </a:xfrm>
          <a:prstGeom prst="rect">
            <a:avLst/>
          </a:prstGeom>
        </p:spPr>
        <p:txBody>
          <a:bodyPr/>
          <a:lstStyle>
            <a:lvl1pPr marL="0" indent="0">
              <a:lnSpc>
                <a:spcPct val="150000"/>
              </a:lnSpc>
              <a:spcBef>
                <a:spcPts val="0"/>
              </a:spcBef>
              <a:spcAft>
                <a:spcPts val="1200"/>
              </a:spcAft>
              <a:buFont typeface="Segoe UI Light" panose="020B0502040204020203" pitchFamily="34" charset="0"/>
              <a:buNone/>
              <a:defRPr sz="1200" spc="50" baseline="0"/>
            </a:lvl1pPr>
          </a:lstStyle>
          <a:p>
            <a:pPr lvl="0"/>
            <a:r>
              <a:rPr lang="en-US" dirty="0"/>
              <a:t>Click to add text</a:t>
            </a:r>
          </a:p>
        </p:txBody>
      </p:sp>
      <p:sp>
        <p:nvSpPr>
          <p:cNvPr id="4" name="Picture Placeholder 5">
            <a:extLst>
              <a:ext uri="{FF2B5EF4-FFF2-40B4-BE49-F238E27FC236}">
                <a16:creationId xmlns:a16="http://schemas.microsoft.com/office/drawing/2014/main" id="{9C76B36E-858A-1EFF-2A70-C8D5ADDC0C8A}"/>
              </a:ext>
            </a:extLst>
          </p:cNvPr>
          <p:cNvSpPr>
            <a:spLocks noGrp="1"/>
          </p:cNvSpPr>
          <p:nvPr>
            <p:ph type="pic" sz="quarter" idx="14"/>
          </p:nvPr>
        </p:nvSpPr>
        <p:spPr>
          <a:xfrm>
            <a:off x="0" y="5788241"/>
            <a:ext cx="12192000" cy="1069760"/>
          </a:xfrm>
          <a:prstGeom prst="rect">
            <a:avLst/>
          </a:prstGeom>
        </p:spPr>
        <p:txBody>
          <a:bodyPr anchor="ctr"/>
          <a:lstStyle>
            <a:lvl1pPr marL="0" indent="0" algn="ctr">
              <a:buNone/>
              <a:defRPr spc="400" baseline="0"/>
            </a:lvl1pPr>
          </a:lstStyle>
          <a:p>
            <a:endParaRPr lang="en-US" dirty="0"/>
          </a:p>
        </p:txBody>
      </p:sp>
      <p:cxnSp>
        <p:nvCxnSpPr>
          <p:cNvPr id="5" name="Straight Connector 4">
            <a:extLst>
              <a:ext uri="{FF2B5EF4-FFF2-40B4-BE49-F238E27FC236}">
                <a16:creationId xmlns:a16="http://schemas.microsoft.com/office/drawing/2014/main" id="{52777FD6-2BEA-C70A-1C6D-8885D53E9BB1}"/>
              </a:ext>
              <a:ext uri="{C183D7F6-B498-43B3-948B-1728B52AA6E4}">
                <adec:decorative xmlns:adec="http://schemas.microsoft.com/office/drawing/2017/decorative" val="1"/>
              </a:ext>
            </a:extLst>
          </p:cNvPr>
          <p:cNvCxnSpPr>
            <a:cxnSpLocks/>
          </p:cNvCxnSpPr>
          <p:nvPr userDrawn="1"/>
        </p:nvCxnSpPr>
        <p:spPr>
          <a:xfrm flipH="1">
            <a:off x="2470543" y="2771478"/>
            <a:ext cx="607253"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47ABE26A-0746-BC10-0802-C29EAD6C2336}"/>
              </a:ext>
              <a:ext uri="{C183D7F6-B498-43B3-948B-1728B52AA6E4}">
                <adec:decorative xmlns:adec="http://schemas.microsoft.com/office/drawing/2017/decorative" val="1"/>
              </a:ext>
            </a:extLst>
          </p:cNvPr>
          <p:cNvCxnSpPr>
            <a:cxnSpLocks/>
          </p:cNvCxnSpPr>
          <p:nvPr userDrawn="1"/>
        </p:nvCxnSpPr>
        <p:spPr>
          <a:xfrm flipH="1">
            <a:off x="6968402" y="2771478"/>
            <a:ext cx="607253"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91792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56E4E501-35F4-4853-B201-F5B8E672304F}"/>
              </a:ext>
            </a:extLst>
          </p:cNvPr>
          <p:cNvSpPr/>
          <p:nvPr userDrawn="1"/>
        </p:nvSpPr>
        <p:spPr>
          <a:xfrm>
            <a:off x="-2"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E06E6322-04D4-4AF7-B9D8-27972C61BF01}"/>
              </a:ext>
              <a:ext uri="{C183D7F6-B498-43B3-948B-1728B52AA6E4}">
                <adec:decorative xmlns:adec="http://schemas.microsoft.com/office/drawing/2017/decorative" val="1"/>
              </a:ext>
            </a:extLst>
          </p:cNvPr>
          <p:cNvSpPr/>
          <p:nvPr userDrawn="1"/>
        </p:nvSpPr>
        <p:spPr>
          <a:xfrm>
            <a:off x="4716797" y="5064781"/>
            <a:ext cx="5311" cy="1673"/>
          </a:xfrm>
          <a:custGeom>
            <a:avLst/>
            <a:gdLst>
              <a:gd name="connsiteX0" fmla="*/ 5040 w 5311"/>
              <a:gd name="connsiteY0" fmla="*/ 0 h 1673"/>
              <a:gd name="connsiteX1" fmla="*/ 5311 w 5311"/>
              <a:gd name="connsiteY1" fmla="*/ 504 h 1673"/>
              <a:gd name="connsiteX2" fmla="*/ 633 w 5311"/>
              <a:gd name="connsiteY2" fmla="*/ 1238 h 1673"/>
              <a:gd name="connsiteX3" fmla="*/ 5040 w 5311"/>
              <a:gd name="connsiteY3" fmla="*/ 0 h 1673"/>
            </a:gdLst>
            <a:ahLst/>
            <a:cxnLst>
              <a:cxn ang="0">
                <a:pos x="connsiteX0" y="connsiteY0"/>
              </a:cxn>
              <a:cxn ang="0">
                <a:pos x="connsiteX1" y="connsiteY1"/>
              </a:cxn>
              <a:cxn ang="0">
                <a:pos x="connsiteX2" y="connsiteY2"/>
              </a:cxn>
              <a:cxn ang="0">
                <a:pos x="connsiteX3" y="connsiteY3"/>
              </a:cxn>
            </a:cxnLst>
            <a:rect l="l" t="t" r="r" b="b"/>
            <a:pathLst>
              <a:path w="5311" h="1673">
                <a:moveTo>
                  <a:pt x="5040" y="0"/>
                </a:moveTo>
                <a:lnTo>
                  <a:pt x="5311" y="504"/>
                </a:lnTo>
                <a:cubicBezTo>
                  <a:pt x="3865" y="1390"/>
                  <a:pt x="-1892" y="2201"/>
                  <a:pt x="633" y="1238"/>
                </a:cubicBezTo>
                <a:lnTo>
                  <a:pt x="5040" y="0"/>
                </a:lnTo>
                <a:close/>
              </a:path>
            </a:pathLst>
          </a:custGeom>
          <a:solidFill>
            <a:srgbClr val="82766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57" name="Freeform: Shape 56">
            <a:extLst>
              <a:ext uri="{FF2B5EF4-FFF2-40B4-BE49-F238E27FC236}">
                <a16:creationId xmlns:a16="http://schemas.microsoft.com/office/drawing/2014/main" id="{D14F34EE-2765-4E68-817F-8FACFF30FD39}"/>
              </a:ext>
              <a:ext uri="{C183D7F6-B498-43B3-948B-1728B52AA6E4}">
                <adec:decorative xmlns:adec="http://schemas.microsoft.com/office/drawing/2017/decorative" val="1"/>
              </a:ext>
            </a:extLst>
          </p:cNvPr>
          <p:cNvSpPr/>
          <p:nvPr userDrawn="1"/>
        </p:nvSpPr>
        <p:spPr>
          <a:xfrm>
            <a:off x="-2" y="4906504"/>
            <a:ext cx="12192000" cy="1951997"/>
          </a:xfrm>
          <a:custGeom>
            <a:avLst/>
            <a:gdLst>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285754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87906 w 12192002"/>
              <a:gd name="connsiteY139" fmla="*/ 322233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70574 w 12192002"/>
              <a:gd name="connsiteY170" fmla="*/ 202276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35046 w 12192002"/>
              <a:gd name="connsiteY180" fmla="*/ 189089 h 2122526"/>
              <a:gd name="connsiteX181" fmla="*/ 4372883 w 12192002"/>
              <a:gd name="connsiteY181" fmla="*/ 199670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87906 w 12192002"/>
              <a:gd name="connsiteY139" fmla="*/ 322233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70574 w 12192002"/>
              <a:gd name="connsiteY170" fmla="*/ 202276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35046 w 12192002"/>
              <a:gd name="connsiteY180" fmla="*/ 189089 h 2122526"/>
              <a:gd name="connsiteX181" fmla="*/ 4372883 w 12192002"/>
              <a:gd name="connsiteY181" fmla="*/ 199670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87906 w 12192002"/>
              <a:gd name="connsiteY139" fmla="*/ 322233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70574 w 12192002"/>
              <a:gd name="connsiteY170" fmla="*/ 202276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35046 w 12192002"/>
              <a:gd name="connsiteY180" fmla="*/ 189089 h 2122526"/>
              <a:gd name="connsiteX181" fmla="*/ 4372883 w 12192002"/>
              <a:gd name="connsiteY181" fmla="*/ 199670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87906 w 12192002"/>
              <a:gd name="connsiteY139" fmla="*/ 322233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70574 w 12192002"/>
              <a:gd name="connsiteY170" fmla="*/ 202276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35046 w 12192002"/>
              <a:gd name="connsiteY180" fmla="*/ 189089 h 2122526"/>
              <a:gd name="connsiteX181" fmla="*/ 4372883 w 12192002"/>
              <a:gd name="connsiteY181" fmla="*/ 199670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87906 w 12192002"/>
              <a:gd name="connsiteY139" fmla="*/ 322233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35046 w 12192002"/>
              <a:gd name="connsiteY180" fmla="*/ 189089 h 2122526"/>
              <a:gd name="connsiteX181" fmla="*/ 4372883 w 12192002"/>
              <a:gd name="connsiteY181" fmla="*/ 199670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87906 w 12192002"/>
              <a:gd name="connsiteY139" fmla="*/ 322233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35046 w 12192002"/>
              <a:gd name="connsiteY180" fmla="*/ 189089 h 2122526"/>
              <a:gd name="connsiteX181" fmla="*/ 4372883 w 12192002"/>
              <a:gd name="connsiteY181" fmla="*/ 199670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87906 w 12192002"/>
              <a:gd name="connsiteY139" fmla="*/ 322233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35046 w 12192002"/>
              <a:gd name="connsiteY180" fmla="*/ 189089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87906 w 12192002"/>
              <a:gd name="connsiteY139" fmla="*/ 322233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87906 w 12192002"/>
              <a:gd name="connsiteY139" fmla="*/ 322233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33790 w 12192002"/>
              <a:gd name="connsiteY95" fmla="*/ 99093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25839 w 12192002"/>
              <a:gd name="connsiteY95" fmla="*/ 111020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25839 w 12192002"/>
              <a:gd name="connsiteY95" fmla="*/ 1110203 h 2122526"/>
              <a:gd name="connsiteX96" fmla="*/ 12084140 w 12192002"/>
              <a:gd name="connsiteY96" fmla="*/ 1007396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34979 w 12192002"/>
              <a:gd name="connsiteY94" fmla="*/ 1013094 h 2122526"/>
              <a:gd name="connsiteX95" fmla="*/ 11925839 w 12192002"/>
              <a:gd name="connsiteY95" fmla="*/ 1110203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984253 h 2122526"/>
              <a:gd name="connsiteX94" fmla="*/ 11854857 w 12192002"/>
              <a:gd name="connsiteY94" fmla="*/ 1112485 h 2122526"/>
              <a:gd name="connsiteX95" fmla="*/ 11925839 w 12192002"/>
              <a:gd name="connsiteY95" fmla="*/ 1110203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684760 w 12192002"/>
              <a:gd name="connsiteY92" fmla="*/ 929360 h 2122526"/>
              <a:gd name="connsiteX93" fmla="*/ 11744187 w 12192002"/>
              <a:gd name="connsiteY93" fmla="*/ 1047864 h 2122526"/>
              <a:gd name="connsiteX94" fmla="*/ 11854857 w 12192002"/>
              <a:gd name="connsiteY94" fmla="*/ 1112485 h 2122526"/>
              <a:gd name="connsiteX95" fmla="*/ 11925839 w 12192002"/>
              <a:gd name="connsiteY95" fmla="*/ 1110203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585369 w 12192002"/>
              <a:gd name="connsiteY92" fmla="*/ 1004898 h 2122526"/>
              <a:gd name="connsiteX93" fmla="*/ 11744187 w 12192002"/>
              <a:gd name="connsiteY93" fmla="*/ 1047864 h 2122526"/>
              <a:gd name="connsiteX94" fmla="*/ 11854857 w 12192002"/>
              <a:gd name="connsiteY94" fmla="*/ 1112485 h 2122526"/>
              <a:gd name="connsiteX95" fmla="*/ 11925839 w 12192002"/>
              <a:gd name="connsiteY95" fmla="*/ 1110203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64181 w 12192002"/>
              <a:gd name="connsiteY91" fmla="*/ 888450 h 2122526"/>
              <a:gd name="connsiteX92" fmla="*/ 11585369 w 12192002"/>
              <a:gd name="connsiteY92" fmla="*/ 1004898 h 2122526"/>
              <a:gd name="connsiteX93" fmla="*/ 11744187 w 12192002"/>
              <a:gd name="connsiteY93" fmla="*/ 1047864 h 2122526"/>
              <a:gd name="connsiteX94" fmla="*/ 11854857 w 12192002"/>
              <a:gd name="connsiteY94" fmla="*/ 1112485 h 2122526"/>
              <a:gd name="connsiteX95" fmla="*/ 11925839 w 12192002"/>
              <a:gd name="connsiteY95" fmla="*/ 1110203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29660 h 2122526"/>
              <a:gd name="connsiteX89" fmla="*/ 11369715 w 12192002"/>
              <a:gd name="connsiteY89" fmla="*/ 813181 h 2122526"/>
              <a:gd name="connsiteX90" fmla="*/ 11462695 w 12192002"/>
              <a:gd name="connsiteY90" fmla="*/ 874654 h 2122526"/>
              <a:gd name="connsiteX91" fmla="*/ 11516473 w 12192002"/>
              <a:gd name="connsiteY91" fmla="*/ 928206 h 2122526"/>
              <a:gd name="connsiteX92" fmla="*/ 11585369 w 12192002"/>
              <a:gd name="connsiteY92" fmla="*/ 1004898 h 2122526"/>
              <a:gd name="connsiteX93" fmla="*/ 11744187 w 12192002"/>
              <a:gd name="connsiteY93" fmla="*/ 1047864 h 2122526"/>
              <a:gd name="connsiteX94" fmla="*/ 11854857 w 12192002"/>
              <a:gd name="connsiteY94" fmla="*/ 1112485 h 2122526"/>
              <a:gd name="connsiteX95" fmla="*/ 11925839 w 12192002"/>
              <a:gd name="connsiteY95" fmla="*/ 1110203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53513 h 2122526"/>
              <a:gd name="connsiteX89" fmla="*/ 11369715 w 12192002"/>
              <a:gd name="connsiteY89" fmla="*/ 813181 h 2122526"/>
              <a:gd name="connsiteX90" fmla="*/ 11462695 w 12192002"/>
              <a:gd name="connsiteY90" fmla="*/ 874654 h 2122526"/>
              <a:gd name="connsiteX91" fmla="*/ 11516473 w 12192002"/>
              <a:gd name="connsiteY91" fmla="*/ 928206 h 2122526"/>
              <a:gd name="connsiteX92" fmla="*/ 11585369 w 12192002"/>
              <a:gd name="connsiteY92" fmla="*/ 1004898 h 2122526"/>
              <a:gd name="connsiteX93" fmla="*/ 11744187 w 12192002"/>
              <a:gd name="connsiteY93" fmla="*/ 1047864 h 2122526"/>
              <a:gd name="connsiteX94" fmla="*/ 11854857 w 12192002"/>
              <a:gd name="connsiteY94" fmla="*/ 1112485 h 2122526"/>
              <a:gd name="connsiteX95" fmla="*/ 11925839 w 12192002"/>
              <a:gd name="connsiteY95" fmla="*/ 1110203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53513 h 2122526"/>
              <a:gd name="connsiteX89" fmla="*/ 11369715 w 12192002"/>
              <a:gd name="connsiteY89" fmla="*/ 813181 h 2122526"/>
              <a:gd name="connsiteX90" fmla="*/ 11462695 w 12192002"/>
              <a:gd name="connsiteY90" fmla="*/ 874654 h 2122526"/>
              <a:gd name="connsiteX91" fmla="*/ 11516473 w 12192002"/>
              <a:gd name="connsiteY91" fmla="*/ 928206 h 2122526"/>
              <a:gd name="connsiteX92" fmla="*/ 11585369 w 12192002"/>
              <a:gd name="connsiteY92" fmla="*/ 1004898 h 2122526"/>
              <a:gd name="connsiteX93" fmla="*/ 11744187 w 12192002"/>
              <a:gd name="connsiteY93" fmla="*/ 1047864 h 2122526"/>
              <a:gd name="connsiteX94" fmla="*/ 11874735 w 12192002"/>
              <a:gd name="connsiteY94" fmla="*/ 1132363 h 2122526"/>
              <a:gd name="connsiteX95" fmla="*/ 11925839 w 12192002"/>
              <a:gd name="connsiteY95" fmla="*/ 1110203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53513 h 2122526"/>
              <a:gd name="connsiteX89" fmla="*/ 11369715 w 12192002"/>
              <a:gd name="connsiteY89" fmla="*/ 813181 h 2122526"/>
              <a:gd name="connsiteX90" fmla="*/ 11462695 w 12192002"/>
              <a:gd name="connsiteY90" fmla="*/ 874654 h 2122526"/>
              <a:gd name="connsiteX91" fmla="*/ 11516473 w 12192002"/>
              <a:gd name="connsiteY91" fmla="*/ 928206 h 2122526"/>
              <a:gd name="connsiteX92" fmla="*/ 11585369 w 12192002"/>
              <a:gd name="connsiteY92" fmla="*/ 1004898 h 2122526"/>
              <a:gd name="connsiteX93" fmla="*/ 11744187 w 12192002"/>
              <a:gd name="connsiteY93" fmla="*/ 1047864 h 2122526"/>
              <a:gd name="connsiteX94" fmla="*/ 11894613 w 12192002"/>
              <a:gd name="connsiteY94" fmla="*/ 1148265 h 2122526"/>
              <a:gd name="connsiteX95" fmla="*/ 11925839 w 12192002"/>
              <a:gd name="connsiteY95" fmla="*/ 1110203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53513 h 2122526"/>
              <a:gd name="connsiteX89" fmla="*/ 11369715 w 12192002"/>
              <a:gd name="connsiteY89" fmla="*/ 813181 h 2122526"/>
              <a:gd name="connsiteX90" fmla="*/ 11462695 w 12192002"/>
              <a:gd name="connsiteY90" fmla="*/ 874654 h 2122526"/>
              <a:gd name="connsiteX91" fmla="*/ 11516473 w 12192002"/>
              <a:gd name="connsiteY91" fmla="*/ 928206 h 2122526"/>
              <a:gd name="connsiteX92" fmla="*/ 11585369 w 12192002"/>
              <a:gd name="connsiteY92" fmla="*/ 1004898 h 2122526"/>
              <a:gd name="connsiteX93" fmla="*/ 11744187 w 12192002"/>
              <a:gd name="connsiteY93" fmla="*/ 1047864 h 2122526"/>
              <a:gd name="connsiteX94" fmla="*/ 11894613 w 12192002"/>
              <a:gd name="connsiteY94" fmla="*/ 1148265 h 2122526"/>
              <a:gd name="connsiteX95" fmla="*/ 11917888 w 12192002"/>
              <a:gd name="connsiteY95" fmla="*/ 1126105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53513 h 2122526"/>
              <a:gd name="connsiteX89" fmla="*/ 11369715 w 12192002"/>
              <a:gd name="connsiteY89" fmla="*/ 813181 h 2122526"/>
              <a:gd name="connsiteX90" fmla="*/ 11462695 w 12192002"/>
              <a:gd name="connsiteY90" fmla="*/ 874654 h 2122526"/>
              <a:gd name="connsiteX91" fmla="*/ 11516473 w 12192002"/>
              <a:gd name="connsiteY91" fmla="*/ 928206 h 2122526"/>
              <a:gd name="connsiteX92" fmla="*/ 11585369 w 12192002"/>
              <a:gd name="connsiteY92" fmla="*/ 1004898 h 2122526"/>
              <a:gd name="connsiteX93" fmla="*/ 11744187 w 12192002"/>
              <a:gd name="connsiteY93" fmla="*/ 1047864 h 2122526"/>
              <a:gd name="connsiteX94" fmla="*/ 11894613 w 12192002"/>
              <a:gd name="connsiteY94" fmla="*/ 1148265 h 2122526"/>
              <a:gd name="connsiteX95" fmla="*/ 11917888 w 12192002"/>
              <a:gd name="connsiteY95" fmla="*/ 1126105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53513 h 2122526"/>
              <a:gd name="connsiteX89" fmla="*/ 11369715 w 12192002"/>
              <a:gd name="connsiteY89" fmla="*/ 813181 h 2122526"/>
              <a:gd name="connsiteX90" fmla="*/ 11462695 w 12192002"/>
              <a:gd name="connsiteY90" fmla="*/ 874654 h 2122526"/>
              <a:gd name="connsiteX91" fmla="*/ 11516473 w 12192002"/>
              <a:gd name="connsiteY91" fmla="*/ 928206 h 2122526"/>
              <a:gd name="connsiteX92" fmla="*/ 11585369 w 12192002"/>
              <a:gd name="connsiteY92" fmla="*/ 1004898 h 2122526"/>
              <a:gd name="connsiteX93" fmla="*/ 11744187 w 12192002"/>
              <a:gd name="connsiteY93" fmla="*/ 1047864 h 2122526"/>
              <a:gd name="connsiteX94" fmla="*/ 11894613 w 12192002"/>
              <a:gd name="connsiteY94" fmla="*/ 1148265 h 2122526"/>
              <a:gd name="connsiteX95" fmla="*/ 11917888 w 12192002"/>
              <a:gd name="connsiteY95" fmla="*/ 1126105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 name="connsiteX0" fmla="*/ 5626960 w 12192002"/>
              <a:gd name="connsiteY0" fmla="*/ 0 h 2122526"/>
              <a:gd name="connsiteX1" fmla="*/ 5758918 w 12192002"/>
              <a:gd name="connsiteY1" fmla="*/ 1023 h 2122526"/>
              <a:gd name="connsiteX2" fmla="*/ 5957375 w 12192002"/>
              <a:gd name="connsiteY2" fmla="*/ 16715 h 2122526"/>
              <a:gd name="connsiteX3" fmla="*/ 6010090 w 12192002"/>
              <a:gd name="connsiteY3" fmla="*/ 20359 h 2122526"/>
              <a:gd name="connsiteX4" fmla="*/ 6041282 w 12192002"/>
              <a:gd name="connsiteY4" fmla="*/ 15266 h 2122526"/>
              <a:gd name="connsiteX5" fmla="*/ 6048637 w 12192002"/>
              <a:gd name="connsiteY5" fmla="*/ 6917 h 2122526"/>
              <a:gd name="connsiteX6" fmla="*/ 6068529 w 12192002"/>
              <a:gd name="connsiteY6" fmla="*/ 7600 h 2122526"/>
              <a:gd name="connsiteX7" fmla="*/ 6073847 w 12192002"/>
              <a:gd name="connsiteY7" fmla="*/ 6063 h 2122526"/>
              <a:gd name="connsiteX8" fmla="*/ 6168673 w 12192002"/>
              <a:gd name="connsiteY8" fmla="*/ 26525 h 2122526"/>
              <a:gd name="connsiteX9" fmla="*/ 6317559 w 12192002"/>
              <a:gd name="connsiteY9" fmla="*/ 28612 h 2122526"/>
              <a:gd name="connsiteX10" fmla="*/ 6549454 w 12192002"/>
              <a:gd name="connsiteY10" fmla="*/ 75412 h 2122526"/>
              <a:gd name="connsiteX11" fmla="*/ 6708221 w 12192002"/>
              <a:gd name="connsiteY11" fmla="*/ 104188 h 2122526"/>
              <a:gd name="connsiteX12" fmla="*/ 6904145 w 12192002"/>
              <a:gd name="connsiteY12" fmla="*/ 132143 h 2122526"/>
              <a:gd name="connsiteX13" fmla="*/ 7018495 w 12192002"/>
              <a:gd name="connsiteY13" fmla="*/ 161649 h 2122526"/>
              <a:gd name="connsiteX14" fmla="*/ 7096987 w 12192002"/>
              <a:gd name="connsiteY14" fmla="*/ 161275 h 2122526"/>
              <a:gd name="connsiteX15" fmla="*/ 7170807 w 12192002"/>
              <a:gd name="connsiteY15" fmla="*/ 173503 h 2122526"/>
              <a:gd name="connsiteX16" fmla="*/ 7197003 w 12192002"/>
              <a:gd name="connsiteY16" fmla="*/ 178151 h 2122526"/>
              <a:gd name="connsiteX17" fmla="*/ 7201101 w 12192002"/>
              <a:gd name="connsiteY17" fmla="*/ 183509 h 2122526"/>
              <a:gd name="connsiteX18" fmla="*/ 7218559 w 12192002"/>
              <a:gd name="connsiteY18" fmla="*/ 188059 h 2122526"/>
              <a:gd name="connsiteX19" fmla="*/ 7310852 w 12192002"/>
              <a:gd name="connsiteY19" fmla="*/ 213308 h 2122526"/>
              <a:gd name="connsiteX20" fmla="*/ 7312179 w 12192002"/>
              <a:gd name="connsiteY20" fmla="*/ 211866 h 2122526"/>
              <a:gd name="connsiteX21" fmla="*/ 7405390 w 12192002"/>
              <a:gd name="connsiteY21" fmla="*/ 202271 h 2122526"/>
              <a:gd name="connsiteX22" fmla="*/ 7495794 w 12192002"/>
              <a:gd name="connsiteY22" fmla="*/ 194166 h 2122526"/>
              <a:gd name="connsiteX23" fmla="*/ 7507039 w 12192002"/>
              <a:gd name="connsiteY23" fmla="*/ 196118 h 2122526"/>
              <a:gd name="connsiteX24" fmla="*/ 7507411 w 12192002"/>
              <a:gd name="connsiteY24" fmla="*/ 195791 h 2122526"/>
              <a:gd name="connsiteX25" fmla="*/ 7519570 w 12192002"/>
              <a:gd name="connsiteY25" fmla="*/ 197126 h 2122526"/>
              <a:gd name="connsiteX26" fmla="*/ 7527542 w 12192002"/>
              <a:gd name="connsiteY26" fmla="*/ 199679 h 2122526"/>
              <a:gd name="connsiteX27" fmla="*/ 7614346 w 12192002"/>
              <a:gd name="connsiteY27" fmla="*/ 205507 h 2122526"/>
              <a:gd name="connsiteX28" fmla="*/ 7718744 w 12192002"/>
              <a:gd name="connsiteY28" fmla="*/ 202036 h 2122526"/>
              <a:gd name="connsiteX29" fmla="*/ 7905407 w 12192002"/>
              <a:gd name="connsiteY29" fmla="*/ 227751 h 2122526"/>
              <a:gd name="connsiteX30" fmla="*/ 8090271 w 12192002"/>
              <a:gd name="connsiteY30" fmla="*/ 269724 h 2122526"/>
              <a:gd name="connsiteX31" fmla="*/ 8245834 w 12192002"/>
              <a:gd name="connsiteY31" fmla="*/ 315885 h 2122526"/>
              <a:gd name="connsiteX32" fmla="*/ 8252033 w 12192002"/>
              <a:gd name="connsiteY32" fmla="*/ 328877 h 2122526"/>
              <a:gd name="connsiteX33" fmla="*/ 8263376 w 12192002"/>
              <a:gd name="connsiteY33" fmla="*/ 338720 h 2122526"/>
              <a:gd name="connsiteX34" fmla="*/ 8266075 w 12192002"/>
              <a:gd name="connsiteY34" fmla="*/ 338490 h 2122526"/>
              <a:gd name="connsiteX35" fmla="*/ 8283149 w 12192002"/>
              <a:gd name="connsiteY35" fmla="*/ 345665 h 2122526"/>
              <a:gd name="connsiteX36" fmla="*/ 8284276 w 12192002"/>
              <a:gd name="connsiteY36" fmla="*/ 350108 h 2122526"/>
              <a:gd name="connsiteX37" fmla="*/ 8295173 w 12192002"/>
              <a:gd name="connsiteY37" fmla="*/ 355931 h 2122526"/>
              <a:gd name="connsiteX38" fmla="*/ 8314432 w 12192002"/>
              <a:gd name="connsiteY38" fmla="*/ 369826 h 2122526"/>
              <a:gd name="connsiteX39" fmla="*/ 8320104 w 12192002"/>
              <a:gd name="connsiteY39" fmla="*/ 370152 h 2122526"/>
              <a:gd name="connsiteX40" fmla="*/ 8352372 w 12192002"/>
              <a:gd name="connsiteY40" fmla="*/ 387570 h 2122526"/>
              <a:gd name="connsiteX41" fmla="*/ 8353799 w 12192002"/>
              <a:gd name="connsiteY41" fmla="*/ 386730 h 2122526"/>
              <a:gd name="connsiteX42" fmla="*/ 8367182 w 12192002"/>
              <a:gd name="connsiteY42" fmla="*/ 386924 h 2122526"/>
              <a:gd name="connsiteX43" fmla="*/ 8490249 w 12192002"/>
              <a:gd name="connsiteY43" fmla="*/ 400966 h 2122526"/>
              <a:gd name="connsiteX44" fmla="*/ 8497594 w 12192002"/>
              <a:gd name="connsiteY44" fmla="*/ 404016 h 2122526"/>
              <a:gd name="connsiteX45" fmla="*/ 8497968 w 12192002"/>
              <a:gd name="connsiteY45" fmla="*/ 403837 h 2122526"/>
              <a:gd name="connsiteX46" fmla="*/ 8506167 w 12192002"/>
              <a:gd name="connsiteY46" fmla="*/ 406575 h 2122526"/>
              <a:gd name="connsiteX47" fmla="*/ 8510983 w 12192002"/>
              <a:gd name="connsiteY47" fmla="*/ 409576 h 2122526"/>
              <a:gd name="connsiteX48" fmla="*/ 8525230 w 12192002"/>
              <a:gd name="connsiteY48" fmla="*/ 415491 h 2122526"/>
              <a:gd name="connsiteX49" fmla="*/ 8596071 w 12192002"/>
              <a:gd name="connsiteY49" fmla="*/ 400649 h 2122526"/>
              <a:gd name="connsiteX50" fmla="*/ 8707847 w 12192002"/>
              <a:gd name="connsiteY50" fmla="*/ 409221 h 2122526"/>
              <a:gd name="connsiteX51" fmla="*/ 8752444 w 12192002"/>
              <a:gd name="connsiteY51" fmla="*/ 411322 h 2122526"/>
              <a:gd name="connsiteX52" fmla="*/ 8928988 w 12192002"/>
              <a:gd name="connsiteY52" fmla="*/ 430554 h 2122526"/>
              <a:gd name="connsiteX53" fmla="*/ 8963048 w 12192002"/>
              <a:gd name="connsiteY53" fmla="*/ 427366 h 2122526"/>
              <a:gd name="connsiteX54" fmla="*/ 8968011 w 12192002"/>
              <a:gd name="connsiteY54" fmla="*/ 425141 h 2122526"/>
              <a:gd name="connsiteX55" fmla="*/ 8974337 w 12192002"/>
              <a:gd name="connsiteY55" fmla="*/ 424441 h 2122526"/>
              <a:gd name="connsiteX56" fmla="*/ 8990394 w 12192002"/>
              <a:gd name="connsiteY56" fmla="*/ 427667 h 2122526"/>
              <a:gd name="connsiteX57" fmla="*/ 8996232 w 12192002"/>
              <a:gd name="connsiteY57" fmla="*/ 429728 h 2122526"/>
              <a:gd name="connsiteX58" fmla="*/ 9005201 w 12192002"/>
              <a:gd name="connsiteY58" fmla="*/ 430939 h 2122526"/>
              <a:gd name="connsiteX59" fmla="*/ 9005486 w 12192002"/>
              <a:gd name="connsiteY59" fmla="*/ 430699 h 2122526"/>
              <a:gd name="connsiteX60" fmla="*/ 9053453 w 12192002"/>
              <a:gd name="connsiteY60" fmla="*/ 433984 h 2122526"/>
              <a:gd name="connsiteX61" fmla="*/ 9113812 w 12192002"/>
              <a:gd name="connsiteY61" fmla="*/ 425670 h 2122526"/>
              <a:gd name="connsiteX62" fmla="*/ 9137318 w 12192002"/>
              <a:gd name="connsiteY62" fmla="*/ 424304 h 2122526"/>
              <a:gd name="connsiteX63" fmla="*/ 9150210 w 12192002"/>
              <a:gd name="connsiteY63" fmla="*/ 422135 h 2122526"/>
              <a:gd name="connsiteX64" fmla="*/ 9151232 w 12192002"/>
              <a:gd name="connsiteY64" fmla="*/ 421070 h 2122526"/>
              <a:gd name="connsiteX65" fmla="*/ 9189246 w 12192002"/>
              <a:gd name="connsiteY65" fmla="*/ 432272 h 2122526"/>
              <a:gd name="connsiteX66" fmla="*/ 9194810 w 12192002"/>
              <a:gd name="connsiteY66" fmla="*/ 441511 h 2122526"/>
              <a:gd name="connsiteX67" fmla="*/ 9231370 w 12192002"/>
              <a:gd name="connsiteY67" fmla="*/ 451590 h 2122526"/>
              <a:gd name="connsiteX68" fmla="*/ 9343052 w 12192002"/>
              <a:gd name="connsiteY68" fmla="*/ 503495 h 2122526"/>
              <a:gd name="connsiteX69" fmla="*/ 9584507 w 12192002"/>
              <a:gd name="connsiteY69" fmla="*/ 549197 h 2122526"/>
              <a:gd name="connsiteX70" fmla="*/ 9728309 w 12192002"/>
              <a:gd name="connsiteY70" fmla="*/ 560617 h 2122526"/>
              <a:gd name="connsiteX71" fmla="*/ 9847792 w 12192002"/>
              <a:gd name="connsiteY71" fmla="*/ 580824 h 2122526"/>
              <a:gd name="connsiteX72" fmla="*/ 9960019 w 12192002"/>
              <a:gd name="connsiteY72" fmla="*/ 587592 h 2122526"/>
              <a:gd name="connsiteX73" fmla="*/ 10039240 w 12192002"/>
              <a:gd name="connsiteY73" fmla="*/ 603107 h 2122526"/>
              <a:gd name="connsiteX74" fmla="*/ 10082169 w 12192002"/>
              <a:gd name="connsiteY74" fmla="*/ 601443 h 2122526"/>
              <a:gd name="connsiteX75" fmla="*/ 10126500 w 12192002"/>
              <a:gd name="connsiteY75" fmla="*/ 603538 h 2122526"/>
              <a:gd name="connsiteX76" fmla="*/ 10261101 w 12192002"/>
              <a:gd name="connsiteY76" fmla="*/ 615053 h 2122526"/>
              <a:gd name="connsiteX77" fmla="*/ 10336855 w 12192002"/>
              <a:gd name="connsiteY77" fmla="*/ 624804 h 2122526"/>
              <a:gd name="connsiteX78" fmla="*/ 10383868 w 12192002"/>
              <a:gd name="connsiteY78" fmla="*/ 625415 h 2122526"/>
              <a:gd name="connsiteX79" fmla="*/ 10445984 w 12192002"/>
              <a:gd name="connsiteY79" fmla="*/ 629262 h 2122526"/>
              <a:gd name="connsiteX80" fmla="*/ 10519280 w 12192002"/>
              <a:gd name="connsiteY80" fmla="*/ 631320 h 2122526"/>
              <a:gd name="connsiteX81" fmla="*/ 10644619 w 12192002"/>
              <a:gd name="connsiteY81" fmla="*/ 651566 h 2122526"/>
              <a:gd name="connsiteX82" fmla="*/ 10857724 w 12192002"/>
              <a:gd name="connsiteY82" fmla="*/ 712684 h 2122526"/>
              <a:gd name="connsiteX83" fmla="*/ 10951063 w 12192002"/>
              <a:gd name="connsiteY83" fmla="*/ 725767 h 2122526"/>
              <a:gd name="connsiteX84" fmla="*/ 11030956 w 12192002"/>
              <a:gd name="connsiteY84" fmla="*/ 721011 h 2122526"/>
              <a:gd name="connsiteX85" fmla="*/ 11085938 w 12192002"/>
              <a:gd name="connsiteY85" fmla="*/ 723892 h 2122526"/>
              <a:gd name="connsiteX86" fmla="*/ 11143411 w 12192002"/>
              <a:gd name="connsiteY86" fmla="*/ 733141 h 2122526"/>
              <a:gd name="connsiteX87" fmla="*/ 11195087 w 12192002"/>
              <a:gd name="connsiteY87" fmla="*/ 732494 h 2122526"/>
              <a:gd name="connsiteX88" fmla="*/ 11273972 w 12192002"/>
              <a:gd name="connsiteY88" fmla="*/ 753513 h 2122526"/>
              <a:gd name="connsiteX89" fmla="*/ 11369715 w 12192002"/>
              <a:gd name="connsiteY89" fmla="*/ 813181 h 2122526"/>
              <a:gd name="connsiteX90" fmla="*/ 11462695 w 12192002"/>
              <a:gd name="connsiteY90" fmla="*/ 874654 h 2122526"/>
              <a:gd name="connsiteX91" fmla="*/ 11516473 w 12192002"/>
              <a:gd name="connsiteY91" fmla="*/ 928206 h 2122526"/>
              <a:gd name="connsiteX92" fmla="*/ 11585369 w 12192002"/>
              <a:gd name="connsiteY92" fmla="*/ 1004898 h 2122526"/>
              <a:gd name="connsiteX93" fmla="*/ 11712382 w 12192002"/>
              <a:gd name="connsiteY93" fmla="*/ 1047864 h 2122526"/>
              <a:gd name="connsiteX94" fmla="*/ 11894613 w 12192002"/>
              <a:gd name="connsiteY94" fmla="*/ 1148265 h 2122526"/>
              <a:gd name="connsiteX95" fmla="*/ 11917888 w 12192002"/>
              <a:gd name="connsiteY95" fmla="*/ 1126105 h 2122526"/>
              <a:gd name="connsiteX96" fmla="*/ 12080164 w 12192002"/>
              <a:gd name="connsiteY96" fmla="*/ 1090885 h 2122526"/>
              <a:gd name="connsiteX97" fmla="*/ 12140863 w 12192002"/>
              <a:gd name="connsiteY97" fmla="*/ 1035036 h 2122526"/>
              <a:gd name="connsiteX98" fmla="*/ 12192002 w 12192002"/>
              <a:gd name="connsiteY98" fmla="*/ 1015838 h 2122526"/>
              <a:gd name="connsiteX99" fmla="*/ 12192002 w 12192002"/>
              <a:gd name="connsiteY99" fmla="*/ 1955549 h 2122526"/>
              <a:gd name="connsiteX100" fmla="*/ 12192000 w 12192002"/>
              <a:gd name="connsiteY100" fmla="*/ 1955549 h 2122526"/>
              <a:gd name="connsiteX101" fmla="*/ 12192000 w 12192002"/>
              <a:gd name="connsiteY101" fmla="*/ 2122526 h 2122526"/>
              <a:gd name="connsiteX102" fmla="*/ 0 w 12192002"/>
              <a:gd name="connsiteY102" fmla="*/ 2122526 h 2122526"/>
              <a:gd name="connsiteX103" fmla="*/ 0 w 12192002"/>
              <a:gd name="connsiteY103" fmla="*/ 1348327 h 2122526"/>
              <a:gd name="connsiteX104" fmla="*/ 2 w 12192002"/>
              <a:gd name="connsiteY104" fmla="*/ 1348327 h 2122526"/>
              <a:gd name="connsiteX105" fmla="*/ 2 w 12192002"/>
              <a:gd name="connsiteY105" fmla="*/ 592017 h 2122526"/>
              <a:gd name="connsiteX106" fmla="*/ 15526 w 12192002"/>
              <a:gd name="connsiteY106" fmla="*/ 586548 h 2122526"/>
              <a:gd name="connsiteX107" fmla="*/ 118381 w 12192002"/>
              <a:gd name="connsiteY107" fmla="*/ 583692 h 2122526"/>
              <a:gd name="connsiteX108" fmla="*/ 292435 w 12192002"/>
              <a:gd name="connsiteY108" fmla="*/ 531887 h 2122526"/>
              <a:gd name="connsiteX109" fmla="*/ 404015 w 12192002"/>
              <a:gd name="connsiteY109" fmla="*/ 511191 h 2122526"/>
              <a:gd name="connsiteX110" fmla="*/ 445099 w 12192002"/>
              <a:gd name="connsiteY110" fmla="*/ 505368 h 2122526"/>
              <a:gd name="connsiteX111" fmla="*/ 571717 w 12192002"/>
              <a:gd name="connsiteY111" fmla="*/ 467338 h 2122526"/>
              <a:gd name="connsiteX112" fmla="*/ 578535 w 12192002"/>
              <a:gd name="connsiteY112" fmla="*/ 467527 h 2122526"/>
              <a:gd name="connsiteX113" fmla="*/ 596792 w 12192002"/>
              <a:gd name="connsiteY113" fmla="*/ 464875 h 2122526"/>
              <a:gd name="connsiteX114" fmla="*/ 708875 w 12192002"/>
              <a:gd name="connsiteY114" fmla="*/ 422017 h 2122526"/>
              <a:gd name="connsiteX115" fmla="*/ 719742 w 12192002"/>
              <a:gd name="connsiteY115" fmla="*/ 416340 h 2122526"/>
              <a:gd name="connsiteX116" fmla="*/ 720047 w 12192002"/>
              <a:gd name="connsiteY116" fmla="*/ 415078 h 2122526"/>
              <a:gd name="connsiteX117" fmla="*/ 763053 w 12192002"/>
              <a:gd name="connsiteY117" fmla="*/ 414307 h 2122526"/>
              <a:gd name="connsiteX118" fmla="*/ 767901 w 12192002"/>
              <a:gd name="connsiteY118" fmla="*/ 412086 h 2122526"/>
              <a:gd name="connsiteX119" fmla="*/ 797041 w 12192002"/>
              <a:gd name="connsiteY119" fmla="*/ 414293 h 2122526"/>
              <a:gd name="connsiteX120" fmla="*/ 811506 w 12192002"/>
              <a:gd name="connsiteY120" fmla="*/ 413988 h 2122526"/>
              <a:gd name="connsiteX121" fmla="*/ 816809 w 12192002"/>
              <a:gd name="connsiteY121" fmla="*/ 416882 h 2122526"/>
              <a:gd name="connsiteX122" fmla="*/ 837540 w 12192002"/>
              <a:gd name="connsiteY122" fmla="*/ 414918 h 2122526"/>
              <a:gd name="connsiteX123" fmla="*/ 858269 w 12192002"/>
              <a:gd name="connsiteY123" fmla="*/ 416131 h 2122526"/>
              <a:gd name="connsiteX124" fmla="*/ 948732 w 12192002"/>
              <a:gd name="connsiteY124" fmla="*/ 404293 h 2122526"/>
              <a:gd name="connsiteX125" fmla="*/ 1149979 w 12192002"/>
              <a:gd name="connsiteY125" fmla="*/ 406698 h 2122526"/>
              <a:gd name="connsiteX126" fmla="*/ 1496110 w 12192002"/>
              <a:gd name="connsiteY126" fmla="*/ 357263 h 2122526"/>
              <a:gd name="connsiteX127" fmla="*/ 1608669 w 12192002"/>
              <a:gd name="connsiteY127" fmla="*/ 331673 h 2122526"/>
              <a:gd name="connsiteX128" fmla="*/ 1675071 w 12192002"/>
              <a:gd name="connsiteY128" fmla="*/ 324776 h 2122526"/>
              <a:gd name="connsiteX129" fmla="*/ 1738204 w 12192002"/>
              <a:gd name="connsiteY129" fmla="*/ 308427 h 2122526"/>
              <a:gd name="connsiteX130" fmla="*/ 1786655 w 12192002"/>
              <a:gd name="connsiteY130" fmla="*/ 303376 h 2122526"/>
              <a:gd name="connsiteX131" fmla="*/ 1873080 w 12192002"/>
              <a:gd name="connsiteY131" fmla="*/ 330998 h 2122526"/>
              <a:gd name="connsiteX132" fmla="*/ 1921650 w 12192002"/>
              <a:gd name="connsiteY132" fmla="*/ 332593 h 2122526"/>
              <a:gd name="connsiteX133" fmla="*/ 1928172 w 12192002"/>
              <a:gd name="connsiteY133" fmla="*/ 327762 h 2122526"/>
              <a:gd name="connsiteX134" fmla="*/ 1997356 w 12192002"/>
              <a:gd name="connsiteY134" fmla="*/ 349707 h 2122526"/>
              <a:gd name="connsiteX135" fmla="*/ 2094665 w 12192002"/>
              <a:gd name="connsiteY135" fmla="*/ 341687 h 2122526"/>
              <a:gd name="connsiteX136" fmla="*/ 2208578 w 12192002"/>
              <a:gd name="connsiteY136" fmla="*/ 324976 h 2122526"/>
              <a:gd name="connsiteX137" fmla="*/ 2315112 w 12192002"/>
              <a:gd name="connsiteY137" fmla="*/ 319743 h 2122526"/>
              <a:gd name="connsiteX138" fmla="*/ 2443255 w 12192002"/>
              <a:gd name="connsiteY138" fmla="*/ 328210 h 2122526"/>
              <a:gd name="connsiteX139" fmla="*/ 2568028 w 12192002"/>
              <a:gd name="connsiteY139" fmla="*/ 342111 h 2122526"/>
              <a:gd name="connsiteX140" fmla="*/ 2646527 w 12192002"/>
              <a:gd name="connsiteY140" fmla="*/ 315870 h 2122526"/>
              <a:gd name="connsiteX141" fmla="*/ 2781569 w 12192002"/>
              <a:gd name="connsiteY141" fmla="*/ 326406 h 2122526"/>
              <a:gd name="connsiteX142" fmla="*/ 3030291 w 12192002"/>
              <a:gd name="connsiteY142" fmla="*/ 348227 h 2122526"/>
              <a:gd name="connsiteX143" fmla="*/ 3142556 w 12192002"/>
              <a:gd name="connsiteY143" fmla="*/ 350870 h 2122526"/>
              <a:gd name="connsiteX144" fmla="*/ 3262356 w 12192002"/>
              <a:gd name="connsiteY144" fmla="*/ 358645 h 2122526"/>
              <a:gd name="connsiteX145" fmla="*/ 3341698 w 12192002"/>
              <a:gd name="connsiteY145" fmla="*/ 364522 h 2122526"/>
              <a:gd name="connsiteX146" fmla="*/ 3344026 w 12192002"/>
              <a:gd name="connsiteY146" fmla="*/ 363547 h 2122526"/>
              <a:gd name="connsiteX147" fmla="*/ 3363888 w 12192002"/>
              <a:gd name="connsiteY147" fmla="*/ 365229 h 2122526"/>
              <a:gd name="connsiteX148" fmla="*/ 3400728 w 12192002"/>
              <a:gd name="connsiteY148" fmla="*/ 382181 h 2122526"/>
              <a:gd name="connsiteX149" fmla="*/ 3473223 w 12192002"/>
              <a:gd name="connsiteY149" fmla="*/ 370133 h 2122526"/>
              <a:gd name="connsiteX150" fmla="*/ 3536135 w 12192002"/>
              <a:gd name="connsiteY150" fmla="*/ 366472 h 2122526"/>
              <a:gd name="connsiteX151" fmla="*/ 3585978 w 12192002"/>
              <a:gd name="connsiteY151" fmla="*/ 356773 h 2122526"/>
              <a:gd name="connsiteX152" fmla="*/ 3594501 w 12192002"/>
              <a:gd name="connsiteY152" fmla="*/ 357463 h 2122526"/>
              <a:gd name="connsiteX153" fmla="*/ 3594736 w 12192002"/>
              <a:gd name="connsiteY153" fmla="*/ 357194 h 2122526"/>
              <a:gd name="connsiteX154" fmla="*/ 3603855 w 12192002"/>
              <a:gd name="connsiteY154" fmla="*/ 357358 h 2122526"/>
              <a:gd name="connsiteX155" fmla="*/ 3610035 w 12192002"/>
              <a:gd name="connsiteY155" fmla="*/ 358720 h 2122526"/>
              <a:gd name="connsiteX156" fmla="*/ 3682513 w 12192002"/>
              <a:gd name="connsiteY156" fmla="*/ 326449 h 2122526"/>
              <a:gd name="connsiteX157" fmla="*/ 3789760 w 12192002"/>
              <a:gd name="connsiteY157" fmla="*/ 302526 h 2122526"/>
              <a:gd name="connsiteX158" fmla="*/ 3897275 w 12192002"/>
              <a:gd name="connsiteY158" fmla="*/ 282288 h 2122526"/>
              <a:gd name="connsiteX159" fmla="*/ 3936846 w 12192002"/>
              <a:gd name="connsiteY159" fmla="*/ 276633 h 2122526"/>
              <a:gd name="connsiteX160" fmla="*/ 4004538 w 12192002"/>
              <a:gd name="connsiteY160" fmla="*/ 259176 h 2122526"/>
              <a:gd name="connsiteX161" fmla="*/ 4033778 w 12192002"/>
              <a:gd name="connsiteY161" fmla="*/ 246608 h 2122526"/>
              <a:gd name="connsiteX162" fmla="*/ 4035363 w 12192002"/>
              <a:gd name="connsiteY162" fmla="*/ 246843 h 2122526"/>
              <a:gd name="connsiteX163" fmla="*/ 4036996 w 12192002"/>
              <a:gd name="connsiteY163" fmla="*/ 243176 h 2122526"/>
              <a:gd name="connsiteX164" fmla="*/ 4042364 w 12192002"/>
              <a:gd name="connsiteY164" fmla="*/ 240742 h 2122526"/>
              <a:gd name="connsiteX165" fmla="*/ 4058954 w 12192002"/>
              <a:gd name="connsiteY165" fmla="*/ 239121 h 2122526"/>
              <a:gd name="connsiteX166" fmla="*/ 4065510 w 12192002"/>
              <a:gd name="connsiteY166" fmla="*/ 239339 h 2122526"/>
              <a:gd name="connsiteX167" fmla="*/ 4074427 w 12192002"/>
              <a:gd name="connsiteY167" fmla="*/ 237895 h 2122526"/>
              <a:gd name="connsiteX168" fmla="*/ 4074546 w 12192002"/>
              <a:gd name="connsiteY168" fmla="*/ 237596 h 2122526"/>
              <a:gd name="connsiteX169" fmla="*/ 4083097 w 12192002"/>
              <a:gd name="connsiteY169" fmla="*/ 236761 h 2122526"/>
              <a:gd name="connsiteX170" fmla="*/ 4142745 w 12192002"/>
              <a:gd name="connsiteY170" fmla="*/ 210228 h 2122526"/>
              <a:gd name="connsiteX171" fmla="*/ 4191248 w 12192002"/>
              <a:gd name="connsiteY171" fmla="*/ 194363 h 2122526"/>
              <a:gd name="connsiteX172" fmla="*/ 4201744 w 12192002"/>
              <a:gd name="connsiteY172" fmla="*/ 188729 h 2122526"/>
              <a:gd name="connsiteX173" fmla="*/ 4202048 w 12192002"/>
              <a:gd name="connsiteY173" fmla="*/ 187470 h 2122526"/>
              <a:gd name="connsiteX174" fmla="*/ 4248116 w 12192002"/>
              <a:gd name="connsiteY174" fmla="*/ 184675 h 2122526"/>
              <a:gd name="connsiteX175" fmla="*/ 4276141 w 12192002"/>
              <a:gd name="connsiteY175" fmla="*/ 186999 h 2122526"/>
              <a:gd name="connsiteX176" fmla="*/ 4290062 w 12192002"/>
              <a:gd name="connsiteY176" fmla="*/ 186753 h 2122526"/>
              <a:gd name="connsiteX177" fmla="*/ 4295143 w 12192002"/>
              <a:gd name="connsiteY177" fmla="*/ 189670 h 2122526"/>
              <a:gd name="connsiteX178" fmla="*/ 4315108 w 12192002"/>
              <a:gd name="connsiteY178" fmla="*/ 187791 h 2122526"/>
              <a:gd name="connsiteX179" fmla="*/ 4316965 w 12192002"/>
              <a:gd name="connsiteY179" fmla="*/ 186450 h 2122526"/>
              <a:gd name="connsiteX180" fmla="*/ 4362875 w 12192002"/>
              <a:gd name="connsiteY180" fmla="*/ 193065 h 2122526"/>
              <a:gd name="connsiteX181" fmla="*/ 4428542 w 12192002"/>
              <a:gd name="connsiteY181" fmla="*/ 191719 h 2122526"/>
              <a:gd name="connsiteX182" fmla="*/ 4515813 w 12192002"/>
              <a:gd name="connsiteY182" fmla="*/ 181068 h 2122526"/>
              <a:gd name="connsiteX183" fmla="*/ 4715526 w 12192002"/>
              <a:gd name="connsiteY183" fmla="*/ 171166 h 2122526"/>
              <a:gd name="connsiteX184" fmla="*/ 4762447 w 12192002"/>
              <a:gd name="connsiteY184" fmla="*/ 162678 h 2122526"/>
              <a:gd name="connsiteX185" fmla="*/ 4840439 w 12192002"/>
              <a:gd name="connsiteY185" fmla="*/ 134910 h 2122526"/>
              <a:gd name="connsiteX186" fmla="*/ 5011513 w 12192002"/>
              <a:gd name="connsiteY186" fmla="*/ 110893 h 2122526"/>
              <a:gd name="connsiteX187" fmla="*/ 5065790 w 12192002"/>
              <a:gd name="connsiteY187" fmla="*/ 94512 h 2122526"/>
              <a:gd name="connsiteX188" fmla="*/ 5121659 w 12192002"/>
              <a:gd name="connsiteY188" fmla="*/ 101083 h 2122526"/>
              <a:gd name="connsiteX189" fmla="*/ 5139595 w 12192002"/>
              <a:gd name="connsiteY189" fmla="*/ 90230 h 2122526"/>
              <a:gd name="connsiteX190" fmla="*/ 5142598 w 12192002"/>
              <a:gd name="connsiteY190" fmla="*/ 88129 h 2122526"/>
              <a:gd name="connsiteX191" fmla="*/ 5156554 w 12192002"/>
              <a:gd name="connsiteY191" fmla="*/ 84729 h 2122526"/>
              <a:gd name="connsiteX192" fmla="*/ 5174660 w 12192002"/>
              <a:gd name="connsiteY192" fmla="*/ 77506 h 2122526"/>
              <a:gd name="connsiteX193" fmla="*/ 5222961 w 12192002"/>
              <a:gd name="connsiteY193" fmla="*/ 74516 h 2122526"/>
              <a:gd name="connsiteX194" fmla="*/ 5261763 w 12192002"/>
              <a:gd name="connsiteY194" fmla="*/ 63392 h 2122526"/>
              <a:gd name="connsiteX195" fmla="*/ 5381667 w 12192002"/>
              <a:gd name="connsiteY195" fmla="*/ 42975 h 2122526"/>
              <a:gd name="connsiteX196" fmla="*/ 5432760 w 12192002"/>
              <a:gd name="connsiteY196" fmla="*/ 25273 h 2122526"/>
              <a:gd name="connsiteX197" fmla="*/ 5470905 w 12192002"/>
              <a:gd name="connsiteY197" fmla="*/ 14020 h 2122526"/>
              <a:gd name="connsiteX198" fmla="*/ 5626960 w 12192002"/>
              <a:gd name="connsiteY198" fmla="*/ 0 h 212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12192002" h="2122526">
                <a:moveTo>
                  <a:pt x="5626960" y="0"/>
                </a:moveTo>
                <a:lnTo>
                  <a:pt x="5758918" y="1023"/>
                </a:lnTo>
                <a:lnTo>
                  <a:pt x="5957375" y="16715"/>
                </a:lnTo>
                <a:cubicBezTo>
                  <a:pt x="5970127" y="20033"/>
                  <a:pt x="5998679" y="20946"/>
                  <a:pt x="6010090" y="20359"/>
                </a:cubicBezTo>
                <a:lnTo>
                  <a:pt x="6041282" y="15266"/>
                </a:lnTo>
                <a:lnTo>
                  <a:pt x="6048637" y="6917"/>
                </a:lnTo>
                <a:lnTo>
                  <a:pt x="6068529" y="7600"/>
                </a:lnTo>
                <a:lnTo>
                  <a:pt x="6073847" y="6063"/>
                </a:lnTo>
                <a:cubicBezTo>
                  <a:pt x="6090539" y="9219"/>
                  <a:pt x="6128055" y="22767"/>
                  <a:pt x="6168673" y="26525"/>
                </a:cubicBezTo>
                <a:cubicBezTo>
                  <a:pt x="6209291" y="30283"/>
                  <a:pt x="6297550" y="13090"/>
                  <a:pt x="6317559" y="28612"/>
                </a:cubicBezTo>
                <a:cubicBezTo>
                  <a:pt x="6409695" y="55045"/>
                  <a:pt x="6472153" y="31322"/>
                  <a:pt x="6549454" y="75412"/>
                </a:cubicBezTo>
                <a:cubicBezTo>
                  <a:pt x="6628105" y="80632"/>
                  <a:pt x="6649105" y="94733"/>
                  <a:pt x="6708221" y="104188"/>
                </a:cubicBezTo>
                <a:cubicBezTo>
                  <a:pt x="6787988" y="118277"/>
                  <a:pt x="6871921" y="137351"/>
                  <a:pt x="6904145" y="132143"/>
                </a:cubicBezTo>
                <a:cubicBezTo>
                  <a:pt x="6943644" y="126545"/>
                  <a:pt x="6937527" y="150711"/>
                  <a:pt x="7018495" y="161649"/>
                </a:cubicBezTo>
                <a:cubicBezTo>
                  <a:pt x="7050188" y="159320"/>
                  <a:pt x="7061147" y="160297"/>
                  <a:pt x="7096987" y="161275"/>
                </a:cubicBezTo>
                <a:lnTo>
                  <a:pt x="7170807" y="173503"/>
                </a:lnTo>
                <a:cubicBezTo>
                  <a:pt x="7184505" y="172489"/>
                  <a:pt x="7192111" y="174628"/>
                  <a:pt x="7197003" y="178151"/>
                </a:cubicBezTo>
                <a:lnTo>
                  <a:pt x="7201101" y="183509"/>
                </a:lnTo>
                <a:lnTo>
                  <a:pt x="7218559" y="188059"/>
                </a:lnTo>
                <a:lnTo>
                  <a:pt x="7310852" y="213308"/>
                </a:lnTo>
                <a:lnTo>
                  <a:pt x="7312179" y="211866"/>
                </a:lnTo>
                <a:cubicBezTo>
                  <a:pt x="7333989" y="206326"/>
                  <a:pt x="7374788" y="205221"/>
                  <a:pt x="7405390" y="202271"/>
                </a:cubicBezTo>
                <a:cubicBezTo>
                  <a:pt x="7422527" y="207464"/>
                  <a:pt x="7476985" y="190048"/>
                  <a:pt x="7495794" y="194166"/>
                </a:cubicBezTo>
                <a:lnTo>
                  <a:pt x="7507039" y="196118"/>
                </a:lnTo>
                <a:lnTo>
                  <a:pt x="7507411" y="195791"/>
                </a:lnTo>
                <a:cubicBezTo>
                  <a:pt x="7510172" y="195437"/>
                  <a:pt x="7513992" y="195787"/>
                  <a:pt x="7519570" y="197126"/>
                </a:cubicBezTo>
                <a:lnTo>
                  <a:pt x="7527542" y="199679"/>
                </a:lnTo>
                <a:lnTo>
                  <a:pt x="7614346" y="205507"/>
                </a:lnTo>
                <a:lnTo>
                  <a:pt x="7718744" y="202036"/>
                </a:lnTo>
                <a:cubicBezTo>
                  <a:pt x="7780965" y="210608"/>
                  <a:pt x="7835119" y="212839"/>
                  <a:pt x="7905407" y="227751"/>
                </a:cubicBezTo>
                <a:cubicBezTo>
                  <a:pt x="7967070" y="225346"/>
                  <a:pt x="8025467" y="246582"/>
                  <a:pt x="8090271" y="269724"/>
                </a:cubicBezTo>
                <a:cubicBezTo>
                  <a:pt x="8147130" y="284670"/>
                  <a:pt x="8181827" y="318792"/>
                  <a:pt x="8245834" y="315885"/>
                </a:cubicBezTo>
                <a:cubicBezTo>
                  <a:pt x="8246647" y="320745"/>
                  <a:pt x="8248859" y="325027"/>
                  <a:pt x="8252033" y="328877"/>
                </a:cubicBezTo>
                <a:lnTo>
                  <a:pt x="8263376" y="338720"/>
                </a:lnTo>
                <a:lnTo>
                  <a:pt x="8266075" y="338490"/>
                </a:lnTo>
                <a:cubicBezTo>
                  <a:pt x="8276151" y="339772"/>
                  <a:pt x="8280845" y="342420"/>
                  <a:pt x="8283149" y="345665"/>
                </a:cubicBezTo>
                <a:lnTo>
                  <a:pt x="8284276" y="350108"/>
                </a:lnTo>
                <a:lnTo>
                  <a:pt x="8295173" y="355931"/>
                </a:lnTo>
                <a:lnTo>
                  <a:pt x="8314432" y="369826"/>
                </a:lnTo>
                <a:lnTo>
                  <a:pt x="8320104" y="370152"/>
                </a:lnTo>
                <a:lnTo>
                  <a:pt x="8352372" y="387570"/>
                </a:lnTo>
                <a:lnTo>
                  <a:pt x="8353799" y="386730"/>
                </a:lnTo>
                <a:cubicBezTo>
                  <a:pt x="8357733" y="385247"/>
                  <a:pt x="8362024" y="384899"/>
                  <a:pt x="8367182" y="386924"/>
                </a:cubicBezTo>
                <a:lnTo>
                  <a:pt x="8490249" y="400966"/>
                </a:lnTo>
                <a:lnTo>
                  <a:pt x="8497594" y="404016"/>
                </a:lnTo>
                <a:lnTo>
                  <a:pt x="8497968" y="403837"/>
                </a:lnTo>
                <a:cubicBezTo>
                  <a:pt x="8500048" y="403987"/>
                  <a:pt x="8502649" y="404798"/>
                  <a:pt x="8506167" y="406575"/>
                </a:cubicBezTo>
                <a:lnTo>
                  <a:pt x="8510983" y="409576"/>
                </a:lnTo>
                <a:lnTo>
                  <a:pt x="8525230" y="415491"/>
                </a:lnTo>
                <a:lnTo>
                  <a:pt x="8596071" y="400649"/>
                </a:lnTo>
                <a:cubicBezTo>
                  <a:pt x="8639145" y="406126"/>
                  <a:pt x="8671609" y="389686"/>
                  <a:pt x="8707847" y="409221"/>
                </a:cubicBezTo>
                <a:cubicBezTo>
                  <a:pt x="8748197" y="414263"/>
                  <a:pt x="8719822" y="400602"/>
                  <a:pt x="8752444" y="411322"/>
                </a:cubicBezTo>
                <a:cubicBezTo>
                  <a:pt x="8789303" y="414879"/>
                  <a:pt x="8898034" y="429534"/>
                  <a:pt x="8928988" y="430554"/>
                </a:cubicBezTo>
                <a:cubicBezTo>
                  <a:pt x="8955520" y="410467"/>
                  <a:pt x="8954693" y="419415"/>
                  <a:pt x="8963048" y="427366"/>
                </a:cubicBezTo>
                <a:lnTo>
                  <a:pt x="8968011" y="425141"/>
                </a:lnTo>
                <a:lnTo>
                  <a:pt x="8974337" y="424441"/>
                </a:lnTo>
                <a:lnTo>
                  <a:pt x="8990394" y="427667"/>
                </a:lnTo>
                <a:lnTo>
                  <a:pt x="8996232" y="429728"/>
                </a:lnTo>
                <a:cubicBezTo>
                  <a:pt x="9000327" y="430831"/>
                  <a:pt x="9003146" y="431159"/>
                  <a:pt x="9005201" y="430939"/>
                </a:cubicBezTo>
                <a:lnTo>
                  <a:pt x="9005486" y="430699"/>
                </a:lnTo>
                <a:lnTo>
                  <a:pt x="9053453" y="433984"/>
                </a:lnTo>
                <a:cubicBezTo>
                  <a:pt x="9068117" y="420419"/>
                  <a:pt x="9112391" y="454853"/>
                  <a:pt x="9113812" y="425670"/>
                </a:cubicBezTo>
                <a:cubicBezTo>
                  <a:pt x="9130955" y="430499"/>
                  <a:pt x="9138865" y="443788"/>
                  <a:pt x="9137318" y="424304"/>
                </a:cubicBezTo>
                <a:cubicBezTo>
                  <a:pt x="9143084" y="425358"/>
                  <a:pt x="9147048" y="424266"/>
                  <a:pt x="9150210" y="422135"/>
                </a:cubicBezTo>
                <a:lnTo>
                  <a:pt x="9151232" y="421070"/>
                </a:lnTo>
                <a:lnTo>
                  <a:pt x="9189246" y="432272"/>
                </a:lnTo>
                <a:lnTo>
                  <a:pt x="9194810" y="441511"/>
                </a:lnTo>
                <a:lnTo>
                  <a:pt x="9231370" y="451590"/>
                </a:lnTo>
                <a:lnTo>
                  <a:pt x="9343052" y="503495"/>
                </a:lnTo>
                <a:cubicBezTo>
                  <a:pt x="9415432" y="508795"/>
                  <a:pt x="9518955" y="534921"/>
                  <a:pt x="9584507" y="549197"/>
                </a:cubicBezTo>
                <a:cubicBezTo>
                  <a:pt x="9602038" y="561809"/>
                  <a:pt x="9675059" y="570203"/>
                  <a:pt x="9728309" y="560617"/>
                </a:cubicBezTo>
                <a:lnTo>
                  <a:pt x="9847792" y="580824"/>
                </a:lnTo>
                <a:cubicBezTo>
                  <a:pt x="9888744" y="590649"/>
                  <a:pt x="9918983" y="587450"/>
                  <a:pt x="9960019" y="587592"/>
                </a:cubicBezTo>
                <a:cubicBezTo>
                  <a:pt x="9984397" y="592516"/>
                  <a:pt x="9998461" y="593006"/>
                  <a:pt x="10039240" y="603107"/>
                </a:cubicBezTo>
                <a:cubicBezTo>
                  <a:pt x="10046863" y="602184"/>
                  <a:pt x="10074570" y="603512"/>
                  <a:pt x="10082169" y="601443"/>
                </a:cubicBezTo>
                <a:lnTo>
                  <a:pt x="10126500" y="603538"/>
                </a:lnTo>
                <a:lnTo>
                  <a:pt x="10261101" y="615053"/>
                </a:lnTo>
                <a:cubicBezTo>
                  <a:pt x="10274744" y="622448"/>
                  <a:pt x="10323589" y="631514"/>
                  <a:pt x="10336855" y="624804"/>
                </a:cubicBezTo>
                <a:cubicBezTo>
                  <a:pt x="10347867" y="624959"/>
                  <a:pt x="10374830" y="633622"/>
                  <a:pt x="10383868" y="625415"/>
                </a:cubicBezTo>
                <a:cubicBezTo>
                  <a:pt x="10409284" y="632493"/>
                  <a:pt x="10436539" y="633300"/>
                  <a:pt x="10445984" y="629262"/>
                </a:cubicBezTo>
                <a:cubicBezTo>
                  <a:pt x="10473833" y="619395"/>
                  <a:pt x="10495464" y="632839"/>
                  <a:pt x="10519280" y="631320"/>
                </a:cubicBezTo>
                <a:cubicBezTo>
                  <a:pt x="10558606" y="636140"/>
                  <a:pt x="10616449" y="646751"/>
                  <a:pt x="10644619" y="651566"/>
                </a:cubicBezTo>
                <a:cubicBezTo>
                  <a:pt x="10707078" y="667239"/>
                  <a:pt x="10806649" y="700317"/>
                  <a:pt x="10857724" y="712684"/>
                </a:cubicBezTo>
                <a:cubicBezTo>
                  <a:pt x="10915291" y="725495"/>
                  <a:pt x="10885368" y="688933"/>
                  <a:pt x="10951063" y="725767"/>
                </a:cubicBezTo>
                <a:cubicBezTo>
                  <a:pt x="10982008" y="727705"/>
                  <a:pt x="11007787" y="723528"/>
                  <a:pt x="11030956" y="721011"/>
                </a:cubicBezTo>
                <a:cubicBezTo>
                  <a:pt x="11029909" y="706023"/>
                  <a:pt x="11057496" y="724188"/>
                  <a:pt x="11085938" y="723892"/>
                </a:cubicBezTo>
                <a:cubicBezTo>
                  <a:pt x="11102606" y="725362"/>
                  <a:pt x="11125909" y="729502"/>
                  <a:pt x="11143411" y="733141"/>
                </a:cubicBezTo>
                <a:cubicBezTo>
                  <a:pt x="11171652" y="736317"/>
                  <a:pt x="11164089" y="762276"/>
                  <a:pt x="11195087" y="732494"/>
                </a:cubicBezTo>
                <a:cubicBezTo>
                  <a:pt x="11221976" y="745071"/>
                  <a:pt x="11231916" y="754905"/>
                  <a:pt x="11273972" y="753513"/>
                </a:cubicBezTo>
                <a:cubicBezTo>
                  <a:pt x="11288331" y="764337"/>
                  <a:pt x="11354320" y="819231"/>
                  <a:pt x="11369715" y="813181"/>
                </a:cubicBezTo>
                <a:cubicBezTo>
                  <a:pt x="11408024" y="821140"/>
                  <a:pt x="11417570" y="873027"/>
                  <a:pt x="11462695" y="874654"/>
                </a:cubicBezTo>
                <a:cubicBezTo>
                  <a:pt x="11507338" y="891120"/>
                  <a:pt x="11468277" y="926374"/>
                  <a:pt x="11516473" y="928206"/>
                </a:cubicBezTo>
                <a:lnTo>
                  <a:pt x="11585369" y="1004898"/>
                </a:lnTo>
                <a:cubicBezTo>
                  <a:pt x="11627915" y="1047460"/>
                  <a:pt x="11688670" y="1023969"/>
                  <a:pt x="11712382" y="1047864"/>
                </a:cubicBezTo>
                <a:cubicBezTo>
                  <a:pt x="11736094" y="1071759"/>
                  <a:pt x="11860362" y="1135225"/>
                  <a:pt x="11894613" y="1148265"/>
                </a:cubicBezTo>
                <a:cubicBezTo>
                  <a:pt x="11928864" y="1161305"/>
                  <a:pt x="11872782" y="1124390"/>
                  <a:pt x="11917888" y="1126105"/>
                </a:cubicBezTo>
                <a:cubicBezTo>
                  <a:pt x="11967364" y="1138091"/>
                  <a:pt x="11978191" y="1115038"/>
                  <a:pt x="12080164" y="1090885"/>
                </a:cubicBezTo>
                <a:cubicBezTo>
                  <a:pt x="12093592" y="1092452"/>
                  <a:pt x="12126659" y="1037250"/>
                  <a:pt x="12140863" y="1035036"/>
                </a:cubicBezTo>
                <a:lnTo>
                  <a:pt x="12192002" y="1015838"/>
                </a:lnTo>
                <a:lnTo>
                  <a:pt x="12192002" y="1955549"/>
                </a:lnTo>
                <a:lnTo>
                  <a:pt x="12192000" y="1955549"/>
                </a:lnTo>
                <a:lnTo>
                  <a:pt x="12192000" y="2122526"/>
                </a:lnTo>
                <a:lnTo>
                  <a:pt x="0" y="2122526"/>
                </a:lnTo>
                <a:lnTo>
                  <a:pt x="0" y="1348327"/>
                </a:lnTo>
                <a:lnTo>
                  <a:pt x="2" y="1348327"/>
                </a:lnTo>
                <a:lnTo>
                  <a:pt x="2" y="592017"/>
                </a:lnTo>
                <a:lnTo>
                  <a:pt x="15526" y="586548"/>
                </a:lnTo>
                <a:cubicBezTo>
                  <a:pt x="35255" y="585160"/>
                  <a:pt x="72229" y="592802"/>
                  <a:pt x="118381" y="583692"/>
                </a:cubicBezTo>
                <a:lnTo>
                  <a:pt x="292435" y="531887"/>
                </a:lnTo>
                <a:cubicBezTo>
                  <a:pt x="333820" y="524854"/>
                  <a:pt x="366418" y="510849"/>
                  <a:pt x="404015" y="511191"/>
                </a:cubicBezTo>
                <a:cubicBezTo>
                  <a:pt x="415660" y="502454"/>
                  <a:pt x="428065" y="497716"/>
                  <a:pt x="445099" y="505368"/>
                </a:cubicBezTo>
                <a:cubicBezTo>
                  <a:pt x="473049" y="498059"/>
                  <a:pt x="549479" y="473644"/>
                  <a:pt x="571717" y="467338"/>
                </a:cubicBezTo>
                <a:lnTo>
                  <a:pt x="578535" y="467527"/>
                </a:lnTo>
                <a:cubicBezTo>
                  <a:pt x="582714" y="467117"/>
                  <a:pt x="586282" y="465474"/>
                  <a:pt x="596792" y="464875"/>
                </a:cubicBezTo>
                <a:cubicBezTo>
                  <a:pt x="618517" y="457289"/>
                  <a:pt x="688384" y="430106"/>
                  <a:pt x="708875" y="422017"/>
                </a:cubicBezTo>
                <a:cubicBezTo>
                  <a:pt x="714996" y="421315"/>
                  <a:pt x="718074" y="419183"/>
                  <a:pt x="719742" y="416340"/>
                </a:cubicBezTo>
                <a:cubicBezTo>
                  <a:pt x="719843" y="415919"/>
                  <a:pt x="719947" y="415498"/>
                  <a:pt x="720047" y="415078"/>
                </a:cubicBezTo>
                <a:lnTo>
                  <a:pt x="763053" y="414307"/>
                </a:lnTo>
                <a:lnTo>
                  <a:pt x="767901" y="412086"/>
                </a:lnTo>
                <a:lnTo>
                  <a:pt x="797041" y="414293"/>
                </a:lnTo>
                <a:lnTo>
                  <a:pt x="811506" y="413988"/>
                </a:lnTo>
                <a:lnTo>
                  <a:pt x="816809" y="416882"/>
                </a:lnTo>
                <a:cubicBezTo>
                  <a:pt x="821862" y="418352"/>
                  <a:pt x="828232" y="418327"/>
                  <a:pt x="837540" y="414918"/>
                </a:cubicBezTo>
                <a:lnTo>
                  <a:pt x="858269" y="416131"/>
                </a:lnTo>
                <a:cubicBezTo>
                  <a:pt x="864622" y="417683"/>
                  <a:pt x="943264" y="400945"/>
                  <a:pt x="948732" y="404293"/>
                </a:cubicBezTo>
                <a:cubicBezTo>
                  <a:pt x="1007438" y="402718"/>
                  <a:pt x="1078958" y="412604"/>
                  <a:pt x="1149979" y="406698"/>
                </a:cubicBezTo>
                <a:cubicBezTo>
                  <a:pt x="1264076" y="391985"/>
                  <a:pt x="1418281" y="371972"/>
                  <a:pt x="1496110" y="357263"/>
                </a:cubicBezTo>
                <a:cubicBezTo>
                  <a:pt x="1524373" y="323194"/>
                  <a:pt x="1569686" y="343349"/>
                  <a:pt x="1608669" y="331673"/>
                </a:cubicBezTo>
                <a:cubicBezTo>
                  <a:pt x="1628634" y="319376"/>
                  <a:pt x="1652708" y="325981"/>
                  <a:pt x="1675071" y="324776"/>
                </a:cubicBezTo>
                <a:cubicBezTo>
                  <a:pt x="1696661" y="320902"/>
                  <a:pt x="1719608" y="311993"/>
                  <a:pt x="1738204" y="308427"/>
                </a:cubicBezTo>
                <a:lnTo>
                  <a:pt x="1786655" y="303376"/>
                </a:lnTo>
                <a:cubicBezTo>
                  <a:pt x="1814690" y="308462"/>
                  <a:pt x="1843563" y="316239"/>
                  <a:pt x="1873080" y="330998"/>
                </a:cubicBezTo>
                <a:cubicBezTo>
                  <a:pt x="1885328" y="340074"/>
                  <a:pt x="1907076" y="340787"/>
                  <a:pt x="1921650" y="332593"/>
                </a:cubicBezTo>
                <a:cubicBezTo>
                  <a:pt x="1924160" y="331181"/>
                  <a:pt x="1926358" y="329554"/>
                  <a:pt x="1928172" y="327762"/>
                </a:cubicBezTo>
                <a:cubicBezTo>
                  <a:pt x="1964849" y="349443"/>
                  <a:pt x="1978703" y="334060"/>
                  <a:pt x="1997356" y="349707"/>
                </a:cubicBezTo>
                <a:cubicBezTo>
                  <a:pt x="2045552" y="350382"/>
                  <a:pt x="2077539" y="328078"/>
                  <a:pt x="2094665" y="341687"/>
                </a:cubicBezTo>
                <a:cubicBezTo>
                  <a:pt x="2129868" y="337565"/>
                  <a:pt x="2171836" y="328633"/>
                  <a:pt x="2208578" y="324976"/>
                </a:cubicBezTo>
                <a:cubicBezTo>
                  <a:pt x="2233182" y="323400"/>
                  <a:pt x="2276000" y="319205"/>
                  <a:pt x="2315112" y="319743"/>
                </a:cubicBezTo>
                <a:cubicBezTo>
                  <a:pt x="2354027" y="341739"/>
                  <a:pt x="2411581" y="311650"/>
                  <a:pt x="2443255" y="328210"/>
                </a:cubicBezTo>
                <a:lnTo>
                  <a:pt x="2568028" y="342111"/>
                </a:lnTo>
                <a:cubicBezTo>
                  <a:pt x="2608701" y="337537"/>
                  <a:pt x="2582516" y="375805"/>
                  <a:pt x="2646527" y="315870"/>
                </a:cubicBezTo>
                <a:cubicBezTo>
                  <a:pt x="2717602" y="329320"/>
                  <a:pt x="2719299" y="298751"/>
                  <a:pt x="2781569" y="326406"/>
                </a:cubicBezTo>
                <a:lnTo>
                  <a:pt x="3030291" y="348227"/>
                </a:lnTo>
                <a:cubicBezTo>
                  <a:pt x="3072289" y="343635"/>
                  <a:pt x="3082691" y="349641"/>
                  <a:pt x="3142556" y="350870"/>
                </a:cubicBezTo>
                <a:cubicBezTo>
                  <a:pt x="3203390" y="348332"/>
                  <a:pt x="3209724" y="356304"/>
                  <a:pt x="3262356" y="358645"/>
                </a:cubicBezTo>
                <a:cubicBezTo>
                  <a:pt x="3295546" y="360921"/>
                  <a:pt x="3336380" y="362051"/>
                  <a:pt x="3341698" y="364522"/>
                </a:cubicBezTo>
                <a:lnTo>
                  <a:pt x="3344026" y="363547"/>
                </a:lnTo>
                <a:cubicBezTo>
                  <a:pt x="3353997" y="361853"/>
                  <a:pt x="3359859" y="362931"/>
                  <a:pt x="3363888" y="365229"/>
                </a:cubicBezTo>
                <a:lnTo>
                  <a:pt x="3400728" y="382181"/>
                </a:lnTo>
                <a:lnTo>
                  <a:pt x="3473223" y="370133"/>
                </a:lnTo>
                <a:cubicBezTo>
                  <a:pt x="3488625" y="364503"/>
                  <a:pt x="3513943" y="370768"/>
                  <a:pt x="3536135" y="366472"/>
                </a:cubicBezTo>
                <a:cubicBezTo>
                  <a:pt x="3549392" y="369181"/>
                  <a:pt x="3571626" y="354982"/>
                  <a:pt x="3585978" y="356773"/>
                </a:cubicBezTo>
                <a:lnTo>
                  <a:pt x="3594501" y="357463"/>
                </a:lnTo>
                <a:lnTo>
                  <a:pt x="3594736" y="357194"/>
                </a:lnTo>
                <a:cubicBezTo>
                  <a:pt x="3596729" y="356739"/>
                  <a:pt x="3599583" y="356739"/>
                  <a:pt x="3603855" y="357358"/>
                </a:cubicBezTo>
                <a:lnTo>
                  <a:pt x="3610035" y="358720"/>
                </a:lnTo>
                <a:lnTo>
                  <a:pt x="3682513" y="326449"/>
                </a:lnTo>
                <a:cubicBezTo>
                  <a:pt x="3725132" y="319209"/>
                  <a:pt x="3741010" y="317232"/>
                  <a:pt x="3789760" y="302526"/>
                </a:cubicBezTo>
                <a:cubicBezTo>
                  <a:pt x="3829631" y="295662"/>
                  <a:pt x="3861095" y="281792"/>
                  <a:pt x="3897275" y="282288"/>
                </a:cubicBezTo>
                <a:cubicBezTo>
                  <a:pt x="3908538" y="273598"/>
                  <a:pt x="3920509" y="268909"/>
                  <a:pt x="3936846" y="276633"/>
                </a:cubicBezTo>
                <a:cubicBezTo>
                  <a:pt x="3972980" y="267440"/>
                  <a:pt x="3976670" y="252111"/>
                  <a:pt x="4004538" y="259176"/>
                </a:cubicBezTo>
                <a:cubicBezTo>
                  <a:pt x="4016877" y="233368"/>
                  <a:pt x="4021427" y="241744"/>
                  <a:pt x="4033778" y="246608"/>
                </a:cubicBezTo>
                <a:lnTo>
                  <a:pt x="4035363" y="246843"/>
                </a:lnTo>
                <a:lnTo>
                  <a:pt x="4036996" y="243176"/>
                </a:lnTo>
                <a:lnTo>
                  <a:pt x="4042364" y="240742"/>
                </a:lnTo>
                <a:lnTo>
                  <a:pt x="4058954" y="239121"/>
                </a:lnTo>
                <a:lnTo>
                  <a:pt x="4065510" y="239339"/>
                </a:lnTo>
                <a:cubicBezTo>
                  <a:pt x="4069909" y="239180"/>
                  <a:pt x="4072681" y="238679"/>
                  <a:pt x="4074427" y="237895"/>
                </a:cubicBezTo>
                <a:cubicBezTo>
                  <a:pt x="4074466" y="237796"/>
                  <a:pt x="4074507" y="237697"/>
                  <a:pt x="4074546" y="237596"/>
                </a:cubicBezTo>
                <a:lnTo>
                  <a:pt x="4083097" y="236761"/>
                </a:lnTo>
                <a:cubicBezTo>
                  <a:pt x="4099102" y="230874"/>
                  <a:pt x="4124720" y="217294"/>
                  <a:pt x="4142745" y="210228"/>
                </a:cubicBezTo>
                <a:cubicBezTo>
                  <a:pt x="4161277" y="209757"/>
                  <a:pt x="4204215" y="211652"/>
                  <a:pt x="4191248" y="194363"/>
                </a:cubicBezTo>
                <a:cubicBezTo>
                  <a:pt x="4197143" y="193685"/>
                  <a:pt x="4200119" y="191566"/>
                  <a:pt x="4201744" y="188729"/>
                </a:cubicBezTo>
                <a:cubicBezTo>
                  <a:pt x="4201845" y="188309"/>
                  <a:pt x="4201947" y="187890"/>
                  <a:pt x="4202048" y="187470"/>
                </a:cubicBezTo>
                <a:lnTo>
                  <a:pt x="4248116" y="184675"/>
                </a:lnTo>
                <a:lnTo>
                  <a:pt x="4276141" y="186999"/>
                </a:lnTo>
                <a:lnTo>
                  <a:pt x="4290062" y="186753"/>
                </a:lnTo>
                <a:lnTo>
                  <a:pt x="4295143" y="189670"/>
                </a:lnTo>
                <a:cubicBezTo>
                  <a:pt x="4299996" y="191161"/>
                  <a:pt x="4306126" y="191162"/>
                  <a:pt x="4315108" y="187791"/>
                </a:cubicBezTo>
                <a:lnTo>
                  <a:pt x="4316965" y="186450"/>
                </a:lnTo>
                <a:lnTo>
                  <a:pt x="4362875" y="193065"/>
                </a:lnTo>
                <a:cubicBezTo>
                  <a:pt x="4368977" y="194642"/>
                  <a:pt x="4423306" y="188348"/>
                  <a:pt x="4428542" y="191719"/>
                </a:cubicBezTo>
                <a:cubicBezTo>
                  <a:pt x="4462662" y="194921"/>
                  <a:pt x="4457822" y="194180"/>
                  <a:pt x="4515813" y="181068"/>
                </a:cubicBezTo>
                <a:cubicBezTo>
                  <a:pt x="4524746" y="178930"/>
                  <a:pt x="4680151" y="178122"/>
                  <a:pt x="4715526" y="171166"/>
                </a:cubicBezTo>
                <a:cubicBezTo>
                  <a:pt x="4741916" y="171832"/>
                  <a:pt x="4677963" y="180680"/>
                  <a:pt x="4762447" y="162678"/>
                </a:cubicBezTo>
                <a:cubicBezTo>
                  <a:pt x="4784109" y="162698"/>
                  <a:pt x="4806742" y="151552"/>
                  <a:pt x="4840439" y="134910"/>
                </a:cubicBezTo>
                <a:cubicBezTo>
                  <a:pt x="4916356" y="97503"/>
                  <a:pt x="4937025" y="110510"/>
                  <a:pt x="5011513" y="110893"/>
                </a:cubicBezTo>
                <a:cubicBezTo>
                  <a:pt x="5038947" y="76939"/>
                  <a:pt x="5028196" y="106028"/>
                  <a:pt x="5065790" y="94512"/>
                </a:cubicBezTo>
                <a:cubicBezTo>
                  <a:pt x="5064856" y="121900"/>
                  <a:pt x="5108319" y="72464"/>
                  <a:pt x="5121659" y="101083"/>
                </a:cubicBezTo>
                <a:cubicBezTo>
                  <a:pt x="5128079" y="98081"/>
                  <a:pt x="5133876" y="94270"/>
                  <a:pt x="5139595" y="90230"/>
                </a:cubicBezTo>
                <a:lnTo>
                  <a:pt x="5142598" y="88129"/>
                </a:lnTo>
                <a:lnTo>
                  <a:pt x="5156554" y="84729"/>
                </a:lnTo>
                <a:lnTo>
                  <a:pt x="5174660" y="77506"/>
                </a:lnTo>
                <a:lnTo>
                  <a:pt x="5222961" y="74516"/>
                </a:lnTo>
                <a:cubicBezTo>
                  <a:pt x="5230550" y="71886"/>
                  <a:pt x="5251598" y="63576"/>
                  <a:pt x="5261763" y="63392"/>
                </a:cubicBezTo>
                <a:lnTo>
                  <a:pt x="5381667" y="42975"/>
                </a:lnTo>
                <a:cubicBezTo>
                  <a:pt x="5391827" y="39989"/>
                  <a:pt x="5429368" y="35305"/>
                  <a:pt x="5432760" y="25273"/>
                </a:cubicBezTo>
                <a:cubicBezTo>
                  <a:pt x="5439009" y="12982"/>
                  <a:pt x="5478134" y="27048"/>
                  <a:pt x="5470905" y="14020"/>
                </a:cubicBezTo>
                <a:lnTo>
                  <a:pt x="5626960" y="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embo"/>
              <a:ea typeface="+mn-ea"/>
              <a:cs typeface="+mn-cs"/>
            </a:endParaRPr>
          </a:p>
        </p:txBody>
      </p:sp>
      <p:sp>
        <p:nvSpPr>
          <p:cNvPr id="55" name="Picture Placeholder 54">
            <a:extLst>
              <a:ext uri="{FF2B5EF4-FFF2-40B4-BE49-F238E27FC236}">
                <a16:creationId xmlns:a16="http://schemas.microsoft.com/office/drawing/2014/main" id="{F3CA1D1D-8AC9-4DC2-B4AE-56AEBDEFC7BA}"/>
              </a:ext>
            </a:extLst>
          </p:cNvPr>
          <p:cNvSpPr>
            <a:spLocks noGrp="1"/>
          </p:cNvSpPr>
          <p:nvPr>
            <p:ph type="pic" sz="quarter" idx="10" hasCustomPrompt="1"/>
          </p:nvPr>
        </p:nvSpPr>
        <p:spPr>
          <a:xfrm>
            <a:off x="1" y="0"/>
            <a:ext cx="12191999" cy="6062663"/>
          </a:xfrm>
          <a:custGeom>
            <a:avLst/>
            <a:gdLst>
              <a:gd name="connsiteX0" fmla="*/ 0 w 12191999"/>
              <a:gd name="connsiteY0" fmla="*/ 0 h 6062663"/>
              <a:gd name="connsiteX1" fmla="*/ 12191999 w 12191999"/>
              <a:gd name="connsiteY1" fmla="*/ 0 h 6062663"/>
              <a:gd name="connsiteX2" fmla="*/ 12191999 w 12191999"/>
              <a:gd name="connsiteY2" fmla="*/ 6062663 h 6062663"/>
              <a:gd name="connsiteX3" fmla="*/ 12191998 w 12191999"/>
              <a:gd name="connsiteY3" fmla="*/ 6062663 h 6062663"/>
              <a:gd name="connsiteX4" fmla="*/ 12191998 w 12191999"/>
              <a:gd name="connsiteY4" fmla="*/ 5840727 h 6062663"/>
              <a:gd name="connsiteX5" fmla="*/ 12140859 w 12191999"/>
              <a:gd name="connsiteY5" fmla="*/ 5858383 h 6062663"/>
              <a:gd name="connsiteX6" fmla="*/ 12080160 w 12191999"/>
              <a:gd name="connsiteY6" fmla="*/ 5909745 h 6062663"/>
              <a:gd name="connsiteX7" fmla="*/ 11917884 w 12191999"/>
              <a:gd name="connsiteY7" fmla="*/ 5942135 h 6062663"/>
              <a:gd name="connsiteX8" fmla="*/ 11894609 w 12191999"/>
              <a:gd name="connsiteY8" fmla="*/ 5962515 h 6062663"/>
              <a:gd name="connsiteX9" fmla="*/ 11712378 w 12191999"/>
              <a:gd name="connsiteY9" fmla="*/ 5870180 h 6062663"/>
              <a:gd name="connsiteX10" fmla="*/ 11585365 w 12191999"/>
              <a:gd name="connsiteY10" fmla="*/ 5830666 h 6062663"/>
              <a:gd name="connsiteX11" fmla="*/ 11516469 w 12191999"/>
              <a:gd name="connsiteY11" fmla="*/ 5760136 h 6062663"/>
              <a:gd name="connsiteX12" fmla="*/ 11462691 w 12191999"/>
              <a:gd name="connsiteY12" fmla="*/ 5710886 h 6062663"/>
              <a:gd name="connsiteX13" fmla="*/ 11369711 w 12191999"/>
              <a:gd name="connsiteY13" fmla="*/ 5654352 h 6062663"/>
              <a:gd name="connsiteX14" fmla="*/ 11273968 w 12191999"/>
              <a:gd name="connsiteY14" fmla="*/ 5599478 h 6062663"/>
              <a:gd name="connsiteX15" fmla="*/ 11195083 w 12191999"/>
              <a:gd name="connsiteY15" fmla="*/ 5580148 h 6062663"/>
              <a:gd name="connsiteX16" fmla="*/ 11143407 w 12191999"/>
              <a:gd name="connsiteY16" fmla="*/ 5580743 h 6062663"/>
              <a:gd name="connsiteX17" fmla="*/ 11085934 w 12191999"/>
              <a:gd name="connsiteY17" fmla="*/ 5572237 h 6062663"/>
              <a:gd name="connsiteX18" fmla="*/ 11030952 w 12191999"/>
              <a:gd name="connsiteY18" fmla="*/ 5569587 h 6062663"/>
              <a:gd name="connsiteX19" fmla="*/ 10951059 w 12191999"/>
              <a:gd name="connsiteY19" fmla="*/ 5573961 h 6062663"/>
              <a:gd name="connsiteX20" fmla="*/ 10857720 w 12191999"/>
              <a:gd name="connsiteY20" fmla="*/ 5561929 h 6062663"/>
              <a:gd name="connsiteX21" fmla="*/ 10644615 w 12191999"/>
              <a:gd name="connsiteY21" fmla="*/ 5505722 h 6062663"/>
              <a:gd name="connsiteX22" fmla="*/ 10519276 w 12191999"/>
              <a:gd name="connsiteY22" fmla="*/ 5487102 h 6062663"/>
              <a:gd name="connsiteX23" fmla="*/ 10445980 w 12191999"/>
              <a:gd name="connsiteY23" fmla="*/ 5485210 h 6062663"/>
              <a:gd name="connsiteX24" fmla="*/ 10383864 w 12191999"/>
              <a:gd name="connsiteY24" fmla="*/ 5481672 h 6062663"/>
              <a:gd name="connsiteX25" fmla="*/ 10336851 w 12191999"/>
              <a:gd name="connsiteY25" fmla="*/ 5481110 h 6062663"/>
              <a:gd name="connsiteX26" fmla="*/ 10261097 w 12191999"/>
              <a:gd name="connsiteY26" fmla="*/ 5472142 h 6062663"/>
              <a:gd name="connsiteX27" fmla="*/ 10126496 w 12191999"/>
              <a:gd name="connsiteY27" fmla="*/ 5461552 h 6062663"/>
              <a:gd name="connsiteX28" fmla="*/ 10082165 w 12191999"/>
              <a:gd name="connsiteY28" fmla="*/ 5459626 h 6062663"/>
              <a:gd name="connsiteX29" fmla="*/ 10039236 w 12191999"/>
              <a:gd name="connsiteY29" fmla="*/ 5461156 h 6062663"/>
              <a:gd name="connsiteX30" fmla="*/ 9960015 w 12191999"/>
              <a:gd name="connsiteY30" fmla="*/ 5446888 h 6062663"/>
              <a:gd name="connsiteX31" fmla="*/ 9847788 w 12191999"/>
              <a:gd name="connsiteY31" fmla="*/ 5440663 h 6062663"/>
              <a:gd name="connsiteX32" fmla="*/ 9728305 w 12191999"/>
              <a:gd name="connsiteY32" fmla="*/ 5422080 h 6062663"/>
              <a:gd name="connsiteX33" fmla="*/ 9584503 w 12191999"/>
              <a:gd name="connsiteY33" fmla="*/ 5411577 h 6062663"/>
              <a:gd name="connsiteX34" fmla="*/ 9343048 w 12191999"/>
              <a:gd name="connsiteY34" fmla="*/ 5369547 h 6062663"/>
              <a:gd name="connsiteX35" fmla="*/ 9231366 w 12191999"/>
              <a:gd name="connsiteY35" fmla="*/ 5321812 h 6062663"/>
              <a:gd name="connsiteX36" fmla="*/ 9194806 w 12191999"/>
              <a:gd name="connsiteY36" fmla="*/ 5312543 h 6062663"/>
              <a:gd name="connsiteX37" fmla="*/ 9189242 w 12191999"/>
              <a:gd name="connsiteY37" fmla="*/ 5304046 h 6062663"/>
              <a:gd name="connsiteX38" fmla="*/ 9151228 w 12191999"/>
              <a:gd name="connsiteY38" fmla="*/ 5293744 h 6062663"/>
              <a:gd name="connsiteX39" fmla="*/ 9150206 w 12191999"/>
              <a:gd name="connsiteY39" fmla="*/ 5294724 h 6062663"/>
              <a:gd name="connsiteX40" fmla="*/ 9137315 w 12191999"/>
              <a:gd name="connsiteY40" fmla="*/ 5296719 h 6062663"/>
              <a:gd name="connsiteX41" fmla="*/ 9113809 w 12191999"/>
              <a:gd name="connsiteY41" fmla="*/ 5297975 h 6062663"/>
              <a:gd name="connsiteX42" fmla="*/ 9053450 w 12191999"/>
              <a:gd name="connsiteY42" fmla="*/ 5305621 h 6062663"/>
              <a:gd name="connsiteX43" fmla="*/ 9005483 w 12191999"/>
              <a:gd name="connsiteY43" fmla="*/ 5302600 h 6062663"/>
              <a:gd name="connsiteX44" fmla="*/ 9005198 w 12191999"/>
              <a:gd name="connsiteY44" fmla="*/ 5302821 h 6062663"/>
              <a:gd name="connsiteX45" fmla="*/ 8996229 w 12191999"/>
              <a:gd name="connsiteY45" fmla="*/ 5301707 h 6062663"/>
              <a:gd name="connsiteX46" fmla="*/ 8990391 w 12191999"/>
              <a:gd name="connsiteY46" fmla="*/ 5299811 h 6062663"/>
              <a:gd name="connsiteX47" fmla="*/ 8974334 w 12191999"/>
              <a:gd name="connsiteY47" fmla="*/ 5296845 h 6062663"/>
              <a:gd name="connsiteX48" fmla="*/ 8968008 w 12191999"/>
              <a:gd name="connsiteY48" fmla="*/ 5297488 h 6062663"/>
              <a:gd name="connsiteX49" fmla="*/ 8963045 w 12191999"/>
              <a:gd name="connsiteY49" fmla="*/ 5299535 h 6062663"/>
              <a:gd name="connsiteX50" fmla="*/ 8928985 w 12191999"/>
              <a:gd name="connsiteY50" fmla="*/ 5302466 h 6062663"/>
              <a:gd name="connsiteX51" fmla="*/ 8752441 w 12191999"/>
              <a:gd name="connsiteY51" fmla="*/ 5284780 h 6062663"/>
              <a:gd name="connsiteX52" fmla="*/ 8707844 w 12191999"/>
              <a:gd name="connsiteY52" fmla="*/ 5282847 h 6062663"/>
              <a:gd name="connsiteX53" fmla="*/ 8596068 w 12191999"/>
              <a:gd name="connsiteY53" fmla="*/ 5274964 h 6062663"/>
              <a:gd name="connsiteX54" fmla="*/ 8525227 w 12191999"/>
              <a:gd name="connsiteY54" fmla="*/ 5288614 h 6062663"/>
              <a:gd name="connsiteX55" fmla="*/ 8510980 w 12191999"/>
              <a:gd name="connsiteY55" fmla="*/ 5283174 h 6062663"/>
              <a:gd name="connsiteX56" fmla="*/ 8506164 w 12191999"/>
              <a:gd name="connsiteY56" fmla="*/ 5280414 h 6062663"/>
              <a:gd name="connsiteX57" fmla="*/ 8497965 w 12191999"/>
              <a:gd name="connsiteY57" fmla="*/ 5277896 h 6062663"/>
              <a:gd name="connsiteX58" fmla="*/ 8497591 w 12191999"/>
              <a:gd name="connsiteY58" fmla="*/ 5278061 h 6062663"/>
              <a:gd name="connsiteX59" fmla="*/ 8490246 w 12191999"/>
              <a:gd name="connsiteY59" fmla="*/ 5275256 h 6062663"/>
              <a:gd name="connsiteX60" fmla="*/ 8367179 w 12191999"/>
              <a:gd name="connsiteY60" fmla="*/ 5262342 h 6062663"/>
              <a:gd name="connsiteX61" fmla="*/ 8353796 w 12191999"/>
              <a:gd name="connsiteY61" fmla="*/ 5262163 h 6062663"/>
              <a:gd name="connsiteX62" fmla="*/ 8352369 w 12191999"/>
              <a:gd name="connsiteY62" fmla="*/ 5262936 h 6062663"/>
              <a:gd name="connsiteX63" fmla="*/ 8320101 w 12191999"/>
              <a:gd name="connsiteY63" fmla="*/ 5246917 h 6062663"/>
              <a:gd name="connsiteX64" fmla="*/ 8314429 w 12191999"/>
              <a:gd name="connsiteY64" fmla="*/ 5246617 h 6062663"/>
              <a:gd name="connsiteX65" fmla="*/ 8295170 w 12191999"/>
              <a:gd name="connsiteY65" fmla="*/ 5233839 h 6062663"/>
              <a:gd name="connsiteX66" fmla="*/ 8284273 w 12191999"/>
              <a:gd name="connsiteY66" fmla="*/ 5228484 h 6062663"/>
              <a:gd name="connsiteX67" fmla="*/ 8283146 w 12191999"/>
              <a:gd name="connsiteY67" fmla="*/ 5224398 h 6062663"/>
              <a:gd name="connsiteX68" fmla="*/ 8266072 w 12191999"/>
              <a:gd name="connsiteY68" fmla="*/ 5217799 h 6062663"/>
              <a:gd name="connsiteX69" fmla="*/ 8263373 w 12191999"/>
              <a:gd name="connsiteY69" fmla="*/ 5218011 h 6062663"/>
              <a:gd name="connsiteX70" fmla="*/ 8252030 w 12191999"/>
              <a:gd name="connsiteY70" fmla="*/ 5208958 h 6062663"/>
              <a:gd name="connsiteX71" fmla="*/ 8245831 w 12191999"/>
              <a:gd name="connsiteY71" fmla="*/ 5197010 h 6062663"/>
              <a:gd name="connsiteX72" fmla="*/ 8090268 w 12191999"/>
              <a:gd name="connsiteY72" fmla="*/ 5154558 h 6062663"/>
              <a:gd name="connsiteX73" fmla="*/ 7905404 w 12191999"/>
              <a:gd name="connsiteY73" fmla="*/ 5115957 h 6062663"/>
              <a:gd name="connsiteX74" fmla="*/ 7718741 w 12191999"/>
              <a:gd name="connsiteY74" fmla="*/ 5092308 h 6062663"/>
              <a:gd name="connsiteX75" fmla="*/ 7614343 w 12191999"/>
              <a:gd name="connsiteY75" fmla="*/ 5095500 h 6062663"/>
              <a:gd name="connsiteX76" fmla="*/ 7527539 w 12191999"/>
              <a:gd name="connsiteY76" fmla="*/ 5090141 h 6062663"/>
              <a:gd name="connsiteX77" fmla="*/ 7519567 w 12191999"/>
              <a:gd name="connsiteY77" fmla="*/ 5087793 h 6062663"/>
              <a:gd name="connsiteX78" fmla="*/ 7507408 w 12191999"/>
              <a:gd name="connsiteY78" fmla="*/ 5086565 h 6062663"/>
              <a:gd name="connsiteX79" fmla="*/ 7507036 w 12191999"/>
              <a:gd name="connsiteY79" fmla="*/ 5086866 h 6062663"/>
              <a:gd name="connsiteX80" fmla="*/ 7495791 w 12191999"/>
              <a:gd name="connsiteY80" fmla="*/ 5085070 h 6062663"/>
              <a:gd name="connsiteX81" fmla="*/ 7405387 w 12191999"/>
              <a:gd name="connsiteY81" fmla="*/ 5092524 h 6062663"/>
              <a:gd name="connsiteX82" fmla="*/ 7312176 w 12191999"/>
              <a:gd name="connsiteY82" fmla="*/ 5101348 h 6062663"/>
              <a:gd name="connsiteX83" fmla="*/ 7310849 w 12191999"/>
              <a:gd name="connsiteY83" fmla="*/ 5102675 h 6062663"/>
              <a:gd name="connsiteX84" fmla="*/ 7218556 w 12191999"/>
              <a:gd name="connsiteY84" fmla="*/ 5079454 h 6062663"/>
              <a:gd name="connsiteX85" fmla="*/ 7201098 w 12191999"/>
              <a:gd name="connsiteY85" fmla="*/ 5075270 h 6062663"/>
              <a:gd name="connsiteX86" fmla="*/ 7197000 w 12191999"/>
              <a:gd name="connsiteY86" fmla="*/ 5070342 h 6062663"/>
              <a:gd name="connsiteX87" fmla="*/ 7170804 w 12191999"/>
              <a:gd name="connsiteY87" fmla="*/ 5066068 h 6062663"/>
              <a:gd name="connsiteX88" fmla="*/ 7096984 w 12191999"/>
              <a:gd name="connsiteY88" fmla="*/ 5054822 h 6062663"/>
              <a:gd name="connsiteX89" fmla="*/ 7018492 w 12191999"/>
              <a:gd name="connsiteY89" fmla="*/ 5055166 h 6062663"/>
              <a:gd name="connsiteX90" fmla="*/ 6904142 w 12191999"/>
              <a:gd name="connsiteY90" fmla="*/ 5028031 h 6062663"/>
              <a:gd name="connsiteX91" fmla="*/ 6708218 w 12191999"/>
              <a:gd name="connsiteY91" fmla="*/ 5002322 h 6062663"/>
              <a:gd name="connsiteX92" fmla="*/ 6549451 w 12191999"/>
              <a:gd name="connsiteY92" fmla="*/ 4975857 h 6062663"/>
              <a:gd name="connsiteX93" fmla="*/ 6317556 w 12191999"/>
              <a:gd name="connsiteY93" fmla="*/ 4932817 h 6062663"/>
              <a:gd name="connsiteX94" fmla="*/ 6168670 w 12191999"/>
              <a:gd name="connsiteY94" fmla="*/ 4930898 h 6062663"/>
              <a:gd name="connsiteX95" fmla="*/ 6073844 w 12191999"/>
              <a:gd name="connsiteY95" fmla="*/ 4912080 h 6062663"/>
              <a:gd name="connsiteX96" fmla="*/ 6068526 w 12191999"/>
              <a:gd name="connsiteY96" fmla="*/ 4913494 h 6062663"/>
              <a:gd name="connsiteX97" fmla="*/ 6048634 w 12191999"/>
              <a:gd name="connsiteY97" fmla="*/ 4912866 h 6062663"/>
              <a:gd name="connsiteX98" fmla="*/ 6041279 w 12191999"/>
              <a:gd name="connsiteY98" fmla="*/ 4920544 h 6062663"/>
              <a:gd name="connsiteX99" fmla="*/ 6010087 w 12191999"/>
              <a:gd name="connsiteY99" fmla="*/ 4925228 h 6062663"/>
              <a:gd name="connsiteX100" fmla="*/ 5957372 w 12191999"/>
              <a:gd name="connsiteY100" fmla="*/ 4921876 h 6062663"/>
              <a:gd name="connsiteX101" fmla="*/ 5758915 w 12191999"/>
              <a:gd name="connsiteY101" fmla="*/ 4907445 h 6062663"/>
              <a:gd name="connsiteX102" fmla="*/ 5626957 w 12191999"/>
              <a:gd name="connsiteY102" fmla="*/ 4906504 h 6062663"/>
              <a:gd name="connsiteX103" fmla="*/ 5470902 w 12191999"/>
              <a:gd name="connsiteY103" fmla="*/ 4919398 h 6062663"/>
              <a:gd name="connsiteX104" fmla="*/ 5432757 w 12191999"/>
              <a:gd name="connsiteY104" fmla="*/ 4929747 h 6062663"/>
              <a:gd name="connsiteX105" fmla="*/ 5381664 w 12191999"/>
              <a:gd name="connsiteY105" fmla="*/ 4946027 h 6062663"/>
              <a:gd name="connsiteX106" fmla="*/ 5261760 w 12191999"/>
              <a:gd name="connsiteY106" fmla="*/ 4964803 h 6062663"/>
              <a:gd name="connsiteX107" fmla="*/ 5222958 w 12191999"/>
              <a:gd name="connsiteY107" fmla="*/ 4975033 h 6062663"/>
              <a:gd name="connsiteX108" fmla="*/ 5174658 w 12191999"/>
              <a:gd name="connsiteY108" fmla="*/ 4977783 h 6062663"/>
              <a:gd name="connsiteX109" fmla="*/ 5156551 w 12191999"/>
              <a:gd name="connsiteY109" fmla="*/ 4984426 h 6062663"/>
              <a:gd name="connsiteX110" fmla="*/ 5142596 w 12191999"/>
              <a:gd name="connsiteY110" fmla="*/ 4987553 h 6062663"/>
              <a:gd name="connsiteX111" fmla="*/ 5139592 w 12191999"/>
              <a:gd name="connsiteY111" fmla="*/ 4989485 h 6062663"/>
              <a:gd name="connsiteX112" fmla="*/ 5121656 w 12191999"/>
              <a:gd name="connsiteY112" fmla="*/ 4999466 h 6062663"/>
              <a:gd name="connsiteX113" fmla="*/ 5065787 w 12191999"/>
              <a:gd name="connsiteY113" fmla="*/ 4993423 h 6062663"/>
              <a:gd name="connsiteX114" fmla="*/ 5011510 w 12191999"/>
              <a:gd name="connsiteY114" fmla="*/ 5008488 h 6062663"/>
              <a:gd name="connsiteX115" fmla="*/ 4840436 w 12191999"/>
              <a:gd name="connsiteY115" fmla="*/ 5030575 h 6062663"/>
              <a:gd name="connsiteX116" fmla="*/ 4762444 w 12191999"/>
              <a:gd name="connsiteY116" fmla="*/ 5056112 h 6062663"/>
              <a:gd name="connsiteX117" fmla="*/ 4723182 w 12191999"/>
              <a:gd name="connsiteY117" fmla="*/ 5064402 h 6062663"/>
              <a:gd name="connsiteX118" fmla="*/ 4721836 w 12191999"/>
              <a:gd name="connsiteY118" fmla="*/ 5064781 h 6062663"/>
              <a:gd name="connsiteX119" fmla="*/ 4721651 w 12191999"/>
              <a:gd name="connsiteY119" fmla="*/ 5064438 h 6062663"/>
              <a:gd name="connsiteX120" fmla="*/ 4715523 w 12191999"/>
              <a:gd name="connsiteY120" fmla="*/ 5063918 h 6062663"/>
              <a:gd name="connsiteX121" fmla="*/ 4515811 w 12191999"/>
              <a:gd name="connsiteY121" fmla="*/ 5073025 h 6062663"/>
              <a:gd name="connsiteX122" fmla="*/ 4428540 w 12191999"/>
              <a:gd name="connsiteY122" fmla="*/ 5082820 h 6062663"/>
              <a:gd name="connsiteX123" fmla="*/ 4362873 w 12191999"/>
              <a:gd name="connsiteY123" fmla="*/ 5084058 h 6062663"/>
              <a:gd name="connsiteX124" fmla="*/ 4316963 w 12191999"/>
              <a:gd name="connsiteY124" fmla="*/ 5077974 h 6062663"/>
              <a:gd name="connsiteX125" fmla="*/ 4315106 w 12191999"/>
              <a:gd name="connsiteY125" fmla="*/ 5079208 h 6062663"/>
              <a:gd name="connsiteX126" fmla="*/ 4295141 w 12191999"/>
              <a:gd name="connsiteY126" fmla="*/ 5080936 h 6062663"/>
              <a:gd name="connsiteX127" fmla="*/ 4290060 w 12191999"/>
              <a:gd name="connsiteY127" fmla="*/ 5078253 h 6062663"/>
              <a:gd name="connsiteX128" fmla="*/ 4276139 w 12191999"/>
              <a:gd name="connsiteY128" fmla="*/ 5078479 h 6062663"/>
              <a:gd name="connsiteX129" fmla="*/ 4248114 w 12191999"/>
              <a:gd name="connsiteY129" fmla="*/ 5076342 h 6062663"/>
              <a:gd name="connsiteX130" fmla="*/ 4202046 w 12191999"/>
              <a:gd name="connsiteY130" fmla="*/ 5078912 h 6062663"/>
              <a:gd name="connsiteX131" fmla="*/ 4201742 w 12191999"/>
              <a:gd name="connsiteY131" fmla="*/ 5080070 h 6062663"/>
              <a:gd name="connsiteX132" fmla="*/ 4191245 w 12191999"/>
              <a:gd name="connsiteY132" fmla="*/ 5085252 h 6062663"/>
              <a:gd name="connsiteX133" fmla="*/ 4142742 w 12191999"/>
              <a:gd name="connsiteY133" fmla="*/ 5099842 h 6062663"/>
              <a:gd name="connsiteX134" fmla="*/ 4083094 w 12191999"/>
              <a:gd name="connsiteY134" fmla="*/ 5124243 h 6062663"/>
              <a:gd name="connsiteX135" fmla="*/ 4074543 w 12191999"/>
              <a:gd name="connsiteY135" fmla="*/ 5125011 h 6062663"/>
              <a:gd name="connsiteX136" fmla="*/ 4074424 w 12191999"/>
              <a:gd name="connsiteY136" fmla="*/ 5125286 h 6062663"/>
              <a:gd name="connsiteX137" fmla="*/ 4065507 w 12191999"/>
              <a:gd name="connsiteY137" fmla="*/ 5126614 h 6062663"/>
              <a:gd name="connsiteX138" fmla="*/ 4058951 w 12191999"/>
              <a:gd name="connsiteY138" fmla="*/ 5126414 h 6062663"/>
              <a:gd name="connsiteX139" fmla="*/ 4042361 w 12191999"/>
              <a:gd name="connsiteY139" fmla="*/ 5127904 h 6062663"/>
              <a:gd name="connsiteX140" fmla="*/ 4036993 w 12191999"/>
              <a:gd name="connsiteY140" fmla="*/ 5130143 h 6062663"/>
              <a:gd name="connsiteX141" fmla="*/ 4035360 w 12191999"/>
              <a:gd name="connsiteY141" fmla="*/ 5133515 h 6062663"/>
              <a:gd name="connsiteX142" fmla="*/ 4033775 w 12191999"/>
              <a:gd name="connsiteY142" fmla="*/ 5133299 h 6062663"/>
              <a:gd name="connsiteX143" fmla="*/ 4004535 w 12191999"/>
              <a:gd name="connsiteY143" fmla="*/ 5144857 h 6062663"/>
              <a:gd name="connsiteX144" fmla="*/ 3936843 w 12191999"/>
              <a:gd name="connsiteY144" fmla="*/ 5160912 h 6062663"/>
              <a:gd name="connsiteX145" fmla="*/ 3897272 w 12191999"/>
              <a:gd name="connsiteY145" fmla="*/ 5166113 h 6062663"/>
              <a:gd name="connsiteX146" fmla="*/ 3789758 w 12191999"/>
              <a:gd name="connsiteY146" fmla="*/ 5184725 h 6062663"/>
              <a:gd name="connsiteX147" fmla="*/ 3682511 w 12191999"/>
              <a:gd name="connsiteY147" fmla="*/ 5206726 h 6062663"/>
              <a:gd name="connsiteX148" fmla="*/ 3610033 w 12191999"/>
              <a:gd name="connsiteY148" fmla="*/ 5236404 h 6062663"/>
              <a:gd name="connsiteX149" fmla="*/ 3603853 w 12191999"/>
              <a:gd name="connsiteY149" fmla="*/ 5235151 h 6062663"/>
              <a:gd name="connsiteX150" fmla="*/ 3594734 w 12191999"/>
              <a:gd name="connsiteY150" fmla="*/ 5235000 h 6062663"/>
              <a:gd name="connsiteX151" fmla="*/ 3594499 w 12191999"/>
              <a:gd name="connsiteY151" fmla="*/ 5235248 h 6062663"/>
              <a:gd name="connsiteX152" fmla="*/ 3585976 w 12191999"/>
              <a:gd name="connsiteY152" fmla="*/ 5234613 h 6062663"/>
              <a:gd name="connsiteX153" fmla="*/ 3536133 w 12191999"/>
              <a:gd name="connsiteY153" fmla="*/ 5243533 h 6062663"/>
              <a:gd name="connsiteX154" fmla="*/ 3473221 w 12191999"/>
              <a:gd name="connsiteY154" fmla="*/ 5246900 h 6062663"/>
              <a:gd name="connsiteX155" fmla="*/ 3400726 w 12191999"/>
              <a:gd name="connsiteY155" fmla="*/ 5257980 h 6062663"/>
              <a:gd name="connsiteX156" fmla="*/ 3363886 w 12191999"/>
              <a:gd name="connsiteY156" fmla="*/ 5242390 h 6062663"/>
              <a:gd name="connsiteX157" fmla="*/ 3344024 w 12191999"/>
              <a:gd name="connsiteY157" fmla="*/ 5240843 h 6062663"/>
              <a:gd name="connsiteX158" fmla="*/ 3341696 w 12191999"/>
              <a:gd name="connsiteY158" fmla="*/ 5241740 h 6062663"/>
              <a:gd name="connsiteX159" fmla="*/ 3262354 w 12191999"/>
              <a:gd name="connsiteY159" fmla="*/ 5236335 h 6062663"/>
              <a:gd name="connsiteX160" fmla="*/ 3142554 w 12191999"/>
              <a:gd name="connsiteY160" fmla="*/ 5229184 h 6062663"/>
              <a:gd name="connsiteX161" fmla="*/ 3030289 w 12191999"/>
              <a:gd name="connsiteY161" fmla="*/ 5226754 h 6062663"/>
              <a:gd name="connsiteX162" fmla="*/ 2781567 w 12191999"/>
              <a:gd name="connsiteY162" fmla="*/ 5206686 h 6062663"/>
              <a:gd name="connsiteX163" fmla="*/ 2646525 w 12191999"/>
              <a:gd name="connsiteY163" fmla="*/ 5196996 h 6062663"/>
              <a:gd name="connsiteX164" fmla="*/ 2568026 w 12191999"/>
              <a:gd name="connsiteY164" fmla="*/ 5221129 h 6062663"/>
              <a:gd name="connsiteX165" fmla="*/ 2443253 w 12191999"/>
              <a:gd name="connsiteY165" fmla="*/ 5208345 h 6062663"/>
              <a:gd name="connsiteX166" fmla="*/ 2315110 w 12191999"/>
              <a:gd name="connsiteY166" fmla="*/ 5200558 h 6062663"/>
              <a:gd name="connsiteX167" fmla="*/ 2208576 w 12191999"/>
              <a:gd name="connsiteY167" fmla="*/ 5205371 h 6062663"/>
              <a:gd name="connsiteX168" fmla="*/ 2094663 w 12191999"/>
              <a:gd name="connsiteY168" fmla="*/ 5220739 h 6062663"/>
              <a:gd name="connsiteX169" fmla="*/ 1997354 w 12191999"/>
              <a:gd name="connsiteY169" fmla="*/ 5228115 h 6062663"/>
              <a:gd name="connsiteX170" fmla="*/ 1928170 w 12191999"/>
              <a:gd name="connsiteY170" fmla="*/ 5207933 h 6062663"/>
              <a:gd name="connsiteX171" fmla="*/ 1921648 w 12191999"/>
              <a:gd name="connsiteY171" fmla="*/ 5212376 h 6062663"/>
              <a:gd name="connsiteX172" fmla="*/ 1873078 w 12191999"/>
              <a:gd name="connsiteY172" fmla="*/ 5210909 h 6062663"/>
              <a:gd name="connsiteX173" fmla="*/ 1786653 w 12191999"/>
              <a:gd name="connsiteY173" fmla="*/ 5185506 h 6062663"/>
              <a:gd name="connsiteX174" fmla="*/ 1738202 w 12191999"/>
              <a:gd name="connsiteY174" fmla="*/ 5190151 h 6062663"/>
              <a:gd name="connsiteX175" fmla="*/ 1675069 w 12191999"/>
              <a:gd name="connsiteY175" fmla="*/ 5205187 h 6062663"/>
              <a:gd name="connsiteX176" fmla="*/ 1608667 w 12191999"/>
              <a:gd name="connsiteY176" fmla="*/ 5211530 h 6062663"/>
              <a:gd name="connsiteX177" fmla="*/ 1496108 w 12191999"/>
              <a:gd name="connsiteY177" fmla="*/ 5235064 h 6062663"/>
              <a:gd name="connsiteX178" fmla="*/ 1149977 w 12191999"/>
              <a:gd name="connsiteY178" fmla="*/ 5280527 h 6062663"/>
              <a:gd name="connsiteX179" fmla="*/ 948730 w 12191999"/>
              <a:gd name="connsiteY179" fmla="*/ 5278315 h 6062663"/>
              <a:gd name="connsiteX180" fmla="*/ 858267 w 12191999"/>
              <a:gd name="connsiteY180" fmla="*/ 5289202 h 6062663"/>
              <a:gd name="connsiteX181" fmla="*/ 837538 w 12191999"/>
              <a:gd name="connsiteY181" fmla="*/ 5288087 h 6062663"/>
              <a:gd name="connsiteX182" fmla="*/ 816807 w 12191999"/>
              <a:gd name="connsiteY182" fmla="*/ 5289893 h 6062663"/>
              <a:gd name="connsiteX183" fmla="*/ 811504 w 12191999"/>
              <a:gd name="connsiteY183" fmla="*/ 5287231 h 6062663"/>
              <a:gd name="connsiteX184" fmla="*/ 797039 w 12191999"/>
              <a:gd name="connsiteY184" fmla="*/ 5287512 h 6062663"/>
              <a:gd name="connsiteX185" fmla="*/ 767899 w 12191999"/>
              <a:gd name="connsiteY185" fmla="*/ 5285482 h 6062663"/>
              <a:gd name="connsiteX186" fmla="*/ 763051 w 12191999"/>
              <a:gd name="connsiteY186" fmla="*/ 5287525 h 6062663"/>
              <a:gd name="connsiteX187" fmla="*/ 720045 w 12191999"/>
              <a:gd name="connsiteY187" fmla="*/ 5288234 h 6062663"/>
              <a:gd name="connsiteX188" fmla="*/ 719740 w 12191999"/>
              <a:gd name="connsiteY188" fmla="*/ 5289394 h 6062663"/>
              <a:gd name="connsiteX189" fmla="*/ 708873 w 12191999"/>
              <a:gd name="connsiteY189" fmla="*/ 5294615 h 6062663"/>
              <a:gd name="connsiteX190" fmla="*/ 596790 w 12191999"/>
              <a:gd name="connsiteY190" fmla="*/ 5334030 h 6062663"/>
              <a:gd name="connsiteX191" fmla="*/ 578533 w 12191999"/>
              <a:gd name="connsiteY191" fmla="*/ 5336469 h 6062663"/>
              <a:gd name="connsiteX192" fmla="*/ 571715 w 12191999"/>
              <a:gd name="connsiteY192" fmla="*/ 5336295 h 6062663"/>
              <a:gd name="connsiteX193" fmla="*/ 445097 w 12191999"/>
              <a:gd name="connsiteY193" fmla="*/ 5371270 h 6062663"/>
              <a:gd name="connsiteX194" fmla="*/ 404013 w 12191999"/>
              <a:gd name="connsiteY194" fmla="*/ 5376625 h 6062663"/>
              <a:gd name="connsiteX195" fmla="*/ 292433 w 12191999"/>
              <a:gd name="connsiteY195" fmla="*/ 5395658 h 6062663"/>
              <a:gd name="connsiteX196" fmla="*/ 118379 w 12191999"/>
              <a:gd name="connsiteY196" fmla="*/ 5443301 h 6062663"/>
              <a:gd name="connsiteX197" fmla="*/ 15524 w 12191999"/>
              <a:gd name="connsiteY197" fmla="*/ 5445927 h 6062663"/>
              <a:gd name="connsiteX198" fmla="*/ 0 w 12191999"/>
              <a:gd name="connsiteY198" fmla="*/ 5450957 h 6062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12191999" h="6062663">
                <a:moveTo>
                  <a:pt x="0" y="0"/>
                </a:moveTo>
                <a:lnTo>
                  <a:pt x="12191999" y="0"/>
                </a:lnTo>
                <a:lnTo>
                  <a:pt x="12191999" y="6062663"/>
                </a:lnTo>
                <a:lnTo>
                  <a:pt x="12191998" y="6062663"/>
                </a:lnTo>
                <a:lnTo>
                  <a:pt x="12191998" y="5840727"/>
                </a:lnTo>
                <a:lnTo>
                  <a:pt x="12140859" y="5858383"/>
                </a:lnTo>
                <a:cubicBezTo>
                  <a:pt x="12126655" y="5860419"/>
                  <a:pt x="12093588" y="5911186"/>
                  <a:pt x="12080160" y="5909745"/>
                </a:cubicBezTo>
                <a:cubicBezTo>
                  <a:pt x="11978187" y="5931957"/>
                  <a:pt x="11967360" y="5953158"/>
                  <a:pt x="11917884" y="5942135"/>
                </a:cubicBezTo>
                <a:cubicBezTo>
                  <a:pt x="11872778" y="5940558"/>
                  <a:pt x="11928860" y="5974507"/>
                  <a:pt x="11894609" y="5962515"/>
                </a:cubicBezTo>
                <a:cubicBezTo>
                  <a:pt x="11860358" y="5950522"/>
                  <a:pt x="11736090" y="5892155"/>
                  <a:pt x="11712378" y="5870180"/>
                </a:cubicBezTo>
                <a:cubicBezTo>
                  <a:pt x="11688666" y="5848205"/>
                  <a:pt x="11627911" y="5869809"/>
                  <a:pt x="11585365" y="5830666"/>
                </a:cubicBezTo>
                <a:lnTo>
                  <a:pt x="11516469" y="5760136"/>
                </a:lnTo>
                <a:cubicBezTo>
                  <a:pt x="11468273" y="5758451"/>
                  <a:pt x="11507334" y="5726029"/>
                  <a:pt x="11462691" y="5710886"/>
                </a:cubicBezTo>
                <a:cubicBezTo>
                  <a:pt x="11417566" y="5709390"/>
                  <a:pt x="11408020" y="5661672"/>
                  <a:pt x="11369711" y="5654352"/>
                </a:cubicBezTo>
                <a:cubicBezTo>
                  <a:pt x="11354316" y="5659916"/>
                  <a:pt x="11288327" y="5609432"/>
                  <a:pt x="11273968" y="5599478"/>
                </a:cubicBezTo>
                <a:cubicBezTo>
                  <a:pt x="11231912" y="5600758"/>
                  <a:pt x="11221972" y="5591714"/>
                  <a:pt x="11195083" y="5580148"/>
                </a:cubicBezTo>
                <a:cubicBezTo>
                  <a:pt x="11164085" y="5607537"/>
                  <a:pt x="11171648" y="5583664"/>
                  <a:pt x="11143407" y="5580743"/>
                </a:cubicBezTo>
                <a:cubicBezTo>
                  <a:pt x="11125905" y="5577396"/>
                  <a:pt x="11102602" y="5573589"/>
                  <a:pt x="11085934" y="5572237"/>
                </a:cubicBezTo>
                <a:cubicBezTo>
                  <a:pt x="11057492" y="5572509"/>
                  <a:pt x="11029905" y="5555804"/>
                  <a:pt x="11030952" y="5569587"/>
                </a:cubicBezTo>
                <a:cubicBezTo>
                  <a:pt x="11007783" y="5571902"/>
                  <a:pt x="10982004" y="5575744"/>
                  <a:pt x="10951059" y="5573961"/>
                </a:cubicBezTo>
                <a:cubicBezTo>
                  <a:pt x="10885364" y="5540087"/>
                  <a:pt x="10915287" y="5573711"/>
                  <a:pt x="10857720" y="5561929"/>
                </a:cubicBezTo>
                <a:cubicBezTo>
                  <a:pt x="10806645" y="5550556"/>
                  <a:pt x="10707074" y="5520136"/>
                  <a:pt x="10644615" y="5505722"/>
                </a:cubicBezTo>
                <a:cubicBezTo>
                  <a:pt x="10616445" y="5501294"/>
                  <a:pt x="10558602" y="5491535"/>
                  <a:pt x="10519276" y="5487102"/>
                </a:cubicBezTo>
                <a:cubicBezTo>
                  <a:pt x="10495460" y="5488499"/>
                  <a:pt x="10473829" y="5476135"/>
                  <a:pt x="10445980" y="5485210"/>
                </a:cubicBezTo>
                <a:cubicBezTo>
                  <a:pt x="10436535" y="5488923"/>
                  <a:pt x="10409280" y="5488181"/>
                  <a:pt x="10383864" y="5481672"/>
                </a:cubicBezTo>
                <a:cubicBezTo>
                  <a:pt x="10374826" y="5489219"/>
                  <a:pt x="10347863" y="5481252"/>
                  <a:pt x="10336851" y="5481110"/>
                </a:cubicBezTo>
                <a:cubicBezTo>
                  <a:pt x="10323585" y="5487281"/>
                  <a:pt x="10274740" y="5478943"/>
                  <a:pt x="10261097" y="5472142"/>
                </a:cubicBezTo>
                <a:lnTo>
                  <a:pt x="10126496" y="5461552"/>
                </a:lnTo>
                <a:lnTo>
                  <a:pt x="10082165" y="5459626"/>
                </a:lnTo>
                <a:cubicBezTo>
                  <a:pt x="10074566" y="5461529"/>
                  <a:pt x="10046859" y="5460307"/>
                  <a:pt x="10039236" y="5461156"/>
                </a:cubicBezTo>
                <a:cubicBezTo>
                  <a:pt x="9998457" y="5451867"/>
                  <a:pt x="9984393" y="5451416"/>
                  <a:pt x="9960015" y="5446888"/>
                </a:cubicBezTo>
                <a:cubicBezTo>
                  <a:pt x="9918979" y="5446757"/>
                  <a:pt x="9888740" y="5449699"/>
                  <a:pt x="9847788" y="5440663"/>
                </a:cubicBezTo>
                <a:lnTo>
                  <a:pt x="9728305" y="5422080"/>
                </a:lnTo>
                <a:cubicBezTo>
                  <a:pt x="9675055" y="5430896"/>
                  <a:pt x="9602034" y="5423176"/>
                  <a:pt x="9584503" y="5411577"/>
                </a:cubicBezTo>
                <a:cubicBezTo>
                  <a:pt x="9518951" y="5398448"/>
                  <a:pt x="9415428" y="5374421"/>
                  <a:pt x="9343048" y="5369547"/>
                </a:cubicBezTo>
                <a:lnTo>
                  <a:pt x="9231366" y="5321812"/>
                </a:lnTo>
                <a:lnTo>
                  <a:pt x="9194806" y="5312543"/>
                </a:lnTo>
                <a:lnTo>
                  <a:pt x="9189242" y="5304046"/>
                </a:lnTo>
                <a:lnTo>
                  <a:pt x="9151228" y="5293744"/>
                </a:lnTo>
                <a:lnTo>
                  <a:pt x="9150206" y="5294724"/>
                </a:lnTo>
                <a:cubicBezTo>
                  <a:pt x="9147044" y="5296684"/>
                  <a:pt x="9143081" y="5297688"/>
                  <a:pt x="9137315" y="5296719"/>
                </a:cubicBezTo>
                <a:cubicBezTo>
                  <a:pt x="9138862" y="5314637"/>
                  <a:pt x="9130952" y="5302416"/>
                  <a:pt x="9113809" y="5297975"/>
                </a:cubicBezTo>
                <a:cubicBezTo>
                  <a:pt x="9112388" y="5324813"/>
                  <a:pt x="9068114" y="5293146"/>
                  <a:pt x="9053450" y="5305621"/>
                </a:cubicBezTo>
                <a:lnTo>
                  <a:pt x="9005483" y="5302600"/>
                </a:lnTo>
                <a:lnTo>
                  <a:pt x="9005198" y="5302821"/>
                </a:lnTo>
                <a:cubicBezTo>
                  <a:pt x="9003143" y="5303023"/>
                  <a:pt x="9000324" y="5302721"/>
                  <a:pt x="8996229" y="5301707"/>
                </a:cubicBezTo>
                <a:lnTo>
                  <a:pt x="8990391" y="5299811"/>
                </a:lnTo>
                <a:lnTo>
                  <a:pt x="8974334" y="5296845"/>
                </a:lnTo>
                <a:lnTo>
                  <a:pt x="8968008" y="5297488"/>
                </a:lnTo>
                <a:lnTo>
                  <a:pt x="8963045" y="5299535"/>
                </a:lnTo>
                <a:cubicBezTo>
                  <a:pt x="8954690" y="5292222"/>
                  <a:pt x="8955517" y="5283993"/>
                  <a:pt x="8928985" y="5302466"/>
                </a:cubicBezTo>
                <a:cubicBezTo>
                  <a:pt x="8898031" y="5301528"/>
                  <a:pt x="8789300" y="5288051"/>
                  <a:pt x="8752441" y="5284780"/>
                </a:cubicBezTo>
                <a:cubicBezTo>
                  <a:pt x="8719819" y="5274921"/>
                  <a:pt x="8748194" y="5287484"/>
                  <a:pt x="8707844" y="5282847"/>
                </a:cubicBezTo>
                <a:cubicBezTo>
                  <a:pt x="8671606" y="5264882"/>
                  <a:pt x="8639142" y="5280001"/>
                  <a:pt x="8596068" y="5274964"/>
                </a:cubicBezTo>
                <a:lnTo>
                  <a:pt x="8525227" y="5288614"/>
                </a:lnTo>
                <a:lnTo>
                  <a:pt x="8510980" y="5283174"/>
                </a:lnTo>
                <a:lnTo>
                  <a:pt x="8506164" y="5280414"/>
                </a:lnTo>
                <a:cubicBezTo>
                  <a:pt x="8502646" y="5278780"/>
                  <a:pt x="8500045" y="5278034"/>
                  <a:pt x="8497965" y="5277896"/>
                </a:cubicBezTo>
                <a:lnTo>
                  <a:pt x="8497591" y="5278061"/>
                </a:lnTo>
                <a:lnTo>
                  <a:pt x="8490246" y="5275256"/>
                </a:lnTo>
                <a:lnTo>
                  <a:pt x="8367179" y="5262342"/>
                </a:lnTo>
                <a:cubicBezTo>
                  <a:pt x="8362021" y="5260479"/>
                  <a:pt x="8357730" y="5260800"/>
                  <a:pt x="8353796" y="5262163"/>
                </a:cubicBezTo>
                <a:lnTo>
                  <a:pt x="8352369" y="5262936"/>
                </a:lnTo>
                <a:lnTo>
                  <a:pt x="8320101" y="5246917"/>
                </a:lnTo>
                <a:lnTo>
                  <a:pt x="8314429" y="5246617"/>
                </a:lnTo>
                <a:lnTo>
                  <a:pt x="8295170" y="5233839"/>
                </a:lnTo>
                <a:lnTo>
                  <a:pt x="8284273" y="5228484"/>
                </a:lnTo>
                <a:lnTo>
                  <a:pt x="8283146" y="5224398"/>
                </a:lnTo>
                <a:cubicBezTo>
                  <a:pt x="8280842" y="5221413"/>
                  <a:pt x="8276148" y="5218978"/>
                  <a:pt x="8266072" y="5217799"/>
                </a:cubicBezTo>
                <a:lnTo>
                  <a:pt x="8263373" y="5218011"/>
                </a:lnTo>
                <a:lnTo>
                  <a:pt x="8252030" y="5208958"/>
                </a:lnTo>
                <a:cubicBezTo>
                  <a:pt x="8248856" y="5205418"/>
                  <a:pt x="8246644" y="5201480"/>
                  <a:pt x="8245831" y="5197010"/>
                </a:cubicBezTo>
                <a:cubicBezTo>
                  <a:pt x="8181824" y="5199684"/>
                  <a:pt x="8147127" y="5168303"/>
                  <a:pt x="8090268" y="5154558"/>
                </a:cubicBezTo>
                <a:cubicBezTo>
                  <a:pt x="8025464" y="5133275"/>
                  <a:pt x="7967067" y="5113745"/>
                  <a:pt x="7905404" y="5115957"/>
                </a:cubicBezTo>
                <a:cubicBezTo>
                  <a:pt x="7835116" y="5102243"/>
                  <a:pt x="7780962" y="5100191"/>
                  <a:pt x="7718741" y="5092308"/>
                </a:cubicBezTo>
                <a:lnTo>
                  <a:pt x="7614343" y="5095500"/>
                </a:lnTo>
                <a:lnTo>
                  <a:pt x="7527539" y="5090141"/>
                </a:lnTo>
                <a:lnTo>
                  <a:pt x="7519567" y="5087793"/>
                </a:lnTo>
                <a:cubicBezTo>
                  <a:pt x="7513989" y="5086561"/>
                  <a:pt x="7510169" y="5086239"/>
                  <a:pt x="7507408" y="5086565"/>
                </a:cubicBezTo>
                <a:lnTo>
                  <a:pt x="7507036" y="5086866"/>
                </a:lnTo>
                <a:lnTo>
                  <a:pt x="7495791" y="5085070"/>
                </a:lnTo>
                <a:cubicBezTo>
                  <a:pt x="7476982" y="5081283"/>
                  <a:pt x="7422524" y="5097300"/>
                  <a:pt x="7405387" y="5092524"/>
                </a:cubicBezTo>
                <a:cubicBezTo>
                  <a:pt x="7374785" y="5095237"/>
                  <a:pt x="7333986" y="5096253"/>
                  <a:pt x="7312176" y="5101348"/>
                </a:cubicBezTo>
                <a:lnTo>
                  <a:pt x="7310849" y="5102675"/>
                </a:lnTo>
                <a:lnTo>
                  <a:pt x="7218556" y="5079454"/>
                </a:lnTo>
                <a:lnTo>
                  <a:pt x="7201098" y="5075270"/>
                </a:lnTo>
                <a:lnTo>
                  <a:pt x="7197000" y="5070342"/>
                </a:lnTo>
                <a:cubicBezTo>
                  <a:pt x="7192108" y="5067102"/>
                  <a:pt x="7184502" y="5065135"/>
                  <a:pt x="7170804" y="5066068"/>
                </a:cubicBezTo>
                <a:lnTo>
                  <a:pt x="7096984" y="5054822"/>
                </a:lnTo>
                <a:cubicBezTo>
                  <a:pt x="7061144" y="5053923"/>
                  <a:pt x="7050185" y="5053024"/>
                  <a:pt x="7018492" y="5055166"/>
                </a:cubicBezTo>
                <a:cubicBezTo>
                  <a:pt x="6937524" y="5045107"/>
                  <a:pt x="6943641" y="5022882"/>
                  <a:pt x="6904142" y="5028031"/>
                </a:cubicBezTo>
                <a:cubicBezTo>
                  <a:pt x="6871918" y="5032820"/>
                  <a:pt x="6787985" y="5015279"/>
                  <a:pt x="6708218" y="5002322"/>
                </a:cubicBezTo>
                <a:cubicBezTo>
                  <a:pt x="6649102" y="4993626"/>
                  <a:pt x="6628102" y="4980658"/>
                  <a:pt x="6549451" y="4975857"/>
                </a:cubicBezTo>
                <a:cubicBezTo>
                  <a:pt x="6472150" y="4935310"/>
                  <a:pt x="6409692" y="4957127"/>
                  <a:pt x="6317556" y="4932817"/>
                </a:cubicBezTo>
                <a:cubicBezTo>
                  <a:pt x="6297547" y="4918543"/>
                  <a:pt x="6209288" y="4934354"/>
                  <a:pt x="6168670" y="4930898"/>
                </a:cubicBezTo>
                <a:cubicBezTo>
                  <a:pt x="6128052" y="4927442"/>
                  <a:pt x="6090536" y="4914983"/>
                  <a:pt x="6073844" y="4912080"/>
                </a:cubicBezTo>
                <a:lnTo>
                  <a:pt x="6068526" y="4913494"/>
                </a:lnTo>
                <a:lnTo>
                  <a:pt x="6048634" y="4912866"/>
                </a:lnTo>
                <a:lnTo>
                  <a:pt x="6041279" y="4920544"/>
                </a:lnTo>
                <a:lnTo>
                  <a:pt x="6010087" y="4925228"/>
                </a:lnTo>
                <a:cubicBezTo>
                  <a:pt x="5998676" y="4925767"/>
                  <a:pt x="5970124" y="4924928"/>
                  <a:pt x="5957372" y="4921876"/>
                </a:cubicBezTo>
                <a:lnTo>
                  <a:pt x="5758915" y="4907445"/>
                </a:lnTo>
                <a:lnTo>
                  <a:pt x="5626957" y="4906504"/>
                </a:lnTo>
                <a:lnTo>
                  <a:pt x="5470902" y="4919398"/>
                </a:lnTo>
                <a:cubicBezTo>
                  <a:pt x="5478131" y="4931379"/>
                  <a:pt x="5439006" y="4918443"/>
                  <a:pt x="5432757" y="4929747"/>
                </a:cubicBezTo>
                <a:cubicBezTo>
                  <a:pt x="5429365" y="4938973"/>
                  <a:pt x="5391824" y="4943280"/>
                  <a:pt x="5381664" y="4946027"/>
                </a:cubicBezTo>
                <a:lnTo>
                  <a:pt x="5261760" y="4964803"/>
                </a:lnTo>
                <a:cubicBezTo>
                  <a:pt x="5251595" y="4964972"/>
                  <a:pt x="5230547" y="4972615"/>
                  <a:pt x="5222958" y="4975033"/>
                </a:cubicBezTo>
                <a:lnTo>
                  <a:pt x="5174658" y="4977783"/>
                </a:lnTo>
                <a:lnTo>
                  <a:pt x="5156551" y="4984426"/>
                </a:lnTo>
                <a:lnTo>
                  <a:pt x="5142596" y="4987553"/>
                </a:lnTo>
                <a:lnTo>
                  <a:pt x="5139592" y="4989485"/>
                </a:lnTo>
                <a:cubicBezTo>
                  <a:pt x="5133873" y="4993200"/>
                  <a:pt x="5128076" y="4996705"/>
                  <a:pt x="5121656" y="4999466"/>
                </a:cubicBezTo>
                <a:cubicBezTo>
                  <a:pt x="5108317" y="4973146"/>
                  <a:pt x="5064853" y="5018610"/>
                  <a:pt x="5065787" y="4993423"/>
                </a:cubicBezTo>
                <a:cubicBezTo>
                  <a:pt x="5028193" y="5004014"/>
                  <a:pt x="5038944" y="4977262"/>
                  <a:pt x="5011510" y="5008488"/>
                </a:cubicBezTo>
                <a:cubicBezTo>
                  <a:pt x="4937022" y="5008136"/>
                  <a:pt x="4916353" y="4996174"/>
                  <a:pt x="4840436" y="5030575"/>
                </a:cubicBezTo>
                <a:cubicBezTo>
                  <a:pt x="4806739" y="5045880"/>
                  <a:pt x="4784106" y="5056131"/>
                  <a:pt x="4762444" y="5056112"/>
                </a:cubicBezTo>
                <a:cubicBezTo>
                  <a:pt x="4741323" y="5060251"/>
                  <a:pt x="4729480" y="5062847"/>
                  <a:pt x="4723182" y="5064402"/>
                </a:cubicBezTo>
                <a:lnTo>
                  <a:pt x="4721836" y="5064781"/>
                </a:lnTo>
                <a:lnTo>
                  <a:pt x="4721651" y="5064438"/>
                </a:lnTo>
                <a:cubicBezTo>
                  <a:pt x="4720709" y="5064189"/>
                  <a:pt x="4718822" y="5063995"/>
                  <a:pt x="4715523" y="5063918"/>
                </a:cubicBezTo>
                <a:cubicBezTo>
                  <a:pt x="4680149" y="5070315"/>
                  <a:pt x="4524744" y="5071059"/>
                  <a:pt x="4515811" y="5073025"/>
                </a:cubicBezTo>
                <a:cubicBezTo>
                  <a:pt x="4457820" y="5085083"/>
                  <a:pt x="4462660" y="5085765"/>
                  <a:pt x="4428540" y="5082820"/>
                </a:cubicBezTo>
                <a:cubicBezTo>
                  <a:pt x="4423304" y="5079720"/>
                  <a:pt x="4368975" y="5085508"/>
                  <a:pt x="4362873" y="5084058"/>
                </a:cubicBezTo>
                <a:lnTo>
                  <a:pt x="4316963" y="5077974"/>
                </a:lnTo>
                <a:lnTo>
                  <a:pt x="4315106" y="5079208"/>
                </a:lnTo>
                <a:cubicBezTo>
                  <a:pt x="4306124" y="5082308"/>
                  <a:pt x="4299994" y="5082307"/>
                  <a:pt x="4295141" y="5080936"/>
                </a:cubicBezTo>
                <a:lnTo>
                  <a:pt x="4290060" y="5078253"/>
                </a:lnTo>
                <a:lnTo>
                  <a:pt x="4276139" y="5078479"/>
                </a:lnTo>
                <a:lnTo>
                  <a:pt x="4248114" y="5076342"/>
                </a:lnTo>
                <a:lnTo>
                  <a:pt x="4202046" y="5078912"/>
                </a:lnTo>
                <a:cubicBezTo>
                  <a:pt x="4201945" y="5079299"/>
                  <a:pt x="4201843" y="5079684"/>
                  <a:pt x="4201742" y="5080070"/>
                </a:cubicBezTo>
                <a:cubicBezTo>
                  <a:pt x="4200117" y="5082679"/>
                  <a:pt x="4197141" y="5084628"/>
                  <a:pt x="4191245" y="5085252"/>
                </a:cubicBezTo>
                <a:cubicBezTo>
                  <a:pt x="4204213" y="5101152"/>
                  <a:pt x="4161274" y="5099409"/>
                  <a:pt x="4142742" y="5099842"/>
                </a:cubicBezTo>
                <a:cubicBezTo>
                  <a:pt x="4124717" y="5106340"/>
                  <a:pt x="4099099" y="5118829"/>
                  <a:pt x="4083094" y="5124243"/>
                </a:cubicBezTo>
                <a:lnTo>
                  <a:pt x="4074543" y="5125011"/>
                </a:lnTo>
                <a:cubicBezTo>
                  <a:pt x="4074504" y="5125104"/>
                  <a:pt x="4074463" y="5125195"/>
                  <a:pt x="4074424" y="5125286"/>
                </a:cubicBezTo>
                <a:cubicBezTo>
                  <a:pt x="4072678" y="5126007"/>
                  <a:pt x="4069906" y="5126468"/>
                  <a:pt x="4065507" y="5126614"/>
                </a:cubicBezTo>
                <a:lnTo>
                  <a:pt x="4058951" y="5126414"/>
                </a:lnTo>
                <a:lnTo>
                  <a:pt x="4042361" y="5127904"/>
                </a:lnTo>
                <a:lnTo>
                  <a:pt x="4036993" y="5130143"/>
                </a:lnTo>
                <a:lnTo>
                  <a:pt x="4035360" y="5133515"/>
                </a:lnTo>
                <a:lnTo>
                  <a:pt x="4033775" y="5133299"/>
                </a:lnTo>
                <a:cubicBezTo>
                  <a:pt x="4021424" y="5128826"/>
                  <a:pt x="4016874" y="5121123"/>
                  <a:pt x="4004535" y="5144857"/>
                </a:cubicBezTo>
                <a:cubicBezTo>
                  <a:pt x="3976667" y="5138360"/>
                  <a:pt x="3972977" y="5152457"/>
                  <a:pt x="3936843" y="5160912"/>
                </a:cubicBezTo>
                <a:cubicBezTo>
                  <a:pt x="3920506" y="5153808"/>
                  <a:pt x="3908535" y="5158121"/>
                  <a:pt x="3897272" y="5166113"/>
                </a:cubicBezTo>
                <a:cubicBezTo>
                  <a:pt x="3861092" y="5165656"/>
                  <a:pt x="3829628" y="5178412"/>
                  <a:pt x="3789758" y="5184725"/>
                </a:cubicBezTo>
                <a:cubicBezTo>
                  <a:pt x="3741008" y="5198249"/>
                  <a:pt x="3725130" y="5200067"/>
                  <a:pt x="3682511" y="5206726"/>
                </a:cubicBezTo>
                <a:lnTo>
                  <a:pt x="3610033" y="5236404"/>
                </a:lnTo>
                <a:lnTo>
                  <a:pt x="3603853" y="5235151"/>
                </a:lnTo>
                <a:cubicBezTo>
                  <a:pt x="3599581" y="5234582"/>
                  <a:pt x="3596727" y="5234582"/>
                  <a:pt x="3594734" y="5235000"/>
                </a:cubicBezTo>
                <a:lnTo>
                  <a:pt x="3594499" y="5235248"/>
                </a:lnTo>
                <a:lnTo>
                  <a:pt x="3585976" y="5234613"/>
                </a:lnTo>
                <a:cubicBezTo>
                  <a:pt x="3571624" y="5232966"/>
                  <a:pt x="3549390" y="5246024"/>
                  <a:pt x="3536133" y="5243533"/>
                </a:cubicBezTo>
                <a:cubicBezTo>
                  <a:pt x="3513941" y="5247484"/>
                  <a:pt x="3488623" y="5241722"/>
                  <a:pt x="3473221" y="5246900"/>
                </a:cubicBezTo>
                <a:lnTo>
                  <a:pt x="3400726" y="5257980"/>
                </a:lnTo>
                <a:lnTo>
                  <a:pt x="3363886" y="5242390"/>
                </a:lnTo>
                <a:cubicBezTo>
                  <a:pt x="3359857" y="5240276"/>
                  <a:pt x="3353995" y="5239285"/>
                  <a:pt x="3344024" y="5240843"/>
                </a:cubicBezTo>
                <a:lnTo>
                  <a:pt x="3341696" y="5241740"/>
                </a:lnTo>
                <a:cubicBezTo>
                  <a:pt x="3336378" y="5239467"/>
                  <a:pt x="3295544" y="5238428"/>
                  <a:pt x="3262354" y="5236335"/>
                </a:cubicBezTo>
                <a:cubicBezTo>
                  <a:pt x="3209722" y="5234182"/>
                  <a:pt x="3203388" y="5226850"/>
                  <a:pt x="3142554" y="5229184"/>
                </a:cubicBezTo>
                <a:cubicBezTo>
                  <a:pt x="3082689" y="5228054"/>
                  <a:pt x="3072287" y="5222531"/>
                  <a:pt x="3030289" y="5226754"/>
                </a:cubicBezTo>
                <a:lnTo>
                  <a:pt x="2781567" y="5206686"/>
                </a:lnTo>
                <a:cubicBezTo>
                  <a:pt x="2719297" y="5181253"/>
                  <a:pt x="2717600" y="5209366"/>
                  <a:pt x="2646525" y="5196996"/>
                </a:cubicBezTo>
                <a:cubicBezTo>
                  <a:pt x="2582514" y="5252116"/>
                  <a:pt x="2608699" y="5216923"/>
                  <a:pt x="2568026" y="5221129"/>
                </a:cubicBezTo>
                <a:lnTo>
                  <a:pt x="2443253" y="5208345"/>
                </a:lnTo>
                <a:cubicBezTo>
                  <a:pt x="2411579" y="5193116"/>
                  <a:pt x="2354025" y="5220787"/>
                  <a:pt x="2315110" y="5200558"/>
                </a:cubicBezTo>
                <a:cubicBezTo>
                  <a:pt x="2275998" y="5200064"/>
                  <a:pt x="2233180" y="5203921"/>
                  <a:pt x="2208576" y="5205371"/>
                </a:cubicBezTo>
                <a:cubicBezTo>
                  <a:pt x="2171834" y="5208734"/>
                  <a:pt x="2129866" y="5216948"/>
                  <a:pt x="2094663" y="5220739"/>
                </a:cubicBezTo>
                <a:cubicBezTo>
                  <a:pt x="2077537" y="5208224"/>
                  <a:pt x="2045550" y="5228736"/>
                  <a:pt x="1997354" y="5228115"/>
                </a:cubicBezTo>
                <a:cubicBezTo>
                  <a:pt x="1978701" y="5213725"/>
                  <a:pt x="1964847" y="5227872"/>
                  <a:pt x="1928170" y="5207933"/>
                </a:cubicBezTo>
                <a:cubicBezTo>
                  <a:pt x="1926356" y="5209581"/>
                  <a:pt x="1924158" y="5211077"/>
                  <a:pt x="1921648" y="5212376"/>
                </a:cubicBezTo>
                <a:cubicBezTo>
                  <a:pt x="1907074" y="5219912"/>
                  <a:pt x="1885326" y="5219256"/>
                  <a:pt x="1873078" y="5210909"/>
                </a:cubicBezTo>
                <a:cubicBezTo>
                  <a:pt x="1843561" y="5197336"/>
                  <a:pt x="1814688" y="5190184"/>
                  <a:pt x="1786653" y="5185506"/>
                </a:cubicBezTo>
                <a:lnTo>
                  <a:pt x="1738202" y="5190151"/>
                </a:lnTo>
                <a:cubicBezTo>
                  <a:pt x="1719606" y="5193431"/>
                  <a:pt x="1696659" y="5201624"/>
                  <a:pt x="1675069" y="5205187"/>
                </a:cubicBezTo>
                <a:cubicBezTo>
                  <a:pt x="1652706" y="5206295"/>
                  <a:pt x="1628632" y="5200221"/>
                  <a:pt x="1608667" y="5211530"/>
                </a:cubicBezTo>
                <a:cubicBezTo>
                  <a:pt x="1569684" y="5222268"/>
                  <a:pt x="1524371" y="5203732"/>
                  <a:pt x="1496108" y="5235064"/>
                </a:cubicBezTo>
                <a:cubicBezTo>
                  <a:pt x="1418279" y="5248591"/>
                  <a:pt x="1264074" y="5266996"/>
                  <a:pt x="1149977" y="5280527"/>
                </a:cubicBezTo>
                <a:cubicBezTo>
                  <a:pt x="1078956" y="5285959"/>
                  <a:pt x="1007436" y="5276867"/>
                  <a:pt x="948730" y="5278315"/>
                </a:cubicBezTo>
                <a:cubicBezTo>
                  <a:pt x="943262" y="5275236"/>
                  <a:pt x="864620" y="5290630"/>
                  <a:pt x="858267" y="5289202"/>
                </a:cubicBezTo>
                <a:lnTo>
                  <a:pt x="837538" y="5288087"/>
                </a:lnTo>
                <a:cubicBezTo>
                  <a:pt x="828230" y="5291222"/>
                  <a:pt x="821860" y="5291245"/>
                  <a:pt x="816807" y="5289893"/>
                </a:cubicBezTo>
                <a:lnTo>
                  <a:pt x="811504" y="5287231"/>
                </a:lnTo>
                <a:lnTo>
                  <a:pt x="797039" y="5287512"/>
                </a:lnTo>
                <a:lnTo>
                  <a:pt x="767899" y="5285482"/>
                </a:lnTo>
                <a:lnTo>
                  <a:pt x="763051" y="5287525"/>
                </a:lnTo>
                <a:lnTo>
                  <a:pt x="720045" y="5288234"/>
                </a:lnTo>
                <a:cubicBezTo>
                  <a:pt x="719945" y="5288620"/>
                  <a:pt x="719841" y="5289007"/>
                  <a:pt x="719740" y="5289394"/>
                </a:cubicBezTo>
                <a:cubicBezTo>
                  <a:pt x="718072" y="5292009"/>
                  <a:pt x="714994" y="5293970"/>
                  <a:pt x="708873" y="5294615"/>
                </a:cubicBezTo>
                <a:cubicBezTo>
                  <a:pt x="688382" y="5302054"/>
                  <a:pt x="618515" y="5327054"/>
                  <a:pt x="596790" y="5334030"/>
                </a:cubicBezTo>
                <a:cubicBezTo>
                  <a:pt x="586280" y="5334581"/>
                  <a:pt x="582712" y="5336092"/>
                  <a:pt x="578533" y="5336469"/>
                </a:cubicBezTo>
                <a:lnTo>
                  <a:pt x="571715" y="5336295"/>
                </a:lnTo>
                <a:cubicBezTo>
                  <a:pt x="549477" y="5342095"/>
                  <a:pt x="473047" y="5364548"/>
                  <a:pt x="445097" y="5371270"/>
                </a:cubicBezTo>
                <a:cubicBezTo>
                  <a:pt x="428063" y="5364232"/>
                  <a:pt x="415658" y="5368590"/>
                  <a:pt x="404013" y="5376625"/>
                </a:cubicBezTo>
                <a:cubicBezTo>
                  <a:pt x="366416" y="5376310"/>
                  <a:pt x="333818" y="5389190"/>
                  <a:pt x="292433" y="5395658"/>
                </a:cubicBezTo>
                <a:lnTo>
                  <a:pt x="118379" y="5443301"/>
                </a:lnTo>
                <a:cubicBezTo>
                  <a:pt x="72227" y="5451679"/>
                  <a:pt x="35253" y="5444651"/>
                  <a:pt x="15524" y="5445927"/>
                </a:cubicBezTo>
                <a:lnTo>
                  <a:pt x="0" y="5450957"/>
                </a:lnTo>
                <a:close/>
              </a:path>
            </a:pathLst>
          </a:custGeom>
        </p:spPr>
        <p:txBody>
          <a:bodyPr wrap="square">
            <a:noAutofit/>
          </a:bodyPr>
          <a:lstStyle>
            <a:lvl1pPr marL="0" indent="0" algn="ctr">
              <a:buNone/>
              <a:defRPr/>
            </a:lvl1pPr>
          </a:lstStyle>
          <a:p>
            <a:r>
              <a:rPr lang="en-US"/>
              <a:t>Click to add photo</a:t>
            </a:r>
          </a:p>
        </p:txBody>
      </p:sp>
      <p:sp>
        <p:nvSpPr>
          <p:cNvPr id="24" name="Title 1">
            <a:extLst>
              <a:ext uri="{FF2B5EF4-FFF2-40B4-BE49-F238E27FC236}">
                <a16:creationId xmlns:a16="http://schemas.microsoft.com/office/drawing/2014/main" id="{1D6E0D65-9776-491D-8E3D-8FD9375B26D1}"/>
              </a:ext>
            </a:extLst>
          </p:cNvPr>
          <p:cNvSpPr>
            <a:spLocks noGrp="1"/>
          </p:cNvSpPr>
          <p:nvPr>
            <p:ph type="ctrTitle"/>
          </p:nvPr>
        </p:nvSpPr>
        <p:spPr>
          <a:xfrm>
            <a:off x="723900" y="5492887"/>
            <a:ext cx="10750253" cy="632588"/>
          </a:xfrm>
        </p:spPr>
        <p:txBody>
          <a:bodyPr/>
          <a:lstStyle>
            <a:lvl1pPr algn="ctr">
              <a:defRPr/>
            </a:lvl1pPr>
          </a:lstStyle>
          <a:p>
            <a:endParaRPr lang="en-US"/>
          </a:p>
        </p:txBody>
      </p:sp>
      <p:sp>
        <p:nvSpPr>
          <p:cNvPr id="25" name="Subtitle 2">
            <a:extLst>
              <a:ext uri="{FF2B5EF4-FFF2-40B4-BE49-F238E27FC236}">
                <a16:creationId xmlns:a16="http://schemas.microsoft.com/office/drawing/2014/main" id="{B1E8DB09-DDC5-4A27-9DF1-7FCD28BEBA36}"/>
              </a:ext>
            </a:extLst>
          </p:cNvPr>
          <p:cNvSpPr>
            <a:spLocks noGrp="1"/>
          </p:cNvSpPr>
          <p:nvPr>
            <p:ph type="subTitle" idx="1"/>
          </p:nvPr>
        </p:nvSpPr>
        <p:spPr>
          <a:xfrm>
            <a:off x="1697411" y="6137069"/>
            <a:ext cx="8803231" cy="494419"/>
          </a:xfrm>
        </p:spPr>
        <p:txBody>
          <a:bodyPr>
            <a:normAutofit/>
          </a:bodyPr>
          <a:lstStyle>
            <a:lvl1pPr marL="0" indent="0" algn="ctr">
              <a:buNone/>
              <a:defRPr/>
            </a:lvl1pPr>
          </a:lstStyle>
          <a:p>
            <a:endParaRPr lang="en-US"/>
          </a:p>
        </p:txBody>
      </p:sp>
    </p:spTree>
    <p:extLst>
      <p:ext uri="{BB962C8B-B14F-4D97-AF65-F5344CB8AC3E}">
        <p14:creationId xmlns:p14="http://schemas.microsoft.com/office/powerpoint/2010/main" val="3132766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image" Target="../media/image2.png"/><Relationship Id="rId2" Type="http://schemas.openxmlformats.org/officeDocument/2006/relationships/slideLayout" Target="../slideLayouts/slideLayout10.xml"/><Relationship Id="rId16" Type="http://schemas.openxmlformats.org/officeDocument/2006/relationships/customXml" Target="../ink/ink1.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image" Target="../media/image1.png"/><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7109018"/>
      </p:ext>
    </p:extLst>
  </p:cSld>
  <p:clrMap bg1="lt1" tx1="dk1" bg2="lt2" tx2="dk2" accent1="accent1" accent2="accent2" accent3="accent3" accent4="accent4" accent5="accent5" accent6="accent6" hlink="hlink" folHlink="folHlink"/>
  <p:sldLayoutIdLst>
    <p:sldLayoutId id="2147483649" r:id="rId1"/>
    <p:sldLayoutId id="2147483698" r:id="rId2"/>
    <p:sldLayoutId id="2147483699" r:id="rId3"/>
    <p:sldLayoutId id="2147483657" r:id="rId4"/>
    <p:sldLayoutId id="2147483656" r:id="rId5"/>
    <p:sldLayoutId id="2147483700" r:id="rId6"/>
    <p:sldLayoutId id="2147483652" r:id="rId7"/>
    <p:sldLayoutId id="2147483658" r:id="rId8"/>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descr="A person in a dark room&#10;&#10;Description automatically generated">
            <a:extLst>
              <a:ext uri="{FF2B5EF4-FFF2-40B4-BE49-F238E27FC236}">
                <a16:creationId xmlns:a16="http://schemas.microsoft.com/office/drawing/2014/main" id="{DEB2E8C4-C3E7-4048-A43D-9859510CFA98}"/>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p:sp>
        <p:nvSpPr>
          <p:cNvPr id="2" name="Title Placeholder 1">
            <a:extLst>
              <a:ext uri="{FF2B5EF4-FFF2-40B4-BE49-F238E27FC236}">
                <a16:creationId xmlns:a16="http://schemas.microsoft.com/office/drawing/2014/main" id="{9AFBD2E1-C16B-4996-869C-DD03823A80A4}"/>
              </a:ext>
            </a:extLst>
          </p:cNvPr>
          <p:cNvSpPr>
            <a:spLocks noGrp="1"/>
          </p:cNvSpPr>
          <p:nvPr>
            <p:ph type="title"/>
          </p:nvPr>
        </p:nvSpPr>
        <p:spPr>
          <a:xfrm>
            <a:off x="1050879" y="609601"/>
            <a:ext cx="9810604" cy="121602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844DB6A-ED8E-4755-BC7A-B7AA65244231}"/>
              </a:ext>
            </a:extLst>
          </p:cNvPr>
          <p:cNvSpPr>
            <a:spLocks noGrp="1"/>
          </p:cNvSpPr>
          <p:nvPr>
            <p:ph type="body" idx="1"/>
          </p:nvPr>
        </p:nvSpPr>
        <p:spPr>
          <a:xfrm>
            <a:off x="1050879" y="1825624"/>
            <a:ext cx="9810604" cy="44287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F5CE27-B558-4B88-ACE3-B70423127730}"/>
              </a:ext>
            </a:extLst>
          </p:cNvPr>
          <p:cNvSpPr>
            <a:spLocks noGrp="1"/>
          </p:cNvSpPr>
          <p:nvPr>
            <p:ph type="dt" sz="half" idx="2"/>
          </p:nvPr>
        </p:nvSpPr>
        <p:spPr>
          <a:xfrm rot="5400000">
            <a:off x="10509243" y="5071825"/>
            <a:ext cx="2647667" cy="365125"/>
          </a:xfrm>
          <a:prstGeom prst="rect">
            <a:avLst/>
          </a:prstGeom>
        </p:spPr>
        <p:txBody>
          <a:bodyPr vert="horz" lIns="91440" tIns="45720" rIns="91440" bIns="45720" rtlCol="0" anchor="ctr"/>
          <a:lstStyle>
            <a:lvl1pPr algn="l">
              <a:defRPr sz="900" cap="all" spc="300" baseline="0">
                <a:solidFill>
                  <a:schemeClr val="tx1">
                    <a:lumMod val="85000"/>
                    <a:lumOff val="15000"/>
                  </a:schemeClr>
                </a:solidFill>
                <a:latin typeface="+mn-lt"/>
              </a:defRPr>
            </a:lvl1pPr>
          </a:lstStyle>
          <a:p>
            <a:r>
              <a:rPr lang="en-US"/>
              <a:t>20XX</a:t>
            </a:r>
            <a:endParaRPr lang="en-US">
              <a:latin typeface="+mn-lt"/>
            </a:endParaRPr>
          </a:p>
        </p:txBody>
      </p:sp>
      <p:sp>
        <p:nvSpPr>
          <p:cNvPr id="5" name="Footer Placeholder 4">
            <a:extLst>
              <a:ext uri="{FF2B5EF4-FFF2-40B4-BE49-F238E27FC236}">
                <a16:creationId xmlns:a16="http://schemas.microsoft.com/office/drawing/2014/main" id="{4ACE5D61-F203-4F00-9CF1-AB0AE4937006}"/>
              </a:ext>
            </a:extLst>
          </p:cNvPr>
          <p:cNvSpPr>
            <a:spLocks noGrp="1"/>
          </p:cNvSpPr>
          <p:nvPr>
            <p:ph type="ftr" sz="quarter" idx="3"/>
          </p:nvPr>
        </p:nvSpPr>
        <p:spPr>
          <a:xfrm rot="5400000">
            <a:off x="10447827" y="1407402"/>
            <a:ext cx="2770499" cy="365125"/>
          </a:xfrm>
          <a:prstGeom prst="rect">
            <a:avLst/>
          </a:prstGeom>
        </p:spPr>
        <p:txBody>
          <a:bodyPr vert="horz" lIns="91440" tIns="45720" rIns="91440" bIns="45720" rtlCol="0" anchor="ctr"/>
          <a:lstStyle>
            <a:lvl1pPr algn="r">
              <a:defRPr sz="900" cap="all" spc="300" baseline="0">
                <a:solidFill>
                  <a:schemeClr val="tx1">
                    <a:lumMod val="85000"/>
                    <a:lumOff val="15000"/>
                  </a:schemeClr>
                </a:solidFill>
                <a:latin typeface="+mn-lt"/>
              </a:defRPr>
            </a:lvl1pPr>
          </a:lstStyle>
          <a:p>
            <a:r>
              <a:rPr lang="en-US">
                <a:latin typeface="+mn-lt"/>
              </a:rPr>
              <a:t>PRESENTATION TITLE</a:t>
            </a:r>
          </a:p>
        </p:txBody>
      </p:sp>
      <p:sp>
        <p:nvSpPr>
          <p:cNvPr id="6" name="Slide Number Placeholder 5">
            <a:extLst>
              <a:ext uri="{FF2B5EF4-FFF2-40B4-BE49-F238E27FC236}">
                <a16:creationId xmlns:a16="http://schemas.microsoft.com/office/drawing/2014/main" id="{39FF38BD-5F38-4F6E-B5DD-EB1AF06002E2}"/>
              </a:ext>
            </a:extLst>
          </p:cNvPr>
          <p:cNvSpPr>
            <a:spLocks noGrp="1"/>
          </p:cNvSpPr>
          <p:nvPr>
            <p:ph type="sldNum" sz="quarter" idx="4"/>
          </p:nvPr>
        </p:nvSpPr>
        <p:spPr>
          <a:xfrm>
            <a:off x="11560121" y="3138985"/>
            <a:ext cx="545911" cy="580029"/>
          </a:xfrm>
          <a:prstGeom prst="rect">
            <a:avLst/>
          </a:prstGeom>
        </p:spPr>
        <p:txBody>
          <a:bodyPr vert="horz" lIns="91440" tIns="45720" rIns="91440" bIns="45720" rtlCol="0" anchor="ctr"/>
          <a:lstStyle>
            <a:lvl1pPr algn="ctr">
              <a:defRPr sz="1600">
                <a:solidFill>
                  <a:schemeClr val="tx1">
                    <a:lumMod val="85000"/>
                    <a:lumOff val="15000"/>
                  </a:schemeClr>
                </a:solidFill>
                <a:latin typeface="+mn-lt"/>
              </a:defRPr>
            </a:lvl1pPr>
          </a:lstStyle>
          <a:p>
            <a:fld id="{9D4AEF59-F28E-467C-9EA3-92D1CFAD475A}" type="slidenum">
              <a:rPr lang="en-US" smtClean="0"/>
              <a:pPr/>
              <a:t>‹#›</a:t>
            </a:fld>
            <a:endParaRPr lang="en-US">
              <a:latin typeface="+mn-lt"/>
            </a:endParaRPr>
          </a:p>
        </p:txBody>
      </p:sp>
      <mc:AlternateContent xmlns:mc="http://schemas.openxmlformats.org/markup-compatibility/2006">
        <mc:Choice xmlns:p14="http://schemas.microsoft.com/office/powerpoint/2010/main" Requires="p14">
          <p:contentPart p14:bwMode="auto" r:id="rId16">
            <p14:nvContentPartPr>
              <p14:cNvPr id="18" name="Ink 17">
                <a:extLst>
                  <a:ext uri="{FF2B5EF4-FFF2-40B4-BE49-F238E27FC236}">
                    <a16:creationId xmlns:a16="http://schemas.microsoft.com/office/drawing/2014/main" id="{24D29CCB-7956-4E3E-8880-304085F04BF4}"/>
                  </a:ext>
                </a:extLst>
              </p14:cNvPr>
              <p14:cNvContentPartPr/>
              <p14:nvPr/>
            </p14:nvContentPartPr>
            <p14:xfrm>
              <a:off x="12490710" y="6342652"/>
              <a:ext cx="360" cy="360"/>
            </p14:xfrm>
          </p:contentPart>
        </mc:Choice>
        <mc:Fallback>
          <p:pic>
            <p:nvPicPr>
              <p:cNvPr id="18" name="Ink 17">
                <a:extLst>
                  <a:ext uri="{FF2B5EF4-FFF2-40B4-BE49-F238E27FC236}">
                    <a16:creationId xmlns:a16="http://schemas.microsoft.com/office/drawing/2014/main" id="{24D29CCB-7956-4E3E-8880-304085F04BF4}"/>
                  </a:ext>
                </a:extLst>
              </p:cNvPr>
              <p:cNvPicPr/>
              <p:nvPr/>
            </p:nvPicPr>
            <p:blipFill>
              <a:blip r:embed="rId17"/>
              <a:stretch>
                <a:fillRect/>
              </a:stretch>
            </p:blipFill>
            <p:spPr>
              <a:xfrm>
                <a:off x="12481710" y="6333652"/>
                <a:ext cx="18000" cy="18000"/>
              </a:xfrm>
              <a:prstGeom prst="rect">
                <a:avLst/>
              </a:prstGeom>
            </p:spPr>
          </p:pic>
        </mc:Fallback>
      </mc:AlternateContent>
    </p:spTree>
    <p:extLst>
      <p:ext uri="{BB962C8B-B14F-4D97-AF65-F5344CB8AC3E}">
        <p14:creationId xmlns:p14="http://schemas.microsoft.com/office/powerpoint/2010/main" val="41966357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4" r:id="rId12"/>
    <p:sldLayoutId id="2147483697" r:id="rId13"/>
  </p:sldLayoutIdLst>
  <p:hf hdr="0" dt="0"/>
  <p:txStyles>
    <p:titleStyle>
      <a:lvl1pPr algn="l" defTabSz="914400" rtl="0" eaLnBrk="1" latinLnBrk="0" hangingPunct="1">
        <a:lnSpc>
          <a:spcPct val="110000"/>
        </a:lnSpc>
        <a:spcBef>
          <a:spcPct val="0"/>
        </a:spcBef>
        <a:buNone/>
        <a:defRPr sz="2800" kern="1200" cap="all" spc="600" baseline="0">
          <a:solidFill>
            <a:schemeClr val="tx1">
              <a:lumMod val="85000"/>
              <a:lumOff val="15000"/>
            </a:schemeClr>
          </a:solidFill>
          <a:latin typeface="+mj-lt"/>
          <a:ea typeface="Batang" panose="02030600000101010101" pitchFamily="18" charset="-127"/>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032">
          <p15:clr>
            <a:srgbClr val="F26B43"/>
          </p15:clr>
        </p15:guide>
        <p15:guide id="4" orient="horz" pos="288">
          <p15:clr>
            <a:srgbClr val="F26B43"/>
          </p15:clr>
        </p15:guide>
        <p15:guide id="5" pos="456">
          <p15:clr>
            <a:srgbClr val="F26B43"/>
          </p15:clr>
        </p15:guide>
        <p15:guide id="6" pos="7224">
          <p15:clr>
            <a:srgbClr val="F26B43"/>
          </p15:clr>
        </p15:guide>
        <p15:guide id="7" orient="horz" pos="3960">
          <p15:clr>
            <a:srgbClr val="F26B43"/>
          </p15:clr>
        </p15:guide>
        <p15:guide id="8" orient="horz" pos="696">
          <p15:clr>
            <a:srgbClr val="F26B43"/>
          </p15:clr>
        </p15:guide>
        <p15:guide id="9" orient="horz" pos="864">
          <p15:clr>
            <a:srgbClr val="F26B43"/>
          </p15:clr>
        </p15:guide>
        <p15:guide id="10" orient="horz" pos="38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png"/><Relationship Id="rId4" Type="http://schemas.openxmlformats.org/officeDocument/2006/relationships/customXml" Target="../ink/ink7.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1.png"/><Relationship Id="rId7" Type="http://schemas.openxmlformats.org/officeDocument/2006/relationships/diagramLayout" Target="../diagrams/layout5.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Data" Target="../diagrams/data5.xml"/><Relationship Id="rId5" Type="http://schemas.openxmlformats.org/officeDocument/2006/relationships/image" Target="../media/image2.png"/><Relationship Id="rId10" Type="http://schemas.microsoft.com/office/2007/relationships/diagramDrawing" Target="../diagrams/drawing5.xml"/><Relationship Id="rId4" Type="http://schemas.openxmlformats.org/officeDocument/2006/relationships/customXml" Target="../ink/ink8.xml"/><Relationship Id="rId9" Type="http://schemas.openxmlformats.org/officeDocument/2006/relationships/diagramColors" Target="../diagrams/colors5.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image" Target="../media/image1.png"/><Relationship Id="rId7" Type="http://schemas.openxmlformats.org/officeDocument/2006/relationships/diagramLayout" Target="../diagrams/layout6.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diagramData" Target="../diagrams/data6.xml"/><Relationship Id="rId5" Type="http://schemas.openxmlformats.org/officeDocument/2006/relationships/image" Target="../media/image2.png"/><Relationship Id="rId10" Type="http://schemas.microsoft.com/office/2007/relationships/diagramDrawing" Target="../diagrams/drawing6.xml"/><Relationship Id="rId4" Type="http://schemas.openxmlformats.org/officeDocument/2006/relationships/customXml" Target="../ink/ink9.xml"/><Relationship Id="rId9" Type="http://schemas.openxmlformats.org/officeDocument/2006/relationships/diagramColors" Target="../diagrams/colors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2.png"/><Relationship Id="rId4" Type="http://schemas.openxmlformats.org/officeDocument/2006/relationships/customXml" Target="../ink/ink10.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1.png"/><Relationship Id="rId11" Type="http://schemas.openxmlformats.org/officeDocument/2006/relationships/image" Target="../media/image16.jpeg"/><Relationship Id="rId5" Type="http://schemas.openxmlformats.org/officeDocument/2006/relationships/image" Target="../media/image2.png"/><Relationship Id="rId10" Type="http://schemas.openxmlformats.org/officeDocument/2006/relationships/image" Target="../media/image15.png"/><Relationship Id="rId4" Type="http://schemas.openxmlformats.org/officeDocument/2006/relationships/customXml" Target="../ink/ink2.xml"/><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png"/><Relationship Id="rId7" Type="http://schemas.openxmlformats.org/officeDocument/2006/relationships/diagramLayout" Target="../diagrams/layout2.xml"/><Relationship Id="rId12"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Data" Target="../diagrams/data2.xml"/><Relationship Id="rId11" Type="http://schemas.openxmlformats.org/officeDocument/2006/relationships/image" Target="../media/image17.jpeg"/><Relationship Id="rId5" Type="http://schemas.openxmlformats.org/officeDocument/2006/relationships/image" Target="../media/image2.png"/><Relationship Id="rId10" Type="http://schemas.microsoft.com/office/2007/relationships/diagramDrawing" Target="../diagrams/drawing2.xml"/><Relationship Id="rId4" Type="http://schemas.openxmlformats.org/officeDocument/2006/relationships/customXml" Target="../ink/ink3.xml"/><Relationship Id="rId9" Type="http://schemas.openxmlformats.org/officeDocument/2006/relationships/diagramColors" Target="../diagrams/colors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image" Target="../media/image1.png"/><Relationship Id="rId7" Type="http://schemas.openxmlformats.org/officeDocument/2006/relationships/image" Target="../media/image20.png"/><Relationship Id="rId12"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9.png"/><Relationship Id="rId11" Type="http://schemas.openxmlformats.org/officeDocument/2006/relationships/diagramColors" Target="../diagrams/colors3.xml"/><Relationship Id="rId5" Type="http://schemas.openxmlformats.org/officeDocument/2006/relationships/image" Target="../media/image2.png"/><Relationship Id="rId10" Type="http://schemas.openxmlformats.org/officeDocument/2006/relationships/diagramQuickStyle" Target="../diagrams/quickStyle3.xml"/><Relationship Id="rId4" Type="http://schemas.openxmlformats.org/officeDocument/2006/relationships/customXml" Target="../ink/ink4.xml"/><Relationship Id="rId9"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image" Target="../media/image1.png"/><Relationship Id="rId7" Type="http://schemas.openxmlformats.org/officeDocument/2006/relationships/image" Target="../media/image22.png"/><Relationship Id="rId12"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1.png"/><Relationship Id="rId11" Type="http://schemas.openxmlformats.org/officeDocument/2006/relationships/diagramColors" Target="../diagrams/colors4.xml"/><Relationship Id="rId5" Type="http://schemas.openxmlformats.org/officeDocument/2006/relationships/image" Target="../media/image2.png"/><Relationship Id="rId10" Type="http://schemas.openxmlformats.org/officeDocument/2006/relationships/diagramQuickStyle" Target="../diagrams/quickStyle4.xml"/><Relationship Id="rId4" Type="http://schemas.openxmlformats.org/officeDocument/2006/relationships/customXml" Target="../ink/ink5.xml"/><Relationship Id="rId9"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3.png"/><Relationship Id="rId11" Type="http://schemas.openxmlformats.org/officeDocument/2006/relationships/image" Target="../media/image26.png"/><Relationship Id="rId5" Type="http://schemas.openxmlformats.org/officeDocument/2006/relationships/image" Target="../media/image2.png"/><Relationship Id="rId10" Type="http://schemas.openxmlformats.org/officeDocument/2006/relationships/image" Target="../media/image25.png"/><Relationship Id="rId4" Type="http://schemas.openxmlformats.org/officeDocument/2006/relationships/customXml" Target="../ink/ink6.xml"/><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D64C50-A740-468A-8AB6-F949358D80A6}"/>
              </a:ext>
            </a:extLst>
          </p:cNvPr>
          <p:cNvSpPr>
            <a:spLocks noGrp="1"/>
          </p:cNvSpPr>
          <p:nvPr>
            <p:ph type="title"/>
          </p:nvPr>
        </p:nvSpPr>
        <p:spPr>
          <a:xfrm>
            <a:off x="2377052" y="1260536"/>
            <a:ext cx="5839231" cy="1438867"/>
          </a:xfrm>
        </p:spPr>
        <p:txBody>
          <a:bodyPr lIns="91440" tIns="45720" rIns="91440" bIns="45720" anchor="b"/>
          <a:lstStyle/>
          <a:p>
            <a:r>
              <a:rPr lang="en-US" sz="7200" b="1" dirty="0">
                <a:solidFill>
                  <a:srgbClr val="262626"/>
                </a:solidFill>
                <a:latin typeface="+mn-lt"/>
                <a:ea typeface="+mj-lt"/>
                <a:cs typeface="+mj-lt"/>
              </a:rPr>
              <a:t>TOOLGO</a:t>
            </a:r>
            <a:endParaRPr lang="en-US" sz="7200">
              <a:latin typeface="+mn-lt"/>
              <a:ea typeface="+mn-lt"/>
              <a:cs typeface="Segoe UI Light"/>
            </a:endParaRPr>
          </a:p>
        </p:txBody>
      </p:sp>
      <p:sp>
        <p:nvSpPr>
          <p:cNvPr id="5" name="Text Placeholder 4">
            <a:extLst>
              <a:ext uri="{FF2B5EF4-FFF2-40B4-BE49-F238E27FC236}">
                <a16:creationId xmlns:a16="http://schemas.microsoft.com/office/drawing/2014/main" id="{28F94A06-38B8-4C8F-ABF0-FB763704D01F}"/>
              </a:ext>
            </a:extLst>
          </p:cNvPr>
          <p:cNvSpPr>
            <a:spLocks noGrp="1"/>
          </p:cNvSpPr>
          <p:nvPr>
            <p:ph type="body" sz="quarter" idx="10"/>
          </p:nvPr>
        </p:nvSpPr>
        <p:spPr>
          <a:xfrm>
            <a:off x="2669711" y="3987188"/>
            <a:ext cx="3639496" cy="1638934"/>
          </a:xfrm>
        </p:spPr>
        <p:txBody>
          <a:bodyPr lIns="91440" tIns="45720" rIns="91440" bIns="45720" anchor="t"/>
          <a:lstStyle/>
          <a:p>
            <a:pPr algn="ctr"/>
            <a:r>
              <a:rPr lang="en-US" sz="2800" b="1" i="1" dirty="0">
                <a:solidFill>
                  <a:srgbClr val="262626"/>
                </a:solidFill>
                <a:ea typeface="+mn-lt"/>
                <a:cs typeface="+mn-lt"/>
              </a:rPr>
              <a:t>Areen Ateeq </a:t>
            </a:r>
            <a:endParaRPr lang="en-US" sz="2800" dirty="0">
              <a:solidFill>
                <a:srgbClr val="262626"/>
              </a:solidFill>
              <a:ea typeface="+mn-lt"/>
              <a:cs typeface="+mn-lt"/>
            </a:endParaRPr>
          </a:p>
          <a:p>
            <a:pPr algn="ctr"/>
            <a:r>
              <a:rPr lang="en-US" sz="2800" b="1" i="1" dirty="0">
                <a:solidFill>
                  <a:srgbClr val="262626"/>
                </a:solidFill>
                <a:ea typeface="+mn-lt"/>
                <a:cs typeface="+mn-lt"/>
              </a:rPr>
              <a:t>&amp;</a:t>
            </a:r>
          </a:p>
          <a:p>
            <a:pPr algn="ctr"/>
            <a:r>
              <a:rPr lang="en-US" sz="2800" b="1" i="1" dirty="0">
                <a:solidFill>
                  <a:srgbClr val="262626"/>
                </a:solidFill>
                <a:ea typeface="+mn-lt"/>
                <a:cs typeface="+mn-lt"/>
              </a:rPr>
              <a:t> Eyad Al Hasan</a:t>
            </a:r>
            <a:endParaRPr lang="en-US" sz="2800">
              <a:solidFill>
                <a:srgbClr val="262626"/>
              </a:solidFill>
              <a:ea typeface="+mn-lt"/>
              <a:cs typeface="+mn-lt"/>
            </a:endParaRPr>
          </a:p>
          <a:p>
            <a:endParaRPr lang="en-US" dirty="0">
              <a:cs typeface="Segoe UI Light"/>
            </a:endParaRPr>
          </a:p>
        </p:txBody>
      </p:sp>
      <p:sp>
        <p:nvSpPr>
          <p:cNvPr id="16" name="Text Placeholder 15">
            <a:extLst>
              <a:ext uri="{FF2B5EF4-FFF2-40B4-BE49-F238E27FC236}">
                <a16:creationId xmlns:a16="http://schemas.microsoft.com/office/drawing/2014/main" id="{A37C1019-D992-06C7-BBAF-C153A2F43F0D}"/>
              </a:ext>
            </a:extLst>
          </p:cNvPr>
          <p:cNvSpPr>
            <a:spLocks noGrp="1"/>
          </p:cNvSpPr>
          <p:nvPr>
            <p:ph type="body" sz="quarter" idx="12"/>
          </p:nvPr>
        </p:nvSpPr>
        <p:spPr>
          <a:xfrm>
            <a:off x="9396723" y="0"/>
            <a:ext cx="2895600" cy="6858000"/>
          </a:xfrm>
          <a:solidFill>
            <a:srgbClr val="81ACC7"/>
          </a:solidFill>
        </p:spPr>
        <p:txBody>
          <a:bodyPr/>
          <a:lstStyle/>
          <a:p>
            <a:endParaRPr lang="en-US" dirty="0"/>
          </a:p>
        </p:txBody>
      </p:sp>
      <p:sp>
        <p:nvSpPr>
          <p:cNvPr id="10" name="TextBox 9">
            <a:extLst>
              <a:ext uri="{FF2B5EF4-FFF2-40B4-BE49-F238E27FC236}">
                <a16:creationId xmlns:a16="http://schemas.microsoft.com/office/drawing/2014/main" id="{77ACE1D3-7F00-4C37-73E0-08F00450B904}"/>
              </a:ext>
            </a:extLst>
          </p:cNvPr>
          <p:cNvSpPr txBox="1"/>
          <p:nvPr/>
        </p:nvSpPr>
        <p:spPr>
          <a:xfrm>
            <a:off x="2668440" y="2524664"/>
            <a:ext cx="488542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cap="all" dirty="0">
                <a:solidFill>
                  <a:srgbClr val="6D91AB"/>
                </a:solidFill>
                <a:latin typeface="Bembo"/>
              </a:rPr>
              <a:t>(HARDWARE PROJECT)</a:t>
            </a:r>
            <a:r>
              <a:rPr lang="en-US" sz="2400" dirty="0">
                <a:solidFill>
                  <a:srgbClr val="6D91AB"/>
                </a:solidFill>
                <a:latin typeface="Bembo"/>
              </a:rPr>
              <a:t>​</a:t>
            </a:r>
            <a:endParaRPr lang="en-US" sz="2400">
              <a:cs typeface="Segoe UI Light"/>
            </a:endParaRPr>
          </a:p>
        </p:txBody>
      </p:sp>
    </p:spTree>
    <p:extLst>
      <p:ext uri="{BB962C8B-B14F-4D97-AF65-F5344CB8AC3E}">
        <p14:creationId xmlns:p14="http://schemas.microsoft.com/office/powerpoint/2010/main" val="9725691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36" name="Ink 35">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36" name="Ink 35">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37" name="Rectangle 36">
            <a:extLst>
              <a:ext uri="{FF2B5EF4-FFF2-40B4-BE49-F238E27FC236}">
                <a16:creationId xmlns:a16="http://schemas.microsoft.com/office/drawing/2014/main" id="{D8B87011-5A8C-4EB7-B894-857AA7E38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84DF99EC-E51B-4BD0-AE03-814A9F0398AC}"/>
              </a:ext>
            </a:extLst>
          </p:cNvPr>
          <p:cNvSpPr>
            <a:spLocks noGrp="1"/>
          </p:cNvSpPr>
          <p:nvPr>
            <p:ph type="ctrTitle"/>
          </p:nvPr>
        </p:nvSpPr>
        <p:spPr>
          <a:xfrm>
            <a:off x="1407952" y="678998"/>
            <a:ext cx="9366955" cy="1381028"/>
          </a:xfrm>
        </p:spPr>
        <p:txBody>
          <a:bodyPr vert="horz" lIns="91440" tIns="45720" rIns="91440" bIns="45720" rtlCol="0" anchor="b">
            <a:normAutofit/>
          </a:bodyPr>
          <a:lstStyle/>
          <a:p>
            <a:pPr algn="ctr"/>
            <a:r>
              <a:rPr lang="en-US" sz="3200" b="1" dirty="0">
                <a:latin typeface="Segoe UI Light"/>
                <a:ea typeface="Batang"/>
                <a:cs typeface="Segoe UI Light"/>
              </a:rPr>
              <a:t>Other component</a:t>
            </a:r>
          </a:p>
          <a:p>
            <a:pPr algn="ctr"/>
            <a:endParaRPr lang="en-US" dirty="0">
              <a:latin typeface="Segoe UI Light"/>
              <a:cs typeface="Segoe UI Light"/>
            </a:endParaRPr>
          </a:p>
        </p:txBody>
      </p:sp>
      <p:sp>
        <p:nvSpPr>
          <p:cNvPr id="38" name="Freeform: Shape 37">
            <a:extLst>
              <a:ext uri="{FF2B5EF4-FFF2-40B4-BE49-F238E27FC236}">
                <a16:creationId xmlns:a16="http://schemas.microsoft.com/office/drawing/2014/main" id="{5BD394B4-9980-49BA-93BF-5526D8834B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44355"/>
            <a:ext cx="12192000" cy="1313646"/>
          </a:xfrm>
          <a:custGeom>
            <a:avLst/>
            <a:gdLst>
              <a:gd name="connsiteX0" fmla="*/ 1501254 w 12192000"/>
              <a:gd name="connsiteY0" fmla="*/ 0 h 1627817"/>
              <a:gd name="connsiteX1" fmla="*/ 10849970 w 12192000"/>
              <a:gd name="connsiteY1" fmla="*/ 44446 h 1627817"/>
              <a:gd name="connsiteX2" fmla="*/ 10982234 w 12192000"/>
              <a:gd name="connsiteY2" fmla="*/ 35639 h 1627817"/>
              <a:gd name="connsiteX3" fmla="*/ 11078148 w 12192000"/>
              <a:gd name="connsiteY3" fmla="*/ 40872 h 1627817"/>
              <a:gd name="connsiteX4" fmla="*/ 11157884 w 12192000"/>
              <a:gd name="connsiteY4" fmla="*/ 79217 h 1627817"/>
              <a:gd name="connsiteX5" fmla="*/ 11214117 w 12192000"/>
              <a:gd name="connsiteY5" fmla="*/ 135936 h 1627817"/>
              <a:gd name="connsiteX6" fmla="*/ 11349083 w 12192000"/>
              <a:gd name="connsiteY6" fmla="*/ 186170 h 1627817"/>
              <a:gd name="connsiteX7" fmla="*/ 11474142 w 12192000"/>
              <a:gd name="connsiteY7" fmla="*/ 307913 h 1627817"/>
              <a:gd name="connsiteX8" fmla="*/ 11534876 w 12192000"/>
              <a:gd name="connsiteY8" fmla="*/ 336279 h 1627817"/>
              <a:gd name="connsiteX9" fmla="*/ 11537646 w 12192000"/>
              <a:gd name="connsiteY9" fmla="*/ 337308 h 1627817"/>
              <a:gd name="connsiteX10" fmla="*/ 11570324 w 12192000"/>
              <a:gd name="connsiteY10" fmla="*/ 340039 h 1627817"/>
              <a:gd name="connsiteX11" fmla="*/ 11667489 w 12192000"/>
              <a:gd name="connsiteY11" fmla="*/ 349224 h 1627817"/>
              <a:gd name="connsiteX12" fmla="*/ 11912544 w 12192000"/>
              <a:gd name="connsiteY12" fmla="*/ 355566 h 1627817"/>
              <a:gd name="connsiteX13" fmla="*/ 11983207 w 12192000"/>
              <a:gd name="connsiteY13" fmla="*/ 329503 h 1627817"/>
              <a:gd name="connsiteX14" fmla="*/ 12052430 w 12192000"/>
              <a:gd name="connsiteY14" fmla="*/ 313102 h 1627817"/>
              <a:gd name="connsiteX15" fmla="*/ 12119850 w 12192000"/>
              <a:gd name="connsiteY15" fmla="*/ 321255 h 1627817"/>
              <a:gd name="connsiteX16" fmla="*/ 12105843 w 12192000"/>
              <a:gd name="connsiteY16" fmla="*/ 321486 h 1627817"/>
              <a:gd name="connsiteX17" fmla="*/ 12134617 w 12192000"/>
              <a:gd name="connsiteY17" fmla="*/ 323039 h 1627817"/>
              <a:gd name="connsiteX18" fmla="*/ 12119850 w 12192000"/>
              <a:gd name="connsiteY18" fmla="*/ 321255 h 1627817"/>
              <a:gd name="connsiteX19" fmla="*/ 12176998 w 12192000"/>
              <a:gd name="connsiteY19" fmla="*/ 320305 h 1627817"/>
              <a:gd name="connsiteX20" fmla="*/ 12192000 w 12192000"/>
              <a:gd name="connsiteY20" fmla="*/ 320640 h 1627817"/>
              <a:gd name="connsiteX21" fmla="*/ 12192000 w 12192000"/>
              <a:gd name="connsiteY21" fmla="*/ 1627817 h 1627817"/>
              <a:gd name="connsiteX22" fmla="*/ 6575794 w 12192000"/>
              <a:gd name="connsiteY22" fmla="*/ 1627817 h 1627817"/>
              <a:gd name="connsiteX23" fmla="*/ 6575794 w 12192000"/>
              <a:gd name="connsiteY23" fmla="*/ 1627814 h 1627817"/>
              <a:gd name="connsiteX24" fmla="*/ 0 w 12192000"/>
              <a:gd name="connsiteY24" fmla="*/ 1627814 h 1627817"/>
              <a:gd name="connsiteX25" fmla="*/ 0 w 12192000"/>
              <a:gd name="connsiteY25" fmla="*/ 122160 h 1627817"/>
              <a:gd name="connsiteX26" fmla="*/ 12829 w 12192000"/>
              <a:gd name="connsiteY26" fmla="*/ 122309 h 1627817"/>
              <a:gd name="connsiteX27" fmla="*/ 42394 w 12192000"/>
              <a:gd name="connsiteY27" fmla="*/ 125149 h 1627817"/>
              <a:gd name="connsiteX28" fmla="*/ 82610 w 12192000"/>
              <a:gd name="connsiteY28" fmla="*/ 124570 h 1627817"/>
              <a:gd name="connsiteX29" fmla="*/ 190111 w 12192000"/>
              <a:gd name="connsiteY29" fmla="*/ 115390 h 1627817"/>
              <a:gd name="connsiteX30" fmla="*/ 311923 w 12192000"/>
              <a:gd name="connsiteY30" fmla="*/ 93988 h 1627817"/>
              <a:gd name="connsiteX31" fmla="*/ 474273 w 12192000"/>
              <a:gd name="connsiteY31" fmla="*/ 42685 h 1627817"/>
              <a:gd name="connsiteX32" fmla="*/ 482953 w 12192000"/>
              <a:gd name="connsiteY32" fmla="*/ 40111 h 1627817"/>
              <a:gd name="connsiteX33" fmla="*/ 493177 w 12192000"/>
              <a:gd name="connsiteY33" fmla="*/ 45057 h 1627817"/>
              <a:gd name="connsiteX34" fmla="*/ 526988 w 12192000"/>
              <a:gd name="connsiteY34" fmla="*/ 54673 h 1627817"/>
              <a:gd name="connsiteX35" fmla="*/ 638805 w 12192000"/>
              <a:gd name="connsiteY35" fmla="*/ 32395 h 1627817"/>
              <a:gd name="connsiteX36" fmla="*/ 705427 w 12192000"/>
              <a:gd name="connsiteY36" fmla="*/ 21941 h 1627817"/>
              <a:gd name="connsiteX37" fmla="*/ 707353 w 12192000"/>
              <a:gd name="connsiteY37" fmla="*/ 23515 h 1627817"/>
              <a:gd name="connsiteX38" fmla="*/ 744848 w 12192000"/>
              <a:gd name="connsiteY38" fmla="*/ 31495 h 1627817"/>
              <a:gd name="connsiteX39" fmla="*/ 796678 w 12192000"/>
              <a:gd name="connsiteY39" fmla="*/ 7750 h 1627817"/>
              <a:gd name="connsiteX40" fmla="*/ 797256 w 12192000"/>
              <a:gd name="connsiteY40" fmla="*/ 7531 h 1627817"/>
              <a:gd name="connsiteX41" fmla="*/ 799821 w 12192000"/>
              <a:gd name="connsiteY41" fmla="*/ 7128 h 1627817"/>
              <a:gd name="connsiteX42" fmla="*/ 871342 w 12192000"/>
              <a:gd name="connsiteY42" fmla="*/ 12191 h 1627817"/>
              <a:gd name="connsiteX43" fmla="*/ 914788 w 12192000"/>
              <a:gd name="connsiteY43" fmla="*/ 9993 h 1627817"/>
              <a:gd name="connsiteX44" fmla="*/ 923558 w 12192000"/>
              <a:gd name="connsiteY44" fmla="*/ 11396 h 1627817"/>
              <a:gd name="connsiteX45" fmla="*/ 929098 w 12192000"/>
              <a:gd name="connsiteY45" fmla="*/ 9269 h 1627817"/>
              <a:gd name="connsiteX46" fmla="*/ 962718 w 12192000"/>
              <a:gd name="connsiteY46" fmla="*/ 7568 h 1627817"/>
              <a:gd name="connsiteX47" fmla="*/ 966639 w 12192000"/>
              <a:gd name="connsiteY47" fmla="*/ 8504 h 1627817"/>
              <a:gd name="connsiteX48" fmla="*/ 1023610 w 12192000"/>
              <a:gd name="connsiteY48" fmla="*/ 4550 h 1627817"/>
              <a:gd name="connsiteX49" fmla="*/ 1032479 w 12192000"/>
              <a:gd name="connsiteY49" fmla="*/ 4702 h 1627817"/>
              <a:gd name="connsiteX50" fmla="*/ 1092020 w 12192000"/>
              <a:gd name="connsiteY50" fmla="*/ 6179 h 1627817"/>
              <a:gd name="connsiteX51" fmla="*/ 1122182 w 12192000"/>
              <a:gd name="connsiteY51" fmla="*/ 4519 h 1627817"/>
              <a:gd name="connsiteX52" fmla="*/ 1201005 w 12192000"/>
              <a:gd name="connsiteY52" fmla="*/ 7364 h 1627817"/>
              <a:gd name="connsiteX53" fmla="*/ 1208058 w 12192000"/>
              <a:gd name="connsiteY53" fmla="*/ 6595 h 1627817"/>
              <a:gd name="connsiteX54" fmla="*/ 1322763 w 12192000"/>
              <a:gd name="connsiteY54" fmla="*/ 9833 h 1627817"/>
              <a:gd name="connsiteX55" fmla="*/ 1430476 w 12192000"/>
              <a:gd name="connsiteY55" fmla="*/ 13888 h 1627817"/>
              <a:gd name="connsiteX56" fmla="*/ 1469373 w 12192000"/>
              <a:gd name="connsiteY56" fmla="*/ 10716 h 1627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2192000" h="1627817">
                <a:moveTo>
                  <a:pt x="1501254" y="0"/>
                </a:moveTo>
                <a:lnTo>
                  <a:pt x="10849970" y="44446"/>
                </a:lnTo>
                <a:lnTo>
                  <a:pt x="10982234" y="35639"/>
                </a:lnTo>
                <a:cubicBezTo>
                  <a:pt x="11055045" y="33895"/>
                  <a:pt x="11049622" y="40584"/>
                  <a:pt x="11078148" y="40872"/>
                </a:cubicBezTo>
                <a:cubicBezTo>
                  <a:pt x="11066308" y="56420"/>
                  <a:pt x="11138691" y="79891"/>
                  <a:pt x="11157884" y="79217"/>
                </a:cubicBezTo>
                <a:cubicBezTo>
                  <a:pt x="11187278" y="75566"/>
                  <a:pt x="11207090" y="122123"/>
                  <a:pt x="11214117" y="135936"/>
                </a:cubicBezTo>
                <a:cubicBezTo>
                  <a:pt x="11246733" y="200730"/>
                  <a:pt x="11303773" y="145459"/>
                  <a:pt x="11349083" y="186170"/>
                </a:cubicBezTo>
                <a:cubicBezTo>
                  <a:pt x="11382909" y="242929"/>
                  <a:pt x="11423471" y="265599"/>
                  <a:pt x="11474142" y="307913"/>
                </a:cubicBezTo>
                <a:cubicBezTo>
                  <a:pt x="11483747" y="314309"/>
                  <a:pt x="11505647" y="324414"/>
                  <a:pt x="11534876" y="336279"/>
                </a:cubicBezTo>
                <a:lnTo>
                  <a:pt x="11537646" y="337308"/>
                </a:lnTo>
                <a:lnTo>
                  <a:pt x="11570324" y="340039"/>
                </a:lnTo>
                <a:cubicBezTo>
                  <a:pt x="11600608" y="342069"/>
                  <a:pt x="11633847" y="344524"/>
                  <a:pt x="11667489" y="349224"/>
                </a:cubicBezTo>
                <a:cubicBezTo>
                  <a:pt x="11734773" y="358625"/>
                  <a:pt x="11859924" y="358854"/>
                  <a:pt x="11912544" y="355566"/>
                </a:cubicBezTo>
                <a:cubicBezTo>
                  <a:pt x="11942032" y="340610"/>
                  <a:pt x="11959893" y="336580"/>
                  <a:pt x="11983207" y="329503"/>
                </a:cubicBezTo>
                <a:cubicBezTo>
                  <a:pt x="12006522" y="322426"/>
                  <a:pt x="12032632" y="313667"/>
                  <a:pt x="12052430" y="313102"/>
                </a:cubicBezTo>
                <a:lnTo>
                  <a:pt x="12119850" y="321255"/>
                </a:lnTo>
                <a:lnTo>
                  <a:pt x="12105843" y="321486"/>
                </a:lnTo>
                <a:lnTo>
                  <a:pt x="12134617" y="323039"/>
                </a:lnTo>
                <a:lnTo>
                  <a:pt x="12119850" y="321255"/>
                </a:lnTo>
                <a:lnTo>
                  <a:pt x="12176998" y="320305"/>
                </a:lnTo>
                <a:lnTo>
                  <a:pt x="12192000" y="320640"/>
                </a:lnTo>
                <a:lnTo>
                  <a:pt x="12192000" y="1627817"/>
                </a:lnTo>
                <a:lnTo>
                  <a:pt x="6575794" y="1627817"/>
                </a:lnTo>
                <a:lnTo>
                  <a:pt x="6575794" y="1627814"/>
                </a:lnTo>
                <a:lnTo>
                  <a:pt x="0" y="1627814"/>
                </a:lnTo>
                <a:lnTo>
                  <a:pt x="0" y="122160"/>
                </a:lnTo>
                <a:lnTo>
                  <a:pt x="12829" y="122309"/>
                </a:lnTo>
                <a:cubicBezTo>
                  <a:pt x="23530" y="122144"/>
                  <a:pt x="33614" y="116486"/>
                  <a:pt x="42394" y="125149"/>
                </a:cubicBezTo>
                <a:cubicBezTo>
                  <a:pt x="55001" y="135134"/>
                  <a:pt x="81498" y="109831"/>
                  <a:pt x="82610" y="124570"/>
                </a:cubicBezTo>
                <a:cubicBezTo>
                  <a:pt x="101619" y="107049"/>
                  <a:pt x="166968" y="113792"/>
                  <a:pt x="190111" y="115390"/>
                </a:cubicBezTo>
                <a:cubicBezTo>
                  <a:pt x="228331" y="110292"/>
                  <a:pt x="284546" y="99076"/>
                  <a:pt x="311923" y="93988"/>
                </a:cubicBezTo>
                <a:cubicBezTo>
                  <a:pt x="357451" y="81566"/>
                  <a:pt x="423269" y="58803"/>
                  <a:pt x="474273" y="42685"/>
                </a:cubicBezTo>
                <a:lnTo>
                  <a:pt x="482953" y="40111"/>
                </a:lnTo>
                <a:lnTo>
                  <a:pt x="493177" y="45057"/>
                </a:lnTo>
                <a:cubicBezTo>
                  <a:pt x="508307" y="49707"/>
                  <a:pt x="514732" y="44247"/>
                  <a:pt x="526988" y="54673"/>
                </a:cubicBezTo>
                <a:cubicBezTo>
                  <a:pt x="554354" y="54059"/>
                  <a:pt x="603681" y="38061"/>
                  <a:pt x="638805" y="32395"/>
                </a:cubicBezTo>
                <a:lnTo>
                  <a:pt x="705427" y="21941"/>
                </a:lnTo>
                <a:lnTo>
                  <a:pt x="707353" y="23515"/>
                </a:lnTo>
                <a:cubicBezTo>
                  <a:pt x="721993" y="25626"/>
                  <a:pt x="751326" y="18162"/>
                  <a:pt x="744848" y="31495"/>
                </a:cubicBezTo>
                <a:cubicBezTo>
                  <a:pt x="761047" y="29938"/>
                  <a:pt x="779669" y="11595"/>
                  <a:pt x="796678" y="7750"/>
                </a:cubicBezTo>
                <a:lnTo>
                  <a:pt x="797256" y="7531"/>
                </a:lnTo>
                <a:lnTo>
                  <a:pt x="799821" y="7128"/>
                </a:lnTo>
                <a:lnTo>
                  <a:pt x="871342" y="12191"/>
                </a:lnTo>
                <a:lnTo>
                  <a:pt x="914788" y="9993"/>
                </a:lnTo>
                <a:lnTo>
                  <a:pt x="923558" y="11396"/>
                </a:lnTo>
                <a:lnTo>
                  <a:pt x="929098" y="9269"/>
                </a:lnTo>
                <a:lnTo>
                  <a:pt x="962718" y="7568"/>
                </a:lnTo>
                <a:lnTo>
                  <a:pt x="966639" y="8504"/>
                </a:lnTo>
                <a:cubicBezTo>
                  <a:pt x="985256" y="4299"/>
                  <a:pt x="1004018" y="4006"/>
                  <a:pt x="1023610" y="4550"/>
                </a:cubicBezTo>
                <a:lnTo>
                  <a:pt x="1032479" y="4702"/>
                </a:lnTo>
                <a:lnTo>
                  <a:pt x="1092020" y="6179"/>
                </a:lnTo>
                <a:cubicBezTo>
                  <a:pt x="1098168" y="5161"/>
                  <a:pt x="1106290" y="1030"/>
                  <a:pt x="1122182" y="4519"/>
                </a:cubicBezTo>
                <a:cubicBezTo>
                  <a:pt x="1131137" y="2700"/>
                  <a:pt x="1191222" y="8488"/>
                  <a:pt x="1201005" y="7364"/>
                </a:cubicBezTo>
                <a:lnTo>
                  <a:pt x="1208058" y="6595"/>
                </a:lnTo>
                <a:lnTo>
                  <a:pt x="1322763" y="9833"/>
                </a:lnTo>
                <a:cubicBezTo>
                  <a:pt x="1360246" y="11060"/>
                  <a:pt x="1400197" y="15706"/>
                  <a:pt x="1430476" y="13888"/>
                </a:cubicBezTo>
                <a:cubicBezTo>
                  <a:pt x="1445616" y="12981"/>
                  <a:pt x="1457814" y="12566"/>
                  <a:pt x="1469373" y="10716"/>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38">
            <a:extLst>
              <a:ext uri="{FF2B5EF4-FFF2-40B4-BE49-F238E27FC236}">
                <a16:creationId xmlns:a16="http://schemas.microsoft.com/office/drawing/2014/main" id="{5636FA64-44D9-44BE-B68D-97A8A1411A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21475" y="3429000"/>
            <a:ext cx="9730854" cy="2647667"/>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381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 name="Picture 8" descr="A close-up of a power supply&#10;&#10;Description automatically generated">
            <a:extLst>
              <a:ext uri="{FF2B5EF4-FFF2-40B4-BE49-F238E27FC236}">
                <a16:creationId xmlns:a16="http://schemas.microsoft.com/office/drawing/2014/main" id="{8F1A62AD-2386-3F54-06B4-81380A72CB62}"/>
              </a:ext>
            </a:extLst>
          </p:cNvPr>
          <p:cNvPicPr>
            <a:picLocks noChangeAspect="1"/>
          </p:cNvPicPr>
          <p:nvPr/>
        </p:nvPicPr>
        <p:blipFill>
          <a:blip r:embed="rId6"/>
          <a:stretch>
            <a:fillRect/>
          </a:stretch>
        </p:blipFill>
        <p:spPr>
          <a:xfrm>
            <a:off x="1657855" y="3596185"/>
            <a:ext cx="1843361" cy="2306472"/>
          </a:xfrm>
          <a:prstGeom prst="rect">
            <a:avLst/>
          </a:prstGeom>
        </p:spPr>
      </p:pic>
      <p:pic>
        <p:nvPicPr>
          <p:cNvPr id="10" name="Picture 9" descr="A close up of a table&#10;&#10;Description automatically generated">
            <a:extLst>
              <a:ext uri="{FF2B5EF4-FFF2-40B4-BE49-F238E27FC236}">
                <a16:creationId xmlns:a16="http://schemas.microsoft.com/office/drawing/2014/main" id="{4B89523D-99FF-E548-C69F-4F7F66933B51}"/>
              </a:ext>
            </a:extLst>
          </p:cNvPr>
          <p:cNvPicPr>
            <a:picLocks noChangeAspect="1"/>
          </p:cNvPicPr>
          <p:nvPr/>
        </p:nvPicPr>
        <p:blipFill>
          <a:blip r:embed="rId7"/>
          <a:stretch>
            <a:fillRect/>
          </a:stretch>
        </p:blipFill>
        <p:spPr>
          <a:xfrm>
            <a:off x="4811639" y="3596185"/>
            <a:ext cx="2223468" cy="2306472"/>
          </a:xfrm>
          <a:prstGeom prst="rect">
            <a:avLst/>
          </a:prstGeom>
        </p:spPr>
      </p:pic>
      <p:pic>
        <p:nvPicPr>
          <p:cNvPr id="14" name="Picture 13" descr="A black circuit board with a white square and black square&#10;&#10;Description automatically generated">
            <a:extLst>
              <a:ext uri="{FF2B5EF4-FFF2-40B4-BE49-F238E27FC236}">
                <a16:creationId xmlns:a16="http://schemas.microsoft.com/office/drawing/2014/main" id="{3E6A2FED-8691-95A8-36B0-3F87C4343CE5}"/>
              </a:ext>
            </a:extLst>
          </p:cNvPr>
          <p:cNvPicPr>
            <a:picLocks noChangeAspect="1"/>
          </p:cNvPicPr>
          <p:nvPr/>
        </p:nvPicPr>
        <p:blipFill>
          <a:blip r:embed="rId8"/>
          <a:stretch>
            <a:fillRect/>
          </a:stretch>
        </p:blipFill>
        <p:spPr>
          <a:xfrm>
            <a:off x="8032574" y="3596185"/>
            <a:ext cx="2738934" cy="2306472"/>
          </a:xfrm>
          <a:prstGeom prst="rect">
            <a:avLst/>
          </a:prstGeom>
        </p:spPr>
      </p:pic>
      <p:sp>
        <p:nvSpPr>
          <p:cNvPr id="34" name="Rectangle 6">
            <a:extLst>
              <a:ext uri="{FF2B5EF4-FFF2-40B4-BE49-F238E27FC236}">
                <a16:creationId xmlns:a16="http://schemas.microsoft.com/office/drawing/2014/main" id="{80BF25D1-A923-42D0-A9B4-C28F0B3384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3014" y="5977719"/>
            <a:ext cx="1180149"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34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CB39BD76-BD77-ED3D-AED0-EF3355526145}"/>
              </a:ext>
            </a:extLst>
          </p:cNvPr>
          <p:cNvSpPr txBox="1"/>
          <p:nvPr/>
        </p:nvSpPr>
        <p:spPr>
          <a:xfrm>
            <a:off x="1460739" y="2294626"/>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6D91AB"/>
                </a:solidFill>
                <a:latin typeface="Segoe UI Light"/>
                <a:cs typeface="Segoe UI Light"/>
              </a:rPr>
              <a:t>Power supply</a:t>
            </a:r>
          </a:p>
        </p:txBody>
      </p:sp>
      <p:sp>
        <p:nvSpPr>
          <p:cNvPr id="20" name="TextBox 19">
            <a:extLst>
              <a:ext uri="{FF2B5EF4-FFF2-40B4-BE49-F238E27FC236}">
                <a16:creationId xmlns:a16="http://schemas.microsoft.com/office/drawing/2014/main" id="{4047CF47-3AD4-1CF6-A2C8-11DB16E4AD6E}"/>
              </a:ext>
            </a:extLst>
          </p:cNvPr>
          <p:cNvSpPr txBox="1"/>
          <p:nvPr/>
        </p:nvSpPr>
        <p:spPr>
          <a:xfrm>
            <a:off x="4681268" y="2294626"/>
            <a:ext cx="336142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6D91AB"/>
                </a:solidFill>
                <a:latin typeface="Segoe UI Light"/>
                <a:ea typeface="+mn-lt"/>
                <a:cs typeface="Segoe UI Light"/>
              </a:rPr>
              <a:t>3D Printed piece</a:t>
            </a:r>
            <a:endParaRPr lang="en-US">
              <a:latin typeface="Segoe UI Light"/>
              <a:cs typeface="Segoe UI Light"/>
            </a:endParaRPr>
          </a:p>
          <a:p>
            <a:pPr marL="342900" indent="-342900">
              <a:buFont typeface="Calibri"/>
              <a:buChar char="-"/>
            </a:pPr>
            <a:r>
              <a:rPr lang="en-US" sz="2400" b="1">
                <a:solidFill>
                  <a:srgbClr val="6D91AB"/>
                </a:solidFill>
                <a:latin typeface="Segoe UI Light"/>
                <a:cs typeface="Segoe UI Light"/>
              </a:rPr>
              <a:t>Scissor Lift </a:t>
            </a:r>
            <a:endParaRPr lang="en-US">
              <a:latin typeface="Segoe UI Light"/>
              <a:cs typeface="Segoe UI Light"/>
            </a:endParaRPr>
          </a:p>
        </p:txBody>
      </p:sp>
      <p:sp>
        <p:nvSpPr>
          <p:cNvPr id="21" name="TextBox 20">
            <a:extLst>
              <a:ext uri="{FF2B5EF4-FFF2-40B4-BE49-F238E27FC236}">
                <a16:creationId xmlns:a16="http://schemas.microsoft.com/office/drawing/2014/main" id="{3F322DE0-0558-6B54-DC5E-60F1FF7CE2FA}"/>
              </a:ext>
            </a:extLst>
          </p:cNvPr>
          <p:cNvSpPr txBox="1"/>
          <p:nvPr/>
        </p:nvSpPr>
        <p:spPr>
          <a:xfrm>
            <a:off x="8735682" y="2294626"/>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6D91AB"/>
                </a:solidFill>
                <a:latin typeface="Segoe UI Light"/>
                <a:cs typeface="Times New Roman"/>
              </a:rPr>
              <a:t>ESP32</a:t>
            </a:r>
          </a:p>
        </p:txBody>
      </p:sp>
    </p:spTree>
    <p:extLst>
      <p:ext uri="{BB962C8B-B14F-4D97-AF65-F5344CB8AC3E}">
        <p14:creationId xmlns:p14="http://schemas.microsoft.com/office/powerpoint/2010/main" val="945223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0" name="Picture 159">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162" name="Ink 161">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162" name="Ink 161">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164" name="Rectangle 163">
            <a:extLst>
              <a:ext uri="{FF2B5EF4-FFF2-40B4-BE49-F238E27FC236}">
                <a16:creationId xmlns:a16="http://schemas.microsoft.com/office/drawing/2014/main" id="{0F584D22-CD28-4363-A679-ACA953A2A6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Freeform: Shape 165">
            <a:extLst>
              <a:ext uri="{FF2B5EF4-FFF2-40B4-BE49-F238E27FC236}">
                <a16:creationId xmlns:a16="http://schemas.microsoft.com/office/drawing/2014/main" id="{5B0E491B-5098-4794-9326-BC6DB47556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7" y="2992"/>
            <a:ext cx="12193149" cy="2344739"/>
          </a:xfrm>
          <a:custGeom>
            <a:avLst/>
            <a:gdLst>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57107 w 12192001"/>
              <a:gd name="connsiteY22" fmla="*/ 792050 h 2344739"/>
              <a:gd name="connsiteX23" fmla="*/ 11810326 w 12192001"/>
              <a:gd name="connsiteY23" fmla="*/ 799074 h 2344739"/>
              <a:gd name="connsiteX24" fmla="*/ 11550277 w 12192001"/>
              <a:gd name="connsiteY24" fmla="*/ 918898 h 2344739"/>
              <a:gd name="connsiteX25" fmla="*/ 11306392 w 12192001"/>
              <a:gd name="connsiteY25" fmla="*/ 1272239 h 2344739"/>
              <a:gd name="connsiteX26" fmla="*/ 11309326 w 12192001"/>
              <a:gd name="connsiteY26" fmla="*/ 1274846 h 2344739"/>
              <a:gd name="connsiteX27" fmla="*/ 11294224 w 12192001"/>
              <a:gd name="connsiteY27" fmla="*/ 1283683 h 2344739"/>
              <a:gd name="connsiteX28" fmla="*/ 11245526 w 12192001"/>
              <a:gd name="connsiteY28" fmla="*/ 1274060 h 2344739"/>
              <a:gd name="connsiteX29" fmla="*/ 11227161 w 12192001"/>
              <a:gd name="connsiteY29" fmla="*/ 1276236 h 2344739"/>
              <a:gd name="connsiteX30" fmla="*/ 11216939 w 12192001"/>
              <a:gd name="connsiteY30" fmla="*/ 1275961 h 2344739"/>
              <a:gd name="connsiteX31" fmla="*/ 11216036 w 12192001"/>
              <a:gd name="connsiteY31" fmla="*/ 1275018 h 2344739"/>
              <a:gd name="connsiteX32" fmla="*/ 11187737 w 12192001"/>
              <a:gd name="connsiteY32" fmla="*/ 1292383 h 2344739"/>
              <a:gd name="connsiteX33" fmla="*/ 11183353 w 12192001"/>
              <a:gd name="connsiteY33" fmla="*/ 1292525 h 2344739"/>
              <a:gd name="connsiteX34" fmla="*/ 11165706 w 12192001"/>
              <a:gd name="connsiteY34" fmla="*/ 1306612 h 2344739"/>
              <a:gd name="connsiteX35" fmla="*/ 11156163 w 12192001"/>
              <a:gd name="connsiteY35" fmla="*/ 1312414 h 2344739"/>
              <a:gd name="connsiteX36" fmla="*/ 11154348 w 12192001"/>
              <a:gd name="connsiteY36" fmla="*/ 1317097 h 2344739"/>
              <a:gd name="connsiteX37" fmla="*/ 11139813 w 12192001"/>
              <a:gd name="connsiteY37" fmla="*/ 1324115 h 2344739"/>
              <a:gd name="connsiteX38" fmla="*/ 11137813 w 12192001"/>
              <a:gd name="connsiteY38" fmla="*/ 1323772 h 2344739"/>
              <a:gd name="connsiteX39" fmla="*/ 11127060 w 12192001"/>
              <a:gd name="connsiteY39" fmla="*/ 1333832 h 2344739"/>
              <a:gd name="connsiteX40" fmla="*/ 11119543 w 12192001"/>
              <a:gd name="connsiteY40" fmla="*/ 1347424 h 2344739"/>
              <a:gd name="connsiteX41" fmla="*/ 10893535 w 12192001"/>
              <a:gd name="connsiteY41" fmla="*/ 1473399 h 2344739"/>
              <a:gd name="connsiteX42" fmla="*/ 10772152 w 12192001"/>
              <a:gd name="connsiteY42" fmla="*/ 1523191 h 2344739"/>
              <a:gd name="connsiteX43" fmla="*/ 10626520 w 12192001"/>
              <a:gd name="connsiteY43" fmla="*/ 1559229 h 2344739"/>
              <a:gd name="connsiteX44" fmla="*/ 10580747 w 12192001"/>
              <a:gd name="connsiteY44" fmla="*/ 1568689 h 2344739"/>
              <a:gd name="connsiteX45" fmla="*/ 10546642 w 12192001"/>
              <a:gd name="connsiteY45" fmla="*/ 1598423 h 2344739"/>
              <a:gd name="connsiteX46" fmla="*/ 10528495 w 12192001"/>
              <a:gd name="connsiteY46" fmla="*/ 1596907 h 2344739"/>
              <a:gd name="connsiteX47" fmla="*/ 10525298 w 12192001"/>
              <a:gd name="connsiteY47" fmla="*/ 1596411 h 2344739"/>
              <a:gd name="connsiteX48" fmla="*/ 10513981 w 12192001"/>
              <a:gd name="connsiteY48" fmla="*/ 1599537 h 2344739"/>
              <a:gd name="connsiteX49" fmla="*/ 10490587 w 12192001"/>
              <a:gd name="connsiteY49" fmla="*/ 1594156 h 2344739"/>
              <a:gd name="connsiteX50" fmla="*/ 10470270 w 12192001"/>
              <a:gd name="connsiteY50" fmla="*/ 1601693 h 2344739"/>
              <a:gd name="connsiteX51" fmla="*/ 10375894 w 12192001"/>
              <a:gd name="connsiteY51" fmla="*/ 1644598 h 2344739"/>
              <a:gd name="connsiteX52" fmla="*/ 10318190 w 12192001"/>
              <a:gd name="connsiteY52" fmla="*/ 1666221 h 2344739"/>
              <a:gd name="connsiteX53" fmla="*/ 10294319 w 12192001"/>
              <a:gd name="connsiteY53" fmla="*/ 1668079 h 2344739"/>
              <a:gd name="connsiteX54" fmla="*/ 10262295 w 12192001"/>
              <a:gd name="connsiteY54" fmla="*/ 1674948 h 2344739"/>
              <a:gd name="connsiteX55" fmla="*/ 10204270 w 12192001"/>
              <a:gd name="connsiteY55" fmla="*/ 1682149 h 2344739"/>
              <a:gd name="connsiteX56" fmla="*/ 10176611 w 12192001"/>
              <a:gd name="connsiteY56" fmla="*/ 1692943 h 2344739"/>
              <a:gd name="connsiteX57" fmla="*/ 10163922 w 12192001"/>
              <a:gd name="connsiteY57" fmla="*/ 1693739 h 2344739"/>
              <a:gd name="connsiteX58" fmla="*/ 10155160 w 12192001"/>
              <a:gd name="connsiteY58" fmla="*/ 1707487 h 2344739"/>
              <a:gd name="connsiteX59" fmla="*/ 10117119 w 12192001"/>
              <a:gd name="connsiteY59" fmla="*/ 1731142 h 2344739"/>
              <a:gd name="connsiteX60" fmla="*/ 10100445 w 12192001"/>
              <a:gd name="connsiteY60" fmla="*/ 1742432 h 2344739"/>
              <a:gd name="connsiteX61" fmla="*/ 10082169 w 12192001"/>
              <a:gd name="connsiteY61" fmla="*/ 1743296 h 2344739"/>
              <a:gd name="connsiteX62" fmla="*/ 10039240 w 12192001"/>
              <a:gd name="connsiteY62" fmla="*/ 1741632 h 2344739"/>
              <a:gd name="connsiteX63" fmla="*/ 9960019 w 12192001"/>
              <a:gd name="connsiteY63" fmla="*/ 1757147 h 2344739"/>
              <a:gd name="connsiteX64" fmla="*/ 9847792 w 12192001"/>
              <a:gd name="connsiteY64" fmla="*/ 1763915 h 2344739"/>
              <a:gd name="connsiteX65" fmla="*/ 9728309 w 12192001"/>
              <a:gd name="connsiteY65" fmla="*/ 1784122 h 2344739"/>
              <a:gd name="connsiteX66" fmla="*/ 9584507 w 12192001"/>
              <a:gd name="connsiteY66" fmla="*/ 1795542 h 2344739"/>
              <a:gd name="connsiteX67" fmla="*/ 9343052 w 12192001"/>
              <a:gd name="connsiteY67" fmla="*/ 1841244 h 2344739"/>
              <a:gd name="connsiteX68" fmla="*/ 9231370 w 12192001"/>
              <a:gd name="connsiteY68" fmla="*/ 1893149 h 2344739"/>
              <a:gd name="connsiteX69" fmla="*/ 9194810 w 12192001"/>
              <a:gd name="connsiteY69" fmla="*/ 1903228 h 2344739"/>
              <a:gd name="connsiteX70" fmla="*/ 9189246 w 12192001"/>
              <a:gd name="connsiteY70" fmla="*/ 1912467 h 2344739"/>
              <a:gd name="connsiteX71" fmla="*/ 9151232 w 12192001"/>
              <a:gd name="connsiteY71" fmla="*/ 1923669 h 2344739"/>
              <a:gd name="connsiteX72" fmla="*/ 9150210 w 12192001"/>
              <a:gd name="connsiteY72" fmla="*/ 1922604 h 2344739"/>
              <a:gd name="connsiteX73" fmla="*/ 9137318 w 12192001"/>
              <a:gd name="connsiteY73" fmla="*/ 1920435 h 2344739"/>
              <a:gd name="connsiteX74" fmla="*/ 9113812 w 12192001"/>
              <a:gd name="connsiteY74" fmla="*/ 1919069 h 2344739"/>
              <a:gd name="connsiteX75" fmla="*/ 9053453 w 12192001"/>
              <a:gd name="connsiteY75" fmla="*/ 1910755 h 2344739"/>
              <a:gd name="connsiteX76" fmla="*/ 9005486 w 12192001"/>
              <a:gd name="connsiteY76" fmla="*/ 1914040 h 2344739"/>
              <a:gd name="connsiteX77" fmla="*/ 9005201 w 12192001"/>
              <a:gd name="connsiteY77" fmla="*/ 1913800 h 2344739"/>
              <a:gd name="connsiteX78" fmla="*/ 8996232 w 12192001"/>
              <a:gd name="connsiteY78" fmla="*/ 1915011 h 2344739"/>
              <a:gd name="connsiteX79" fmla="*/ 8990394 w 12192001"/>
              <a:gd name="connsiteY79" fmla="*/ 1917072 h 2344739"/>
              <a:gd name="connsiteX80" fmla="*/ 8974337 w 12192001"/>
              <a:gd name="connsiteY80" fmla="*/ 1920298 h 2344739"/>
              <a:gd name="connsiteX81" fmla="*/ 8968011 w 12192001"/>
              <a:gd name="connsiteY81" fmla="*/ 1919598 h 2344739"/>
              <a:gd name="connsiteX82" fmla="*/ 8963048 w 12192001"/>
              <a:gd name="connsiteY82" fmla="*/ 1917373 h 2344739"/>
              <a:gd name="connsiteX83" fmla="*/ 8928988 w 12192001"/>
              <a:gd name="connsiteY83" fmla="*/ 1914185 h 2344739"/>
              <a:gd name="connsiteX84" fmla="*/ 8752444 w 12192001"/>
              <a:gd name="connsiteY84" fmla="*/ 1933417 h 2344739"/>
              <a:gd name="connsiteX85" fmla="*/ 8707847 w 12192001"/>
              <a:gd name="connsiteY85" fmla="*/ 1935518 h 2344739"/>
              <a:gd name="connsiteX86" fmla="*/ 8596071 w 12192001"/>
              <a:gd name="connsiteY86" fmla="*/ 1944090 h 2344739"/>
              <a:gd name="connsiteX87" fmla="*/ 8525230 w 12192001"/>
              <a:gd name="connsiteY87" fmla="*/ 1929248 h 2344739"/>
              <a:gd name="connsiteX88" fmla="*/ 8510983 w 12192001"/>
              <a:gd name="connsiteY88" fmla="*/ 1935163 h 2344739"/>
              <a:gd name="connsiteX89" fmla="*/ 8506167 w 12192001"/>
              <a:gd name="connsiteY89" fmla="*/ 1938164 h 2344739"/>
              <a:gd name="connsiteX90" fmla="*/ 8497968 w 12192001"/>
              <a:gd name="connsiteY90" fmla="*/ 1940902 h 2344739"/>
              <a:gd name="connsiteX91" fmla="*/ 8497594 w 12192001"/>
              <a:gd name="connsiteY91" fmla="*/ 1940723 h 2344739"/>
              <a:gd name="connsiteX92" fmla="*/ 8490249 w 12192001"/>
              <a:gd name="connsiteY92" fmla="*/ 1943773 h 2344739"/>
              <a:gd name="connsiteX93" fmla="*/ 8367182 w 12192001"/>
              <a:gd name="connsiteY93" fmla="*/ 1957815 h 2344739"/>
              <a:gd name="connsiteX94" fmla="*/ 8353799 w 12192001"/>
              <a:gd name="connsiteY94" fmla="*/ 1958009 h 2344739"/>
              <a:gd name="connsiteX95" fmla="*/ 8352373 w 12192001"/>
              <a:gd name="connsiteY95" fmla="*/ 1957169 h 2344739"/>
              <a:gd name="connsiteX96" fmla="*/ 8320104 w 12192001"/>
              <a:gd name="connsiteY96" fmla="*/ 1974587 h 2344739"/>
              <a:gd name="connsiteX97" fmla="*/ 8314433 w 12192001"/>
              <a:gd name="connsiteY97" fmla="*/ 1974913 h 2344739"/>
              <a:gd name="connsiteX98" fmla="*/ 8295174 w 12192001"/>
              <a:gd name="connsiteY98" fmla="*/ 1988808 h 2344739"/>
              <a:gd name="connsiteX99" fmla="*/ 8284276 w 12192001"/>
              <a:gd name="connsiteY99" fmla="*/ 1994631 h 2344739"/>
              <a:gd name="connsiteX100" fmla="*/ 8283150 w 12192001"/>
              <a:gd name="connsiteY100" fmla="*/ 1999074 h 2344739"/>
              <a:gd name="connsiteX101" fmla="*/ 8266076 w 12192001"/>
              <a:gd name="connsiteY101" fmla="*/ 2006249 h 2344739"/>
              <a:gd name="connsiteX102" fmla="*/ 8263377 w 12192001"/>
              <a:gd name="connsiteY102" fmla="*/ 2006019 h 2344739"/>
              <a:gd name="connsiteX103" fmla="*/ 8252033 w 12192001"/>
              <a:gd name="connsiteY103" fmla="*/ 2015862 h 2344739"/>
              <a:gd name="connsiteX104" fmla="*/ 8245834 w 12192001"/>
              <a:gd name="connsiteY104" fmla="*/ 2028854 h 2344739"/>
              <a:gd name="connsiteX105" fmla="*/ 8090272 w 12192001"/>
              <a:gd name="connsiteY105" fmla="*/ 2075015 h 2344739"/>
              <a:gd name="connsiteX106" fmla="*/ 7905407 w 12192001"/>
              <a:gd name="connsiteY106" fmla="*/ 2116988 h 2344739"/>
              <a:gd name="connsiteX107" fmla="*/ 7718745 w 12192001"/>
              <a:gd name="connsiteY107" fmla="*/ 2142703 h 2344739"/>
              <a:gd name="connsiteX108" fmla="*/ 7614347 w 12192001"/>
              <a:gd name="connsiteY108" fmla="*/ 2139232 h 2344739"/>
              <a:gd name="connsiteX109" fmla="*/ 7527543 w 12192001"/>
              <a:gd name="connsiteY109" fmla="*/ 2145060 h 2344739"/>
              <a:gd name="connsiteX110" fmla="*/ 7519571 w 12192001"/>
              <a:gd name="connsiteY110" fmla="*/ 2147613 h 2344739"/>
              <a:gd name="connsiteX111" fmla="*/ 7507411 w 12192001"/>
              <a:gd name="connsiteY111" fmla="*/ 2148948 h 2344739"/>
              <a:gd name="connsiteX112" fmla="*/ 7507040 w 12192001"/>
              <a:gd name="connsiteY112" fmla="*/ 2148621 h 2344739"/>
              <a:gd name="connsiteX113" fmla="*/ 7495795 w 12192001"/>
              <a:gd name="connsiteY113" fmla="*/ 2150573 h 2344739"/>
              <a:gd name="connsiteX114" fmla="*/ 7405391 w 12192001"/>
              <a:gd name="connsiteY114" fmla="*/ 2142468 h 2344739"/>
              <a:gd name="connsiteX115" fmla="*/ 7312180 w 12192001"/>
              <a:gd name="connsiteY115" fmla="*/ 2132873 h 2344739"/>
              <a:gd name="connsiteX116" fmla="*/ 7310853 w 12192001"/>
              <a:gd name="connsiteY116" fmla="*/ 2131431 h 2344739"/>
              <a:gd name="connsiteX117" fmla="*/ 7218559 w 12192001"/>
              <a:gd name="connsiteY117" fmla="*/ 2156680 h 2344739"/>
              <a:gd name="connsiteX118" fmla="*/ 7201101 w 12192001"/>
              <a:gd name="connsiteY118" fmla="*/ 2161230 h 2344739"/>
              <a:gd name="connsiteX119" fmla="*/ 7197004 w 12192001"/>
              <a:gd name="connsiteY119" fmla="*/ 2166588 h 2344739"/>
              <a:gd name="connsiteX120" fmla="*/ 7170808 w 12192001"/>
              <a:gd name="connsiteY120" fmla="*/ 2171236 h 2344739"/>
              <a:gd name="connsiteX121" fmla="*/ 7096988 w 12192001"/>
              <a:gd name="connsiteY121" fmla="*/ 2183464 h 2344739"/>
              <a:gd name="connsiteX122" fmla="*/ 7018496 w 12192001"/>
              <a:gd name="connsiteY122" fmla="*/ 2183090 h 2344739"/>
              <a:gd name="connsiteX123" fmla="*/ 6904146 w 12192001"/>
              <a:gd name="connsiteY123" fmla="*/ 2212596 h 2344739"/>
              <a:gd name="connsiteX124" fmla="*/ 6708222 w 12192001"/>
              <a:gd name="connsiteY124" fmla="*/ 2240551 h 2344739"/>
              <a:gd name="connsiteX125" fmla="*/ 6549454 w 12192001"/>
              <a:gd name="connsiteY125" fmla="*/ 2269327 h 2344739"/>
              <a:gd name="connsiteX126" fmla="*/ 6317560 w 12192001"/>
              <a:gd name="connsiteY126" fmla="*/ 2316127 h 2344739"/>
              <a:gd name="connsiteX127" fmla="*/ 6168674 w 12192001"/>
              <a:gd name="connsiteY127" fmla="*/ 2318214 h 2344739"/>
              <a:gd name="connsiteX128" fmla="*/ 6073848 w 12192001"/>
              <a:gd name="connsiteY128" fmla="*/ 2338676 h 2344739"/>
              <a:gd name="connsiteX129" fmla="*/ 6068529 w 12192001"/>
              <a:gd name="connsiteY129" fmla="*/ 2337139 h 2344739"/>
              <a:gd name="connsiteX130" fmla="*/ 6048638 w 12192001"/>
              <a:gd name="connsiteY130" fmla="*/ 2337822 h 2344739"/>
              <a:gd name="connsiteX131" fmla="*/ 6041285 w 12192001"/>
              <a:gd name="connsiteY131" fmla="*/ 2329473 h 2344739"/>
              <a:gd name="connsiteX132" fmla="*/ 6010090 w 12192001"/>
              <a:gd name="connsiteY132" fmla="*/ 2324380 h 2344739"/>
              <a:gd name="connsiteX133" fmla="*/ 5957375 w 12192001"/>
              <a:gd name="connsiteY133" fmla="*/ 2328024 h 2344739"/>
              <a:gd name="connsiteX134" fmla="*/ 5758919 w 12192001"/>
              <a:gd name="connsiteY134" fmla="*/ 2343716 h 2344739"/>
              <a:gd name="connsiteX135" fmla="*/ 5626960 w 12192001"/>
              <a:gd name="connsiteY135" fmla="*/ 2344739 h 2344739"/>
              <a:gd name="connsiteX136" fmla="*/ 5470906 w 12192001"/>
              <a:gd name="connsiteY136" fmla="*/ 2330719 h 2344739"/>
              <a:gd name="connsiteX137" fmla="*/ 5432761 w 12192001"/>
              <a:gd name="connsiteY137" fmla="*/ 2319466 h 2344739"/>
              <a:gd name="connsiteX138" fmla="*/ 5381669 w 12192001"/>
              <a:gd name="connsiteY138" fmla="*/ 2301764 h 2344739"/>
              <a:gd name="connsiteX139" fmla="*/ 5261764 w 12192001"/>
              <a:gd name="connsiteY139" fmla="*/ 2281347 h 2344739"/>
              <a:gd name="connsiteX140" fmla="*/ 5222961 w 12192001"/>
              <a:gd name="connsiteY140" fmla="*/ 2270223 h 2344739"/>
              <a:gd name="connsiteX141" fmla="*/ 5174660 w 12192001"/>
              <a:gd name="connsiteY141" fmla="*/ 2267233 h 2344739"/>
              <a:gd name="connsiteX142" fmla="*/ 5156554 w 12192001"/>
              <a:gd name="connsiteY142" fmla="*/ 2260010 h 2344739"/>
              <a:gd name="connsiteX143" fmla="*/ 5142599 w 12192001"/>
              <a:gd name="connsiteY143" fmla="*/ 2256610 h 2344739"/>
              <a:gd name="connsiteX144" fmla="*/ 5139596 w 12192001"/>
              <a:gd name="connsiteY144" fmla="*/ 2254509 h 2344739"/>
              <a:gd name="connsiteX145" fmla="*/ 5121659 w 12192001"/>
              <a:gd name="connsiteY145" fmla="*/ 2243656 h 2344739"/>
              <a:gd name="connsiteX146" fmla="*/ 5065790 w 12192001"/>
              <a:gd name="connsiteY146" fmla="*/ 2250227 h 2344739"/>
              <a:gd name="connsiteX147" fmla="*/ 5011514 w 12192001"/>
              <a:gd name="connsiteY147" fmla="*/ 2233846 h 2344739"/>
              <a:gd name="connsiteX148" fmla="*/ 4840441 w 12192001"/>
              <a:gd name="connsiteY148" fmla="*/ 2209829 h 2344739"/>
              <a:gd name="connsiteX149" fmla="*/ 4762447 w 12192001"/>
              <a:gd name="connsiteY149" fmla="*/ 2182061 h 2344739"/>
              <a:gd name="connsiteX150" fmla="*/ 4723186 w 12192001"/>
              <a:gd name="connsiteY150" fmla="*/ 2173047 h 2344739"/>
              <a:gd name="connsiteX151" fmla="*/ 4721176 w 12192001"/>
              <a:gd name="connsiteY151" fmla="*/ 2172298 h 2344739"/>
              <a:gd name="connsiteX152" fmla="*/ 4722111 w 12192001"/>
              <a:gd name="connsiteY152" fmla="*/ 2172087 h 2344739"/>
              <a:gd name="connsiteX153" fmla="*/ 4717202 w 12192001"/>
              <a:gd name="connsiteY153" fmla="*/ 2170817 h 2344739"/>
              <a:gd name="connsiteX154" fmla="*/ 4721176 w 12192001"/>
              <a:gd name="connsiteY154" fmla="*/ 2172298 h 2344739"/>
              <a:gd name="connsiteX155" fmla="*/ 4715526 w 12192001"/>
              <a:gd name="connsiteY155" fmla="*/ 2173573 h 2344739"/>
              <a:gd name="connsiteX156" fmla="*/ 4515814 w 12192001"/>
              <a:gd name="connsiteY156" fmla="*/ 2163671 h 2344739"/>
              <a:gd name="connsiteX157" fmla="*/ 4428543 w 12192001"/>
              <a:gd name="connsiteY157" fmla="*/ 2153020 h 2344739"/>
              <a:gd name="connsiteX158" fmla="*/ 4362875 w 12192001"/>
              <a:gd name="connsiteY158" fmla="*/ 2151674 h 2344739"/>
              <a:gd name="connsiteX159" fmla="*/ 4316966 w 12192001"/>
              <a:gd name="connsiteY159" fmla="*/ 2158289 h 2344739"/>
              <a:gd name="connsiteX160" fmla="*/ 4315110 w 12192001"/>
              <a:gd name="connsiteY160" fmla="*/ 2156948 h 2344739"/>
              <a:gd name="connsiteX161" fmla="*/ 4295144 w 12192001"/>
              <a:gd name="connsiteY161" fmla="*/ 2155069 h 2344739"/>
              <a:gd name="connsiteX162" fmla="*/ 4290064 w 12192001"/>
              <a:gd name="connsiteY162" fmla="*/ 2157986 h 2344739"/>
              <a:gd name="connsiteX163" fmla="*/ 4276142 w 12192001"/>
              <a:gd name="connsiteY163" fmla="*/ 2157740 h 2344739"/>
              <a:gd name="connsiteX164" fmla="*/ 4248117 w 12192001"/>
              <a:gd name="connsiteY164" fmla="*/ 2160064 h 2344739"/>
              <a:gd name="connsiteX165" fmla="*/ 4202051 w 12192001"/>
              <a:gd name="connsiteY165" fmla="*/ 2157269 h 2344739"/>
              <a:gd name="connsiteX166" fmla="*/ 4201745 w 12192001"/>
              <a:gd name="connsiteY166" fmla="*/ 2156010 h 2344739"/>
              <a:gd name="connsiteX167" fmla="*/ 4191248 w 12192001"/>
              <a:gd name="connsiteY167" fmla="*/ 2150376 h 2344739"/>
              <a:gd name="connsiteX168" fmla="*/ 4142745 w 12192001"/>
              <a:gd name="connsiteY168" fmla="*/ 2134511 h 2344739"/>
              <a:gd name="connsiteX169" fmla="*/ 4083097 w 12192001"/>
              <a:gd name="connsiteY169" fmla="*/ 2107978 h 2344739"/>
              <a:gd name="connsiteX170" fmla="*/ 4074546 w 12192001"/>
              <a:gd name="connsiteY170" fmla="*/ 2107143 h 2344739"/>
              <a:gd name="connsiteX171" fmla="*/ 4074427 w 12192001"/>
              <a:gd name="connsiteY171" fmla="*/ 2106844 h 2344739"/>
              <a:gd name="connsiteX172" fmla="*/ 4065510 w 12192001"/>
              <a:gd name="connsiteY172" fmla="*/ 2105400 h 2344739"/>
              <a:gd name="connsiteX173" fmla="*/ 4058954 w 12192001"/>
              <a:gd name="connsiteY173" fmla="*/ 2105618 h 2344739"/>
              <a:gd name="connsiteX174" fmla="*/ 4042364 w 12192001"/>
              <a:gd name="connsiteY174" fmla="*/ 2103997 h 2344739"/>
              <a:gd name="connsiteX175" fmla="*/ 4036997 w 12192001"/>
              <a:gd name="connsiteY175" fmla="*/ 2101563 h 2344739"/>
              <a:gd name="connsiteX176" fmla="*/ 4035363 w 12192001"/>
              <a:gd name="connsiteY176" fmla="*/ 2097896 h 2344739"/>
              <a:gd name="connsiteX177" fmla="*/ 4033778 w 12192001"/>
              <a:gd name="connsiteY177" fmla="*/ 2098131 h 2344739"/>
              <a:gd name="connsiteX178" fmla="*/ 4004538 w 12192001"/>
              <a:gd name="connsiteY178" fmla="*/ 2085563 h 2344739"/>
              <a:gd name="connsiteX179" fmla="*/ 3936846 w 12192001"/>
              <a:gd name="connsiteY179" fmla="*/ 2068106 h 2344739"/>
              <a:gd name="connsiteX180" fmla="*/ 3897275 w 12192001"/>
              <a:gd name="connsiteY180" fmla="*/ 2062451 h 2344739"/>
              <a:gd name="connsiteX181" fmla="*/ 3789760 w 12192001"/>
              <a:gd name="connsiteY181" fmla="*/ 2042213 h 2344739"/>
              <a:gd name="connsiteX182" fmla="*/ 3682513 w 12192001"/>
              <a:gd name="connsiteY182" fmla="*/ 2018290 h 2344739"/>
              <a:gd name="connsiteX183" fmla="*/ 3610035 w 12192001"/>
              <a:gd name="connsiteY183" fmla="*/ 1986019 h 2344739"/>
              <a:gd name="connsiteX184" fmla="*/ 3603855 w 12192001"/>
              <a:gd name="connsiteY184" fmla="*/ 1987381 h 2344739"/>
              <a:gd name="connsiteX185" fmla="*/ 3594736 w 12192001"/>
              <a:gd name="connsiteY185" fmla="*/ 1987545 h 2344739"/>
              <a:gd name="connsiteX186" fmla="*/ 3594501 w 12192001"/>
              <a:gd name="connsiteY186" fmla="*/ 1987276 h 2344739"/>
              <a:gd name="connsiteX187" fmla="*/ 3585978 w 12192001"/>
              <a:gd name="connsiteY187" fmla="*/ 1987966 h 2344739"/>
              <a:gd name="connsiteX188" fmla="*/ 3536135 w 12192001"/>
              <a:gd name="connsiteY188" fmla="*/ 1978267 h 2344739"/>
              <a:gd name="connsiteX189" fmla="*/ 3473223 w 12192001"/>
              <a:gd name="connsiteY189" fmla="*/ 1974606 h 2344739"/>
              <a:gd name="connsiteX190" fmla="*/ 3400728 w 12192001"/>
              <a:gd name="connsiteY190" fmla="*/ 1962558 h 2344739"/>
              <a:gd name="connsiteX191" fmla="*/ 3363888 w 12192001"/>
              <a:gd name="connsiteY191" fmla="*/ 1979510 h 2344739"/>
              <a:gd name="connsiteX192" fmla="*/ 3344026 w 12192001"/>
              <a:gd name="connsiteY192" fmla="*/ 1981192 h 2344739"/>
              <a:gd name="connsiteX193" fmla="*/ 3341698 w 12192001"/>
              <a:gd name="connsiteY193" fmla="*/ 1980217 h 2344739"/>
              <a:gd name="connsiteX194" fmla="*/ 3262356 w 12192001"/>
              <a:gd name="connsiteY194" fmla="*/ 1986094 h 2344739"/>
              <a:gd name="connsiteX195" fmla="*/ 3142556 w 12192001"/>
              <a:gd name="connsiteY195" fmla="*/ 1993869 h 2344739"/>
              <a:gd name="connsiteX196" fmla="*/ 3030291 w 12192001"/>
              <a:gd name="connsiteY196" fmla="*/ 1996512 h 2344739"/>
              <a:gd name="connsiteX197" fmla="*/ 2781569 w 12192001"/>
              <a:gd name="connsiteY197" fmla="*/ 2018333 h 2344739"/>
              <a:gd name="connsiteX198" fmla="*/ 2646527 w 12192001"/>
              <a:gd name="connsiteY198" fmla="*/ 2028869 h 2344739"/>
              <a:gd name="connsiteX199" fmla="*/ 2568028 w 12192001"/>
              <a:gd name="connsiteY199" fmla="*/ 2002628 h 2344739"/>
              <a:gd name="connsiteX200" fmla="*/ 2443255 w 12192001"/>
              <a:gd name="connsiteY200" fmla="*/ 2016529 h 2344739"/>
              <a:gd name="connsiteX201" fmla="*/ 2315112 w 12192001"/>
              <a:gd name="connsiteY201" fmla="*/ 2024996 h 2344739"/>
              <a:gd name="connsiteX202" fmla="*/ 2208578 w 12192001"/>
              <a:gd name="connsiteY202" fmla="*/ 2019763 h 2344739"/>
              <a:gd name="connsiteX203" fmla="*/ 2094665 w 12192001"/>
              <a:gd name="connsiteY203" fmla="*/ 2003052 h 2344739"/>
              <a:gd name="connsiteX204" fmla="*/ 1997356 w 12192001"/>
              <a:gd name="connsiteY204" fmla="*/ 1995032 h 2344739"/>
              <a:gd name="connsiteX205" fmla="*/ 1928172 w 12192001"/>
              <a:gd name="connsiteY205" fmla="*/ 2016977 h 2344739"/>
              <a:gd name="connsiteX206" fmla="*/ 1921650 w 12192001"/>
              <a:gd name="connsiteY206" fmla="*/ 2012146 h 2344739"/>
              <a:gd name="connsiteX207" fmla="*/ 1873080 w 12192001"/>
              <a:gd name="connsiteY207" fmla="*/ 2013741 h 2344739"/>
              <a:gd name="connsiteX208" fmla="*/ 1786655 w 12192001"/>
              <a:gd name="connsiteY208" fmla="*/ 2041363 h 2344739"/>
              <a:gd name="connsiteX209" fmla="*/ 1738204 w 12192001"/>
              <a:gd name="connsiteY209" fmla="*/ 2036312 h 2344739"/>
              <a:gd name="connsiteX210" fmla="*/ 1675071 w 12192001"/>
              <a:gd name="connsiteY210" fmla="*/ 2019963 h 2344739"/>
              <a:gd name="connsiteX211" fmla="*/ 1608669 w 12192001"/>
              <a:gd name="connsiteY211" fmla="*/ 2013066 h 2344739"/>
              <a:gd name="connsiteX212" fmla="*/ 1496110 w 12192001"/>
              <a:gd name="connsiteY212" fmla="*/ 1987476 h 2344739"/>
              <a:gd name="connsiteX213" fmla="*/ 1149979 w 12192001"/>
              <a:gd name="connsiteY213" fmla="*/ 1938041 h 2344739"/>
              <a:gd name="connsiteX214" fmla="*/ 858269 w 12192001"/>
              <a:gd name="connsiteY214" fmla="*/ 1928608 h 2344739"/>
              <a:gd name="connsiteX215" fmla="*/ 837540 w 12192001"/>
              <a:gd name="connsiteY215" fmla="*/ 1929821 h 2344739"/>
              <a:gd name="connsiteX216" fmla="*/ 816809 w 12192001"/>
              <a:gd name="connsiteY216" fmla="*/ 1927857 h 2344739"/>
              <a:gd name="connsiteX217" fmla="*/ 811506 w 12192001"/>
              <a:gd name="connsiteY217" fmla="*/ 1930751 h 2344739"/>
              <a:gd name="connsiteX218" fmla="*/ 797041 w 12192001"/>
              <a:gd name="connsiteY218" fmla="*/ 1930446 h 2344739"/>
              <a:gd name="connsiteX219" fmla="*/ 767901 w 12192001"/>
              <a:gd name="connsiteY219" fmla="*/ 1932653 h 2344739"/>
              <a:gd name="connsiteX220" fmla="*/ 763053 w 12192001"/>
              <a:gd name="connsiteY220" fmla="*/ 1930432 h 2344739"/>
              <a:gd name="connsiteX221" fmla="*/ 720047 w 12192001"/>
              <a:gd name="connsiteY221" fmla="*/ 1929661 h 2344739"/>
              <a:gd name="connsiteX222" fmla="*/ 719742 w 12192001"/>
              <a:gd name="connsiteY222" fmla="*/ 1928399 h 2344739"/>
              <a:gd name="connsiteX223" fmla="*/ 708875 w 12192001"/>
              <a:gd name="connsiteY223" fmla="*/ 1922722 h 2344739"/>
              <a:gd name="connsiteX224" fmla="*/ 596792 w 12192001"/>
              <a:gd name="connsiteY224" fmla="*/ 1879864 h 2344739"/>
              <a:gd name="connsiteX225" fmla="*/ 578535 w 12192001"/>
              <a:gd name="connsiteY225" fmla="*/ 1877212 h 2344739"/>
              <a:gd name="connsiteX226" fmla="*/ 571717 w 12192001"/>
              <a:gd name="connsiteY226" fmla="*/ 1877401 h 2344739"/>
              <a:gd name="connsiteX227" fmla="*/ 445099 w 12192001"/>
              <a:gd name="connsiteY227" fmla="*/ 1839371 h 2344739"/>
              <a:gd name="connsiteX228" fmla="*/ 404015 w 12192001"/>
              <a:gd name="connsiteY228" fmla="*/ 1833548 h 2344739"/>
              <a:gd name="connsiteX229" fmla="*/ 292435 w 12192001"/>
              <a:gd name="connsiteY229" fmla="*/ 1812852 h 2344739"/>
              <a:gd name="connsiteX230" fmla="*/ 118381 w 12192001"/>
              <a:gd name="connsiteY230" fmla="*/ 1761047 h 2344739"/>
              <a:gd name="connsiteX231" fmla="*/ 15526 w 12192001"/>
              <a:gd name="connsiteY231" fmla="*/ 1758191 h 2344739"/>
              <a:gd name="connsiteX232" fmla="*/ 2 w 12192001"/>
              <a:gd name="connsiteY232" fmla="*/ 1752722 h 2344739"/>
              <a:gd name="connsiteX233" fmla="*/ 1 w 12192001"/>
              <a:gd name="connsiteY233" fmla="*/ 762497 h 2344739"/>
              <a:gd name="connsiteX234" fmla="*/ 0 w 12192001"/>
              <a:gd name="connsiteY234" fmla="*/ 762497 h 2344739"/>
              <a:gd name="connsiteX235" fmla="*/ 0 w 12192001"/>
              <a:gd name="connsiteY235" fmla="*/ 222213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57107 w 12192001"/>
              <a:gd name="connsiteY22" fmla="*/ 792050 h 2344739"/>
              <a:gd name="connsiteX23" fmla="*/ 11810326 w 12192001"/>
              <a:gd name="connsiteY23" fmla="*/ 799074 h 2344739"/>
              <a:gd name="connsiteX24" fmla="*/ 11595155 w 12192001"/>
              <a:gd name="connsiteY24" fmla="*/ 918898 h 2344739"/>
              <a:gd name="connsiteX25" fmla="*/ 11306392 w 12192001"/>
              <a:gd name="connsiteY25" fmla="*/ 1272239 h 2344739"/>
              <a:gd name="connsiteX26" fmla="*/ 11309326 w 12192001"/>
              <a:gd name="connsiteY26" fmla="*/ 1274846 h 2344739"/>
              <a:gd name="connsiteX27" fmla="*/ 11294224 w 12192001"/>
              <a:gd name="connsiteY27" fmla="*/ 1283683 h 2344739"/>
              <a:gd name="connsiteX28" fmla="*/ 11245526 w 12192001"/>
              <a:gd name="connsiteY28" fmla="*/ 1274060 h 2344739"/>
              <a:gd name="connsiteX29" fmla="*/ 11227161 w 12192001"/>
              <a:gd name="connsiteY29" fmla="*/ 1276236 h 2344739"/>
              <a:gd name="connsiteX30" fmla="*/ 11216939 w 12192001"/>
              <a:gd name="connsiteY30" fmla="*/ 1275961 h 2344739"/>
              <a:gd name="connsiteX31" fmla="*/ 11216036 w 12192001"/>
              <a:gd name="connsiteY31" fmla="*/ 1275018 h 2344739"/>
              <a:gd name="connsiteX32" fmla="*/ 11187737 w 12192001"/>
              <a:gd name="connsiteY32" fmla="*/ 1292383 h 2344739"/>
              <a:gd name="connsiteX33" fmla="*/ 11183353 w 12192001"/>
              <a:gd name="connsiteY33" fmla="*/ 1292525 h 2344739"/>
              <a:gd name="connsiteX34" fmla="*/ 11165706 w 12192001"/>
              <a:gd name="connsiteY34" fmla="*/ 1306612 h 2344739"/>
              <a:gd name="connsiteX35" fmla="*/ 11156163 w 12192001"/>
              <a:gd name="connsiteY35" fmla="*/ 1312414 h 2344739"/>
              <a:gd name="connsiteX36" fmla="*/ 11154348 w 12192001"/>
              <a:gd name="connsiteY36" fmla="*/ 1317097 h 2344739"/>
              <a:gd name="connsiteX37" fmla="*/ 11139813 w 12192001"/>
              <a:gd name="connsiteY37" fmla="*/ 1324115 h 2344739"/>
              <a:gd name="connsiteX38" fmla="*/ 11137813 w 12192001"/>
              <a:gd name="connsiteY38" fmla="*/ 1323772 h 2344739"/>
              <a:gd name="connsiteX39" fmla="*/ 11127060 w 12192001"/>
              <a:gd name="connsiteY39" fmla="*/ 1333832 h 2344739"/>
              <a:gd name="connsiteX40" fmla="*/ 11119543 w 12192001"/>
              <a:gd name="connsiteY40" fmla="*/ 1347424 h 2344739"/>
              <a:gd name="connsiteX41" fmla="*/ 10893535 w 12192001"/>
              <a:gd name="connsiteY41" fmla="*/ 1473399 h 2344739"/>
              <a:gd name="connsiteX42" fmla="*/ 10772152 w 12192001"/>
              <a:gd name="connsiteY42" fmla="*/ 1523191 h 2344739"/>
              <a:gd name="connsiteX43" fmla="*/ 10626520 w 12192001"/>
              <a:gd name="connsiteY43" fmla="*/ 1559229 h 2344739"/>
              <a:gd name="connsiteX44" fmla="*/ 10580747 w 12192001"/>
              <a:gd name="connsiteY44" fmla="*/ 1568689 h 2344739"/>
              <a:gd name="connsiteX45" fmla="*/ 10546642 w 12192001"/>
              <a:gd name="connsiteY45" fmla="*/ 1598423 h 2344739"/>
              <a:gd name="connsiteX46" fmla="*/ 10528495 w 12192001"/>
              <a:gd name="connsiteY46" fmla="*/ 1596907 h 2344739"/>
              <a:gd name="connsiteX47" fmla="*/ 10525298 w 12192001"/>
              <a:gd name="connsiteY47" fmla="*/ 1596411 h 2344739"/>
              <a:gd name="connsiteX48" fmla="*/ 10513981 w 12192001"/>
              <a:gd name="connsiteY48" fmla="*/ 1599537 h 2344739"/>
              <a:gd name="connsiteX49" fmla="*/ 10490587 w 12192001"/>
              <a:gd name="connsiteY49" fmla="*/ 1594156 h 2344739"/>
              <a:gd name="connsiteX50" fmla="*/ 10470270 w 12192001"/>
              <a:gd name="connsiteY50" fmla="*/ 1601693 h 2344739"/>
              <a:gd name="connsiteX51" fmla="*/ 10375894 w 12192001"/>
              <a:gd name="connsiteY51" fmla="*/ 1644598 h 2344739"/>
              <a:gd name="connsiteX52" fmla="*/ 10318190 w 12192001"/>
              <a:gd name="connsiteY52" fmla="*/ 1666221 h 2344739"/>
              <a:gd name="connsiteX53" fmla="*/ 10294319 w 12192001"/>
              <a:gd name="connsiteY53" fmla="*/ 1668079 h 2344739"/>
              <a:gd name="connsiteX54" fmla="*/ 10262295 w 12192001"/>
              <a:gd name="connsiteY54" fmla="*/ 1674948 h 2344739"/>
              <a:gd name="connsiteX55" fmla="*/ 10204270 w 12192001"/>
              <a:gd name="connsiteY55" fmla="*/ 1682149 h 2344739"/>
              <a:gd name="connsiteX56" fmla="*/ 10176611 w 12192001"/>
              <a:gd name="connsiteY56" fmla="*/ 1692943 h 2344739"/>
              <a:gd name="connsiteX57" fmla="*/ 10163922 w 12192001"/>
              <a:gd name="connsiteY57" fmla="*/ 1693739 h 2344739"/>
              <a:gd name="connsiteX58" fmla="*/ 10155160 w 12192001"/>
              <a:gd name="connsiteY58" fmla="*/ 1707487 h 2344739"/>
              <a:gd name="connsiteX59" fmla="*/ 10117119 w 12192001"/>
              <a:gd name="connsiteY59" fmla="*/ 1731142 h 2344739"/>
              <a:gd name="connsiteX60" fmla="*/ 10100445 w 12192001"/>
              <a:gd name="connsiteY60" fmla="*/ 1742432 h 2344739"/>
              <a:gd name="connsiteX61" fmla="*/ 10082169 w 12192001"/>
              <a:gd name="connsiteY61" fmla="*/ 1743296 h 2344739"/>
              <a:gd name="connsiteX62" fmla="*/ 10039240 w 12192001"/>
              <a:gd name="connsiteY62" fmla="*/ 1741632 h 2344739"/>
              <a:gd name="connsiteX63" fmla="*/ 9960019 w 12192001"/>
              <a:gd name="connsiteY63" fmla="*/ 1757147 h 2344739"/>
              <a:gd name="connsiteX64" fmla="*/ 9847792 w 12192001"/>
              <a:gd name="connsiteY64" fmla="*/ 1763915 h 2344739"/>
              <a:gd name="connsiteX65" fmla="*/ 9728309 w 12192001"/>
              <a:gd name="connsiteY65" fmla="*/ 1784122 h 2344739"/>
              <a:gd name="connsiteX66" fmla="*/ 9584507 w 12192001"/>
              <a:gd name="connsiteY66" fmla="*/ 1795542 h 2344739"/>
              <a:gd name="connsiteX67" fmla="*/ 9343052 w 12192001"/>
              <a:gd name="connsiteY67" fmla="*/ 1841244 h 2344739"/>
              <a:gd name="connsiteX68" fmla="*/ 9231370 w 12192001"/>
              <a:gd name="connsiteY68" fmla="*/ 1893149 h 2344739"/>
              <a:gd name="connsiteX69" fmla="*/ 9194810 w 12192001"/>
              <a:gd name="connsiteY69" fmla="*/ 1903228 h 2344739"/>
              <a:gd name="connsiteX70" fmla="*/ 9189246 w 12192001"/>
              <a:gd name="connsiteY70" fmla="*/ 1912467 h 2344739"/>
              <a:gd name="connsiteX71" fmla="*/ 9151232 w 12192001"/>
              <a:gd name="connsiteY71" fmla="*/ 1923669 h 2344739"/>
              <a:gd name="connsiteX72" fmla="*/ 9150210 w 12192001"/>
              <a:gd name="connsiteY72" fmla="*/ 1922604 h 2344739"/>
              <a:gd name="connsiteX73" fmla="*/ 9137318 w 12192001"/>
              <a:gd name="connsiteY73" fmla="*/ 1920435 h 2344739"/>
              <a:gd name="connsiteX74" fmla="*/ 9113812 w 12192001"/>
              <a:gd name="connsiteY74" fmla="*/ 1919069 h 2344739"/>
              <a:gd name="connsiteX75" fmla="*/ 9053453 w 12192001"/>
              <a:gd name="connsiteY75" fmla="*/ 1910755 h 2344739"/>
              <a:gd name="connsiteX76" fmla="*/ 9005486 w 12192001"/>
              <a:gd name="connsiteY76" fmla="*/ 1914040 h 2344739"/>
              <a:gd name="connsiteX77" fmla="*/ 9005201 w 12192001"/>
              <a:gd name="connsiteY77" fmla="*/ 1913800 h 2344739"/>
              <a:gd name="connsiteX78" fmla="*/ 8996232 w 12192001"/>
              <a:gd name="connsiteY78" fmla="*/ 1915011 h 2344739"/>
              <a:gd name="connsiteX79" fmla="*/ 8990394 w 12192001"/>
              <a:gd name="connsiteY79" fmla="*/ 1917072 h 2344739"/>
              <a:gd name="connsiteX80" fmla="*/ 8974337 w 12192001"/>
              <a:gd name="connsiteY80" fmla="*/ 1920298 h 2344739"/>
              <a:gd name="connsiteX81" fmla="*/ 8968011 w 12192001"/>
              <a:gd name="connsiteY81" fmla="*/ 1919598 h 2344739"/>
              <a:gd name="connsiteX82" fmla="*/ 8963048 w 12192001"/>
              <a:gd name="connsiteY82" fmla="*/ 1917373 h 2344739"/>
              <a:gd name="connsiteX83" fmla="*/ 8928988 w 12192001"/>
              <a:gd name="connsiteY83" fmla="*/ 1914185 h 2344739"/>
              <a:gd name="connsiteX84" fmla="*/ 8752444 w 12192001"/>
              <a:gd name="connsiteY84" fmla="*/ 1933417 h 2344739"/>
              <a:gd name="connsiteX85" fmla="*/ 8707847 w 12192001"/>
              <a:gd name="connsiteY85" fmla="*/ 1935518 h 2344739"/>
              <a:gd name="connsiteX86" fmla="*/ 8596071 w 12192001"/>
              <a:gd name="connsiteY86" fmla="*/ 1944090 h 2344739"/>
              <a:gd name="connsiteX87" fmla="*/ 8525230 w 12192001"/>
              <a:gd name="connsiteY87" fmla="*/ 1929248 h 2344739"/>
              <a:gd name="connsiteX88" fmla="*/ 8510983 w 12192001"/>
              <a:gd name="connsiteY88" fmla="*/ 1935163 h 2344739"/>
              <a:gd name="connsiteX89" fmla="*/ 8506167 w 12192001"/>
              <a:gd name="connsiteY89" fmla="*/ 1938164 h 2344739"/>
              <a:gd name="connsiteX90" fmla="*/ 8497968 w 12192001"/>
              <a:gd name="connsiteY90" fmla="*/ 1940902 h 2344739"/>
              <a:gd name="connsiteX91" fmla="*/ 8497594 w 12192001"/>
              <a:gd name="connsiteY91" fmla="*/ 1940723 h 2344739"/>
              <a:gd name="connsiteX92" fmla="*/ 8490249 w 12192001"/>
              <a:gd name="connsiteY92" fmla="*/ 1943773 h 2344739"/>
              <a:gd name="connsiteX93" fmla="*/ 8367182 w 12192001"/>
              <a:gd name="connsiteY93" fmla="*/ 1957815 h 2344739"/>
              <a:gd name="connsiteX94" fmla="*/ 8353799 w 12192001"/>
              <a:gd name="connsiteY94" fmla="*/ 1958009 h 2344739"/>
              <a:gd name="connsiteX95" fmla="*/ 8352373 w 12192001"/>
              <a:gd name="connsiteY95" fmla="*/ 1957169 h 2344739"/>
              <a:gd name="connsiteX96" fmla="*/ 8320104 w 12192001"/>
              <a:gd name="connsiteY96" fmla="*/ 1974587 h 2344739"/>
              <a:gd name="connsiteX97" fmla="*/ 8314433 w 12192001"/>
              <a:gd name="connsiteY97" fmla="*/ 1974913 h 2344739"/>
              <a:gd name="connsiteX98" fmla="*/ 8295174 w 12192001"/>
              <a:gd name="connsiteY98" fmla="*/ 1988808 h 2344739"/>
              <a:gd name="connsiteX99" fmla="*/ 8284276 w 12192001"/>
              <a:gd name="connsiteY99" fmla="*/ 1994631 h 2344739"/>
              <a:gd name="connsiteX100" fmla="*/ 8283150 w 12192001"/>
              <a:gd name="connsiteY100" fmla="*/ 1999074 h 2344739"/>
              <a:gd name="connsiteX101" fmla="*/ 8266076 w 12192001"/>
              <a:gd name="connsiteY101" fmla="*/ 2006249 h 2344739"/>
              <a:gd name="connsiteX102" fmla="*/ 8263377 w 12192001"/>
              <a:gd name="connsiteY102" fmla="*/ 2006019 h 2344739"/>
              <a:gd name="connsiteX103" fmla="*/ 8252033 w 12192001"/>
              <a:gd name="connsiteY103" fmla="*/ 2015862 h 2344739"/>
              <a:gd name="connsiteX104" fmla="*/ 8245834 w 12192001"/>
              <a:gd name="connsiteY104" fmla="*/ 2028854 h 2344739"/>
              <a:gd name="connsiteX105" fmla="*/ 8090272 w 12192001"/>
              <a:gd name="connsiteY105" fmla="*/ 2075015 h 2344739"/>
              <a:gd name="connsiteX106" fmla="*/ 7905407 w 12192001"/>
              <a:gd name="connsiteY106" fmla="*/ 2116988 h 2344739"/>
              <a:gd name="connsiteX107" fmla="*/ 7718745 w 12192001"/>
              <a:gd name="connsiteY107" fmla="*/ 2142703 h 2344739"/>
              <a:gd name="connsiteX108" fmla="*/ 7614347 w 12192001"/>
              <a:gd name="connsiteY108" fmla="*/ 2139232 h 2344739"/>
              <a:gd name="connsiteX109" fmla="*/ 7527543 w 12192001"/>
              <a:gd name="connsiteY109" fmla="*/ 2145060 h 2344739"/>
              <a:gd name="connsiteX110" fmla="*/ 7519571 w 12192001"/>
              <a:gd name="connsiteY110" fmla="*/ 2147613 h 2344739"/>
              <a:gd name="connsiteX111" fmla="*/ 7507411 w 12192001"/>
              <a:gd name="connsiteY111" fmla="*/ 2148948 h 2344739"/>
              <a:gd name="connsiteX112" fmla="*/ 7507040 w 12192001"/>
              <a:gd name="connsiteY112" fmla="*/ 2148621 h 2344739"/>
              <a:gd name="connsiteX113" fmla="*/ 7495795 w 12192001"/>
              <a:gd name="connsiteY113" fmla="*/ 2150573 h 2344739"/>
              <a:gd name="connsiteX114" fmla="*/ 7405391 w 12192001"/>
              <a:gd name="connsiteY114" fmla="*/ 2142468 h 2344739"/>
              <a:gd name="connsiteX115" fmla="*/ 7312180 w 12192001"/>
              <a:gd name="connsiteY115" fmla="*/ 2132873 h 2344739"/>
              <a:gd name="connsiteX116" fmla="*/ 7310853 w 12192001"/>
              <a:gd name="connsiteY116" fmla="*/ 2131431 h 2344739"/>
              <a:gd name="connsiteX117" fmla="*/ 7218559 w 12192001"/>
              <a:gd name="connsiteY117" fmla="*/ 2156680 h 2344739"/>
              <a:gd name="connsiteX118" fmla="*/ 7201101 w 12192001"/>
              <a:gd name="connsiteY118" fmla="*/ 2161230 h 2344739"/>
              <a:gd name="connsiteX119" fmla="*/ 7197004 w 12192001"/>
              <a:gd name="connsiteY119" fmla="*/ 2166588 h 2344739"/>
              <a:gd name="connsiteX120" fmla="*/ 7170808 w 12192001"/>
              <a:gd name="connsiteY120" fmla="*/ 2171236 h 2344739"/>
              <a:gd name="connsiteX121" fmla="*/ 7096988 w 12192001"/>
              <a:gd name="connsiteY121" fmla="*/ 2183464 h 2344739"/>
              <a:gd name="connsiteX122" fmla="*/ 7018496 w 12192001"/>
              <a:gd name="connsiteY122" fmla="*/ 2183090 h 2344739"/>
              <a:gd name="connsiteX123" fmla="*/ 6904146 w 12192001"/>
              <a:gd name="connsiteY123" fmla="*/ 2212596 h 2344739"/>
              <a:gd name="connsiteX124" fmla="*/ 6708222 w 12192001"/>
              <a:gd name="connsiteY124" fmla="*/ 2240551 h 2344739"/>
              <a:gd name="connsiteX125" fmla="*/ 6549454 w 12192001"/>
              <a:gd name="connsiteY125" fmla="*/ 2269327 h 2344739"/>
              <a:gd name="connsiteX126" fmla="*/ 6317560 w 12192001"/>
              <a:gd name="connsiteY126" fmla="*/ 2316127 h 2344739"/>
              <a:gd name="connsiteX127" fmla="*/ 6168674 w 12192001"/>
              <a:gd name="connsiteY127" fmla="*/ 2318214 h 2344739"/>
              <a:gd name="connsiteX128" fmla="*/ 6073848 w 12192001"/>
              <a:gd name="connsiteY128" fmla="*/ 2338676 h 2344739"/>
              <a:gd name="connsiteX129" fmla="*/ 6068529 w 12192001"/>
              <a:gd name="connsiteY129" fmla="*/ 2337139 h 2344739"/>
              <a:gd name="connsiteX130" fmla="*/ 6048638 w 12192001"/>
              <a:gd name="connsiteY130" fmla="*/ 2337822 h 2344739"/>
              <a:gd name="connsiteX131" fmla="*/ 6041285 w 12192001"/>
              <a:gd name="connsiteY131" fmla="*/ 2329473 h 2344739"/>
              <a:gd name="connsiteX132" fmla="*/ 6010090 w 12192001"/>
              <a:gd name="connsiteY132" fmla="*/ 2324380 h 2344739"/>
              <a:gd name="connsiteX133" fmla="*/ 5957375 w 12192001"/>
              <a:gd name="connsiteY133" fmla="*/ 2328024 h 2344739"/>
              <a:gd name="connsiteX134" fmla="*/ 5758919 w 12192001"/>
              <a:gd name="connsiteY134" fmla="*/ 2343716 h 2344739"/>
              <a:gd name="connsiteX135" fmla="*/ 5626960 w 12192001"/>
              <a:gd name="connsiteY135" fmla="*/ 2344739 h 2344739"/>
              <a:gd name="connsiteX136" fmla="*/ 5470906 w 12192001"/>
              <a:gd name="connsiteY136" fmla="*/ 2330719 h 2344739"/>
              <a:gd name="connsiteX137" fmla="*/ 5432761 w 12192001"/>
              <a:gd name="connsiteY137" fmla="*/ 2319466 h 2344739"/>
              <a:gd name="connsiteX138" fmla="*/ 5381669 w 12192001"/>
              <a:gd name="connsiteY138" fmla="*/ 2301764 h 2344739"/>
              <a:gd name="connsiteX139" fmla="*/ 5261764 w 12192001"/>
              <a:gd name="connsiteY139" fmla="*/ 2281347 h 2344739"/>
              <a:gd name="connsiteX140" fmla="*/ 5222961 w 12192001"/>
              <a:gd name="connsiteY140" fmla="*/ 2270223 h 2344739"/>
              <a:gd name="connsiteX141" fmla="*/ 5174660 w 12192001"/>
              <a:gd name="connsiteY141" fmla="*/ 2267233 h 2344739"/>
              <a:gd name="connsiteX142" fmla="*/ 5156554 w 12192001"/>
              <a:gd name="connsiteY142" fmla="*/ 2260010 h 2344739"/>
              <a:gd name="connsiteX143" fmla="*/ 5142599 w 12192001"/>
              <a:gd name="connsiteY143" fmla="*/ 2256610 h 2344739"/>
              <a:gd name="connsiteX144" fmla="*/ 5139596 w 12192001"/>
              <a:gd name="connsiteY144" fmla="*/ 2254509 h 2344739"/>
              <a:gd name="connsiteX145" fmla="*/ 5121659 w 12192001"/>
              <a:gd name="connsiteY145" fmla="*/ 2243656 h 2344739"/>
              <a:gd name="connsiteX146" fmla="*/ 5065790 w 12192001"/>
              <a:gd name="connsiteY146" fmla="*/ 2250227 h 2344739"/>
              <a:gd name="connsiteX147" fmla="*/ 5011514 w 12192001"/>
              <a:gd name="connsiteY147" fmla="*/ 2233846 h 2344739"/>
              <a:gd name="connsiteX148" fmla="*/ 4840441 w 12192001"/>
              <a:gd name="connsiteY148" fmla="*/ 2209829 h 2344739"/>
              <a:gd name="connsiteX149" fmla="*/ 4762447 w 12192001"/>
              <a:gd name="connsiteY149" fmla="*/ 2182061 h 2344739"/>
              <a:gd name="connsiteX150" fmla="*/ 4723186 w 12192001"/>
              <a:gd name="connsiteY150" fmla="*/ 2173047 h 2344739"/>
              <a:gd name="connsiteX151" fmla="*/ 4721176 w 12192001"/>
              <a:gd name="connsiteY151" fmla="*/ 2172298 h 2344739"/>
              <a:gd name="connsiteX152" fmla="*/ 4722111 w 12192001"/>
              <a:gd name="connsiteY152" fmla="*/ 2172087 h 2344739"/>
              <a:gd name="connsiteX153" fmla="*/ 4717202 w 12192001"/>
              <a:gd name="connsiteY153" fmla="*/ 2170817 h 2344739"/>
              <a:gd name="connsiteX154" fmla="*/ 4721176 w 12192001"/>
              <a:gd name="connsiteY154" fmla="*/ 2172298 h 2344739"/>
              <a:gd name="connsiteX155" fmla="*/ 4715526 w 12192001"/>
              <a:gd name="connsiteY155" fmla="*/ 2173573 h 2344739"/>
              <a:gd name="connsiteX156" fmla="*/ 4515814 w 12192001"/>
              <a:gd name="connsiteY156" fmla="*/ 2163671 h 2344739"/>
              <a:gd name="connsiteX157" fmla="*/ 4428543 w 12192001"/>
              <a:gd name="connsiteY157" fmla="*/ 2153020 h 2344739"/>
              <a:gd name="connsiteX158" fmla="*/ 4362875 w 12192001"/>
              <a:gd name="connsiteY158" fmla="*/ 2151674 h 2344739"/>
              <a:gd name="connsiteX159" fmla="*/ 4316966 w 12192001"/>
              <a:gd name="connsiteY159" fmla="*/ 2158289 h 2344739"/>
              <a:gd name="connsiteX160" fmla="*/ 4315110 w 12192001"/>
              <a:gd name="connsiteY160" fmla="*/ 2156948 h 2344739"/>
              <a:gd name="connsiteX161" fmla="*/ 4295144 w 12192001"/>
              <a:gd name="connsiteY161" fmla="*/ 2155069 h 2344739"/>
              <a:gd name="connsiteX162" fmla="*/ 4290064 w 12192001"/>
              <a:gd name="connsiteY162" fmla="*/ 2157986 h 2344739"/>
              <a:gd name="connsiteX163" fmla="*/ 4276142 w 12192001"/>
              <a:gd name="connsiteY163" fmla="*/ 2157740 h 2344739"/>
              <a:gd name="connsiteX164" fmla="*/ 4248117 w 12192001"/>
              <a:gd name="connsiteY164" fmla="*/ 2160064 h 2344739"/>
              <a:gd name="connsiteX165" fmla="*/ 4202051 w 12192001"/>
              <a:gd name="connsiteY165" fmla="*/ 2157269 h 2344739"/>
              <a:gd name="connsiteX166" fmla="*/ 4201745 w 12192001"/>
              <a:gd name="connsiteY166" fmla="*/ 2156010 h 2344739"/>
              <a:gd name="connsiteX167" fmla="*/ 4191248 w 12192001"/>
              <a:gd name="connsiteY167" fmla="*/ 2150376 h 2344739"/>
              <a:gd name="connsiteX168" fmla="*/ 4142745 w 12192001"/>
              <a:gd name="connsiteY168" fmla="*/ 2134511 h 2344739"/>
              <a:gd name="connsiteX169" fmla="*/ 4083097 w 12192001"/>
              <a:gd name="connsiteY169" fmla="*/ 2107978 h 2344739"/>
              <a:gd name="connsiteX170" fmla="*/ 4074546 w 12192001"/>
              <a:gd name="connsiteY170" fmla="*/ 2107143 h 2344739"/>
              <a:gd name="connsiteX171" fmla="*/ 4074427 w 12192001"/>
              <a:gd name="connsiteY171" fmla="*/ 2106844 h 2344739"/>
              <a:gd name="connsiteX172" fmla="*/ 4065510 w 12192001"/>
              <a:gd name="connsiteY172" fmla="*/ 2105400 h 2344739"/>
              <a:gd name="connsiteX173" fmla="*/ 4058954 w 12192001"/>
              <a:gd name="connsiteY173" fmla="*/ 2105618 h 2344739"/>
              <a:gd name="connsiteX174" fmla="*/ 4042364 w 12192001"/>
              <a:gd name="connsiteY174" fmla="*/ 2103997 h 2344739"/>
              <a:gd name="connsiteX175" fmla="*/ 4036997 w 12192001"/>
              <a:gd name="connsiteY175" fmla="*/ 2101563 h 2344739"/>
              <a:gd name="connsiteX176" fmla="*/ 4035363 w 12192001"/>
              <a:gd name="connsiteY176" fmla="*/ 2097896 h 2344739"/>
              <a:gd name="connsiteX177" fmla="*/ 4033778 w 12192001"/>
              <a:gd name="connsiteY177" fmla="*/ 2098131 h 2344739"/>
              <a:gd name="connsiteX178" fmla="*/ 4004538 w 12192001"/>
              <a:gd name="connsiteY178" fmla="*/ 2085563 h 2344739"/>
              <a:gd name="connsiteX179" fmla="*/ 3936846 w 12192001"/>
              <a:gd name="connsiteY179" fmla="*/ 2068106 h 2344739"/>
              <a:gd name="connsiteX180" fmla="*/ 3897275 w 12192001"/>
              <a:gd name="connsiteY180" fmla="*/ 2062451 h 2344739"/>
              <a:gd name="connsiteX181" fmla="*/ 3789760 w 12192001"/>
              <a:gd name="connsiteY181" fmla="*/ 2042213 h 2344739"/>
              <a:gd name="connsiteX182" fmla="*/ 3682513 w 12192001"/>
              <a:gd name="connsiteY182" fmla="*/ 2018290 h 2344739"/>
              <a:gd name="connsiteX183" fmla="*/ 3610035 w 12192001"/>
              <a:gd name="connsiteY183" fmla="*/ 1986019 h 2344739"/>
              <a:gd name="connsiteX184" fmla="*/ 3603855 w 12192001"/>
              <a:gd name="connsiteY184" fmla="*/ 1987381 h 2344739"/>
              <a:gd name="connsiteX185" fmla="*/ 3594736 w 12192001"/>
              <a:gd name="connsiteY185" fmla="*/ 1987545 h 2344739"/>
              <a:gd name="connsiteX186" fmla="*/ 3594501 w 12192001"/>
              <a:gd name="connsiteY186" fmla="*/ 1987276 h 2344739"/>
              <a:gd name="connsiteX187" fmla="*/ 3585978 w 12192001"/>
              <a:gd name="connsiteY187" fmla="*/ 1987966 h 2344739"/>
              <a:gd name="connsiteX188" fmla="*/ 3536135 w 12192001"/>
              <a:gd name="connsiteY188" fmla="*/ 1978267 h 2344739"/>
              <a:gd name="connsiteX189" fmla="*/ 3473223 w 12192001"/>
              <a:gd name="connsiteY189" fmla="*/ 1974606 h 2344739"/>
              <a:gd name="connsiteX190" fmla="*/ 3400728 w 12192001"/>
              <a:gd name="connsiteY190" fmla="*/ 1962558 h 2344739"/>
              <a:gd name="connsiteX191" fmla="*/ 3363888 w 12192001"/>
              <a:gd name="connsiteY191" fmla="*/ 1979510 h 2344739"/>
              <a:gd name="connsiteX192" fmla="*/ 3344026 w 12192001"/>
              <a:gd name="connsiteY192" fmla="*/ 1981192 h 2344739"/>
              <a:gd name="connsiteX193" fmla="*/ 3341698 w 12192001"/>
              <a:gd name="connsiteY193" fmla="*/ 1980217 h 2344739"/>
              <a:gd name="connsiteX194" fmla="*/ 3262356 w 12192001"/>
              <a:gd name="connsiteY194" fmla="*/ 1986094 h 2344739"/>
              <a:gd name="connsiteX195" fmla="*/ 3142556 w 12192001"/>
              <a:gd name="connsiteY195" fmla="*/ 1993869 h 2344739"/>
              <a:gd name="connsiteX196" fmla="*/ 3030291 w 12192001"/>
              <a:gd name="connsiteY196" fmla="*/ 1996512 h 2344739"/>
              <a:gd name="connsiteX197" fmla="*/ 2781569 w 12192001"/>
              <a:gd name="connsiteY197" fmla="*/ 2018333 h 2344739"/>
              <a:gd name="connsiteX198" fmla="*/ 2646527 w 12192001"/>
              <a:gd name="connsiteY198" fmla="*/ 2028869 h 2344739"/>
              <a:gd name="connsiteX199" fmla="*/ 2568028 w 12192001"/>
              <a:gd name="connsiteY199" fmla="*/ 2002628 h 2344739"/>
              <a:gd name="connsiteX200" fmla="*/ 2443255 w 12192001"/>
              <a:gd name="connsiteY200" fmla="*/ 2016529 h 2344739"/>
              <a:gd name="connsiteX201" fmla="*/ 2315112 w 12192001"/>
              <a:gd name="connsiteY201" fmla="*/ 2024996 h 2344739"/>
              <a:gd name="connsiteX202" fmla="*/ 2208578 w 12192001"/>
              <a:gd name="connsiteY202" fmla="*/ 2019763 h 2344739"/>
              <a:gd name="connsiteX203" fmla="*/ 2094665 w 12192001"/>
              <a:gd name="connsiteY203" fmla="*/ 2003052 h 2344739"/>
              <a:gd name="connsiteX204" fmla="*/ 1997356 w 12192001"/>
              <a:gd name="connsiteY204" fmla="*/ 1995032 h 2344739"/>
              <a:gd name="connsiteX205" fmla="*/ 1928172 w 12192001"/>
              <a:gd name="connsiteY205" fmla="*/ 2016977 h 2344739"/>
              <a:gd name="connsiteX206" fmla="*/ 1921650 w 12192001"/>
              <a:gd name="connsiteY206" fmla="*/ 2012146 h 2344739"/>
              <a:gd name="connsiteX207" fmla="*/ 1873080 w 12192001"/>
              <a:gd name="connsiteY207" fmla="*/ 2013741 h 2344739"/>
              <a:gd name="connsiteX208" fmla="*/ 1786655 w 12192001"/>
              <a:gd name="connsiteY208" fmla="*/ 2041363 h 2344739"/>
              <a:gd name="connsiteX209" fmla="*/ 1738204 w 12192001"/>
              <a:gd name="connsiteY209" fmla="*/ 2036312 h 2344739"/>
              <a:gd name="connsiteX210" fmla="*/ 1675071 w 12192001"/>
              <a:gd name="connsiteY210" fmla="*/ 2019963 h 2344739"/>
              <a:gd name="connsiteX211" fmla="*/ 1608669 w 12192001"/>
              <a:gd name="connsiteY211" fmla="*/ 2013066 h 2344739"/>
              <a:gd name="connsiteX212" fmla="*/ 1496110 w 12192001"/>
              <a:gd name="connsiteY212" fmla="*/ 1987476 h 2344739"/>
              <a:gd name="connsiteX213" fmla="*/ 1149979 w 12192001"/>
              <a:gd name="connsiteY213" fmla="*/ 1938041 h 2344739"/>
              <a:gd name="connsiteX214" fmla="*/ 858269 w 12192001"/>
              <a:gd name="connsiteY214" fmla="*/ 1928608 h 2344739"/>
              <a:gd name="connsiteX215" fmla="*/ 837540 w 12192001"/>
              <a:gd name="connsiteY215" fmla="*/ 1929821 h 2344739"/>
              <a:gd name="connsiteX216" fmla="*/ 816809 w 12192001"/>
              <a:gd name="connsiteY216" fmla="*/ 1927857 h 2344739"/>
              <a:gd name="connsiteX217" fmla="*/ 811506 w 12192001"/>
              <a:gd name="connsiteY217" fmla="*/ 1930751 h 2344739"/>
              <a:gd name="connsiteX218" fmla="*/ 797041 w 12192001"/>
              <a:gd name="connsiteY218" fmla="*/ 1930446 h 2344739"/>
              <a:gd name="connsiteX219" fmla="*/ 767901 w 12192001"/>
              <a:gd name="connsiteY219" fmla="*/ 1932653 h 2344739"/>
              <a:gd name="connsiteX220" fmla="*/ 763053 w 12192001"/>
              <a:gd name="connsiteY220" fmla="*/ 1930432 h 2344739"/>
              <a:gd name="connsiteX221" fmla="*/ 720047 w 12192001"/>
              <a:gd name="connsiteY221" fmla="*/ 1929661 h 2344739"/>
              <a:gd name="connsiteX222" fmla="*/ 719742 w 12192001"/>
              <a:gd name="connsiteY222" fmla="*/ 1928399 h 2344739"/>
              <a:gd name="connsiteX223" fmla="*/ 708875 w 12192001"/>
              <a:gd name="connsiteY223" fmla="*/ 1922722 h 2344739"/>
              <a:gd name="connsiteX224" fmla="*/ 596792 w 12192001"/>
              <a:gd name="connsiteY224" fmla="*/ 1879864 h 2344739"/>
              <a:gd name="connsiteX225" fmla="*/ 578535 w 12192001"/>
              <a:gd name="connsiteY225" fmla="*/ 1877212 h 2344739"/>
              <a:gd name="connsiteX226" fmla="*/ 571717 w 12192001"/>
              <a:gd name="connsiteY226" fmla="*/ 1877401 h 2344739"/>
              <a:gd name="connsiteX227" fmla="*/ 445099 w 12192001"/>
              <a:gd name="connsiteY227" fmla="*/ 1839371 h 2344739"/>
              <a:gd name="connsiteX228" fmla="*/ 404015 w 12192001"/>
              <a:gd name="connsiteY228" fmla="*/ 1833548 h 2344739"/>
              <a:gd name="connsiteX229" fmla="*/ 292435 w 12192001"/>
              <a:gd name="connsiteY229" fmla="*/ 1812852 h 2344739"/>
              <a:gd name="connsiteX230" fmla="*/ 118381 w 12192001"/>
              <a:gd name="connsiteY230" fmla="*/ 1761047 h 2344739"/>
              <a:gd name="connsiteX231" fmla="*/ 15526 w 12192001"/>
              <a:gd name="connsiteY231" fmla="*/ 1758191 h 2344739"/>
              <a:gd name="connsiteX232" fmla="*/ 2 w 12192001"/>
              <a:gd name="connsiteY232" fmla="*/ 1752722 h 2344739"/>
              <a:gd name="connsiteX233" fmla="*/ 1 w 12192001"/>
              <a:gd name="connsiteY233" fmla="*/ 762497 h 2344739"/>
              <a:gd name="connsiteX234" fmla="*/ 0 w 12192001"/>
              <a:gd name="connsiteY234" fmla="*/ 762497 h 2344739"/>
              <a:gd name="connsiteX235" fmla="*/ 0 w 12192001"/>
              <a:gd name="connsiteY235" fmla="*/ 222213 h 2344739"/>
              <a:gd name="connsiteX236" fmla="*/ 0 w 12192001"/>
              <a:gd name="connsiteY236"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57107 w 12192001"/>
              <a:gd name="connsiteY22" fmla="*/ 792050 h 2344739"/>
              <a:gd name="connsiteX23" fmla="*/ 11748619 w 12192001"/>
              <a:gd name="connsiteY23" fmla="*/ 872002 h 2344739"/>
              <a:gd name="connsiteX24" fmla="*/ 11595155 w 12192001"/>
              <a:gd name="connsiteY24" fmla="*/ 918898 h 2344739"/>
              <a:gd name="connsiteX25" fmla="*/ 11306392 w 12192001"/>
              <a:gd name="connsiteY25" fmla="*/ 1272239 h 2344739"/>
              <a:gd name="connsiteX26" fmla="*/ 11309326 w 12192001"/>
              <a:gd name="connsiteY26" fmla="*/ 1274846 h 2344739"/>
              <a:gd name="connsiteX27" fmla="*/ 11294224 w 12192001"/>
              <a:gd name="connsiteY27" fmla="*/ 1283683 h 2344739"/>
              <a:gd name="connsiteX28" fmla="*/ 11245526 w 12192001"/>
              <a:gd name="connsiteY28" fmla="*/ 1274060 h 2344739"/>
              <a:gd name="connsiteX29" fmla="*/ 11227161 w 12192001"/>
              <a:gd name="connsiteY29" fmla="*/ 1276236 h 2344739"/>
              <a:gd name="connsiteX30" fmla="*/ 11216939 w 12192001"/>
              <a:gd name="connsiteY30" fmla="*/ 1275961 h 2344739"/>
              <a:gd name="connsiteX31" fmla="*/ 11216036 w 12192001"/>
              <a:gd name="connsiteY31" fmla="*/ 1275018 h 2344739"/>
              <a:gd name="connsiteX32" fmla="*/ 11187737 w 12192001"/>
              <a:gd name="connsiteY32" fmla="*/ 1292383 h 2344739"/>
              <a:gd name="connsiteX33" fmla="*/ 11183353 w 12192001"/>
              <a:gd name="connsiteY33" fmla="*/ 1292525 h 2344739"/>
              <a:gd name="connsiteX34" fmla="*/ 11165706 w 12192001"/>
              <a:gd name="connsiteY34" fmla="*/ 1306612 h 2344739"/>
              <a:gd name="connsiteX35" fmla="*/ 11156163 w 12192001"/>
              <a:gd name="connsiteY35" fmla="*/ 1312414 h 2344739"/>
              <a:gd name="connsiteX36" fmla="*/ 11154348 w 12192001"/>
              <a:gd name="connsiteY36" fmla="*/ 1317097 h 2344739"/>
              <a:gd name="connsiteX37" fmla="*/ 11139813 w 12192001"/>
              <a:gd name="connsiteY37" fmla="*/ 1324115 h 2344739"/>
              <a:gd name="connsiteX38" fmla="*/ 11137813 w 12192001"/>
              <a:gd name="connsiteY38" fmla="*/ 1323772 h 2344739"/>
              <a:gd name="connsiteX39" fmla="*/ 11127060 w 12192001"/>
              <a:gd name="connsiteY39" fmla="*/ 1333832 h 2344739"/>
              <a:gd name="connsiteX40" fmla="*/ 11119543 w 12192001"/>
              <a:gd name="connsiteY40" fmla="*/ 1347424 h 2344739"/>
              <a:gd name="connsiteX41" fmla="*/ 10893535 w 12192001"/>
              <a:gd name="connsiteY41" fmla="*/ 1473399 h 2344739"/>
              <a:gd name="connsiteX42" fmla="*/ 10772152 w 12192001"/>
              <a:gd name="connsiteY42" fmla="*/ 1523191 h 2344739"/>
              <a:gd name="connsiteX43" fmla="*/ 10626520 w 12192001"/>
              <a:gd name="connsiteY43" fmla="*/ 1559229 h 2344739"/>
              <a:gd name="connsiteX44" fmla="*/ 10580747 w 12192001"/>
              <a:gd name="connsiteY44" fmla="*/ 1568689 h 2344739"/>
              <a:gd name="connsiteX45" fmla="*/ 10546642 w 12192001"/>
              <a:gd name="connsiteY45" fmla="*/ 1598423 h 2344739"/>
              <a:gd name="connsiteX46" fmla="*/ 10528495 w 12192001"/>
              <a:gd name="connsiteY46" fmla="*/ 1596907 h 2344739"/>
              <a:gd name="connsiteX47" fmla="*/ 10525298 w 12192001"/>
              <a:gd name="connsiteY47" fmla="*/ 1596411 h 2344739"/>
              <a:gd name="connsiteX48" fmla="*/ 10513981 w 12192001"/>
              <a:gd name="connsiteY48" fmla="*/ 1599537 h 2344739"/>
              <a:gd name="connsiteX49" fmla="*/ 10490587 w 12192001"/>
              <a:gd name="connsiteY49" fmla="*/ 1594156 h 2344739"/>
              <a:gd name="connsiteX50" fmla="*/ 10470270 w 12192001"/>
              <a:gd name="connsiteY50" fmla="*/ 1601693 h 2344739"/>
              <a:gd name="connsiteX51" fmla="*/ 10375894 w 12192001"/>
              <a:gd name="connsiteY51" fmla="*/ 1644598 h 2344739"/>
              <a:gd name="connsiteX52" fmla="*/ 10318190 w 12192001"/>
              <a:gd name="connsiteY52" fmla="*/ 1666221 h 2344739"/>
              <a:gd name="connsiteX53" fmla="*/ 10294319 w 12192001"/>
              <a:gd name="connsiteY53" fmla="*/ 1668079 h 2344739"/>
              <a:gd name="connsiteX54" fmla="*/ 10262295 w 12192001"/>
              <a:gd name="connsiteY54" fmla="*/ 1674948 h 2344739"/>
              <a:gd name="connsiteX55" fmla="*/ 10204270 w 12192001"/>
              <a:gd name="connsiteY55" fmla="*/ 1682149 h 2344739"/>
              <a:gd name="connsiteX56" fmla="*/ 10176611 w 12192001"/>
              <a:gd name="connsiteY56" fmla="*/ 1692943 h 2344739"/>
              <a:gd name="connsiteX57" fmla="*/ 10163922 w 12192001"/>
              <a:gd name="connsiteY57" fmla="*/ 1693739 h 2344739"/>
              <a:gd name="connsiteX58" fmla="*/ 10155160 w 12192001"/>
              <a:gd name="connsiteY58" fmla="*/ 1707487 h 2344739"/>
              <a:gd name="connsiteX59" fmla="*/ 10117119 w 12192001"/>
              <a:gd name="connsiteY59" fmla="*/ 1731142 h 2344739"/>
              <a:gd name="connsiteX60" fmla="*/ 10100445 w 12192001"/>
              <a:gd name="connsiteY60" fmla="*/ 1742432 h 2344739"/>
              <a:gd name="connsiteX61" fmla="*/ 10082169 w 12192001"/>
              <a:gd name="connsiteY61" fmla="*/ 1743296 h 2344739"/>
              <a:gd name="connsiteX62" fmla="*/ 10039240 w 12192001"/>
              <a:gd name="connsiteY62" fmla="*/ 1741632 h 2344739"/>
              <a:gd name="connsiteX63" fmla="*/ 9960019 w 12192001"/>
              <a:gd name="connsiteY63" fmla="*/ 1757147 h 2344739"/>
              <a:gd name="connsiteX64" fmla="*/ 9847792 w 12192001"/>
              <a:gd name="connsiteY64" fmla="*/ 1763915 h 2344739"/>
              <a:gd name="connsiteX65" fmla="*/ 9728309 w 12192001"/>
              <a:gd name="connsiteY65" fmla="*/ 1784122 h 2344739"/>
              <a:gd name="connsiteX66" fmla="*/ 9584507 w 12192001"/>
              <a:gd name="connsiteY66" fmla="*/ 1795542 h 2344739"/>
              <a:gd name="connsiteX67" fmla="*/ 9343052 w 12192001"/>
              <a:gd name="connsiteY67" fmla="*/ 1841244 h 2344739"/>
              <a:gd name="connsiteX68" fmla="*/ 9231370 w 12192001"/>
              <a:gd name="connsiteY68" fmla="*/ 1893149 h 2344739"/>
              <a:gd name="connsiteX69" fmla="*/ 9194810 w 12192001"/>
              <a:gd name="connsiteY69" fmla="*/ 1903228 h 2344739"/>
              <a:gd name="connsiteX70" fmla="*/ 9189246 w 12192001"/>
              <a:gd name="connsiteY70" fmla="*/ 1912467 h 2344739"/>
              <a:gd name="connsiteX71" fmla="*/ 9151232 w 12192001"/>
              <a:gd name="connsiteY71" fmla="*/ 1923669 h 2344739"/>
              <a:gd name="connsiteX72" fmla="*/ 9150210 w 12192001"/>
              <a:gd name="connsiteY72" fmla="*/ 1922604 h 2344739"/>
              <a:gd name="connsiteX73" fmla="*/ 9137318 w 12192001"/>
              <a:gd name="connsiteY73" fmla="*/ 1920435 h 2344739"/>
              <a:gd name="connsiteX74" fmla="*/ 9113812 w 12192001"/>
              <a:gd name="connsiteY74" fmla="*/ 1919069 h 2344739"/>
              <a:gd name="connsiteX75" fmla="*/ 9053453 w 12192001"/>
              <a:gd name="connsiteY75" fmla="*/ 1910755 h 2344739"/>
              <a:gd name="connsiteX76" fmla="*/ 9005486 w 12192001"/>
              <a:gd name="connsiteY76" fmla="*/ 1914040 h 2344739"/>
              <a:gd name="connsiteX77" fmla="*/ 9005201 w 12192001"/>
              <a:gd name="connsiteY77" fmla="*/ 1913800 h 2344739"/>
              <a:gd name="connsiteX78" fmla="*/ 8996232 w 12192001"/>
              <a:gd name="connsiteY78" fmla="*/ 1915011 h 2344739"/>
              <a:gd name="connsiteX79" fmla="*/ 8990394 w 12192001"/>
              <a:gd name="connsiteY79" fmla="*/ 1917072 h 2344739"/>
              <a:gd name="connsiteX80" fmla="*/ 8974337 w 12192001"/>
              <a:gd name="connsiteY80" fmla="*/ 1920298 h 2344739"/>
              <a:gd name="connsiteX81" fmla="*/ 8968011 w 12192001"/>
              <a:gd name="connsiteY81" fmla="*/ 1919598 h 2344739"/>
              <a:gd name="connsiteX82" fmla="*/ 8963048 w 12192001"/>
              <a:gd name="connsiteY82" fmla="*/ 1917373 h 2344739"/>
              <a:gd name="connsiteX83" fmla="*/ 8928988 w 12192001"/>
              <a:gd name="connsiteY83" fmla="*/ 1914185 h 2344739"/>
              <a:gd name="connsiteX84" fmla="*/ 8752444 w 12192001"/>
              <a:gd name="connsiteY84" fmla="*/ 1933417 h 2344739"/>
              <a:gd name="connsiteX85" fmla="*/ 8707847 w 12192001"/>
              <a:gd name="connsiteY85" fmla="*/ 1935518 h 2344739"/>
              <a:gd name="connsiteX86" fmla="*/ 8596071 w 12192001"/>
              <a:gd name="connsiteY86" fmla="*/ 1944090 h 2344739"/>
              <a:gd name="connsiteX87" fmla="*/ 8525230 w 12192001"/>
              <a:gd name="connsiteY87" fmla="*/ 1929248 h 2344739"/>
              <a:gd name="connsiteX88" fmla="*/ 8510983 w 12192001"/>
              <a:gd name="connsiteY88" fmla="*/ 1935163 h 2344739"/>
              <a:gd name="connsiteX89" fmla="*/ 8506167 w 12192001"/>
              <a:gd name="connsiteY89" fmla="*/ 1938164 h 2344739"/>
              <a:gd name="connsiteX90" fmla="*/ 8497968 w 12192001"/>
              <a:gd name="connsiteY90" fmla="*/ 1940902 h 2344739"/>
              <a:gd name="connsiteX91" fmla="*/ 8497594 w 12192001"/>
              <a:gd name="connsiteY91" fmla="*/ 1940723 h 2344739"/>
              <a:gd name="connsiteX92" fmla="*/ 8490249 w 12192001"/>
              <a:gd name="connsiteY92" fmla="*/ 1943773 h 2344739"/>
              <a:gd name="connsiteX93" fmla="*/ 8367182 w 12192001"/>
              <a:gd name="connsiteY93" fmla="*/ 1957815 h 2344739"/>
              <a:gd name="connsiteX94" fmla="*/ 8353799 w 12192001"/>
              <a:gd name="connsiteY94" fmla="*/ 1958009 h 2344739"/>
              <a:gd name="connsiteX95" fmla="*/ 8352373 w 12192001"/>
              <a:gd name="connsiteY95" fmla="*/ 1957169 h 2344739"/>
              <a:gd name="connsiteX96" fmla="*/ 8320104 w 12192001"/>
              <a:gd name="connsiteY96" fmla="*/ 1974587 h 2344739"/>
              <a:gd name="connsiteX97" fmla="*/ 8314433 w 12192001"/>
              <a:gd name="connsiteY97" fmla="*/ 1974913 h 2344739"/>
              <a:gd name="connsiteX98" fmla="*/ 8295174 w 12192001"/>
              <a:gd name="connsiteY98" fmla="*/ 1988808 h 2344739"/>
              <a:gd name="connsiteX99" fmla="*/ 8284276 w 12192001"/>
              <a:gd name="connsiteY99" fmla="*/ 1994631 h 2344739"/>
              <a:gd name="connsiteX100" fmla="*/ 8283150 w 12192001"/>
              <a:gd name="connsiteY100" fmla="*/ 1999074 h 2344739"/>
              <a:gd name="connsiteX101" fmla="*/ 8266076 w 12192001"/>
              <a:gd name="connsiteY101" fmla="*/ 2006249 h 2344739"/>
              <a:gd name="connsiteX102" fmla="*/ 8263377 w 12192001"/>
              <a:gd name="connsiteY102" fmla="*/ 2006019 h 2344739"/>
              <a:gd name="connsiteX103" fmla="*/ 8252033 w 12192001"/>
              <a:gd name="connsiteY103" fmla="*/ 2015862 h 2344739"/>
              <a:gd name="connsiteX104" fmla="*/ 8245834 w 12192001"/>
              <a:gd name="connsiteY104" fmla="*/ 2028854 h 2344739"/>
              <a:gd name="connsiteX105" fmla="*/ 8090272 w 12192001"/>
              <a:gd name="connsiteY105" fmla="*/ 2075015 h 2344739"/>
              <a:gd name="connsiteX106" fmla="*/ 7905407 w 12192001"/>
              <a:gd name="connsiteY106" fmla="*/ 2116988 h 2344739"/>
              <a:gd name="connsiteX107" fmla="*/ 7718745 w 12192001"/>
              <a:gd name="connsiteY107" fmla="*/ 2142703 h 2344739"/>
              <a:gd name="connsiteX108" fmla="*/ 7614347 w 12192001"/>
              <a:gd name="connsiteY108" fmla="*/ 2139232 h 2344739"/>
              <a:gd name="connsiteX109" fmla="*/ 7527543 w 12192001"/>
              <a:gd name="connsiteY109" fmla="*/ 2145060 h 2344739"/>
              <a:gd name="connsiteX110" fmla="*/ 7519571 w 12192001"/>
              <a:gd name="connsiteY110" fmla="*/ 2147613 h 2344739"/>
              <a:gd name="connsiteX111" fmla="*/ 7507411 w 12192001"/>
              <a:gd name="connsiteY111" fmla="*/ 2148948 h 2344739"/>
              <a:gd name="connsiteX112" fmla="*/ 7507040 w 12192001"/>
              <a:gd name="connsiteY112" fmla="*/ 2148621 h 2344739"/>
              <a:gd name="connsiteX113" fmla="*/ 7495795 w 12192001"/>
              <a:gd name="connsiteY113" fmla="*/ 2150573 h 2344739"/>
              <a:gd name="connsiteX114" fmla="*/ 7405391 w 12192001"/>
              <a:gd name="connsiteY114" fmla="*/ 2142468 h 2344739"/>
              <a:gd name="connsiteX115" fmla="*/ 7312180 w 12192001"/>
              <a:gd name="connsiteY115" fmla="*/ 2132873 h 2344739"/>
              <a:gd name="connsiteX116" fmla="*/ 7310853 w 12192001"/>
              <a:gd name="connsiteY116" fmla="*/ 2131431 h 2344739"/>
              <a:gd name="connsiteX117" fmla="*/ 7218559 w 12192001"/>
              <a:gd name="connsiteY117" fmla="*/ 2156680 h 2344739"/>
              <a:gd name="connsiteX118" fmla="*/ 7201101 w 12192001"/>
              <a:gd name="connsiteY118" fmla="*/ 2161230 h 2344739"/>
              <a:gd name="connsiteX119" fmla="*/ 7197004 w 12192001"/>
              <a:gd name="connsiteY119" fmla="*/ 2166588 h 2344739"/>
              <a:gd name="connsiteX120" fmla="*/ 7170808 w 12192001"/>
              <a:gd name="connsiteY120" fmla="*/ 2171236 h 2344739"/>
              <a:gd name="connsiteX121" fmla="*/ 7096988 w 12192001"/>
              <a:gd name="connsiteY121" fmla="*/ 2183464 h 2344739"/>
              <a:gd name="connsiteX122" fmla="*/ 7018496 w 12192001"/>
              <a:gd name="connsiteY122" fmla="*/ 2183090 h 2344739"/>
              <a:gd name="connsiteX123" fmla="*/ 6904146 w 12192001"/>
              <a:gd name="connsiteY123" fmla="*/ 2212596 h 2344739"/>
              <a:gd name="connsiteX124" fmla="*/ 6708222 w 12192001"/>
              <a:gd name="connsiteY124" fmla="*/ 2240551 h 2344739"/>
              <a:gd name="connsiteX125" fmla="*/ 6549454 w 12192001"/>
              <a:gd name="connsiteY125" fmla="*/ 2269327 h 2344739"/>
              <a:gd name="connsiteX126" fmla="*/ 6317560 w 12192001"/>
              <a:gd name="connsiteY126" fmla="*/ 2316127 h 2344739"/>
              <a:gd name="connsiteX127" fmla="*/ 6168674 w 12192001"/>
              <a:gd name="connsiteY127" fmla="*/ 2318214 h 2344739"/>
              <a:gd name="connsiteX128" fmla="*/ 6073848 w 12192001"/>
              <a:gd name="connsiteY128" fmla="*/ 2338676 h 2344739"/>
              <a:gd name="connsiteX129" fmla="*/ 6068529 w 12192001"/>
              <a:gd name="connsiteY129" fmla="*/ 2337139 h 2344739"/>
              <a:gd name="connsiteX130" fmla="*/ 6048638 w 12192001"/>
              <a:gd name="connsiteY130" fmla="*/ 2337822 h 2344739"/>
              <a:gd name="connsiteX131" fmla="*/ 6041285 w 12192001"/>
              <a:gd name="connsiteY131" fmla="*/ 2329473 h 2344739"/>
              <a:gd name="connsiteX132" fmla="*/ 6010090 w 12192001"/>
              <a:gd name="connsiteY132" fmla="*/ 2324380 h 2344739"/>
              <a:gd name="connsiteX133" fmla="*/ 5957375 w 12192001"/>
              <a:gd name="connsiteY133" fmla="*/ 2328024 h 2344739"/>
              <a:gd name="connsiteX134" fmla="*/ 5758919 w 12192001"/>
              <a:gd name="connsiteY134" fmla="*/ 2343716 h 2344739"/>
              <a:gd name="connsiteX135" fmla="*/ 5626960 w 12192001"/>
              <a:gd name="connsiteY135" fmla="*/ 2344739 h 2344739"/>
              <a:gd name="connsiteX136" fmla="*/ 5470906 w 12192001"/>
              <a:gd name="connsiteY136" fmla="*/ 2330719 h 2344739"/>
              <a:gd name="connsiteX137" fmla="*/ 5432761 w 12192001"/>
              <a:gd name="connsiteY137" fmla="*/ 2319466 h 2344739"/>
              <a:gd name="connsiteX138" fmla="*/ 5381669 w 12192001"/>
              <a:gd name="connsiteY138" fmla="*/ 2301764 h 2344739"/>
              <a:gd name="connsiteX139" fmla="*/ 5261764 w 12192001"/>
              <a:gd name="connsiteY139" fmla="*/ 2281347 h 2344739"/>
              <a:gd name="connsiteX140" fmla="*/ 5222961 w 12192001"/>
              <a:gd name="connsiteY140" fmla="*/ 2270223 h 2344739"/>
              <a:gd name="connsiteX141" fmla="*/ 5174660 w 12192001"/>
              <a:gd name="connsiteY141" fmla="*/ 2267233 h 2344739"/>
              <a:gd name="connsiteX142" fmla="*/ 5156554 w 12192001"/>
              <a:gd name="connsiteY142" fmla="*/ 2260010 h 2344739"/>
              <a:gd name="connsiteX143" fmla="*/ 5142599 w 12192001"/>
              <a:gd name="connsiteY143" fmla="*/ 2256610 h 2344739"/>
              <a:gd name="connsiteX144" fmla="*/ 5139596 w 12192001"/>
              <a:gd name="connsiteY144" fmla="*/ 2254509 h 2344739"/>
              <a:gd name="connsiteX145" fmla="*/ 5121659 w 12192001"/>
              <a:gd name="connsiteY145" fmla="*/ 2243656 h 2344739"/>
              <a:gd name="connsiteX146" fmla="*/ 5065790 w 12192001"/>
              <a:gd name="connsiteY146" fmla="*/ 2250227 h 2344739"/>
              <a:gd name="connsiteX147" fmla="*/ 5011514 w 12192001"/>
              <a:gd name="connsiteY147" fmla="*/ 2233846 h 2344739"/>
              <a:gd name="connsiteX148" fmla="*/ 4840441 w 12192001"/>
              <a:gd name="connsiteY148" fmla="*/ 2209829 h 2344739"/>
              <a:gd name="connsiteX149" fmla="*/ 4762447 w 12192001"/>
              <a:gd name="connsiteY149" fmla="*/ 2182061 h 2344739"/>
              <a:gd name="connsiteX150" fmla="*/ 4723186 w 12192001"/>
              <a:gd name="connsiteY150" fmla="*/ 2173047 h 2344739"/>
              <a:gd name="connsiteX151" fmla="*/ 4721176 w 12192001"/>
              <a:gd name="connsiteY151" fmla="*/ 2172298 h 2344739"/>
              <a:gd name="connsiteX152" fmla="*/ 4722111 w 12192001"/>
              <a:gd name="connsiteY152" fmla="*/ 2172087 h 2344739"/>
              <a:gd name="connsiteX153" fmla="*/ 4717202 w 12192001"/>
              <a:gd name="connsiteY153" fmla="*/ 2170817 h 2344739"/>
              <a:gd name="connsiteX154" fmla="*/ 4721176 w 12192001"/>
              <a:gd name="connsiteY154" fmla="*/ 2172298 h 2344739"/>
              <a:gd name="connsiteX155" fmla="*/ 4715526 w 12192001"/>
              <a:gd name="connsiteY155" fmla="*/ 2173573 h 2344739"/>
              <a:gd name="connsiteX156" fmla="*/ 4515814 w 12192001"/>
              <a:gd name="connsiteY156" fmla="*/ 2163671 h 2344739"/>
              <a:gd name="connsiteX157" fmla="*/ 4428543 w 12192001"/>
              <a:gd name="connsiteY157" fmla="*/ 2153020 h 2344739"/>
              <a:gd name="connsiteX158" fmla="*/ 4362875 w 12192001"/>
              <a:gd name="connsiteY158" fmla="*/ 2151674 h 2344739"/>
              <a:gd name="connsiteX159" fmla="*/ 4316966 w 12192001"/>
              <a:gd name="connsiteY159" fmla="*/ 2158289 h 2344739"/>
              <a:gd name="connsiteX160" fmla="*/ 4315110 w 12192001"/>
              <a:gd name="connsiteY160" fmla="*/ 2156948 h 2344739"/>
              <a:gd name="connsiteX161" fmla="*/ 4295144 w 12192001"/>
              <a:gd name="connsiteY161" fmla="*/ 2155069 h 2344739"/>
              <a:gd name="connsiteX162" fmla="*/ 4290064 w 12192001"/>
              <a:gd name="connsiteY162" fmla="*/ 2157986 h 2344739"/>
              <a:gd name="connsiteX163" fmla="*/ 4276142 w 12192001"/>
              <a:gd name="connsiteY163" fmla="*/ 2157740 h 2344739"/>
              <a:gd name="connsiteX164" fmla="*/ 4248117 w 12192001"/>
              <a:gd name="connsiteY164" fmla="*/ 2160064 h 2344739"/>
              <a:gd name="connsiteX165" fmla="*/ 4202051 w 12192001"/>
              <a:gd name="connsiteY165" fmla="*/ 2157269 h 2344739"/>
              <a:gd name="connsiteX166" fmla="*/ 4201745 w 12192001"/>
              <a:gd name="connsiteY166" fmla="*/ 2156010 h 2344739"/>
              <a:gd name="connsiteX167" fmla="*/ 4191248 w 12192001"/>
              <a:gd name="connsiteY167" fmla="*/ 2150376 h 2344739"/>
              <a:gd name="connsiteX168" fmla="*/ 4142745 w 12192001"/>
              <a:gd name="connsiteY168" fmla="*/ 2134511 h 2344739"/>
              <a:gd name="connsiteX169" fmla="*/ 4083097 w 12192001"/>
              <a:gd name="connsiteY169" fmla="*/ 2107978 h 2344739"/>
              <a:gd name="connsiteX170" fmla="*/ 4074546 w 12192001"/>
              <a:gd name="connsiteY170" fmla="*/ 2107143 h 2344739"/>
              <a:gd name="connsiteX171" fmla="*/ 4074427 w 12192001"/>
              <a:gd name="connsiteY171" fmla="*/ 2106844 h 2344739"/>
              <a:gd name="connsiteX172" fmla="*/ 4065510 w 12192001"/>
              <a:gd name="connsiteY172" fmla="*/ 2105400 h 2344739"/>
              <a:gd name="connsiteX173" fmla="*/ 4058954 w 12192001"/>
              <a:gd name="connsiteY173" fmla="*/ 2105618 h 2344739"/>
              <a:gd name="connsiteX174" fmla="*/ 4042364 w 12192001"/>
              <a:gd name="connsiteY174" fmla="*/ 2103997 h 2344739"/>
              <a:gd name="connsiteX175" fmla="*/ 4036997 w 12192001"/>
              <a:gd name="connsiteY175" fmla="*/ 2101563 h 2344739"/>
              <a:gd name="connsiteX176" fmla="*/ 4035363 w 12192001"/>
              <a:gd name="connsiteY176" fmla="*/ 2097896 h 2344739"/>
              <a:gd name="connsiteX177" fmla="*/ 4033778 w 12192001"/>
              <a:gd name="connsiteY177" fmla="*/ 2098131 h 2344739"/>
              <a:gd name="connsiteX178" fmla="*/ 4004538 w 12192001"/>
              <a:gd name="connsiteY178" fmla="*/ 2085563 h 2344739"/>
              <a:gd name="connsiteX179" fmla="*/ 3936846 w 12192001"/>
              <a:gd name="connsiteY179" fmla="*/ 2068106 h 2344739"/>
              <a:gd name="connsiteX180" fmla="*/ 3897275 w 12192001"/>
              <a:gd name="connsiteY180" fmla="*/ 2062451 h 2344739"/>
              <a:gd name="connsiteX181" fmla="*/ 3789760 w 12192001"/>
              <a:gd name="connsiteY181" fmla="*/ 2042213 h 2344739"/>
              <a:gd name="connsiteX182" fmla="*/ 3682513 w 12192001"/>
              <a:gd name="connsiteY182" fmla="*/ 2018290 h 2344739"/>
              <a:gd name="connsiteX183" fmla="*/ 3610035 w 12192001"/>
              <a:gd name="connsiteY183" fmla="*/ 1986019 h 2344739"/>
              <a:gd name="connsiteX184" fmla="*/ 3603855 w 12192001"/>
              <a:gd name="connsiteY184" fmla="*/ 1987381 h 2344739"/>
              <a:gd name="connsiteX185" fmla="*/ 3594736 w 12192001"/>
              <a:gd name="connsiteY185" fmla="*/ 1987545 h 2344739"/>
              <a:gd name="connsiteX186" fmla="*/ 3594501 w 12192001"/>
              <a:gd name="connsiteY186" fmla="*/ 1987276 h 2344739"/>
              <a:gd name="connsiteX187" fmla="*/ 3585978 w 12192001"/>
              <a:gd name="connsiteY187" fmla="*/ 1987966 h 2344739"/>
              <a:gd name="connsiteX188" fmla="*/ 3536135 w 12192001"/>
              <a:gd name="connsiteY188" fmla="*/ 1978267 h 2344739"/>
              <a:gd name="connsiteX189" fmla="*/ 3473223 w 12192001"/>
              <a:gd name="connsiteY189" fmla="*/ 1974606 h 2344739"/>
              <a:gd name="connsiteX190" fmla="*/ 3400728 w 12192001"/>
              <a:gd name="connsiteY190" fmla="*/ 1962558 h 2344739"/>
              <a:gd name="connsiteX191" fmla="*/ 3363888 w 12192001"/>
              <a:gd name="connsiteY191" fmla="*/ 1979510 h 2344739"/>
              <a:gd name="connsiteX192" fmla="*/ 3344026 w 12192001"/>
              <a:gd name="connsiteY192" fmla="*/ 1981192 h 2344739"/>
              <a:gd name="connsiteX193" fmla="*/ 3341698 w 12192001"/>
              <a:gd name="connsiteY193" fmla="*/ 1980217 h 2344739"/>
              <a:gd name="connsiteX194" fmla="*/ 3262356 w 12192001"/>
              <a:gd name="connsiteY194" fmla="*/ 1986094 h 2344739"/>
              <a:gd name="connsiteX195" fmla="*/ 3142556 w 12192001"/>
              <a:gd name="connsiteY195" fmla="*/ 1993869 h 2344739"/>
              <a:gd name="connsiteX196" fmla="*/ 3030291 w 12192001"/>
              <a:gd name="connsiteY196" fmla="*/ 1996512 h 2344739"/>
              <a:gd name="connsiteX197" fmla="*/ 2781569 w 12192001"/>
              <a:gd name="connsiteY197" fmla="*/ 2018333 h 2344739"/>
              <a:gd name="connsiteX198" fmla="*/ 2646527 w 12192001"/>
              <a:gd name="connsiteY198" fmla="*/ 2028869 h 2344739"/>
              <a:gd name="connsiteX199" fmla="*/ 2568028 w 12192001"/>
              <a:gd name="connsiteY199" fmla="*/ 2002628 h 2344739"/>
              <a:gd name="connsiteX200" fmla="*/ 2443255 w 12192001"/>
              <a:gd name="connsiteY200" fmla="*/ 2016529 h 2344739"/>
              <a:gd name="connsiteX201" fmla="*/ 2315112 w 12192001"/>
              <a:gd name="connsiteY201" fmla="*/ 2024996 h 2344739"/>
              <a:gd name="connsiteX202" fmla="*/ 2208578 w 12192001"/>
              <a:gd name="connsiteY202" fmla="*/ 2019763 h 2344739"/>
              <a:gd name="connsiteX203" fmla="*/ 2094665 w 12192001"/>
              <a:gd name="connsiteY203" fmla="*/ 2003052 h 2344739"/>
              <a:gd name="connsiteX204" fmla="*/ 1997356 w 12192001"/>
              <a:gd name="connsiteY204" fmla="*/ 1995032 h 2344739"/>
              <a:gd name="connsiteX205" fmla="*/ 1928172 w 12192001"/>
              <a:gd name="connsiteY205" fmla="*/ 2016977 h 2344739"/>
              <a:gd name="connsiteX206" fmla="*/ 1921650 w 12192001"/>
              <a:gd name="connsiteY206" fmla="*/ 2012146 h 2344739"/>
              <a:gd name="connsiteX207" fmla="*/ 1873080 w 12192001"/>
              <a:gd name="connsiteY207" fmla="*/ 2013741 h 2344739"/>
              <a:gd name="connsiteX208" fmla="*/ 1786655 w 12192001"/>
              <a:gd name="connsiteY208" fmla="*/ 2041363 h 2344739"/>
              <a:gd name="connsiteX209" fmla="*/ 1738204 w 12192001"/>
              <a:gd name="connsiteY209" fmla="*/ 2036312 h 2344739"/>
              <a:gd name="connsiteX210" fmla="*/ 1675071 w 12192001"/>
              <a:gd name="connsiteY210" fmla="*/ 2019963 h 2344739"/>
              <a:gd name="connsiteX211" fmla="*/ 1608669 w 12192001"/>
              <a:gd name="connsiteY211" fmla="*/ 2013066 h 2344739"/>
              <a:gd name="connsiteX212" fmla="*/ 1496110 w 12192001"/>
              <a:gd name="connsiteY212" fmla="*/ 1987476 h 2344739"/>
              <a:gd name="connsiteX213" fmla="*/ 1149979 w 12192001"/>
              <a:gd name="connsiteY213" fmla="*/ 1938041 h 2344739"/>
              <a:gd name="connsiteX214" fmla="*/ 858269 w 12192001"/>
              <a:gd name="connsiteY214" fmla="*/ 1928608 h 2344739"/>
              <a:gd name="connsiteX215" fmla="*/ 837540 w 12192001"/>
              <a:gd name="connsiteY215" fmla="*/ 1929821 h 2344739"/>
              <a:gd name="connsiteX216" fmla="*/ 816809 w 12192001"/>
              <a:gd name="connsiteY216" fmla="*/ 1927857 h 2344739"/>
              <a:gd name="connsiteX217" fmla="*/ 811506 w 12192001"/>
              <a:gd name="connsiteY217" fmla="*/ 1930751 h 2344739"/>
              <a:gd name="connsiteX218" fmla="*/ 797041 w 12192001"/>
              <a:gd name="connsiteY218" fmla="*/ 1930446 h 2344739"/>
              <a:gd name="connsiteX219" fmla="*/ 767901 w 12192001"/>
              <a:gd name="connsiteY219" fmla="*/ 1932653 h 2344739"/>
              <a:gd name="connsiteX220" fmla="*/ 763053 w 12192001"/>
              <a:gd name="connsiteY220" fmla="*/ 1930432 h 2344739"/>
              <a:gd name="connsiteX221" fmla="*/ 720047 w 12192001"/>
              <a:gd name="connsiteY221" fmla="*/ 1929661 h 2344739"/>
              <a:gd name="connsiteX222" fmla="*/ 719742 w 12192001"/>
              <a:gd name="connsiteY222" fmla="*/ 1928399 h 2344739"/>
              <a:gd name="connsiteX223" fmla="*/ 708875 w 12192001"/>
              <a:gd name="connsiteY223" fmla="*/ 1922722 h 2344739"/>
              <a:gd name="connsiteX224" fmla="*/ 596792 w 12192001"/>
              <a:gd name="connsiteY224" fmla="*/ 1879864 h 2344739"/>
              <a:gd name="connsiteX225" fmla="*/ 578535 w 12192001"/>
              <a:gd name="connsiteY225" fmla="*/ 1877212 h 2344739"/>
              <a:gd name="connsiteX226" fmla="*/ 571717 w 12192001"/>
              <a:gd name="connsiteY226" fmla="*/ 1877401 h 2344739"/>
              <a:gd name="connsiteX227" fmla="*/ 445099 w 12192001"/>
              <a:gd name="connsiteY227" fmla="*/ 1839371 h 2344739"/>
              <a:gd name="connsiteX228" fmla="*/ 404015 w 12192001"/>
              <a:gd name="connsiteY228" fmla="*/ 1833548 h 2344739"/>
              <a:gd name="connsiteX229" fmla="*/ 292435 w 12192001"/>
              <a:gd name="connsiteY229" fmla="*/ 1812852 h 2344739"/>
              <a:gd name="connsiteX230" fmla="*/ 118381 w 12192001"/>
              <a:gd name="connsiteY230" fmla="*/ 1761047 h 2344739"/>
              <a:gd name="connsiteX231" fmla="*/ 15526 w 12192001"/>
              <a:gd name="connsiteY231" fmla="*/ 1758191 h 2344739"/>
              <a:gd name="connsiteX232" fmla="*/ 2 w 12192001"/>
              <a:gd name="connsiteY232" fmla="*/ 1752722 h 2344739"/>
              <a:gd name="connsiteX233" fmla="*/ 1 w 12192001"/>
              <a:gd name="connsiteY233" fmla="*/ 762497 h 2344739"/>
              <a:gd name="connsiteX234" fmla="*/ 0 w 12192001"/>
              <a:gd name="connsiteY234" fmla="*/ 762497 h 2344739"/>
              <a:gd name="connsiteX235" fmla="*/ 0 w 12192001"/>
              <a:gd name="connsiteY235" fmla="*/ 222213 h 2344739"/>
              <a:gd name="connsiteX236" fmla="*/ 0 w 12192001"/>
              <a:gd name="connsiteY236"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306392 w 12192001"/>
              <a:gd name="connsiteY25" fmla="*/ 1272239 h 2344739"/>
              <a:gd name="connsiteX26" fmla="*/ 11309326 w 12192001"/>
              <a:gd name="connsiteY26" fmla="*/ 1274846 h 2344739"/>
              <a:gd name="connsiteX27" fmla="*/ 11294224 w 12192001"/>
              <a:gd name="connsiteY27" fmla="*/ 1283683 h 2344739"/>
              <a:gd name="connsiteX28" fmla="*/ 11245526 w 12192001"/>
              <a:gd name="connsiteY28" fmla="*/ 1274060 h 2344739"/>
              <a:gd name="connsiteX29" fmla="*/ 11227161 w 12192001"/>
              <a:gd name="connsiteY29" fmla="*/ 1276236 h 2344739"/>
              <a:gd name="connsiteX30" fmla="*/ 11216939 w 12192001"/>
              <a:gd name="connsiteY30" fmla="*/ 1275961 h 2344739"/>
              <a:gd name="connsiteX31" fmla="*/ 11216036 w 12192001"/>
              <a:gd name="connsiteY31" fmla="*/ 1275018 h 2344739"/>
              <a:gd name="connsiteX32" fmla="*/ 11187737 w 12192001"/>
              <a:gd name="connsiteY32" fmla="*/ 1292383 h 2344739"/>
              <a:gd name="connsiteX33" fmla="*/ 11183353 w 12192001"/>
              <a:gd name="connsiteY33" fmla="*/ 1292525 h 2344739"/>
              <a:gd name="connsiteX34" fmla="*/ 11165706 w 12192001"/>
              <a:gd name="connsiteY34" fmla="*/ 1306612 h 2344739"/>
              <a:gd name="connsiteX35" fmla="*/ 11156163 w 12192001"/>
              <a:gd name="connsiteY35" fmla="*/ 1312414 h 2344739"/>
              <a:gd name="connsiteX36" fmla="*/ 11154348 w 12192001"/>
              <a:gd name="connsiteY36" fmla="*/ 1317097 h 2344739"/>
              <a:gd name="connsiteX37" fmla="*/ 11139813 w 12192001"/>
              <a:gd name="connsiteY37" fmla="*/ 1324115 h 2344739"/>
              <a:gd name="connsiteX38" fmla="*/ 11137813 w 12192001"/>
              <a:gd name="connsiteY38" fmla="*/ 1323772 h 2344739"/>
              <a:gd name="connsiteX39" fmla="*/ 11127060 w 12192001"/>
              <a:gd name="connsiteY39" fmla="*/ 1333832 h 2344739"/>
              <a:gd name="connsiteX40" fmla="*/ 11119543 w 12192001"/>
              <a:gd name="connsiteY40" fmla="*/ 1347424 h 2344739"/>
              <a:gd name="connsiteX41" fmla="*/ 10893535 w 12192001"/>
              <a:gd name="connsiteY41" fmla="*/ 1473399 h 2344739"/>
              <a:gd name="connsiteX42" fmla="*/ 10772152 w 12192001"/>
              <a:gd name="connsiteY42" fmla="*/ 1523191 h 2344739"/>
              <a:gd name="connsiteX43" fmla="*/ 10626520 w 12192001"/>
              <a:gd name="connsiteY43" fmla="*/ 1559229 h 2344739"/>
              <a:gd name="connsiteX44" fmla="*/ 10580747 w 12192001"/>
              <a:gd name="connsiteY44" fmla="*/ 1568689 h 2344739"/>
              <a:gd name="connsiteX45" fmla="*/ 10546642 w 12192001"/>
              <a:gd name="connsiteY45" fmla="*/ 1598423 h 2344739"/>
              <a:gd name="connsiteX46" fmla="*/ 10528495 w 12192001"/>
              <a:gd name="connsiteY46" fmla="*/ 1596907 h 2344739"/>
              <a:gd name="connsiteX47" fmla="*/ 10525298 w 12192001"/>
              <a:gd name="connsiteY47" fmla="*/ 1596411 h 2344739"/>
              <a:gd name="connsiteX48" fmla="*/ 10513981 w 12192001"/>
              <a:gd name="connsiteY48" fmla="*/ 1599537 h 2344739"/>
              <a:gd name="connsiteX49" fmla="*/ 10490587 w 12192001"/>
              <a:gd name="connsiteY49" fmla="*/ 1594156 h 2344739"/>
              <a:gd name="connsiteX50" fmla="*/ 10470270 w 12192001"/>
              <a:gd name="connsiteY50" fmla="*/ 1601693 h 2344739"/>
              <a:gd name="connsiteX51" fmla="*/ 10375894 w 12192001"/>
              <a:gd name="connsiteY51" fmla="*/ 1644598 h 2344739"/>
              <a:gd name="connsiteX52" fmla="*/ 10318190 w 12192001"/>
              <a:gd name="connsiteY52" fmla="*/ 1666221 h 2344739"/>
              <a:gd name="connsiteX53" fmla="*/ 10294319 w 12192001"/>
              <a:gd name="connsiteY53" fmla="*/ 1668079 h 2344739"/>
              <a:gd name="connsiteX54" fmla="*/ 10262295 w 12192001"/>
              <a:gd name="connsiteY54" fmla="*/ 1674948 h 2344739"/>
              <a:gd name="connsiteX55" fmla="*/ 10204270 w 12192001"/>
              <a:gd name="connsiteY55" fmla="*/ 1682149 h 2344739"/>
              <a:gd name="connsiteX56" fmla="*/ 10176611 w 12192001"/>
              <a:gd name="connsiteY56" fmla="*/ 1692943 h 2344739"/>
              <a:gd name="connsiteX57" fmla="*/ 10163922 w 12192001"/>
              <a:gd name="connsiteY57" fmla="*/ 1693739 h 2344739"/>
              <a:gd name="connsiteX58" fmla="*/ 10155160 w 12192001"/>
              <a:gd name="connsiteY58" fmla="*/ 1707487 h 2344739"/>
              <a:gd name="connsiteX59" fmla="*/ 10117119 w 12192001"/>
              <a:gd name="connsiteY59" fmla="*/ 1731142 h 2344739"/>
              <a:gd name="connsiteX60" fmla="*/ 10100445 w 12192001"/>
              <a:gd name="connsiteY60" fmla="*/ 1742432 h 2344739"/>
              <a:gd name="connsiteX61" fmla="*/ 10082169 w 12192001"/>
              <a:gd name="connsiteY61" fmla="*/ 1743296 h 2344739"/>
              <a:gd name="connsiteX62" fmla="*/ 10039240 w 12192001"/>
              <a:gd name="connsiteY62" fmla="*/ 1741632 h 2344739"/>
              <a:gd name="connsiteX63" fmla="*/ 9960019 w 12192001"/>
              <a:gd name="connsiteY63" fmla="*/ 1757147 h 2344739"/>
              <a:gd name="connsiteX64" fmla="*/ 9847792 w 12192001"/>
              <a:gd name="connsiteY64" fmla="*/ 1763915 h 2344739"/>
              <a:gd name="connsiteX65" fmla="*/ 9728309 w 12192001"/>
              <a:gd name="connsiteY65" fmla="*/ 1784122 h 2344739"/>
              <a:gd name="connsiteX66" fmla="*/ 9584507 w 12192001"/>
              <a:gd name="connsiteY66" fmla="*/ 1795542 h 2344739"/>
              <a:gd name="connsiteX67" fmla="*/ 9343052 w 12192001"/>
              <a:gd name="connsiteY67" fmla="*/ 1841244 h 2344739"/>
              <a:gd name="connsiteX68" fmla="*/ 9231370 w 12192001"/>
              <a:gd name="connsiteY68" fmla="*/ 1893149 h 2344739"/>
              <a:gd name="connsiteX69" fmla="*/ 9194810 w 12192001"/>
              <a:gd name="connsiteY69" fmla="*/ 1903228 h 2344739"/>
              <a:gd name="connsiteX70" fmla="*/ 9189246 w 12192001"/>
              <a:gd name="connsiteY70" fmla="*/ 1912467 h 2344739"/>
              <a:gd name="connsiteX71" fmla="*/ 9151232 w 12192001"/>
              <a:gd name="connsiteY71" fmla="*/ 1923669 h 2344739"/>
              <a:gd name="connsiteX72" fmla="*/ 9150210 w 12192001"/>
              <a:gd name="connsiteY72" fmla="*/ 1922604 h 2344739"/>
              <a:gd name="connsiteX73" fmla="*/ 9137318 w 12192001"/>
              <a:gd name="connsiteY73" fmla="*/ 1920435 h 2344739"/>
              <a:gd name="connsiteX74" fmla="*/ 9113812 w 12192001"/>
              <a:gd name="connsiteY74" fmla="*/ 1919069 h 2344739"/>
              <a:gd name="connsiteX75" fmla="*/ 9053453 w 12192001"/>
              <a:gd name="connsiteY75" fmla="*/ 1910755 h 2344739"/>
              <a:gd name="connsiteX76" fmla="*/ 9005486 w 12192001"/>
              <a:gd name="connsiteY76" fmla="*/ 1914040 h 2344739"/>
              <a:gd name="connsiteX77" fmla="*/ 9005201 w 12192001"/>
              <a:gd name="connsiteY77" fmla="*/ 1913800 h 2344739"/>
              <a:gd name="connsiteX78" fmla="*/ 8996232 w 12192001"/>
              <a:gd name="connsiteY78" fmla="*/ 1915011 h 2344739"/>
              <a:gd name="connsiteX79" fmla="*/ 8990394 w 12192001"/>
              <a:gd name="connsiteY79" fmla="*/ 1917072 h 2344739"/>
              <a:gd name="connsiteX80" fmla="*/ 8974337 w 12192001"/>
              <a:gd name="connsiteY80" fmla="*/ 1920298 h 2344739"/>
              <a:gd name="connsiteX81" fmla="*/ 8968011 w 12192001"/>
              <a:gd name="connsiteY81" fmla="*/ 1919598 h 2344739"/>
              <a:gd name="connsiteX82" fmla="*/ 8963048 w 12192001"/>
              <a:gd name="connsiteY82" fmla="*/ 1917373 h 2344739"/>
              <a:gd name="connsiteX83" fmla="*/ 8928988 w 12192001"/>
              <a:gd name="connsiteY83" fmla="*/ 1914185 h 2344739"/>
              <a:gd name="connsiteX84" fmla="*/ 8752444 w 12192001"/>
              <a:gd name="connsiteY84" fmla="*/ 1933417 h 2344739"/>
              <a:gd name="connsiteX85" fmla="*/ 8707847 w 12192001"/>
              <a:gd name="connsiteY85" fmla="*/ 1935518 h 2344739"/>
              <a:gd name="connsiteX86" fmla="*/ 8596071 w 12192001"/>
              <a:gd name="connsiteY86" fmla="*/ 1944090 h 2344739"/>
              <a:gd name="connsiteX87" fmla="*/ 8525230 w 12192001"/>
              <a:gd name="connsiteY87" fmla="*/ 1929248 h 2344739"/>
              <a:gd name="connsiteX88" fmla="*/ 8510983 w 12192001"/>
              <a:gd name="connsiteY88" fmla="*/ 1935163 h 2344739"/>
              <a:gd name="connsiteX89" fmla="*/ 8506167 w 12192001"/>
              <a:gd name="connsiteY89" fmla="*/ 1938164 h 2344739"/>
              <a:gd name="connsiteX90" fmla="*/ 8497968 w 12192001"/>
              <a:gd name="connsiteY90" fmla="*/ 1940902 h 2344739"/>
              <a:gd name="connsiteX91" fmla="*/ 8497594 w 12192001"/>
              <a:gd name="connsiteY91" fmla="*/ 1940723 h 2344739"/>
              <a:gd name="connsiteX92" fmla="*/ 8490249 w 12192001"/>
              <a:gd name="connsiteY92" fmla="*/ 1943773 h 2344739"/>
              <a:gd name="connsiteX93" fmla="*/ 8367182 w 12192001"/>
              <a:gd name="connsiteY93" fmla="*/ 1957815 h 2344739"/>
              <a:gd name="connsiteX94" fmla="*/ 8353799 w 12192001"/>
              <a:gd name="connsiteY94" fmla="*/ 1958009 h 2344739"/>
              <a:gd name="connsiteX95" fmla="*/ 8352373 w 12192001"/>
              <a:gd name="connsiteY95" fmla="*/ 1957169 h 2344739"/>
              <a:gd name="connsiteX96" fmla="*/ 8320104 w 12192001"/>
              <a:gd name="connsiteY96" fmla="*/ 1974587 h 2344739"/>
              <a:gd name="connsiteX97" fmla="*/ 8314433 w 12192001"/>
              <a:gd name="connsiteY97" fmla="*/ 1974913 h 2344739"/>
              <a:gd name="connsiteX98" fmla="*/ 8295174 w 12192001"/>
              <a:gd name="connsiteY98" fmla="*/ 1988808 h 2344739"/>
              <a:gd name="connsiteX99" fmla="*/ 8284276 w 12192001"/>
              <a:gd name="connsiteY99" fmla="*/ 1994631 h 2344739"/>
              <a:gd name="connsiteX100" fmla="*/ 8283150 w 12192001"/>
              <a:gd name="connsiteY100" fmla="*/ 1999074 h 2344739"/>
              <a:gd name="connsiteX101" fmla="*/ 8266076 w 12192001"/>
              <a:gd name="connsiteY101" fmla="*/ 2006249 h 2344739"/>
              <a:gd name="connsiteX102" fmla="*/ 8263377 w 12192001"/>
              <a:gd name="connsiteY102" fmla="*/ 2006019 h 2344739"/>
              <a:gd name="connsiteX103" fmla="*/ 8252033 w 12192001"/>
              <a:gd name="connsiteY103" fmla="*/ 2015862 h 2344739"/>
              <a:gd name="connsiteX104" fmla="*/ 8245834 w 12192001"/>
              <a:gd name="connsiteY104" fmla="*/ 2028854 h 2344739"/>
              <a:gd name="connsiteX105" fmla="*/ 8090272 w 12192001"/>
              <a:gd name="connsiteY105" fmla="*/ 2075015 h 2344739"/>
              <a:gd name="connsiteX106" fmla="*/ 7905407 w 12192001"/>
              <a:gd name="connsiteY106" fmla="*/ 2116988 h 2344739"/>
              <a:gd name="connsiteX107" fmla="*/ 7718745 w 12192001"/>
              <a:gd name="connsiteY107" fmla="*/ 2142703 h 2344739"/>
              <a:gd name="connsiteX108" fmla="*/ 7614347 w 12192001"/>
              <a:gd name="connsiteY108" fmla="*/ 2139232 h 2344739"/>
              <a:gd name="connsiteX109" fmla="*/ 7527543 w 12192001"/>
              <a:gd name="connsiteY109" fmla="*/ 2145060 h 2344739"/>
              <a:gd name="connsiteX110" fmla="*/ 7519571 w 12192001"/>
              <a:gd name="connsiteY110" fmla="*/ 2147613 h 2344739"/>
              <a:gd name="connsiteX111" fmla="*/ 7507411 w 12192001"/>
              <a:gd name="connsiteY111" fmla="*/ 2148948 h 2344739"/>
              <a:gd name="connsiteX112" fmla="*/ 7507040 w 12192001"/>
              <a:gd name="connsiteY112" fmla="*/ 2148621 h 2344739"/>
              <a:gd name="connsiteX113" fmla="*/ 7495795 w 12192001"/>
              <a:gd name="connsiteY113" fmla="*/ 2150573 h 2344739"/>
              <a:gd name="connsiteX114" fmla="*/ 7405391 w 12192001"/>
              <a:gd name="connsiteY114" fmla="*/ 2142468 h 2344739"/>
              <a:gd name="connsiteX115" fmla="*/ 7312180 w 12192001"/>
              <a:gd name="connsiteY115" fmla="*/ 2132873 h 2344739"/>
              <a:gd name="connsiteX116" fmla="*/ 7310853 w 12192001"/>
              <a:gd name="connsiteY116" fmla="*/ 2131431 h 2344739"/>
              <a:gd name="connsiteX117" fmla="*/ 7218559 w 12192001"/>
              <a:gd name="connsiteY117" fmla="*/ 2156680 h 2344739"/>
              <a:gd name="connsiteX118" fmla="*/ 7201101 w 12192001"/>
              <a:gd name="connsiteY118" fmla="*/ 2161230 h 2344739"/>
              <a:gd name="connsiteX119" fmla="*/ 7197004 w 12192001"/>
              <a:gd name="connsiteY119" fmla="*/ 2166588 h 2344739"/>
              <a:gd name="connsiteX120" fmla="*/ 7170808 w 12192001"/>
              <a:gd name="connsiteY120" fmla="*/ 2171236 h 2344739"/>
              <a:gd name="connsiteX121" fmla="*/ 7096988 w 12192001"/>
              <a:gd name="connsiteY121" fmla="*/ 2183464 h 2344739"/>
              <a:gd name="connsiteX122" fmla="*/ 7018496 w 12192001"/>
              <a:gd name="connsiteY122" fmla="*/ 2183090 h 2344739"/>
              <a:gd name="connsiteX123" fmla="*/ 6904146 w 12192001"/>
              <a:gd name="connsiteY123" fmla="*/ 2212596 h 2344739"/>
              <a:gd name="connsiteX124" fmla="*/ 6708222 w 12192001"/>
              <a:gd name="connsiteY124" fmla="*/ 2240551 h 2344739"/>
              <a:gd name="connsiteX125" fmla="*/ 6549454 w 12192001"/>
              <a:gd name="connsiteY125" fmla="*/ 2269327 h 2344739"/>
              <a:gd name="connsiteX126" fmla="*/ 6317560 w 12192001"/>
              <a:gd name="connsiteY126" fmla="*/ 2316127 h 2344739"/>
              <a:gd name="connsiteX127" fmla="*/ 6168674 w 12192001"/>
              <a:gd name="connsiteY127" fmla="*/ 2318214 h 2344739"/>
              <a:gd name="connsiteX128" fmla="*/ 6073848 w 12192001"/>
              <a:gd name="connsiteY128" fmla="*/ 2338676 h 2344739"/>
              <a:gd name="connsiteX129" fmla="*/ 6068529 w 12192001"/>
              <a:gd name="connsiteY129" fmla="*/ 2337139 h 2344739"/>
              <a:gd name="connsiteX130" fmla="*/ 6048638 w 12192001"/>
              <a:gd name="connsiteY130" fmla="*/ 2337822 h 2344739"/>
              <a:gd name="connsiteX131" fmla="*/ 6041285 w 12192001"/>
              <a:gd name="connsiteY131" fmla="*/ 2329473 h 2344739"/>
              <a:gd name="connsiteX132" fmla="*/ 6010090 w 12192001"/>
              <a:gd name="connsiteY132" fmla="*/ 2324380 h 2344739"/>
              <a:gd name="connsiteX133" fmla="*/ 5957375 w 12192001"/>
              <a:gd name="connsiteY133" fmla="*/ 2328024 h 2344739"/>
              <a:gd name="connsiteX134" fmla="*/ 5758919 w 12192001"/>
              <a:gd name="connsiteY134" fmla="*/ 2343716 h 2344739"/>
              <a:gd name="connsiteX135" fmla="*/ 5626960 w 12192001"/>
              <a:gd name="connsiteY135" fmla="*/ 2344739 h 2344739"/>
              <a:gd name="connsiteX136" fmla="*/ 5470906 w 12192001"/>
              <a:gd name="connsiteY136" fmla="*/ 2330719 h 2344739"/>
              <a:gd name="connsiteX137" fmla="*/ 5432761 w 12192001"/>
              <a:gd name="connsiteY137" fmla="*/ 2319466 h 2344739"/>
              <a:gd name="connsiteX138" fmla="*/ 5381669 w 12192001"/>
              <a:gd name="connsiteY138" fmla="*/ 2301764 h 2344739"/>
              <a:gd name="connsiteX139" fmla="*/ 5261764 w 12192001"/>
              <a:gd name="connsiteY139" fmla="*/ 2281347 h 2344739"/>
              <a:gd name="connsiteX140" fmla="*/ 5222961 w 12192001"/>
              <a:gd name="connsiteY140" fmla="*/ 2270223 h 2344739"/>
              <a:gd name="connsiteX141" fmla="*/ 5174660 w 12192001"/>
              <a:gd name="connsiteY141" fmla="*/ 2267233 h 2344739"/>
              <a:gd name="connsiteX142" fmla="*/ 5156554 w 12192001"/>
              <a:gd name="connsiteY142" fmla="*/ 2260010 h 2344739"/>
              <a:gd name="connsiteX143" fmla="*/ 5142599 w 12192001"/>
              <a:gd name="connsiteY143" fmla="*/ 2256610 h 2344739"/>
              <a:gd name="connsiteX144" fmla="*/ 5139596 w 12192001"/>
              <a:gd name="connsiteY144" fmla="*/ 2254509 h 2344739"/>
              <a:gd name="connsiteX145" fmla="*/ 5121659 w 12192001"/>
              <a:gd name="connsiteY145" fmla="*/ 2243656 h 2344739"/>
              <a:gd name="connsiteX146" fmla="*/ 5065790 w 12192001"/>
              <a:gd name="connsiteY146" fmla="*/ 2250227 h 2344739"/>
              <a:gd name="connsiteX147" fmla="*/ 5011514 w 12192001"/>
              <a:gd name="connsiteY147" fmla="*/ 2233846 h 2344739"/>
              <a:gd name="connsiteX148" fmla="*/ 4840441 w 12192001"/>
              <a:gd name="connsiteY148" fmla="*/ 2209829 h 2344739"/>
              <a:gd name="connsiteX149" fmla="*/ 4762447 w 12192001"/>
              <a:gd name="connsiteY149" fmla="*/ 2182061 h 2344739"/>
              <a:gd name="connsiteX150" fmla="*/ 4723186 w 12192001"/>
              <a:gd name="connsiteY150" fmla="*/ 2173047 h 2344739"/>
              <a:gd name="connsiteX151" fmla="*/ 4721176 w 12192001"/>
              <a:gd name="connsiteY151" fmla="*/ 2172298 h 2344739"/>
              <a:gd name="connsiteX152" fmla="*/ 4722111 w 12192001"/>
              <a:gd name="connsiteY152" fmla="*/ 2172087 h 2344739"/>
              <a:gd name="connsiteX153" fmla="*/ 4717202 w 12192001"/>
              <a:gd name="connsiteY153" fmla="*/ 2170817 h 2344739"/>
              <a:gd name="connsiteX154" fmla="*/ 4721176 w 12192001"/>
              <a:gd name="connsiteY154" fmla="*/ 2172298 h 2344739"/>
              <a:gd name="connsiteX155" fmla="*/ 4715526 w 12192001"/>
              <a:gd name="connsiteY155" fmla="*/ 2173573 h 2344739"/>
              <a:gd name="connsiteX156" fmla="*/ 4515814 w 12192001"/>
              <a:gd name="connsiteY156" fmla="*/ 2163671 h 2344739"/>
              <a:gd name="connsiteX157" fmla="*/ 4428543 w 12192001"/>
              <a:gd name="connsiteY157" fmla="*/ 2153020 h 2344739"/>
              <a:gd name="connsiteX158" fmla="*/ 4362875 w 12192001"/>
              <a:gd name="connsiteY158" fmla="*/ 2151674 h 2344739"/>
              <a:gd name="connsiteX159" fmla="*/ 4316966 w 12192001"/>
              <a:gd name="connsiteY159" fmla="*/ 2158289 h 2344739"/>
              <a:gd name="connsiteX160" fmla="*/ 4315110 w 12192001"/>
              <a:gd name="connsiteY160" fmla="*/ 2156948 h 2344739"/>
              <a:gd name="connsiteX161" fmla="*/ 4295144 w 12192001"/>
              <a:gd name="connsiteY161" fmla="*/ 2155069 h 2344739"/>
              <a:gd name="connsiteX162" fmla="*/ 4290064 w 12192001"/>
              <a:gd name="connsiteY162" fmla="*/ 2157986 h 2344739"/>
              <a:gd name="connsiteX163" fmla="*/ 4276142 w 12192001"/>
              <a:gd name="connsiteY163" fmla="*/ 2157740 h 2344739"/>
              <a:gd name="connsiteX164" fmla="*/ 4248117 w 12192001"/>
              <a:gd name="connsiteY164" fmla="*/ 2160064 h 2344739"/>
              <a:gd name="connsiteX165" fmla="*/ 4202051 w 12192001"/>
              <a:gd name="connsiteY165" fmla="*/ 2157269 h 2344739"/>
              <a:gd name="connsiteX166" fmla="*/ 4201745 w 12192001"/>
              <a:gd name="connsiteY166" fmla="*/ 2156010 h 2344739"/>
              <a:gd name="connsiteX167" fmla="*/ 4191248 w 12192001"/>
              <a:gd name="connsiteY167" fmla="*/ 2150376 h 2344739"/>
              <a:gd name="connsiteX168" fmla="*/ 4142745 w 12192001"/>
              <a:gd name="connsiteY168" fmla="*/ 2134511 h 2344739"/>
              <a:gd name="connsiteX169" fmla="*/ 4083097 w 12192001"/>
              <a:gd name="connsiteY169" fmla="*/ 2107978 h 2344739"/>
              <a:gd name="connsiteX170" fmla="*/ 4074546 w 12192001"/>
              <a:gd name="connsiteY170" fmla="*/ 2107143 h 2344739"/>
              <a:gd name="connsiteX171" fmla="*/ 4074427 w 12192001"/>
              <a:gd name="connsiteY171" fmla="*/ 2106844 h 2344739"/>
              <a:gd name="connsiteX172" fmla="*/ 4065510 w 12192001"/>
              <a:gd name="connsiteY172" fmla="*/ 2105400 h 2344739"/>
              <a:gd name="connsiteX173" fmla="*/ 4058954 w 12192001"/>
              <a:gd name="connsiteY173" fmla="*/ 2105618 h 2344739"/>
              <a:gd name="connsiteX174" fmla="*/ 4042364 w 12192001"/>
              <a:gd name="connsiteY174" fmla="*/ 2103997 h 2344739"/>
              <a:gd name="connsiteX175" fmla="*/ 4036997 w 12192001"/>
              <a:gd name="connsiteY175" fmla="*/ 2101563 h 2344739"/>
              <a:gd name="connsiteX176" fmla="*/ 4035363 w 12192001"/>
              <a:gd name="connsiteY176" fmla="*/ 2097896 h 2344739"/>
              <a:gd name="connsiteX177" fmla="*/ 4033778 w 12192001"/>
              <a:gd name="connsiteY177" fmla="*/ 2098131 h 2344739"/>
              <a:gd name="connsiteX178" fmla="*/ 4004538 w 12192001"/>
              <a:gd name="connsiteY178" fmla="*/ 2085563 h 2344739"/>
              <a:gd name="connsiteX179" fmla="*/ 3936846 w 12192001"/>
              <a:gd name="connsiteY179" fmla="*/ 2068106 h 2344739"/>
              <a:gd name="connsiteX180" fmla="*/ 3897275 w 12192001"/>
              <a:gd name="connsiteY180" fmla="*/ 2062451 h 2344739"/>
              <a:gd name="connsiteX181" fmla="*/ 3789760 w 12192001"/>
              <a:gd name="connsiteY181" fmla="*/ 2042213 h 2344739"/>
              <a:gd name="connsiteX182" fmla="*/ 3682513 w 12192001"/>
              <a:gd name="connsiteY182" fmla="*/ 2018290 h 2344739"/>
              <a:gd name="connsiteX183" fmla="*/ 3610035 w 12192001"/>
              <a:gd name="connsiteY183" fmla="*/ 1986019 h 2344739"/>
              <a:gd name="connsiteX184" fmla="*/ 3603855 w 12192001"/>
              <a:gd name="connsiteY184" fmla="*/ 1987381 h 2344739"/>
              <a:gd name="connsiteX185" fmla="*/ 3594736 w 12192001"/>
              <a:gd name="connsiteY185" fmla="*/ 1987545 h 2344739"/>
              <a:gd name="connsiteX186" fmla="*/ 3594501 w 12192001"/>
              <a:gd name="connsiteY186" fmla="*/ 1987276 h 2344739"/>
              <a:gd name="connsiteX187" fmla="*/ 3585978 w 12192001"/>
              <a:gd name="connsiteY187" fmla="*/ 1987966 h 2344739"/>
              <a:gd name="connsiteX188" fmla="*/ 3536135 w 12192001"/>
              <a:gd name="connsiteY188" fmla="*/ 1978267 h 2344739"/>
              <a:gd name="connsiteX189" fmla="*/ 3473223 w 12192001"/>
              <a:gd name="connsiteY189" fmla="*/ 1974606 h 2344739"/>
              <a:gd name="connsiteX190" fmla="*/ 3400728 w 12192001"/>
              <a:gd name="connsiteY190" fmla="*/ 1962558 h 2344739"/>
              <a:gd name="connsiteX191" fmla="*/ 3363888 w 12192001"/>
              <a:gd name="connsiteY191" fmla="*/ 1979510 h 2344739"/>
              <a:gd name="connsiteX192" fmla="*/ 3344026 w 12192001"/>
              <a:gd name="connsiteY192" fmla="*/ 1981192 h 2344739"/>
              <a:gd name="connsiteX193" fmla="*/ 3341698 w 12192001"/>
              <a:gd name="connsiteY193" fmla="*/ 1980217 h 2344739"/>
              <a:gd name="connsiteX194" fmla="*/ 3262356 w 12192001"/>
              <a:gd name="connsiteY194" fmla="*/ 1986094 h 2344739"/>
              <a:gd name="connsiteX195" fmla="*/ 3142556 w 12192001"/>
              <a:gd name="connsiteY195" fmla="*/ 1993869 h 2344739"/>
              <a:gd name="connsiteX196" fmla="*/ 3030291 w 12192001"/>
              <a:gd name="connsiteY196" fmla="*/ 1996512 h 2344739"/>
              <a:gd name="connsiteX197" fmla="*/ 2781569 w 12192001"/>
              <a:gd name="connsiteY197" fmla="*/ 2018333 h 2344739"/>
              <a:gd name="connsiteX198" fmla="*/ 2646527 w 12192001"/>
              <a:gd name="connsiteY198" fmla="*/ 2028869 h 2344739"/>
              <a:gd name="connsiteX199" fmla="*/ 2568028 w 12192001"/>
              <a:gd name="connsiteY199" fmla="*/ 2002628 h 2344739"/>
              <a:gd name="connsiteX200" fmla="*/ 2443255 w 12192001"/>
              <a:gd name="connsiteY200" fmla="*/ 2016529 h 2344739"/>
              <a:gd name="connsiteX201" fmla="*/ 2315112 w 12192001"/>
              <a:gd name="connsiteY201" fmla="*/ 2024996 h 2344739"/>
              <a:gd name="connsiteX202" fmla="*/ 2208578 w 12192001"/>
              <a:gd name="connsiteY202" fmla="*/ 2019763 h 2344739"/>
              <a:gd name="connsiteX203" fmla="*/ 2094665 w 12192001"/>
              <a:gd name="connsiteY203" fmla="*/ 2003052 h 2344739"/>
              <a:gd name="connsiteX204" fmla="*/ 1997356 w 12192001"/>
              <a:gd name="connsiteY204" fmla="*/ 1995032 h 2344739"/>
              <a:gd name="connsiteX205" fmla="*/ 1928172 w 12192001"/>
              <a:gd name="connsiteY205" fmla="*/ 2016977 h 2344739"/>
              <a:gd name="connsiteX206" fmla="*/ 1921650 w 12192001"/>
              <a:gd name="connsiteY206" fmla="*/ 2012146 h 2344739"/>
              <a:gd name="connsiteX207" fmla="*/ 1873080 w 12192001"/>
              <a:gd name="connsiteY207" fmla="*/ 2013741 h 2344739"/>
              <a:gd name="connsiteX208" fmla="*/ 1786655 w 12192001"/>
              <a:gd name="connsiteY208" fmla="*/ 2041363 h 2344739"/>
              <a:gd name="connsiteX209" fmla="*/ 1738204 w 12192001"/>
              <a:gd name="connsiteY209" fmla="*/ 2036312 h 2344739"/>
              <a:gd name="connsiteX210" fmla="*/ 1675071 w 12192001"/>
              <a:gd name="connsiteY210" fmla="*/ 2019963 h 2344739"/>
              <a:gd name="connsiteX211" fmla="*/ 1608669 w 12192001"/>
              <a:gd name="connsiteY211" fmla="*/ 2013066 h 2344739"/>
              <a:gd name="connsiteX212" fmla="*/ 1496110 w 12192001"/>
              <a:gd name="connsiteY212" fmla="*/ 1987476 h 2344739"/>
              <a:gd name="connsiteX213" fmla="*/ 1149979 w 12192001"/>
              <a:gd name="connsiteY213" fmla="*/ 1938041 h 2344739"/>
              <a:gd name="connsiteX214" fmla="*/ 858269 w 12192001"/>
              <a:gd name="connsiteY214" fmla="*/ 1928608 h 2344739"/>
              <a:gd name="connsiteX215" fmla="*/ 837540 w 12192001"/>
              <a:gd name="connsiteY215" fmla="*/ 1929821 h 2344739"/>
              <a:gd name="connsiteX216" fmla="*/ 816809 w 12192001"/>
              <a:gd name="connsiteY216" fmla="*/ 1927857 h 2344739"/>
              <a:gd name="connsiteX217" fmla="*/ 811506 w 12192001"/>
              <a:gd name="connsiteY217" fmla="*/ 1930751 h 2344739"/>
              <a:gd name="connsiteX218" fmla="*/ 797041 w 12192001"/>
              <a:gd name="connsiteY218" fmla="*/ 1930446 h 2344739"/>
              <a:gd name="connsiteX219" fmla="*/ 767901 w 12192001"/>
              <a:gd name="connsiteY219" fmla="*/ 1932653 h 2344739"/>
              <a:gd name="connsiteX220" fmla="*/ 763053 w 12192001"/>
              <a:gd name="connsiteY220" fmla="*/ 1930432 h 2344739"/>
              <a:gd name="connsiteX221" fmla="*/ 720047 w 12192001"/>
              <a:gd name="connsiteY221" fmla="*/ 1929661 h 2344739"/>
              <a:gd name="connsiteX222" fmla="*/ 719742 w 12192001"/>
              <a:gd name="connsiteY222" fmla="*/ 1928399 h 2344739"/>
              <a:gd name="connsiteX223" fmla="*/ 708875 w 12192001"/>
              <a:gd name="connsiteY223" fmla="*/ 1922722 h 2344739"/>
              <a:gd name="connsiteX224" fmla="*/ 596792 w 12192001"/>
              <a:gd name="connsiteY224" fmla="*/ 1879864 h 2344739"/>
              <a:gd name="connsiteX225" fmla="*/ 578535 w 12192001"/>
              <a:gd name="connsiteY225" fmla="*/ 1877212 h 2344739"/>
              <a:gd name="connsiteX226" fmla="*/ 571717 w 12192001"/>
              <a:gd name="connsiteY226" fmla="*/ 1877401 h 2344739"/>
              <a:gd name="connsiteX227" fmla="*/ 445099 w 12192001"/>
              <a:gd name="connsiteY227" fmla="*/ 1839371 h 2344739"/>
              <a:gd name="connsiteX228" fmla="*/ 404015 w 12192001"/>
              <a:gd name="connsiteY228" fmla="*/ 1833548 h 2344739"/>
              <a:gd name="connsiteX229" fmla="*/ 292435 w 12192001"/>
              <a:gd name="connsiteY229" fmla="*/ 1812852 h 2344739"/>
              <a:gd name="connsiteX230" fmla="*/ 118381 w 12192001"/>
              <a:gd name="connsiteY230" fmla="*/ 1761047 h 2344739"/>
              <a:gd name="connsiteX231" fmla="*/ 15526 w 12192001"/>
              <a:gd name="connsiteY231" fmla="*/ 1758191 h 2344739"/>
              <a:gd name="connsiteX232" fmla="*/ 2 w 12192001"/>
              <a:gd name="connsiteY232" fmla="*/ 1752722 h 2344739"/>
              <a:gd name="connsiteX233" fmla="*/ 1 w 12192001"/>
              <a:gd name="connsiteY233" fmla="*/ 762497 h 2344739"/>
              <a:gd name="connsiteX234" fmla="*/ 0 w 12192001"/>
              <a:gd name="connsiteY234" fmla="*/ 762497 h 2344739"/>
              <a:gd name="connsiteX235" fmla="*/ 0 w 12192001"/>
              <a:gd name="connsiteY235" fmla="*/ 222213 h 2344739"/>
              <a:gd name="connsiteX236" fmla="*/ 0 w 12192001"/>
              <a:gd name="connsiteY236"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306392 w 12192001"/>
              <a:gd name="connsiteY25" fmla="*/ 1272239 h 2344739"/>
              <a:gd name="connsiteX26" fmla="*/ 11309326 w 12192001"/>
              <a:gd name="connsiteY26" fmla="*/ 1274846 h 2344739"/>
              <a:gd name="connsiteX27" fmla="*/ 11245526 w 12192001"/>
              <a:gd name="connsiteY27" fmla="*/ 1274060 h 2344739"/>
              <a:gd name="connsiteX28" fmla="*/ 11227161 w 12192001"/>
              <a:gd name="connsiteY28" fmla="*/ 1276236 h 2344739"/>
              <a:gd name="connsiteX29" fmla="*/ 11216939 w 12192001"/>
              <a:gd name="connsiteY29" fmla="*/ 1275961 h 2344739"/>
              <a:gd name="connsiteX30" fmla="*/ 11216036 w 12192001"/>
              <a:gd name="connsiteY30" fmla="*/ 1275018 h 2344739"/>
              <a:gd name="connsiteX31" fmla="*/ 11187737 w 12192001"/>
              <a:gd name="connsiteY31" fmla="*/ 1292383 h 2344739"/>
              <a:gd name="connsiteX32" fmla="*/ 11183353 w 12192001"/>
              <a:gd name="connsiteY32" fmla="*/ 1292525 h 2344739"/>
              <a:gd name="connsiteX33" fmla="*/ 11165706 w 12192001"/>
              <a:gd name="connsiteY33" fmla="*/ 1306612 h 2344739"/>
              <a:gd name="connsiteX34" fmla="*/ 11156163 w 12192001"/>
              <a:gd name="connsiteY34" fmla="*/ 1312414 h 2344739"/>
              <a:gd name="connsiteX35" fmla="*/ 11154348 w 12192001"/>
              <a:gd name="connsiteY35" fmla="*/ 1317097 h 2344739"/>
              <a:gd name="connsiteX36" fmla="*/ 11139813 w 12192001"/>
              <a:gd name="connsiteY36" fmla="*/ 1324115 h 2344739"/>
              <a:gd name="connsiteX37" fmla="*/ 11137813 w 12192001"/>
              <a:gd name="connsiteY37" fmla="*/ 1323772 h 2344739"/>
              <a:gd name="connsiteX38" fmla="*/ 11127060 w 12192001"/>
              <a:gd name="connsiteY38" fmla="*/ 1333832 h 2344739"/>
              <a:gd name="connsiteX39" fmla="*/ 11119543 w 12192001"/>
              <a:gd name="connsiteY39" fmla="*/ 1347424 h 2344739"/>
              <a:gd name="connsiteX40" fmla="*/ 10893535 w 12192001"/>
              <a:gd name="connsiteY40" fmla="*/ 1473399 h 2344739"/>
              <a:gd name="connsiteX41" fmla="*/ 10772152 w 12192001"/>
              <a:gd name="connsiteY41" fmla="*/ 1523191 h 2344739"/>
              <a:gd name="connsiteX42" fmla="*/ 10626520 w 12192001"/>
              <a:gd name="connsiteY42" fmla="*/ 1559229 h 2344739"/>
              <a:gd name="connsiteX43" fmla="*/ 10580747 w 12192001"/>
              <a:gd name="connsiteY43" fmla="*/ 1568689 h 2344739"/>
              <a:gd name="connsiteX44" fmla="*/ 10546642 w 12192001"/>
              <a:gd name="connsiteY44" fmla="*/ 1598423 h 2344739"/>
              <a:gd name="connsiteX45" fmla="*/ 10528495 w 12192001"/>
              <a:gd name="connsiteY45" fmla="*/ 1596907 h 2344739"/>
              <a:gd name="connsiteX46" fmla="*/ 10525298 w 12192001"/>
              <a:gd name="connsiteY46" fmla="*/ 1596411 h 2344739"/>
              <a:gd name="connsiteX47" fmla="*/ 10513981 w 12192001"/>
              <a:gd name="connsiteY47" fmla="*/ 1599537 h 2344739"/>
              <a:gd name="connsiteX48" fmla="*/ 10490587 w 12192001"/>
              <a:gd name="connsiteY48" fmla="*/ 1594156 h 2344739"/>
              <a:gd name="connsiteX49" fmla="*/ 10470270 w 12192001"/>
              <a:gd name="connsiteY49" fmla="*/ 1601693 h 2344739"/>
              <a:gd name="connsiteX50" fmla="*/ 10375894 w 12192001"/>
              <a:gd name="connsiteY50" fmla="*/ 1644598 h 2344739"/>
              <a:gd name="connsiteX51" fmla="*/ 10318190 w 12192001"/>
              <a:gd name="connsiteY51" fmla="*/ 1666221 h 2344739"/>
              <a:gd name="connsiteX52" fmla="*/ 10294319 w 12192001"/>
              <a:gd name="connsiteY52" fmla="*/ 1668079 h 2344739"/>
              <a:gd name="connsiteX53" fmla="*/ 10262295 w 12192001"/>
              <a:gd name="connsiteY53" fmla="*/ 1674948 h 2344739"/>
              <a:gd name="connsiteX54" fmla="*/ 10204270 w 12192001"/>
              <a:gd name="connsiteY54" fmla="*/ 1682149 h 2344739"/>
              <a:gd name="connsiteX55" fmla="*/ 10176611 w 12192001"/>
              <a:gd name="connsiteY55" fmla="*/ 1692943 h 2344739"/>
              <a:gd name="connsiteX56" fmla="*/ 10163922 w 12192001"/>
              <a:gd name="connsiteY56" fmla="*/ 1693739 h 2344739"/>
              <a:gd name="connsiteX57" fmla="*/ 10155160 w 12192001"/>
              <a:gd name="connsiteY57" fmla="*/ 1707487 h 2344739"/>
              <a:gd name="connsiteX58" fmla="*/ 10117119 w 12192001"/>
              <a:gd name="connsiteY58" fmla="*/ 1731142 h 2344739"/>
              <a:gd name="connsiteX59" fmla="*/ 10100445 w 12192001"/>
              <a:gd name="connsiteY59" fmla="*/ 1742432 h 2344739"/>
              <a:gd name="connsiteX60" fmla="*/ 10082169 w 12192001"/>
              <a:gd name="connsiteY60" fmla="*/ 1743296 h 2344739"/>
              <a:gd name="connsiteX61" fmla="*/ 10039240 w 12192001"/>
              <a:gd name="connsiteY61" fmla="*/ 1741632 h 2344739"/>
              <a:gd name="connsiteX62" fmla="*/ 9960019 w 12192001"/>
              <a:gd name="connsiteY62" fmla="*/ 1757147 h 2344739"/>
              <a:gd name="connsiteX63" fmla="*/ 9847792 w 12192001"/>
              <a:gd name="connsiteY63" fmla="*/ 1763915 h 2344739"/>
              <a:gd name="connsiteX64" fmla="*/ 9728309 w 12192001"/>
              <a:gd name="connsiteY64" fmla="*/ 1784122 h 2344739"/>
              <a:gd name="connsiteX65" fmla="*/ 9584507 w 12192001"/>
              <a:gd name="connsiteY65" fmla="*/ 1795542 h 2344739"/>
              <a:gd name="connsiteX66" fmla="*/ 9343052 w 12192001"/>
              <a:gd name="connsiteY66" fmla="*/ 1841244 h 2344739"/>
              <a:gd name="connsiteX67" fmla="*/ 9231370 w 12192001"/>
              <a:gd name="connsiteY67" fmla="*/ 1893149 h 2344739"/>
              <a:gd name="connsiteX68" fmla="*/ 9194810 w 12192001"/>
              <a:gd name="connsiteY68" fmla="*/ 1903228 h 2344739"/>
              <a:gd name="connsiteX69" fmla="*/ 9189246 w 12192001"/>
              <a:gd name="connsiteY69" fmla="*/ 1912467 h 2344739"/>
              <a:gd name="connsiteX70" fmla="*/ 9151232 w 12192001"/>
              <a:gd name="connsiteY70" fmla="*/ 1923669 h 2344739"/>
              <a:gd name="connsiteX71" fmla="*/ 9150210 w 12192001"/>
              <a:gd name="connsiteY71" fmla="*/ 1922604 h 2344739"/>
              <a:gd name="connsiteX72" fmla="*/ 9137318 w 12192001"/>
              <a:gd name="connsiteY72" fmla="*/ 1920435 h 2344739"/>
              <a:gd name="connsiteX73" fmla="*/ 9113812 w 12192001"/>
              <a:gd name="connsiteY73" fmla="*/ 1919069 h 2344739"/>
              <a:gd name="connsiteX74" fmla="*/ 9053453 w 12192001"/>
              <a:gd name="connsiteY74" fmla="*/ 1910755 h 2344739"/>
              <a:gd name="connsiteX75" fmla="*/ 9005486 w 12192001"/>
              <a:gd name="connsiteY75" fmla="*/ 1914040 h 2344739"/>
              <a:gd name="connsiteX76" fmla="*/ 9005201 w 12192001"/>
              <a:gd name="connsiteY76" fmla="*/ 1913800 h 2344739"/>
              <a:gd name="connsiteX77" fmla="*/ 8996232 w 12192001"/>
              <a:gd name="connsiteY77" fmla="*/ 1915011 h 2344739"/>
              <a:gd name="connsiteX78" fmla="*/ 8990394 w 12192001"/>
              <a:gd name="connsiteY78" fmla="*/ 1917072 h 2344739"/>
              <a:gd name="connsiteX79" fmla="*/ 8974337 w 12192001"/>
              <a:gd name="connsiteY79" fmla="*/ 1920298 h 2344739"/>
              <a:gd name="connsiteX80" fmla="*/ 8968011 w 12192001"/>
              <a:gd name="connsiteY80" fmla="*/ 1919598 h 2344739"/>
              <a:gd name="connsiteX81" fmla="*/ 8963048 w 12192001"/>
              <a:gd name="connsiteY81" fmla="*/ 1917373 h 2344739"/>
              <a:gd name="connsiteX82" fmla="*/ 8928988 w 12192001"/>
              <a:gd name="connsiteY82" fmla="*/ 1914185 h 2344739"/>
              <a:gd name="connsiteX83" fmla="*/ 8752444 w 12192001"/>
              <a:gd name="connsiteY83" fmla="*/ 1933417 h 2344739"/>
              <a:gd name="connsiteX84" fmla="*/ 8707847 w 12192001"/>
              <a:gd name="connsiteY84" fmla="*/ 1935518 h 2344739"/>
              <a:gd name="connsiteX85" fmla="*/ 8596071 w 12192001"/>
              <a:gd name="connsiteY85" fmla="*/ 1944090 h 2344739"/>
              <a:gd name="connsiteX86" fmla="*/ 8525230 w 12192001"/>
              <a:gd name="connsiteY86" fmla="*/ 1929248 h 2344739"/>
              <a:gd name="connsiteX87" fmla="*/ 8510983 w 12192001"/>
              <a:gd name="connsiteY87" fmla="*/ 1935163 h 2344739"/>
              <a:gd name="connsiteX88" fmla="*/ 8506167 w 12192001"/>
              <a:gd name="connsiteY88" fmla="*/ 1938164 h 2344739"/>
              <a:gd name="connsiteX89" fmla="*/ 8497968 w 12192001"/>
              <a:gd name="connsiteY89" fmla="*/ 1940902 h 2344739"/>
              <a:gd name="connsiteX90" fmla="*/ 8497594 w 12192001"/>
              <a:gd name="connsiteY90" fmla="*/ 1940723 h 2344739"/>
              <a:gd name="connsiteX91" fmla="*/ 8490249 w 12192001"/>
              <a:gd name="connsiteY91" fmla="*/ 1943773 h 2344739"/>
              <a:gd name="connsiteX92" fmla="*/ 8367182 w 12192001"/>
              <a:gd name="connsiteY92" fmla="*/ 1957815 h 2344739"/>
              <a:gd name="connsiteX93" fmla="*/ 8353799 w 12192001"/>
              <a:gd name="connsiteY93" fmla="*/ 1958009 h 2344739"/>
              <a:gd name="connsiteX94" fmla="*/ 8352373 w 12192001"/>
              <a:gd name="connsiteY94" fmla="*/ 1957169 h 2344739"/>
              <a:gd name="connsiteX95" fmla="*/ 8320104 w 12192001"/>
              <a:gd name="connsiteY95" fmla="*/ 1974587 h 2344739"/>
              <a:gd name="connsiteX96" fmla="*/ 8314433 w 12192001"/>
              <a:gd name="connsiteY96" fmla="*/ 1974913 h 2344739"/>
              <a:gd name="connsiteX97" fmla="*/ 8295174 w 12192001"/>
              <a:gd name="connsiteY97" fmla="*/ 1988808 h 2344739"/>
              <a:gd name="connsiteX98" fmla="*/ 8284276 w 12192001"/>
              <a:gd name="connsiteY98" fmla="*/ 1994631 h 2344739"/>
              <a:gd name="connsiteX99" fmla="*/ 8283150 w 12192001"/>
              <a:gd name="connsiteY99" fmla="*/ 1999074 h 2344739"/>
              <a:gd name="connsiteX100" fmla="*/ 8266076 w 12192001"/>
              <a:gd name="connsiteY100" fmla="*/ 2006249 h 2344739"/>
              <a:gd name="connsiteX101" fmla="*/ 8263377 w 12192001"/>
              <a:gd name="connsiteY101" fmla="*/ 2006019 h 2344739"/>
              <a:gd name="connsiteX102" fmla="*/ 8252033 w 12192001"/>
              <a:gd name="connsiteY102" fmla="*/ 2015862 h 2344739"/>
              <a:gd name="connsiteX103" fmla="*/ 8245834 w 12192001"/>
              <a:gd name="connsiteY103" fmla="*/ 2028854 h 2344739"/>
              <a:gd name="connsiteX104" fmla="*/ 8090272 w 12192001"/>
              <a:gd name="connsiteY104" fmla="*/ 2075015 h 2344739"/>
              <a:gd name="connsiteX105" fmla="*/ 7905407 w 12192001"/>
              <a:gd name="connsiteY105" fmla="*/ 2116988 h 2344739"/>
              <a:gd name="connsiteX106" fmla="*/ 7718745 w 12192001"/>
              <a:gd name="connsiteY106" fmla="*/ 2142703 h 2344739"/>
              <a:gd name="connsiteX107" fmla="*/ 7614347 w 12192001"/>
              <a:gd name="connsiteY107" fmla="*/ 2139232 h 2344739"/>
              <a:gd name="connsiteX108" fmla="*/ 7527543 w 12192001"/>
              <a:gd name="connsiteY108" fmla="*/ 2145060 h 2344739"/>
              <a:gd name="connsiteX109" fmla="*/ 7519571 w 12192001"/>
              <a:gd name="connsiteY109" fmla="*/ 2147613 h 2344739"/>
              <a:gd name="connsiteX110" fmla="*/ 7507411 w 12192001"/>
              <a:gd name="connsiteY110" fmla="*/ 2148948 h 2344739"/>
              <a:gd name="connsiteX111" fmla="*/ 7507040 w 12192001"/>
              <a:gd name="connsiteY111" fmla="*/ 2148621 h 2344739"/>
              <a:gd name="connsiteX112" fmla="*/ 7495795 w 12192001"/>
              <a:gd name="connsiteY112" fmla="*/ 2150573 h 2344739"/>
              <a:gd name="connsiteX113" fmla="*/ 7405391 w 12192001"/>
              <a:gd name="connsiteY113" fmla="*/ 2142468 h 2344739"/>
              <a:gd name="connsiteX114" fmla="*/ 7312180 w 12192001"/>
              <a:gd name="connsiteY114" fmla="*/ 2132873 h 2344739"/>
              <a:gd name="connsiteX115" fmla="*/ 7310853 w 12192001"/>
              <a:gd name="connsiteY115" fmla="*/ 2131431 h 2344739"/>
              <a:gd name="connsiteX116" fmla="*/ 7218559 w 12192001"/>
              <a:gd name="connsiteY116" fmla="*/ 2156680 h 2344739"/>
              <a:gd name="connsiteX117" fmla="*/ 7201101 w 12192001"/>
              <a:gd name="connsiteY117" fmla="*/ 2161230 h 2344739"/>
              <a:gd name="connsiteX118" fmla="*/ 7197004 w 12192001"/>
              <a:gd name="connsiteY118" fmla="*/ 2166588 h 2344739"/>
              <a:gd name="connsiteX119" fmla="*/ 7170808 w 12192001"/>
              <a:gd name="connsiteY119" fmla="*/ 2171236 h 2344739"/>
              <a:gd name="connsiteX120" fmla="*/ 7096988 w 12192001"/>
              <a:gd name="connsiteY120" fmla="*/ 2183464 h 2344739"/>
              <a:gd name="connsiteX121" fmla="*/ 7018496 w 12192001"/>
              <a:gd name="connsiteY121" fmla="*/ 2183090 h 2344739"/>
              <a:gd name="connsiteX122" fmla="*/ 6904146 w 12192001"/>
              <a:gd name="connsiteY122" fmla="*/ 2212596 h 2344739"/>
              <a:gd name="connsiteX123" fmla="*/ 6708222 w 12192001"/>
              <a:gd name="connsiteY123" fmla="*/ 2240551 h 2344739"/>
              <a:gd name="connsiteX124" fmla="*/ 6549454 w 12192001"/>
              <a:gd name="connsiteY124" fmla="*/ 2269327 h 2344739"/>
              <a:gd name="connsiteX125" fmla="*/ 6317560 w 12192001"/>
              <a:gd name="connsiteY125" fmla="*/ 2316127 h 2344739"/>
              <a:gd name="connsiteX126" fmla="*/ 6168674 w 12192001"/>
              <a:gd name="connsiteY126" fmla="*/ 2318214 h 2344739"/>
              <a:gd name="connsiteX127" fmla="*/ 6073848 w 12192001"/>
              <a:gd name="connsiteY127" fmla="*/ 2338676 h 2344739"/>
              <a:gd name="connsiteX128" fmla="*/ 6068529 w 12192001"/>
              <a:gd name="connsiteY128" fmla="*/ 2337139 h 2344739"/>
              <a:gd name="connsiteX129" fmla="*/ 6048638 w 12192001"/>
              <a:gd name="connsiteY129" fmla="*/ 2337822 h 2344739"/>
              <a:gd name="connsiteX130" fmla="*/ 6041285 w 12192001"/>
              <a:gd name="connsiteY130" fmla="*/ 2329473 h 2344739"/>
              <a:gd name="connsiteX131" fmla="*/ 6010090 w 12192001"/>
              <a:gd name="connsiteY131" fmla="*/ 2324380 h 2344739"/>
              <a:gd name="connsiteX132" fmla="*/ 5957375 w 12192001"/>
              <a:gd name="connsiteY132" fmla="*/ 2328024 h 2344739"/>
              <a:gd name="connsiteX133" fmla="*/ 5758919 w 12192001"/>
              <a:gd name="connsiteY133" fmla="*/ 2343716 h 2344739"/>
              <a:gd name="connsiteX134" fmla="*/ 5626960 w 12192001"/>
              <a:gd name="connsiteY134" fmla="*/ 2344739 h 2344739"/>
              <a:gd name="connsiteX135" fmla="*/ 5470906 w 12192001"/>
              <a:gd name="connsiteY135" fmla="*/ 2330719 h 2344739"/>
              <a:gd name="connsiteX136" fmla="*/ 5432761 w 12192001"/>
              <a:gd name="connsiteY136" fmla="*/ 2319466 h 2344739"/>
              <a:gd name="connsiteX137" fmla="*/ 5381669 w 12192001"/>
              <a:gd name="connsiteY137" fmla="*/ 2301764 h 2344739"/>
              <a:gd name="connsiteX138" fmla="*/ 5261764 w 12192001"/>
              <a:gd name="connsiteY138" fmla="*/ 2281347 h 2344739"/>
              <a:gd name="connsiteX139" fmla="*/ 5222961 w 12192001"/>
              <a:gd name="connsiteY139" fmla="*/ 2270223 h 2344739"/>
              <a:gd name="connsiteX140" fmla="*/ 5174660 w 12192001"/>
              <a:gd name="connsiteY140" fmla="*/ 2267233 h 2344739"/>
              <a:gd name="connsiteX141" fmla="*/ 5156554 w 12192001"/>
              <a:gd name="connsiteY141" fmla="*/ 2260010 h 2344739"/>
              <a:gd name="connsiteX142" fmla="*/ 5142599 w 12192001"/>
              <a:gd name="connsiteY142" fmla="*/ 2256610 h 2344739"/>
              <a:gd name="connsiteX143" fmla="*/ 5139596 w 12192001"/>
              <a:gd name="connsiteY143" fmla="*/ 2254509 h 2344739"/>
              <a:gd name="connsiteX144" fmla="*/ 5121659 w 12192001"/>
              <a:gd name="connsiteY144" fmla="*/ 2243656 h 2344739"/>
              <a:gd name="connsiteX145" fmla="*/ 5065790 w 12192001"/>
              <a:gd name="connsiteY145" fmla="*/ 2250227 h 2344739"/>
              <a:gd name="connsiteX146" fmla="*/ 5011514 w 12192001"/>
              <a:gd name="connsiteY146" fmla="*/ 2233846 h 2344739"/>
              <a:gd name="connsiteX147" fmla="*/ 4840441 w 12192001"/>
              <a:gd name="connsiteY147" fmla="*/ 2209829 h 2344739"/>
              <a:gd name="connsiteX148" fmla="*/ 4762447 w 12192001"/>
              <a:gd name="connsiteY148" fmla="*/ 2182061 h 2344739"/>
              <a:gd name="connsiteX149" fmla="*/ 4723186 w 12192001"/>
              <a:gd name="connsiteY149" fmla="*/ 2173047 h 2344739"/>
              <a:gd name="connsiteX150" fmla="*/ 4721176 w 12192001"/>
              <a:gd name="connsiteY150" fmla="*/ 2172298 h 2344739"/>
              <a:gd name="connsiteX151" fmla="*/ 4722111 w 12192001"/>
              <a:gd name="connsiteY151" fmla="*/ 2172087 h 2344739"/>
              <a:gd name="connsiteX152" fmla="*/ 4717202 w 12192001"/>
              <a:gd name="connsiteY152" fmla="*/ 2170817 h 2344739"/>
              <a:gd name="connsiteX153" fmla="*/ 4721176 w 12192001"/>
              <a:gd name="connsiteY153" fmla="*/ 2172298 h 2344739"/>
              <a:gd name="connsiteX154" fmla="*/ 4715526 w 12192001"/>
              <a:gd name="connsiteY154" fmla="*/ 2173573 h 2344739"/>
              <a:gd name="connsiteX155" fmla="*/ 4515814 w 12192001"/>
              <a:gd name="connsiteY155" fmla="*/ 2163671 h 2344739"/>
              <a:gd name="connsiteX156" fmla="*/ 4428543 w 12192001"/>
              <a:gd name="connsiteY156" fmla="*/ 2153020 h 2344739"/>
              <a:gd name="connsiteX157" fmla="*/ 4362875 w 12192001"/>
              <a:gd name="connsiteY157" fmla="*/ 2151674 h 2344739"/>
              <a:gd name="connsiteX158" fmla="*/ 4316966 w 12192001"/>
              <a:gd name="connsiteY158" fmla="*/ 2158289 h 2344739"/>
              <a:gd name="connsiteX159" fmla="*/ 4315110 w 12192001"/>
              <a:gd name="connsiteY159" fmla="*/ 2156948 h 2344739"/>
              <a:gd name="connsiteX160" fmla="*/ 4295144 w 12192001"/>
              <a:gd name="connsiteY160" fmla="*/ 2155069 h 2344739"/>
              <a:gd name="connsiteX161" fmla="*/ 4290064 w 12192001"/>
              <a:gd name="connsiteY161" fmla="*/ 2157986 h 2344739"/>
              <a:gd name="connsiteX162" fmla="*/ 4276142 w 12192001"/>
              <a:gd name="connsiteY162" fmla="*/ 2157740 h 2344739"/>
              <a:gd name="connsiteX163" fmla="*/ 4248117 w 12192001"/>
              <a:gd name="connsiteY163" fmla="*/ 2160064 h 2344739"/>
              <a:gd name="connsiteX164" fmla="*/ 4202051 w 12192001"/>
              <a:gd name="connsiteY164" fmla="*/ 2157269 h 2344739"/>
              <a:gd name="connsiteX165" fmla="*/ 4201745 w 12192001"/>
              <a:gd name="connsiteY165" fmla="*/ 2156010 h 2344739"/>
              <a:gd name="connsiteX166" fmla="*/ 4191248 w 12192001"/>
              <a:gd name="connsiteY166" fmla="*/ 2150376 h 2344739"/>
              <a:gd name="connsiteX167" fmla="*/ 4142745 w 12192001"/>
              <a:gd name="connsiteY167" fmla="*/ 2134511 h 2344739"/>
              <a:gd name="connsiteX168" fmla="*/ 4083097 w 12192001"/>
              <a:gd name="connsiteY168" fmla="*/ 2107978 h 2344739"/>
              <a:gd name="connsiteX169" fmla="*/ 4074546 w 12192001"/>
              <a:gd name="connsiteY169" fmla="*/ 2107143 h 2344739"/>
              <a:gd name="connsiteX170" fmla="*/ 4074427 w 12192001"/>
              <a:gd name="connsiteY170" fmla="*/ 2106844 h 2344739"/>
              <a:gd name="connsiteX171" fmla="*/ 4065510 w 12192001"/>
              <a:gd name="connsiteY171" fmla="*/ 2105400 h 2344739"/>
              <a:gd name="connsiteX172" fmla="*/ 4058954 w 12192001"/>
              <a:gd name="connsiteY172" fmla="*/ 2105618 h 2344739"/>
              <a:gd name="connsiteX173" fmla="*/ 4042364 w 12192001"/>
              <a:gd name="connsiteY173" fmla="*/ 2103997 h 2344739"/>
              <a:gd name="connsiteX174" fmla="*/ 4036997 w 12192001"/>
              <a:gd name="connsiteY174" fmla="*/ 2101563 h 2344739"/>
              <a:gd name="connsiteX175" fmla="*/ 4035363 w 12192001"/>
              <a:gd name="connsiteY175" fmla="*/ 2097896 h 2344739"/>
              <a:gd name="connsiteX176" fmla="*/ 4033778 w 12192001"/>
              <a:gd name="connsiteY176" fmla="*/ 2098131 h 2344739"/>
              <a:gd name="connsiteX177" fmla="*/ 4004538 w 12192001"/>
              <a:gd name="connsiteY177" fmla="*/ 2085563 h 2344739"/>
              <a:gd name="connsiteX178" fmla="*/ 3936846 w 12192001"/>
              <a:gd name="connsiteY178" fmla="*/ 2068106 h 2344739"/>
              <a:gd name="connsiteX179" fmla="*/ 3897275 w 12192001"/>
              <a:gd name="connsiteY179" fmla="*/ 2062451 h 2344739"/>
              <a:gd name="connsiteX180" fmla="*/ 3789760 w 12192001"/>
              <a:gd name="connsiteY180" fmla="*/ 2042213 h 2344739"/>
              <a:gd name="connsiteX181" fmla="*/ 3682513 w 12192001"/>
              <a:gd name="connsiteY181" fmla="*/ 2018290 h 2344739"/>
              <a:gd name="connsiteX182" fmla="*/ 3610035 w 12192001"/>
              <a:gd name="connsiteY182" fmla="*/ 1986019 h 2344739"/>
              <a:gd name="connsiteX183" fmla="*/ 3603855 w 12192001"/>
              <a:gd name="connsiteY183" fmla="*/ 1987381 h 2344739"/>
              <a:gd name="connsiteX184" fmla="*/ 3594736 w 12192001"/>
              <a:gd name="connsiteY184" fmla="*/ 1987545 h 2344739"/>
              <a:gd name="connsiteX185" fmla="*/ 3594501 w 12192001"/>
              <a:gd name="connsiteY185" fmla="*/ 1987276 h 2344739"/>
              <a:gd name="connsiteX186" fmla="*/ 3585978 w 12192001"/>
              <a:gd name="connsiteY186" fmla="*/ 1987966 h 2344739"/>
              <a:gd name="connsiteX187" fmla="*/ 3536135 w 12192001"/>
              <a:gd name="connsiteY187" fmla="*/ 1978267 h 2344739"/>
              <a:gd name="connsiteX188" fmla="*/ 3473223 w 12192001"/>
              <a:gd name="connsiteY188" fmla="*/ 1974606 h 2344739"/>
              <a:gd name="connsiteX189" fmla="*/ 3400728 w 12192001"/>
              <a:gd name="connsiteY189" fmla="*/ 1962558 h 2344739"/>
              <a:gd name="connsiteX190" fmla="*/ 3363888 w 12192001"/>
              <a:gd name="connsiteY190" fmla="*/ 1979510 h 2344739"/>
              <a:gd name="connsiteX191" fmla="*/ 3344026 w 12192001"/>
              <a:gd name="connsiteY191" fmla="*/ 1981192 h 2344739"/>
              <a:gd name="connsiteX192" fmla="*/ 3341698 w 12192001"/>
              <a:gd name="connsiteY192" fmla="*/ 1980217 h 2344739"/>
              <a:gd name="connsiteX193" fmla="*/ 3262356 w 12192001"/>
              <a:gd name="connsiteY193" fmla="*/ 1986094 h 2344739"/>
              <a:gd name="connsiteX194" fmla="*/ 3142556 w 12192001"/>
              <a:gd name="connsiteY194" fmla="*/ 1993869 h 2344739"/>
              <a:gd name="connsiteX195" fmla="*/ 3030291 w 12192001"/>
              <a:gd name="connsiteY195" fmla="*/ 1996512 h 2344739"/>
              <a:gd name="connsiteX196" fmla="*/ 2781569 w 12192001"/>
              <a:gd name="connsiteY196" fmla="*/ 2018333 h 2344739"/>
              <a:gd name="connsiteX197" fmla="*/ 2646527 w 12192001"/>
              <a:gd name="connsiteY197" fmla="*/ 2028869 h 2344739"/>
              <a:gd name="connsiteX198" fmla="*/ 2568028 w 12192001"/>
              <a:gd name="connsiteY198" fmla="*/ 2002628 h 2344739"/>
              <a:gd name="connsiteX199" fmla="*/ 2443255 w 12192001"/>
              <a:gd name="connsiteY199" fmla="*/ 2016529 h 2344739"/>
              <a:gd name="connsiteX200" fmla="*/ 2315112 w 12192001"/>
              <a:gd name="connsiteY200" fmla="*/ 2024996 h 2344739"/>
              <a:gd name="connsiteX201" fmla="*/ 2208578 w 12192001"/>
              <a:gd name="connsiteY201" fmla="*/ 2019763 h 2344739"/>
              <a:gd name="connsiteX202" fmla="*/ 2094665 w 12192001"/>
              <a:gd name="connsiteY202" fmla="*/ 2003052 h 2344739"/>
              <a:gd name="connsiteX203" fmla="*/ 1997356 w 12192001"/>
              <a:gd name="connsiteY203" fmla="*/ 1995032 h 2344739"/>
              <a:gd name="connsiteX204" fmla="*/ 1928172 w 12192001"/>
              <a:gd name="connsiteY204" fmla="*/ 2016977 h 2344739"/>
              <a:gd name="connsiteX205" fmla="*/ 1921650 w 12192001"/>
              <a:gd name="connsiteY205" fmla="*/ 2012146 h 2344739"/>
              <a:gd name="connsiteX206" fmla="*/ 1873080 w 12192001"/>
              <a:gd name="connsiteY206" fmla="*/ 2013741 h 2344739"/>
              <a:gd name="connsiteX207" fmla="*/ 1786655 w 12192001"/>
              <a:gd name="connsiteY207" fmla="*/ 2041363 h 2344739"/>
              <a:gd name="connsiteX208" fmla="*/ 1738204 w 12192001"/>
              <a:gd name="connsiteY208" fmla="*/ 2036312 h 2344739"/>
              <a:gd name="connsiteX209" fmla="*/ 1675071 w 12192001"/>
              <a:gd name="connsiteY209" fmla="*/ 2019963 h 2344739"/>
              <a:gd name="connsiteX210" fmla="*/ 1608669 w 12192001"/>
              <a:gd name="connsiteY210" fmla="*/ 2013066 h 2344739"/>
              <a:gd name="connsiteX211" fmla="*/ 1496110 w 12192001"/>
              <a:gd name="connsiteY211" fmla="*/ 1987476 h 2344739"/>
              <a:gd name="connsiteX212" fmla="*/ 1149979 w 12192001"/>
              <a:gd name="connsiteY212" fmla="*/ 1938041 h 2344739"/>
              <a:gd name="connsiteX213" fmla="*/ 858269 w 12192001"/>
              <a:gd name="connsiteY213" fmla="*/ 1928608 h 2344739"/>
              <a:gd name="connsiteX214" fmla="*/ 837540 w 12192001"/>
              <a:gd name="connsiteY214" fmla="*/ 1929821 h 2344739"/>
              <a:gd name="connsiteX215" fmla="*/ 816809 w 12192001"/>
              <a:gd name="connsiteY215" fmla="*/ 1927857 h 2344739"/>
              <a:gd name="connsiteX216" fmla="*/ 811506 w 12192001"/>
              <a:gd name="connsiteY216" fmla="*/ 1930751 h 2344739"/>
              <a:gd name="connsiteX217" fmla="*/ 797041 w 12192001"/>
              <a:gd name="connsiteY217" fmla="*/ 1930446 h 2344739"/>
              <a:gd name="connsiteX218" fmla="*/ 767901 w 12192001"/>
              <a:gd name="connsiteY218" fmla="*/ 1932653 h 2344739"/>
              <a:gd name="connsiteX219" fmla="*/ 763053 w 12192001"/>
              <a:gd name="connsiteY219" fmla="*/ 1930432 h 2344739"/>
              <a:gd name="connsiteX220" fmla="*/ 720047 w 12192001"/>
              <a:gd name="connsiteY220" fmla="*/ 1929661 h 2344739"/>
              <a:gd name="connsiteX221" fmla="*/ 719742 w 12192001"/>
              <a:gd name="connsiteY221" fmla="*/ 1928399 h 2344739"/>
              <a:gd name="connsiteX222" fmla="*/ 708875 w 12192001"/>
              <a:gd name="connsiteY222" fmla="*/ 1922722 h 2344739"/>
              <a:gd name="connsiteX223" fmla="*/ 596792 w 12192001"/>
              <a:gd name="connsiteY223" fmla="*/ 1879864 h 2344739"/>
              <a:gd name="connsiteX224" fmla="*/ 578535 w 12192001"/>
              <a:gd name="connsiteY224" fmla="*/ 1877212 h 2344739"/>
              <a:gd name="connsiteX225" fmla="*/ 571717 w 12192001"/>
              <a:gd name="connsiteY225" fmla="*/ 1877401 h 2344739"/>
              <a:gd name="connsiteX226" fmla="*/ 445099 w 12192001"/>
              <a:gd name="connsiteY226" fmla="*/ 1839371 h 2344739"/>
              <a:gd name="connsiteX227" fmla="*/ 404015 w 12192001"/>
              <a:gd name="connsiteY227" fmla="*/ 1833548 h 2344739"/>
              <a:gd name="connsiteX228" fmla="*/ 292435 w 12192001"/>
              <a:gd name="connsiteY228" fmla="*/ 1812852 h 2344739"/>
              <a:gd name="connsiteX229" fmla="*/ 118381 w 12192001"/>
              <a:gd name="connsiteY229" fmla="*/ 1761047 h 2344739"/>
              <a:gd name="connsiteX230" fmla="*/ 15526 w 12192001"/>
              <a:gd name="connsiteY230" fmla="*/ 1758191 h 2344739"/>
              <a:gd name="connsiteX231" fmla="*/ 2 w 12192001"/>
              <a:gd name="connsiteY231" fmla="*/ 1752722 h 2344739"/>
              <a:gd name="connsiteX232" fmla="*/ 1 w 12192001"/>
              <a:gd name="connsiteY232" fmla="*/ 762497 h 2344739"/>
              <a:gd name="connsiteX233" fmla="*/ 0 w 12192001"/>
              <a:gd name="connsiteY233" fmla="*/ 762497 h 2344739"/>
              <a:gd name="connsiteX234" fmla="*/ 0 w 12192001"/>
              <a:gd name="connsiteY234" fmla="*/ 222213 h 2344739"/>
              <a:gd name="connsiteX235" fmla="*/ 0 w 12192001"/>
              <a:gd name="connsiteY235"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306392 w 12192001"/>
              <a:gd name="connsiteY25" fmla="*/ 1272239 h 2344739"/>
              <a:gd name="connsiteX26" fmla="*/ 11415912 w 12192001"/>
              <a:gd name="connsiteY26" fmla="*/ 1173869 h 2344739"/>
              <a:gd name="connsiteX27" fmla="*/ 11245526 w 12192001"/>
              <a:gd name="connsiteY27" fmla="*/ 1274060 h 2344739"/>
              <a:gd name="connsiteX28" fmla="*/ 11227161 w 12192001"/>
              <a:gd name="connsiteY28" fmla="*/ 1276236 h 2344739"/>
              <a:gd name="connsiteX29" fmla="*/ 11216939 w 12192001"/>
              <a:gd name="connsiteY29" fmla="*/ 1275961 h 2344739"/>
              <a:gd name="connsiteX30" fmla="*/ 11216036 w 12192001"/>
              <a:gd name="connsiteY30" fmla="*/ 1275018 h 2344739"/>
              <a:gd name="connsiteX31" fmla="*/ 11187737 w 12192001"/>
              <a:gd name="connsiteY31" fmla="*/ 1292383 h 2344739"/>
              <a:gd name="connsiteX32" fmla="*/ 11183353 w 12192001"/>
              <a:gd name="connsiteY32" fmla="*/ 1292525 h 2344739"/>
              <a:gd name="connsiteX33" fmla="*/ 11165706 w 12192001"/>
              <a:gd name="connsiteY33" fmla="*/ 1306612 h 2344739"/>
              <a:gd name="connsiteX34" fmla="*/ 11156163 w 12192001"/>
              <a:gd name="connsiteY34" fmla="*/ 1312414 h 2344739"/>
              <a:gd name="connsiteX35" fmla="*/ 11154348 w 12192001"/>
              <a:gd name="connsiteY35" fmla="*/ 1317097 h 2344739"/>
              <a:gd name="connsiteX36" fmla="*/ 11139813 w 12192001"/>
              <a:gd name="connsiteY36" fmla="*/ 1324115 h 2344739"/>
              <a:gd name="connsiteX37" fmla="*/ 11137813 w 12192001"/>
              <a:gd name="connsiteY37" fmla="*/ 1323772 h 2344739"/>
              <a:gd name="connsiteX38" fmla="*/ 11127060 w 12192001"/>
              <a:gd name="connsiteY38" fmla="*/ 1333832 h 2344739"/>
              <a:gd name="connsiteX39" fmla="*/ 11119543 w 12192001"/>
              <a:gd name="connsiteY39" fmla="*/ 1347424 h 2344739"/>
              <a:gd name="connsiteX40" fmla="*/ 10893535 w 12192001"/>
              <a:gd name="connsiteY40" fmla="*/ 1473399 h 2344739"/>
              <a:gd name="connsiteX41" fmla="*/ 10772152 w 12192001"/>
              <a:gd name="connsiteY41" fmla="*/ 1523191 h 2344739"/>
              <a:gd name="connsiteX42" fmla="*/ 10626520 w 12192001"/>
              <a:gd name="connsiteY42" fmla="*/ 1559229 h 2344739"/>
              <a:gd name="connsiteX43" fmla="*/ 10580747 w 12192001"/>
              <a:gd name="connsiteY43" fmla="*/ 1568689 h 2344739"/>
              <a:gd name="connsiteX44" fmla="*/ 10546642 w 12192001"/>
              <a:gd name="connsiteY44" fmla="*/ 1598423 h 2344739"/>
              <a:gd name="connsiteX45" fmla="*/ 10528495 w 12192001"/>
              <a:gd name="connsiteY45" fmla="*/ 1596907 h 2344739"/>
              <a:gd name="connsiteX46" fmla="*/ 10525298 w 12192001"/>
              <a:gd name="connsiteY46" fmla="*/ 1596411 h 2344739"/>
              <a:gd name="connsiteX47" fmla="*/ 10513981 w 12192001"/>
              <a:gd name="connsiteY47" fmla="*/ 1599537 h 2344739"/>
              <a:gd name="connsiteX48" fmla="*/ 10490587 w 12192001"/>
              <a:gd name="connsiteY48" fmla="*/ 1594156 h 2344739"/>
              <a:gd name="connsiteX49" fmla="*/ 10470270 w 12192001"/>
              <a:gd name="connsiteY49" fmla="*/ 1601693 h 2344739"/>
              <a:gd name="connsiteX50" fmla="*/ 10375894 w 12192001"/>
              <a:gd name="connsiteY50" fmla="*/ 1644598 h 2344739"/>
              <a:gd name="connsiteX51" fmla="*/ 10318190 w 12192001"/>
              <a:gd name="connsiteY51" fmla="*/ 1666221 h 2344739"/>
              <a:gd name="connsiteX52" fmla="*/ 10294319 w 12192001"/>
              <a:gd name="connsiteY52" fmla="*/ 1668079 h 2344739"/>
              <a:gd name="connsiteX53" fmla="*/ 10262295 w 12192001"/>
              <a:gd name="connsiteY53" fmla="*/ 1674948 h 2344739"/>
              <a:gd name="connsiteX54" fmla="*/ 10204270 w 12192001"/>
              <a:gd name="connsiteY54" fmla="*/ 1682149 h 2344739"/>
              <a:gd name="connsiteX55" fmla="*/ 10176611 w 12192001"/>
              <a:gd name="connsiteY55" fmla="*/ 1692943 h 2344739"/>
              <a:gd name="connsiteX56" fmla="*/ 10163922 w 12192001"/>
              <a:gd name="connsiteY56" fmla="*/ 1693739 h 2344739"/>
              <a:gd name="connsiteX57" fmla="*/ 10155160 w 12192001"/>
              <a:gd name="connsiteY57" fmla="*/ 1707487 h 2344739"/>
              <a:gd name="connsiteX58" fmla="*/ 10117119 w 12192001"/>
              <a:gd name="connsiteY58" fmla="*/ 1731142 h 2344739"/>
              <a:gd name="connsiteX59" fmla="*/ 10100445 w 12192001"/>
              <a:gd name="connsiteY59" fmla="*/ 1742432 h 2344739"/>
              <a:gd name="connsiteX60" fmla="*/ 10082169 w 12192001"/>
              <a:gd name="connsiteY60" fmla="*/ 1743296 h 2344739"/>
              <a:gd name="connsiteX61" fmla="*/ 10039240 w 12192001"/>
              <a:gd name="connsiteY61" fmla="*/ 1741632 h 2344739"/>
              <a:gd name="connsiteX62" fmla="*/ 9960019 w 12192001"/>
              <a:gd name="connsiteY62" fmla="*/ 1757147 h 2344739"/>
              <a:gd name="connsiteX63" fmla="*/ 9847792 w 12192001"/>
              <a:gd name="connsiteY63" fmla="*/ 1763915 h 2344739"/>
              <a:gd name="connsiteX64" fmla="*/ 9728309 w 12192001"/>
              <a:gd name="connsiteY64" fmla="*/ 1784122 h 2344739"/>
              <a:gd name="connsiteX65" fmla="*/ 9584507 w 12192001"/>
              <a:gd name="connsiteY65" fmla="*/ 1795542 h 2344739"/>
              <a:gd name="connsiteX66" fmla="*/ 9343052 w 12192001"/>
              <a:gd name="connsiteY66" fmla="*/ 1841244 h 2344739"/>
              <a:gd name="connsiteX67" fmla="*/ 9231370 w 12192001"/>
              <a:gd name="connsiteY67" fmla="*/ 1893149 h 2344739"/>
              <a:gd name="connsiteX68" fmla="*/ 9194810 w 12192001"/>
              <a:gd name="connsiteY68" fmla="*/ 1903228 h 2344739"/>
              <a:gd name="connsiteX69" fmla="*/ 9189246 w 12192001"/>
              <a:gd name="connsiteY69" fmla="*/ 1912467 h 2344739"/>
              <a:gd name="connsiteX70" fmla="*/ 9151232 w 12192001"/>
              <a:gd name="connsiteY70" fmla="*/ 1923669 h 2344739"/>
              <a:gd name="connsiteX71" fmla="*/ 9150210 w 12192001"/>
              <a:gd name="connsiteY71" fmla="*/ 1922604 h 2344739"/>
              <a:gd name="connsiteX72" fmla="*/ 9137318 w 12192001"/>
              <a:gd name="connsiteY72" fmla="*/ 1920435 h 2344739"/>
              <a:gd name="connsiteX73" fmla="*/ 9113812 w 12192001"/>
              <a:gd name="connsiteY73" fmla="*/ 1919069 h 2344739"/>
              <a:gd name="connsiteX74" fmla="*/ 9053453 w 12192001"/>
              <a:gd name="connsiteY74" fmla="*/ 1910755 h 2344739"/>
              <a:gd name="connsiteX75" fmla="*/ 9005486 w 12192001"/>
              <a:gd name="connsiteY75" fmla="*/ 1914040 h 2344739"/>
              <a:gd name="connsiteX76" fmla="*/ 9005201 w 12192001"/>
              <a:gd name="connsiteY76" fmla="*/ 1913800 h 2344739"/>
              <a:gd name="connsiteX77" fmla="*/ 8996232 w 12192001"/>
              <a:gd name="connsiteY77" fmla="*/ 1915011 h 2344739"/>
              <a:gd name="connsiteX78" fmla="*/ 8990394 w 12192001"/>
              <a:gd name="connsiteY78" fmla="*/ 1917072 h 2344739"/>
              <a:gd name="connsiteX79" fmla="*/ 8974337 w 12192001"/>
              <a:gd name="connsiteY79" fmla="*/ 1920298 h 2344739"/>
              <a:gd name="connsiteX80" fmla="*/ 8968011 w 12192001"/>
              <a:gd name="connsiteY80" fmla="*/ 1919598 h 2344739"/>
              <a:gd name="connsiteX81" fmla="*/ 8963048 w 12192001"/>
              <a:gd name="connsiteY81" fmla="*/ 1917373 h 2344739"/>
              <a:gd name="connsiteX82" fmla="*/ 8928988 w 12192001"/>
              <a:gd name="connsiteY82" fmla="*/ 1914185 h 2344739"/>
              <a:gd name="connsiteX83" fmla="*/ 8752444 w 12192001"/>
              <a:gd name="connsiteY83" fmla="*/ 1933417 h 2344739"/>
              <a:gd name="connsiteX84" fmla="*/ 8707847 w 12192001"/>
              <a:gd name="connsiteY84" fmla="*/ 1935518 h 2344739"/>
              <a:gd name="connsiteX85" fmla="*/ 8596071 w 12192001"/>
              <a:gd name="connsiteY85" fmla="*/ 1944090 h 2344739"/>
              <a:gd name="connsiteX86" fmla="*/ 8525230 w 12192001"/>
              <a:gd name="connsiteY86" fmla="*/ 1929248 h 2344739"/>
              <a:gd name="connsiteX87" fmla="*/ 8510983 w 12192001"/>
              <a:gd name="connsiteY87" fmla="*/ 1935163 h 2344739"/>
              <a:gd name="connsiteX88" fmla="*/ 8506167 w 12192001"/>
              <a:gd name="connsiteY88" fmla="*/ 1938164 h 2344739"/>
              <a:gd name="connsiteX89" fmla="*/ 8497968 w 12192001"/>
              <a:gd name="connsiteY89" fmla="*/ 1940902 h 2344739"/>
              <a:gd name="connsiteX90" fmla="*/ 8497594 w 12192001"/>
              <a:gd name="connsiteY90" fmla="*/ 1940723 h 2344739"/>
              <a:gd name="connsiteX91" fmla="*/ 8490249 w 12192001"/>
              <a:gd name="connsiteY91" fmla="*/ 1943773 h 2344739"/>
              <a:gd name="connsiteX92" fmla="*/ 8367182 w 12192001"/>
              <a:gd name="connsiteY92" fmla="*/ 1957815 h 2344739"/>
              <a:gd name="connsiteX93" fmla="*/ 8353799 w 12192001"/>
              <a:gd name="connsiteY93" fmla="*/ 1958009 h 2344739"/>
              <a:gd name="connsiteX94" fmla="*/ 8352373 w 12192001"/>
              <a:gd name="connsiteY94" fmla="*/ 1957169 h 2344739"/>
              <a:gd name="connsiteX95" fmla="*/ 8320104 w 12192001"/>
              <a:gd name="connsiteY95" fmla="*/ 1974587 h 2344739"/>
              <a:gd name="connsiteX96" fmla="*/ 8314433 w 12192001"/>
              <a:gd name="connsiteY96" fmla="*/ 1974913 h 2344739"/>
              <a:gd name="connsiteX97" fmla="*/ 8295174 w 12192001"/>
              <a:gd name="connsiteY97" fmla="*/ 1988808 h 2344739"/>
              <a:gd name="connsiteX98" fmla="*/ 8284276 w 12192001"/>
              <a:gd name="connsiteY98" fmla="*/ 1994631 h 2344739"/>
              <a:gd name="connsiteX99" fmla="*/ 8283150 w 12192001"/>
              <a:gd name="connsiteY99" fmla="*/ 1999074 h 2344739"/>
              <a:gd name="connsiteX100" fmla="*/ 8266076 w 12192001"/>
              <a:gd name="connsiteY100" fmla="*/ 2006249 h 2344739"/>
              <a:gd name="connsiteX101" fmla="*/ 8263377 w 12192001"/>
              <a:gd name="connsiteY101" fmla="*/ 2006019 h 2344739"/>
              <a:gd name="connsiteX102" fmla="*/ 8252033 w 12192001"/>
              <a:gd name="connsiteY102" fmla="*/ 2015862 h 2344739"/>
              <a:gd name="connsiteX103" fmla="*/ 8245834 w 12192001"/>
              <a:gd name="connsiteY103" fmla="*/ 2028854 h 2344739"/>
              <a:gd name="connsiteX104" fmla="*/ 8090272 w 12192001"/>
              <a:gd name="connsiteY104" fmla="*/ 2075015 h 2344739"/>
              <a:gd name="connsiteX105" fmla="*/ 7905407 w 12192001"/>
              <a:gd name="connsiteY105" fmla="*/ 2116988 h 2344739"/>
              <a:gd name="connsiteX106" fmla="*/ 7718745 w 12192001"/>
              <a:gd name="connsiteY106" fmla="*/ 2142703 h 2344739"/>
              <a:gd name="connsiteX107" fmla="*/ 7614347 w 12192001"/>
              <a:gd name="connsiteY107" fmla="*/ 2139232 h 2344739"/>
              <a:gd name="connsiteX108" fmla="*/ 7527543 w 12192001"/>
              <a:gd name="connsiteY108" fmla="*/ 2145060 h 2344739"/>
              <a:gd name="connsiteX109" fmla="*/ 7519571 w 12192001"/>
              <a:gd name="connsiteY109" fmla="*/ 2147613 h 2344739"/>
              <a:gd name="connsiteX110" fmla="*/ 7507411 w 12192001"/>
              <a:gd name="connsiteY110" fmla="*/ 2148948 h 2344739"/>
              <a:gd name="connsiteX111" fmla="*/ 7507040 w 12192001"/>
              <a:gd name="connsiteY111" fmla="*/ 2148621 h 2344739"/>
              <a:gd name="connsiteX112" fmla="*/ 7495795 w 12192001"/>
              <a:gd name="connsiteY112" fmla="*/ 2150573 h 2344739"/>
              <a:gd name="connsiteX113" fmla="*/ 7405391 w 12192001"/>
              <a:gd name="connsiteY113" fmla="*/ 2142468 h 2344739"/>
              <a:gd name="connsiteX114" fmla="*/ 7312180 w 12192001"/>
              <a:gd name="connsiteY114" fmla="*/ 2132873 h 2344739"/>
              <a:gd name="connsiteX115" fmla="*/ 7310853 w 12192001"/>
              <a:gd name="connsiteY115" fmla="*/ 2131431 h 2344739"/>
              <a:gd name="connsiteX116" fmla="*/ 7218559 w 12192001"/>
              <a:gd name="connsiteY116" fmla="*/ 2156680 h 2344739"/>
              <a:gd name="connsiteX117" fmla="*/ 7201101 w 12192001"/>
              <a:gd name="connsiteY117" fmla="*/ 2161230 h 2344739"/>
              <a:gd name="connsiteX118" fmla="*/ 7197004 w 12192001"/>
              <a:gd name="connsiteY118" fmla="*/ 2166588 h 2344739"/>
              <a:gd name="connsiteX119" fmla="*/ 7170808 w 12192001"/>
              <a:gd name="connsiteY119" fmla="*/ 2171236 h 2344739"/>
              <a:gd name="connsiteX120" fmla="*/ 7096988 w 12192001"/>
              <a:gd name="connsiteY120" fmla="*/ 2183464 h 2344739"/>
              <a:gd name="connsiteX121" fmla="*/ 7018496 w 12192001"/>
              <a:gd name="connsiteY121" fmla="*/ 2183090 h 2344739"/>
              <a:gd name="connsiteX122" fmla="*/ 6904146 w 12192001"/>
              <a:gd name="connsiteY122" fmla="*/ 2212596 h 2344739"/>
              <a:gd name="connsiteX123" fmla="*/ 6708222 w 12192001"/>
              <a:gd name="connsiteY123" fmla="*/ 2240551 h 2344739"/>
              <a:gd name="connsiteX124" fmla="*/ 6549454 w 12192001"/>
              <a:gd name="connsiteY124" fmla="*/ 2269327 h 2344739"/>
              <a:gd name="connsiteX125" fmla="*/ 6317560 w 12192001"/>
              <a:gd name="connsiteY125" fmla="*/ 2316127 h 2344739"/>
              <a:gd name="connsiteX126" fmla="*/ 6168674 w 12192001"/>
              <a:gd name="connsiteY126" fmla="*/ 2318214 h 2344739"/>
              <a:gd name="connsiteX127" fmla="*/ 6073848 w 12192001"/>
              <a:gd name="connsiteY127" fmla="*/ 2338676 h 2344739"/>
              <a:gd name="connsiteX128" fmla="*/ 6068529 w 12192001"/>
              <a:gd name="connsiteY128" fmla="*/ 2337139 h 2344739"/>
              <a:gd name="connsiteX129" fmla="*/ 6048638 w 12192001"/>
              <a:gd name="connsiteY129" fmla="*/ 2337822 h 2344739"/>
              <a:gd name="connsiteX130" fmla="*/ 6041285 w 12192001"/>
              <a:gd name="connsiteY130" fmla="*/ 2329473 h 2344739"/>
              <a:gd name="connsiteX131" fmla="*/ 6010090 w 12192001"/>
              <a:gd name="connsiteY131" fmla="*/ 2324380 h 2344739"/>
              <a:gd name="connsiteX132" fmla="*/ 5957375 w 12192001"/>
              <a:gd name="connsiteY132" fmla="*/ 2328024 h 2344739"/>
              <a:gd name="connsiteX133" fmla="*/ 5758919 w 12192001"/>
              <a:gd name="connsiteY133" fmla="*/ 2343716 h 2344739"/>
              <a:gd name="connsiteX134" fmla="*/ 5626960 w 12192001"/>
              <a:gd name="connsiteY134" fmla="*/ 2344739 h 2344739"/>
              <a:gd name="connsiteX135" fmla="*/ 5470906 w 12192001"/>
              <a:gd name="connsiteY135" fmla="*/ 2330719 h 2344739"/>
              <a:gd name="connsiteX136" fmla="*/ 5432761 w 12192001"/>
              <a:gd name="connsiteY136" fmla="*/ 2319466 h 2344739"/>
              <a:gd name="connsiteX137" fmla="*/ 5381669 w 12192001"/>
              <a:gd name="connsiteY137" fmla="*/ 2301764 h 2344739"/>
              <a:gd name="connsiteX138" fmla="*/ 5261764 w 12192001"/>
              <a:gd name="connsiteY138" fmla="*/ 2281347 h 2344739"/>
              <a:gd name="connsiteX139" fmla="*/ 5222961 w 12192001"/>
              <a:gd name="connsiteY139" fmla="*/ 2270223 h 2344739"/>
              <a:gd name="connsiteX140" fmla="*/ 5174660 w 12192001"/>
              <a:gd name="connsiteY140" fmla="*/ 2267233 h 2344739"/>
              <a:gd name="connsiteX141" fmla="*/ 5156554 w 12192001"/>
              <a:gd name="connsiteY141" fmla="*/ 2260010 h 2344739"/>
              <a:gd name="connsiteX142" fmla="*/ 5142599 w 12192001"/>
              <a:gd name="connsiteY142" fmla="*/ 2256610 h 2344739"/>
              <a:gd name="connsiteX143" fmla="*/ 5139596 w 12192001"/>
              <a:gd name="connsiteY143" fmla="*/ 2254509 h 2344739"/>
              <a:gd name="connsiteX144" fmla="*/ 5121659 w 12192001"/>
              <a:gd name="connsiteY144" fmla="*/ 2243656 h 2344739"/>
              <a:gd name="connsiteX145" fmla="*/ 5065790 w 12192001"/>
              <a:gd name="connsiteY145" fmla="*/ 2250227 h 2344739"/>
              <a:gd name="connsiteX146" fmla="*/ 5011514 w 12192001"/>
              <a:gd name="connsiteY146" fmla="*/ 2233846 h 2344739"/>
              <a:gd name="connsiteX147" fmla="*/ 4840441 w 12192001"/>
              <a:gd name="connsiteY147" fmla="*/ 2209829 h 2344739"/>
              <a:gd name="connsiteX148" fmla="*/ 4762447 w 12192001"/>
              <a:gd name="connsiteY148" fmla="*/ 2182061 h 2344739"/>
              <a:gd name="connsiteX149" fmla="*/ 4723186 w 12192001"/>
              <a:gd name="connsiteY149" fmla="*/ 2173047 h 2344739"/>
              <a:gd name="connsiteX150" fmla="*/ 4721176 w 12192001"/>
              <a:gd name="connsiteY150" fmla="*/ 2172298 h 2344739"/>
              <a:gd name="connsiteX151" fmla="*/ 4722111 w 12192001"/>
              <a:gd name="connsiteY151" fmla="*/ 2172087 h 2344739"/>
              <a:gd name="connsiteX152" fmla="*/ 4717202 w 12192001"/>
              <a:gd name="connsiteY152" fmla="*/ 2170817 h 2344739"/>
              <a:gd name="connsiteX153" fmla="*/ 4721176 w 12192001"/>
              <a:gd name="connsiteY153" fmla="*/ 2172298 h 2344739"/>
              <a:gd name="connsiteX154" fmla="*/ 4715526 w 12192001"/>
              <a:gd name="connsiteY154" fmla="*/ 2173573 h 2344739"/>
              <a:gd name="connsiteX155" fmla="*/ 4515814 w 12192001"/>
              <a:gd name="connsiteY155" fmla="*/ 2163671 h 2344739"/>
              <a:gd name="connsiteX156" fmla="*/ 4428543 w 12192001"/>
              <a:gd name="connsiteY156" fmla="*/ 2153020 h 2344739"/>
              <a:gd name="connsiteX157" fmla="*/ 4362875 w 12192001"/>
              <a:gd name="connsiteY157" fmla="*/ 2151674 h 2344739"/>
              <a:gd name="connsiteX158" fmla="*/ 4316966 w 12192001"/>
              <a:gd name="connsiteY158" fmla="*/ 2158289 h 2344739"/>
              <a:gd name="connsiteX159" fmla="*/ 4315110 w 12192001"/>
              <a:gd name="connsiteY159" fmla="*/ 2156948 h 2344739"/>
              <a:gd name="connsiteX160" fmla="*/ 4295144 w 12192001"/>
              <a:gd name="connsiteY160" fmla="*/ 2155069 h 2344739"/>
              <a:gd name="connsiteX161" fmla="*/ 4290064 w 12192001"/>
              <a:gd name="connsiteY161" fmla="*/ 2157986 h 2344739"/>
              <a:gd name="connsiteX162" fmla="*/ 4276142 w 12192001"/>
              <a:gd name="connsiteY162" fmla="*/ 2157740 h 2344739"/>
              <a:gd name="connsiteX163" fmla="*/ 4248117 w 12192001"/>
              <a:gd name="connsiteY163" fmla="*/ 2160064 h 2344739"/>
              <a:gd name="connsiteX164" fmla="*/ 4202051 w 12192001"/>
              <a:gd name="connsiteY164" fmla="*/ 2157269 h 2344739"/>
              <a:gd name="connsiteX165" fmla="*/ 4201745 w 12192001"/>
              <a:gd name="connsiteY165" fmla="*/ 2156010 h 2344739"/>
              <a:gd name="connsiteX166" fmla="*/ 4191248 w 12192001"/>
              <a:gd name="connsiteY166" fmla="*/ 2150376 h 2344739"/>
              <a:gd name="connsiteX167" fmla="*/ 4142745 w 12192001"/>
              <a:gd name="connsiteY167" fmla="*/ 2134511 h 2344739"/>
              <a:gd name="connsiteX168" fmla="*/ 4083097 w 12192001"/>
              <a:gd name="connsiteY168" fmla="*/ 2107978 h 2344739"/>
              <a:gd name="connsiteX169" fmla="*/ 4074546 w 12192001"/>
              <a:gd name="connsiteY169" fmla="*/ 2107143 h 2344739"/>
              <a:gd name="connsiteX170" fmla="*/ 4074427 w 12192001"/>
              <a:gd name="connsiteY170" fmla="*/ 2106844 h 2344739"/>
              <a:gd name="connsiteX171" fmla="*/ 4065510 w 12192001"/>
              <a:gd name="connsiteY171" fmla="*/ 2105400 h 2344739"/>
              <a:gd name="connsiteX172" fmla="*/ 4058954 w 12192001"/>
              <a:gd name="connsiteY172" fmla="*/ 2105618 h 2344739"/>
              <a:gd name="connsiteX173" fmla="*/ 4042364 w 12192001"/>
              <a:gd name="connsiteY173" fmla="*/ 2103997 h 2344739"/>
              <a:gd name="connsiteX174" fmla="*/ 4036997 w 12192001"/>
              <a:gd name="connsiteY174" fmla="*/ 2101563 h 2344739"/>
              <a:gd name="connsiteX175" fmla="*/ 4035363 w 12192001"/>
              <a:gd name="connsiteY175" fmla="*/ 2097896 h 2344739"/>
              <a:gd name="connsiteX176" fmla="*/ 4033778 w 12192001"/>
              <a:gd name="connsiteY176" fmla="*/ 2098131 h 2344739"/>
              <a:gd name="connsiteX177" fmla="*/ 4004538 w 12192001"/>
              <a:gd name="connsiteY177" fmla="*/ 2085563 h 2344739"/>
              <a:gd name="connsiteX178" fmla="*/ 3936846 w 12192001"/>
              <a:gd name="connsiteY178" fmla="*/ 2068106 h 2344739"/>
              <a:gd name="connsiteX179" fmla="*/ 3897275 w 12192001"/>
              <a:gd name="connsiteY179" fmla="*/ 2062451 h 2344739"/>
              <a:gd name="connsiteX180" fmla="*/ 3789760 w 12192001"/>
              <a:gd name="connsiteY180" fmla="*/ 2042213 h 2344739"/>
              <a:gd name="connsiteX181" fmla="*/ 3682513 w 12192001"/>
              <a:gd name="connsiteY181" fmla="*/ 2018290 h 2344739"/>
              <a:gd name="connsiteX182" fmla="*/ 3610035 w 12192001"/>
              <a:gd name="connsiteY182" fmla="*/ 1986019 h 2344739"/>
              <a:gd name="connsiteX183" fmla="*/ 3603855 w 12192001"/>
              <a:gd name="connsiteY183" fmla="*/ 1987381 h 2344739"/>
              <a:gd name="connsiteX184" fmla="*/ 3594736 w 12192001"/>
              <a:gd name="connsiteY184" fmla="*/ 1987545 h 2344739"/>
              <a:gd name="connsiteX185" fmla="*/ 3594501 w 12192001"/>
              <a:gd name="connsiteY185" fmla="*/ 1987276 h 2344739"/>
              <a:gd name="connsiteX186" fmla="*/ 3585978 w 12192001"/>
              <a:gd name="connsiteY186" fmla="*/ 1987966 h 2344739"/>
              <a:gd name="connsiteX187" fmla="*/ 3536135 w 12192001"/>
              <a:gd name="connsiteY187" fmla="*/ 1978267 h 2344739"/>
              <a:gd name="connsiteX188" fmla="*/ 3473223 w 12192001"/>
              <a:gd name="connsiteY188" fmla="*/ 1974606 h 2344739"/>
              <a:gd name="connsiteX189" fmla="*/ 3400728 w 12192001"/>
              <a:gd name="connsiteY189" fmla="*/ 1962558 h 2344739"/>
              <a:gd name="connsiteX190" fmla="*/ 3363888 w 12192001"/>
              <a:gd name="connsiteY190" fmla="*/ 1979510 h 2344739"/>
              <a:gd name="connsiteX191" fmla="*/ 3344026 w 12192001"/>
              <a:gd name="connsiteY191" fmla="*/ 1981192 h 2344739"/>
              <a:gd name="connsiteX192" fmla="*/ 3341698 w 12192001"/>
              <a:gd name="connsiteY192" fmla="*/ 1980217 h 2344739"/>
              <a:gd name="connsiteX193" fmla="*/ 3262356 w 12192001"/>
              <a:gd name="connsiteY193" fmla="*/ 1986094 h 2344739"/>
              <a:gd name="connsiteX194" fmla="*/ 3142556 w 12192001"/>
              <a:gd name="connsiteY194" fmla="*/ 1993869 h 2344739"/>
              <a:gd name="connsiteX195" fmla="*/ 3030291 w 12192001"/>
              <a:gd name="connsiteY195" fmla="*/ 1996512 h 2344739"/>
              <a:gd name="connsiteX196" fmla="*/ 2781569 w 12192001"/>
              <a:gd name="connsiteY196" fmla="*/ 2018333 h 2344739"/>
              <a:gd name="connsiteX197" fmla="*/ 2646527 w 12192001"/>
              <a:gd name="connsiteY197" fmla="*/ 2028869 h 2344739"/>
              <a:gd name="connsiteX198" fmla="*/ 2568028 w 12192001"/>
              <a:gd name="connsiteY198" fmla="*/ 2002628 h 2344739"/>
              <a:gd name="connsiteX199" fmla="*/ 2443255 w 12192001"/>
              <a:gd name="connsiteY199" fmla="*/ 2016529 h 2344739"/>
              <a:gd name="connsiteX200" fmla="*/ 2315112 w 12192001"/>
              <a:gd name="connsiteY200" fmla="*/ 2024996 h 2344739"/>
              <a:gd name="connsiteX201" fmla="*/ 2208578 w 12192001"/>
              <a:gd name="connsiteY201" fmla="*/ 2019763 h 2344739"/>
              <a:gd name="connsiteX202" fmla="*/ 2094665 w 12192001"/>
              <a:gd name="connsiteY202" fmla="*/ 2003052 h 2344739"/>
              <a:gd name="connsiteX203" fmla="*/ 1997356 w 12192001"/>
              <a:gd name="connsiteY203" fmla="*/ 1995032 h 2344739"/>
              <a:gd name="connsiteX204" fmla="*/ 1928172 w 12192001"/>
              <a:gd name="connsiteY204" fmla="*/ 2016977 h 2344739"/>
              <a:gd name="connsiteX205" fmla="*/ 1921650 w 12192001"/>
              <a:gd name="connsiteY205" fmla="*/ 2012146 h 2344739"/>
              <a:gd name="connsiteX206" fmla="*/ 1873080 w 12192001"/>
              <a:gd name="connsiteY206" fmla="*/ 2013741 h 2344739"/>
              <a:gd name="connsiteX207" fmla="*/ 1786655 w 12192001"/>
              <a:gd name="connsiteY207" fmla="*/ 2041363 h 2344739"/>
              <a:gd name="connsiteX208" fmla="*/ 1738204 w 12192001"/>
              <a:gd name="connsiteY208" fmla="*/ 2036312 h 2344739"/>
              <a:gd name="connsiteX209" fmla="*/ 1675071 w 12192001"/>
              <a:gd name="connsiteY209" fmla="*/ 2019963 h 2344739"/>
              <a:gd name="connsiteX210" fmla="*/ 1608669 w 12192001"/>
              <a:gd name="connsiteY210" fmla="*/ 2013066 h 2344739"/>
              <a:gd name="connsiteX211" fmla="*/ 1496110 w 12192001"/>
              <a:gd name="connsiteY211" fmla="*/ 1987476 h 2344739"/>
              <a:gd name="connsiteX212" fmla="*/ 1149979 w 12192001"/>
              <a:gd name="connsiteY212" fmla="*/ 1938041 h 2344739"/>
              <a:gd name="connsiteX213" fmla="*/ 858269 w 12192001"/>
              <a:gd name="connsiteY213" fmla="*/ 1928608 h 2344739"/>
              <a:gd name="connsiteX214" fmla="*/ 837540 w 12192001"/>
              <a:gd name="connsiteY214" fmla="*/ 1929821 h 2344739"/>
              <a:gd name="connsiteX215" fmla="*/ 816809 w 12192001"/>
              <a:gd name="connsiteY215" fmla="*/ 1927857 h 2344739"/>
              <a:gd name="connsiteX216" fmla="*/ 811506 w 12192001"/>
              <a:gd name="connsiteY216" fmla="*/ 1930751 h 2344739"/>
              <a:gd name="connsiteX217" fmla="*/ 797041 w 12192001"/>
              <a:gd name="connsiteY217" fmla="*/ 1930446 h 2344739"/>
              <a:gd name="connsiteX218" fmla="*/ 767901 w 12192001"/>
              <a:gd name="connsiteY218" fmla="*/ 1932653 h 2344739"/>
              <a:gd name="connsiteX219" fmla="*/ 763053 w 12192001"/>
              <a:gd name="connsiteY219" fmla="*/ 1930432 h 2344739"/>
              <a:gd name="connsiteX220" fmla="*/ 720047 w 12192001"/>
              <a:gd name="connsiteY220" fmla="*/ 1929661 h 2344739"/>
              <a:gd name="connsiteX221" fmla="*/ 719742 w 12192001"/>
              <a:gd name="connsiteY221" fmla="*/ 1928399 h 2344739"/>
              <a:gd name="connsiteX222" fmla="*/ 708875 w 12192001"/>
              <a:gd name="connsiteY222" fmla="*/ 1922722 h 2344739"/>
              <a:gd name="connsiteX223" fmla="*/ 596792 w 12192001"/>
              <a:gd name="connsiteY223" fmla="*/ 1879864 h 2344739"/>
              <a:gd name="connsiteX224" fmla="*/ 578535 w 12192001"/>
              <a:gd name="connsiteY224" fmla="*/ 1877212 h 2344739"/>
              <a:gd name="connsiteX225" fmla="*/ 571717 w 12192001"/>
              <a:gd name="connsiteY225" fmla="*/ 1877401 h 2344739"/>
              <a:gd name="connsiteX226" fmla="*/ 445099 w 12192001"/>
              <a:gd name="connsiteY226" fmla="*/ 1839371 h 2344739"/>
              <a:gd name="connsiteX227" fmla="*/ 404015 w 12192001"/>
              <a:gd name="connsiteY227" fmla="*/ 1833548 h 2344739"/>
              <a:gd name="connsiteX228" fmla="*/ 292435 w 12192001"/>
              <a:gd name="connsiteY228" fmla="*/ 1812852 h 2344739"/>
              <a:gd name="connsiteX229" fmla="*/ 118381 w 12192001"/>
              <a:gd name="connsiteY229" fmla="*/ 1761047 h 2344739"/>
              <a:gd name="connsiteX230" fmla="*/ 15526 w 12192001"/>
              <a:gd name="connsiteY230" fmla="*/ 1758191 h 2344739"/>
              <a:gd name="connsiteX231" fmla="*/ 2 w 12192001"/>
              <a:gd name="connsiteY231" fmla="*/ 1752722 h 2344739"/>
              <a:gd name="connsiteX232" fmla="*/ 1 w 12192001"/>
              <a:gd name="connsiteY232" fmla="*/ 762497 h 2344739"/>
              <a:gd name="connsiteX233" fmla="*/ 0 w 12192001"/>
              <a:gd name="connsiteY233" fmla="*/ 762497 h 2344739"/>
              <a:gd name="connsiteX234" fmla="*/ 0 w 12192001"/>
              <a:gd name="connsiteY234" fmla="*/ 222213 h 2344739"/>
              <a:gd name="connsiteX235" fmla="*/ 0 w 12192001"/>
              <a:gd name="connsiteY235"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306392 w 12192001"/>
              <a:gd name="connsiteY25" fmla="*/ 1272239 h 2344739"/>
              <a:gd name="connsiteX26" fmla="*/ 11415912 w 12192001"/>
              <a:gd name="connsiteY26" fmla="*/ 1173869 h 2344739"/>
              <a:gd name="connsiteX27" fmla="*/ 11245526 w 12192001"/>
              <a:gd name="connsiteY27" fmla="*/ 1274060 h 2344739"/>
              <a:gd name="connsiteX28" fmla="*/ 11227161 w 12192001"/>
              <a:gd name="connsiteY28" fmla="*/ 1276236 h 2344739"/>
              <a:gd name="connsiteX29" fmla="*/ 11216939 w 12192001"/>
              <a:gd name="connsiteY29" fmla="*/ 1275961 h 2344739"/>
              <a:gd name="connsiteX30" fmla="*/ 11216036 w 12192001"/>
              <a:gd name="connsiteY30" fmla="*/ 1275018 h 2344739"/>
              <a:gd name="connsiteX31" fmla="*/ 11187737 w 12192001"/>
              <a:gd name="connsiteY31" fmla="*/ 1292383 h 2344739"/>
              <a:gd name="connsiteX32" fmla="*/ 11183353 w 12192001"/>
              <a:gd name="connsiteY32" fmla="*/ 1292525 h 2344739"/>
              <a:gd name="connsiteX33" fmla="*/ 11165706 w 12192001"/>
              <a:gd name="connsiteY33" fmla="*/ 1306612 h 2344739"/>
              <a:gd name="connsiteX34" fmla="*/ 11156163 w 12192001"/>
              <a:gd name="connsiteY34" fmla="*/ 1312414 h 2344739"/>
              <a:gd name="connsiteX35" fmla="*/ 11154348 w 12192001"/>
              <a:gd name="connsiteY35" fmla="*/ 1317097 h 2344739"/>
              <a:gd name="connsiteX36" fmla="*/ 11139813 w 12192001"/>
              <a:gd name="connsiteY36" fmla="*/ 1324115 h 2344739"/>
              <a:gd name="connsiteX37" fmla="*/ 11137813 w 12192001"/>
              <a:gd name="connsiteY37" fmla="*/ 1323772 h 2344739"/>
              <a:gd name="connsiteX38" fmla="*/ 11127060 w 12192001"/>
              <a:gd name="connsiteY38" fmla="*/ 1333832 h 2344739"/>
              <a:gd name="connsiteX39" fmla="*/ 11119543 w 12192001"/>
              <a:gd name="connsiteY39" fmla="*/ 1347424 h 2344739"/>
              <a:gd name="connsiteX40" fmla="*/ 10893535 w 12192001"/>
              <a:gd name="connsiteY40" fmla="*/ 1473399 h 2344739"/>
              <a:gd name="connsiteX41" fmla="*/ 10772152 w 12192001"/>
              <a:gd name="connsiteY41" fmla="*/ 1523191 h 2344739"/>
              <a:gd name="connsiteX42" fmla="*/ 10626520 w 12192001"/>
              <a:gd name="connsiteY42" fmla="*/ 1559229 h 2344739"/>
              <a:gd name="connsiteX43" fmla="*/ 10580747 w 12192001"/>
              <a:gd name="connsiteY43" fmla="*/ 1568689 h 2344739"/>
              <a:gd name="connsiteX44" fmla="*/ 10546642 w 12192001"/>
              <a:gd name="connsiteY44" fmla="*/ 1598423 h 2344739"/>
              <a:gd name="connsiteX45" fmla="*/ 10528495 w 12192001"/>
              <a:gd name="connsiteY45" fmla="*/ 1596907 h 2344739"/>
              <a:gd name="connsiteX46" fmla="*/ 10525298 w 12192001"/>
              <a:gd name="connsiteY46" fmla="*/ 1596411 h 2344739"/>
              <a:gd name="connsiteX47" fmla="*/ 10513981 w 12192001"/>
              <a:gd name="connsiteY47" fmla="*/ 1599537 h 2344739"/>
              <a:gd name="connsiteX48" fmla="*/ 10490587 w 12192001"/>
              <a:gd name="connsiteY48" fmla="*/ 1594156 h 2344739"/>
              <a:gd name="connsiteX49" fmla="*/ 10470270 w 12192001"/>
              <a:gd name="connsiteY49" fmla="*/ 1601693 h 2344739"/>
              <a:gd name="connsiteX50" fmla="*/ 10375894 w 12192001"/>
              <a:gd name="connsiteY50" fmla="*/ 1644598 h 2344739"/>
              <a:gd name="connsiteX51" fmla="*/ 10318190 w 12192001"/>
              <a:gd name="connsiteY51" fmla="*/ 1666221 h 2344739"/>
              <a:gd name="connsiteX52" fmla="*/ 10294319 w 12192001"/>
              <a:gd name="connsiteY52" fmla="*/ 1668079 h 2344739"/>
              <a:gd name="connsiteX53" fmla="*/ 10262295 w 12192001"/>
              <a:gd name="connsiteY53" fmla="*/ 1674948 h 2344739"/>
              <a:gd name="connsiteX54" fmla="*/ 10204270 w 12192001"/>
              <a:gd name="connsiteY54" fmla="*/ 1682149 h 2344739"/>
              <a:gd name="connsiteX55" fmla="*/ 10176611 w 12192001"/>
              <a:gd name="connsiteY55" fmla="*/ 1692943 h 2344739"/>
              <a:gd name="connsiteX56" fmla="*/ 10163922 w 12192001"/>
              <a:gd name="connsiteY56" fmla="*/ 1693739 h 2344739"/>
              <a:gd name="connsiteX57" fmla="*/ 10155160 w 12192001"/>
              <a:gd name="connsiteY57" fmla="*/ 1707487 h 2344739"/>
              <a:gd name="connsiteX58" fmla="*/ 10117119 w 12192001"/>
              <a:gd name="connsiteY58" fmla="*/ 1731142 h 2344739"/>
              <a:gd name="connsiteX59" fmla="*/ 10100445 w 12192001"/>
              <a:gd name="connsiteY59" fmla="*/ 1742432 h 2344739"/>
              <a:gd name="connsiteX60" fmla="*/ 10082169 w 12192001"/>
              <a:gd name="connsiteY60" fmla="*/ 1743296 h 2344739"/>
              <a:gd name="connsiteX61" fmla="*/ 10039240 w 12192001"/>
              <a:gd name="connsiteY61" fmla="*/ 1741632 h 2344739"/>
              <a:gd name="connsiteX62" fmla="*/ 9960019 w 12192001"/>
              <a:gd name="connsiteY62" fmla="*/ 1757147 h 2344739"/>
              <a:gd name="connsiteX63" fmla="*/ 9847792 w 12192001"/>
              <a:gd name="connsiteY63" fmla="*/ 1763915 h 2344739"/>
              <a:gd name="connsiteX64" fmla="*/ 9728309 w 12192001"/>
              <a:gd name="connsiteY64" fmla="*/ 1784122 h 2344739"/>
              <a:gd name="connsiteX65" fmla="*/ 9584507 w 12192001"/>
              <a:gd name="connsiteY65" fmla="*/ 1795542 h 2344739"/>
              <a:gd name="connsiteX66" fmla="*/ 9343052 w 12192001"/>
              <a:gd name="connsiteY66" fmla="*/ 1841244 h 2344739"/>
              <a:gd name="connsiteX67" fmla="*/ 9231370 w 12192001"/>
              <a:gd name="connsiteY67" fmla="*/ 1893149 h 2344739"/>
              <a:gd name="connsiteX68" fmla="*/ 9194810 w 12192001"/>
              <a:gd name="connsiteY68" fmla="*/ 1903228 h 2344739"/>
              <a:gd name="connsiteX69" fmla="*/ 9189246 w 12192001"/>
              <a:gd name="connsiteY69" fmla="*/ 1912467 h 2344739"/>
              <a:gd name="connsiteX70" fmla="*/ 9151232 w 12192001"/>
              <a:gd name="connsiteY70" fmla="*/ 1923669 h 2344739"/>
              <a:gd name="connsiteX71" fmla="*/ 9150210 w 12192001"/>
              <a:gd name="connsiteY71" fmla="*/ 1922604 h 2344739"/>
              <a:gd name="connsiteX72" fmla="*/ 9137318 w 12192001"/>
              <a:gd name="connsiteY72" fmla="*/ 1920435 h 2344739"/>
              <a:gd name="connsiteX73" fmla="*/ 9113812 w 12192001"/>
              <a:gd name="connsiteY73" fmla="*/ 1919069 h 2344739"/>
              <a:gd name="connsiteX74" fmla="*/ 9053453 w 12192001"/>
              <a:gd name="connsiteY74" fmla="*/ 1910755 h 2344739"/>
              <a:gd name="connsiteX75" fmla="*/ 9005486 w 12192001"/>
              <a:gd name="connsiteY75" fmla="*/ 1914040 h 2344739"/>
              <a:gd name="connsiteX76" fmla="*/ 9005201 w 12192001"/>
              <a:gd name="connsiteY76" fmla="*/ 1913800 h 2344739"/>
              <a:gd name="connsiteX77" fmla="*/ 8996232 w 12192001"/>
              <a:gd name="connsiteY77" fmla="*/ 1915011 h 2344739"/>
              <a:gd name="connsiteX78" fmla="*/ 8990394 w 12192001"/>
              <a:gd name="connsiteY78" fmla="*/ 1917072 h 2344739"/>
              <a:gd name="connsiteX79" fmla="*/ 8974337 w 12192001"/>
              <a:gd name="connsiteY79" fmla="*/ 1920298 h 2344739"/>
              <a:gd name="connsiteX80" fmla="*/ 8968011 w 12192001"/>
              <a:gd name="connsiteY80" fmla="*/ 1919598 h 2344739"/>
              <a:gd name="connsiteX81" fmla="*/ 8963048 w 12192001"/>
              <a:gd name="connsiteY81" fmla="*/ 1917373 h 2344739"/>
              <a:gd name="connsiteX82" fmla="*/ 8928988 w 12192001"/>
              <a:gd name="connsiteY82" fmla="*/ 1914185 h 2344739"/>
              <a:gd name="connsiteX83" fmla="*/ 8752444 w 12192001"/>
              <a:gd name="connsiteY83" fmla="*/ 1933417 h 2344739"/>
              <a:gd name="connsiteX84" fmla="*/ 8707847 w 12192001"/>
              <a:gd name="connsiteY84" fmla="*/ 1935518 h 2344739"/>
              <a:gd name="connsiteX85" fmla="*/ 8596071 w 12192001"/>
              <a:gd name="connsiteY85" fmla="*/ 1944090 h 2344739"/>
              <a:gd name="connsiteX86" fmla="*/ 8525230 w 12192001"/>
              <a:gd name="connsiteY86" fmla="*/ 1929248 h 2344739"/>
              <a:gd name="connsiteX87" fmla="*/ 8510983 w 12192001"/>
              <a:gd name="connsiteY87" fmla="*/ 1935163 h 2344739"/>
              <a:gd name="connsiteX88" fmla="*/ 8506167 w 12192001"/>
              <a:gd name="connsiteY88" fmla="*/ 1938164 h 2344739"/>
              <a:gd name="connsiteX89" fmla="*/ 8497968 w 12192001"/>
              <a:gd name="connsiteY89" fmla="*/ 1940902 h 2344739"/>
              <a:gd name="connsiteX90" fmla="*/ 8497594 w 12192001"/>
              <a:gd name="connsiteY90" fmla="*/ 1940723 h 2344739"/>
              <a:gd name="connsiteX91" fmla="*/ 8490249 w 12192001"/>
              <a:gd name="connsiteY91" fmla="*/ 1943773 h 2344739"/>
              <a:gd name="connsiteX92" fmla="*/ 8367182 w 12192001"/>
              <a:gd name="connsiteY92" fmla="*/ 1957815 h 2344739"/>
              <a:gd name="connsiteX93" fmla="*/ 8353799 w 12192001"/>
              <a:gd name="connsiteY93" fmla="*/ 1958009 h 2344739"/>
              <a:gd name="connsiteX94" fmla="*/ 8352373 w 12192001"/>
              <a:gd name="connsiteY94" fmla="*/ 1957169 h 2344739"/>
              <a:gd name="connsiteX95" fmla="*/ 8320104 w 12192001"/>
              <a:gd name="connsiteY95" fmla="*/ 1974587 h 2344739"/>
              <a:gd name="connsiteX96" fmla="*/ 8314433 w 12192001"/>
              <a:gd name="connsiteY96" fmla="*/ 1974913 h 2344739"/>
              <a:gd name="connsiteX97" fmla="*/ 8295174 w 12192001"/>
              <a:gd name="connsiteY97" fmla="*/ 1988808 h 2344739"/>
              <a:gd name="connsiteX98" fmla="*/ 8284276 w 12192001"/>
              <a:gd name="connsiteY98" fmla="*/ 1994631 h 2344739"/>
              <a:gd name="connsiteX99" fmla="*/ 8283150 w 12192001"/>
              <a:gd name="connsiteY99" fmla="*/ 1999074 h 2344739"/>
              <a:gd name="connsiteX100" fmla="*/ 8266076 w 12192001"/>
              <a:gd name="connsiteY100" fmla="*/ 2006249 h 2344739"/>
              <a:gd name="connsiteX101" fmla="*/ 8263377 w 12192001"/>
              <a:gd name="connsiteY101" fmla="*/ 2006019 h 2344739"/>
              <a:gd name="connsiteX102" fmla="*/ 8252033 w 12192001"/>
              <a:gd name="connsiteY102" fmla="*/ 2015862 h 2344739"/>
              <a:gd name="connsiteX103" fmla="*/ 8245834 w 12192001"/>
              <a:gd name="connsiteY103" fmla="*/ 2028854 h 2344739"/>
              <a:gd name="connsiteX104" fmla="*/ 8090272 w 12192001"/>
              <a:gd name="connsiteY104" fmla="*/ 2075015 h 2344739"/>
              <a:gd name="connsiteX105" fmla="*/ 7905407 w 12192001"/>
              <a:gd name="connsiteY105" fmla="*/ 2116988 h 2344739"/>
              <a:gd name="connsiteX106" fmla="*/ 7718745 w 12192001"/>
              <a:gd name="connsiteY106" fmla="*/ 2142703 h 2344739"/>
              <a:gd name="connsiteX107" fmla="*/ 7614347 w 12192001"/>
              <a:gd name="connsiteY107" fmla="*/ 2139232 h 2344739"/>
              <a:gd name="connsiteX108" fmla="*/ 7527543 w 12192001"/>
              <a:gd name="connsiteY108" fmla="*/ 2145060 h 2344739"/>
              <a:gd name="connsiteX109" fmla="*/ 7519571 w 12192001"/>
              <a:gd name="connsiteY109" fmla="*/ 2147613 h 2344739"/>
              <a:gd name="connsiteX110" fmla="*/ 7507411 w 12192001"/>
              <a:gd name="connsiteY110" fmla="*/ 2148948 h 2344739"/>
              <a:gd name="connsiteX111" fmla="*/ 7507040 w 12192001"/>
              <a:gd name="connsiteY111" fmla="*/ 2148621 h 2344739"/>
              <a:gd name="connsiteX112" fmla="*/ 7495795 w 12192001"/>
              <a:gd name="connsiteY112" fmla="*/ 2150573 h 2344739"/>
              <a:gd name="connsiteX113" fmla="*/ 7405391 w 12192001"/>
              <a:gd name="connsiteY113" fmla="*/ 2142468 h 2344739"/>
              <a:gd name="connsiteX114" fmla="*/ 7312180 w 12192001"/>
              <a:gd name="connsiteY114" fmla="*/ 2132873 h 2344739"/>
              <a:gd name="connsiteX115" fmla="*/ 7310853 w 12192001"/>
              <a:gd name="connsiteY115" fmla="*/ 2131431 h 2344739"/>
              <a:gd name="connsiteX116" fmla="*/ 7218559 w 12192001"/>
              <a:gd name="connsiteY116" fmla="*/ 2156680 h 2344739"/>
              <a:gd name="connsiteX117" fmla="*/ 7201101 w 12192001"/>
              <a:gd name="connsiteY117" fmla="*/ 2161230 h 2344739"/>
              <a:gd name="connsiteX118" fmla="*/ 7197004 w 12192001"/>
              <a:gd name="connsiteY118" fmla="*/ 2166588 h 2344739"/>
              <a:gd name="connsiteX119" fmla="*/ 7170808 w 12192001"/>
              <a:gd name="connsiteY119" fmla="*/ 2171236 h 2344739"/>
              <a:gd name="connsiteX120" fmla="*/ 7096988 w 12192001"/>
              <a:gd name="connsiteY120" fmla="*/ 2183464 h 2344739"/>
              <a:gd name="connsiteX121" fmla="*/ 7018496 w 12192001"/>
              <a:gd name="connsiteY121" fmla="*/ 2183090 h 2344739"/>
              <a:gd name="connsiteX122" fmla="*/ 6904146 w 12192001"/>
              <a:gd name="connsiteY122" fmla="*/ 2212596 h 2344739"/>
              <a:gd name="connsiteX123" fmla="*/ 6708222 w 12192001"/>
              <a:gd name="connsiteY123" fmla="*/ 2240551 h 2344739"/>
              <a:gd name="connsiteX124" fmla="*/ 6549454 w 12192001"/>
              <a:gd name="connsiteY124" fmla="*/ 2269327 h 2344739"/>
              <a:gd name="connsiteX125" fmla="*/ 6317560 w 12192001"/>
              <a:gd name="connsiteY125" fmla="*/ 2316127 h 2344739"/>
              <a:gd name="connsiteX126" fmla="*/ 6168674 w 12192001"/>
              <a:gd name="connsiteY126" fmla="*/ 2318214 h 2344739"/>
              <a:gd name="connsiteX127" fmla="*/ 6073848 w 12192001"/>
              <a:gd name="connsiteY127" fmla="*/ 2338676 h 2344739"/>
              <a:gd name="connsiteX128" fmla="*/ 6068529 w 12192001"/>
              <a:gd name="connsiteY128" fmla="*/ 2337139 h 2344739"/>
              <a:gd name="connsiteX129" fmla="*/ 6048638 w 12192001"/>
              <a:gd name="connsiteY129" fmla="*/ 2337822 h 2344739"/>
              <a:gd name="connsiteX130" fmla="*/ 6041285 w 12192001"/>
              <a:gd name="connsiteY130" fmla="*/ 2329473 h 2344739"/>
              <a:gd name="connsiteX131" fmla="*/ 6010090 w 12192001"/>
              <a:gd name="connsiteY131" fmla="*/ 2324380 h 2344739"/>
              <a:gd name="connsiteX132" fmla="*/ 5957375 w 12192001"/>
              <a:gd name="connsiteY132" fmla="*/ 2328024 h 2344739"/>
              <a:gd name="connsiteX133" fmla="*/ 5758919 w 12192001"/>
              <a:gd name="connsiteY133" fmla="*/ 2343716 h 2344739"/>
              <a:gd name="connsiteX134" fmla="*/ 5626960 w 12192001"/>
              <a:gd name="connsiteY134" fmla="*/ 2344739 h 2344739"/>
              <a:gd name="connsiteX135" fmla="*/ 5470906 w 12192001"/>
              <a:gd name="connsiteY135" fmla="*/ 2330719 h 2344739"/>
              <a:gd name="connsiteX136" fmla="*/ 5432761 w 12192001"/>
              <a:gd name="connsiteY136" fmla="*/ 2319466 h 2344739"/>
              <a:gd name="connsiteX137" fmla="*/ 5381669 w 12192001"/>
              <a:gd name="connsiteY137" fmla="*/ 2301764 h 2344739"/>
              <a:gd name="connsiteX138" fmla="*/ 5261764 w 12192001"/>
              <a:gd name="connsiteY138" fmla="*/ 2281347 h 2344739"/>
              <a:gd name="connsiteX139" fmla="*/ 5222961 w 12192001"/>
              <a:gd name="connsiteY139" fmla="*/ 2270223 h 2344739"/>
              <a:gd name="connsiteX140" fmla="*/ 5174660 w 12192001"/>
              <a:gd name="connsiteY140" fmla="*/ 2267233 h 2344739"/>
              <a:gd name="connsiteX141" fmla="*/ 5156554 w 12192001"/>
              <a:gd name="connsiteY141" fmla="*/ 2260010 h 2344739"/>
              <a:gd name="connsiteX142" fmla="*/ 5142599 w 12192001"/>
              <a:gd name="connsiteY142" fmla="*/ 2256610 h 2344739"/>
              <a:gd name="connsiteX143" fmla="*/ 5139596 w 12192001"/>
              <a:gd name="connsiteY143" fmla="*/ 2254509 h 2344739"/>
              <a:gd name="connsiteX144" fmla="*/ 5121659 w 12192001"/>
              <a:gd name="connsiteY144" fmla="*/ 2243656 h 2344739"/>
              <a:gd name="connsiteX145" fmla="*/ 5065790 w 12192001"/>
              <a:gd name="connsiteY145" fmla="*/ 2250227 h 2344739"/>
              <a:gd name="connsiteX146" fmla="*/ 5011514 w 12192001"/>
              <a:gd name="connsiteY146" fmla="*/ 2233846 h 2344739"/>
              <a:gd name="connsiteX147" fmla="*/ 4840441 w 12192001"/>
              <a:gd name="connsiteY147" fmla="*/ 2209829 h 2344739"/>
              <a:gd name="connsiteX148" fmla="*/ 4762447 w 12192001"/>
              <a:gd name="connsiteY148" fmla="*/ 2182061 h 2344739"/>
              <a:gd name="connsiteX149" fmla="*/ 4723186 w 12192001"/>
              <a:gd name="connsiteY149" fmla="*/ 2173047 h 2344739"/>
              <a:gd name="connsiteX150" fmla="*/ 4721176 w 12192001"/>
              <a:gd name="connsiteY150" fmla="*/ 2172298 h 2344739"/>
              <a:gd name="connsiteX151" fmla="*/ 4722111 w 12192001"/>
              <a:gd name="connsiteY151" fmla="*/ 2172087 h 2344739"/>
              <a:gd name="connsiteX152" fmla="*/ 4717202 w 12192001"/>
              <a:gd name="connsiteY152" fmla="*/ 2170817 h 2344739"/>
              <a:gd name="connsiteX153" fmla="*/ 4721176 w 12192001"/>
              <a:gd name="connsiteY153" fmla="*/ 2172298 h 2344739"/>
              <a:gd name="connsiteX154" fmla="*/ 4715526 w 12192001"/>
              <a:gd name="connsiteY154" fmla="*/ 2173573 h 2344739"/>
              <a:gd name="connsiteX155" fmla="*/ 4515814 w 12192001"/>
              <a:gd name="connsiteY155" fmla="*/ 2163671 h 2344739"/>
              <a:gd name="connsiteX156" fmla="*/ 4428543 w 12192001"/>
              <a:gd name="connsiteY156" fmla="*/ 2153020 h 2344739"/>
              <a:gd name="connsiteX157" fmla="*/ 4362875 w 12192001"/>
              <a:gd name="connsiteY157" fmla="*/ 2151674 h 2344739"/>
              <a:gd name="connsiteX158" fmla="*/ 4316966 w 12192001"/>
              <a:gd name="connsiteY158" fmla="*/ 2158289 h 2344739"/>
              <a:gd name="connsiteX159" fmla="*/ 4315110 w 12192001"/>
              <a:gd name="connsiteY159" fmla="*/ 2156948 h 2344739"/>
              <a:gd name="connsiteX160" fmla="*/ 4295144 w 12192001"/>
              <a:gd name="connsiteY160" fmla="*/ 2155069 h 2344739"/>
              <a:gd name="connsiteX161" fmla="*/ 4290064 w 12192001"/>
              <a:gd name="connsiteY161" fmla="*/ 2157986 h 2344739"/>
              <a:gd name="connsiteX162" fmla="*/ 4276142 w 12192001"/>
              <a:gd name="connsiteY162" fmla="*/ 2157740 h 2344739"/>
              <a:gd name="connsiteX163" fmla="*/ 4248117 w 12192001"/>
              <a:gd name="connsiteY163" fmla="*/ 2160064 h 2344739"/>
              <a:gd name="connsiteX164" fmla="*/ 4202051 w 12192001"/>
              <a:gd name="connsiteY164" fmla="*/ 2157269 h 2344739"/>
              <a:gd name="connsiteX165" fmla="*/ 4201745 w 12192001"/>
              <a:gd name="connsiteY165" fmla="*/ 2156010 h 2344739"/>
              <a:gd name="connsiteX166" fmla="*/ 4191248 w 12192001"/>
              <a:gd name="connsiteY166" fmla="*/ 2150376 h 2344739"/>
              <a:gd name="connsiteX167" fmla="*/ 4142745 w 12192001"/>
              <a:gd name="connsiteY167" fmla="*/ 2134511 h 2344739"/>
              <a:gd name="connsiteX168" fmla="*/ 4083097 w 12192001"/>
              <a:gd name="connsiteY168" fmla="*/ 2107978 h 2344739"/>
              <a:gd name="connsiteX169" fmla="*/ 4074546 w 12192001"/>
              <a:gd name="connsiteY169" fmla="*/ 2107143 h 2344739"/>
              <a:gd name="connsiteX170" fmla="*/ 4074427 w 12192001"/>
              <a:gd name="connsiteY170" fmla="*/ 2106844 h 2344739"/>
              <a:gd name="connsiteX171" fmla="*/ 4065510 w 12192001"/>
              <a:gd name="connsiteY171" fmla="*/ 2105400 h 2344739"/>
              <a:gd name="connsiteX172" fmla="*/ 4058954 w 12192001"/>
              <a:gd name="connsiteY172" fmla="*/ 2105618 h 2344739"/>
              <a:gd name="connsiteX173" fmla="*/ 4042364 w 12192001"/>
              <a:gd name="connsiteY173" fmla="*/ 2103997 h 2344739"/>
              <a:gd name="connsiteX174" fmla="*/ 4036997 w 12192001"/>
              <a:gd name="connsiteY174" fmla="*/ 2101563 h 2344739"/>
              <a:gd name="connsiteX175" fmla="*/ 4035363 w 12192001"/>
              <a:gd name="connsiteY175" fmla="*/ 2097896 h 2344739"/>
              <a:gd name="connsiteX176" fmla="*/ 4033778 w 12192001"/>
              <a:gd name="connsiteY176" fmla="*/ 2098131 h 2344739"/>
              <a:gd name="connsiteX177" fmla="*/ 4004538 w 12192001"/>
              <a:gd name="connsiteY177" fmla="*/ 2085563 h 2344739"/>
              <a:gd name="connsiteX178" fmla="*/ 3936846 w 12192001"/>
              <a:gd name="connsiteY178" fmla="*/ 2068106 h 2344739"/>
              <a:gd name="connsiteX179" fmla="*/ 3897275 w 12192001"/>
              <a:gd name="connsiteY179" fmla="*/ 2062451 h 2344739"/>
              <a:gd name="connsiteX180" fmla="*/ 3789760 w 12192001"/>
              <a:gd name="connsiteY180" fmla="*/ 2042213 h 2344739"/>
              <a:gd name="connsiteX181" fmla="*/ 3682513 w 12192001"/>
              <a:gd name="connsiteY181" fmla="*/ 2018290 h 2344739"/>
              <a:gd name="connsiteX182" fmla="*/ 3610035 w 12192001"/>
              <a:gd name="connsiteY182" fmla="*/ 1986019 h 2344739"/>
              <a:gd name="connsiteX183" fmla="*/ 3603855 w 12192001"/>
              <a:gd name="connsiteY183" fmla="*/ 1987381 h 2344739"/>
              <a:gd name="connsiteX184" fmla="*/ 3594736 w 12192001"/>
              <a:gd name="connsiteY184" fmla="*/ 1987545 h 2344739"/>
              <a:gd name="connsiteX185" fmla="*/ 3594501 w 12192001"/>
              <a:gd name="connsiteY185" fmla="*/ 1987276 h 2344739"/>
              <a:gd name="connsiteX186" fmla="*/ 3585978 w 12192001"/>
              <a:gd name="connsiteY186" fmla="*/ 1987966 h 2344739"/>
              <a:gd name="connsiteX187" fmla="*/ 3536135 w 12192001"/>
              <a:gd name="connsiteY187" fmla="*/ 1978267 h 2344739"/>
              <a:gd name="connsiteX188" fmla="*/ 3473223 w 12192001"/>
              <a:gd name="connsiteY188" fmla="*/ 1974606 h 2344739"/>
              <a:gd name="connsiteX189" fmla="*/ 3400728 w 12192001"/>
              <a:gd name="connsiteY189" fmla="*/ 1962558 h 2344739"/>
              <a:gd name="connsiteX190" fmla="*/ 3363888 w 12192001"/>
              <a:gd name="connsiteY190" fmla="*/ 1979510 h 2344739"/>
              <a:gd name="connsiteX191" fmla="*/ 3344026 w 12192001"/>
              <a:gd name="connsiteY191" fmla="*/ 1981192 h 2344739"/>
              <a:gd name="connsiteX192" fmla="*/ 3341698 w 12192001"/>
              <a:gd name="connsiteY192" fmla="*/ 1980217 h 2344739"/>
              <a:gd name="connsiteX193" fmla="*/ 3262356 w 12192001"/>
              <a:gd name="connsiteY193" fmla="*/ 1986094 h 2344739"/>
              <a:gd name="connsiteX194" fmla="*/ 3142556 w 12192001"/>
              <a:gd name="connsiteY194" fmla="*/ 1993869 h 2344739"/>
              <a:gd name="connsiteX195" fmla="*/ 3030291 w 12192001"/>
              <a:gd name="connsiteY195" fmla="*/ 1996512 h 2344739"/>
              <a:gd name="connsiteX196" fmla="*/ 2781569 w 12192001"/>
              <a:gd name="connsiteY196" fmla="*/ 2018333 h 2344739"/>
              <a:gd name="connsiteX197" fmla="*/ 2646527 w 12192001"/>
              <a:gd name="connsiteY197" fmla="*/ 2028869 h 2344739"/>
              <a:gd name="connsiteX198" fmla="*/ 2568028 w 12192001"/>
              <a:gd name="connsiteY198" fmla="*/ 2002628 h 2344739"/>
              <a:gd name="connsiteX199" fmla="*/ 2443255 w 12192001"/>
              <a:gd name="connsiteY199" fmla="*/ 2016529 h 2344739"/>
              <a:gd name="connsiteX200" fmla="*/ 2315112 w 12192001"/>
              <a:gd name="connsiteY200" fmla="*/ 2024996 h 2344739"/>
              <a:gd name="connsiteX201" fmla="*/ 2208578 w 12192001"/>
              <a:gd name="connsiteY201" fmla="*/ 2019763 h 2344739"/>
              <a:gd name="connsiteX202" fmla="*/ 2094665 w 12192001"/>
              <a:gd name="connsiteY202" fmla="*/ 2003052 h 2344739"/>
              <a:gd name="connsiteX203" fmla="*/ 1997356 w 12192001"/>
              <a:gd name="connsiteY203" fmla="*/ 1995032 h 2344739"/>
              <a:gd name="connsiteX204" fmla="*/ 1928172 w 12192001"/>
              <a:gd name="connsiteY204" fmla="*/ 2016977 h 2344739"/>
              <a:gd name="connsiteX205" fmla="*/ 1921650 w 12192001"/>
              <a:gd name="connsiteY205" fmla="*/ 2012146 h 2344739"/>
              <a:gd name="connsiteX206" fmla="*/ 1873080 w 12192001"/>
              <a:gd name="connsiteY206" fmla="*/ 2013741 h 2344739"/>
              <a:gd name="connsiteX207" fmla="*/ 1786655 w 12192001"/>
              <a:gd name="connsiteY207" fmla="*/ 2041363 h 2344739"/>
              <a:gd name="connsiteX208" fmla="*/ 1738204 w 12192001"/>
              <a:gd name="connsiteY208" fmla="*/ 2036312 h 2344739"/>
              <a:gd name="connsiteX209" fmla="*/ 1675071 w 12192001"/>
              <a:gd name="connsiteY209" fmla="*/ 2019963 h 2344739"/>
              <a:gd name="connsiteX210" fmla="*/ 1608669 w 12192001"/>
              <a:gd name="connsiteY210" fmla="*/ 2013066 h 2344739"/>
              <a:gd name="connsiteX211" fmla="*/ 1496110 w 12192001"/>
              <a:gd name="connsiteY211" fmla="*/ 1987476 h 2344739"/>
              <a:gd name="connsiteX212" fmla="*/ 1149979 w 12192001"/>
              <a:gd name="connsiteY212" fmla="*/ 1938041 h 2344739"/>
              <a:gd name="connsiteX213" fmla="*/ 858269 w 12192001"/>
              <a:gd name="connsiteY213" fmla="*/ 1928608 h 2344739"/>
              <a:gd name="connsiteX214" fmla="*/ 837540 w 12192001"/>
              <a:gd name="connsiteY214" fmla="*/ 1929821 h 2344739"/>
              <a:gd name="connsiteX215" fmla="*/ 816809 w 12192001"/>
              <a:gd name="connsiteY215" fmla="*/ 1927857 h 2344739"/>
              <a:gd name="connsiteX216" fmla="*/ 811506 w 12192001"/>
              <a:gd name="connsiteY216" fmla="*/ 1930751 h 2344739"/>
              <a:gd name="connsiteX217" fmla="*/ 797041 w 12192001"/>
              <a:gd name="connsiteY217" fmla="*/ 1930446 h 2344739"/>
              <a:gd name="connsiteX218" fmla="*/ 767901 w 12192001"/>
              <a:gd name="connsiteY218" fmla="*/ 1932653 h 2344739"/>
              <a:gd name="connsiteX219" fmla="*/ 763053 w 12192001"/>
              <a:gd name="connsiteY219" fmla="*/ 1930432 h 2344739"/>
              <a:gd name="connsiteX220" fmla="*/ 720047 w 12192001"/>
              <a:gd name="connsiteY220" fmla="*/ 1929661 h 2344739"/>
              <a:gd name="connsiteX221" fmla="*/ 719742 w 12192001"/>
              <a:gd name="connsiteY221" fmla="*/ 1928399 h 2344739"/>
              <a:gd name="connsiteX222" fmla="*/ 708875 w 12192001"/>
              <a:gd name="connsiteY222" fmla="*/ 1922722 h 2344739"/>
              <a:gd name="connsiteX223" fmla="*/ 596792 w 12192001"/>
              <a:gd name="connsiteY223" fmla="*/ 1879864 h 2344739"/>
              <a:gd name="connsiteX224" fmla="*/ 578535 w 12192001"/>
              <a:gd name="connsiteY224" fmla="*/ 1877212 h 2344739"/>
              <a:gd name="connsiteX225" fmla="*/ 571717 w 12192001"/>
              <a:gd name="connsiteY225" fmla="*/ 1877401 h 2344739"/>
              <a:gd name="connsiteX226" fmla="*/ 445099 w 12192001"/>
              <a:gd name="connsiteY226" fmla="*/ 1839371 h 2344739"/>
              <a:gd name="connsiteX227" fmla="*/ 404015 w 12192001"/>
              <a:gd name="connsiteY227" fmla="*/ 1833548 h 2344739"/>
              <a:gd name="connsiteX228" fmla="*/ 292435 w 12192001"/>
              <a:gd name="connsiteY228" fmla="*/ 1812852 h 2344739"/>
              <a:gd name="connsiteX229" fmla="*/ 118381 w 12192001"/>
              <a:gd name="connsiteY229" fmla="*/ 1761047 h 2344739"/>
              <a:gd name="connsiteX230" fmla="*/ 15526 w 12192001"/>
              <a:gd name="connsiteY230" fmla="*/ 1758191 h 2344739"/>
              <a:gd name="connsiteX231" fmla="*/ 2 w 12192001"/>
              <a:gd name="connsiteY231" fmla="*/ 1752722 h 2344739"/>
              <a:gd name="connsiteX232" fmla="*/ 1 w 12192001"/>
              <a:gd name="connsiteY232" fmla="*/ 762497 h 2344739"/>
              <a:gd name="connsiteX233" fmla="*/ 0 w 12192001"/>
              <a:gd name="connsiteY233" fmla="*/ 762497 h 2344739"/>
              <a:gd name="connsiteX234" fmla="*/ 0 w 12192001"/>
              <a:gd name="connsiteY234" fmla="*/ 222213 h 2344739"/>
              <a:gd name="connsiteX235" fmla="*/ 0 w 12192001"/>
              <a:gd name="connsiteY235"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306392 w 12192001"/>
              <a:gd name="connsiteY25" fmla="*/ 1272239 h 2344739"/>
              <a:gd name="connsiteX26" fmla="*/ 11415912 w 12192001"/>
              <a:gd name="connsiteY26" fmla="*/ 1173869 h 2344739"/>
              <a:gd name="connsiteX27" fmla="*/ 11245526 w 12192001"/>
              <a:gd name="connsiteY27" fmla="*/ 1274060 h 2344739"/>
              <a:gd name="connsiteX28" fmla="*/ 11227161 w 12192001"/>
              <a:gd name="connsiteY28" fmla="*/ 1276236 h 2344739"/>
              <a:gd name="connsiteX29" fmla="*/ 11216939 w 12192001"/>
              <a:gd name="connsiteY29" fmla="*/ 1275961 h 2344739"/>
              <a:gd name="connsiteX30" fmla="*/ 11216036 w 12192001"/>
              <a:gd name="connsiteY30" fmla="*/ 1275018 h 2344739"/>
              <a:gd name="connsiteX31" fmla="*/ 11187737 w 12192001"/>
              <a:gd name="connsiteY31" fmla="*/ 1292383 h 2344739"/>
              <a:gd name="connsiteX32" fmla="*/ 11183353 w 12192001"/>
              <a:gd name="connsiteY32" fmla="*/ 1292525 h 2344739"/>
              <a:gd name="connsiteX33" fmla="*/ 11165706 w 12192001"/>
              <a:gd name="connsiteY33" fmla="*/ 1306612 h 2344739"/>
              <a:gd name="connsiteX34" fmla="*/ 11156163 w 12192001"/>
              <a:gd name="connsiteY34" fmla="*/ 1312414 h 2344739"/>
              <a:gd name="connsiteX35" fmla="*/ 11154348 w 12192001"/>
              <a:gd name="connsiteY35" fmla="*/ 1317097 h 2344739"/>
              <a:gd name="connsiteX36" fmla="*/ 11139813 w 12192001"/>
              <a:gd name="connsiteY36" fmla="*/ 1324115 h 2344739"/>
              <a:gd name="connsiteX37" fmla="*/ 11137813 w 12192001"/>
              <a:gd name="connsiteY37" fmla="*/ 1323772 h 2344739"/>
              <a:gd name="connsiteX38" fmla="*/ 11127060 w 12192001"/>
              <a:gd name="connsiteY38" fmla="*/ 1333832 h 2344739"/>
              <a:gd name="connsiteX39" fmla="*/ 11119543 w 12192001"/>
              <a:gd name="connsiteY39" fmla="*/ 1347424 h 2344739"/>
              <a:gd name="connsiteX40" fmla="*/ 10893535 w 12192001"/>
              <a:gd name="connsiteY40" fmla="*/ 1473399 h 2344739"/>
              <a:gd name="connsiteX41" fmla="*/ 10772152 w 12192001"/>
              <a:gd name="connsiteY41" fmla="*/ 1523191 h 2344739"/>
              <a:gd name="connsiteX42" fmla="*/ 10626520 w 12192001"/>
              <a:gd name="connsiteY42" fmla="*/ 1559229 h 2344739"/>
              <a:gd name="connsiteX43" fmla="*/ 10580747 w 12192001"/>
              <a:gd name="connsiteY43" fmla="*/ 1568689 h 2344739"/>
              <a:gd name="connsiteX44" fmla="*/ 10546642 w 12192001"/>
              <a:gd name="connsiteY44" fmla="*/ 1598423 h 2344739"/>
              <a:gd name="connsiteX45" fmla="*/ 10528495 w 12192001"/>
              <a:gd name="connsiteY45" fmla="*/ 1596907 h 2344739"/>
              <a:gd name="connsiteX46" fmla="*/ 10525298 w 12192001"/>
              <a:gd name="connsiteY46" fmla="*/ 1596411 h 2344739"/>
              <a:gd name="connsiteX47" fmla="*/ 10513981 w 12192001"/>
              <a:gd name="connsiteY47" fmla="*/ 1599537 h 2344739"/>
              <a:gd name="connsiteX48" fmla="*/ 10490587 w 12192001"/>
              <a:gd name="connsiteY48" fmla="*/ 1594156 h 2344739"/>
              <a:gd name="connsiteX49" fmla="*/ 10470270 w 12192001"/>
              <a:gd name="connsiteY49" fmla="*/ 1601693 h 2344739"/>
              <a:gd name="connsiteX50" fmla="*/ 10375894 w 12192001"/>
              <a:gd name="connsiteY50" fmla="*/ 1644598 h 2344739"/>
              <a:gd name="connsiteX51" fmla="*/ 10318190 w 12192001"/>
              <a:gd name="connsiteY51" fmla="*/ 1666221 h 2344739"/>
              <a:gd name="connsiteX52" fmla="*/ 10294319 w 12192001"/>
              <a:gd name="connsiteY52" fmla="*/ 1668079 h 2344739"/>
              <a:gd name="connsiteX53" fmla="*/ 10262295 w 12192001"/>
              <a:gd name="connsiteY53" fmla="*/ 1674948 h 2344739"/>
              <a:gd name="connsiteX54" fmla="*/ 10204270 w 12192001"/>
              <a:gd name="connsiteY54" fmla="*/ 1682149 h 2344739"/>
              <a:gd name="connsiteX55" fmla="*/ 10176611 w 12192001"/>
              <a:gd name="connsiteY55" fmla="*/ 1692943 h 2344739"/>
              <a:gd name="connsiteX56" fmla="*/ 10163922 w 12192001"/>
              <a:gd name="connsiteY56" fmla="*/ 1693739 h 2344739"/>
              <a:gd name="connsiteX57" fmla="*/ 10155160 w 12192001"/>
              <a:gd name="connsiteY57" fmla="*/ 1707487 h 2344739"/>
              <a:gd name="connsiteX58" fmla="*/ 10117119 w 12192001"/>
              <a:gd name="connsiteY58" fmla="*/ 1731142 h 2344739"/>
              <a:gd name="connsiteX59" fmla="*/ 10100445 w 12192001"/>
              <a:gd name="connsiteY59" fmla="*/ 1742432 h 2344739"/>
              <a:gd name="connsiteX60" fmla="*/ 10082169 w 12192001"/>
              <a:gd name="connsiteY60" fmla="*/ 1743296 h 2344739"/>
              <a:gd name="connsiteX61" fmla="*/ 10039240 w 12192001"/>
              <a:gd name="connsiteY61" fmla="*/ 1741632 h 2344739"/>
              <a:gd name="connsiteX62" fmla="*/ 9960019 w 12192001"/>
              <a:gd name="connsiteY62" fmla="*/ 1757147 h 2344739"/>
              <a:gd name="connsiteX63" fmla="*/ 9847792 w 12192001"/>
              <a:gd name="connsiteY63" fmla="*/ 1763915 h 2344739"/>
              <a:gd name="connsiteX64" fmla="*/ 9728309 w 12192001"/>
              <a:gd name="connsiteY64" fmla="*/ 1784122 h 2344739"/>
              <a:gd name="connsiteX65" fmla="*/ 9584507 w 12192001"/>
              <a:gd name="connsiteY65" fmla="*/ 1795542 h 2344739"/>
              <a:gd name="connsiteX66" fmla="*/ 9343052 w 12192001"/>
              <a:gd name="connsiteY66" fmla="*/ 1841244 h 2344739"/>
              <a:gd name="connsiteX67" fmla="*/ 9231370 w 12192001"/>
              <a:gd name="connsiteY67" fmla="*/ 1893149 h 2344739"/>
              <a:gd name="connsiteX68" fmla="*/ 9194810 w 12192001"/>
              <a:gd name="connsiteY68" fmla="*/ 1903228 h 2344739"/>
              <a:gd name="connsiteX69" fmla="*/ 9189246 w 12192001"/>
              <a:gd name="connsiteY69" fmla="*/ 1912467 h 2344739"/>
              <a:gd name="connsiteX70" fmla="*/ 9151232 w 12192001"/>
              <a:gd name="connsiteY70" fmla="*/ 1923669 h 2344739"/>
              <a:gd name="connsiteX71" fmla="*/ 9150210 w 12192001"/>
              <a:gd name="connsiteY71" fmla="*/ 1922604 h 2344739"/>
              <a:gd name="connsiteX72" fmla="*/ 9137318 w 12192001"/>
              <a:gd name="connsiteY72" fmla="*/ 1920435 h 2344739"/>
              <a:gd name="connsiteX73" fmla="*/ 9113812 w 12192001"/>
              <a:gd name="connsiteY73" fmla="*/ 1919069 h 2344739"/>
              <a:gd name="connsiteX74" fmla="*/ 9053453 w 12192001"/>
              <a:gd name="connsiteY74" fmla="*/ 1910755 h 2344739"/>
              <a:gd name="connsiteX75" fmla="*/ 9005486 w 12192001"/>
              <a:gd name="connsiteY75" fmla="*/ 1914040 h 2344739"/>
              <a:gd name="connsiteX76" fmla="*/ 9005201 w 12192001"/>
              <a:gd name="connsiteY76" fmla="*/ 1913800 h 2344739"/>
              <a:gd name="connsiteX77" fmla="*/ 8996232 w 12192001"/>
              <a:gd name="connsiteY77" fmla="*/ 1915011 h 2344739"/>
              <a:gd name="connsiteX78" fmla="*/ 8990394 w 12192001"/>
              <a:gd name="connsiteY78" fmla="*/ 1917072 h 2344739"/>
              <a:gd name="connsiteX79" fmla="*/ 8974337 w 12192001"/>
              <a:gd name="connsiteY79" fmla="*/ 1920298 h 2344739"/>
              <a:gd name="connsiteX80" fmla="*/ 8968011 w 12192001"/>
              <a:gd name="connsiteY80" fmla="*/ 1919598 h 2344739"/>
              <a:gd name="connsiteX81" fmla="*/ 8963048 w 12192001"/>
              <a:gd name="connsiteY81" fmla="*/ 1917373 h 2344739"/>
              <a:gd name="connsiteX82" fmla="*/ 8928988 w 12192001"/>
              <a:gd name="connsiteY82" fmla="*/ 1914185 h 2344739"/>
              <a:gd name="connsiteX83" fmla="*/ 8752444 w 12192001"/>
              <a:gd name="connsiteY83" fmla="*/ 1933417 h 2344739"/>
              <a:gd name="connsiteX84" fmla="*/ 8707847 w 12192001"/>
              <a:gd name="connsiteY84" fmla="*/ 1935518 h 2344739"/>
              <a:gd name="connsiteX85" fmla="*/ 8596071 w 12192001"/>
              <a:gd name="connsiteY85" fmla="*/ 1944090 h 2344739"/>
              <a:gd name="connsiteX86" fmla="*/ 8525230 w 12192001"/>
              <a:gd name="connsiteY86" fmla="*/ 1929248 h 2344739"/>
              <a:gd name="connsiteX87" fmla="*/ 8510983 w 12192001"/>
              <a:gd name="connsiteY87" fmla="*/ 1935163 h 2344739"/>
              <a:gd name="connsiteX88" fmla="*/ 8506167 w 12192001"/>
              <a:gd name="connsiteY88" fmla="*/ 1938164 h 2344739"/>
              <a:gd name="connsiteX89" fmla="*/ 8497968 w 12192001"/>
              <a:gd name="connsiteY89" fmla="*/ 1940902 h 2344739"/>
              <a:gd name="connsiteX90" fmla="*/ 8497594 w 12192001"/>
              <a:gd name="connsiteY90" fmla="*/ 1940723 h 2344739"/>
              <a:gd name="connsiteX91" fmla="*/ 8490249 w 12192001"/>
              <a:gd name="connsiteY91" fmla="*/ 1943773 h 2344739"/>
              <a:gd name="connsiteX92" fmla="*/ 8367182 w 12192001"/>
              <a:gd name="connsiteY92" fmla="*/ 1957815 h 2344739"/>
              <a:gd name="connsiteX93" fmla="*/ 8353799 w 12192001"/>
              <a:gd name="connsiteY93" fmla="*/ 1958009 h 2344739"/>
              <a:gd name="connsiteX94" fmla="*/ 8352373 w 12192001"/>
              <a:gd name="connsiteY94" fmla="*/ 1957169 h 2344739"/>
              <a:gd name="connsiteX95" fmla="*/ 8320104 w 12192001"/>
              <a:gd name="connsiteY95" fmla="*/ 1974587 h 2344739"/>
              <a:gd name="connsiteX96" fmla="*/ 8314433 w 12192001"/>
              <a:gd name="connsiteY96" fmla="*/ 1974913 h 2344739"/>
              <a:gd name="connsiteX97" fmla="*/ 8295174 w 12192001"/>
              <a:gd name="connsiteY97" fmla="*/ 1988808 h 2344739"/>
              <a:gd name="connsiteX98" fmla="*/ 8284276 w 12192001"/>
              <a:gd name="connsiteY98" fmla="*/ 1994631 h 2344739"/>
              <a:gd name="connsiteX99" fmla="*/ 8283150 w 12192001"/>
              <a:gd name="connsiteY99" fmla="*/ 1999074 h 2344739"/>
              <a:gd name="connsiteX100" fmla="*/ 8266076 w 12192001"/>
              <a:gd name="connsiteY100" fmla="*/ 2006249 h 2344739"/>
              <a:gd name="connsiteX101" fmla="*/ 8263377 w 12192001"/>
              <a:gd name="connsiteY101" fmla="*/ 2006019 h 2344739"/>
              <a:gd name="connsiteX102" fmla="*/ 8252033 w 12192001"/>
              <a:gd name="connsiteY102" fmla="*/ 2015862 h 2344739"/>
              <a:gd name="connsiteX103" fmla="*/ 8245834 w 12192001"/>
              <a:gd name="connsiteY103" fmla="*/ 2028854 h 2344739"/>
              <a:gd name="connsiteX104" fmla="*/ 8090272 w 12192001"/>
              <a:gd name="connsiteY104" fmla="*/ 2075015 h 2344739"/>
              <a:gd name="connsiteX105" fmla="*/ 7905407 w 12192001"/>
              <a:gd name="connsiteY105" fmla="*/ 2116988 h 2344739"/>
              <a:gd name="connsiteX106" fmla="*/ 7718745 w 12192001"/>
              <a:gd name="connsiteY106" fmla="*/ 2142703 h 2344739"/>
              <a:gd name="connsiteX107" fmla="*/ 7614347 w 12192001"/>
              <a:gd name="connsiteY107" fmla="*/ 2139232 h 2344739"/>
              <a:gd name="connsiteX108" fmla="*/ 7527543 w 12192001"/>
              <a:gd name="connsiteY108" fmla="*/ 2145060 h 2344739"/>
              <a:gd name="connsiteX109" fmla="*/ 7519571 w 12192001"/>
              <a:gd name="connsiteY109" fmla="*/ 2147613 h 2344739"/>
              <a:gd name="connsiteX110" fmla="*/ 7507411 w 12192001"/>
              <a:gd name="connsiteY110" fmla="*/ 2148948 h 2344739"/>
              <a:gd name="connsiteX111" fmla="*/ 7507040 w 12192001"/>
              <a:gd name="connsiteY111" fmla="*/ 2148621 h 2344739"/>
              <a:gd name="connsiteX112" fmla="*/ 7495795 w 12192001"/>
              <a:gd name="connsiteY112" fmla="*/ 2150573 h 2344739"/>
              <a:gd name="connsiteX113" fmla="*/ 7405391 w 12192001"/>
              <a:gd name="connsiteY113" fmla="*/ 2142468 h 2344739"/>
              <a:gd name="connsiteX114" fmla="*/ 7312180 w 12192001"/>
              <a:gd name="connsiteY114" fmla="*/ 2132873 h 2344739"/>
              <a:gd name="connsiteX115" fmla="*/ 7310853 w 12192001"/>
              <a:gd name="connsiteY115" fmla="*/ 2131431 h 2344739"/>
              <a:gd name="connsiteX116" fmla="*/ 7218559 w 12192001"/>
              <a:gd name="connsiteY116" fmla="*/ 2156680 h 2344739"/>
              <a:gd name="connsiteX117" fmla="*/ 7201101 w 12192001"/>
              <a:gd name="connsiteY117" fmla="*/ 2161230 h 2344739"/>
              <a:gd name="connsiteX118" fmla="*/ 7197004 w 12192001"/>
              <a:gd name="connsiteY118" fmla="*/ 2166588 h 2344739"/>
              <a:gd name="connsiteX119" fmla="*/ 7170808 w 12192001"/>
              <a:gd name="connsiteY119" fmla="*/ 2171236 h 2344739"/>
              <a:gd name="connsiteX120" fmla="*/ 7096988 w 12192001"/>
              <a:gd name="connsiteY120" fmla="*/ 2183464 h 2344739"/>
              <a:gd name="connsiteX121" fmla="*/ 7018496 w 12192001"/>
              <a:gd name="connsiteY121" fmla="*/ 2183090 h 2344739"/>
              <a:gd name="connsiteX122" fmla="*/ 6904146 w 12192001"/>
              <a:gd name="connsiteY122" fmla="*/ 2212596 h 2344739"/>
              <a:gd name="connsiteX123" fmla="*/ 6708222 w 12192001"/>
              <a:gd name="connsiteY123" fmla="*/ 2240551 h 2344739"/>
              <a:gd name="connsiteX124" fmla="*/ 6549454 w 12192001"/>
              <a:gd name="connsiteY124" fmla="*/ 2269327 h 2344739"/>
              <a:gd name="connsiteX125" fmla="*/ 6317560 w 12192001"/>
              <a:gd name="connsiteY125" fmla="*/ 2316127 h 2344739"/>
              <a:gd name="connsiteX126" fmla="*/ 6168674 w 12192001"/>
              <a:gd name="connsiteY126" fmla="*/ 2318214 h 2344739"/>
              <a:gd name="connsiteX127" fmla="*/ 6073848 w 12192001"/>
              <a:gd name="connsiteY127" fmla="*/ 2338676 h 2344739"/>
              <a:gd name="connsiteX128" fmla="*/ 6068529 w 12192001"/>
              <a:gd name="connsiteY128" fmla="*/ 2337139 h 2344739"/>
              <a:gd name="connsiteX129" fmla="*/ 6048638 w 12192001"/>
              <a:gd name="connsiteY129" fmla="*/ 2337822 h 2344739"/>
              <a:gd name="connsiteX130" fmla="*/ 6041285 w 12192001"/>
              <a:gd name="connsiteY130" fmla="*/ 2329473 h 2344739"/>
              <a:gd name="connsiteX131" fmla="*/ 6010090 w 12192001"/>
              <a:gd name="connsiteY131" fmla="*/ 2324380 h 2344739"/>
              <a:gd name="connsiteX132" fmla="*/ 5957375 w 12192001"/>
              <a:gd name="connsiteY132" fmla="*/ 2328024 h 2344739"/>
              <a:gd name="connsiteX133" fmla="*/ 5758919 w 12192001"/>
              <a:gd name="connsiteY133" fmla="*/ 2343716 h 2344739"/>
              <a:gd name="connsiteX134" fmla="*/ 5626960 w 12192001"/>
              <a:gd name="connsiteY134" fmla="*/ 2344739 h 2344739"/>
              <a:gd name="connsiteX135" fmla="*/ 5470906 w 12192001"/>
              <a:gd name="connsiteY135" fmla="*/ 2330719 h 2344739"/>
              <a:gd name="connsiteX136" fmla="*/ 5432761 w 12192001"/>
              <a:gd name="connsiteY136" fmla="*/ 2319466 h 2344739"/>
              <a:gd name="connsiteX137" fmla="*/ 5381669 w 12192001"/>
              <a:gd name="connsiteY137" fmla="*/ 2301764 h 2344739"/>
              <a:gd name="connsiteX138" fmla="*/ 5261764 w 12192001"/>
              <a:gd name="connsiteY138" fmla="*/ 2281347 h 2344739"/>
              <a:gd name="connsiteX139" fmla="*/ 5222961 w 12192001"/>
              <a:gd name="connsiteY139" fmla="*/ 2270223 h 2344739"/>
              <a:gd name="connsiteX140" fmla="*/ 5174660 w 12192001"/>
              <a:gd name="connsiteY140" fmla="*/ 2267233 h 2344739"/>
              <a:gd name="connsiteX141" fmla="*/ 5156554 w 12192001"/>
              <a:gd name="connsiteY141" fmla="*/ 2260010 h 2344739"/>
              <a:gd name="connsiteX142" fmla="*/ 5142599 w 12192001"/>
              <a:gd name="connsiteY142" fmla="*/ 2256610 h 2344739"/>
              <a:gd name="connsiteX143" fmla="*/ 5139596 w 12192001"/>
              <a:gd name="connsiteY143" fmla="*/ 2254509 h 2344739"/>
              <a:gd name="connsiteX144" fmla="*/ 5121659 w 12192001"/>
              <a:gd name="connsiteY144" fmla="*/ 2243656 h 2344739"/>
              <a:gd name="connsiteX145" fmla="*/ 5065790 w 12192001"/>
              <a:gd name="connsiteY145" fmla="*/ 2250227 h 2344739"/>
              <a:gd name="connsiteX146" fmla="*/ 5011514 w 12192001"/>
              <a:gd name="connsiteY146" fmla="*/ 2233846 h 2344739"/>
              <a:gd name="connsiteX147" fmla="*/ 4840441 w 12192001"/>
              <a:gd name="connsiteY147" fmla="*/ 2209829 h 2344739"/>
              <a:gd name="connsiteX148" fmla="*/ 4762447 w 12192001"/>
              <a:gd name="connsiteY148" fmla="*/ 2182061 h 2344739"/>
              <a:gd name="connsiteX149" fmla="*/ 4723186 w 12192001"/>
              <a:gd name="connsiteY149" fmla="*/ 2173047 h 2344739"/>
              <a:gd name="connsiteX150" fmla="*/ 4721176 w 12192001"/>
              <a:gd name="connsiteY150" fmla="*/ 2172298 h 2344739"/>
              <a:gd name="connsiteX151" fmla="*/ 4722111 w 12192001"/>
              <a:gd name="connsiteY151" fmla="*/ 2172087 h 2344739"/>
              <a:gd name="connsiteX152" fmla="*/ 4717202 w 12192001"/>
              <a:gd name="connsiteY152" fmla="*/ 2170817 h 2344739"/>
              <a:gd name="connsiteX153" fmla="*/ 4721176 w 12192001"/>
              <a:gd name="connsiteY153" fmla="*/ 2172298 h 2344739"/>
              <a:gd name="connsiteX154" fmla="*/ 4715526 w 12192001"/>
              <a:gd name="connsiteY154" fmla="*/ 2173573 h 2344739"/>
              <a:gd name="connsiteX155" fmla="*/ 4515814 w 12192001"/>
              <a:gd name="connsiteY155" fmla="*/ 2163671 h 2344739"/>
              <a:gd name="connsiteX156" fmla="*/ 4428543 w 12192001"/>
              <a:gd name="connsiteY156" fmla="*/ 2153020 h 2344739"/>
              <a:gd name="connsiteX157" fmla="*/ 4362875 w 12192001"/>
              <a:gd name="connsiteY157" fmla="*/ 2151674 h 2344739"/>
              <a:gd name="connsiteX158" fmla="*/ 4316966 w 12192001"/>
              <a:gd name="connsiteY158" fmla="*/ 2158289 h 2344739"/>
              <a:gd name="connsiteX159" fmla="*/ 4315110 w 12192001"/>
              <a:gd name="connsiteY159" fmla="*/ 2156948 h 2344739"/>
              <a:gd name="connsiteX160" fmla="*/ 4295144 w 12192001"/>
              <a:gd name="connsiteY160" fmla="*/ 2155069 h 2344739"/>
              <a:gd name="connsiteX161" fmla="*/ 4290064 w 12192001"/>
              <a:gd name="connsiteY161" fmla="*/ 2157986 h 2344739"/>
              <a:gd name="connsiteX162" fmla="*/ 4276142 w 12192001"/>
              <a:gd name="connsiteY162" fmla="*/ 2157740 h 2344739"/>
              <a:gd name="connsiteX163" fmla="*/ 4248117 w 12192001"/>
              <a:gd name="connsiteY163" fmla="*/ 2160064 h 2344739"/>
              <a:gd name="connsiteX164" fmla="*/ 4202051 w 12192001"/>
              <a:gd name="connsiteY164" fmla="*/ 2157269 h 2344739"/>
              <a:gd name="connsiteX165" fmla="*/ 4201745 w 12192001"/>
              <a:gd name="connsiteY165" fmla="*/ 2156010 h 2344739"/>
              <a:gd name="connsiteX166" fmla="*/ 4191248 w 12192001"/>
              <a:gd name="connsiteY166" fmla="*/ 2150376 h 2344739"/>
              <a:gd name="connsiteX167" fmla="*/ 4142745 w 12192001"/>
              <a:gd name="connsiteY167" fmla="*/ 2134511 h 2344739"/>
              <a:gd name="connsiteX168" fmla="*/ 4083097 w 12192001"/>
              <a:gd name="connsiteY168" fmla="*/ 2107978 h 2344739"/>
              <a:gd name="connsiteX169" fmla="*/ 4074546 w 12192001"/>
              <a:gd name="connsiteY169" fmla="*/ 2107143 h 2344739"/>
              <a:gd name="connsiteX170" fmla="*/ 4074427 w 12192001"/>
              <a:gd name="connsiteY170" fmla="*/ 2106844 h 2344739"/>
              <a:gd name="connsiteX171" fmla="*/ 4065510 w 12192001"/>
              <a:gd name="connsiteY171" fmla="*/ 2105400 h 2344739"/>
              <a:gd name="connsiteX172" fmla="*/ 4058954 w 12192001"/>
              <a:gd name="connsiteY172" fmla="*/ 2105618 h 2344739"/>
              <a:gd name="connsiteX173" fmla="*/ 4042364 w 12192001"/>
              <a:gd name="connsiteY173" fmla="*/ 2103997 h 2344739"/>
              <a:gd name="connsiteX174" fmla="*/ 4036997 w 12192001"/>
              <a:gd name="connsiteY174" fmla="*/ 2101563 h 2344739"/>
              <a:gd name="connsiteX175" fmla="*/ 4035363 w 12192001"/>
              <a:gd name="connsiteY175" fmla="*/ 2097896 h 2344739"/>
              <a:gd name="connsiteX176" fmla="*/ 4033778 w 12192001"/>
              <a:gd name="connsiteY176" fmla="*/ 2098131 h 2344739"/>
              <a:gd name="connsiteX177" fmla="*/ 4004538 w 12192001"/>
              <a:gd name="connsiteY177" fmla="*/ 2085563 h 2344739"/>
              <a:gd name="connsiteX178" fmla="*/ 3936846 w 12192001"/>
              <a:gd name="connsiteY178" fmla="*/ 2068106 h 2344739"/>
              <a:gd name="connsiteX179" fmla="*/ 3897275 w 12192001"/>
              <a:gd name="connsiteY179" fmla="*/ 2062451 h 2344739"/>
              <a:gd name="connsiteX180" fmla="*/ 3789760 w 12192001"/>
              <a:gd name="connsiteY180" fmla="*/ 2042213 h 2344739"/>
              <a:gd name="connsiteX181" fmla="*/ 3682513 w 12192001"/>
              <a:gd name="connsiteY181" fmla="*/ 2018290 h 2344739"/>
              <a:gd name="connsiteX182" fmla="*/ 3610035 w 12192001"/>
              <a:gd name="connsiteY182" fmla="*/ 1986019 h 2344739"/>
              <a:gd name="connsiteX183" fmla="*/ 3603855 w 12192001"/>
              <a:gd name="connsiteY183" fmla="*/ 1987381 h 2344739"/>
              <a:gd name="connsiteX184" fmla="*/ 3594736 w 12192001"/>
              <a:gd name="connsiteY184" fmla="*/ 1987545 h 2344739"/>
              <a:gd name="connsiteX185" fmla="*/ 3594501 w 12192001"/>
              <a:gd name="connsiteY185" fmla="*/ 1987276 h 2344739"/>
              <a:gd name="connsiteX186" fmla="*/ 3585978 w 12192001"/>
              <a:gd name="connsiteY186" fmla="*/ 1987966 h 2344739"/>
              <a:gd name="connsiteX187" fmla="*/ 3536135 w 12192001"/>
              <a:gd name="connsiteY187" fmla="*/ 1978267 h 2344739"/>
              <a:gd name="connsiteX188" fmla="*/ 3473223 w 12192001"/>
              <a:gd name="connsiteY188" fmla="*/ 1974606 h 2344739"/>
              <a:gd name="connsiteX189" fmla="*/ 3400728 w 12192001"/>
              <a:gd name="connsiteY189" fmla="*/ 1962558 h 2344739"/>
              <a:gd name="connsiteX190" fmla="*/ 3363888 w 12192001"/>
              <a:gd name="connsiteY190" fmla="*/ 1979510 h 2344739"/>
              <a:gd name="connsiteX191" fmla="*/ 3344026 w 12192001"/>
              <a:gd name="connsiteY191" fmla="*/ 1981192 h 2344739"/>
              <a:gd name="connsiteX192" fmla="*/ 3341698 w 12192001"/>
              <a:gd name="connsiteY192" fmla="*/ 1980217 h 2344739"/>
              <a:gd name="connsiteX193" fmla="*/ 3262356 w 12192001"/>
              <a:gd name="connsiteY193" fmla="*/ 1986094 h 2344739"/>
              <a:gd name="connsiteX194" fmla="*/ 3142556 w 12192001"/>
              <a:gd name="connsiteY194" fmla="*/ 1993869 h 2344739"/>
              <a:gd name="connsiteX195" fmla="*/ 3030291 w 12192001"/>
              <a:gd name="connsiteY195" fmla="*/ 1996512 h 2344739"/>
              <a:gd name="connsiteX196" fmla="*/ 2781569 w 12192001"/>
              <a:gd name="connsiteY196" fmla="*/ 2018333 h 2344739"/>
              <a:gd name="connsiteX197" fmla="*/ 2646527 w 12192001"/>
              <a:gd name="connsiteY197" fmla="*/ 2028869 h 2344739"/>
              <a:gd name="connsiteX198" fmla="*/ 2568028 w 12192001"/>
              <a:gd name="connsiteY198" fmla="*/ 2002628 h 2344739"/>
              <a:gd name="connsiteX199" fmla="*/ 2443255 w 12192001"/>
              <a:gd name="connsiteY199" fmla="*/ 2016529 h 2344739"/>
              <a:gd name="connsiteX200" fmla="*/ 2315112 w 12192001"/>
              <a:gd name="connsiteY200" fmla="*/ 2024996 h 2344739"/>
              <a:gd name="connsiteX201" fmla="*/ 2208578 w 12192001"/>
              <a:gd name="connsiteY201" fmla="*/ 2019763 h 2344739"/>
              <a:gd name="connsiteX202" fmla="*/ 2094665 w 12192001"/>
              <a:gd name="connsiteY202" fmla="*/ 2003052 h 2344739"/>
              <a:gd name="connsiteX203" fmla="*/ 1997356 w 12192001"/>
              <a:gd name="connsiteY203" fmla="*/ 1995032 h 2344739"/>
              <a:gd name="connsiteX204" fmla="*/ 1928172 w 12192001"/>
              <a:gd name="connsiteY204" fmla="*/ 2016977 h 2344739"/>
              <a:gd name="connsiteX205" fmla="*/ 1921650 w 12192001"/>
              <a:gd name="connsiteY205" fmla="*/ 2012146 h 2344739"/>
              <a:gd name="connsiteX206" fmla="*/ 1873080 w 12192001"/>
              <a:gd name="connsiteY206" fmla="*/ 2013741 h 2344739"/>
              <a:gd name="connsiteX207" fmla="*/ 1786655 w 12192001"/>
              <a:gd name="connsiteY207" fmla="*/ 2041363 h 2344739"/>
              <a:gd name="connsiteX208" fmla="*/ 1738204 w 12192001"/>
              <a:gd name="connsiteY208" fmla="*/ 2036312 h 2344739"/>
              <a:gd name="connsiteX209" fmla="*/ 1675071 w 12192001"/>
              <a:gd name="connsiteY209" fmla="*/ 2019963 h 2344739"/>
              <a:gd name="connsiteX210" fmla="*/ 1608669 w 12192001"/>
              <a:gd name="connsiteY210" fmla="*/ 2013066 h 2344739"/>
              <a:gd name="connsiteX211" fmla="*/ 1496110 w 12192001"/>
              <a:gd name="connsiteY211" fmla="*/ 1987476 h 2344739"/>
              <a:gd name="connsiteX212" fmla="*/ 1149979 w 12192001"/>
              <a:gd name="connsiteY212" fmla="*/ 1938041 h 2344739"/>
              <a:gd name="connsiteX213" fmla="*/ 858269 w 12192001"/>
              <a:gd name="connsiteY213" fmla="*/ 1928608 h 2344739"/>
              <a:gd name="connsiteX214" fmla="*/ 837540 w 12192001"/>
              <a:gd name="connsiteY214" fmla="*/ 1929821 h 2344739"/>
              <a:gd name="connsiteX215" fmla="*/ 816809 w 12192001"/>
              <a:gd name="connsiteY215" fmla="*/ 1927857 h 2344739"/>
              <a:gd name="connsiteX216" fmla="*/ 811506 w 12192001"/>
              <a:gd name="connsiteY216" fmla="*/ 1930751 h 2344739"/>
              <a:gd name="connsiteX217" fmla="*/ 797041 w 12192001"/>
              <a:gd name="connsiteY217" fmla="*/ 1930446 h 2344739"/>
              <a:gd name="connsiteX218" fmla="*/ 767901 w 12192001"/>
              <a:gd name="connsiteY218" fmla="*/ 1932653 h 2344739"/>
              <a:gd name="connsiteX219" fmla="*/ 763053 w 12192001"/>
              <a:gd name="connsiteY219" fmla="*/ 1930432 h 2344739"/>
              <a:gd name="connsiteX220" fmla="*/ 720047 w 12192001"/>
              <a:gd name="connsiteY220" fmla="*/ 1929661 h 2344739"/>
              <a:gd name="connsiteX221" fmla="*/ 719742 w 12192001"/>
              <a:gd name="connsiteY221" fmla="*/ 1928399 h 2344739"/>
              <a:gd name="connsiteX222" fmla="*/ 708875 w 12192001"/>
              <a:gd name="connsiteY222" fmla="*/ 1922722 h 2344739"/>
              <a:gd name="connsiteX223" fmla="*/ 596792 w 12192001"/>
              <a:gd name="connsiteY223" fmla="*/ 1879864 h 2344739"/>
              <a:gd name="connsiteX224" fmla="*/ 578535 w 12192001"/>
              <a:gd name="connsiteY224" fmla="*/ 1877212 h 2344739"/>
              <a:gd name="connsiteX225" fmla="*/ 571717 w 12192001"/>
              <a:gd name="connsiteY225" fmla="*/ 1877401 h 2344739"/>
              <a:gd name="connsiteX226" fmla="*/ 445099 w 12192001"/>
              <a:gd name="connsiteY226" fmla="*/ 1839371 h 2344739"/>
              <a:gd name="connsiteX227" fmla="*/ 404015 w 12192001"/>
              <a:gd name="connsiteY227" fmla="*/ 1833548 h 2344739"/>
              <a:gd name="connsiteX228" fmla="*/ 292435 w 12192001"/>
              <a:gd name="connsiteY228" fmla="*/ 1812852 h 2344739"/>
              <a:gd name="connsiteX229" fmla="*/ 118381 w 12192001"/>
              <a:gd name="connsiteY229" fmla="*/ 1761047 h 2344739"/>
              <a:gd name="connsiteX230" fmla="*/ 15526 w 12192001"/>
              <a:gd name="connsiteY230" fmla="*/ 1758191 h 2344739"/>
              <a:gd name="connsiteX231" fmla="*/ 2 w 12192001"/>
              <a:gd name="connsiteY231" fmla="*/ 1752722 h 2344739"/>
              <a:gd name="connsiteX232" fmla="*/ 1 w 12192001"/>
              <a:gd name="connsiteY232" fmla="*/ 762497 h 2344739"/>
              <a:gd name="connsiteX233" fmla="*/ 0 w 12192001"/>
              <a:gd name="connsiteY233" fmla="*/ 762497 h 2344739"/>
              <a:gd name="connsiteX234" fmla="*/ 0 w 12192001"/>
              <a:gd name="connsiteY234" fmla="*/ 222213 h 2344739"/>
              <a:gd name="connsiteX235" fmla="*/ 0 w 12192001"/>
              <a:gd name="connsiteY235"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306392 w 12192001"/>
              <a:gd name="connsiteY25" fmla="*/ 1272239 h 2344739"/>
              <a:gd name="connsiteX26" fmla="*/ 11522499 w 12192001"/>
              <a:gd name="connsiteY26" fmla="*/ 1207528 h 2344739"/>
              <a:gd name="connsiteX27" fmla="*/ 11245526 w 12192001"/>
              <a:gd name="connsiteY27" fmla="*/ 1274060 h 2344739"/>
              <a:gd name="connsiteX28" fmla="*/ 11227161 w 12192001"/>
              <a:gd name="connsiteY28" fmla="*/ 1276236 h 2344739"/>
              <a:gd name="connsiteX29" fmla="*/ 11216939 w 12192001"/>
              <a:gd name="connsiteY29" fmla="*/ 1275961 h 2344739"/>
              <a:gd name="connsiteX30" fmla="*/ 11216036 w 12192001"/>
              <a:gd name="connsiteY30" fmla="*/ 1275018 h 2344739"/>
              <a:gd name="connsiteX31" fmla="*/ 11187737 w 12192001"/>
              <a:gd name="connsiteY31" fmla="*/ 1292383 h 2344739"/>
              <a:gd name="connsiteX32" fmla="*/ 11183353 w 12192001"/>
              <a:gd name="connsiteY32" fmla="*/ 1292525 h 2344739"/>
              <a:gd name="connsiteX33" fmla="*/ 11165706 w 12192001"/>
              <a:gd name="connsiteY33" fmla="*/ 1306612 h 2344739"/>
              <a:gd name="connsiteX34" fmla="*/ 11156163 w 12192001"/>
              <a:gd name="connsiteY34" fmla="*/ 1312414 h 2344739"/>
              <a:gd name="connsiteX35" fmla="*/ 11154348 w 12192001"/>
              <a:gd name="connsiteY35" fmla="*/ 1317097 h 2344739"/>
              <a:gd name="connsiteX36" fmla="*/ 11139813 w 12192001"/>
              <a:gd name="connsiteY36" fmla="*/ 1324115 h 2344739"/>
              <a:gd name="connsiteX37" fmla="*/ 11137813 w 12192001"/>
              <a:gd name="connsiteY37" fmla="*/ 1323772 h 2344739"/>
              <a:gd name="connsiteX38" fmla="*/ 11127060 w 12192001"/>
              <a:gd name="connsiteY38" fmla="*/ 1333832 h 2344739"/>
              <a:gd name="connsiteX39" fmla="*/ 11119543 w 12192001"/>
              <a:gd name="connsiteY39" fmla="*/ 1347424 h 2344739"/>
              <a:gd name="connsiteX40" fmla="*/ 10893535 w 12192001"/>
              <a:gd name="connsiteY40" fmla="*/ 1473399 h 2344739"/>
              <a:gd name="connsiteX41" fmla="*/ 10772152 w 12192001"/>
              <a:gd name="connsiteY41" fmla="*/ 1523191 h 2344739"/>
              <a:gd name="connsiteX42" fmla="*/ 10626520 w 12192001"/>
              <a:gd name="connsiteY42" fmla="*/ 1559229 h 2344739"/>
              <a:gd name="connsiteX43" fmla="*/ 10580747 w 12192001"/>
              <a:gd name="connsiteY43" fmla="*/ 1568689 h 2344739"/>
              <a:gd name="connsiteX44" fmla="*/ 10546642 w 12192001"/>
              <a:gd name="connsiteY44" fmla="*/ 1598423 h 2344739"/>
              <a:gd name="connsiteX45" fmla="*/ 10528495 w 12192001"/>
              <a:gd name="connsiteY45" fmla="*/ 1596907 h 2344739"/>
              <a:gd name="connsiteX46" fmla="*/ 10525298 w 12192001"/>
              <a:gd name="connsiteY46" fmla="*/ 1596411 h 2344739"/>
              <a:gd name="connsiteX47" fmla="*/ 10513981 w 12192001"/>
              <a:gd name="connsiteY47" fmla="*/ 1599537 h 2344739"/>
              <a:gd name="connsiteX48" fmla="*/ 10490587 w 12192001"/>
              <a:gd name="connsiteY48" fmla="*/ 1594156 h 2344739"/>
              <a:gd name="connsiteX49" fmla="*/ 10470270 w 12192001"/>
              <a:gd name="connsiteY49" fmla="*/ 1601693 h 2344739"/>
              <a:gd name="connsiteX50" fmla="*/ 10375894 w 12192001"/>
              <a:gd name="connsiteY50" fmla="*/ 1644598 h 2344739"/>
              <a:gd name="connsiteX51" fmla="*/ 10318190 w 12192001"/>
              <a:gd name="connsiteY51" fmla="*/ 1666221 h 2344739"/>
              <a:gd name="connsiteX52" fmla="*/ 10294319 w 12192001"/>
              <a:gd name="connsiteY52" fmla="*/ 1668079 h 2344739"/>
              <a:gd name="connsiteX53" fmla="*/ 10262295 w 12192001"/>
              <a:gd name="connsiteY53" fmla="*/ 1674948 h 2344739"/>
              <a:gd name="connsiteX54" fmla="*/ 10204270 w 12192001"/>
              <a:gd name="connsiteY54" fmla="*/ 1682149 h 2344739"/>
              <a:gd name="connsiteX55" fmla="*/ 10176611 w 12192001"/>
              <a:gd name="connsiteY55" fmla="*/ 1692943 h 2344739"/>
              <a:gd name="connsiteX56" fmla="*/ 10163922 w 12192001"/>
              <a:gd name="connsiteY56" fmla="*/ 1693739 h 2344739"/>
              <a:gd name="connsiteX57" fmla="*/ 10155160 w 12192001"/>
              <a:gd name="connsiteY57" fmla="*/ 1707487 h 2344739"/>
              <a:gd name="connsiteX58" fmla="*/ 10117119 w 12192001"/>
              <a:gd name="connsiteY58" fmla="*/ 1731142 h 2344739"/>
              <a:gd name="connsiteX59" fmla="*/ 10100445 w 12192001"/>
              <a:gd name="connsiteY59" fmla="*/ 1742432 h 2344739"/>
              <a:gd name="connsiteX60" fmla="*/ 10082169 w 12192001"/>
              <a:gd name="connsiteY60" fmla="*/ 1743296 h 2344739"/>
              <a:gd name="connsiteX61" fmla="*/ 10039240 w 12192001"/>
              <a:gd name="connsiteY61" fmla="*/ 1741632 h 2344739"/>
              <a:gd name="connsiteX62" fmla="*/ 9960019 w 12192001"/>
              <a:gd name="connsiteY62" fmla="*/ 1757147 h 2344739"/>
              <a:gd name="connsiteX63" fmla="*/ 9847792 w 12192001"/>
              <a:gd name="connsiteY63" fmla="*/ 1763915 h 2344739"/>
              <a:gd name="connsiteX64" fmla="*/ 9728309 w 12192001"/>
              <a:gd name="connsiteY64" fmla="*/ 1784122 h 2344739"/>
              <a:gd name="connsiteX65" fmla="*/ 9584507 w 12192001"/>
              <a:gd name="connsiteY65" fmla="*/ 1795542 h 2344739"/>
              <a:gd name="connsiteX66" fmla="*/ 9343052 w 12192001"/>
              <a:gd name="connsiteY66" fmla="*/ 1841244 h 2344739"/>
              <a:gd name="connsiteX67" fmla="*/ 9231370 w 12192001"/>
              <a:gd name="connsiteY67" fmla="*/ 1893149 h 2344739"/>
              <a:gd name="connsiteX68" fmla="*/ 9194810 w 12192001"/>
              <a:gd name="connsiteY68" fmla="*/ 1903228 h 2344739"/>
              <a:gd name="connsiteX69" fmla="*/ 9189246 w 12192001"/>
              <a:gd name="connsiteY69" fmla="*/ 1912467 h 2344739"/>
              <a:gd name="connsiteX70" fmla="*/ 9151232 w 12192001"/>
              <a:gd name="connsiteY70" fmla="*/ 1923669 h 2344739"/>
              <a:gd name="connsiteX71" fmla="*/ 9150210 w 12192001"/>
              <a:gd name="connsiteY71" fmla="*/ 1922604 h 2344739"/>
              <a:gd name="connsiteX72" fmla="*/ 9137318 w 12192001"/>
              <a:gd name="connsiteY72" fmla="*/ 1920435 h 2344739"/>
              <a:gd name="connsiteX73" fmla="*/ 9113812 w 12192001"/>
              <a:gd name="connsiteY73" fmla="*/ 1919069 h 2344739"/>
              <a:gd name="connsiteX74" fmla="*/ 9053453 w 12192001"/>
              <a:gd name="connsiteY74" fmla="*/ 1910755 h 2344739"/>
              <a:gd name="connsiteX75" fmla="*/ 9005486 w 12192001"/>
              <a:gd name="connsiteY75" fmla="*/ 1914040 h 2344739"/>
              <a:gd name="connsiteX76" fmla="*/ 9005201 w 12192001"/>
              <a:gd name="connsiteY76" fmla="*/ 1913800 h 2344739"/>
              <a:gd name="connsiteX77" fmla="*/ 8996232 w 12192001"/>
              <a:gd name="connsiteY77" fmla="*/ 1915011 h 2344739"/>
              <a:gd name="connsiteX78" fmla="*/ 8990394 w 12192001"/>
              <a:gd name="connsiteY78" fmla="*/ 1917072 h 2344739"/>
              <a:gd name="connsiteX79" fmla="*/ 8974337 w 12192001"/>
              <a:gd name="connsiteY79" fmla="*/ 1920298 h 2344739"/>
              <a:gd name="connsiteX80" fmla="*/ 8968011 w 12192001"/>
              <a:gd name="connsiteY80" fmla="*/ 1919598 h 2344739"/>
              <a:gd name="connsiteX81" fmla="*/ 8963048 w 12192001"/>
              <a:gd name="connsiteY81" fmla="*/ 1917373 h 2344739"/>
              <a:gd name="connsiteX82" fmla="*/ 8928988 w 12192001"/>
              <a:gd name="connsiteY82" fmla="*/ 1914185 h 2344739"/>
              <a:gd name="connsiteX83" fmla="*/ 8752444 w 12192001"/>
              <a:gd name="connsiteY83" fmla="*/ 1933417 h 2344739"/>
              <a:gd name="connsiteX84" fmla="*/ 8707847 w 12192001"/>
              <a:gd name="connsiteY84" fmla="*/ 1935518 h 2344739"/>
              <a:gd name="connsiteX85" fmla="*/ 8596071 w 12192001"/>
              <a:gd name="connsiteY85" fmla="*/ 1944090 h 2344739"/>
              <a:gd name="connsiteX86" fmla="*/ 8525230 w 12192001"/>
              <a:gd name="connsiteY86" fmla="*/ 1929248 h 2344739"/>
              <a:gd name="connsiteX87" fmla="*/ 8510983 w 12192001"/>
              <a:gd name="connsiteY87" fmla="*/ 1935163 h 2344739"/>
              <a:gd name="connsiteX88" fmla="*/ 8506167 w 12192001"/>
              <a:gd name="connsiteY88" fmla="*/ 1938164 h 2344739"/>
              <a:gd name="connsiteX89" fmla="*/ 8497968 w 12192001"/>
              <a:gd name="connsiteY89" fmla="*/ 1940902 h 2344739"/>
              <a:gd name="connsiteX90" fmla="*/ 8497594 w 12192001"/>
              <a:gd name="connsiteY90" fmla="*/ 1940723 h 2344739"/>
              <a:gd name="connsiteX91" fmla="*/ 8490249 w 12192001"/>
              <a:gd name="connsiteY91" fmla="*/ 1943773 h 2344739"/>
              <a:gd name="connsiteX92" fmla="*/ 8367182 w 12192001"/>
              <a:gd name="connsiteY92" fmla="*/ 1957815 h 2344739"/>
              <a:gd name="connsiteX93" fmla="*/ 8353799 w 12192001"/>
              <a:gd name="connsiteY93" fmla="*/ 1958009 h 2344739"/>
              <a:gd name="connsiteX94" fmla="*/ 8352373 w 12192001"/>
              <a:gd name="connsiteY94" fmla="*/ 1957169 h 2344739"/>
              <a:gd name="connsiteX95" fmla="*/ 8320104 w 12192001"/>
              <a:gd name="connsiteY95" fmla="*/ 1974587 h 2344739"/>
              <a:gd name="connsiteX96" fmla="*/ 8314433 w 12192001"/>
              <a:gd name="connsiteY96" fmla="*/ 1974913 h 2344739"/>
              <a:gd name="connsiteX97" fmla="*/ 8295174 w 12192001"/>
              <a:gd name="connsiteY97" fmla="*/ 1988808 h 2344739"/>
              <a:gd name="connsiteX98" fmla="*/ 8284276 w 12192001"/>
              <a:gd name="connsiteY98" fmla="*/ 1994631 h 2344739"/>
              <a:gd name="connsiteX99" fmla="*/ 8283150 w 12192001"/>
              <a:gd name="connsiteY99" fmla="*/ 1999074 h 2344739"/>
              <a:gd name="connsiteX100" fmla="*/ 8266076 w 12192001"/>
              <a:gd name="connsiteY100" fmla="*/ 2006249 h 2344739"/>
              <a:gd name="connsiteX101" fmla="*/ 8263377 w 12192001"/>
              <a:gd name="connsiteY101" fmla="*/ 2006019 h 2344739"/>
              <a:gd name="connsiteX102" fmla="*/ 8252033 w 12192001"/>
              <a:gd name="connsiteY102" fmla="*/ 2015862 h 2344739"/>
              <a:gd name="connsiteX103" fmla="*/ 8245834 w 12192001"/>
              <a:gd name="connsiteY103" fmla="*/ 2028854 h 2344739"/>
              <a:gd name="connsiteX104" fmla="*/ 8090272 w 12192001"/>
              <a:gd name="connsiteY104" fmla="*/ 2075015 h 2344739"/>
              <a:gd name="connsiteX105" fmla="*/ 7905407 w 12192001"/>
              <a:gd name="connsiteY105" fmla="*/ 2116988 h 2344739"/>
              <a:gd name="connsiteX106" fmla="*/ 7718745 w 12192001"/>
              <a:gd name="connsiteY106" fmla="*/ 2142703 h 2344739"/>
              <a:gd name="connsiteX107" fmla="*/ 7614347 w 12192001"/>
              <a:gd name="connsiteY107" fmla="*/ 2139232 h 2344739"/>
              <a:gd name="connsiteX108" fmla="*/ 7527543 w 12192001"/>
              <a:gd name="connsiteY108" fmla="*/ 2145060 h 2344739"/>
              <a:gd name="connsiteX109" fmla="*/ 7519571 w 12192001"/>
              <a:gd name="connsiteY109" fmla="*/ 2147613 h 2344739"/>
              <a:gd name="connsiteX110" fmla="*/ 7507411 w 12192001"/>
              <a:gd name="connsiteY110" fmla="*/ 2148948 h 2344739"/>
              <a:gd name="connsiteX111" fmla="*/ 7507040 w 12192001"/>
              <a:gd name="connsiteY111" fmla="*/ 2148621 h 2344739"/>
              <a:gd name="connsiteX112" fmla="*/ 7495795 w 12192001"/>
              <a:gd name="connsiteY112" fmla="*/ 2150573 h 2344739"/>
              <a:gd name="connsiteX113" fmla="*/ 7405391 w 12192001"/>
              <a:gd name="connsiteY113" fmla="*/ 2142468 h 2344739"/>
              <a:gd name="connsiteX114" fmla="*/ 7312180 w 12192001"/>
              <a:gd name="connsiteY114" fmla="*/ 2132873 h 2344739"/>
              <a:gd name="connsiteX115" fmla="*/ 7310853 w 12192001"/>
              <a:gd name="connsiteY115" fmla="*/ 2131431 h 2344739"/>
              <a:gd name="connsiteX116" fmla="*/ 7218559 w 12192001"/>
              <a:gd name="connsiteY116" fmla="*/ 2156680 h 2344739"/>
              <a:gd name="connsiteX117" fmla="*/ 7201101 w 12192001"/>
              <a:gd name="connsiteY117" fmla="*/ 2161230 h 2344739"/>
              <a:gd name="connsiteX118" fmla="*/ 7197004 w 12192001"/>
              <a:gd name="connsiteY118" fmla="*/ 2166588 h 2344739"/>
              <a:gd name="connsiteX119" fmla="*/ 7170808 w 12192001"/>
              <a:gd name="connsiteY119" fmla="*/ 2171236 h 2344739"/>
              <a:gd name="connsiteX120" fmla="*/ 7096988 w 12192001"/>
              <a:gd name="connsiteY120" fmla="*/ 2183464 h 2344739"/>
              <a:gd name="connsiteX121" fmla="*/ 7018496 w 12192001"/>
              <a:gd name="connsiteY121" fmla="*/ 2183090 h 2344739"/>
              <a:gd name="connsiteX122" fmla="*/ 6904146 w 12192001"/>
              <a:gd name="connsiteY122" fmla="*/ 2212596 h 2344739"/>
              <a:gd name="connsiteX123" fmla="*/ 6708222 w 12192001"/>
              <a:gd name="connsiteY123" fmla="*/ 2240551 h 2344739"/>
              <a:gd name="connsiteX124" fmla="*/ 6549454 w 12192001"/>
              <a:gd name="connsiteY124" fmla="*/ 2269327 h 2344739"/>
              <a:gd name="connsiteX125" fmla="*/ 6317560 w 12192001"/>
              <a:gd name="connsiteY125" fmla="*/ 2316127 h 2344739"/>
              <a:gd name="connsiteX126" fmla="*/ 6168674 w 12192001"/>
              <a:gd name="connsiteY126" fmla="*/ 2318214 h 2344739"/>
              <a:gd name="connsiteX127" fmla="*/ 6073848 w 12192001"/>
              <a:gd name="connsiteY127" fmla="*/ 2338676 h 2344739"/>
              <a:gd name="connsiteX128" fmla="*/ 6068529 w 12192001"/>
              <a:gd name="connsiteY128" fmla="*/ 2337139 h 2344739"/>
              <a:gd name="connsiteX129" fmla="*/ 6048638 w 12192001"/>
              <a:gd name="connsiteY129" fmla="*/ 2337822 h 2344739"/>
              <a:gd name="connsiteX130" fmla="*/ 6041285 w 12192001"/>
              <a:gd name="connsiteY130" fmla="*/ 2329473 h 2344739"/>
              <a:gd name="connsiteX131" fmla="*/ 6010090 w 12192001"/>
              <a:gd name="connsiteY131" fmla="*/ 2324380 h 2344739"/>
              <a:gd name="connsiteX132" fmla="*/ 5957375 w 12192001"/>
              <a:gd name="connsiteY132" fmla="*/ 2328024 h 2344739"/>
              <a:gd name="connsiteX133" fmla="*/ 5758919 w 12192001"/>
              <a:gd name="connsiteY133" fmla="*/ 2343716 h 2344739"/>
              <a:gd name="connsiteX134" fmla="*/ 5626960 w 12192001"/>
              <a:gd name="connsiteY134" fmla="*/ 2344739 h 2344739"/>
              <a:gd name="connsiteX135" fmla="*/ 5470906 w 12192001"/>
              <a:gd name="connsiteY135" fmla="*/ 2330719 h 2344739"/>
              <a:gd name="connsiteX136" fmla="*/ 5432761 w 12192001"/>
              <a:gd name="connsiteY136" fmla="*/ 2319466 h 2344739"/>
              <a:gd name="connsiteX137" fmla="*/ 5381669 w 12192001"/>
              <a:gd name="connsiteY137" fmla="*/ 2301764 h 2344739"/>
              <a:gd name="connsiteX138" fmla="*/ 5261764 w 12192001"/>
              <a:gd name="connsiteY138" fmla="*/ 2281347 h 2344739"/>
              <a:gd name="connsiteX139" fmla="*/ 5222961 w 12192001"/>
              <a:gd name="connsiteY139" fmla="*/ 2270223 h 2344739"/>
              <a:gd name="connsiteX140" fmla="*/ 5174660 w 12192001"/>
              <a:gd name="connsiteY140" fmla="*/ 2267233 h 2344739"/>
              <a:gd name="connsiteX141" fmla="*/ 5156554 w 12192001"/>
              <a:gd name="connsiteY141" fmla="*/ 2260010 h 2344739"/>
              <a:gd name="connsiteX142" fmla="*/ 5142599 w 12192001"/>
              <a:gd name="connsiteY142" fmla="*/ 2256610 h 2344739"/>
              <a:gd name="connsiteX143" fmla="*/ 5139596 w 12192001"/>
              <a:gd name="connsiteY143" fmla="*/ 2254509 h 2344739"/>
              <a:gd name="connsiteX144" fmla="*/ 5121659 w 12192001"/>
              <a:gd name="connsiteY144" fmla="*/ 2243656 h 2344739"/>
              <a:gd name="connsiteX145" fmla="*/ 5065790 w 12192001"/>
              <a:gd name="connsiteY145" fmla="*/ 2250227 h 2344739"/>
              <a:gd name="connsiteX146" fmla="*/ 5011514 w 12192001"/>
              <a:gd name="connsiteY146" fmla="*/ 2233846 h 2344739"/>
              <a:gd name="connsiteX147" fmla="*/ 4840441 w 12192001"/>
              <a:gd name="connsiteY147" fmla="*/ 2209829 h 2344739"/>
              <a:gd name="connsiteX148" fmla="*/ 4762447 w 12192001"/>
              <a:gd name="connsiteY148" fmla="*/ 2182061 h 2344739"/>
              <a:gd name="connsiteX149" fmla="*/ 4723186 w 12192001"/>
              <a:gd name="connsiteY149" fmla="*/ 2173047 h 2344739"/>
              <a:gd name="connsiteX150" fmla="*/ 4721176 w 12192001"/>
              <a:gd name="connsiteY150" fmla="*/ 2172298 h 2344739"/>
              <a:gd name="connsiteX151" fmla="*/ 4722111 w 12192001"/>
              <a:gd name="connsiteY151" fmla="*/ 2172087 h 2344739"/>
              <a:gd name="connsiteX152" fmla="*/ 4717202 w 12192001"/>
              <a:gd name="connsiteY152" fmla="*/ 2170817 h 2344739"/>
              <a:gd name="connsiteX153" fmla="*/ 4721176 w 12192001"/>
              <a:gd name="connsiteY153" fmla="*/ 2172298 h 2344739"/>
              <a:gd name="connsiteX154" fmla="*/ 4715526 w 12192001"/>
              <a:gd name="connsiteY154" fmla="*/ 2173573 h 2344739"/>
              <a:gd name="connsiteX155" fmla="*/ 4515814 w 12192001"/>
              <a:gd name="connsiteY155" fmla="*/ 2163671 h 2344739"/>
              <a:gd name="connsiteX156" fmla="*/ 4428543 w 12192001"/>
              <a:gd name="connsiteY156" fmla="*/ 2153020 h 2344739"/>
              <a:gd name="connsiteX157" fmla="*/ 4362875 w 12192001"/>
              <a:gd name="connsiteY157" fmla="*/ 2151674 h 2344739"/>
              <a:gd name="connsiteX158" fmla="*/ 4316966 w 12192001"/>
              <a:gd name="connsiteY158" fmla="*/ 2158289 h 2344739"/>
              <a:gd name="connsiteX159" fmla="*/ 4315110 w 12192001"/>
              <a:gd name="connsiteY159" fmla="*/ 2156948 h 2344739"/>
              <a:gd name="connsiteX160" fmla="*/ 4295144 w 12192001"/>
              <a:gd name="connsiteY160" fmla="*/ 2155069 h 2344739"/>
              <a:gd name="connsiteX161" fmla="*/ 4290064 w 12192001"/>
              <a:gd name="connsiteY161" fmla="*/ 2157986 h 2344739"/>
              <a:gd name="connsiteX162" fmla="*/ 4276142 w 12192001"/>
              <a:gd name="connsiteY162" fmla="*/ 2157740 h 2344739"/>
              <a:gd name="connsiteX163" fmla="*/ 4248117 w 12192001"/>
              <a:gd name="connsiteY163" fmla="*/ 2160064 h 2344739"/>
              <a:gd name="connsiteX164" fmla="*/ 4202051 w 12192001"/>
              <a:gd name="connsiteY164" fmla="*/ 2157269 h 2344739"/>
              <a:gd name="connsiteX165" fmla="*/ 4201745 w 12192001"/>
              <a:gd name="connsiteY165" fmla="*/ 2156010 h 2344739"/>
              <a:gd name="connsiteX166" fmla="*/ 4191248 w 12192001"/>
              <a:gd name="connsiteY166" fmla="*/ 2150376 h 2344739"/>
              <a:gd name="connsiteX167" fmla="*/ 4142745 w 12192001"/>
              <a:gd name="connsiteY167" fmla="*/ 2134511 h 2344739"/>
              <a:gd name="connsiteX168" fmla="*/ 4083097 w 12192001"/>
              <a:gd name="connsiteY168" fmla="*/ 2107978 h 2344739"/>
              <a:gd name="connsiteX169" fmla="*/ 4074546 w 12192001"/>
              <a:gd name="connsiteY169" fmla="*/ 2107143 h 2344739"/>
              <a:gd name="connsiteX170" fmla="*/ 4074427 w 12192001"/>
              <a:gd name="connsiteY170" fmla="*/ 2106844 h 2344739"/>
              <a:gd name="connsiteX171" fmla="*/ 4065510 w 12192001"/>
              <a:gd name="connsiteY171" fmla="*/ 2105400 h 2344739"/>
              <a:gd name="connsiteX172" fmla="*/ 4058954 w 12192001"/>
              <a:gd name="connsiteY172" fmla="*/ 2105618 h 2344739"/>
              <a:gd name="connsiteX173" fmla="*/ 4042364 w 12192001"/>
              <a:gd name="connsiteY173" fmla="*/ 2103997 h 2344739"/>
              <a:gd name="connsiteX174" fmla="*/ 4036997 w 12192001"/>
              <a:gd name="connsiteY174" fmla="*/ 2101563 h 2344739"/>
              <a:gd name="connsiteX175" fmla="*/ 4035363 w 12192001"/>
              <a:gd name="connsiteY175" fmla="*/ 2097896 h 2344739"/>
              <a:gd name="connsiteX176" fmla="*/ 4033778 w 12192001"/>
              <a:gd name="connsiteY176" fmla="*/ 2098131 h 2344739"/>
              <a:gd name="connsiteX177" fmla="*/ 4004538 w 12192001"/>
              <a:gd name="connsiteY177" fmla="*/ 2085563 h 2344739"/>
              <a:gd name="connsiteX178" fmla="*/ 3936846 w 12192001"/>
              <a:gd name="connsiteY178" fmla="*/ 2068106 h 2344739"/>
              <a:gd name="connsiteX179" fmla="*/ 3897275 w 12192001"/>
              <a:gd name="connsiteY179" fmla="*/ 2062451 h 2344739"/>
              <a:gd name="connsiteX180" fmla="*/ 3789760 w 12192001"/>
              <a:gd name="connsiteY180" fmla="*/ 2042213 h 2344739"/>
              <a:gd name="connsiteX181" fmla="*/ 3682513 w 12192001"/>
              <a:gd name="connsiteY181" fmla="*/ 2018290 h 2344739"/>
              <a:gd name="connsiteX182" fmla="*/ 3610035 w 12192001"/>
              <a:gd name="connsiteY182" fmla="*/ 1986019 h 2344739"/>
              <a:gd name="connsiteX183" fmla="*/ 3603855 w 12192001"/>
              <a:gd name="connsiteY183" fmla="*/ 1987381 h 2344739"/>
              <a:gd name="connsiteX184" fmla="*/ 3594736 w 12192001"/>
              <a:gd name="connsiteY184" fmla="*/ 1987545 h 2344739"/>
              <a:gd name="connsiteX185" fmla="*/ 3594501 w 12192001"/>
              <a:gd name="connsiteY185" fmla="*/ 1987276 h 2344739"/>
              <a:gd name="connsiteX186" fmla="*/ 3585978 w 12192001"/>
              <a:gd name="connsiteY186" fmla="*/ 1987966 h 2344739"/>
              <a:gd name="connsiteX187" fmla="*/ 3536135 w 12192001"/>
              <a:gd name="connsiteY187" fmla="*/ 1978267 h 2344739"/>
              <a:gd name="connsiteX188" fmla="*/ 3473223 w 12192001"/>
              <a:gd name="connsiteY188" fmla="*/ 1974606 h 2344739"/>
              <a:gd name="connsiteX189" fmla="*/ 3400728 w 12192001"/>
              <a:gd name="connsiteY189" fmla="*/ 1962558 h 2344739"/>
              <a:gd name="connsiteX190" fmla="*/ 3363888 w 12192001"/>
              <a:gd name="connsiteY190" fmla="*/ 1979510 h 2344739"/>
              <a:gd name="connsiteX191" fmla="*/ 3344026 w 12192001"/>
              <a:gd name="connsiteY191" fmla="*/ 1981192 h 2344739"/>
              <a:gd name="connsiteX192" fmla="*/ 3341698 w 12192001"/>
              <a:gd name="connsiteY192" fmla="*/ 1980217 h 2344739"/>
              <a:gd name="connsiteX193" fmla="*/ 3262356 w 12192001"/>
              <a:gd name="connsiteY193" fmla="*/ 1986094 h 2344739"/>
              <a:gd name="connsiteX194" fmla="*/ 3142556 w 12192001"/>
              <a:gd name="connsiteY194" fmla="*/ 1993869 h 2344739"/>
              <a:gd name="connsiteX195" fmla="*/ 3030291 w 12192001"/>
              <a:gd name="connsiteY195" fmla="*/ 1996512 h 2344739"/>
              <a:gd name="connsiteX196" fmla="*/ 2781569 w 12192001"/>
              <a:gd name="connsiteY196" fmla="*/ 2018333 h 2344739"/>
              <a:gd name="connsiteX197" fmla="*/ 2646527 w 12192001"/>
              <a:gd name="connsiteY197" fmla="*/ 2028869 h 2344739"/>
              <a:gd name="connsiteX198" fmla="*/ 2568028 w 12192001"/>
              <a:gd name="connsiteY198" fmla="*/ 2002628 h 2344739"/>
              <a:gd name="connsiteX199" fmla="*/ 2443255 w 12192001"/>
              <a:gd name="connsiteY199" fmla="*/ 2016529 h 2344739"/>
              <a:gd name="connsiteX200" fmla="*/ 2315112 w 12192001"/>
              <a:gd name="connsiteY200" fmla="*/ 2024996 h 2344739"/>
              <a:gd name="connsiteX201" fmla="*/ 2208578 w 12192001"/>
              <a:gd name="connsiteY201" fmla="*/ 2019763 h 2344739"/>
              <a:gd name="connsiteX202" fmla="*/ 2094665 w 12192001"/>
              <a:gd name="connsiteY202" fmla="*/ 2003052 h 2344739"/>
              <a:gd name="connsiteX203" fmla="*/ 1997356 w 12192001"/>
              <a:gd name="connsiteY203" fmla="*/ 1995032 h 2344739"/>
              <a:gd name="connsiteX204" fmla="*/ 1928172 w 12192001"/>
              <a:gd name="connsiteY204" fmla="*/ 2016977 h 2344739"/>
              <a:gd name="connsiteX205" fmla="*/ 1921650 w 12192001"/>
              <a:gd name="connsiteY205" fmla="*/ 2012146 h 2344739"/>
              <a:gd name="connsiteX206" fmla="*/ 1873080 w 12192001"/>
              <a:gd name="connsiteY206" fmla="*/ 2013741 h 2344739"/>
              <a:gd name="connsiteX207" fmla="*/ 1786655 w 12192001"/>
              <a:gd name="connsiteY207" fmla="*/ 2041363 h 2344739"/>
              <a:gd name="connsiteX208" fmla="*/ 1738204 w 12192001"/>
              <a:gd name="connsiteY208" fmla="*/ 2036312 h 2344739"/>
              <a:gd name="connsiteX209" fmla="*/ 1675071 w 12192001"/>
              <a:gd name="connsiteY209" fmla="*/ 2019963 h 2344739"/>
              <a:gd name="connsiteX210" fmla="*/ 1608669 w 12192001"/>
              <a:gd name="connsiteY210" fmla="*/ 2013066 h 2344739"/>
              <a:gd name="connsiteX211" fmla="*/ 1496110 w 12192001"/>
              <a:gd name="connsiteY211" fmla="*/ 1987476 h 2344739"/>
              <a:gd name="connsiteX212" fmla="*/ 1149979 w 12192001"/>
              <a:gd name="connsiteY212" fmla="*/ 1938041 h 2344739"/>
              <a:gd name="connsiteX213" fmla="*/ 858269 w 12192001"/>
              <a:gd name="connsiteY213" fmla="*/ 1928608 h 2344739"/>
              <a:gd name="connsiteX214" fmla="*/ 837540 w 12192001"/>
              <a:gd name="connsiteY214" fmla="*/ 1929821 h 2344739"/>
              <a:gd name="connsiteX215" fmla="*/ 816809 w 12192001"/>
              <a:gd name="connsiteY215" fmla="*/ 1927857 h 2344739"/>
              <a:gd name="connsiteX216" fmla="*/ 811506 w 12192001"/>
              <a:gd name="connsiteY216" fmla="*/ 1930751 h 2344739"/>
              <a:gd name="connsiteX217" fmla="*/ 797041 w 12192001"/>
              <a:gd name="connsiteY217" fmla="*/ 1930446 h 2344739"/>
              <a:gd name="connsiteX218" fmla="*/ 767901 w 12192001"/>
              <a:gd name="connsiteY218" fmla="*/ 1932653 h 2344739"/>
              <a:gd name="connsiteX219" fmla="*/ 763053 w 12192001"/>
              <a:gd name="connsiteY219" fmla="*/ 1930432 h 2344739"/>
              <a:gd name="connsiteX220" fmla="*/ 720047 w 12192001"/>
              <a:gd name="connsiteY220" fmla="*/ 1929661 h 2344739"/>
              <a:gd name="connsiteX221" fmla="*/ 719742 w 12192001"/>
              <a:gd name="connsiteY221" fmla="*/ 1928399 h 2344739"/>
              <a:gd name="connsiteX222" fmla="*/ 708875 w 12192001"/>
              <a:gd name="connsiteY222" fmla="*/ 1922722 h 2344739"/>
              <a:gd name="connsiteX223" fmla="*/ 596792 w 12192001"/>
              <a:gd name="connsiteY223" fmla="*/ 1879864 h 2344739"/>
              <a:gd name="connsiteX224" fmla="*/ 578535 w 12192001"/>
              <a:gd name="connsiteY224" fmla="*/ 1877212 h 2344739"/>
              <a:gd name="connsiteX225" fmla="*/ 571717 w 12192001"/>
              <a:gd name="connsiteY225" fmla="*/ 1877401 h 2344739"/>
              <a:gd name="connsiteX226" fmla="*/ 445099 w 12192001"/>
              <a:gd name="connsiteY226" fmla="*/ 1839371 h 2344739"/>
              <a:gd name="connsiteX227" fmla="*/ 404015 w 12192001"/>
              <a:gd name="connsiteY227" fmla="*/ 1833548 h 2344739"/>
              <a:gd name="connsiteX228" fmla="*/ 292435 w 12192001"/>
              <a:gd name="connsiteY228" fmla="*/ 1812852 h 2344739"/>
              <a:gd name="connsiteX229" fmla="*/ 118381 w 12192001"/>
              <a:gd name="connsiteY229" fmla="*/ 1761047 h 2344739"/>
              <a:gd name="connsiteX230" fmla="*/ 15526 w 12192001"/>
              <a:gd name="connsiteY230" fmla="*/ 1758191 h 2344739"/>
              <a:gd name="connsiteX231" fmla="*/ 2 w 12192001"/>
              <a:gd name="connsiteY231" fmla="*/ 1752722 h 2344739"/>
              <a:gd name="connsiteX232" fmla="*/ 1 w 12192001"/>
              <a:gd name="connsiteY232" fmla="*/ 762497 h 2344739"/>
              <a:gd name="connsiteX233" fmla="*/ 0 w 12192001"/>
              <a:gd name="connsiteY233" fmla="*/ 762497 h 2344739"/>
              <a:gd name="connsiteX234" fmla="*/ 0 w 12192001"/>
              <a:gd name="connsiteY234" fmla="*/ 222213 h 2344739"/>
              <a:gd name="connsiteX235" fmla="*/ 0 w 12192001"/>
              <a:gd name="connsiteY235"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522499 w 12192001"/>
              <a:gd name="connsiteY25" fmla="*/ 1207528 h 2344739"/>
              <a:gd name="connsiteX26" fmla="*/ 11245526 w 12192001"/>
              <a:gd name="connsiteY26" fmla="*/ 1274060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51232 w 12192001"/>
              <a:gd name="connsiteY69" fmla="*/ 1923669 h 2344739"/>
              <a:gd name="connsiteX70" fmla="*/ 9150210 w 12192001"/>
              <a:gd name="connsiteY70" fmla="*/ 1922604 h 2344739"/>
              <a:gd name="connsiteX71" fmla="*/ 9137318 w 12192001"/>
              <a:gd name="connsiteY71" fmla="*/ 1920435 h 2344739"/>
              <a:gd name="connsiteX72" fmla="*/ 9113812 w 12192001"/>
              <a:gd name="connsiteY72" fmla="*/ 1919069 h 2344739"/>
              <a:gd name="connsiteX73" fmla="*/ 9053453 w 12192001"/>
              <a:gd name="connsiteY73" fmla="*/ 1910755 h 2344739"/>
              <a:gd name="connsiteX74" fmla="*/ 9005486 w 12192001"/>
              <a:gd name="connsiteY74" fmla="*/ 1914040 h 2344739"/>
              <a:gd name="connsiteX75" fmla="*/ 9005201 w 12192001"/>
              <a:gd name="connsiteY75" fmla="*/ 1913800 h 2344739"/>
              <a:gd name="connsiteX76" fmla="*/ 8996232 w 12192001"/>
              <a:gd name="connsiteY76" fmla="*/ 1915011 h 2344739"/>
              <a:gd name="connsiteX77" fmla="*/ 8990394 w 12192001"/>
              <a:gd name="connsiteY77" fmla="*/ 1917072 h 2344739"/>
              <a:gd name="connsiteX78" fmla="*/ 8974337 w 12192001"/>
              <a:gd name="connsiteY78" fmla="*/ 1920298 h 2344739"/>
              <a:gd name="connsiteX79" fmla="*/ 8968011 w 12192001"/>
              <a:gd name="connsiteY79" fmla="*/ 1919598 h 2344739"/>
              <a:gd name="connsiteX80" fmla="*/ 8963048 w 12192001"/>
              <a:gd name="connsiteY80" fmla="*/ 1917373 h 2344739"/>
              <a:gd name="connsiteX81" fmla="*/ 8928988 w 12192001"/>
              <a:gd name="connsiteY81" fmla="*/ 1914185 h 2344739"/>
              <a:gd name="connsiteX82" fmla="*/ 8752444 w 12192001"/>
              <a:gd name="connsiteY82" fmla="*/ 1933417 h 2344739"/>
              <a:gd name="connsiteX83" fmla="*/ 8707847 w 12192001"/>
              <a:gd name="connsiteY83" fmla="*/ 1935518 h 2344739"/>
              <a:gd name="connsiteX84" fmla="*/ 8596071 w 12192001"/>
              <a:gd name="connsiteY84" fmla="*/ 1944090 h 2344739"/>
              <a:gd name="connsiteX85" fmla="*/ 8525230 w 12192001"/>
              <a:gd name="connsiteY85" fmla="*/ 1929248 h 2344739"/>
              <a:gd name="connsiteX86" fmla="*/ 8510983 w 12192001"/>
              <a:gd name="connsiteY86" fmla="*/ 1935163 h 2344739"/>
              <a:gd name="connsiteX87" fmla="*/ 8506167 w 12192001"/>
              <a:gd name="connsiteY87" fmla="*/ 1938164 h 2344739"/>
              <a:gd name="connsiteX88" fmla="*/ 8497968 w 12192001"/>
              <a:gd name="connsiteY88" fmla="*/ 1940902 h 2344739"/>
              <a:gd name="connsiteX89" fmla="*/ 8497594 w 12192001"/>
              <a:gd name="connsiteY89" fmla="*/ 1940723 h 2344739"/>
              <a:gd name="connsiteX90" fmla="*/ 8490249 w 12192001"/>
              <a:gd name="connsiteY90" fmla="*/ 1943773 h 2344739"/>
              <a:gd name="connsiteX91" fmla="*/ 8367182 w 12192001"/>
              <a:gd name="connsiteY91" fmla="*/ 1957815 h 2344739"/>
              <a:gd name="connsiteX92" fmla="*/ 8353799 w 12192001"/>
              <a:gd name="connsiteY92" fmla="*/ 1958009 h 2344739"/>
              <a:gd name="connsiteX93" fmla="*/ 8352373 w 12192001"/>
              <a:gd name="connsiteY93" fmla="*/ 1957169 h 2344739"/>
              <a:gd name="connsiteX94" fmla="*/ 8320104 w 12192001"/>
              <a:gd name="connsiteY94" fmla="*/ 1974587 h 2344739"/>
              <a:gd name="connsiteX95" fmla="*/ 8314433 w 12192001"/>
              <a:gd name="connsiteY95" fmla="*/ 1974913 h 2344739"/>
              <a:gd name="connsiteX96" fmla="*/ 8295174 w 12192001"/>
              <a:gd name="connsiteY96" fmla="*/ 1988808 h 2344739"/>
              <a:gd name="connsiteX97" fmla="*/ 8284276 w 12192001"/>
              <a:gd name="connsiteY97" fmla="*/ 1994631 h 2344739"/>
              <a:gd name="connsiteX98" fmla="*/ 8283150 w 12192001"/>
              <a:gd name="connsiteY98" fmla="*/ 1999074 h 2344739"/>
              <a:gd name="connsiteX99" fmla="*/ 8266076 w 12192001"/>
              <a:gd name="connsiteY99" fmla="*/ 2006249 h 2344739"/>
              <a:gd name="connsiteX100" fmla="*/ 8263377 w 12192001"/>
              <a:gd name="connsiteY100" fmla="*/ 2006019 h 2344739"/>
              <a:gd name="connsiteX101" fmla="*/ 8252033 w 12192001"/>
              <a:gd name="connsiteY101" fmla="*/ 2015862 h 2344739"/>
              <a:gd name="connsiteX102" fmla="*/ 8245834 w 12192001"/>
              <a:gd name="connsiteY102" fmla="*/ 2028854 h 2344739"/>
              <a:gd name="connsiteX103" fmla="*/ 8090272 w 12192001"/>
              <a:gd name="connsiteY103" fmla="*/ 2075015 h 2344739"/>
              <a:gd name="connsiteX104" fmla="*/ 7905407 w 12192001"/>
              <a:gd name="connsiteY104" fmla="*/ 2116988 h 2344739"/>
              <a:gd name="connsiteX105" fmla="*/ 7718745 w 12192001"/>
              <a:gd name="connsiteY105" fmla="*/ 2142703 h 2344739"/>
              <a:gd name="connsiteX106" fmla="*/ 7614347 w 12192001"/>
              <a:gd name="connsiteY106" fmla="*/ 2139232 h 2344739"/>
              <a:gd name="connsiteX107" fmla="*/ 7527543 w 12192001"/>
              <a:gd name="connsiteY107" fmla="*/ 2145060 h 2344739"/>
              <a:gd name="connsiteX108" fmla="*/ 7519571 w 12192001"/>
              <a:gd name="connsiteY108" fmla="*/ 2147613 h 2344739"/>
              <a:gd name="connsiteX109" fmla="*/ 7507411 w 12192001"/>
              <a:gd name="connsiteY109" fmla="*/ 2148948 h 2344739"/>
              <a:gd name="connsiteX110" fmla="*/ 7507040 w 12192001"/>
              <a:gd name="connsiteY110" fmla="*/ 2148621 h 2344739"/>
              <a:gd name="connsiteX111" fmla="*/ 7495795 w 12192001"/>
              <a:gd name="connsiteY111" fmla="*/ 2150573 h 2344739"/>
              <a:gd name="connsiteX112" fmla="*/ 7405391 w 12192001"/>
              <a:gd name="connsiteY112" fmla="*/ 2142468 h 2344739"/>
              <a:gd name="connsiteX113" fmla="*/ 7312180 w 12192001"/>
              <a:gd name="connsiteY113" fmla="*/ 2132873 h 2344739"/>
              <a:gd name="connsiteX114" fmla="*/ 7310853 w 12192001"/>
              <a:gd name="connsiteY114" fmla="*/ 2131431 h 2344739"/>
              <a:gd name="connsiteX115" fmla="*/ 7218559 w 12192001"/>
              <a:gd name="connsiteY115" fmla="*/ 2156680 h 2344739"/>
              <a:gd name="connsiteX116" fmla="*/ 7201101 w 12192001"/>
              <a:gd name="connsiteY116" fmla="*/ 2161230 h 2344739"/>
              <a:gd name="connsiteX117" fmla="*/ 7197004 w 12192001"/>
              <a:gd name="connsiteY117" fmla="*/ 2166588 h 2344739"/>
              <a:gd name="connsiteX118" fmla="*/ 7170808 w 12192001"/>
              <a:gd name="connsiteY118" fmla="*/ 2171236 h 2344739"/>
              <a:gd name="connsiteX119" fmla="*/ 7096988 w 12192001"/>
              <a:gd name="connsiteY119" fmla="*/ 2183464 h 2344739"/>
              <a:gd name="connsiteX120" fmla="*/ 7018496 w 12192001"/>
              <a:gd name="connsiteY120" fmla="*/ 2183090 h 2344739"/>
              <a:gd name="connsiteX121" fmla="*/ 6904146 w 12192001"/>
              <a:gd name="connsiteY121" fmla="*/ 2212596 h 2344739"/>
              <a:gd name="connsiteX122" fmla="*/ 6708222 w 12192001"/>
              <a:gd name="connsiteY122" fmla="*/ 2240551 h 2344739"/>
              <a:gd name="connsiteX123" fmla="*/ 6549454 w 12192001"/>
              <a:gd name="connsiteY123" fmla="*/ 2269327 h 2344739"/>
              <a:gd name="connsiteX124" fmla="*/ 6317560 w 12192001"/>
              <a:gd name="connsiteY124" fmla="*/ 2316127 h 2344739"/>
              <a:gd name="connsiteX125" fmla="*/ 6168674 w 12192001"/>
              <a:gd name="connsiteY125" fmla="*/ 2318214 h 2344739"/>
              <a:gd name="connsiteX126" fmla="*/ 6073848 w 12192001"/>
              <a:gd name="connsiteY126" fmla="*/ 2338676 h 2344739"/>
              <a:gd name="connsiteX127" fmla="*/ 6068529 w 12192001"/>
              <a:gd name="connsiteY127" fmla="*/ 2337139 h 2344739"/>
              <a:gd name="connsiteX128" fmla="*/ 6048638 w 12192001"/>
              <a:gd name="connsiteY128" fmla="*/ 2337822 h 2344739"/>
              <a:gd name="connsiteX129" fmla="*/ 6041285 w 12192001"/>
              <a:gd name="connsiteY129" fmla="*/ 2329473 h 2344739"/>
              <a:gd name="connsiteX130" fmla="*/ 6010090 w 12192001"/>
              <a:gd name="connsiteY130" fmla="*/ 2324380 h 2344739"/>
              <a:gd name="connsiteX131" fmla="*/ 5957375 w 12192001"/>
              <a:gd name="connsiteY131" fmla="*/ 2328024 h 2344739"/>
              <a:gd name="connsiteX132" fmla="*/ 5758919 w 12192001"/>
              <a:gd name="connsiteY132" fmla="*/ 2343716 h 2344739"/>
              <a:gd name="connsiteX133" fmla="*/ 5626960 w 12192001"/>
              <a:gd name="connsiteY133" fmla="*/ 2344739 h 2344739"/>
              <a:gd name="connsiteX134" fmla="*/ 5470906 w 12192001"/>
              <a:gd name="connsiteY134" fmla="*/ 2330719 h 2344739"/>
              <a:gd name="connsiteX135" fmla="*/ 5432761 w 12192001"/>
              <a:gd name="connsiteY135" fmla="*/ 2319466 h 2344739"/>
              <a:gd name="connsiteX136" fmla="*/ 5381669 w 12192001"/>
              <a:gd name="connsiteY136" fmla="*/ 2301764 h 2344739"/>
              <a:gd name="connsiteX137" fmla="*/ 5261764 w 12192001"/>
              <a:gd name="connsiteY137" fmla="*/ 2281347 h 2344739"/>
              <a:gd name="connsiteX138" fmla="*/ 5222961 w 12192001"/>
              <a:gd name="connsiteY138" fmla="*/ 2270223 h 2344739"/>
              <a:gd name="connsiteX139" fmla="*/ 5174660 w 12192001"/>
              <a:gd name="connsiteY139" fmla="*/ 2267233 h 2344739"/>
              <a:gd name="connsiteX140" fmla="*/ 5156554 w 12192001"/>
              <a:gd name="connsiteY140" fmla="*/ 2260010 h 2344739"/>
              <a:gd name="connsiteX141" fmla="*/ 5142599 w 12192001"/>
              <a:gd name="connsiteY141" fmla="*/ 2256610 h 2344739"/>
              <a:gd name="connsiteX142" fmla="*/ 5139596 w 12192001"/>
              <a:gd name="connsiteY142" fmla="*/ 2254509 h 2344739"/>
              <a:gd name="connsiteX143" fmla="*/ 5121659 w 12192001"/>
              <a:gd name="connsiteY143" fmla="*/ 2243656 h 2344739"/>
              <a:gd name="connsiteX144" fmla="*/ 5065790 w 12192001"/>
              <a:gd name="connsiteY144" fmla="*/ 2250227 h 2344739"/>
              <a:gd name="connsiteX145" fmla="*/ 5011514 w 12192001"/>
              <a:gd name="connsiteY145" fmla="*/ 2233846 h 2344739"/>
              <a:gd name="connsiteX146" fmla="*/ 4840441 w 12192001"/>
              <a:gd name="connsiteY146" fmla="*/ 2209829 h 2344739"/>
              <a:gd name="connsiteX147" fmla="*/ 4762447 w 12192001"/>
              <a:gd name="connsiteY147" fmla="*/ 2182061 h 2344739"/>
              <a:gd name="connsiteX148" fmla="*/ 4723186 w 12192001"/>
              <a:gd name="connsiteY148" fmla="*/ 2173047 h 2344739"/>
              <a:gd name="connsiteX149" fmla="*/ 4721176 w 12192001"/>
              <a:gd name="connsiteY149" fmla="*/ 2172298 h 2344739"/>
              <a:gd name="connsiteX150" fmla="*/ 4722111 w 12192001"/>
              <a:gd name="connsiteY150" fmla="*/ 2172087 h 2344739"/>
              <a:gd name="connsiteX151" fmla="*/ 4717202 w 12192001"/>
              <a:gd name="connsiteY151" fmla="*/ 2170817 h 2344739"/>
              <a:gd name="connsiteX152" fmla="*/ 4721176 w 12192001"/>
              <a:gd name="connsiteY152" fmla="*/ 2172298 h 2344739"/>
              <a:gd name="connsiteX153" fmla="*/ 4715526 w 12192001"/>
              <a:gd name="connsiteY153" fmla="*/ 2173573 h 2344739"/>
              <a:gd name="connsiteX154" fmla="*/ 4515814 w 12192001"/>
              <a:gd name="connsiteY154" fmla="*/ 2163671 h 2344739"/>
              <a:gd name="connsiteX155" fmla="*/ 4428543 w 12192001"/>
              <a:gd name="connsiteY155" fmla="*/ 2153020 h 2344739"/>
              <a:gd name="connsiteX156" fmla="*/ 4362875 w 12192001"/>
              <a:gd name="connsiteY156" fmla="*/ 2151674 h 2344739"/>
              <a:gd name="connsiteX157" fmla="*/ 4316966 w 12192001"/>
              <a:gd name="connsiteY157" fmla="*/ 2158289 h 2344739"/>
              <a:gd name="connsiteX158" fmla="*/ 4315110 w 12192001"/>
              <a:gd name="connsiteY158" fmla="*/ 2156948 h 2344739"/>
              <a:gd name="connsiteX159" fmla="*/ 4295144 w 12192001"/>
              <a:gd name="connsiteY159" fmla="*/ 2155069 h 2344739"/>
              <a:gd name="connsiteX160" fmla="*/ 4290064 w 12192001"/>
              <a:gd name="connsiteY160" fmla="*/ 2157986 h 2344739"/>
              <a:gd name="connsiteX161" fmla="*/ 4276142 w 12192001"/>
              <a:gd name="connsiteY161" fmla="*/ 2157740 h 2344739"/>
              <a:gd name="connsiteX162" fmla="*/ 4248117 w 12192001"/>
              <a:gd name="connsiteY162" fmla="*/ 2160064 h 2344739"/>
              <a:gd name="connsiteX163" fmla="*/ 4202051 w 12192001"/>
              <a:gd name="connsiteY163" fmla="*/ 2157269 h 2344739"/>
              <a:gd name="connsiteX164" fmla="*/ 4201745 w 12192001"/>
              <a:gd name="connsiteY164" fmla="*/ 2156010 h 2344739"/>
              <a:gd name="connsiteX165" fmla="*/ 4191248 w 12192001"/>
              <a:gd name="connsiteY165" fmla="*/ 2150376 h 2344739"/>
              <a:gd name="connsiteX166" fmla="*/ 4142745 w 12192001"/>
              <a:gd name="connsiteY166" fmla="*/ 2134511 h 2344739"/>
              <a:gd name="connsiteX167" fmla="*/ 4083097 w 12192001"/>
              <a:gd name="connsiteY167" fmla="*/ 2107978 h 2344739"/>
              <a:gd name="connsiteX168" fmla="*/ 4074546 w 12192001"/>
              <a:gd name="connsiteY168" fmla="*/ 2107143 h 2344739"/>
              <a:gd name="connsiteX169" fmla="*/ 4074427 w 12192001"/>
              <a:gd name="connsiteY169" fmla="*/ 2106844 h 2344739"/>
              <a:gd name="connsiteX170" fmla="*/ 4065510 w 12192001"/>
              <a:gd name="connsiteY170" fmla="*/ 2105400 h 2344739"/>
              <a:gd name="connsiteX171" fmla="*/ 4058954 w 12192001"/>
              <a:gd name="connsiteY171" fmla="*/ 2105618 h 2344739"/>
              <a:gd name="connsiteX172" fmla="*/ 4042364 w 12192001"/>
              <a:gd name="connsiteY172" fmla="*/ 2103997 h 2344739"/>
              <a:gd name="connsiteX173" fmla="*/ 4036997 w 12192001"/>
              <a:gd name="connsiteY173" fmla="*/ 2101563 h 2344739"/>
              <a:gd name="connsiteX174" fmla="*/ 4035363 w 12192001"/>
              <a:gd name="connsiteY174" fmla="*/ 2097896 h 2344739"/>
              <a:gd name="connsiteX175" fmla="*/ 4033778 w 12192001"/>
              <a:gd name="connsiteY175" fmla="*/ 2098131 h 2344739"/>
              <a:gd name="connsiteX176" fmla="*/ 4004538 w 12192001"/>
              <a:gd name="connsiteY176" fmla="*/ 2085563 h 2344739"/>
              <a:gd name="connsiteX177" fmla="*/ 3936846 w 12192001"/>
              <a:gd name="connsiteY177" fmla="*/ 2068106 h 2344739"/>
              <a:gd name="connsiteX178" fmla="*/ 3897275 w 12192001"/>
              <a:gd name="connsiteY178" fmla="*/ 2062451 h 2344739"/>
              <a:gd name="connsiteX179" fmla="*/ 3789760 w 12192001"/>
              <a:gd name="connsiteY179" fmla="*/ 2042213 h 2344739"/>
              <a:gd name="connsiteX180" fmla="*/ 3682513 w 12192001"/>
              <a:gd name="connsiteY180" fmla="*/ 2018290 h 2344739"/>
              <a:gd name="connsiteX181" fmla="*/ 3610035 w 12192001"/>
              <a:gd name="connsiteY181" fmla="*/ 1986019 h 2344739"/>
              <a:gd name="connsiteX182" fmla="*/ 3603855 w 12192001"/>
              <a:gd name="connsiteY182" fmla="*/ 1987381 h 2344739"/>
              <a:gd name="connsiteX183" fmla="*/ 3594736 w 12192001"/>
              <a:gd name="connsiteY183" fmla="*/ 1987545 h 2344739"/>
              <a:gd name="connsiteX184" fmla="*/ 3594501 w 12192001"/>
              <a:gd name="connsiteY184" fmla="*/ 1987276 h 2344739"/>
              <a:gd name="connsiteX185" fmla="*/ 3585978 w 12192001"/>
              <a:gd name="connsiteY185" fmla="*/ 1987966 h 2344739"/>
              <a:gd name="connsiteX186" fmla="*/ 3536135 w 12192001"/>
              <a:gd name="connsiteY186" fmla="*/ 1978267 h 2344739"/>
              <a:gd name="connsiteX187" fmla="*/ 3473223 w 12192001"/>
              <a:gd name="connsiteY187" fmla="*/ 1974606 h 2344739"/>
              <a:gd name="connsiteX188" fmla="*/ 3400728 w 12192001"/>
              <a:gd name="connsiteY188" fmla="*/ 1962558 h 2344739"/>
              <a:gd name="connsiteX189" fmla="*/ 3363888 w 12192001"/>
              <a:gd name="connsiteY189" fmla="*/ 1979510 h 2344739"/>
              <a:gd name="connsiteX190" fmla="*/ 3344026 w 12192001"/>
              <a:gd name="connsiteY190" fmla="*/ 1981192 h 2344739"/>
              <a:gd name="connsiteX191" fmla="*/ 3341698 w 12192001"/>
              <a:gd name="connsiteY191" fmla="*/ 1980217 h 2344739"/>
              <a:gd name="connsiteX192" fmla="*/ 3262356 w 12192001"/>
              <a:gd name="connsiteY192" fmla="*/ 1986094 h 2344739"/>
              <a:gd name="connsiteX193" fmla="*/ 3142556 w 12192001"/>
              <a:gd name="connsiteY193" fmla="*/ 1993869 h 2344739"/>
              <a:gd name="connsiteX194" fmla="*/ 3030291 w 12192001"/>
              <a:gd name="connsiteY194" fmla="*/ 1996512 h 2344739"/>
              <a:gd name="connsiteX195" fmla="*/ 2781569 w 12192001"/>
              <a:gd name="connsiteY195" fmla="*/ 2018333 h 2344739"/>
              <a:gd name="connsiteX196" fmla="*/ 2646527 w 12192001"/>
              <a:gd name="connsiteY196" fmla="*/ 2028869 h 2344739"/>
              <a:gd name="connsiteX197" fmla="*/ 2568028 w 12192001"/>
              <a:gd name="connsiteY197" fmla="*/ 2002628 h 2344739"/>
              <a:gd name="connsiteX198" fmla="*/ 2443255 w 12192001"/>
              <a:gd name="connsiteY198" fmla="*/ 2016529 h 2344739"/>
              <a:gd name="connsiteX199" fmla="*/ 2315112 w 12192001"/>
              <a:gd name="connsiteY199" fmla="*/ 2024996 h 2344739"/>
              <a:gd name="connsiteX200" fmla="*/ 2208578 w 12192001"/>
              <a:gd name="connsiteY200" fmla="*/ 2019763 h 2344739"/>
              <a:gd name="connsiteX201" fmla="*/ 2094665 w 12192001"/>
              <a:gd name="connsiteY201" fmla="*/ 2003052 h 2344739"/>
              <a:gd name="connsiteX202" fmla="*/ 1997356 w 12192001"/>
              <a:gd name="connsiteY202" fmla="*/ 1995032 h 2344739"/>
              <a:gd name="connsiteX203" fmla="*/ 1928172 w 12192001"/>
              <a:gd name="connsiteY203" fmla="*/ 2016977 h 2344739"/>
              <a:gd name="connsiteX204" fmla="*/ 1921650 w 12192001"/>
              <a:gd name="connsiteY204" fmla="*/ 2012146 h 2344739"/>
              <a:gd name="connsiteX205" fmla="*/ 1873080 w 12192001"/>
              <a:gd name="connsiteY205" fmla="*/ 2013741 h 2344739"/>
              <a:gd name="connsiteX206" fmla="*/ 1786655 w 12192001"/>
              <a:gd name="connsiteY206" fmla="*/ 2041363 h 2344739"/>
              <a:gd name="connsiteX207" fmla="*/ 1738204 w 12192001"/>
              <a:gd name="connsiteY207" fmla="*/ 2036312 h 2344739"/>
              <a:gd name="connsiteX208" fmla="*/ 1675071 w 12192001"/>
              <a:gd name="connsiteY208" fmla="*/ 2019963 h 2344739"/>
              <a:gd name="connsiteX209" fmla="*/ 1608669 w 12192001"/>
              <a:gd name="connsiteY209" fmla="*/ 2013066 h 2344739"/>
              <a:gd name="connsiteX210" fmla="*/ 1496110 w 12192001"/>
              <a:gd name="connsiteY210" fmla="*/ 1987476 h 2344739"/>
              <a:gd name="connsiteX211" fmla="*/ 1149979 w 12192001"/>
              <a:gd name="connsiteY211" fmla="*/ 1938041 h 2344739"/>
              <a:gd name="connsiteX212" fmla="*/ 858269 w 12192001"/>
              <a:gd name="connsiteY212" fmla="*/ 1928608 h 2344739"/>
              <a:gd name="connsiteX213" fmla="*/ 837540 w 12192001"/>
              <a:gd name="connsiteY213" fmla="*/ 1929821 h 2344739"/>
              <a:gd name="connsiteX214" fmla="*/ 816809 w 12192001"/>
              <a:gd name="connsiteY214" fmla="*/ 1927857 h 2344739"/>
              <a:gd name="connsiteX215" fmla="*/ 811506 w 12192001"/>
              <a:gd name="connsiteY215" fmla="*/ 1930751 h 2344739"/>
              <a:gd name="connsiteX216" fmla="*/ 797041 w 12192001"/>
              <a:gd name="connsiteY216" fmla="*/ 1930446 h 2344739"/>
              <a:gd name="connsiteX217" fmla="*/ 767901 w 12192001"/>
              <a:gd name="connsiteY217" fmla="*/ 1932653 h 2344739"/>
              <a:gd name="connsiteX218" fmla="*/ 763053 w 12192001"/>
              <a:gd name="connsiteY218" fmla="*/ 1930432 h 2344739"/>
              <a:gd name="connsiteX219" fmla="*/ 720047 w 12192001"/>
              <a:gd name="connsiteY219" fmla="*/ 1929661 h 2344739"/>
              <a:gd name="connsiteX220" fmla="*/ 719742 w 12192001"/>
              <a:gd name="connsiteY220" fmla="*/ 1928399 h 2344739"/>
              <a:gd name="connsiteX221" fmla="*/ 708875 w 12192001"/>
              <a:gd name="connsiteY221" fmla="*/ 1922722 h 2344739"/>
              <a:gd name="connsiteX222" fmla="*/ 596792 w 12192001"/>
              <a:gd name="connsiteY222" fmla="*/ 1879864 h 2344739"/>
              <a:gd name="connsiteX223" fmla="*/ 578535 w 12192001"/>
              <a:gd name="connsiteY223" fmla="*/ 1877212 h 2344739"/>
              <a:gd name="connsiteX224" fmla="*/ 571717 w 12192001"/>
              <a:gd name="connsiteY224" fmla="*/ 1877401 h 2344739"/>
              <a:gd name="connsiteX225" fmla="*/ 445099 w 12192001"/>
              <a:gd name="connsiteY225" fmla="*/ 1839371 h 2344739"/>
              <a:gd name="connsiteX226" fmla="*/ 404015 w 12192001"/>
              <a:gd name="connsiteY226" fmla="*/ 1833548 h 2344739"/>
              <a:gd name="connsiteX227" fmla="*/ 292435 w 12192001"/>
              <a:gd name="connsiteY227" fmla="*/ 1812852 h 2344739"/>
              <a:gd name="connsiteX228" fmla="*/ 118381 w 12192001"/>
              <a:gd name="connsiteY228" fmla="*/ 1761047 h 2344739"/>
              <a:gd name="connsiteX229" fmla="*/ 15526 w 12192001"/>
              <a:gd name="connsiteY229" fmla="*/ 1758191 h 2344739"/>
              <a:gd name="connsiteX230" fmla="*/ 2 w 12192001"/>
              <a:gd name="connsiteY230" fmla="*/ 1752722 h 2344739"/>
              <a:gd name="connsiteX231" fmla="*/ 1 w 12192001"/>
              <a:gd name="connsiteY231" fmla="*/ 762497 h 2344739"/>
              <a:gd name="connsiteX232" fmla="*/ 0 w 12192001"/>
              <a:gd name="connsiteY232" fmla="*/ 762497 h 2344739"/>
              <a:gd name="connsiteX233" fmla="*/ 0 w 12192001"/>
              <a:gd name="connsiteY233" fmla="*/ 222213 h 2344739"/>
              <a:gd name="connsiteX234" fmla="*/ 0 w 12192001"/>
              <a:gd name="connsiteY234"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522499 w 12192001"/>
              <a:gd name="connsiteY25" fmla="*/ 1207528 h 2344739"/>
              <a:gd name="connsiteX26" fmla="*/ 11245526 w 12192001"/>
              <a:gd name="connsiteY26" fmla="*/ 1274060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51232 w 12192001"/>
              <a:gd name="connsiteY69" fmla="*/ 1923669 h 2344739"/>
              <a:gd name="connsiteX70" fmla="*/ 9150210 w 12192001"/>
              <a:gd name="connsiteY70" fmla="*/ 1922604 h 2344739"/>
              <a:gd name="connsiteX71" fmla="*/ 9137318 w 12192001"/>
              <a:gd name="connsiteY71" fmla="*/ 1920435 h 2344739"/>
              <a:gd name="connsiteX72" fmla="*/ 9113812 w 12192001"/>
              <a:gd name="connsiteY72" fmla="*/ 1919069 h 2344739"/>
              <a:gd name="connsiteX73" fmla="*/ 9053453 w 12192001"/>
              <a:gd name="connsiteY73" fmla="*/ 1910755 h 2344739"/>
              <a:gd name="connsiteX74" fmla="*/ 9005486 w 12192001"/>
              <a:gd name="connsiteY74" fmla="*/ 1914040 h 2344739"/>
              <a:gd name="connsiteX75" fmla="*/ 9005201 w 12192001"/>
              <a:gd name="connsiteY75" fmla="*/ 1913800 h 2344739"/>
              <a:gd name="connsiteX76" fmla="*/ 8996232 w 12192001"/>
              <a:gd name="connsiteY76" fmla="*/ 1915011 h 2344739"/>
              <a:gd name="connsiteX77" fmla="*/ 8990394 w 12192001"/>
              <a:gd name="connsiteY77" fmla="*/ 1917072 h 2344739"/>
              <a:gd name="connsiteX78" fmla="*/ 8974337 w 12192001"/>
              <a:gd name="connsiteY78" fmla="*/ 1920298 h 2344739"/>
              <a:gd name="connsiteX79" fmla="*/ 8968011 w 12192001"/>
              <a:gd name="connsiteY79" fmla="*/ 1919598 h 2344739"/>
              <a:gd name="connsiteX80" fmla="*/ 8963048 w 12192001"/>
              <a:gd name="connsiteY80" fmla="*/ 1917373 h 2344739"/>
              <a:gd name="connsiteX81" fmla="*/ 8928988 w 12192001"/>
              <a:gd name="connsiteY81" fmla="*/ 1914185 h 2344739"/>
              <a:gd name="connsiteX82" fmla="*/ 8752444 w 12192001"/>
              <a:gd name="connsiteY82" fmla="*/ 1933417 h 2344739"/>
              <a:gd name="connsiteX83" fmla="*/ 8707847 w 12192001"/>
              <a:gd name="connsiteY83" fmla="*/ 1935518 h 2344739"/>
              <a:gd name="connsiteX84" fmla="*/ 8596071 w 12192001"/>
              <a:gd name="connsiteY84" fmla="*/ 1944090 h 2344739"/>
              <a:gd name="connsiteX85" fmla="*/ 8525230 w 12192001"/>
              <a:gd name="connsiteY85" fmla="*/ 1929248 h 2344739"/>
              <a:gd name="connsiteX86" fmla="*/ 8510983 w 12192001"/>
              <a:gd name="connsiteY86" fmla="*/ 1935163 h 2344739"/>
              <a:gd name="connsiteX87" fmla="*/ 8506167 w 12192001"/>
              <a:gd name="connsiteY87" fmla="*/ 1938164 h 2344739"/>
              <a:gd name="connsiteX88" fmla="*/ 8497968 w 12192001"/>
              <a:gd name="connsiteY88" fmla="*/ 1940902 h 2344739"/>
              <a:gd name="connsiteX89" fmla="*/ 8497594 w 12192001"/>
              <a:gd name="connsiteY89" fmla="*/ 1940723 h 2344739"/>
              <a:gd name="connsiteX90" fmla="*/ 8490249 w 12192001"/>
              <a:gd name="connsiteY90" fmla="*/ 1943773 h 2344739"/>
              <a:gd name="connsiteX91" fmla="*/ 8367182 w 12192001"/>
              <a:gd name="connsiteY91" fmla="*/ 1957815 h 2344739"/>
              <a:gd name="connsiteX92" fmla="*/ 8353799 w 12192001"/>
              <a:gd name="connsiteY92" fmla="*/ 1958009 h 2344739"/>
              <a:gd name="connsiteX93" fmla="*/ 8352373 w 12192001"/>
              <a:gd name="connsiteY93" fmla="*/ 1957169 h 2344739"/>
              <a:gd name="connsiteX94" fmla="*/ 8320104 w 12192001"/>
              <a:gd name="connsiteY94" fmla="*/ 1974587 h 2344739"/>
              <a:gd name="connsiteX95" fmla="*/ 8314433 w 12192001"/>
              <a:gd name="connsiteY95" fmla="*/ 1974913 h 2344739"/>
              <a:gd name="connsiteX96" fmla="*/ 8295174 w 12192001"/>
              <a:gd name="connsiteY96" fmla="*/ 1988808 h 2344739"/>
              <a:gd name="connsiteX97" fmla="*/ 8284276 w 12192001"/>
              <a:gd name="connsiteY97" fmla="*/ 1994631 h 2344739"/>
              <a:gd name="connsiteX98" fmla="*/ 8283150 w 12192001"/>
              <a:gd name="connsiteY98" fmla="*/ 1999074 h 2344739"/>
              <a:gd name="connsiteX99" fmla="*/ 8266076 w 12192001"/>
              <a:gd name="connsiteY99" fmla="*/ 2006249 h 2344739"/>
              <a:gd name="connsiteX100" fmla="*/ 8263377 w 12192001"/>
              <a:gd name="connsiteY100" fmla="*/ 2006019 h 2344739"/>
              <a:gd name="connsiteX101" fmla="*/ 8252033 w 12192001"/>
              <a:gd name="connsiteY101" fmla="*/ 2015862 h 2344739"/>
              <a:gd name="connsiteX102" fmla="*/ 8245834 w 12192001"/>
              <a:gd name="connsiteY102" fmla="*/ 2028854 h 2344739"/>
              <a:gd name="connsiteX103" fmla="*/ 8090272 w 12192001"/>
              <a:gd name="connsiteY103" fmla="*/ 2075015 h 2344739"/>
              <a:gd name="connsiteX104" fmla="*/ 7905407 w 12192001"/>
              <a:gd name="connsiteY104" fmla="*/ 2116988 h 2344739"/>
              <a:gd name="connsiteX105" fmla="*/ 7718745 w 12192001"/>
              <a:gd name="connsiteY105" fmla="*/ 2142703 h 2344739"/>
              <a:gd name="connsiteX106" fmla="*/ 7614347 w 12192001"/>
              <a:gd name="connsiteY106" fmla="*/ 2139232 h 2344739"/>
              <a:gd name="connsiteX107" fmla="*/ 7527543 w 12192001"/>
              <a:gd name="connsiteY107" fmla="*/ 2145060 h 2344739"/>
              <a:gd name="connsiteX108" fmla="*/ 7519571 w 12192001"/>
              <a:gd name="connsiteY108" fmla="*/ 2147613 h 2344739"/>
              <a:gd name="connsiteX109" fmla="*/ 7507411 w 12192001"/>
              <a:gd name="connsiteY109" fmla="*/ 2148948 h 2344739"/>
              <a:gd name="connsiteX110" fmla="*/ 7507040 w 12192001"/>
              <a:gd name="connsiteY110" fmla="*/ 2148621 h 2344739"/>
              <a:gd name="connsiteX111" fmla="*/ 7495795 w 12192001"/>
              <a:gd name="connsiteY111" fmla="*/ 2150573 h 2344739"/>
              <a:gd name="connsiteX112" fmla="*/ 7405391 w 12192001"/>
              <a:gd name="connsiteY112" fmla="*/ 2142468 h 2344739"/>
              <a:gd name="connsiteX113" fmla="*/ 7312180 w 12192001"/>
              <a:gd name="connsiteY113" fmla="*/ 2132873 h 2344739"/>
              <a:gd name="connsiteX114" fmla="*/ 7310853 w 12192001"/>
              <a:gd name="connsiteY114" fmla="*/ 2131431 h 2344739"/>
              <a:gd name="connsiteX115" fmla="*/ 7218559 w 12192001"/>
              <a:gd name="connsiteY115" fmla="*/ 2156680 h 2344739"/>
              <a:gd name="connsiteX116" fmla="*/ 7201101 w 12192001"/>
              <a:gd name="connsiteY116" fmla="*/ 2161230 h 2344739"/>
              <a:gd name="connsiteX117" fmla="*/ 7197004 w 12192001"/>
              <a:gd name="connsiteY117" fmla="*/ 2166588 h 2344739"/>
              <a:gd name="connsiteX118" fmla="*/ 7170808 w 12192001"/>
              <a:gd name="connsiteY118" fmla="*/ 2171236 h 2344739"/>
              <a:gd name="connsiteX119" fmla="*/ 7096988 w 12192001"/>
              <a:gd name="connsiteY119" fmla="*/ 2183464 h 2344739"/>
              <a:gd name="connsiteX120" fmla="*/ 7018496 w 12192001"/>
              <a:gd name="connsiteY120" fmla="*/ 2183090 h 2344739"/>
              <a:gd name="connsiteX121" fmla="*/ 6904146 w 12192001"/>
              <a:gd name="connsiteY121" fmla="*/ 2212596 h 2344739"/>
              <a:gd name="connsiteX122" fmla="*/ 6708222 w 12192001"/>
              <a:gd name="connsiteY122" fmla="*/ 2240551 h 2344739"/>
              <a:gd name="connsiteX123" fmla="*/ 6549454 w 12192001"/>
              <a:gd name="connsiteY123" fmla="*/ 2269327 h 2344739"/>
              <a:gd name="connsiteX124" fmla="*/ 6317560 w 12192001"/>
              <a:gd name="connsiteY124" fmla="*/ 2316127 h 2344739"/>
              <a:gd name="connsiteX125" fmla="*/ 6168674 w 12192001"/>
              <a:gd name="connsiteY125" fmla="*/ 2318214 h 2344739"/>
              <a:gd name="connsiteX126" fmla="*/ 6073848 w 12192001"/>
              <a:gd name="connsiteY126" fmla="*/ 2338676 h 2344739"/>
              <a:gd name="connsiteX127" fmla="*/ 6068529 w 12192001"/>
              <a:gd name="connsiteY127" fmla="*/ 2337139 h 2344739"/>
              <a:gd name="connsiteX128" fmla="*/ 6048638 w 12192001"/>
              <a:gd name="connsiteY128" fmla="*/ 2337822 h 2344739"/>
              <a:gd name="connsiteX129" fmla="*/ 6041285 w 12192001"/>
              <a:gd name="connsiteY129" fmla="*/ 2329473 h 2344739"/>
              <a:gd name="connsiteX130" fmla="*/ 6010090 w 12192001"/>
              <a:gd name="connsiteY130" fmla="*/ 2324380 h 2344739"/>
              <a:gd name="connsiteX131" fmla="*/ 5957375 w 12192001"/>
              <a:gd name="connsiteY131" fmla="*/ 2328024 h 2344739"/>
              <a:gd name="connsiteX132" fmla="*/ 5758919 w 12192001"/>
              <a:gd name="connsiteY132" fmla="*/ 2343716 h 2344739"/>
              <a:gd name="connsiteX133" fmla="*/ 5626960 w 12192001"/>
              <a:gd name="connsiteY133" fmla="*/ 2344739 h 2344739"/>
              <a:gd name="connsiteX134" fmla="*/ 5470906 w 12192001"/>
              <a:gd name="connsiteY134" fmla="*/ 2330719 h 2344739"/>
              <a:gd name="connsiteX135" fmla="*/ 5432761 w 12192001"/>
              <a:gd name="connsiteY135" fmla="*/ 2319466 h 2344739"/>
              <a:gd name="connsiteX136" fmla="*/ 5381669 w 12192001"/>
              <a:gd name="connsiteY136" fmla="*/ 2301764 h 2344739"/>
              <a:gd name="connsiteX137" fmla="*/ 5261764 w 12192001"/>
              <a:gd name="connsiteY137" fmla="*/ 2281347 h 2344739"/>
              <a:gd name="connsiteX138" fmla="*/ 5222961 w 12192001"/>
              <a:gd name="connsiteY138" fmla="*/ 2270223 h 2344739"/>
              <a:gd name="connsiteX139" fmla="*/ 5174660 w 12192001"/>
              <a:gd name="connsiteY139" fmla="*/ 2267233 h 2344739"/>
              <a:gd name="connsiteX140" fmla="*/ 5156554 w 12192001"/>
              <a:gd name="connsiteY140" fmla="*/ 2260010 h 2344739"/>
              <a:gd name="connsiteX141" fmla="*/ 5142599 w 12192001"/>
              <a:gd name="connsiteY141" fmla="*/ 2256610 h 2344739"/>
              <a:gd name="connsiteX142" fmla="*/ 5139596 w 12192001"/>
              <a:gd name="connsiteY142" fmla="*/ 2254509 h 2344739"/>
              <a:gd name="connsiteX143" fmla="*/ 5121659 w 12192001"/>
              <a:gd name="connsiteY143" fmla="*/ 2243656 h 2344739"/>
              <a:gd name="connsiteX144" fmla="*/ 5065790 w 12192001"/>
              <a:gd name="connsiteY144" fmla="*/ 2250227 h 2344739"/>
              <a:gd name="connsiteX145" fmla="*/ 5011514 w 12192001"/>
              <a:gd name="connsiteY145" fmla="*/ 2233846 h 2344739"/>
              <a:gd name="connsiteX146" fmla="*/ 4840441 w 12192001"/>
              <a:gd name="connsiteY146" fmla="*/ 2209829 h 2344739"/>
              <a:gd name="connsiteX147" fmla="*/ 4762447 w 12192001"/>
              <a:gd name="connsiteY147" fmla="*/ 2182061 h 2344739"/>
              <a:gd name="connsiteX148" fmla="*/ 4723186 w 12192001"/>
              <a:gd name="connsiteY148" fmla="*/ 2173047 h 2344739"/>
              <a:gd name="connsiteX149" fmla="*/ 4721176 w 12192001"/>
              <a:gd name="connsiteY149" fmla="*/ 2172298 h 2344739"/>
              <a:gd name="connsiteX150" fmla="*/ 4722111 w 12192001"/>
              <a:gd name="connsiteY150" fmla="*/ 2172087 h 2344739"/>
              <a:gd name="connsiteX151" fmla="*/ 4717202 w 12192001"/>
              <a:gd name="connsiteY151" fmla="*/ 2170817 h 2344739"/>
              <a:gd name="connsiteX152" fmla="*/ 4721176 w 12192001"/>
              <a:gd name="connsiteY152" fmla="*/ 2172298 h 2344739"/>
              <a:gd name="connsiteX153" fmla="*/ 4715526 w 12192001"/>
              <a:gd name="connsiteY153" fmla="*/ 2173573 h 2344739"/>
              <a:gd name="connsiteX154" fmla="*/ 4515814 w 12192001"/>
              <a:gd name="connsiteY154" fmla="*/ 2163671 h 2344739"/>
              <a:gd name="connsiteX155" fmla="*/ 4428543 w 12192001"/>
              <a:gd name="connsiteY155" fmla="*/ 2153020 h 2344739"/>
              <a:gd name="connsiteX156" fmla="*/ 4362875 w 12192001"/>
              <a:gd name="connsiteY156" fmla="*/ 2151674 h 2344739"/>
              <a:gd name="connsiteX157" fmla="*/ 4316966 w 12192001"/>
              <a:gd name="connsiteY157" fmla="*/ 2158289 h 2344739"/>
              <a:gd name="connsiteX158" fmla="*/ 4315110 w 12192001"/>
              <a:gd name="connsiteY158" fmla="*/ 2156948 h 2344739"/>
              <a:gd name="connsiteX159" fmla="*/ 4295144 w 12192001"/>
              <a:gd name="connsiteY159" fmla="*/ 2155069 h 2344739"/>
              <a:gd name="connsiteX160" fmla="*/ 4290064 w 12192001"/>
              <a:gd name="connsiteY160" fmla="*/ 2157986 h 2344739"/>
              <a:gd name="connsiteX161" fmla="*/ 4276142 w 12192001"/>
              <a:gd name="connsiteY161" fmla="*/ 2157740 h 2344739"/>
              <a:gd name="connsiteX162" fmla="*/ 4248117 w 12192001"/>
              <a:gd name="connsiteY162" fmla="*/ 2160064 h 2344739"/>
              <a:gd name="connsiteX163" fmla="*/ 4202051 w 12192001"/>
              <a:gd name="connsiteY163" fmla="*/ 2157269 h 2344739"/>
              <a:gd name="connsiteX164" fmla="*/ 4201745 w 12192001"/>
              <a:gd name="connsiteY164" fmla="*/ 2156010 h 2344739"/>
              <a:gd name="connsiteX165" fmla="*/ 4191248 w 12192001"/>
              <a:gd name="connsiteY165" fmla="*/ 2150376 h 2344739"/>
              <a:gd name="connsiteX166" fmla="*/ 4142745 w 12192001"/>
              <a:gd name="connsiteY166" fmla="*/ 2134511 h 2344739"/>
              <a:gd name="connsiteX167" fmla="*/ 4083097 w 12192001"/>
              <a:gd name="connsiteY167" fmla="*/ 2107978 h 2344739"/>
              <a:gd name="connsiteX168" fmla="*/ 4074546 w 12192001"/>
              <a:gd name="connsiteY168" fmla="*/ 2107143 h 2344739"/>
              <a:gd name="connsiteX169" fmla="*/ 4074427 w 12192001"/>
              <a:gd name="connsiteY169" fmla="*/ 2106844 h 2344739"/>
              <a:gd name="connsiteX170" fmla="*/ 4065510 w 12192001"/>
              <a:gd name="connsiteY170" fmla="*/ 2105400 h 2344739"/>
              <a:gd name="connsiteX171" fmla="*/ 4058954 w 12192001"/>
              <a:gd name="connsiteY171" fmla="*/ 2105618 h 2344739"/>
              <a:gd name="connsiteX172" fmla="*/ 4042364 w 12192001"/>
              <a:gd name="connsiteY172" fmla="*/ 2103997 h 2344739"/>
              <a:gd name="connsiteX173" fmla="*/ 4036997 w 12192001"/>
              <a:gd name="connsiteY173" fmla="*/ 2101563 h 2344739"/>
              <a:gd name="connsiteX174" fmla="*/ 4035363 w 12192001"/>
              <a:gd name="connsiteY174" fmla="*/ 2097896 h 2344739"/>
              <a:gd name="connsiteX175" fmla="*/ 4033778 w 12192001"/>
              <a:gd name="connsiteY175" fmla="*/ 2098131 h 2344739"/>
              <a:gd name="connsiteX176" fmla="*/ 4004538 w 12192001"/>
              <a:gd name="connsiteY176" fmla="*/ 2085563 h 2344739"/>
              <a:gd name="connsiteX177" fmla="*/ 3936846 w 12192001"/>
              <a:gd name="connsiteY177" fmla="*/ 2068106 h 2344739"/>
              <a:gd name="connsiteX178" fmla="*/ 3897275 w 12192001"/>
              <a:gd name="connsiteY178" fmla="*/ 2062451 h 2344739"/>
              <a:gd name="connsiteX179" fmla="*/ 3789760 w 12192001"/>
              <a:gd name="connsiteY179" fmla="*/ 2042213 h 2344739"/>
              <a:gd name="connsiteX180" fmla="*/ 3682513 w 12192001"/>
              <a:gd name="connsiteY180" fmla="*/ 2018290 h 2344739"/>
              <a:gd name="connsiteX181" fmla="*/ 3610035 w 12192001"/>
              <a:gd name="connsiteY181" fmla="*/ 1986019 h 2344739"/>
              <a:gd name="connsiteX182" fmla="*/ 3603855 w 12192001"/>
              <a:gd name="connsiteY182" fmla="*/ 1987381 h 2344739"/>
              <a:gd name="connsiteX183" fmla="*/ 3594736 w 12192001"/>
              <a:gd name="connsiteY183" fmla="*/ 1987545 h 2344739"/>
              <a:gd name="connsiteX184" fmla="*/ 3594501 w 12192001"/>
              <a:gd name="connsiteY184" fmla="*/ 1987276 h 2344739"/>
              <a:gd name="connsiteX185" fmla="*/ 3585978 w 12192001"/>
              <a:gd name="connsiteY185" fmla="*/ 1987966 h 2344739"/>
              <a:gd name="connsiteX186" fmla="*/ 3536135 w 12192001"/>
              <a:gd name="connsiteY186" fmla="*/ 1978267 h 2344739"/>
              <a:gd name="connsiteX187" fmla="*/ 3473223 w 12192001"/>
              <a:gd name="connsiteY187" fmla="*/ 1974606 h 2344739"/>
              <a:gd name="connsiteX188" fmla="*/ 3400728 w 12192001"/>
              <a:gd name="connsiteY188" fmla="*/ 1962558 h 2344739"/>
              <a:gd name="connsiteX189" fmla="*/ 3363888 w 12192001"/>
              <a:gd name="connsiteY189" fmla="*/ 1979510 h 2344739"/>
              <a:gd name="connsiteX190" fmla="*/ 3344026 w 12192001"/>
              <a:gd name="connsiteY190" fmla="*/ 1981192 h 2344739"/>
              <a:gd name="connsiteX191" fmla="*/ 3341698 w 12192001"/>
              <a:gd name="connsiteY191" fmla="*/ 1980217 h 2344739"/>
              <a:gd name="connsiteX192" fmla="*/ 3262356 w 12192001"/>
              <a:gd name="connsiteY192" fmla="*/ 1986094 h 2344739"/>
              <a:gd name="connsiteX193" fmla="*/ 3142556 w 12192001"/>
              <a:gd name="connsiteY193" fmla="*/ 1993869 h 2344739"/>
              <a:gd name="connsiteX194" fmla="*/ 3030291 w 12192001"/>
              <a:gd name="connsiteY194" fmla="*/ 1996512 h 2344739"/>
              <a:gd name="connsiteX195" fmla="*/ 2781569 w 12192001"/>
              <a:gd name="connsiteY195" fmla="*/ 2018333 h 2344739"/>
              <a:gd name="connsiteX196" fmla="*/ 2646527 w 12192001"/>
              <a:gd name="connsiteY196" fmla="*/ 2028869 h 2344739"/>
              <a:gd name="connsiteX197" fmla="*/ 2568028 w 12192001"/>
              <a:gd name="connsiteY197" fmla="*/ 2002628 h 2344739"/>
              <a:gd name="connsiteX198" fmla="*/ 2443255 w 12192001"/>
              <a:gd name="connsiteY198" fmla="*/ 2016529 h 2344739"/>
              <a:gd name="connsiteX199" fmla="*/ 2315112 w 12192001"/>
              <a:gd name="connsiteY199" fmla="*/ 2024996 h 2344739"/>
              <a:gd name="connsiteX200" fmla="*/ 2208578 w 12192001"/>
              <a:gd name="connsiteY200" fmla="*/ 2019763 h 2344739"/>
              <a:gd name="connsiteX201" fmla="*/ 2094665 w 12192001"/>
              <a:gd name="connsiteY201" fmla="*/ 2003052 h 2344739"/>
              <a:gd name="connsiteX202" fmla="*/ 1997356 w 12192001"/>
              <a:gd name="connsiteY202" fmla="*/ 1995032 h 2344739"/>
              <a:gd name="connsiteX203" fmla="*/ 1928172 w 12192001"/>
              <a:gd name="connsiteY203" fmla="*/ 2016977 h 2344739"/>
              <a:gd name="connsiteX204" fmla="*/ 1921650 w 12192001"/>
              <a:gd name="connsiteY204" fmla="*/ 2012146 h 2344739"/>
              <a:gd name="connsiteX205" fmla="*/ 1873080 w 12192001"/>
              <a:gd name="connsiteY205" fmla="*/ 2013741 h 2344739"/>
              <a:gd name="connsiteX206" fmla="*/ 1786655 w 12192001"/>
              <a:gd name="connsiteY206" fmla="*/ 2041363 h 2344739"/>
              <a:gd name="connsiteX207" fmla="*/ 1738204 w 12192001"/>
              <a:gd name="connsiteY207" fmla="*/ 2036312 h 2344739"/>
              <a:gd name="connsiteX208" fmla="*/ 1675071 w 12192001"/>
              <a:gd name="connsiteY208" fmla="*/ 2019963 h 2344739"/>
              <a:gd name="connsiteX209" fmla="*/ 1608669 w 12192001"/>
              <a:gd name="connsiteY209" fmla="*/ 2013066 h 2344739"/>
              <a:gd name="connsiteX210" fmla="*/ 1496110 w 12192001"/>
              <a:gd name="connsiteY210" fmla="*/ 1987476 h 2344739"/>
              <a:gd name="connsiteX211" fmla="*/ 1149979 w 12192001"/>
              <a:gd name="connsiteY211" fmla="*/ 1938041 h 2344739"/>
              <a:gd name="connsiteX212" fmla="*/ 858269 w 12192001"/>
              <a:gd name="connsiteY212" fmla="*/ 1928608 h 2344739"/>
              <a:gd name="connsiteX213" fmla="*/ 837540 w 12192001"/>
              <a:gd name="connsiteY213" fmla="*/ 1929821 h 2344739"/>
              <a:gd name="connsiteX214" fmla="*/ 816809 w 12192001"/>
              <a:gd name="connsiteY214" fmla="*/ 1927857 h 2344739"/>
              <a:gd name="connsiteX215" fmla="*/ 811506 w 12192001"/>
              <a:gd name="connsiteY215" fmla="*/ 1930751 h 2344739"/>
              <a:gd name="connsiteX216" fmla="*/ 797041 w 12192001"/>
              <a:gd name="connsiteY216" fmla="*/ 1930446 h 2344739"/>
              <a:gd name="connsiteX217" fmla="*/ 767901 w 12192001"/>
              <a:gd name="connsiteY217" fmla="*/ 1932653 h 2344739"/>
              <a:gd name="connsiteX218" fmla="*/ 763053 w 12192001"/>
              <a:gd name="connsiteY218" fmla="*/ 1930432 h 2344739"/>
              <a:gd name="connsiteX219" fmla="*/ 720047 w 12192001"/>
              <a:gd name="connsiteY219" fmla="*/ 1929661 h 2344739"/>
              <a:gd name="connsiteX220" fmla="*/ 719742 w 12192001"/>
              <a:gd name="connsiteY220" fmla="*/ 1928399 h 2344739"/>
              <a:gd name="connsiteX221" fmla="*/ 708875 w 12192001"/>
              <a:gd name="connsiteY221" fmla="*/ 1922722 h 2344739"/>
              <a:gd name="connsiteX222" fmla="*/ 596792 w 12192001"/>
              <a:gd name="connsiteY222" fmla="*/ 1879864 h 2344739"/>
              <a:gd name="connsiteX223" fmla="*/ 578535 w 12192001"/>
              <a:gd name="connsiteY223" fmla="*/ 1877212 h 2344739"/>
              <a:gd name="connsiteX224" fmla="*/ 571717 w 12192001"/>
              <a:gd name="connsiteY224" fmla="*/ 1877401 h 2344739"/>
              <a:gd name="connsiteX225" fmla="*/ 445099 w 12192001"/>
              <a:gd name="connsiteY225" fmla="*/ 1839371 h 2344739"/>
              <a:gd name="connsiteX226" fmla="*/ 404015 w 12192001"/>
              <a:gd name="connsiteY226" fmla="*/ 1833548 h 2344739"/>
              <a:gd name="connsiteX227" fmla="*/ 292435 w 12192001"/>
              <a:gd name="connsiteY227" fmla="*/ 1812852 h 2344739"/>
              <a:gd name="connsiteX228" fmla="*/ 118381 w 12192001"/>
              <a:gd name="connsiteY228" fmla="*/ 1761047 h 2344739"/>
              <a:gd name="connsiteX229" fmla="*/ 15526 w 12192001"/>
              <a:gd name="connsiteY229" fmla="*/ 1758191 h 2344739"/>
              <a:gd name="connsiteX230" fmla="*/ 2 w 12192001"/>
              <a:gd name="connsiteY230" fmla="*/ 1752722 h 2344739"/>
              <a:gd name="connsiteX231" fmla="*/ 1 w 12192001"/>
              <a:gd name="connsiteY231" fmla="*/ 762497 h 2344739"/>
              <a:gd name="connsiteX232" fmla="*/ 0 w 12192001"/>
              <a:gd name="connsiteY232" fmla="*/ 762497 h 2344739"/>
              <a:gd name="connsiteX233" fmla="*/ 0 w 12192001"/>
              <a:gd name="connsiteY233" fmla="*/ 222213 h 2344739"/>
              <a:gd name="connsiteX234" fmla="*/ 0 w 12192001"/>
              <a:gd name="connsiteY234"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522499 w 12192001"/>
              <a:gd name="connsiteY25" fmla="*/ 1207528 h 2344739"/>
              <a:gd name="connsiteX26" fmla="*/ 11245526 w 12192001"/>
              <a:gd name="connsiteY26" fmla="*/ 1274060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51232 w 12192001"/>
              <a:gd name="connsiteY69" fmla="*/ 1923669 h 2344739"/>
              <a:gd name="connsiteX70" fmla="*/ 9150210 w 12192001"/>
              <a:gd name="connsiteY70" fmla="*/ 1922604 h 2344739"/>
              <a:gd name="connsiteX71" fmla="*/ 9137318 w 12192001"/>
              <a:gd name="connsiteY71" fmla="*/ 1920435 h 2344739"/>
              <a:gd name="connsiteX72" fmla="*/ 9113812 w 12192001"/>
              <a:gd name="connsiteY72" fmla="*/ 1919069 h 2344739"/>
              <a:gd name="connsiteX73" fmla="*/ 9053453 w 12192001"/>
              <a:gd name="connsiteY73" fmla="*/ 1910755 h 2344739"/>
              <a:gd name="connsiteX74" fmla="*/ 9005486 w 12192001"/>
              <a:gd name="connsiteY74" fmla="*/ 1914040 h 2344739"/>
              <a:gd name="connsiteX75" fmla="*/ 9005201 w 12192001"/>
              <a:gd name="connsiteY75" fmla="*/ 1913800 h 2344739"/>
              <a:gd name="connsiteX76" fmla="*/ 8996232 w 12192001"/>
              <a:gd name="connsiteY76" fmla="*/ 1915011 h 2344739"/>
              <a:gd name="connsiteX77" fmla="*/ 8990394 w 12192001"/>
              <a:gd name="connsiteY77" fmla="*/ 1917072 h 2344739"/>
              <a:gd name="connsiteX78" fmla="*/ 8974337 w 12192001"/>
              <a:gd name="connsiteY78" fmla="*/ 1920298 h 2344739"/>
              <a:gd name="connsiteX79" fmla="*/ 8968011 w 12192001"/>
              <a:gd name="connsiteY79" fmla="*/ 1919598 h 2344739"/>
              <a:gd name="connsiteX80" fmla="*/ 8963048 w 12192001"/>
              <a:gd name="connsiteY80" fmla="*/ 1917373 h 2344739"/>
              <a:gd name="connsiteX81" fmla="*/ 8928988 w 12192001"/>
              <a:gd name="connsiteY81" fmla="*/ 1914185 h 2344739"/>
              <a:gd name="connsiteX82" fmla="*/ 8752444 w 12192001"/>
              <a:gd name="connsiteY82" fmla="*/ 1933417 h 2344739"/>
              <a:gd name="connsiteX83" fmla="*/ 8707847 w 12192001"/>
              <a:gd name="connsiteY83" fmla="*/ 1935518 h 2344739"/>
              <a:gd name="connsiteX84" fmla="*/ 8596071 w 12192001"/>
              <a:gd name="connsiteY84" fmla="*/ 1944090 h 2344739"/>
              <a:gd name="connsiteX85" fmla="*/ 8525230 w 12192001"/>
              <a:gd name="connsiteY85" fmla="*/ 1929248 h 2344739"/>
              <a:gd name="connsiteX86" fmla="*/ 8510983 w 12192001"/>
              <a:gd name="connsiteY86" fmla="*/ 1935163 h 2344739"/>
              <a:gd name="connsiteX87" fmla="*/ 8506167 w 12192001"/>
              <a:gd name="connsiteY87" fmla="*/ 1938164 h 2344739"/>
              <a:gd name="connsiteX88" fmla="*/ 8497968 w 12192001"/>
              <a:gd name="connsiteY88" fmla="*/ 1940902 h 2344739"/>
              <a:gd name="connsiteX89" fmla="*/ 8497594 w 12192001"/>
              <a:gd name="connsiteY89" fmla="*/ 1940723 h 2344739"/>
              <a:gd name="connsiteX90" fmla="*/ 8490249 w 12192001"/>
              <a:gd name="connsiteY90" fmla="*/ 1943773 h 2344739"/>
              <a:gd name="connsiteX91" fmla="*/ 8367182 w 12192001"/>
              <a:gd name="connsiteY91" fmla="*/ 1957815 h 2344739"/>
              <a:gd name="connsiteX92" fmla="*/ 8353799 w 12192001"/>
              <a:gd name="connsiteY92" fmla="*/ 1958009 h 2344739"/>
              <a:gd name="connsiteX93" fmla="*/ 8352373 w 12192001"/>
              <a:gd name="connsiteY93" fmla="*/ 1957169 h 2344739"/>
              <a:gd name="connsiteX94" fmla="*/ 8320104 w 12192001"/>
              <a:gd name="connsiteY94" fmla="*/ 1974587 h 2344739"/>
              <a:gd name="connsiteX95" fmla="*/ 8314433 w 12192001"/>
              <a:gd name="connsiteY95" fmla="*/ 1974913 h 2344739"/>
              <a:gd name="connsiteX96" fmla="*/ 8295174 w 12192001"/>
              <a:gd name="connsiteY96" fmla="*/ 1988808 h 2344739"/>
              <a:gd name="connsiteX97" fmla="*/ 8284276 w 12192001"/>
              <a:gd name="connsiteY97" fmla="*/ 1994631 h 2344739"/>
              <a:gd name="connsiteX98" fmla="*/ 8283150 w 12192001"/>
              <a:gd name="connsiteY98" fmla="*/ 1999074 h 2344739"/>
              <a:gd name="connsiteX99" fmla="*/ 8266076 w 12192001"/>
              <a:gd name="connsiteY99" fmla="*/ 2006249 h 2344739"/>
              <a:gd name="connsiteX100" fmla="*/ 8263377 w 12192001"/>
              <a:gd name="connsiteY100" fmla="*/ 2006019 h 2344739"/>
              <a:gd name="connsiteX101" fmla="*/ 8252033 w 12192001"/>
              <a:gd name="connsiteY101" fmla="*/ 2015862 h 2344739"/>
              <a:gd name="connsiteX102" fmla="*/ 8245834 w 12192001"/>
              <a:gd name="connsiteY102" fmla="*/ 2028854 h 2344739"/>
              <a:gd name="connsiteX103" fmla="*/ 8090272 w 12192001"/>
              <a:gd name="connsiteY103" fmla="*/ 2075015 h 2344739"/>
              <a:gd name="connsiteX104" fmla="*/ 7905407 w 12192001"/>
              <a:gd name="connsiteY104" fmla="*/ 2116988 h 2344739"/>
              <a:gd name="connsiteX105" fmla="*/ 7718745 w 12192001"/>
              <a:gd name="connsiteY105" fmla="*/ 2142703 h 2344739"/>
              <a:gd name="connsiteX106" fmla="*/ 7614347 w 12192001"/>
              <a:gd name="connsiteY106" fmla="*/ 2139232 h 2344739"/>
              <a:gd name="connsiteX107" fmla="*/ 7527543 w 12192001"/>
              <a:gd name="connsiteY107" fmla="*/ 2145060 h 2344739"/>
              <a:gd name="connsiteX108" fmla="*/ 7519571 w 12192001"/>
              <a:gd name="connsiteY108" fmla="*/ 2147613 h 2344739"/>
              <a:gd name="connsiteX109" fmla="*/ 7507411 w 12192001"/>
              <a:gd name="connsiteY109" fmla="*/ 2148948 h 2344739"/>
              <a:gd name="connsiteX110" fmla="*/ 7507040 w 12192001"/>
              <a:gd name="connsiteY110" fmla="*/ 2148621 h 2344739"/>
              <a:gd name="connsiteX111" fmla="*/ 7495795 w 12192001"/>
              <a:gd name="connsiteY111" fmla="*/ 2150573 h 2344739"/>
              <a:gd name="connsiteX112" fmla="*/ 7405391 w 12192001"/>
              <a:gd name="connsiteY112" fmla="*/ 2142468 h 2344739"/>
              <a:gd name="connsiteX113" fmla="*/ 7312180 w 12192001"/>
              <a:gd name="connsiteY113" fmla="*/ 2132873 h 2344739"/>
              <a:gd name="connsiteX114" fmla="*/ 7310853 w 12192001"/>
              <a:gd name="connsiteY114" fmla="*/ 2131431 h 2344739"/>
              <a:gd name="connsiteX115" fmla="*/ 7218559 w 12192001"/>
              <a:gd name="connsiteY115" fmla="*/ 2156680 h 2344739"/>
              <a:gd name="connsiteX116" fmla="*/ 7201101 w 12192001"/>
              <a:gd name="connsiteY116" fmla="*/ 2161230 h 2344739"/>
              <a:gd name="connsiteX117" fmla="*/ 7197004 w 12192001"/>
              <a:gd name="connsiteY117" fmla="*/ 2166588 h 2344739"/>
              <a:gd name="connsiteX118" fmla="*/ 7170808 w 12192001"/>
              <a:gd name="connsiteY118" fmla="*/ 2171236 h 2344739"/>
              <a:gd name="connsiteX119" fmla="*/ 7096988 w 12192001"/>
              <a:gd name="connsiteY119" fmla="*/ 2183464 h 2344739"/>
              <a:gd name="connsiteX120" fmla="*/ 7018496 w 12192001"/>
              <a:gd name="connsiteY120" fmla="*/ 2183090 h 2344739"/>
              <a:gd name="connsiteX121" fmla="*/ 6904146 w 12192001"/>
              <a:gd name="connsiteY121" fmla="*/ 2212596 h 2344739"/>
              <a:gd name="connsiteX122" fmla="*/ 6708222 w 12192001"/>
              <a:gd name="connsiteY122" fmla="*/ 2240551 h 2344739"/>
              <a:gd name="connsiteX123" fmla="*/ 6549454 w 12192001"/>
              <a:gd name="connsiteY123" fmla="*/ 2269327 h 2344739"/>
              <a:gd name="connsiteX124" fmla="*/ 6317560 w 12192001"/>
              <a:gd name="connsiteY124" fmla="*/ 2316127 h 2344739"/>
              <a:gd name="connsiteX125" fmla="*/ 6168674 w 12192001"/>
              <a:gd name="connsiteY125" fmla="*/ 2318214 h 2344739"/>
              <a:gd name="connsiteX126" fmla="*/ 6073848 w 12192001"/>
              <a:gd name="connsiteY126" fmla="*/ 2338676 h 2344739"/>
              <a:gd name="connsiteX127" fmla="*/ 6068529 w 12192001"/>
              <a:gd name="connsiteY127" fmla="*/ 2337139 h 2344739"/>
              <a:gd name="connsiteX128" fmla="*/ 6048638 w 12192001"/>
              <a:gd name="connsiteY128" fmla="*/ 2337822 h 2344739"/>
              <a:gd name="connsiteX129" fmla="*/ 6041285 w 12192001"/>
              <a:gd name="connsiteY129" fmla="*/ 2329473 h 2344739"/>
              <a:gd name="connsiteX130" fmla="*/ 6010090 w 12192001"/>
              <a:gd name="connsiteY130" fmla="*/ 2324380 h 2344739"/>
              <a:gd name="connsiteX131" fmla="*/ 5957375 w 12192001"/>
              <a:gd name="connsiteY131" fmla="*/ 2328024 h 2344739"/>
              <a:gd name="connsiteX132" fmla="*/ 5758919 w 12192001"/>
              <a:gd name="connsiteY132" fmla="*/ 2343716 h 2344739"/>
              <a:gd name="connsiteX133" fmla="*/ 5626960 w 12192001"/>
              <a:gd name="connsiteY133" fmla="*/ 2344739 h 2344739"/>
              <a:gd name="connsiteX134" fmla="*/ 5470906 w 12192001"/>
              <a:gd name="connsiteY134" fmla="*/ 2330719 h 2344739"/>
              <a:gd name="connsiteX135" fmla="*/ 5432761 w 12192001"/>
              <a:gd name="connsiteY135" fmla="*/ 2319466 h 2344739"/>
              <a:gd name="connsiteX136" fmla="*/ 5381669 w 12192001"/>
              <a:gd name="connsiteY136" fmla="*/ 2301764 h 2344739"/>
              <a:gd name="connsiteX137" fmla="*/ 5261764 w 12192001"/>
              <a:gd name="connsiteY137" fmla="*/ 2281347 h 2344739"/>
              <a:gd name="connsiteX138" fmla="*/ 5222961 w 12192001"/>
              <a:gd name="connsiteY138" fmla="*/ 2270223 h 2344739"/>
              <a:gd name="connsiteX139" fmla="*/ 5174660 w 12192001"/>
              <a:gd name="connsiteY139" fmla="*/ 2267233 h 2344739"/>
              <a:gd name="connsiteX140" fmla="*/ 5156554 w 12192001"/>
              <a:gd name="connsiteY140" fmla="*/ 2260010 h 2344739"/>
              <a:gd name="connsiteX141" fmla="*/ 5142599 w 12192001"/>
              <a:gd name="connsiteY141" fmla="*/ 2256610 h 2344739"/>
              <a:gd name="connsiteX142" fmla="*/ 5139596 w 12192001"/>
              <a:gd name="connsiteY142" fmla="*/ 2254509 h 2344739"/>
              <a:gd name="connsiteX143" fmla="*/ 5121659 w 12192001"/>
              <a:gd name="connsiteY143" fmla="*/ 2243656 h 2344739"/>
              <a:gd name="connsiteX144" fmla="*/ 5065790 w 12192001"/>
              <a:gd name="connsiteY144" fmla="*/ 2250227 h 2344739"/>
              <a:gd name="connsiteX145" fmla="*/ 5011514 w 12192001"/>
              <a:gd name="connsiteY145" fmla="*/ 2233846 h 2344739"/>
              <a:gd name="connsiteX146" fmla="*/ 4840441 w 12192001"/>
              <a:gd name="connsiteY146" fmla="*/ 2209829 h 2344739"/>
              <a:gd name="connsiteX147" fmla="*/ 4762447 w 12192001"/>
              <a:gd name="connsiteY147" fmla="*/ 2182061 h 2344739"/>
              <a:gd name="connsiteX148" fmla="*/ 4723186 w 12192001"/>
              <a:gd name="connsiteY148" fmla="*/ 2173047 h 2344739"/>
              <a:gd name="connsiteX149" fmla="*/ 4721176 w 12192001"/>
              <a:gd name="connsiteY149" fmla="*/ 2172298 h 2344739"/>
              <a:gd name="connsiteX150" fmla="*/ 4722111 w 12192001"/>
              <a:gd name="connsiteY150" fmla="*/ 2172087 h 2344739"/>
              <a:gd name="connsiteX151" fmla="*/ 4717202 w 12192001"/>
              <a:gd name="connsiteY151" fmla="*/ 2170817 h 2344739"/>
              <a:gd name="connsiteX152" fmla="*/ 4721176 w 12192001"/>
              <a:gd name="connsiteY152" fmla="*/ 2172298 h 2344739"/>
              <a:gd name="connsiteX153" fmla="*/ 4715526 w 12192001"/>
              <a:gd name="connsiteY153" fmla="*/ 2173573 h 2344739"/>
              <a:gd name="connsiteX154" fmla="*/ 4515814 w 12192001"/>
              <a:gd name="connsiteY154" fmla="*/ 2163671 h 2344739"/>
              <a:gd name="connsiteX155" fmla="*/ 4428543 w 12192001"/>
              <a:gd name="connsiteY155" fmla="*/ 2153020 h 2344739"/>
              <a:gd name="connsiteX156" fmla="*/ 4362875 w 12192001"/>
              <a:gd name="connsiteY156" fmla="*/ 2151674 h 2344739"/>
              <a:gd name="connsiteX157" fmla="*/ 4316966 w 12192001"/>
              <a:gd name="connsiteY157" fmla="*/ 2158289 h 2344739"/>
              <a:gd name="connsiteX158" fmla="*/ 4315110 w 12192001"/>
              <a:gd name="connsiteY158" fmla="*/ 2156948 h 2344739"/>
              <a:gd name="connsiteX159" fmla="*/ 4295144 w 12192001"/>
              <a:gd name="connsiteY159" fmla="*/ 2155069 h 2344739"/>
              <a:gd name="connsiteX160" fmla="*/ 4290064 w 12192001"/>
              <a:gd name="connsiteY160" fmla="*/ 2157986 h 2344739"/>
              <a:gd name="connsiteX161" fmla="*/ 4276142 w 12192001"/>
              <a:gd name="connsiteY161" fmla="*/ 2157740 h 2344739"/>
              <a:gd name="connsiteX162" fmla="*/ 4248117 w 12192001"/>
              <a:gd name="connsiteY162" fmla="*/ 2160064 h 2344739"/>
              <a:gd name="connsiteX163" fmla="*/ 4202051 w 12192001"/>
              <a:gd name="connsiteY163" fmla="*/ 2157269 h 2344739"/>
              <a:gd name="connsiteX164" fmla="*/ 4201745 w 12192001"/>
              <a:gd name="connsiteY164" fmla="*/ 2156010 h 2344739"/>
              <a:gd name="connsiteX165" fmla="*/ 4191248 w 12192001"/>
              <a:gd name="connsiteY165" fmla="*/ 2150376 h 2344739"/>
              <a:gd name="connsiteX166" fmla="*/ 4142745 w 12192001"/>
              <a:gd name="connsiteY166" fmla="*/ 2134511 h 2344739"/>
              <a:gd name="connsiteX167" fmla="*/ 4083097 w 12192001"/>
              <a:gd name="connsiteY167" fmla="*/ 2107978 h 2344739"/>
              <a:gd name="connsiteX168" fmla="*/ 4074546 w 12192001"/>
              <a:gd name="connsiteY168" fmla="*/ 2107143 h 2344739"/>
              <a:gd name="connsiteX169" fmla="*/ 4074427 w 12192001"/>
              <a:gd name="connsiteY169" fmla="*/ 2106844 h 2344739"/>
              <a:gd name="connsiteX170" fmla="*/ 4065510 w 12192001"/>
              <a:gd name="connsiteY170" fmla="*/ 2105400 h 2344739"/>
              <a:gd name="connsiteX171" fmla="*/ 4058954 w 12192001"/>
              <a:gd name="connsiteY171" fmla="*/ 2105618 h 2344739"/>
              <a:gd name="connsiteX172" fmla="*/ 4042364 w 12192001"/>
              <a:gd name="connsiteY172" fmla="*/ 2103997 h 2344739"/>
              <a:gd name="connsiteX173" fmla="*/ 4036997 w 12192001"/>
              <a:gd name="connsiteY173" fmla="*/ 2101563 h 2344739"/>
              <a:gd name="connsiteX174" fmla="*/ 4035363 w 12192001"/>
              <a:gd name="connsiteY174" fmla="*/ 2097896 h 2344739"/>
              <a:gd name="connsiteX175" fmla="*/ 4033778 w 12192001"/>
              <a:gd name="connsiteY175" fmla="*/ 2098131 h 2344739"/>
              <a:gd name="connsiteX176" fmla="*/ 4004538 w 12192001"/>
              <a:gd name="connsiteY176" fmla="*/ 2085563 h 2344739"/>
              <a:gd name="connsiteX177" fmla="*/ 3936846 w 12192001"/>
              <a:gd name="connsiteY177" fmla="*/ 2068106 h 2344739"/>
              <a:gd name="connsiteX178" fmla="*/ 3897275 w 12192001"/>
              <a:gd name="connsiteY178" fmla="*/ 2062451 h 2344739"/>
              <a:gd name="connsiteX179" fmla="*/ 3789760 w 12192001"/>
              <a:gd name="connsiteY179" fmla="*/ 2042213 h 2344739"/>
              <a:gd name="connsiteX180" fmla="*/ 3682513 w 12192001"/>
              <a:gd name="connsiteY180" fmla="*/ 2018290 h 2344739"/>
              <a:gd name="connsiteX181" fmla="*/ 3610035 w 12192001"/>
              <a:gd name="connsiteY181" fmla="*/ 1986019 h 2344739"/>
              <a:gd name="connsiteX182" fmla="*/ 3603855 w 12192001"/>
              <a:gd name="connsiteY182" fmla="*/ 1987381 h 2344739"/>
              <a:gd name="connsiteX183" fmla="*/ 3594736 w 12192001"/>
              <a:gd name="connsiteY183" fmla="*/ 1987545 h 2344739"/>
              <a:gd name="connsiteX184" fmla="*/ 3594501 w 12192001"/>
              <a:gd name="connsiteY184" fmla="*/ 1987276 h 2344739"/>
              <a:gd name="connsiteX185" fmla="*/ 3585978 w 12192001"/>
              <a:gd name="connsiteY185" fmla="*/ 1987966 h 2344739"/>
              <a:gd name="connsiteX186" fmla="*/ 3536135 w 12192001"/>
              <a:gd name="connsiteY186" fmla="*/ 1978267 h 2344739"/>
              <a:gd name="connsiteX187" fmla="*/ 3473223 w 12192001"/>
              <a:gd name="connsiteY187" fmla="*/ 1974606 h 2344739"/>
              <a:gd name="connsiteX188" fmla="*/ 3400728 w 12192001"/>
              <a:gd name="connsiteY188" fmla="*/ 1962558 h 2344739"/>
              <a:gd name="connsiteX189" fmla="*/ 3363888 w 12192001"/>
              <a:gd name="connsiteY189" fmla="*/ 1979510 h 2344739"/>
              <a:gd name="connsiteX190" fmla="*/ 3344026 w 12192001"/>
              <a:gd name="connsiteY190" fmla="*/ 1981192 h 2344739"/>
              <a:gd name="connsiteX191" fmla="*/ 3341698 w 12192001"/>
              <a:gd name="connsiteY191" fmla="*/ 1980217 h 2344739"/>
              <a:gd name="connsiteX192" fmla="*/ 3262356 w 12192001"/>
              <a:gd name="connsiteY192" fmla="*/ 1986094 h 2344739"/>
              <a:gd name="connsiteX193" fmla="*/ 3142556 w 12192001"/>
              <a:gd name="connsiteY193" fmla="*/ 1993869 h 2344739"/>
              <a:gd name="connsiteX194" fmla="*/ 3030291 w 12192001"/>
              <a:gd name="connsiteY194" fmla="*/ 1996512 h 2344739"/>
              <a:gd name="connsiteX195" fmla="*/ 2781569 w 12192001"/>
              <a:gd name="connsiteY195" fmla="*/ 2018333 h 2344739"/>
              <a:gd name="connsiteX196" fmla="*/ 2646527 w 12192001"/>
              <a:gd name="connsiteY196" fmla="*/ 2028869 h 2344739"/>
              <a:gd name="connsiteX197" fmla="*/ 2568028 w 12192001"/>
              <a:gd name="connsiteY197" fmla="*/ 2002628 h 2344739"/>
              <a:gd name="connsiteX198" fmla="*/ 2443255 w 12192001"/>
              <a:gd name="connsiteY198" fmla="*/ 2016529 h 2344739"/>
              <a:gd name="connsiteX199" fmla="*/ 2315112 w 12192001"/>
              <a:gd name="connsiteY199" fmla="*/ 2024996 h 2344739"/>
              <a:gd name="connsiteX200" fmla="*/ 2208578 w 12192001"/>
              <a:gd name="connsiteY200" fmla="*/ 2019763 h 2344739"/>
              <a:gd name="connsiteX201" fmla="*/ 2094665 w 12192001"/>
              <a:gd name="connsiteY201" fmla="*/ 2003052 h 2344739"/>
              <a:gd name="connsiteX202" fmla="*/ 1997356 w 12192001"/>
              <a:gd name="connsiteY202" fmla="*/ 1995032 h 2344739"/>
              <a:gd name="connsiteX203" fmla="*/ 1928172 w 12192001"/>
              <a:gd name="connsiteY203" fmla="*/ 2016977 h 2344739"/>
              <a:gd name="connsiteX204" fmla="*/ 1921650 w 12192001"/>
              <a:gd name="connsiteY204" fmla="*/ 2012146 h 2344739"/>
              <a:gd name="connsiteX205" fmla="*/ 1873080 w 12192001"/>
              <a:gd name="connsiteY205" fmla="*/ 2013741 h 2344739"/>
              <a:gd name="connsiteX206" fmla="*/ 1786655 w 12192001"/>
              <a:gd name="connsiteY206" fmla="*/ 2041363 h 2344739"/>
              <a:gd name="connsiteX207" fmla="*/ 1738204 w 12192001"/>
              <a:gd name="connsiteY207" fmla="*/ 2036312 h 2344739"/>
              <a:gd name="connsiteX208" fmla="*/ 1675071 w 12192001"/>
              <a:gd name="connsiteY208" fmla="*/ 2019963 h 2344739"/>
              <a:gd name="connsiteX209" fmla="*/ 1608669 w 12192001"/>
              <a:gd name="connsiteY209" fmla="*/ 2013066 h 2344739"/>
              <a:gd name="connsiteX210" fmla="*/ 1496110 w 12192001"/>
              <a:gd name="connsiteY210" fmla="*/ 1987476 h 2344739"/>
              <a:gd name="connsiteX211" fmla="*/ 1149979 w 12192001"/>
              <a:gd name="connsiteY211" fmla="*/ 1938041 h 2344739"/>
              <a:gd name="connsiteX212" fmla="*/ 858269 w 12192001"/>
              <a:gd name="connsiteY212" fmla="*/ 1928608 h 2344739"/>
              <a:gd name="connsiteX213" fmla="*/ 837540 w 12192001"/>
              <a:gd name="connsiteY213" fmla="*/ 1929821 h 2344739"/>
              <a:gd name="connsiteX214" fmla="*/ 816809 w 12192001"/>
              <a:gd name="connsiteY214" fmla="*/ 1927857 h 2344739"/>
              <a:gd name="connsiteX215" fmla="*/ 811506 w 12192001"/>
              <a:gd name="connsiteY215" fmla="*/ 1930751 h 2344739"/>
              <a:gd name="connsiteX216" fmla="*/ 797041 w 12192001"/>
              <a:gd name="connsiteY216" fmla="*/ 1930446 h 2344739"/>
              <a:gd name="connsiteX217" fmla="*/ 767901 w 12192001"/>
              <a:gd name="connsiteY217" fmla="*/ 1932653 h 2344739"/>
              <a:gd name="connsiteX218" fmla="*/ 763053 w 12192001"/>
              <a:gd name="connsiteY218" fmla="*/ 1930432 h 2344739"/>
              <a:gd name="connsiteX219" fmla="*/ 720047 w 12192001"/>
              <a:gd name="connsiteY219" fmla="*/ 1929661 h 2344739"/>
              <a:gd name="connsiteX220" fmla="*/ 719742 w 12192001"/>
              <a:gd name="connsiteY220" fmla="*/ 1928399 h 2344739"/>
              <a:gd name="connsiteX221" fmla="*/ 708875 w 12192001"/>
              <a:gd name="connsiteY221" fmla="*/ 1922722 h 2344739"/>
              <a:gd name="connsiteX222" fmla="*/ 596792 w 12192001"/>
              <a:gd name="connsiteY222" fmla="*/ 1879864 h 2344739"/>
              <a:gd name="connsiteX223" fmla="*/ 578535 w 12192001"/>
              <a:gd name="connsiteY223" fmla="*/ 1877212 h 2344739"/>
              <a:gd name="connsiteX224" fmla="*/ 571717 w 12192001"/>
              <a:gd name="connsiteY224" fmla="*/ 1877401 h 2344739"/>
              <a:gd name="connsiteX225" fmla="*/ 445099 w 12192001"/>
              <a:gd name="connsiteY225" fmla="*/ 1839371 h 2344739"/>
              <a:gd name="connsiteX226" fmla="*/ 404015 w 12192001"/>
              <a:gd name="connsiteY226" fmla="*/ 1833548 h 2344739"/>
              <a:gd name="connsiteX227" fmla="*/ 292435 w 12192001"/>
              <a:gd name="connsiteY227" fmla="*/ 1812852 h 2344739"/>
              <a:gd name="connsiteX228" fmla="*/ 118381 w 12192001"/>
              <a:gd name="connsiteY228" fmla="*/ 1761047 h 2344739"/>
              <a:gd name="connsiteX229" fmla="*/ 15526 w 12192001"/>
              <a:gd name="connsiteY229" fmla="*/ 1758191 h 2344739"/>
              <a:gd name="connsiteX230" fmla="*/ 2 w 12192001"/>
              <a:gd name="connsiteY230" fmla="*/ 1752722 h 2344739"/>
              <a:gd name="connsiteX231" fmla="*/ 1 w 12192001"/>
              <a:gd name="connsiteY231" fmla="*/ 762497 h 2344739"/>
              <a:gd name="connsiteX232" fmla="*/ 0 w 12192001"/>
              <a:gd name="connsiteY232" fmla="*/ 762497 h 2344739"/>
              <a:gd name="connsiteX233" fmla="*/ 0 w 12192001"/>
              <a:gd name="connsiteY233" fmla="*/ 222213 h 2344739"/>
              <a:gd name="connsiteX234" fmla="*/ 0 w 12192001"/>
              <a:gd name="connsiteY234"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95155 w 12192001"/>
              <a:gd name="connsiteY24" fmla="*/ 918898 h 2344739"/>
              <a:gd name="connsiteX25" fmla="*/ 11522499 w 12192001"/>
              <a:gd name="connsiteY25" fmla="*/ 999965 h 2344739"/>
              <a:gd name="connsiteX26" fmla="*/ 11245526 w 12192001"/>
              <a:gd name="connsiteY26" fmla="*/ 1274060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51232 w 12192001"/>
              <a:gd name="connsiteY69" fmla="*/ 1923669 h 2344739"/>
              <a:gd name="connsiteX70" fmla="*/ 9150210 w 12192001"/>
              <a:gd name="connsiteY70" fmla="*/ 1922604 h 2344739"/>
              <a:gd name="connsiteX71" fmla="*/ 9137318 w 12192001"/>
              <a:gd name="connsiteY71" fmla="*/ 1920435 h 2344739"/>
              <a:gd name="connsiteX72" fmla="*/ 9113812 w 12192001"/>
              <a:gd name="connsiteY72" fmla="*/ 1919069 h 2344739"/>
              <a:gd name="connsiteX73" fmla="*/ 9053453 w 12192001"/>
              <a:gd name="connsiteY73" fmla="*/ 1910755 h 2344739"/>
              <a:gd name="connsiteX74" fmla="*/ 9005486 w 12192001"/>
              <a:gd name="connsiteY74" fmla="*/ 1914040 h 2344739"/>
              <a:gd name="connsiteX75" fmla="*/ 9005201 w 12192001"/>
              <a:gd name="connsiteY75" fmla="*/ 1913800 h 2344739"/>
              <a:gd name="connsiteX76" fmla="*/ 8996232 w 12192001"/>
              <a:gd name="connsiteY76" fmla="*/ 1915011 h 2344739"/>
              <a:gd name="connsiteX77" fmla="*/ 8990394 w 12192001"/>
              <a:gd name="connsiteY77" fmla="*/ 1917072 h 2344739"/>
              <a:gd name="connsiteX78" fmla="*/ 8974337 w 12192001"/>
              <a:gd name="connsiteY78" fmla="*/ 1920298 h 2344739"/>
              <a:gd name="connsiteX79" fmla="*/ 8968011 w 12192001"/>
              <a:gd name="connsiteY79" fmla="*/ 1919598 h 2344739"/>
              <a:gd name="connsiteX80" fmla="*/ 8963048 w 12192001"/>
              <a:gd name="connsiteY80" fmla="*/ 1917373 h 2344739"/>
              <a:gd name="connsiteX81" fmla="*/ 8928988 w 12192001"/>
              <a:gd name="connsiteY81" fmla="*/ 1914185 h 2344739"/>
              <a:gd name="connsiteX82" fmla="*/ 8752444 w 12192001"/>
              <a:gd name="connsiteY82" fmla="*/ 1933417 h 2344739"/>
              <a:gd name="connsiteX83" fmla="*/ 8707847 w 12192001"/>
              <a:gd name="connsiteY83" fmla="*/ 1935518 h 2344739"/>
              <a:gd name="connsiteX84" fmla="*/ 8596071 w 12192001"/>
              <a:gd name="connsiteY84" fmla="*/ 1944090 h 2344739"/>
              <a:gd name="connsiteX85" fmla="*/ 8525230 w 12192001"/>
              <a:gd name="connsiteY85" fmla="*/ 1929248 h 2344739"/>
              <a:gd name="connsiteX86" fmla="*/ 8510983 w 12192001"/>
              <a:gd name="connsiteY86" fmla="*/ 1935163 h 2344739"/>
              <a:gd name="connsiteX87" fmla="*/ 8506167 w 12192001"/>
              <a:gd name="connsiteY87" fmla="*/ 1938164 h 2344739"/>
              <a:gd name="connsiteX88" fmla="*/ 8497968 w 12192001"/>
              <a:gd name="connsiteY88" fmla="*/ 1940902 h 2344739"/>
              <a:gd name="connsiteX89" fmla="*/ 8497594 w 12192001"/>
              <a:gd name="connsiteY89" fmla="*/ 1940723 h 2344739"/>
              <a:gd name="connsiteX90" fmla="*/ 8490249 w 12192001"/>
              <a:gd name="connsiteY90" fmla="*/ 1943773 h 2344739"/>
              <a:gd name="connsiteX91" fmla="*/ 8367182 w 12192001"/>
              <a:gd name="connsiteY91" fmla="*/ 1957815 h 2344739"/>
              <a:gd name="connsiteX92" fmla="*/ 8353799 w 12192001"/>
              <a:gd name="connsiteY92" fmla="*/ 1958009 h 2344739"/>
              <a:gd name="connsiteX93" fmla="*/ 8352373 w 12192001"/>
              <a:gd name="connsiteY93" fmla="*/ 1957169 h 2344739"/>
              <a:gd name="connsiteX94" fmla="*/ 8320104 w 12192001"/>
              <a:gd name="connsiteY94" fmla="*/ 1974587 h 2344739"/>
              <a:gd name="connsiteX95" fmla="*/ 8314433 w 12192001"/>
              <a:gd name="connsiteY95" fmla="*/ 1974913 h 2344739"/>
              <a:gd name="connsiteX96" fmla="*/ 8295174 w 12192001"/>
              <a:gd name="connsiteY96" fmla="*/ 1988808 h 2344739"/>
              <a:gd name="connsiteX97" fmla="*/ 8284276 w 12192001"/>
              <a:gd name="connsiteY97" fmla="*/ 1994631 h 2344739"/>
              <a:gd name="connsiteX98" fmla="*/ 8283150 w 12192001"/>
              <a:gd name="connsiteY98" fmla="*/ 1999074 h 2344739"/>
              <a:gd name="connsiteX99" fmla="*/ 8266076 w 12192001"/>
              <a:gd name="connsiteY99" fmla="*/ 2006249 h 2344739"/>
              <a:gd name="connsiteX100" fmla="*/ 8263377 w 12192001"/>
              <a:gd name="connsiteY100" fmla="*/ 2006019 h 2344739"/>
              <a:gd name="connsiteX101" fmla="*/ 8252033 w 12192001"/>
              <a:gd name="connsiteY101" fmla="*/ 2015862 h 2344739"/>
              <a:gd name="connsiteX102" fmla="*/ 8245834 w 12192001"/>
              <a:gd name="connsiteY102" fmla="*/ 2028854 h 2344739"/>
              <a:gd name="connsiteX103" fmla="*/ 8090272 w 12192001"/>
              <a:gd name="connsiteY103" fmla="*/ 2075015 h 2344739"/>
              <a:gd name="connsiteX104" fmla="*/ 7905407 w 12192001"/>
              <a:gd name="connsiteY104" fmla="*/ 2116988 h 2344739"/>
              <a:gd name="connsiteX105" fmla="*/ 7718745 w 12192001"/>
              <a:gd name="connsiteY105" fmla="*/ 2142703 h 2344739"/>
              <a:gd name="connsiteX106" fmla="*/ 7614347 w 12192001"/>
              <a:gd name="connsiteY106" fmla="*/ 2139232 h 2344739"/>
              <a:gd name="connsiteX107" fmla="*/ 7527543 w 12192001"/>
              <a:gd name="connsiteY107" fmla="*/ 2145060 h 2344739"/>
              <a:gd name="connsiteX108" fmla="*/ 7519571 w 12192001"/>
              <a:gd name="connsiteY108" fmla="*/ 2147613 h 2344739"/>
              <a:gd name="connsiteX109" fmla="*/ 7507411 w 12192001"/>
              <a:gd name="connsiteY109" fmla="*/ 2148948 h 2344739"/>
              <a:gd name="connsiteX110" fmla="*/ 7507040 w 12192001"/>
              <a:gd name="connsiteY110" fmla="*/ 2148621 h 2344739"/>
              <a:gd name="connsiteX111" fmla="*/ 7495795 w 12192001"/>
              <a:gd name="connsiteY111" fmla="*/ 2150573 h 2344739"/>
              <a:gd name="connsiteX112" fmla="*/ 7405391 w 12192001"/>
              <a:gd name="connsiteY112" fmla="*/ 2142468 h 2344739"/>
              <a:gd name="connsiteX113" fmla="*/ 7312180 w 12192001"/>
              <a:gd name="connsiteY113" fmla="*/ 2132873 h 2344739"/>
              <a:gd name="connsiteX114" fmla="*/ 7310853 w 12192001"/>
              <a:gd name="connsiteY114" fmla="*/ 2131431 h 2344739"/>
              <a:gd name="connsiteX115" fmla="*/ 7218559 w 12192001"/>
              <a:gd name="connsiteY115" fmla="*/ 2156680 h 2344739"/>
              <a:gd name="connsiteX116" fmla="*/ 7201101 w 12192001"/>
              <a:gd name="connsiteY116" fmla="*/ 2161230 h 2344739"/>
              <a:gd name="connsiteX117" fmla="*/ 7197004 w 12192001"/>
              <a:gd name="connsiteY117" fmla="*/ 2166588 h 2344739"/>
              <a:gd name="connsiteX118" fmla="*/ 7170808 w 12192001"/>
              <a:gd name="connsiteY118" fmla="*/ 2171236 h 2344739"/>
              <a:gd name="connsiteX119" fmla="*/ 7096988 w 12192001"/>
              <a:gd name="connsiteY119" fmla="*/ 2183464 h 2344739"/>
              <a:gd name="connsiteX120" fmla="*/ 7018496 w 12192001"/>
              <a:gd name="connsiteY120" fmla="*/ 2183090 h 2344739"/>
              <a:gd name="connsiteX121" fmla="*/ 6904146 w 12192001"/>
              <a:gd name="connsiteY121" fmla="*/ 2212596 h 2344739"/>
              <a:gd name="connsiteX122" fmla="*/ 6708222 w 12192001"/>
              <a:gd name="connsiteY122" fmla="*/ 2240551 h 2344739"/>
              <a:gd name="connsiteX123" fmla="*/ 6549454 w 12192001"/>
              <a:gd name="connsiteY123" fmla="*/ 2269327 h 2344739"/>
              <a:gd name="connsiteX124" fmla="*/ 6317560 w 12192001"/>
              <a:gd name="connsiteY124" fmla="*/ 2316127 h 2344739"/>
              <a:gd name="connsiteX125" fmla="*/ 6168674 w 12192001"/>
              <a:gd name="connsiteY125" fmla="*/ 2318214 h 2344739"/>
              <a:gd name="connsiteX126" fmla="*/ 6073848 w 12192001"/>
              <a:gd name="connsiteY126" fmla="*/ 2338676 h 2344739"/>
              <a:gd name="connsiteX127" fmla="*/ 6068529 w 12192001"/>
              <a:gd name="connsiteY127" fmla="*/ 2337139 h 2344739"/>
              <a:gd name="connsiteX128" fmla="*/ 6048638 w 12192001"/>
              <a:gd name="connsiteY128" fmla="*/ 2337822 h 2344739"/>
              <a:gd name="connsiteX129" fmla="*/ 6041285 w 12192001"/>
              <a:gd name="connsiteY129" fmla="*/ 2329473 h 2344739"/>
              <a:gd name="connsiteX130" fmla="*/ 6010090 w 12192001"/>
              <a:gd name="connsiteY130" fmla="*/ 2324380 h 2344739"/>
              <a:gd name="connsiteX131" fmla="*/ 5957375 w 12192001"/>
              <a:gd name="connsiteY131" fmla="*/ 2328024 h 2344739"/>
              <a:gd name="connsiteX132" fmla="*/ 5758919 w 12192001"/>
              <a:gd name="connsiteY132" fmla="*/ 2343716 h 2344739"/>
              <a:gd name="connsiteX133" fmla="*/ 5626960 w 12192001"/>
              <a:gd name="connsiteY133" fmla="*/ 2344739 h 2344739"/>
              <a:gd name="connsiteX134" fmla="*/ 5470906 w 12192001"/>
              <a:gd name="connsiteY134" fmla="*/ 2330719 h 2344739"/>
              <a:gd name="connsiteX135" fmla="*/ 5432761 w 12192001"/>
              <a:gd name="connsiteY135" fmla="*/ 2319466 h 2344739"/>
              <a:gd name="connsiteX136" fmla="*/ 5381669 w 12192001"/>
              <a:gd name="connsiteY136" fmla="*/ 2301764 h 2344739"/>
              <a:gd name="connsiteX137" fmla="*/ 5261764 w 12192001"/>
              <a:gd name="connsiteY137" fmla="*/ 2281347 h 2344739"/>
              <a:gd name="connsiteX138" fmla="*/ 5222961 w 12192001"/>
              <a:gd name="connsiteY138" fmla="*/ 2270223 h 2344739"/>
              <a:gd name="connsiteX139" fmla="*/ 5174660 w 12192001"/>
              <a:gd name="connsiteY139" fmla="*/ 2267233 h 2344739"/>
              <a:gd name="connsiteX140" fmla="*/ 5156554 w 12192001"/>
              <a:gd name="connsiteY140" fmla="*/ 2260010 h 2344739"/>
              <a:gd name="connsiteX141" fmla="*/ 5142599 w 12192001"/>
              <a:gd name="connsiteY141" fmla="*/ 2256610 h 2344739"/>
              <a:gd name="connsiteX142" fmla="*/ 5139596 w 12192001"/>
              <a:gd name="connsiteY142" fmla="*/ 2254509 h 2344739"/>
              <a:gd name="connsiteX143" fmla="*/ 5121659 w 12192001"/>
              <a:gd name="connsiteY143" fmla="*/ 2243656 h 2344739"/>
              <a:gd name="connsiteX144" fmla="*/ 5065790 w 12192001"/>
              <a:gd name="connsiteY144" fmla="*/ 2250227 h 2344739"/>
              <a:gd name="connsiteX145" fmla="*/ 5011514 w 12192001"/>
              <a:gd name="connsiteY145" fmla="*/ 2233846 h 2344739"/>
              <a:gd name="connsiteX146" fmla="*/ 4840441 w 12192001"/>
              <a:gd name="connsiteY146" fmla="*/ 2209829 h 2344739"/>
              <a:gd name="connsiteX147" fmla="*/ 4762447 w 12192001"/>
              <a:gd name="connsiteY147" fmla="*/ 2182061 h 2344739"/>
              <a:gd name="connsiteX148" fmla="*/ 4723186 w 12192001"/>
              <a:gd name="connsiteY148" fmla="*/ 2173047 h 2344739"/>
              <a:gd name="connsiteX149" fmla="*/ 4721176 w 12192001"/>
              <a:gd name="connsiteY149" fmla="*/ 2172298 h 2344739"/>
              <a:gd name="connsiteX150" fmla="*/ 4722111 w 12192001"/>
              <a:gd name="connsiteY150" fmla="*/ 2172087 h 2344739"/>
              <a:gd name="connsiteX151" fmla="*/ 4717202 w 12192001"/>
              <a:gd name="connsiteY151" fmla="*/ 2170817 h 2344739"/>
              <a:gd name="connsiteX152" fmla="*/ 4721176 w 12192001"/>
              <a:gd name="connsiteY152" fmla="*/ 2172298 h 2344739"/>
              <a:gd name="connsiteX153" fmla="*/ 4715526 w 12192001"/>
              <a:gd name="connsiteY153" fmla="*/ 2173573 h 2344739"/>
              <a:gd name="connsiteX154" fmla="*/ 4515814 w 12192001"/>
              <a:gd name="connsiteY154" fmla="*/ 2163671 h 2344739"/>
              <a:gd name="connsiteX155" fmla="*/ 4428543 w 12192001"/>
              <a:gd name="connsiteY155" fmla="*/ 2153020 h 2344739"/>
              <a:gd name="connsiteX156" fmla="*/ 4362875 w 12192001"/>
              <a:gd name="connsiteY156" fmla="*/ 2151674 h 2344739"/>
              <a:gd name="connsiteX157" fmla="*/ 4316966 w 12192001"/>
              <a:gd name="connsiteY157" fmla="*/ 2158289 h 2344739"/>
              <a:gd name="connsiteX158" fmla="*/ 4315110 w 12192001"/>
              <a:gd name="connsiteY158" fmla="*/ 2156948 h 2344739"/>
              <a:gd name="connsiteX159" fmla="*/ 4295144 w 12192001"/>
              <a:gd name="connsiteY159" fmla="*/ 2155069 h 2344739"/>
              <a:gd name="connsiteX160" fmla="*/ 4290064 w 12192001"/>
              <a:gd name="connsiteY160" fmla="*/ 2157986 h 2344739"/>
              <a:gd name="connsiteX161" fmla="*/ 4276142 w 12192001"/>
              <a:gd name="connsiteY161" fmla="*/ 2157740 h 2344739"/>
              <a:gd name="connsiteX162" fmla="*/ 4248117 w 12192001"/>
              <a:gd name="connsiteY162" fmla="*/ 2160064 h 2344739"/>
              <a:gd name="connsiteX163" fmla="*/ 4202051 w 12192001"/>
              <a:gd name="connsiteY163" fmla="*/ 2157269 h 2344739"/>
              <a:gd name="connsiteX164" fmla="*/ 4201745 w 12192001"/>
              <a:gd name="connsiteY164" fmla="*/ 2156010 h 2344739"/>
              <a:gd name="connsiteX165" fmla="*/ 4191248 w 12192001"/>
              <a:gd name="connsiteY165" fmla="*/ 2150376 h 2344739"/>
              <a:gd name="connsiteX166" fmla="*/ 4142745 w 12192001"/>
              <a:gd name="connsiteY166" fmla="*/ 2134511 h 2344739"/>
              <a:gd name="connsiteX167" fmla="*/ 4083097 w 12192001"/>
              <a:gd name="connsiteY167" fmla="*/ 2107978 h 2344739"/>
              <a:gd name="connsiteX168" fmla="*/ 4074546 w 12192001"/>
              <a:gd name="connsiteY168" fmla="*/ 2107143 h 2344739"/>
              <a:gd name="connsiteX169" fmla="*/ 4074427 w 12192001"/>
              <a:gd name="connsiteY169" fmla="*/ 2106844 h 2344739"/>
              <a:gd name="connsiteX170" fmla="*/ 4065510 w 12192001"/>
              <a:gd name="connsiteY170" fmla="*/ 2105400 h 2344739"/>
              <a:gd name="connsiteX171" fmla="*/ 4058954 w 12192001"/>
              <a:gd name="connsiteY171" fmla="*/ 2105618 h 2344739"/>
              <a:gd name="connsiteX172" fmla="*/ 4042364 w 12192001"/>
              <a:gd name="connsiteY172" fmla="*/ 2103997 h 2344739"/>
              <a:gd name="connsiteX173" fmla="*/ 4036997 w 12192001"/>
              <a:gd name="connsiteY173" fmla="*/ 2101563 h 2344739"/>
              <a:gd name="connsiteX174" fmla="*/ 4035363 w 12192001"/>
              <a:gd name="connsiteY174" fmla="*/ 2097896 h 2344739"/>
              <a:gd name="connsiteX175" fmla="*/ 4033778 w 12192001"/>
              <a:gd name="connsiteY175" fmla="*/ 2098131 h 2344739"/>
              <a:gd name="connsiteX176" fmla="*/ 4004538 w 12192001"/>
              <a:gd name="connsiteY176" fmla="*/ 2085563 h 2344739"/>
              <a:gd name="connsiteX177" fmla="*/ 3936846 w 12192001"/>
              <a:gd name="connsiteY177" fmla="*/ 2068106 h 2344739"/>
              <a:gd name="connsiteX178" fmla="*/ 3897275 w 12192001"/>
              <a:gd name="connsiteY178" fmla="*/ 2062451 h 2344739"/>
              <a:gd name="connsiteX179" fmla="*/ 3789760 w 12192001"/>
              <a:gd name="connsiteY179" fmla="*/ 2042213 h 2344739"/>
              <a:gd name="connsiteX180" fmla="*/ 3682513 w 12192001"/>
              <a:gd name="connsiteY180" fmla="*/ 2018290 h 2344739"/>
              <a:gd name="connsiteX181" fmla="*/ 3610035 w 12192001"/>
              <a:gd name="connsiteY181" fmla="*/ 1986019 h 2344739"/>
              <a:gd name="connsiteX182" fmla="*/ 3603855 w 12192001"/>
              <a:gd name="connsiteY182" fmla="*/ 1987381 h 2344739"/>
              <a:gd name="connsiteX183" fmla="*/ 3594736 w 12192001"/>
              <a:gd name="connsiteY183" fmla="*/ 1987545 h 2344739"/>
              <a:gd name="connsiteX184" fmla="*/ 3594501 w 12192001"/>
              <a:gd name="connsiteY184" fmla="*/ 1987276 h 2344739"/>
              <a:gd name="connsiteX185" fmla="*/ 3585978 w 12192001"/>
              <a:gd name="connsiteY185" fmla="*/ 1987966 h 2344739"/>
              <a:gd name="connsiteX186" fmla="*/ 3536135 w 12192001"/>
              <a:gd name="connsiteY186" fmla="*/ 1978267 h 2344739"/>
              <a:gd name="connsiteX187" fmla="*/ 3473223 w 12192001"/>
              <a:gd name="connsiteY187" fmla="*/ 1974606 h 2344739"/>
              <a:gd name="connsiteX188" fmla="*/ 3400728 w 12192001"/>
              <a:gd name="connsiteY188" fmla="*/ 1962558 h 2344739"/>
              <a:gd name="connsiteX189" fmla="*/ 3363888 w 12192001"/>
              <a:gd name="connsiteY189" fmla="*/ 1979510 h 2344739"/>
              <a:gd name="connsiteX190" fmla="*/ 3344026 w 12192001"/>
              <a:gd name="connsiteY190" fmla="*/ 1981192 h 2344739"/>
              <a:gd name="connsiteX191" fmla="*/ 3341698 w 12192001"/>
              <a:gd name="connsiteY191" fmla="*/ 1980217 h 2344739"/>
              <a:gd name="connsiteX192" fmla="*/ 3262356 w 12192001"/>
              <a:gd name="connsiteY192" fmla="*/ 1986094 h 2344739"/>
              <a:gd name="connsiteX193" fmla="*/ 3142556 w 12192001"/>
              <a:gd name="connsiteY193" fmla="*/ 1993869 h 2344739"/>
              <a:gd name="connsiteX194" fmla="*/ 3030291 w 12192001"/>
              <a:gd name="connsiteY194" fmla="*/ 1996512 h 2344739"/>
              <a:gd name="connsiteX195" fmla="*/ 2781569 w 12192001"/>
              <a:gd name="connsiteY195" fmla="*/ 2018333 h 2344739"/>
              <a:gd name="connsiteX196" fmla="*/ 2646527 w 12192001"/>
              <a:gd name="connsiteY196" fmla="*/ 2028869 h 2344739"/>
              <a:gd name="connsiteX197" fmla="*/ 2568028 w 12192001"/>
              <a:gd name="connsiteY197" fmla="*/ 2002628 h 2344739"/>
              <a:gd name="connsiteX198" fmla="*/ 2443255 w 12192001"/>
              <a:gd name="connsiteY198" fmla="*/ 2016529 h 2344739"/>
              <a:gd name="connsiteX199" fmla="*/ 2315112 w 12192001"/>
              <a:gd name="connsiteY199" fmla="*/ 2024996 h 2344739"/>
              <a:gd name="connsiteX200" fmla="*/ 2208578 w 12192001"/>
              <a:gd name="connsiteY200" fmla="*/ 2019763 h 2344739"/>
              <a:gd name="connsiteX201" fmla="*/ 2094665 w 12192001"/>
              <a:gd name="connsiteY201" fmla="*/ 2003052 h 2344739"/>
              <a:gd name="connsiteX202" fmla="*/ 1997356 w 12192001"/>
              <a:gd name="connsiteY202" fmla="*/ 1995032 h 2344739"/>
              <a:gd name="connsiteX203" fmla="*/ 1928172 w 12192001"/>
              <a:gd name="connsiteY203" fmla="*/ 2016977 h 2344739"/>
              <a:gd name="connsiteX204" fmla="*/ 1921650 w 12192001"/>
              <a:gd name="connsiteY204" fmla="*/ 2012146 h 2344739"/>
              <a:gd name="connsiteX205" fmla="*/ 1873080 w 12192001"/>
              <a:gd name="connsiteY205" fmla="*/ 2013741 h 2344739"/>
              <a:gd name="connsiteX206" fmla="*/ 1786655 w 12192001"/>
              <a:gd name="connsiteY206" fmla="*/ 2041363 h 2344739"/>
              <a:gd name="connsiteX207" fmla="*/ 1738204 w 12192001"/>
              <a:gd name="connsiteY207" fmla="*/ 2036312 h 2344739"/>
              <a:gd name="connsiteX208" fmla="*/ 1675071 w 12192001"/>
              <a:gd name="connsiteY208" fmla="*/ 2019963 h 2344739"/>
              <a:gd name="connsiteX209" fmla="*/ 1608669 w 12192001"/>
              <a:gd name="connsiteY209" fmla="*/ 2013066 h 2344739"/>
              <a:gd name="connsiteX210" fmla="*/ 1496110 w 12192001"/>
              <a:gd name="connsiteY210" fmla="*/ 1987476 h 2344739"/>
              <a:gd name="connsiteX211" fmla="*/ 1149979 w 12192001"/>
              <a:gd name="connsiteY211" fmla="*/ 1938041 h 2344739"/>
              <a:gd name="connsiteX212" fmla="*/ 858269 w 12192001"/>
              <a:gd name="connsiteY212" fmla="*/ 1928608 h 2344739"/>
              <a:gd name="connsiteX213" fmla="*/ 837540 w 12192001"/>
              <a:gd name="connsiteY213" fmla="*/ 1929821 h 2344739"/>
              <a:gd name="connsiteX214" fmla="*/ 816809 w 12192001"/>
              <a:gd name="connsiteY214" fmla="*/ 1927857 h 2344739"/>
              <a:gd name="connsiteX215" fmla="*/ 811506 w 12192001"/>
              <a:gd name="connsiteY215" fmla="*/ 1930751 h 2344739"/>
              <a:gd name="connsiteX216" fmla="*/ 797041 w 12192001"/>
              <a:gd name="connsiteY216" fmla="*/ 1930446 h 2344739"/>
              <a:gd name="connsiteX217" fmla="*/ 767901 w 12192001"/>
              <a:gd name="connsiteY217" fmla="*/ 1932653 h 2344739"/>
              <a:gd name="connsiteX218" fmla="*/ 763053 w 12192001"/>
              <a:gd name="connsiteY218" fmla="*/ 1930432 h 2344739"/>
              <a:gd name="connsiteX219" fmla="*/ 720047 w 12192001"/>
              <a:gd name="connsiteY219" fmla="*/ 1929661 h 2344739"/>
              <a:gd name="connsiteX220" fmla="*/ 719742 w 12192001"/>
              <a:gd name="connsiteY220" fmla="*/ 1928399 h 2344739"/>
              <a:gd name="connsiteX221" fmla="*/ 708875 w 12192001"/>
              <a:gd name="connsiteY221" fmla="*/ 1922722 h 2344739"/>
              <a:gd name="connsiteX222" fmla="*/ 596792 w 12192001"/>
              <a:gd name="connsiteY222" fmla="*/ 1879864 h 2344739"/>
              <a:gd name="connsiteX223" fmla="*/ 578535 w 12192001"/>
              <a:gd name="connsiteY223" fmla="*/ 1877212 h 2344739"/>
              <a:gd name="connsiteX224" fmla="*/ 571717 w 12192001"/>
              <a:gd name="connsiteY224" fmla="*/ 1877401 h 2344739"/>
              <a:gd name="connsiteX225" fmla="*/ 445099 w 12192001"/>
              <a:gd name="connsiteY225" fmla="*/ 1839371 h 2344739"/>
              <a:gd name="connsiteX226" fmla="*/ 404015 w 12192001"/>
              <a:gd name="connsiteY226" fmla="*/ 1833548 h 2344739"/>
              <a:gd name="connsiteX227" fmla="*/ 292435 w 12192001"/>
              <a:gd name="connsiteY227" fmla="*/ 1812852 h 2344739"/>
              <a:gd name="connsiteX228" fmla="*/ 118381 w 12192001"/>
              <a:gd name="connsiteY228" fmla="*/ 1761047 h 2344739"/>
              <a:gd name="connsiteX229" fmla="*/ 15526 w 12192001"/>
              <a:gd name="connsiteY229" fmla="*/ 1758191 h 2344739"/>
              <a:gd name="connsiteX230" fmla="*/ 2 w 12192001"/>
              <a:gd name="connsiteY230" fmla="*/ 1752722 h 2344739"/>
              <a:gd name="connsiteX231" fmla="*/ 1 w 12192001"/>
              <a:gd name="connsiteY231" fmla="*/ 762497 h 2344739"/>
              <a:gd name="connsiteX232" fmla="*/ 0 w 12192001"/>
              <a:gd name="connsiteY232" fmla="*/ 762497 h 2344739"/>
              <a:gd name="connsiteX233" fmla="*/ 0 w 12192001"/>
              <a:gd name="connsiteY233" fmla="*/ 222213 h 2344739"/>
              <a:gd name="connsiteX234" fmla="*/ 0 w 12192001"/>
              <a:gd name="connsiteY234"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22499 w 12192001"/>
              <a:gd name="connsiteY25" fmla="*/ 999965 h 2344739"/>
              <a:gd name="connsiteX26" fmla="*/ 11245526 w 12192001"/>
              <a:gd name="connsiteY26" fmla="*/ 1274060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51232 w 12192001"/>
              <a:gd name="connsiteY69" fmla="*/ 1923669 h 2344739"/>
              <a:gd name="connsiteX70" fmla="*/ 9150210 w 12192001"/>
              <a:gd name="connsiteY70" fmla="*/ 1922604 h 2344739"/>
              <a:gd name="connsiteX71" fmla="*/ 9137318 w 12192001"/>
              <a:gd name="connsiteY71" fmla="*/ 1920435 h 2344739"/>
              <a:gd name="connsiteX72" fmla="*/ 9113812 w 12192001"/>
              <a:gd name="connsiteY72" fmla="*/ 1919069 h 2344739"/>
              <a:gd name="connsiteX73" fmla="*/ 9053453 w 12192001"/>
              <a:gd name="connsiteY73" fmla="*/ 1910755 h 2344739"/>
              <a:gd name="connsiteX74" fmla="*/ 9005486 w 12192001"/>
              <a:gd name="connsiteY74" fmla="*/ 1914040 h 2344739"/>
              <a:gd name="connsiteX75" fmla="*/ 9005201 w 12192001"/>
              <a:gd name="connsiteY75" fmla="*/ 1913800 h 2344739"/>
              <a:gd name="connsiteX76" fmla="*/ 8996232 w 12192001"/>
              <a:gd name="connsiteY76" fmla="*/ 1915011 h 2344739"/>
              <a:gd name="connsiteX77" fmla="*/ 8990394 w 12192001"/>
              <a:gd name="connsiteY77" fmla="*/ 1917072 h 2344739"/>
              <a:gd name="connsiteX78" fmla="*/ 8974337 w 12192001"/>
              <a:gd name="connsiteY78" fmla="*/ 1920298 h 2344739"/>
              <a:gd name="connsiteX79" fmla="*/ 8968011 w 12192001"/>
              <a:gd name="connsiteY79" fmla="*/ 1919598 h 2344739"/>
              <a:gd name="connsiteX80" fmla="*/ 8963048 w 12192001"/>
              <a:gd name="connsiteY80" fmla="*/ 1917373 h 2344739"/>
              <a:gd name="connsiteX81" fmla="*/ 8928988 w 12192001"/>
              <a:gd name="connsiteY81" fmla="*/ 1914185 h 2344739"/>
              <a:gd name="connsiteX82" fmla="*/ 8752444 w 12192001"/>
              <a:gd name="connsiteY82" fmla="*/ 1933417 h 2344739"/>
              <a:gd name="connsiteX83" fmla="*/ 8707847 w 12192001"/>
              <a:gd name="connsiteY83" fmla="*/ 1935518 h 2344739"/>
              <a:gd name="connsiteX84" fmla="*/ 8596071 w 12192001"/>
              <a:gd name="connsiteY84" fmla="*/ 1944090 h 2344739"/>
              <a:gd name="connsiteX85" fmla="*/ 8525230 w 12192001"/>
              <a:gd name="connsiteY85" fmla="*/ 1929248 h 2344739"/>
              <a:gd name="connsiteX86" fmla="*/ 8510983 w 12192001"/>
              <a:gd name="connsiteY86" fmla="*/ 1935163 h 2344739"/>
              <a:gd name="connsiteX87" fmla="*/ 8506167 w 12192001"/>
              <a:gd name="connsiteY87" fmla="*/ 1938164 h 2344739"/>
              <a:gd name="connsiteX88" fmla="*/ 8497968 w 12192001"/>
              <a:gd name="connsiteY88" fmla="*/ 1940902 h 2344739"/>
              <a:gd name="connsiteX89" fmla="*/ 8497594 w 12192001"/>
              <a:gd name="connsiteY89" fmla="*/ 1940723 h 2344739"/>
              <a:gd name="connsiteX90" fmla="*/ 8490249 w 12192001"/>
              <a:gd name="connsiteY90" fmla="*/ 1943773 h 2344739"/>
              <a:gd name="connsiteX91" fmla="*/ 8367182 w 12192001"/>
              <a:gd name="connsiteY91" fmla="*/ 1957815 h 2344739"/>
              <a:gd name="connsiteX92" fmla="*/ 8353799 w 12192001"/>
              <a:gd name="connsiteY92" fmla="*/ 1958009 h 2344739"/>
              <a:gd name="connsiteX93" fmla="*/ 8352373 w 12192001"/>
              <a:gd name="connsiteY93" fmla="*/ 1957169 h 2344739"/>
              <a:gd name="connsiteX94" fmla="*/ 8320104 w 12192001"/>
              <a:gd name="connsiteY94" fmla="*/ 1974587 h 2344739"/>
              <a:gd name="connsiteX95" fmla="*/ 8314433 w 12192001"/>
              <a:gd name="connsiteY95" fmla="*/ 1974913 h 2344739"/>
              <a:gd name="connsiteX96" fmla="*/ 8295174 w 12192001"/>
              <a:gd name="connsiteY96" fmla="*/ 1988808 h 2344739"/>
              <a:gd name="connsiteX97" fmla="*/ 8284276 w 12192001"/>
              <a:gd name="connsiteY97" fmla="*/ 1994631 h 2344739"/>
              <a:gd name="connsiteX98" fmla="*/ 8283150 w 12192001"/>
              <a:gd name="connsiteY98" fmla="*/ 1999074 h 2344739"/>
              <a:gd name="connsiteX99" fmla="*/ 8266076 w 12192001"/>
              <a:gd name="connsiteY99" fmla="*/ 2006249 h 2344739"/>
              <a:gd name="connsiteX100" fmla="*/ 8263377 w 12192001"/>
              <a:gd name="connsiteY100" fmla="*/ 2006019 h 2344739"/>
              <a:gd name="connsiteX101" fmla="*/ 8252033 w 12192001"/>
              <a:gd name="connsiteY101" fmla="*/ 2015862 h 2344739"/>
              <a:gd name="connsiteX102" fmla="*/ 8245834 w 12192001"/>
              <a:gd name="connsiteY102" fmla="*/ 2028854 h 2344739"/>
              <a:gd name="connsiteX103" fmla="*/ 8090272 w 12192001"/>
              <a:gd name="connsiteY103" fmla="*/ 2075015 h 2344739"/>
              <a:gd name="connsiteX104" fmla="*/ 7905407 w 12192001"/>
              <a:gd name="connsiteY104" fmla="*/ 2116988 h 2344739"/>
              <a:gd name="connsiteX105" fmla="*/ 7718745 w 12192001"/>
              <a:gd name="connsiteY105" fmla="*/ 2142703 h 2344739"/>
              <a:gd name="connsiteX106" fmla="*/ 7614347 w 12192001"/>
              <a:gd name="connsiteY106" fmla="*/ 2139232 h 2344739"/>
              <a:gd name="connsiteX107" fmla="*/ 7527543 w 12192001"/>
              <a:gd name="connsiteY107" fmla="*/ 2145060 h 2344739"/>
              <a:gd name="connsiteX108" fmla="*/ 7519571 w 12192001"/>
              <a:gd name="connsiteY108" fmla="*/ 2147613 h 2344739"/>
              <a:gd name="connsiteX109" fmla="*/ 7507411 w 12192001"/>
              <a:gd name="connsiteY109" fmla="*/ 2148948 h 2344739"/>
              <a:gd name="connsiteX110" fmla="*/ 7507040 w 12192001"/>
              <a:gd name="connsiteY110" fmla="*/ 2148621 h 2344739"/>
              <a:gd name="connsiteX111" fmla="*/ 7495795 w 12192001"/>
              <a:gd name="connsiteY111" fmla="*/ 2150573 h 2344739"/>
              <a:gd name="connsiteX112" fmla="*/ 7405391 w 12192001"/>
              <a:gd name="connsiteY112" fmla="*/ 2142468 h 2344739"/>
              <a:gd name="connsiteX113" fmla="*/ 7312180 w 12192001"/>
              <a:gd name="connsiteY113" fmla="*/ 2132873 h 2344739"/>
              <a:gd name="connsiteX114" fmla="*/ 7310853 w 12192001"/>
              <a:gd name="connsiteY114" fmla="*/ 2131431 h 2344739"/>
              <a:gd name="connsiteX115" fmla="*/ 7218559 w 12192001"/>
              <a:gd name="connsiteY115" fmla="*/ 2156680 h 2344739"/>
              <a:gd name="connsiteX116" fmla="*/ 7201101 w 12192001"/>
              <a:gd name="connsiteY116" fmla="*/ 2161230 h 2344739"/>
              <a:gd name="connsiteX117" fmla="*/ 7197004 w 12192001"/>
              <a:gd name="connsiteY117" fmla="*/ 2166588 h 2344739"/>
              <a:gd name="connsiteX118" fmla="*/ 7170808 w 12192001"/>
              <a:gd name="connsiteY118" fmla="*/ 2171236 h 2344739"/>
              <a:gd name="connsiteX119" fmla="*/ 7096988 w 12192001"/>
              <a:gd name="connsiteY119" fmla="*/ 2183464 h 2344739"/>
              <a:gd name="connsiteX120" fmla="*/ 7018496 w 12192001"/>
              <a:gd name="connsiteY120" fmla="*/ 2183090 h 2344739"/>
              <a:gd name="connsiteX121" fmla="*/ 6904146 w 12192001"/>
              <a:gd name="connsiteY121" fmla="*/ 2212596 h 2344739"/>
              <a:gd name="connsiteX122" fmla="*/ 6708222 w 12192001"/>
              <a:gd name="connsiteY122" fmla="*/ 2240551 h 2344739"/>
              <a:gd name="connsiteX123" fmla="*/ 6549454 w 12192001"/>
              <a:gd name="connsiteY123" fmla="*/ 2269327 h 2344739"/>
              <a:gd name="connsiteX124" fmla="*/ 6317560 w 12192001"/>
              <a:gd name="connsiteY124" fmla="*/ 2316127 h 2344739"/>
              <a:gd name="connsiteX125" fmla="*/ 6168674 w 12192001"/>
              <a:gd name="connsiteY125" fmla="*/ 2318214 h 2344739"/>
              <a:gd name="connsiteX126" fmla="*/ 6073848 w 12192001"/>
              <a:gd name="connsiteY126" fmla="*/ 2338676 h 2344739"/>
              <a:gd name="connsiteX127" fmla="*/ 6068529 w 12192001"/>
              <a:gd name="connsiteY127" fmla="*/ 2337139 h 2344739"/>
              <a:gd name="connsiteX128" fmla="*/ 6048638 w 12192001"/>
              <a:gd name="connsiteY128" fmla="*/ 2337822 h 2344739"/>
              <a:gd name="connsiteX129" fmla="*/ 6041285 w 12192001"/>
              <a:gd name="connsiteY129" fmla="*/ 2329473 h 2344739"/>
              <a:gd name="connsiteX130" fmla="*/ 6010090 w 12192001"/>
              <a:gd name="connsiteY130" fmla="*/ 2324380 h 2344739"/>
              <a:gd name="connsiteX131" fmla="*/ 5957375 w 12192001"/>
              <a:gd name="connsiteY131" fmla="*/ 2328024 h 2344739"/>
              <a:gd name="connsiteX132" fmla="*/ 5758919 w 12192001"/>
              <a:gd name="connsiteY132" fmla="*/ 2343716 h 2344739"/>
              <a:gd name="connsiteX133" fmla="*/ 5626960 w 12192001"/>
              <a:gd name="connsiteY133" fmla="*/ 2344739 h 2344739"/>
              <a:gd name="connsiteX134" fmla="*/ 5470906 w 12192001"/>
              <a:gd name="connsiteY134" fmla="*/ 2330719 h 2344739"/>
              <a:gd name="connsiteX135" fmla="*/ 5432761 w 12192001"/>
              <a:gd name="connsiteY135" fmla="*/ 2319466 h 2344739"/>
              <a:gd name="connsiteX136" fmla="*/ 5381669 w 12192001"/>
              <a:gd name="connsiteY136" fmla="*/ 2301764 h 2344739"/>
              <a:gd name="connsiteX137" fmla="*/ 5261764 w 12192001"/>
              <a:gd name="connsiteY137" fmla="*/ 2281347 h 2344739"/>
              <a:gd name="connsiteX138" fmla="*/ 5222961 w 12192001"/>
              <a:gd name="connsiteY138" fmla="*/ 2270223 h 2344739"/>
              <a:gd name="connsiteX139" fmla="*/ 5174660 w 12192001"/>
              <a:gd name="connsiteY139" fmla="*/ 2267233 h 2344739"/>
              <a:gd name="connsiteX140" fmla="*/ 5156554 w 12192001"/>
              <a:gd name="connsiteY140" fmla="*/ 2260010 h 2344739"/>
              <a:gd name="connsiteX141" fmla="*/ 5142599 w 12192001"/>
              <a:gd name="connsiteY141" fmla="*/ 2256610 h 2344739"/>
              <a:gd name="connsiteX142" fmla="*/ 5139596 w 12192001"/>
              <a:gd name="connsiteY142" fmla="*/ 2254509 h 2344739"/>
              <a:gd name="connsiteX143" fmla="*/ 5121659 w 12192001"/>
              <a:gd name="connsiteY143" fmla="*/ 2243656 h 2344739"/>
              <a:gd name="connsiteX144" fmla="*/ 5065790 w 12192001"/>
              <a:gd name="connsiteY144" fmla="*/ 2250227 h 2344739"/>
              <a:gd name="connsiteX145" fmla="*/ 5011514 w 12192001"/>
              <a:gd name="connsiteY145" fmla="*/ 2233846 h 2344739"/>
              <a:gd name="connsiteX146" fmla="*/ 4840441 w 12192001"/>
              <a:gd name="connsiteY146" fmla="*/ 2209829 h 2344739"/>
              <a:gd name="connsiteX147" fmla="*/ 4762447 w 12192001"/>
              <a:gd name="connsiteY147" fmla="*/ 2182061 h 2344739"/>
              <a:gd name="connsiteX148" fmla="*/ 4723186 w 12192001"/>
              <a:gd name="connsiteY148" fmla="*/ 2173047 h 2344739"/>
              <a:gd name="connsiteX149" fmla="*/ 4721176 w 12192001"/>
              <a:gd name="connsiteY149" fmla="*/ 2172298 h 2344739"/>
              <a:gd name="connsiteX150" fmla="*/ 4722111 w 12192001"/>
              <a:gd name="connsiteY150" fmla="*/ 2172087 h 2344739"/>
              <a:gd name="connsiteX151" fmla="*/ 4717202 w 12192001"/>
              <a:gd name="connsiteY151" fmla="*/ 2170817 h 2344739"/>
              <a:gd name="connsiteX152" fmla="*/ 4721176 w 12192001"/>
              <a:gd name="connsiteY152" fmla="*/ 2172298 h 2344739"/>
              <a:gd name="connsiteX153" fmla="*/ 4715526 w 12192001"/>
              <a:gd name="connsiteY153" fmla="*/ 2173573 h 2344739"/>
              <a:gd name="connsiteX154" fmla="*/ 4515814 w 12192001"/>
              <a:gd name="connsiteY154" fmla="*/ 2163671 h 2344739"/>
              <a:gd name="connsiteX155" fmla="*/ 4428543 w 12192001"/>
              <a:gd name="connsiteY155" fmla="*/ 2153020 h 2344739"/>
              <a:gd name="connsiteX156" fmla="*/ 4362875 w 12192001"/>
              <a:gd name="connsiteY156" fmla="*/ 2151674 h 2344739"/>
              <a:gd name="connsiteX157" fmla="*/ 4316966 w 12192001"/>
              <a:gd name="connsiteY157" fmla="*/ 2158289 h 2344739"/>
              <a:gd name="connsiteX158" fmla="*/ 4315110 w 12192001"/>
              <a:gd name="connsiteY158" fmla="*/ 2156948 h 2344739"/>
              <a:gd name="connsiteX159" fmla="*/ 4295144 w 12192001"/>
              <a:gd name="connsiteY159" fmla="*/ 2155069 h 2344739"/>
              <a:gd name="connsiteX160" fmla="*/ 4290064 w 12192001"/>
              <a:gd name="connsiteY160" fmla="*/ 2157986 h 2344739"/>
              <a:gd name="connsiteX161" fmla="*/ 4276142 w 12192001"/>
              <a:gd name="connsiteY161" fmla="*/ 2157740 h 2344739"/>
              <a:gd name="connsiteX162" fmla="*/ 4248117 w 12192001"/>
              <a:gd name="connsiteY162" fmla="*/ 2160064 h 2344739"/>
              <a:gd name="connsiteX163" fmla="*/ 4202051 w 12192001"/>
              <a:gd name="connsiteY163" fmla="*/ 2157269 h 2344739"/>
              <a:gd name="connsiteX164" fmla="*/ 4201745 w 12192001"/>
              <a:gd name="connsiteY164" fmla="*/ 2156010 h 2344739"/>
              <a:gd name="connsiteX165" fmla="*/ 4191248 w 12192001"/>
              <a:gd name="connsiteY165" fmla="*/ 2150376 h 2344739"/>
              <a:gd name="connsiteX166" fmla="*/ 4142745 w 12192001"/>
              <a:gd name="connsiteY166" fmla="*/ 2134511 h 2344739"/>
              <a:gd name="connsiteX167" fmla="*/ 4083097 w 12192001"/>
              <a:gd name="connsiteY167" fmla="*/ 2107978 h 2344739"/>
              <a:gd name="connsiteX168" fmla="*/ 4074546 w 12192001"/>
              <a:gd name="connsiteY168" fmla="*/ 2107143 h 2344739"/>
              <a:gd name="connsiteX169" fmla="*/ 4074427 w 12192001"/>
              <a:gd name="connsiteY169" fmla="*/ 2106844 h 2344739"/>
              <a:gd name="connsiteX170" fmla="*/ 4065510 w 12192001"/>
              <a:gd name="connsiteY170" fmla="*/ 2105400 h 2344739"/>
              <a:gd name="connsiteX171" fmla="*/ 4058954 w 12192001"/>
              <a:gd name="connsiteY171" fmla="*/ 2105618 h 2344739"/>
              <a:gd name="connsiteX172" fmla="*/ 4042364 w 12192001"/>
              <a:gd name="connsiteY172" fmla="*/ 2103997 h 2344739"/>
              <a:gd name="connsiteX173" fmla="*/ 4036997 w 12192001"/>
              <a:gd name="connsiteY173" fmla="*/ 2101563 h 2344739"/>
              <a:gd name="connsiteX174" fmla="*/ 4035363 w 12192001"/>
              <a:gd name="connsiteY174" fmla="*/ 2097896 h 2344739"/>
              <a:gd name="connsiteX175" fmla="*/ 4033778 w 12192001"/>
              <a:gd name="connsiteY175" fmla="*/ 2098131 h 2344739"/>
              <a:gd name="connsiteX176" fmla="*/ 4004538 w 12192001"/>
              <a:gd name="connsiteY176" fmla="*/ 2085563 h 2344739"/>
              <a:gd name="connsiteX177" fmla="*/ 3936846 w 12192001"/>
              <a:gd name="connsiteY177" fmla="*/ 2068106 h 2344739"/>
              <a:gd name="connsiteX178" fmla="*/ 3897275 w 12192001"/>
              <a:gd name="connsiteY178" fmla="*/ 2062451 h 2344739"/>
              <a:gd name="connsiteX179" fmla="*/ 3789760 w 12192001"/>
              <a:gd name="connsiteY179" fmla="*/ 2042213 h 2344739"/>
              <a:gd name="connsiteX180" fmla="*/ 3682513 w 12192001"/>
              <a:gd name="connsiteY180" fmla="*/ 2018290 h 2344739"/>
              <a:gd name="connsiteX181" fmla="*/ 3610035 w 12192001"/>
              <a:gd name="connsiteY181" fmla="*/ 1986019 h 2344739"/>
              <a:gd name="connsiteX182" fmla="*/ 3603855 w 12192001"/>
              <a:gd name="connsiteY182" fmla="*/ 1987381 h 2344739"/>
              <a:gd name="connsiteX183" fmla="*/ 3594736 w 12192001"/>
              <a:gd name="connsiteY183" fmla="*/ 1987545 h 2344739"/>
              <a:gd name="connsiteX184" fmla="*/ 3594501 w 12192001"/>
              <a:gd name="connsiteY184" fmla="*/ 1987276 h 2344739"/>
              <a:gd name="connsiteX185" fmla="*/ 3585978 w 12192001"/>
              <a:gd name="connsiteY185" fmla="*/ 1987966 h 2344739"/>
              <a:gd name="connsiteX186" fmla="*/ 3536135 w 12192001"/>
              <a:gd name="connsiteY186" fmla="*/ 1978267 h 2344739"/>
              <a:gd name="connsiteX187" fmla="*/ 3473223 w 12192001"/>
              <a:gd name="connsiteY187" fmla="*/ 1974606 h 2344739"/>
              <a:gd name="connsiteX188" fmla="*/ 3400728 w 12192001"/>
              <a:gd name="connsiteY188" fmla="*/ 1962558 h 2344739"/>
              <a:gd name="connsiteX189" fmla="*/ 3363888 w 12192001"/>
              <a:gd name="connsiteY189" fmla="*/ 1979510 h 2344739"/>
              <a:gd name="connsiteX190" fmla="*/ 3344026 w 12192001"/>
              <a:gd name="connsiteY190" fmla="*/ 1981192 h 2344739"/>
              <a:gd name="connsiteX191" fmla="*/ 3341698 w 12192001"/>
              <a:gd name="connsiteY191" fmla="*/ 1980217 h 2344739"/>
              <a:gd name="connsiteX192" fmla="*/ 3262356 w 12192001"/>
              <a:gd name="connsiteY192" fmla="*/ 1986094 h 2344739"/>
              <a:gd name="connsiteX193" fmla="*/ 3142556 w 12192001"/>
              <a:gd name="connsiteY193" fmla="*/ 1993869 h 2344739"/>
              <a:gd name="connsiteX194" fmla="*/ 3030291 w 12192001"/>
              <a:gd name="connsiteY194" fmla="*/ 1996512 h 2344739"/>
              <a:gd name="connsiteX195" fmla="*/ 2781569 w 12192001"/>
              <a:gd name="connsiteY195" fmla="*/ 2018333 h 2344739"/>
              <a:gd name="connsiteX196" fmla="*/ 2646527 w 12192001"/>
              <a:gd name="connsiteY196" fmla="*/ 2028869 h 2344739"/>
              <a:gd name="connsiteX197" fmla="*/ 2568028 w 12192001"/>
              <a:gd name="connsiteY197" fmla="*/ 2002628 h 2344739"/>
              <a:gd name="connsiteX198" fmla="*/ 2443255 w 12192001"/>
              <a:gd name="connsiteY198" fmla="*/ 2016529 h 2344739"/>
              <a:gd name="connsiteX199" fmla="*/ 2315112 w 12192001"/>
              <a:gd name="connsiteY199" fmla="*/ 2024996 h 2344739"/>
              <a:gd name="connsiteX200" fmla="*/ 2208578 w 12192001"/>
              <a:gd name="connsiteY200" fmla="*/ 2019763 h 2344739"/>
              <a:gd name="connsiteX201" fmla="*/ 2094665 w 12192001"/>
              <a:gd name="connsiteY201" fmla="*/ 2003052 h 2344739"/>
              <a:gd name="connsiteX202" fmla="*/ 1997356 w 12192001"/>
              <a:gd name="connsiteY202" fmla="*/ 1995032 h 2344739"/>
              <a:gd name="connsiteX203" fmla="*/ 1928172 w 12192001"/>
              <a:gd name="connsiteY203" fmla="*/ 2016977 h 2344739"/>
              <a:gd name="connsiteX204" fmla="*/ 1921650 w 12192001"/>
              <a:gd name="connsiteY204" fmla="*/ 2012146 h 2344739"/>
              <a:gd name="connsiteX205" fmla="*/ 1873080 w 12192001"/>
              <a:gd name="connsiteY205" fmla="*/ 2013741 h 2344739"/>
              <a:gd name="connsiteX206" fmla="*/ 1786655 w 12192001"/>
              <a:gd name="connsiteY206" fmla="*/ 2041363 h 2344739"/>
              <a:gd name="connsiteX207" fmla="*/ 1738204 w 12192001"/>
              <a:gd name="connsiteY207" fmla="*/ 2036312 h 2344739"/>
              <a:gd name="connsiteX208" fmla="*/ 1675071 w 12192001"/>
              <a:gd name="connsiteY208" fmla="*/ 2019963 h 2344739"/>
              <a:gd name="connsiteX209" fmla="*/ 1608669 w 12192001"/>
              <a:gd name="connsiteY209" fmla="*/ 2013066 h 2344739"/>
              <a:gd name="connsiteX210" fmla="*/ 1496110 w 12192001"/>
              <a:gd name="connsiteY210" fmla="*/ 1987476 h 2344739"/>
              <a:gd name="connsiteX211" fmla="*/ 1149979 w 12192001"/>
              <a:gd name="connsiteY211" fmla="*/ 1938041 h 2344739"/>
              <a:gd name="connsiteX212" fmla="*/ 858269 w 12192001"/>
              <a:gd name="connsiteY212" fmla="*/ 1928608 h 2344739"/>
              <a:gd name="connsiteX213" fmla="*/ 837540 w 12192001"/>
              <a:gd name="connsiteY213" fmla="*/ 1929821 h 2344739"/>
              <a:gd name="connsiteX214" fmla="*/ 816809 w 12192001"/>
              <a:gd name="connsiteY214" fmla="*/ 1927857 h 2344739"/>
              <a:gd name="connsiteX215" fmla="*/ 811506 w 12192001"/>
              <a:gd name="connsiteY215" fmla="*/ 1930751 h 2344739"/>
              <a:gd name="connsiteX216" fmla="*/ 797041 w 12192001"/>
              <a:gd name="connsiteY216" fmla="*/ 1930446 h 2344739"/>
              <a:gd name="connsiteX217" fmla="*/ 767901 w 12192001"/>
              <a:gd name="connsiteY217" fmla="*/ 1932653 h 2344739"/>
              <a:gd name="connsiteX218" fmla="*/ 763053 w 12192001"/>
              <a:gd name="connsiteY218" fmla="*/ 1930432 h 2344739"/>
              <a:gd name="connsiteX219" fmla="*/ 720047 w 12192001"/>
              <a:gd name="connsiteY219" fmla="*/ 1929661 h 2344739"/>
              <a:gd name="connsiteX220" fmla="*/ 719742 w 12192001"/>
              <a:gd name="connsiteY220" fmla="*/ 1928399 h 2344739"/>
              <a:gd name="connsiteX221" fmla="*/ 708875 w 12192001"/>
              <a:gd name="connsiteY221" fmla="*/ 1922722 h 2344739"/>
              <a:gd name="connsiteX222" fmla="*/ 596792 w 12192001"/>
              <a:gd name="connsiteY222" fmla="*/ 1879864 h 2344739"/>
              <a:gd name="connsiteX223" fmla="*/ 578535 w 12192001"/>
              <a:gd name="connsiteY223" fmla="*/ 1877212 h 2344739"/>
              <a:gd name="connsiteX224" fmla="*/ 571717 w 12192001"/>
              <a:gd name="connsiteY224" fmla="*/ 1877401 h 2344739"/>
              <a:gd name="connsiteX225" fmla="*/ 445099 w 12192001"/>
              <a:gd name="connsiteY225" fmla="*/ 1839371 h 2344739"/>
              <a:gd name="connsiteX226" fmla="*/ 404015 w 12192001"/>
              <a:gd name="connsiteY226" fmla="*/ 1833548 h 2344739"/>
              <a:gd name="connsiteX227" fmla="*/ 292435 w 12192001"/>
              <a:gd name="connsiteY227" fmla="*/ 1812852 h 2344739"/>
              <a:gd name="connsiteX228" fmla="*/ 118381 w 12192001"/>
              <a:gd name="connsiteY228" fmla="*/ 1761047 h 2344739"/>
              <a:gd name="connsiteX229" fmla="*/ 15526 w 12192001"/>
              <a:gd name="connsiteY229" fmla="*/ 1758191 h 2344739"/>
              <a:gd name="connsiteX230" fmla="*/ 2 w 12192001"/>
              <a:gd name="connsiteY230" fmla="*/ 1752722 h 2344739"/>
              <a:gd name="connsiteX231" fmla="*/ 1 w 12192001"/>
              <a:gd name="connsiteY231" fmla="*/ 762497 h 2344739"/>
              <a:gd name="connsiteX232" fmla="*/ 0 w 12192001"/>
              <a:gd name="connsiteY232" fmla="*/ 762497 h 2344739"/>
              <a:gd name="connsiteX233" fmla="*/ 0 w 12192001"/>
              <a:gd name="connsiteY233" fmla="*/ 222213 h 2344739"/>
              <a:gd name="connsiteX234" fmla="*/ 0 w 12192001"/>
              <a:gd name="connsiteY234"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22499 w 12192001"/>
              <a:gd name="connsiteY25" fmla="*/ 999965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51232 w 12192001"/>
              <a:gd name="connsiteY69" fmla="*/ 1923669 h 2344739"/>
              <a:gd name="connsiteX70" fmla="*/ 9150210 w 12192001"/>
              <a:gd name="connsiteY70" fmla="*/ 1922604 h 2344739"/>
              <a:gd name="connsiteX71" fmla="*/ 9137318 w 12192001"/>
              <a:gd name="connsiteY71" fmla="*/ 1920435 h 2344739"/>
              <a:gd name="connsiteX72" fmla="*/ 9113812 w 12192001"/>
              <a:gd name="connsiteY72" fmla="*/ 1919069 h 2344739"/>
              <a:gd name="connsiteX73" fmla="*/ 9053453 w 12192001"/>
              <a:gd name="connsiteY73" fmla="*/ 1910755 h 2344739"/>
              <a:gd name="connsiteX74" fmla="*/ 9005486 w 12192001"/>
              <a:gd name="connsiteY74" fmla="*/ 1914040 h 2344739"/>
              <a:gd name="connsiteX75" fmla="*/ 9005201 w 12192001"/>
              <a:gd name="connsiteY75" fmla="*/ 1913800 h 2344739"/>
              <a:gd name="connsiteX76" fmla="*/ 8996232 w 12192001"/>
              <a:gd name="connsiteY76" fmla="*/ 1915011 h 2344739"/>
              <a:gd name="connsiteX77" fmla="*/ 8990394 w 12192001"/>
              <a:gd name="connsiteY77" fmla="*/ 1917072 h 2344739"/>
              <a:gd name="connsiteX78" fmla="*/ 8974337 w 12192001"/>
              <a:gd name="connsiteY78" fmla="*/ 1920298 h 2344739"/>
              <a:gd name="connsiteX79" fmla="*/ 8968011 w 12192001"/>
              <a:gd name="connsiteY79" fmla="*/ 1919598 h 2344739"/>
              <a:gd name="connsiteX80" fmla="*/ 8963048 w 12192001"/>
              <a:gd name="connsiteY80" fmla="*/ 1917373 h 2344739"/>
              <a:gd name="connsiteX81" fmla="*/ 8928988 w 12192001"/>
              <a:gd name="connsiteY81" fmla="*/ 1914185 h 2344739"/>
              <a:gd name="connsiteX82" fmla="*/ 8752444 w 12192001"/>
              <a:gd name="connsiteY82" fmla="*/ 1933417 h 2344739"/>
              <a:gd name="connsiteX83" fmla="*/ 8707847 w 12192001"/>
              <a:gd name="connsiteY83" fmla="*/ 1935518 h 2344739"/>
              <a:gd name="connsiteX84" fmla="*/ 8596071 w 12192001"/>
              <a:gd name="connsiteY84" fmla="*/ 1944090 h 2344739"/>
              <a:gd name="connsiteX85" fmla="*/ 8525230 w 12192001"/>
              <a:gd name="connsiteY85" fmla="*/ 1929248 h 2344739"/>
              <a:gd name="connsiteX86" fmla="*/ 8510983 w 12192001"/>
              <a:gd name="connsiteY86" fmla="*/ 1935163 h 2344739"/>
              <a:gd name="connsiteX87" fmla="*/ 8506167 w 12192001"/>
              <a:gd name="connsiteY87" fmla="*/ 1938164 h 2344739"/>
              <a:gd name="connsiteX88" fmla="*/ 8497968 w 12192001"/>
              <a:gd name="connsiteY88" fmla="*/ 1940902 h 2344739"/>
              <a:gd name="connsiteX89" fmla="*/ 8497594 w 12192001"/>
              <a:gd name="connsiteY89" fmla="*/ 1940723 h 2344739"/>
              <a:gd name="connsiteX90" fmla="*/ 8490249 w 12192001"/>
              <a:gd name="connsiteY90" fmla="*/ 1943773 h 2344739"/>
              <a:gd name="connsiteX91" fmla="*/ 8367182 w 12192001"/>
              <a:gd name="connsiteY91" fmla="*/ 1957815 h 2344739"/>
              <a:gd name="connsiteX92" fmla="*/ 8353799 w 12192001"/>
              <a:gd name="connsiteY92" fmla="*/ 1958009 h 2344739"/>
              <a:gd name="connsiteX93" fmla="*/ 8352373 w 12192001"/>
              <a:gd name="connsiteY93" fmla="*/ 1957169 h 2344739"/>
              <a:gd name="connsiteX94" fmla="*/ 8320104 w 12192001"/>
              <a:gd name="connsiteY94" fmla="*/ 1974587 h 2344739"/>
              <a:gd name="connsiteX95" fmla="*/ 8314433 w 12192001"/>
              <a:gd name="connsiteY95" fmla="*/ 1974913 h 2344739"/>
              <a:gd name="connsiteX96" fmla="*/ 8295174 w 12192001"/>
              <a:gd name="connsiteY96" fmla="*/ 1988808 h 2344739"/>
              <a:gd name="connsiteX97" fmla="*/ 8284276 w 12192001"/>
              <a:gd name="connsiteY97" fmla="*/ 1994631 h 2344739"/>
              <a:gd name="connsiteX98" fmla="*/ 8283150 w 12192001"/>
              <a:gd name="connsiteY98" fmla="*/ 1999074 h 2344739"/>
              <a:gd name="connsiteX99" fmla="*/ 8266076 w 12192001"/>
              <a:gd name="connsiteY99" fmla="*/ 2006249 h 2344739"/>
              <a:gd name="connsiteX100" fmla="*/ 8263377 w 12192001"/>
              <a:gd name="connsiteY100" fmla="*/ 2006019 h 2344739"/>
              <a:gd name="connsiteX101" fmla="*/ 8252033 w 12192001"/>
              <a:gd name="connsiteY101" fmla="*/ 2015862 h 2344739"/>
              <a:gd name="connsiteX102" fmla="*/ 8245834 w 12192001"/>
              <a:gd name="connsiteY102" fmla="*/ 2028854 h 2344739"/>
              <a:gd name="connsiteX103" fmla="*/ 8090272 w 12192001"/>
              <a:gd name="connsiteY103" fmla="*/ 2075015 h 2344739"/>
              <a:gd name="connsiteX104" fmla="*/ 7905407 w 12192001"/>
              <a:gd name="connsiteY104" fmla="*/ 2116988 h 2344739"/>
              <a:gd name="connsiteX105" fmla="*/ 7718745 w 12192001"/>
              <a:gd name="connsiteY105" fmla="*/ 2142703 h 2344739"/>
              <a:gd name="connsiteX106" fmla="*/ 7614347 w 12192001"/>
              <a:gd name="connsiteY106" fmla="*/ 2139232 h 2344739"/>
              <a:gd name="connsiteX107" fmla="*/ 7527543 w 12192001"/>
              <a:gd name="connsiteY107" fmla="*/ 2145060 h 2344739"/>
              <a:gd name="connsiteX108" fmla="*/ 7519571 w 12192001"/>
              <a:gd name="connsiteY108" fmla="*/ 2147613 h 2344739"/>
              <a:gd name="connsiteX109" fmla="*/ 7507411 w 12192001"/>
              <a:gd name="connsiteY109" fmla="*/ 2148948 h 2344739"/>
              <a:gd name="connsiteX110" fmla="*/ 7507040 w 12192001"/>
              <a:gd name="connsiteY110" fmla="*/ 2148621 h 2344739"/>
              <a:gd name="connsiteX111" fmla="*/ 7495795 w 12192001"/>
              <a:gd name="connsiteY111" fmla="*/ 2150573 h 2344739"/>
              <a:gd name="connsiteX112" fmla="*/ 7405391 w 12192001"/>
              <a:gd name="connsiteY112" fmla="*/ 2142468 h 2344739"/>
              <a:gd name="connsiteX113" fmla="*/ 7312180 w 12192001"/>
              <a:gd name="connsiteY113" fmla="*/ 2132873 h 2344739"/>
              <a:gd name="connsiteX114" fmla="*/ 7310853 w 12192001"/>
              <a:gd name="connsiteY114" fmla="*/ 2131431 h 2344739"/>
              <a:gd name="connsiteX115" fmla="*/ 7218559 w 12192001"/>
              <a:gd name="connsiteY115" fmla="*/ 2156680 h 2344739"/>
              <a:gd name="connsiteX116" fmla="*/ 7201101 w 12192001"/>
              <a:gd name="connsiteY116" fmla="*/ 2161230 h 2344739"/>
              <a:gd name="connsiteX117" fmla="*/ 7197004 w 12192001"/>
              <a:gd name="connsiteY117" fmla="*/ 2166588 h 2344739"/>
              <a:gd name="connsiteX118" fmla="*/ 7170808 w 12192001"/>
              <a:gd name="connsiteY118" fmla="*/ 2171236 h 2344739"/>
              <a:gd name="connsiteX119" fmla="*/ 7096988 w 12192001"/>
              <a:gd name="connsiteY119" fmla="*/ 2183464 h 2344739"/>
              <a:gd name="connsiteX120" fmla="*/ 7018496 w 12192001"/>
              <a:gd name="connsiteY120" fmla="*/ 2183090 h 2344739"/>
              <a:gd name="connsiteX121" fmla="*/ 6904146 w 12192001"/>
              <a:gd name="connsiteY121" fmla="*/ 2212596 h 2344739"/>
              <a:gd name="connsiteX122" fmla="*/ 6708222 w 12192001"/>
              <a:gd name="connsiteY122" fmla="*/ 2240551 h 2344739"/>
              <a:gd name="connsiteX123" fmla="*/ 6549454 w 12192001"/>
              <a:gd name="connsiteY123" fmla="*/ 2269327 h 2344739"/>
              <a:gd name="connsiteX124" fmla="*/ 6317560 w 12192001"/>
              <a:gd name="connsiteY124" fmla="*/ 2316127 h 2344739"/>
              <a:gd name="connsiteX125" fmla="*/ 6168674 w 12192001"/>
              <a:gd name="connsiteY125" fmla="*/ 2318214 h 2344739"/>
              <a:gd name="connsiteX126" fmla="*/ 6073848 w 12192001"/>
              <a:gd name="connsiteY126" fmla="*/ 2338676 h 2344739"/>
              <a:gd name="connsiteX127" fmla="*/ 6068529 w 12192001"/>
              <a:gd name="connsiteY127" fmla="*/ 2337139 h 2344739"/>
              <a:gd name="connsiteX128" fmla="*/ 6048638 w 12192001"/>
              <a:gd name="connsiteY128" fmla="*/ 2337822 h 2344739"/>
              <a:gd name="connsiteX129" fmla="*/ 6041285 w 12192001"/>
              <a:gd name="connsiteY129" fmla="*/ 2329473 h 2344739"/>
              <a:gd name="connsiteX130" fmla="*/ 6010090 w 12192001"/>
              <a:gd name="connsiteY130" fmla="*/ 2324380 h 2344739"/>
              <a:gd name="connsiteX131" fmla="*/ 5957375 w 12192001"/>
              <a:gd name="connsiteY131" fmla="*/ 2328024 h 2344739"/>
              <a:gd name="connsiteX132" fmla="*/ 5758919 w 12192001"/>
              <a:gd name="connsiteY132" fmla="*/ 2343716 h 2344739"/>
              <a:gd name="connsiteX133" fmla="*/ 5626960 w 12192001"/>
              <a:gd name="connsiteY133" fmla="*/ 2344739 h 2344739"/>
              <a:gd name="connsiteX134" fmla="*/ 5470906 w 12192001"/>
              <a:gd name="connsiteY134" fmla="*/ 2330719 h 2344739"/>
              <a:gd name="connsiteX135" fmla="*/ 5432761 w 12192001"/>
              <a:gd name="connsiteY135" fmla="*/ 2319466 h 2344739"/>
              <a:gd name="connsiteX136" fmla="*/ 5381669 w 12192001"/>
              <a:gd name="connsiteY136" fmla="*/ 2301764 h 2344739"/>
              <a:gd name="connsiteX137" fmla="*/ 5261764 w 12192001"/>
              <a:gd name="connsiteY137" fmla="*/ 2281347 h 2344739"/>
              <a:gd name="connsiteX138" fmla="*/ 5222961 w 12192001"/>
              <a:gd name="connsiteY138" fmla="*/ 2270223 h 2344739"/>
              <a:gd name="connsiteX139" fmla="*/ 5174660 w 12192001"/>
              <a:gd name="connsiteY139" fmla="*/ 2267233 h 2344739"/>
              <a:gd name="connsiteX140" fmla="*/ 5156554 w 12192001"/>
              <a:gd name="connsiteY140" fmla="*/ 2260010 h 2344739"/>
              <a:gd name="connsiteX141" fmla="*/ 5142599 w 12192001"/>
              <a:gd name="connsiteY141" fmla="*/ 2256610 h 2344739"/>
              <a:gd name="connsiteX142" fmla="*/ 5139596 w 12192001"/>
              <a:gd name="connsiteY142" fmla="*/ 2254509 h 2344739"/>
              <a:gd name="connsiteX143" fmla="*/ 5121659 w 12192001"/>
              <a:gd name="connsiteY143" fmla="*/ 2243656 h 2344739"/>
              <a:gd name="connsiteX144" fmla="*/ 5065790 w 12192001"/>
              <a:gd name="connsiteY144" fmla="*/ 2250227 h 2344739"/>
              <a:gd name="connsiteX145" fmla="*/ 5011514 w 12192001"/>
              <a:gd name="connsiteY145" fmla="*/ 2233846 h 2344739"/>
              <a:gd name="connsiteX146" fmla="*/ 4840441 w 12192001"/>
              <a:gd name="connsiteY146" fmla="*/ 2209829 h 2344739"/>
              <a:gd name="connsiteX147" fmla="*/ 4762447 w 12192001"/>
              <a:gd name="connsiteY147" fmla="*/ 2182061 h 2344739"/>
              <a:gd name="connsiteX148" fmla="*/ 4723186 w 12192001"/>
              <a:gd name="connsiteY148" fmla="*/ 2173047 h 2344739"/>
              <a:gd name="connsiteX149" fmla="*/ 4721176 w 12192001"/>
              <a:gd name="connsiteY149" fmla="*/ 2172298 h 2344739"/>
              <a:gd name="connsiteX150" fmla="*/ 4722111 w 12192001"/>
              <a:gd name="connsiteY150" fmla="*/ 2172087 h 2344739"/>
              <a:gd name="connsiteX151" fmla="*/ 4717202 w 12192001"/>
              <a:gd name="connsiteY151" fmla="*/ 2170817 h 2344739"/>
              <a:gd name="connsiteX152" fmla="*/ 4721176 w 12192001"/>
              <a:gd name="connsiteY152" fmla="*/ 2172298 h 2344739"/>
              <a:gd name="connsiteX153" fmla="*/ 4715526 w 12192001"/>
              <a:gd name="connsiteY153" fmla="*/ 2173573 h 2344739"/>
              <a:gd name="connsiteX154" fmla="*/ 4515814 w 12192001"/>
              <a:gd name="connsiteY154" fmla="*/ 2163671 h 2344739"/>
              <a:gd name="connsiteX155" fmla="*/ 4428543 w 12192001"/>
              <a:gd name="connsiteY155" fmla="*/ 2153020 h 2344739"/>
              <a:gd name="connsiteX156" fmla="*/ 4362875 w 12192001"/>
              <a:gd name="connsiteY156" fmla="*/ 2151674 h 2344739"/>
              <a:gd name="connsiteX157" fmla="*/ 4316966 w 12192001"/>
              <a:gd name="connsiteY157" fmla="*/ 2158289 h 2344739"/>
              <a:gd name="connsiteX158" fmla="*/ 4315110 w 12192001"/>
              <a:gd name="connsiteY158" fmla="*/ 2156948 h 2344739"/>
              <a:gd name="connsiteX159" fmla="*/ 4295144 w 12192001"/>
              <a:gd name="connsiteY159" fmla="*/ 2155069 h 2344739"/>
              <a:gd name="connsiteX160" fmla="*/ 4290064 w 12192001"/>
              <a:gd name="connsiteY160" fmla="*/ 2157986 h 2344739"/>
              <a:gd name="connsiteX161" fmla="*/ 4276142 w 12192001"/>
              <a:gd name="connsiteY161" fmla="*/ 2157740 h 2344739"/>
              <a:gd name="connsiteX162" fmla="*/ 4248117 w 12192001"/>
              <a:gd name="connsiteY162" fmla="*/ 2160064 h 2344739"/>
              <a:gd name="connsiteX163" fmla="*/ 4202051 w 12192001"/>
              <a:gd name="connsiteY163" fmla="*/ 2157269 h 2344739"/>
              <a:gd name="connsiteX164" fmla="*/ 4201745 w 12192001"/>
              <a:gd name="connsiteY164" fmla="*/ 2156010 h 2344739"/>
              <a:gd name="connsiteX165" fmla="*/ 4191248 w 12192001"/>
              <a:gd name="connsiteY165" fmla="*/ 2150376 h 2344739"/>
              <a:gd name="connsiteX166" fmla="*/ 4142745 w 12192001"/>
              <a:gd name="connsiteY166" fmla="*/ 2134511 h 2344739"/>
              <a:gd name="connsiteX167" fmla="*/ 4083097 w 12192001"/>
              <a:gd name="connsiteY167" fmla="*/ 2107978 h 2344739"/>
              <a:gd name="connsiteX168" fmla="*/ 4074546 w 12192001"/>
              <a:gd name="connsiteY168" fmla="*/ 2107143 h 2344739"/>
              <a:gd name="connsiteX169" fmla="*/ 4074427 w 12192001"/>
              <a:gd name="connsiteY169" fmla="*/ 2106844 h 2344739"/>
              <a:gd name="connsiteX170" fmla="*/ 4065510 w 12192001"/>
              <a:gd name="connsiteY170" fmla="*/ 2105400 h 2344739"/>
              <a:gd name="connsiteX171" fmla="*/ 4058954 w 12192001"/>
              <a:gd name="connsiteY171" fmla="*/ 2105618 h 2344739"/>
              <a:gd name="connsiteX172" fmla="*/ 4042364 w 12192001"/>
              <a:gd name="connsiteY172" fmla="*/ 2103997 h 2344739"/>
              <a:gd name="connsiteX173" fmla="*/ 4036997 w 12192001"/>
              <a:gd name="connsiteY173" fmla="*/ 2101563 h 2344739"/>
              <a:gd name="connsiteX174" fmla="*/ 4035363 w 12192001"/>
              <a:gd name="connsiteY174" fmla="*/ 2097896 h 2344739"/>
              <a:gd name="connsiteX175" fmla="*/ 4033778 w 12192001"/>
              <a:gd name="connsiteY175" fmla="*/ 2098131 h 2344739"/>
              <a:gd name="connsiteX176" fmla="*/ 4004538 w 12192001"/>
              <a:gd name="connsiteY176" fmla="*/ 2085563 h 2344739"/>
              <a:gd name="connsiteX177" fmla="*/ 3936846 w 12192001"/>
              <a:gd name="connsiteY177" fmla="*/ 2068106 h 2344739"/>
              <a:gd name="connsiteX178" fmla="*/ 3897275 w 12192001"/>
              <a:gd name="connsiteY178" fmla="*/ 2062451 h 2344739"/>
              <a:gd name="connsiteX179" fmla="*/ 3789760 w 12192001"/>
              <a:gd name="connsiteY179" fmla="*/ 2042213 h 2344739"/>
              <a:gd name="connsiteX180" fmla="*/ 3682513 w 12192001"/>
              <a:gd name="connsiteY180" fmla="*/ 2018290 h 2344739"/>
              <a:gd name="connsiteX181" fmla="*/ 3610035 w 12192001"/>
              <a:gd name="connsiteY181" fmla="*/ 1986019 h 2344739"/>
              <a:gd name="connsiteX182" fmla="*/ 3603855 w 12192001"/>
              <a:gd name="connsiteY182" fmla="*/ 1987381 h 2344739"/>
              <a:gd name="connsiteX183" fmla="*/ 3594736 w 12192001"/>
              <a:gd name="connsiteY183" fmla="*/ 1987545 h 2344739"/>
              <a:gd name="connsiteX184" fmla="*/ 3594501 w 12192001"/>
              <a:gd name="connsiteY184" fmla="*/ 1987276 h 2344739"/>
              <a:gd name="connsiteX185" fmla="*/ 3585978 w 12192001"/>
              <a:gd name="connsiteY185" fmla="*/ 1987966 h 2344739"/>
              <a:gd name="connsiteX186" fmla="*/ 3536135 w 12192001"/>
              <a:gd name="connsiteY186" fmla="*/ 1978267 h 2344739"/>
              <a:gd name="connsiteX187" fmla="*/ 3473223 w 12192001"/>
              <a:gd name="connsiteY187" fmla="*/ 1974606 h 2344739"/>
              <a:gd name="connsiteX188" fmla="*/ 3400728 w 12192001"/>
              <a:gd name="connsiteY188" fmla="*/ 1962558 h 2344739"/>
              <a:gd name="connsiteX189" fmla="*/ 3363888 w 12192001"/>
              <a:gd name="connsiteY189" fmla="*/ 1979510 h 2344739"/>
              <a:gd name="connsiteX190" fmla="*/ 3344026 w 12192001"/>
              <a:gd name="connsiteY190" fmla="*/ 1981192 h 2344739"/>
              <a:gd name="connsiteX191" fmla="*/ 3341698 w 12192001"/>
              <a:gd name="connsiteY191" fmla="*/ 1980217 h 2344739"/>
              <a:gd name="connsiteX192" fmla="*/ 3262356 w 12192001"/>
              <a:gd name="connsiteY192" fmla="*/ 1986094 h 2344739"/>
              <a:gd name="connsiteX193" fmla="*/ 3142556 w 12192001"/>
              <a:gd name="connsiteY193" fmla="*/ 1993869 h 2344739"/>
              <a:gd name="connsiteX194" fmla="*/ 3030291 w 12192001"/>
              <a:gd name="connsiteY194" fmla="*/ 1996512 h 2344739"/>
              <a:gd name="connsiteX195" fmla="*/ 2781569 w 12192001"/>
              <a:gd name="connsiteY195" fmla="*/ 2018333 h 2344739"/>
              <a:gd name="connsiteX196" fmla="*/ 2646527 w 12192001"/>
              <a:gd name="connsiteY196" fmla="*/ 2028869 h 2344739"/>
              <a:gd name="connsiteX197" fmla="*/ 2568028 w 12192001"/>
              <a:gd name="connsiteY197" fmla="*/ 2002628 h 2344739"/>
              <a:gd name="connsiteX198" fmla="*/ 2443255 w 12192001"/>
              <a:gd name="connsiteY198" fmla="*/ 2016529 h 2344739"/>
              <a:gd name="connsiteX199" fmla="*/ 2315112 w 12192001"/>
              <a:gd name="connsiteY199" fmla="*/ 2024996 h 2344739"/>
              <a:gd name="connsiteX200" fmla="*/ 2208578 w 12192001"/>
              <a:gd name="connsiteY200" fmla="*/ 2019763 h 2344739"/>
              <a:gd name="connsiteX201" fmla="*/ 2094665 w 12192001"/>
              <a:gd name="connsiteY201" fmla="*/ 2003052 h 2344739"/>
              <a:gd name="connsiteX202" fmla="*/ 1997356 w 12192001"/>
              <a:gd name="connsiteY202" fmla="*/ 1995032 h 2344739"/>
              <a:gd name="connsiteX203" fmla="*/ 1928172 w 12192001"/>
              <a:gd name="connsiteY203" fmla="*/ 2016977 h 2344739"/>
              <a:gd name="connsiteX204" fmla="*/ 1921650 w 12192001"/>
              <a:gd name="connsiteY204" fmla="*/ 2012146 h 2344739"/>
              <a:gd name="connsiteX205" fmla="*/ 1873080 w 12192001"/>
              <a:gd name="connsiteY205" fmla="*/ 2013741 h 2344739"/>
              <a:gd name="connsiteX206" fmla="*/ 1786655 w 12192001"/>
              <a:gd name="connsiteY206" fmla="*/ 2041363 h 2344739"/>
              <a:gd name="connsiteX207" fmla="*/ 1738204 w 12192001"/>
              <a:gd name="connsiteY207" fmla="*/ 2036312 h 2344739"/>
              <a:gd name="connsiteX208" fmla="*/ 1675071 w 12192001"/>
              <a:gd name="connsiteY208" fmla="*/ 2019963 h 2344739"/>
              <a:gd name="connsiteX209" fmla="*/ 1608669 w 12192001"/>
              <a:gd name="connsiteY209" fmla="*/ 2013066 h 2344739"/>
              <a:gd name="connsiteX210" fmla="*/ 1496110 w 12192001"/>
              <a:gd name="connsiteY210" fmla="*/ 1987476 h 2344739"/>
              <a:gd name="connsiteX211" fmla="*/ 1149979 w 12192001"/>
              <a:gd name="connsiteY211" fmla="*/ 1938041 h 2344739"/>
              <a:gd name="connsiteX212" fmla="*/ 858269 w 12192001"/>
              <a:gd name="connsiteY212" fmla="*/ 1928608 h 2344739"/>
              <a:gd name="connsiteX213" fmla="*/ 837540 w 12192001"/>
              <a:gd name="connsiteY213" fmla="*/ 1929821 h 2344739"/>
              <a:gd name="connsiteX214" fmla="*/ 816809 w 12192001"/>
              <a:gd name="connsiteY214" fmla="*/ 1927857 h 2344739"/>
              <a:gd name="connsiteX215" fmla="*/ 811506 w 12192001"/>
              <a:gd name="connsiteY215" fmla="*/ 1930751 h 2344739"/>
              <a:gd name="connsiteX216" fmla="*/ 797041 w 12192001"/>
              <a:gd name="connsiteY216" fmla="*/ 1930446 h 2344739"/>
              <a:gd name="connsiteX217" fmla="*/ 767901 w 12192001"/>
              <a:gd name="connsiteY217" fmla="*/ 1932653 h 2344739"/>
              <a:gd name="connsiteX218" fmla="*/ 763053 w 12192001"/>
              <a:gd name="connsiteY218" fmla="*/ 1930432 h 2344739"/>
              <a:gd name="connsiteX219" fmla="*/ 720047 w 12192001"/>
              <a:gd name="connsiteY219" fmla="*/ 1929661 h 2344739"/>
              <a:gd name="connsiteX220" fmla="*/ 719742 w 12192001"/>
              <a:gd name="connsiteY220" fmla="*/ 1928399 h 2344739"/>
              <a:gd name="connsiteX221" fmla="*/ 708875 w 12192001"/>
              <a:gd name="connsiteY221" fmla="*/ 1922722 h 2344739"/>
              <a:gd name="connsiteX222" fmla="*/ 596792 w 12192001"/>
              <a:gd name="connsiteY222" fmla="*/ 1879864 h 2344739"/>
              <a:gd name="connsiteX223" fmla="*/ 578535 w 12192001"/>
              <a:gd name="connsiteY223" fmla="*/ 1877212 h 2344739"/>
              <a:gd name="connsiteX224" fmla="*/ 571717 w 12192001"/>
              <a:gd name="connsiteY224" fmla="*/ 1877401 h 2344739"/>
              <a:gd name="connsiteX225" fmla="*/ 445099 w 12192001"/>
              <a:gd name="connsiteY225" fmla="*/ 1839371 h 2344739"/>
              <a:gd name="connsiteX226" fmla="*/ 404015 w 12192001"/>
              <a:gd name="connsiteY226" fmla="*/ 1833548 h 2344739"/>
              <a:gd name="connsiteX227" fmla="*/ 292435 w 12192001"/>
              <a:gd name="connsiteY227" fmla="*/ 1812852 h 2344739"/>
              <a:gd name="connsiteX228" fmla="*/ 118381 w 12192001"/>
              <a:gd name="connsiteY228" fmla="*/ 1761047 h 2344739"/>
              <a:gd name="connsiteX229" fmla="*/ 15526 w 12192001"/>
              <a:gd name="connsiteY229" fmla="*/ 1758191 h 2344739"/>
              <a:gd name="connsiteX230" fmla="*/ 2 w 12192001"/>
              <a:gd name="connsiteY230" fmla="*/ 1752722 h 2344739"/>
              <a:gd name="connsiteX231" fmla="*/ 1 w 12192001"/>
              <a:gd name="connsiteY231" fmla="*/ 762497 h 2344739"/>
              <a:gd name="connsiteX232" fmla="*/ 0 w 12192001"/>
              <a:gd name="connsiteY232" fmla="*/ 762497 h 2344739"/>
              <a:gd name="connsiteX233" fmla="*/ 0 w 12192001"/>
              <a:gd name="connsiteY233" fmla="*/ 222213 h 2344739"/>
              <a:gd name="connsiteX234" fmla="*/ 0 w 12192001"/>
              <a:gd name="connsiteY234"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22499 w 12192001"/>
              <a:gd name="connsiteY25" fmla="*/ 999965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51232 w 12192001"/>
              <a:gd name="connsiteY69" fmla="*/ 1923669 h 2344739"/>
              <a:gd name="connsiteX70" fmla="*/ 9137318 w 12192001"/>
              <a:gd name="connsiteY70" fmla="*/ 1920435 h 2344739"/>
              <a:gd name="connsiteX71" fmla="*/ 9113812 w 12192001"/>
              <a:gd name="connsiteY71" fmla="*/ 1919069 h 2344739"/>
              <a:gd name="connsiteX72" fmla="*/ 9053453 w 12192001"/>
              <a:gd name="connsiteY72" fmla="*/ 1910755 h 2344739"/>
              <a:gd name="connsiteX73" fmla="*/ 9005486 w 12192001"/>
              <a:gd name="connsiteY73" fmla="*/ 1914040 h 2344739"/>
              <a:gd name="connsiteX74" fmla="*/ 9005201 w 12192001"/>
              <a:gd name="connsiteY74" fmla="*/ 1913800 h 2344739"/>
              <a:gd name="connsiteX75" fmla="*/ 8996232 w 12192001"/>
              <a:gd name="connsiteY75" fmla="*/ 1915011 h 2344739"/>
              <a:gd name="connsiteX76" fmla="*/ 8990394 w 12192001"/>
              <a:gd name="connsiteY76" fmla="*/ 1917072 h 2344739"/>
              <a:gd name="connsiteX77" fmla="*/ 8974337 w 12192001"/>
              <a:gd name="connsiteY77" fmla="*/ 1920298 h 2344739"/>
              <a:gd name="connsiteX78" fmla="*/ 8968011 w 12192001"/>
              <a:gd name="connsiteY78" fmla="*/ 1919598 h 2344739"/>
              <a:gd name="connsiteX79" fmla="*/ 8963048 w 12192001"/>
              <a:gd name="connsiteY79" fmla="*/ 1917373 h 2344739"/>
              <a:gd name="connsiteX80" fmla="*/ 8928988 w 12192001"/>
              <a:gd name="connsiteY80" fmla="*/ 1914185 h 2344739"/>
              <a:gd name="connsiteX81" fmla="*/ 8752444 w 12192001"/>
              <a:gd name="connsiteY81" fmla="*/ 1933417 h 2344739"/>
              <a:gd name="connsiteX82" fmla="*/ 8707847 w 12192001"/>
              <a:gd name="connsiteY82" fmla="*/ 1935518 h 2344739"/>
              <a:gd name="connsiteX83" fmla="*/ 8596071 w 12192001"/>
              <a:gd name="connsiteY83" fmla="*/ 1944090 h 2344739"/>
              <a:gd name="connsiteX84" fmla="*/ 8525230 w 12192001"/>
              <a:gd name="connsiteY84" fmla="*/ 1929248 h 2344739"/>
              <a:gd name="connsiteX85" fmla="*/ 8510983 w 12192001"/>
              <a:gd name="connsiteY85" fmla="*/ 1935163 h 2344739"/>
              <a:gd name="connsiteX86" fmla="*/ 8506167 w 12192001"/>
              <a:gd name="connsiteY86" fmla="*/ 1938164 h 2344739"/>
              <a:gd name="connsiteX87" fmla="*/ 8497968 w 12192001"/>
              <a:gd name="connsiteY87" fmla="*/ 1940902 h 2344739"/>
              <a:gd name="connsiteX88" fmla="*/ 8497594 w 12192001"/>
              <a:gd name="connsiteY88" fmla="*/ 1940723 h 2344739"/>
              <a:gd name="connsiteX89" fmla="*/ 8490249 w 12192001"/>
              <a:gd name="connsiteY89" fmla="*/ 1943773 h 2344739"/>
              <a:gd name="connsiteX90" fmla="*/ 8367182 w 12192001"/>
              <a:gd name="connsiteY90" fmla="*/ 1957815 h 2344739"/>
              <a:gd name="connsiteX91" fmla="*/ 8353799 w 12192001"/>
              <a:gd name="connsiteY91" fmla="*/ 1958009 h 2344739"/>
              <a:gd name="connsiteX92" fmla="*/ 8352373 w 12192001"/>
              <a:gd name="connsiteY92" fmla="*/ 1957169 h 2344739"/>
              <a:gd name="connsiteX93" fmla="*/ 8320104 w 12192001"/>
              <a:gd name="connsiteY93" fmla="*/ 1974587 h 2344739"/>
              <a:gd name="connsiteX94" fmla="*/ 8314433 w 12192001"/>
              <a:gd name="connsiteY94" fmla="*/ 1974913 h 2344739"/>
              <a:gd name="connsiteX95" fmla="*/ 8295174 w 12192001"/>
              <a:gd name="connsiteY95" fmla="*/ 1988808 h 2344739"/>
              <a:gd name="connsiteX96" fmla="*/ 8284276 w 12192001"/>
              <a:gd name="connsiteY96" fmla="*/ 1994631 h 2344739"/>
              <a:gd name="connsiteX97" fmla="*/ 8283150 w 12192001"/>
              <a:gd name="connsiteY97" fmla="*/ 1999074 h 2344739"/>
              <a:gd name="connsiteX98" fmla="*/ 8266076 w 12192001"/>
              <a:gd name="connsiteY98" fmla="*/ 2006249 h 2344739"/>
              <a:gd name="connsiteX99" fmla="*/ 8263377 w 12192001"/>
              <a:gd name="connsiteY99" fmla="*/ 2006019 h 2344739"/>
              <a:gd name="connsiteX100" fmla="*/ 8252033 w 12192001"/>
              <a:gd name="connsiteY100" fmla="*/ 2015862 h 2344739"/>
              <a:gd name="connsiteX101" fmla="*/ 8245834 w 12192001"/>
              <a:gd name="connsiteY101" fmla="*/ 2028854 h 2344739"/>
              <a:gd name="connsiteX102" fmla="*/ 8090272 w 12192001"/>
              <a:gd name="connsiteY102" fmla="*/ 2075015 h 2344739"/>
              <a:gd name="connsiteX103" fmla="*/ 7905407 w 12192001"/>
              <a:gd name="connsiteY103" fmla="*/ 2116988 h 2344739"/>
              <a:gd name="connsiteX104" fmla="*/ 7718745 w 12192001"/>
              <a:gd name="connsiteY104" fmla="*/ 2142703 h 2344739"/>
              <a:gd name="connsiteX105" fmla="*/ 7614347 w 12192001"/>
              <a:gd name="connsiteY105" fmla="*/ 2139232 h 2344739"/>
              <a:gd name="connsiteX106" fmla="*/ 7527543 w 12192001"/>
              <a:gd name="connsiteY106" fmla="*/ 2145060 h 2344739"/>
              <a:gd name="connsiteX107" fmla="*/ 7519571 w 12192001"/>
              <a:gd name="connsiteY107" fmla="*/ 2147613 h 2344739"/>
              <a:gd name="connsiteX108" fmla="*/ 7507411 w 12192001"/>
              <a:gd name="connsiteY108" fmla="*/ 2148948 h 2344739"/>
              <a:gd name="connsiteX109" fmla="*/ 7507040 w 12192001"/>
              <a:gd name="connsiteY109" fmla="*/ 2148621 h 2344739"/>
              <a:gd name="connsiteX110" fmla="*/ 7495795 w 12192001"/>
              <a:gd name="connsiteY110" fmla="*/ 2150573 h 2344739"/>
              <a:gd name="connsiteX111" fmla="*/ 7405391 w 12192001"/>
              <a:gd name="connsiteY111" fmla="*/ 2142468 h 2344739"/>
              <a:gd name="connsiteX112" fmla="*/ 7312180 w 12192001"/>
              <a:gd name="connsiteY112" fmla="*/ 2132873 h 2344739"/>
              <a:gd name="connsiteX113" fmla="*/ 7310853 w 12192001"/>
              <a:gd name="connsiteY113" fmla="*/ 2131431 h 2344739"/>
              <a:gd name="connsiteX114" fmla="*/ 7218559 w 12192001"/>
              <a:gd name="connsiteY114" fmla="*/ 2156680 h 2344739"/>
              <a:gd name="connsiteX115" fmla="*/ 7201101 w 12192001"/>
              <a:gd name="connsiteY115" fmla="*/ 2161230 h 2344739"/>
              <a:gd name="connsiteX116" fmla="*/ 7197004 w 12192001"/>
              <a:gd name="connsiteY116" fmla="*/ 2166588 h 2344739"/>
              <a:gd name="connsiteX117" fmla="*/ 7170808 w 12192001"/>
              <a:gd name="connsiteY117" fmla="*/ 2171236 h 2344739"/>
              <a:gd name="connsiteX118" fmla="*/ 7096988 w 12192001"/>
              <a:gd name="connsiteY118" fmla="*/ 2183464 h 2344739"/>
              <a:gd name="connsiteX119" fmla="*/ 7018496 w 12192001"/>
              <a:gd name="connsiteY119" fmla="*/ 2183090 h 2344739"/>
              <a:gd name="connsiteX120" fmla="*/ 6904146 w 12192001"/>
              <a:gd name="connsiteY120" fmla="*/ 2212596 h 2344739"/>
              <a:gd name="connsiteX121" fmla="*/ 6708222 w 12192001"/>
              <a:gd name="connsiteY121" fmla="*/ 2240551 h 2344739"/>
              <a:gd name="connsiteX122" fmla="*/ 6549454 w 12192001"/>
              <a:gd name="connsiteY122" fmla="*/ 2269327 h 2344739"/>
              <a:gd name="connsiteX123" fmla="*/ 6317560 w 12192001"/>
              <a:gd name="connsiteY123" fmla="*/ 2316127 h 2344739"/>
              <a:gd name="connsiteX124" fmla="*/ 6168674 w 12192001"/>
              <a:gd name="connsiteY124" fmla="*/ 2318214 h 2344739"/>
              <a:gd name="connsiteX125" fmla="*/ 6073848 w 12192001"/>
              <a:gd name="connsiteY125" fmla="*/ 2338676 h 2344739"/>
              <a:gd name="connsiteX126" fmla="*/ 6068529 w 12192001"/>
              <a:gd name="connsiteY126" fmla="*/ 2337139 h 2344739"/>
              <a:gd name="connsiteX127" fmla="*/ 6048638 w 12192001"/>
              <a:gd name="connsiteY127" fmla="*/ 2337822 h 2344739"/>
              <a:gd name="connsiteX128" fmla="*/ 6041285 w 12192001"/>
              <a:gd name="connsiteY128" fmla="*/ 2329473 h 2344739"/>
              <a:gd name="connsiteX129" fmla="*/ 6010090 w 12192001"/>
              <a:gd name="connsiteY129" fmla="*/ 2324380 h 2344739"/>
              <a:gd name="connsiteX130" fmla="*/ 5957375 w 12192001"/>
              <a:gd name="connsiteY130" fmla="*/ 2328024 h 2344739"/>
              <a:gd name="connsiteX131" fmla="*/ 5758919 w 12192001"/>
              <a:gd name="connsiteY131" fmla="*/ 2343716 h 2344739"/>
              <a:gd name="connsiteX132" fmla="*/ 5626960 w 12192001"/>
              <a:gd name="connsiteY132" fmla="*/ 2344739 h 2344739"/>
              <a:gd name="connsiteX133" fmla="*/ 5470906 w 12192001"/>
              <a:gd name="connsiteY133" fmla="*/ 2330719 h 2344739"/>
              <a:gd name="connsiteX134" fmla="*/ 5432761 w 12192001"/>
              <a:gd name="connsiteY134" fmla="*/ 2319466 h 2344739"/>
              <a:gd name="connsiteX135" fmla="*/ 5381669 w 12192001"/>
              <a:gd name="connsiteY135" fmla="*/ 2301764 h 2344739"/>
              <a:gd name="connsiteX136" fmla="*/ 5261764 w 12192001"/>
              <a:gd name="connsiteY136" fmla="*/ 2281347 h 2344739"/>
              <a:gd name="connsiteX137" fmla="*/ 5222961 w 12192001"/>
              <a:gd name="connsiteY137" fmla="*/ 2270223 h 2344739"/>
              <a:gd name="connsiteX138" fmla="*/ 5174660 w 12192001"/>
              <a:gd name="connsiteY138" fmla="*/ 2267233 h 2344739"/>
              <a:gd name="connsiteX139" fmla="*/ 5156554 w 12192001"/>
              <a:gd name="connsiteY139" fmla="*/ 2260010 h 2344739"/>
              <a:gd name="connsiteX140" fmla="*/ 5142599 w 12192001"/>
              <a:gd name="connsiteY140" fmla="*/ 2256610 h 2344739"/>
              <a:gd name="connsiteX141" fmla="*/ 5139596 w 12192001"/>
              <a:gd name="connsiteY141" fmla="*/ 2254509 h 2344739"/>
              <a:gd name="connsiteX142" fmla="*/ 5121659 w 12192001"/>
              <a:gd name="connsiteY142" fmla="*/ 2243656 h 2344739"/>
              <a:gd name="connsiteX143" fmla="*/ 5065790 w 12192001"/>
              <a:gd name="connsiteY143" fmla="*/ 2250227 h 2344739"/>
              <a:gd name="connsiteX144" fmla="*/ 5011514 w 12192001"/>
              <a:gd name="connsiteY144" fmla="*/ 2233846 h 2344739"/>
              <a:gd name="connsiteX145" fmla="*/ 4840441 w 12192001"/>
              <a:gd name="connsiteY145" fmla="*/ 2209829 h 2344739"/>
              <a:gd name="connsiteX146" fmla="*/ 4762447 w 12192001"/>
              <a:gd name="connsiteY146" fmla="*/ 2182061 h 2344739"/>
              <a:gd name="connsiteX147" fmla="*/ 4723186 w 12192001"/>
              <a:gd name="connsiteY147" fmla="*/ 2173047 h 2344739"/>
              <a:gd name="connsiteX148" fmla="*/ 4721176 w 12192001"/>
              <a:gd name="connsiteY148" fmla="*/ 2172298 h 2344739"/>
              <a:gd name="connsiteX149" fmla="*/ 4722111 w 12192001"/>
              <a:gd name="connsiteY149" fmla="*/ 2172087 h 2344739"/>
              <a:gd name="connsiteX150" fmla="*/ 4717202 w 12192001"/>
              <a:gd name="connsiteY150" fmla="*/ 2170817 h 2344739"/>
              <a:gd name="connsiteX151" fmla="*/ 4721176 w 12192001"/>
              <a:gd name="connsiteY151" fmla="*/ 2172298 h 2344739"/>
              <a:gd name="connsiteX152" fmla="*/ 4715526 w 12192001"/>
              <a:gd name="connsiteY152" fmla="*/ 2173573 h 2344739"/>
              <a:gd name="connsiteX153" fmla="*/ 4515814 w 12192001"/>
              <a:gd name="connsiteY153" fmla="*/ 2163671 h 2344739"/>
              <a:gd name="connsiteX154" fmla="*/ 4428543 w 12192001"/>
              <a:gd name="connsiteY154" fmla="*/ 2153020 h 2344739"/>
              <a:gd name="connsiteX155" fmla="*/ 4362875 w 12192001"/>
              <a:gd name="connsiteY155" fmla="*/ 2151674 h 2344739"/>
              <a:gd name="connsiteX156" fmla="*/ 4316966 w 12192001"/>
              <a:gd name="connsiteY156" fmla="*/ 2158289 h 2344739"/>
              <a:gd name="connsiteX157" fmla="*/ 4315110 w 12192001"/>
              <a:gd name="connsiteY157" fmla="*/ 2156948 h 2344739"/>
              <a:gd name="connsiteX158" fmla="*/ 4295144 w 12192001"/>
              <a:gd name="connsiteY158" fmla="*/ 2155069 h 2344739"/>
              <a:gd name="connsiteX159" fmla="*/ 4290064 w 12192001"/>
              <a:gd name="connsiteY159" fmla="*/ 2157986 h 2344739"/>
              <a:gd name="connsiteX160" fmla="*/ 4276142 w 12192001"/>
              <a:gd name="connsiteY160" fmla="*/ 2157740 h 2344739"/>
              <a:gd name="connsiteX161" fmla="*/ 4248117 w 12192001"/>
              <a:gd name="connsiteY161" fmla="*/ 2160064 h 2344739"/>
              <a:gd name="connsiteX162" fmla="*/ 4202051 w 12192001"/>
              <a:gd name="connsiteY162" fmla="*/ 2157269 h 2344739"/>
              <a:gd name="connsiteX163" fmla="*/ 4201745 w 12192001"/>
              <a:gd name="connsiteY163" fmla="*/ 2156010 h 2344739"/>
              <a:gd name="connsiteX164" fmla="*/ 4191248 w 12192001"/>
              <a:gd name="connsiteY164" fmla="*/ 2150376 h 2344739"/>
              <a:gd name="connsiteX165" fmla="*/ 4142745 w 12192001"/>
              <a:gd name="connsiteY165" fmla="*/ 2134511 h 2344739"/>
              <a:gd name="connsiteX166" fmla="*/ 4083097 w 12192001"/>
              <a:gd name="connsiteY166" fmla="*/ 2107978 h 2344739"/>
              <a:gd name="connsiteX167" fmla="*/ 4074546 w 12192001"/>
              <a:gd name="connsiteY167" fmla="*/ 2107143 h 2344739"/>
              <a:gd name="connsiteX168" fmla="*/ 4074427 w 12192001"/>
              <a:gd name="connsiteY168" fmla="*/ 2106844 h 2344739"/>
              <a:gd name="connsiteX169" fmla="*/ 4065510 w 12192001"/>
              <a:gd name="connsiteY169" fmla="*/ 2105400 h 2344739"/>
              <a:gd name="connsiteX170" fmla="*/ 4058954 w 12192001"/>
              <a:gd name="connsiteY170" fmla="*/ 2105618 h 2344739"/>
              <a:gd name="connsiteX171" fmla="*/ 4042364 w 12192001"/>
              <a:gd name="connsiteY171" fmla="*/ 2103997 h 2344739"/>
              <a:gd name="connsiteX172" fmla="*/ 4036997 w 12192001"/>
              <a:gd name="connsiteY172" fmla="*/ 2101563 h 2344739"/>
              <a:gd name="connsiteX173" fmla="*/ 4035363 w 12192001"/>
              <a:gd name="connsiteY173" fmla="*/ 2097896 h 2344739"/>
              <a:gd name="connsiteX174" fmla="*/ 4033778 w 12192001"/>
              <a:gd name="connsiteY174" fmla="*/ 2098131 h 2344739"/>
              <a:gd name="connsiteX175" fmla="*/ 4004538 w 12192001"/>
              <a:gd name="connsiteY175" fmla="*/ 2085563 h 2344739"/>
              <a:gd name="connsiteX176" fmla="*/ 3936846 w 12192001"/>
              <a:gd name="connsiteY176" fmla="*/ 2068106 h 2344739"/>
              <a:gd name="connsiteX177" fmla="*/ 3897275 w 12192001"/>
              <a:gd name="connsiteY177" fmla="*/ 2062451 h 2344739"/>
              <a:gd name="connsiteX178" fmla="*/ 3789760 w 12192001"/>
              <a:gd name="connsiteY178" fmla="*/ 2042213 h 2344739"/>
              <a:gd name="connsiteX179" fmla="*/ 3682513 w 12192001"/>
              <a:gd name="connsiteY179" fmla="*/ 2018290 h 2344739"/>
              <a:gd name="connsiteX180" fmla="*/ 3610035 w 12192001"/>
              <a:gd name="connsiteY180" fmla="*/ 1986019 h 2344739"/>
              <a:gd name="connsiteX181" fmla="*/ 3603855 w 12192001"/>
              <a:gd name="connsiteY181" fmla="*/ 1987381 h 2344739"/>
              <a:gd name="connsiteX182" fmla="*/ 3594736 w 12192001"/>
              <a:gd name="connsiteY182" fmla="*/ 1987545 h 2344739"/>
              <a:gd name="connsiteX183" fmla="*/ 3594501 w 12192001"/>
              <a:gd name="connsiteY183" fmla="*/ 1987276 h 2344739"/>
              <a:gd name="connsiteX184" fmla="*/ 3585978 w 12192001"/>
              <a:gd name="connsiteY184" fmla="*/ 1987966 h 2344739"/>
              <a:gd name="connsiteX185" fmla="*/ 3536135 w 12192001"/>
              <a:gd name="connsiteY185" fmla="*/ 1978267 h 2344739"/>
              <a:gd name="connsiteX186" fmla="*/ 3473223 w 12192001"/>
              <a:gd name="connsiteY186" fmla="*/ 1974606 h 2344739"/>
              <a:gd name="connsiteX187" fmla="*/ 3400728 w 12192001"/>
              <a:gd name="connsiteY187" fmla="*/ 1962558 h 2344739"/>
              <a:gd name="connsiteX188" fmla="*/ 3363888 w 12192001"/>
              <a:gd name="connsiteY188" fmla="*/ 1979510 h 2344739"/>
              <a:gd name="connsiteX189" fmla="*/ 3344026 w 12192001"/>
              <a:gd name="connsiteY189" fmla="*/ 1981192 h 2344739"/>
              <a:gd name="connsiteX190" fmla="*/ 3341698 w 12192001"/>
              <a:gd name="connsiteY190" fmla="*/ 1980217 h 2344739"/>
              <a:gd name="connsiteX191" fmla="*/ 3262356 w 12192001"/>
              <a:gd name="connsiteY191" fmla="*/ 1986094 h 2344739"/>
              <a:gd name="connsiteX192" fmla="*/ 3142556 w 12192001"/>
              <a:gd name="connsiteY192" fmla="*/ 1993869 h 2344739"/>
              <a:gd name="connsiteX193" fmla="*/ 3030291 w 12192001"/>
              <a:gd name="connsiteY193" fmla="*/ 1996512 h 2344739"/>
              <a:gd name="connsiteX194" fmla="*/ 2781569 w 12192001"/>
              <a:gd name="connsiteY194" fmla="*/ 2018333 h 2344739"/>
              <a:gd name="connsiteX195" fmla="*/ 2646527 w 12192001"/>
              <a:gd name="connsiteY195" fmla="*/ 2028869 h 2344739"/>
              <a:gd name="connsiteX196" fmla="*/ 2568028 w 12192001"/>
              <a:gd name="connsiteY196" fmla="*/ 2002628 h 2344739"/>
              <a:gd name="connsiteX197" fmla="*/ 2443255 w 12192001"/>
              <a:gd name="connsiteY197" fmla="*/ 2016529 h 2344739"/>
              <a:gd name="connsiteX198" fmla="*/ 2315112 w 12192001"/>
              <a:gd name="connsiteY198" fmla="*/ 2024996 h 2344739"/>
              <a:gd name="connsiteX199" fmla="*/ 2208578 w 12192001"/>
              <a:gd name="connsiteY199" fmla="*/ 2019763 h 2344739"/>
              <a:gd name="connsiteX200" fmla="*/ 2094665 w 12192001"/>
              <a:gd name="connsiteY200" fmla="*/ 2003052 h 2344739"/>
              <a:gd name="connsiteX201" fmla="*/ 1997356 w 12192001"/>
              <a:gd name="connsiteY201" fmla="*/ 1995032 h 2344739"/>
              <a:gd name="connsiteX202" fmla="*/ 1928172 w 12192001"/>
              <a:gd name="connsiteY202" fmla="*/ 2016977 h 2344739"/>
              <a:gd name="connsiteX203" fmla="*/ 1921650 w 12192001"/>
              <a:gd name="connsiteY203" fmla="*/ 2012146 h 2344739"/>
              <a:gd name="connsiteX204" fmla="*/ 1873080 w 12192001"/>
              <a:gd name="connsiteY204" fmla="*/ 2013741 h 2344739"/>
              <a:gd name="connsiteX205" fmla="*/ 1786655 w 12192001"/>
              <a:gd name="connsiteY205" fmla="*/ 2041363 h 2344739"/>
              <a:gd name="connsiteX206" fmla="*/ 1738204 w 12192001"/>
              <a:gd name="connsiteY206" fmla="*/ 2036312 h 2344739"/>
              <a:gd name="connsiteX207" fmla="*/ 1675071 w 12192001"/>
              <a:gd name="connsiteY207" fmla="*/ 2019963 h 2344739"/>
              <a:gd name="connsiteX208" fmla="*/ 1608669 w 12192001"/>
              <a:gd name="connsiteY208" fmla="*/ 2013066 h 2344739"/>
              <a:gd name="connsiteX209" fmla="*/ 1496110 w 12192001"/>
              <a:gd name="connsiteY209" fmla="*/ 1987476 h 2344739"/>
              <a:gd name="connsiteX210" fmla="*/ 1149979 w 12192001"/>
              <a:gd name="connsiteY210" fmla="*/ 1938041 h 2344739"/>
              <a:gd name="connsiteX211" fmla="*/ 858269 w 12192001"/>
              <a:gd name="connsiteY211" fmla="*/ 1928608 h 2344739"/>
              <a:gd name="connsiteX212" fmla="*/ 837540 w 12192001"/>
              <a:gd name="connsiteY212" fmla="*/ 1929821 h 2344739"/>
              <a:gd name="connsiteX213" fmla="*/ 816809 w 12192001"/>
              <a:gd name="connsiteY213" fmla="*/ 1927857 h 2344739"/>
              <a:gd name="connsiteX214" fmla="*/ 811506 w 12192001"/>
              <a:gd name="connsiteY214" fmla="*/ 1930751 h 2344739"/>
              <a:gd name="connsiteX215" fmla="*/ 797041 w 12192001"/>
              <a:gd name="connsiteY215" fmla="*/ 1930446 h 2344739"/>
              <a:gd name="connsiteX216" fmla="*/ 767901 w 12192001"/>
              <a:gd name="connsiteY216" fmla="*/ 1932653 h 2344739"/>
              <a:gd name="connsiteX217" fmla="*/ 763053 w 12192001"/>
              <a:gd name="connsiteY217" fmla="*/ 1930432 h 2344739"/>
              <a:gd name="connsiteX218" fmla="*/ 720047 w 12192001"/>
              <a:gd name="connsiteY218" fmla="*/ 1929661 h 2344739"/>
              <a:gd name="connsiteX219" fmla="*/ 719742 w 12192001"/>
              <a:gd name="connsiteY219" fmla="*/ 1928399 h 2344739"/>
              <a:gd name="connsiteX220" fmla="*/ 708875 w 12192001"/>
              <a:gd name="connsiteY220" fmla="*/ 1922722 h 2344739"/>
              <a:gd name="connsiteX221" fmla="*/ 596792 w 12192001"/>
              <a:gd name="connsiteY221" fmla="*/ 1879864 h 2344739"/>
              <a:gd name="connsiteX222" fmla="*/ 578535 w 12192001"/>
              <a:gd name="connsiteY222" fmla="*/ 1877212 h 2344739"/>
              <a:gd name="connsiteX223" fmla="*/ 571717 w 12192001"/>
              <a:gd name="connsiteY223" fmla="*/ 1877401 h 2344739"/>
              <a:gd name="connsiteX224" fmla="*/ 445099 w 12192001"/>
              <a:gd name="connsiteY224" fmla="*/ 1839371 h 2344739"/>
              <a:gd name="connsiteX225" fmla="*/ 404015 w 12192001"/>
              <a:gd name="connsiteY225" fmla="*/ 1833548 h 2344739"/>
              <a:gd name="connsiteX226" fmla="*/ 292435 w 12192001"/>
              <a:gd name="connsiteY226" fmla="*/ 1812852 h 2344739"/>
              <a:gd name="connsiteX227" fmla="*/ 118381 w 12192001"/>
              <a:gd name="connsiteY227" fmla="*/ 1761047 h 2344739"/>
              <a:gd name="connsiteX228" fmla="*/ 15526 w 12192001"/>
              <a:gd name="connsiteY228" fmla="*/ 1758191 h 2344739"/>
              <a:gd name="connsiteX229" fmla="*/ 2 w 12192001"/>
              <a:gd name="connsiteY229" fmla="*/ 1752722 h 2344739"/>
              <a:gd name="connsiteX230" fmla="*/ 1 w 12192001"/>
              <a:gd name="connsiteY230" fmla="*/ 762497 h 2344739"/>
              <a:gd name="connsiteX231" fmla="*/ 0 w 12192001"/>
              <a:gd name="connsiteY231" fmla="*/ 762497 h 2344739"/>
              <a:gd name="connsiteX232" fmla="*/ 0 w 12192001"/>
              <a:gd name="connsiteY232" fmla="*/ 222213 h 2344739"/>
              <a:gd name="connsiteX233" fmla="*/ 0 w 12192001"/>
              <a:gd name="connsiteY233"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22499 w 12192001"/>
              <a:gd name="connsiteY25" fmla="*/ 999965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51232 w 12192001"/>
              <a:gd name="connsiteY69" fmla="*/ 1923669 h 2344739"/>
              <a:gd name="connsiteX70" fmla="*/ 9113812 w 12192001"/>
              <a:gd name="connsiteY70" fmla="*/ 1919069 h 2344739"/>
              <a:gd name="connsiteX71" fmla="*/ 9053453 w 12192001"/>
              <a:gd name="connsiteY71" fmla="*/ 1910755 h 2344739"/>
              <a:gd name="connsiteX72" fmla="*/ 9005486 w 12192001"/>
              <a:gd name="connsiteY72" fmla="*/ 1914040 h 2344739"/>
              <a:gd name="connsiteX73" fmla="*/ 9005201 w 12192001"/>
              <a:gd name="connsiteY73" fmla="*/ 1913800 h 2344739"/>
              <a:gd name="connsiteX74" fmla="*/ 8996232 w 12192001"/>
              <a:gd name="connsiteY74" fmla="*/ 1915011 h 2344739"/>
              <a:gd name="connsiteX75" fmla="*/ 8990394 w 12192001"/>
              <a:gd name="connsiteY75" fmla="*/ 1917072 h 2344739"/>
              <a:gd name="connsiteX76" fmla="*/ 8974337 w 12192001"/>
              <a:gd name="connsiteY76" fmla="*/ 1920298 h 2344739"/>
              <a:gd name="connsiteX77" fmla="*/ 8968011 w 12192001"/>
              <a:gd name="connsiteY77" fmla="*/ 1919598 h 2344739"/>
              <a:gd name="connsiteX78" fmla="*/ 8963048 w 12192001"/>
              <a:gd name="connsiteY78" fmla="*/ 1917373 h 2344739"/>
              <a:gd name="connsiteX79" fmla="*/ 8928988 w 12192001"/>
              <a:gd name="connsiteY79" fmla="*/ 1914185 h 2344739"/>
              <a:gd name="connsiteX80" fmla="*/ 8752444 w 12192001"/>
              <a:gd name="connsiteY80" fmla="*/ 1933417 h 2344739"/>
              <a:gd name="connsiteX81" fmla="*/ 8707847 w 12192001"/>
              <a:gd name="connsiteY81" fmla="*/ 1935518 h 2344739"/>
              <a:gd name="connsiteX82" fmla="*/ 8596071 w 12192001"/>
              <a:gd name="connsiteY82" fmla="*/ 1944090 h 2344739"/>
              <a:gd name="connsiteX83" fmla="*/ 8525230 w 12192001"/>
              <a:gd name="connsiteY83" fmla="*/ 1929248 h 2344739"/>
              <a:gd name="connsiteX84" fmla="*/ 8510983 w 12192001"/>
              <a:gd name="connsiteY84" fmla="*/ 1935163 h 2344739"/>
              <a:gd name="connsiteX85" fmla="*/ 8506167 w 12192001"/>
              <a:gd name="connsiteY85" fmla="*/ 1938164 h 2344739"/>
              <a:gd name="connsiteX86" fmla="*/ 8497968 w 12192001"/>
              <a:gd name="connsiteY86" fmla="*/ 1940902 h 2344739"/>
              <a:gd name="connsiteX87" fmla="*/ 8497594 w 12192001"/>
              <a:gd name="connsiteY87" fmla="*/ 1940723 h 2344739"/>
              <a:gd name="connsiteX88" fmla="*/ 8490249 w 12192001"/>
              <a:gd name="connsiteY88" fmla="*/ 1943773 h 2344739"/>
              <a:gd name="connsiteX89" fmla="*/ 8367182 w 12192001"/>
              <a:gd name="connsiteY89" fmla="*/ 1957815 h 2344739"/>
              <a:gd name="connsiteX90" fmla="*/ 8353799 w 12192001"/>
              <a:gd name="connsiteY90" fmla="*/ 1958009 h 2344739"/>
              <a:gd name="connsiteX91" fmla="*/ 8352373 w 12192001"/>
              <a:gd name="connsiteY91" fmla="*/ 1957169 h 2344739"/>
              <a:gd name="connsiteX92" fmla="*/ 8320104 w 12192001"/>
              <a:gd name="connsiteY92" fmla="*/ 1974587 h 2344739"/>
              <a:gd name="connsiteX93" fmla="*/ 8314433 w 12192001"/>
              <a:gd name="connsiteY93" fmla="*/ 1974913 h 2344739"/>
              <a:gd name="connsiteX94" fmla="*/ 8295174 w 12192001"/>
              <a:gd name="connsiteY94" fmla="*/ 1988808 h 2344739"/>
              <a:gd name="connsiteX95" fmla="*/ 8284276 w 12192001"/>
              <a:gd name="connsiteY95" fmla="*/ 1994631 h 2344739"/>
              <a:gd name="connsiteX96" fmla="*/ 8283150 w 12192001"/>
              <a:gd name="connsiteY96" fmla="*/ 1999074 h 2344739"/>
              <a:gd name="connsiteX97" fmla="*/ 8266076 w 12192001"/>
              <a:gd name="connsiteY97" fmla="*/ 2006249 h 2344739"/>
              <a:gd name="connsiteX98" fmla="*/ 8263377 w 12192001"/>
              <a:gd name="connsiteY98" fmla="*/ 2006019 h 2344739"/>
              <a:gd name="connsiteX99" fmla="*/ 8252033 w 12192001"/>
              <a:gd name="connsiteY99" fmla="*/ 2015862 h 2344739"/>
              <a:gd name="connsiteX100" fmla="*/ 8245834 w 12192001"/>
              <a:gd name="connsiteY100" fmla="*/ 2028854 h 2344739"/>
              <a:gd name="connsiteX101" fmla="*/ 8090272 w 12192001"/>
              <a:gd name="connsiteY101" fmla="*/ 2075015 h 2344739"/>
              <a:gd name="connsiteX102" fmla="*/ 7905407 w 12192001"/>
              <a:gd name="connsiteY102" fmla="*/ 2116988 h 2344739"/>
              <a:gd name="connsiteX103" fmla="*/ 7718745 w 12192001"/>
              <a:gd name="connsiteY103" fmla="*/ 2142703 h 2344739"/>
              <a:gd name="connsiteX104" fmla="*/ 7614347 w 12192001"/>
              <a:gd name="connsiteY104" fmla="*/ 2139232 h 2344739"/>
              <a:gd name="connsiteX105" fmla="*/ 7527543 w 12192001"/>
              <a:gd name="connsiteY105" fmla="*/ 2145060 h 2344739"/>
              <a:gd name="connsiteX106" fmla="*/ 7519571 w 12192001"/>
              <a:gd name="connsiteY106" fmla="*/ 2147613 h 2344739"/>
              <a:gd name="connsiteX107" fmla="*/ 7507411 w 12192001"/>
              <a:gd name="connsiteY107" fmla="*/ 2148948 h 2344739"/>
              <a:gd name="connsiteX108" fmla="*/ 7507040 w 12192001"/>
              <a:gd name="connsiteY108" fmla="*/ 2148621 h 2344739"/>
              <a:gd name="connsiteX109" fmla="*/ 7495795 w 12192001"/>
              <a:gd name="connsiteY109" fmla="*/ 2150573 h 2344739"/>
              <a:gd name="connsiteX110" fmla="*/ 7405391 w 12192001"/>
              <a:gd name="connsiteY110" fmla="*/ 2142468 h 2344739"/>
              <a:gd name="connsiteX111" fmla="*/ 7312180 w 12192001"/>
              <a:gd name="connsiteY111" fmla="*/ 2132873 h 2344739"/>
              <a:gd name="connsiteX112" fmla="*/ 7310853 w 12192001"/>
              <a:gd name="connsiteY112" fmla="*/ 2131431 h 2344739"/>
              <a:gd name="connsiteX113" fmla="*/ 7218559 w 12192001"/>
              <a:gd name="connsiteY113" fmla="*/ 2156680 h 2344739"/>
              <a:gd name="connsiteX114" fmla="*/ 7201101 w 12192001"/>
              <a:gd name="connsiteY114" fmla="*/ 2161230 h 2344739"/>
              <a:gd name="connsiteX115" fmla="*/ 7197004 w 12192001"/>
              <a:gd name="connsiteY115" fmla="*/ 2166588 h 2344739"/>
              <a:gd name="connsiteX116" fmla="*/ 7170808 w 12192001"/>
              <a:gd name="connsiteY116" fmla="*/ 2171236 h 2344739"/>
              <a:gd name="connsiteX117" fmla="*/ 7096988 w 12192001"/>
              <a:gd name="connsiteY117" fmla="*/ 2183464 h 2344739"/>
              <a:gd name="connsiteX118" fmla="*/ 7018496 w 12192001"/>
              <a:gd name="connsiteY118" fmla="*/ 2183090 h 2344739"/>
              <a:gd name="connsiteX119" fmla="*/ 6904146 w 12192001"/>
              <a:gd name="connsiteY119" fmla="*/ 2212596 h 2344739"/>
              <a:gd name="connsiteX120" fmla="*/ 6708222 w 12192001"/>
              <a:gd name="connsiteY120" fmla="*/ 2240551 h 2344739"/>
              <a:gd name="connsiteX121" fmla="*/ 6549454 w 12192001"/>
              <a:gd name="connsiteY121" fmla="*/ 2269327 h 2344739"/>
              <a:gd name="connsiteX122" fmla="*/ 6317560 w 12192001"/>
              <a:gd name="connsiteY122" fmla="*/ 2316127 h 2344739"/>
              <a:gd name="connsiteX123" fmla="*/ 6168674 w 12192001"/>
              <a:gd name="connsiteY123" fmla="*/ 2318214 h 2344739"/>
              <a:gd name="connsiteX124" fmla="*/ 6073848 w 12192001"/>
              <a:gd name="connsiteY124" fmla="*/ 2338676 h 2344739"/>
              <a:gd name="connsiteX125" fmla="*/ 6068529 w 12192001"/>
              <a:gd name="connsiteY125" fmla="*/ 2337139 h 2344739"/>
              <a:gd name="connsiteX126" fmla="*/ 6048638 w 12192001"/>
              <a:gd name="connsiteY126" fmla="*/ 2337822 h 2344739"/>
              <a:gd name="connsiteX127" fmla="*/ 6041285 w 12192001"/>
              <a:gd name="connsiteY127" fmla="*/ 2329473 h 2344739"/>
              <a:gd name="connsiteX128" fmla="*/ 6010090 w 12192001"/>
              <a:gd name="connsiteY128" fmla="*/ 2324380 h 2344739"/>
              <a:gd name="connsiteX129" fmla="*/ 5957375 w 12192001"/>
              <a:gd name="connsiteY129" fmla="*/ 2328024 h 2344739"/>
              <a:gd name="connsiteX130" fmla="*/ 5758919 w 12192001"/>
              <a:gd name="connsiteY130" fmla="*/ 2343716 h 2344739"/>
              <a:gd name="connsiteX131" fmla="*/ 5626960 w 12192001"/>
              <a:gd name="connsiteY131" fmla="*/ 2344739 h 2344739"/>
              <a:gd name="connsiteX132" fmla="*/ 5470906 w 12192001"/>
              <a:gd name="connsiteY132" fmla="*/ 2330719 h 2344739"/>
              <a:gd name="connsiteX133" fmla="*/ 5432761 w 12192001"/>
              <a:gd name="connsiteY133" fmla="*/ 2319466 h 2344739"/>
              <a:gd name="connsiteX134" fmla="*/ 5381669 w 12192001"/>
              <a:gd name="connsiteY134" fmla="*/ 2301764 h 2344739"/>
              <a:gd name="connsiteX135" fmla="*/ 5261764 w 12192001"/>
              <a:gd name="connsiteY135" fmla="*/ 2281347 h 2344739"/>
              <a:gd name="connsiteX136" fmla="*/ 5222961 w 12192001"/>
              <a:gd name="connsiteY136" fmla="*/ 2270223 h 2344739"/>
              <a:gd name="connsiteX137" fmla="*/ 5174660 w 12192001"/>
              <a:gd name="connsiteY137" fmla="*/ 2267233 h 2344739"/>
              <a:gd name="connsiteX138" fmla="*/ 5156554 w 12192001"/>
              <a:gd name="connsiteY138" fmla="*/ 2260010 h 2344739"/>
              <a:gd name="connsiteX139" fmla="*/ 5142599 w 12192001"/>
              <a:gd name="connsiteY139" fmla="*/ 2256610 h 2344739"/>
              <a:gd name="connsiteX140" fmla="*/ 5139596 w 12192001"/>
              <a:gd name="connsiteY140" fmla="*/ 2254509 h 2344739"/>
              <a:gd name="connsiteX141" fmla="*/ 5121659 w 12192001"/>
              <a:gd name="connsiteY141" fmla="*/ 2243656 h 2344739"/>
              <a:gd name="connsiteX142" fmla="*/ 5065790 w 12192001"/>
              <a:gd name="connsiteY142" fmla="*/ 2250227 h 2344739"/>
              <a:gd name="connsiteX143" fmla="*/ 5011514 w 12192001"/>
              <a:gd name="connsiteY143" fmla="*/ 2233846 h 2344739"/>
              <a:gd name="connsiteX144" fmla="*/ 4840441 w 12192001"/>
              <a:gd name="connsiteY144" fmla="*/ 2209829 h 2344739"/>
              <a:gd name="connsiteX145" fmla="*/ 4762447 w 12192001"/>
              <a:gd name="connsiteY145" fmla="*/ 2182061 h 2344739"/>
              <a:gd name="connsiteX146" fmla="*/ 4723186 w 12192001"/>
              <a:gd name="connsiteY146" fmla="*/ 2173047 h 2344739"/>
              <a:gd name="connsiteX147" fmla="*/ 4721176 w 12192001"/>
              <a:gd name="connsiteY147" fmla="*/ 2172298 h 2344739"/>
              <a:gd name="connsiteX148" fmla="*/ 4722111 w 12192001"/>
              <a:gd name="connsiteY148" fmla="*/ 2172087 h 2344739"/>
              <a:gd name="connsiteX149" fmla="*/ 4717202 w 12192001"/>
              <a:gd name="connsiteY149" fmla="*/ 2170817 h 2344739"/>
              <a:gd name="connsiteX150" fmla="*/ 4721176 w 12192001"/>
              <a:gd name="connsiteY150" fmla="*/ 2172298 h 2344739"/>
              <a:gd name="connsiteX151" fmla="*/ 4715526 w 12192001"/>
              <a:gd name="connsiteY151" fmla="*/ 2173573 h 2344739"/>
              <a:gd name="connsiteX152" fmla="*/ 4515814 w 12192001"/>
              <a:gd name="connsiteY152" fmla="*/ 2163671 h 2344739"/>
              <a:gd name="connsiteX153" fmla="*/ 4428543 w 12192001"/>
              <a:gd name="connsiteY153" fmla="*/ 2153020 h 2344739"/>
              <a:gd name="connsiteX154" fmla="*/ 4362875 w 12192001"/>
              <a:gd name="connsiteY154" fmla="*/ 2151674 h 2344739"/>
              <a:gd name="connsiteX155" fmla="*/ 4316966 w 12192001"/>
              <a:gd name="connsiteY155" fmla="*/ 2158289 h 2344739"/>
              <a:gd name="connsiteX156" fmla="*/ 4315110 w 12192001"/>
              <a:gd name="connsiteY156" fmla="*/ 2156948 h 2344739"/>
              <a:gd name="connsiteX157" fmla="*/ 4295144 w 12192001"/>
              <a:gd name="connsiteY157" fmla="*/ 2155069 h 2344739"/>
              <a:gd name="connsiteX158" fmla="*/ 4290064 w 12192001"/>
              <a:gd name="connsiteY158" fmla="*/ 2157986 h 2344739"/>
              <a:gd name="connsiteX159" fmla="*/ 4276142 w 12192001"/>
              <a:gd name="connsiteY159" fmla="*/ 2157740 h 2344739"/>
              <a:gd name="connsiteX160" fmla="*/ 4248117 w 12192001"/>
              <a:gd name="connsiteY160" fmla="*/ 2160064 h 2344739"/>
              <a:gd name="connsiteX161" fmla="*/ 4202051 w 12192001"/>
              <a:gd name="connsiteY161" fmla="*/ 2157269 h 2344739"/>
              <a:gd name="connsiteX162" fmla="*/ 4201745 w 12192001"/>
              <a:gd name="connsiteY162" fmla="*/ 2156010 h 2344739"/>
              <a:gd name="connsiteX163" fmla="*/ 4191248 w 12192001"/>
              <a:gd name="connsiteY163" fmla="*/ 2150376 h 2344739"/>
              <a:gd name="connsiteX164" fmla="*/ 4142745 w 12192001"/>
              <a:gd name="connsiteY164" fmla="*/ 2134511 h 2344739"/>
              <a:gd name="connsiteX165" fmla="*/ 4083097 w 12192001"/>
              <a:gd name="connsiteY165" fmla="*/ 2107978 h 2344739"/>
              <a:gd name="connsiteX166" fmla="*/ 4074546 w 12192001"/>
              <a:gd name="connsiteY166" fmla="*/ 2107143 h 2344739"/>
              <a:gd name="connsiteX167" fmla="*/ 4074427 w 12192001"/>
              <a:gd name="connsiteY167" fmla="*/ 2106844 h 2344739"/>
              <a:gd name="connsiteX168" fmla="*/ 4065510 w 12192001"/>
              <a:gd name="connsiteY168" fmla="*/ 2105400 h 2344739"/>
              <a:gd name="connsiteX169" fmla="*/ 4058954 w 12192001"/>
              <a:gd name="connsiteY169" fmla="*/ 2105618 h 2344739"/>
              <a:gd name="connsiteX170" fmla="*/ 4042364 w 12192001"/>
              <a:gd name="connsiteY170" fmla="*/ 2103997 h 2344739"/>
              <a:gd name="connsiteX171" fmla="*/ 4036997 w 12192001"/>
              <a:gd name="connsiteY171" fmla="*/ 2101563 h 2344739"/>
              <a:gd name="connsiteX172" fmla="*/ 4035363 w 12192001"/>
              <a:gd name="connsiteY172" fmla="*/ 2097896 h 2344739"/>
              <a:gd name="connsiteX173" fmla="*/ 4033778 w 12192001"/>
              <a:gd name="connsiteY173" fmla="*/ 2098131 h 2344739"/>
              <a:gd name="connsiteX174" fmla="*/ 4004538 w 12192001"/>
              <a:gd name="connsiteY174" fmla="*/ 2085563 h 2344739"/>
              <a:gd name="connsiteX175" fmla="*/ 3936846 w 12192001"/>
              <a:gd name="connsiteY175" fmla="*/ 2068106 h 2344739"/>
              <a:gd name="connsiteX176" fmla="*/ 3897275 w 12192001"/>
              <a:gd name="connsiteY176" fmla="*/ 2062451 h 2344739"/>
              <a:gd name="connsiteX177" fmla="*/ 3789760 w 12192001"/>
              <a:gd name="connsiteY177" fmla="*/ 2042213 h 2344739"/>
              <a:gd name="connsiteX178" fmla="*/ 3682513 w 12192001"/>
              <a:gd name="connsiteY178" fmla="*/ 2018290 h 2344739"/>
              <a:gd name="connsiteX179" fmla="*/ 3610035 w 12192001"/>
              <a:gd name="connsiteY179" fmla="*/ 1986019 h 2344739"/>
              <a:gd name="connsiteX180" fmla="*/ 3603855 w 12192001"/>
              <a:gd name="connsiteY180" fmla="*/ 1987381 h 2344739"/>
              <a:gd name="connsiteX181" fmla="*/ 3594736 w 12192001"/>
              <a:gd name="connsiteY181" fmla="*/ 1987545 h 2344739"/>
              <a:gd name="connsiteX182" fmla="*/ 3594501 w 12192001"/>
              <a:gd name="connsiteY182" fmla="*/ 1987276 h 2344739"/>
              <a:gd name="connsiteX183" fmla="*/ 3585978 w 12192001"/>
              <a:gd name="connsiteY183" fmla="*/ 1987966 h 2344739"/>
              <a:gd name="connsiteX184" fmla="*/ 3536135 w 12192001"/>
              <a:gd name="connsiteY184" fmla="*/ 1978267 h 2344739"/>
              <a:gd name="connsiteX185" fmla="*/ 3473223 w 12192001"/>
              <a:gd name="connsiteY185" fmla="*/ 1974606 h 2344739"/>
              <a:gd name="connsiteX186" fmla="*/ 3400728 w 12192001"/>
              <a:gd name="connsiteY186" fmla="*/ 1962558 h 2344739"/>
              <a:gd name="connsiteX187" fmla="*/ 3363888 w 12192001"/>
              <a:gd name="connsiteY187" fmla="*/ 1979510 h 2344739"/>
              <a:gd name="connsiteX188" fmla="*/ 3344026 w 12192001"/>
              <a:gd name="connsiteY188" fmla="*/ 1981192 h 2344739"/>
              <a:gd name="connsiteX189" fmla="*/ 3341698 w 12192001"/>
              <a:gd name="connsiteY189" fmla="*/ 1980217 h 2344739"/>
              <a:gd name="connsiteX190" fmla="*/ 3262356 w 12192001"/>
              <a:gd name="connsiteY190" fmla="*/ 1986094 h 2344739"/>
              <a:gd name="connsiteX191" fmla="*/ 3142556 w 12192001"/>
              <a:gd name="connsiteY191" fmla="*/ 1993869 h 2344739"/>
              <a:gd name="connsiteX192" fmla="*/ 3030291 w 12192001"/>
              <a:gd name="connsiteY192" fmla="*/ 1996512 h 2344739"/>
              <a:gd name="connsiteX193" fmla="*/ 2781569 w 12192001"/>
              <a:gd name="connsiteY193" fmla="*/ 2018333 h 2344739"/>
              <a:gd name="connsiteX194" fmla="*/ 2646527 w 12192001"/>
              <a:gd name="connsiteY194" fmla="*/ 2028869 h 2344739"/>
              <a:gd name="connsiteX195" fmla="*/ 2568028 w 12192001"/>
              <a:gd name="connsiteY195" fmla="*/ 2002628 h 2344739"/>
              <a:gd name="connsiteX196" fmla="*/ 2443255 w 12192001"/>
              <a:gd name="connsiteY196" fmla="*/ 2016529 h 2344739"/>
              <a:gd name="connsiteX197" fmla="*/ 2315112 w 12192001"/>
              <a:gd name="connsiteY197" fmla="*/ 2024996 h 2344739"/>
              <a:gd name="connsiteX198" fmla="*/ 2208578 w 12192001"/>
              <a:gd name="connsiteY198" fmla="*/ 2019763 h 2344739"/>
              <a:gd name="connsiteX199" fmla="*/ 2094665 w 12192001"/>
              <a:gd name="connsiteY199" fmla="*/ 2003052 h 2344739"/>
              <a:gd name="connsiteX200" fmla="*/ 1997356 w 12192001"/>
              <a:gd name="connsiteY200" fmla="*/ 1995032 h 2344739"/>
              <a:gd name="connsiteX201" fmla="*/ 1928172 w 12192001"/>
              <a:gd name="connsiteY201" fmla="*/ 2016977 h 2344739"/>
              <a:gd name="connsiteX202" fmla="*/ 1921650 w 12192001"/>
              <a:gd name="connsiteY202" fmla="*/ 2012146 h 2344739"/>
              <a:gd name="connsiteX203" fmla="*/ 1873080 w 12192001"/>
              <a:gd name="connsiteY203" fmla="*/ 2013741 h 2344739"/>
              <a:gd name="connsiteX204" fmla="*/ 1786655 w 12192001"/>
              <a:gd name="connsiteY204" fmla="*/ 2041363 h 2344739"/>
              <a:gd name="connsiteX205" fmla="*/ 1738204 w 12192001"/>
              <a:gd name="connsiteY205" fmla="*/ 2036312 h 2344739"/>
              <a:gd name="connsiteX206" fmla="*/ 1675071 w 12192001"/>
              <a:gd name="connsiteY206" fmla="*/ 2019963 h 2344739"/>
              <a:gd name="connsiteX207" fmla="*/ 1608669 w 12192001"/>
              <a:gd name="connsiteY207" fmla="*/ 2013066 h 2344739"/>
              <a:gd name="connsiteX208" fmla="*/ 1496110 w 12192001"/>
              <a:gd name="connsiteY208" fmla="*/ 1987476 h 2344739"/>
              <a:gd name="connsiteX209" fmla="*/ 1149979 w 12192001"/>
              <a:gd name="connsiteY209" fmla="*/ 1938041 h 2344739"/>
              <a:gd name="connsiteX210" fmla="*/ 858269 w 12192001"/>
              <a:gd name="connsiteY210" fmla="*/ 1928608 h 2344739"/>
              <a:gd name="connsiteX211" fmla="*/ 837540 w 12192001"/>
              <a:gd name="connsiteY211" fmla="*/ 1929821 h 2344739"/>
              <a:gd name="connsiteX212" fmla="*/ 816809 w 12192001"/>
              <a:gd name="connsiteY212" fmla="*/ 1927857 h 2344739"/>
              <a:gd name="connsiteX213" fmla="*/ 811506 w 12192001"/>
              <a:gd name="connsiteY213" fmla="*/ 1930751 h 2344739"/>
              <a:gd name="connsiteX214" fmla="*/ 797041 w 12192001"/>
              <a:gd name="connsiteY214" fmla="*/ 1930446 h 2344739"/>
              <a:gd name="connsiteX215" fmla="*/ 767901 w 12192001"/>
              <a:gd name="connsiteY215" fmla="*/ 1932653 h 2344739"/>
              <a:gd name="connsiteX216" fmla="*/ 763053 w 12192001"/>
              <a:gd name="connsiteY216" fmla="*/ 1930432 h 2344739"/>
              <a:gd name="connsiteX217" fmla="*/ 720047 w 12192001"/>
              <a:gd name="connsiteY217" fmla="*/ 1929661 h 2344739"/>
              <a:gd name="connsiteX218" fmla="*/ 719742 w 12192001"/>
              <a:gd name="connsiteY218" fmla="*/ 1928399 h 2344739"/>
              <a:gd name="connsiteX219" fmla="*/ 708875 w 12192001"/>
              <a:gd name="connsiteY219" fmla="*/ 1922722 h 2344739"/>
              <a:gd name="connsiteX220" fmla="*/ 596792 w 12192001"/>
              <a:gd name="connsiteY220" fmla="*/ 1879864 h 2344739"/>
              <a:gd name="connsiteX221" fmla="*/ 578535 w 12192001"/>
              <a:gd name="connsiteY221" fmla="*/ 1877212 h 2344739"/>
              <a:gd name="connsiteX222" fmla="*/ 571717 w 12192001"/>
              <a:gd name="connsiteY222" fmla="*/ 1877401 h 2344739"/>
              <a:gd name="connsiteX223" fmla="*/ 445099 w 12192001"/>
              <a:gd name="connsiteY223" fmla="*/ 1839371 h 2344739"/>
              <a:gd name="connsiteX224" fmla="*/ 404015 w 12192001"/>
              <a:gd name="connsiteY224" fmla="*/ 1833548 h 2344739"/>
              <a:gd name="connsiteX225" fmla="*/ 292435 w 12192001"/>
              <a:gd name="connsiteY225" fmla="*/ 1812852 h 2344739"/>
              <a:gd name="connsiteX226" fmla="*/ 118381 w 12192001"/>
              <a:gd name="connsiteY226" fmla="*/ 1761047 h 2344739"/>
              <a:gd name="connsiteX227" fmla="*/ 15526 w 12192001"/>
              <a:gd name="connsiteY227" fmla="*/ 1758191 h 2344739"/>
              <a:gd name="connsiteX228" fmla="*/ 2 w 12192001"/>
              <a:gd name="connsiteY228" fmla="*/ 1752722 h 2344739"/>
              <a:gd name="connsiteX229" fmla="*/ 1 w 12192001"/>
              <a:gd name="connsiteY229" fmla="*/ 762497 h 2344739"/>
              <a:gd name="connsiteX230" fmla="*/ 0 w 12192001"/>
              <a:gd name="connsiteY230" fmla="*/ 762497 h 2344739"/>
              <a:gd name="connsiteX231" fmla="*/ 0 w 12192001"/>
              <a:gd name="connsiteY231" fmla="*/ 222213 h 2344739"/>
              <a:gd name="connsiteX232" fmla="*/ 0 w 12192001"/>
              <a:gd name="connsiteY232"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22499 w 12192001"/>
              <a:gd name="connsiteY25" fmla="*/ 999965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13812 w 12192001"/>
              <a:gd name="connsiteY69" fmla="*/ 1919069 h 2344739"/>
              <a:gd name="connsiteX70" fmla="*/ 9053453 w 12192001"/>
              <a:gd name="connsiteY70" fmla="*/ 1910755 h 2344739"/>
              <a:gd name="connsiteX71" fmla="*/ 9005486 w 12192001"/>
              <a:gd name="connsiteY71" fmla="*/ 1914040 h 2344739"/>
              <a:gd name="connsiteX72" fmla="*/ 9005201 w 12192001"/>
              <a:gd name="connsiteY72" fmla="*/ 1913800 h 2344739"/>
              <a:gd name="connsiteX73" fmla="*/ 8996232 w 12192001"/>
              <a:gd name="connsiteY73" fmla="*/ 1915011 h 2344739"/>
              <a:gd name="connsiteX74" fmla="*/ 8990394 w 12192001"/>
              <a:gd name="connsiteY74" fmla="*/ 1917072 h 2344739"/>
              <a:gd name="connsiteX75" fmla="*/ 8974337 w 12192001"/>
              <a:gd name="connsiteY75" fmla="*/ 1920298 h 2344739"/>
              <a:gd name="connsiteX76" fmla="*/ 8968011 w 12192001"/>
              <a:gd name="connsiteY76" fmla="*/ 1919598 h 2344739"/>
              <a:gd name="connsiteX77" fmla="*/ 8963048 w 12192001"/>
              <a:gd name="connsiteY77" fmla="*/ 1917373 h 2344739"/>
              <a:gd name="connsiteX78" fmla="*/ 8928988 w 12192001"/>
              <a:gd name="connsiteY78" fmla="*/ 1914185 h 2344739"/>
              <a:gd name="connsiteX79" fmla="*/ 8752444 w 12192001"/>
              <a:gd name="connsiteY79" fmla="*/ 1933417 h 2344739"/>
              <a:gd name="connsiteX80" fmla="*/ 8707847 w 12192001"/>
              <a:gd name="connsiteY80" fmla="*/ 1935518 h 2344739"/>
              <a:gd name="connsiteX81" fmla="*/ 8596071 w 12192001"/>
              <a:gd name="connsiteY81" fmla="*/ 1944090 h 2344739"/>
              <a:gd name="connsiteX82" fmla="*/ 8525230 w 12192001"/>
              <a:gd name="connsiteY82" fmla="*/ 1929248 h 2344739"/>
              <a:gd name="connsiteX83" fmla="*/ 8510983 w 12192001"/>
              <a:gd name="connsiteY83" fmla="*/ 1935163 h 2344739"/>
              <a:gd name="connsiteX84" fmla="*/ 8506167 w 12192001"/>
              <a:gd name="connsiteY84" fmla="*/ 1938164 h 2344739"/>
              <a:gd name="connsiteX85" fmla="*/ 8497968 w 12192001"/>
              <a:gd name="connsiteY85" fmla="*/ 1940902 h 2344739"/>
              <a:gd name="connsiteX86" fmla="*/ 8497594 w 12192001"/>
              <a:gd name="connsiteY86" fmla="*/ 1940723 h 2344739"/>
              <a:gd name="connsiteX87" fmla="*/ 8490249 w 12192001"/>
              <a:gd name="connsiteY87" fmla="*/ 1943773 h 2344739"/>
              <a:gd name="connsiteX88" fmla="*/ 8367182 w 12192001"/>
              <a:gd name="connsiteY88" fmla="*/ 1957815 h 2344739"/>
              <a:gd name="connsiteX89" fmla="*/ 8353799 w 12192001"/>
              <a:gd name="connsiteY89" fmla="*/ 1958009 h 2344739"/>
              <a:gd name="connsiteX90" fmla="*/ 8352373 w 12192001"/>
              <a:gd name="connsiteY90" fmla="*/ 1957169 h 2344739"/>
              <a:gd name="connsiteX91" fmla="*/ 8320104 w 12192001"/>
              <a:gd name="connsiteY91" fmla="*/ 1974587 h 2344739"/>
              <a:gd name="connsiteX92" fmla="*/ 8314433 w 12192001"/>
              <a:gd name="connsiteY92" fmla="*/ 1974913 h 2344739"/>
              <a:gd name="connsiteX93" fmla="*/ 8295174 w 12192001"/>
              <a:gd name="connsiteY93" fmla="*/ 1988808 h 2344739"/>
              <a:gd name="connsiteX94" fmla="*/ 8284276 w 12192001"/>
              <a:gd name="connsiteY94" fmla="*/ 1994631 h 2344739"/>
              <a:gd name="connsiteX95" fmla="*/ 8283150 w 12192001"/>
              <a:gd name="connsiteY95" fmla="*/ 1999074 h 2344739"/>
              <a:gd name="connsiteX96" fmla="*/ 8266076 w 12192001"/>
              <a:gd name="connsiteY96" fmla="*/ 2006249 h 2344739"/>
              <a:gd name="connsiteX97" fmla="*/ 8263377 w 12192001"/>
              <a:gd name="connsiteY97" fmla="*/ 2006019 h 2344739"/>
              <a:gd name="connsiteX98" fmla="*/ 8252033 w 12192001"/>
              <a:gd name="connsiteY98" fmla="*/ 2015862 h 2344739"/>
              <a:gd name="connsiteX99" fmla="*/ 8245834 w 12192001"/>
              <a:gd name="connsiteY99" fmla="*/ 2028854 h 2344739"/>
              <a:gd name="connsiteX100" fmla="*/ 8090272 w 12192001"/>
              <a:gd name="connsiteY100" fmla="*/ 2075015 h 2344739"/>
              <a:gd name="connsiteX101" fmla="*/ 7905407 w 12192001"/>
              <a:gd name="connsiteY101" fmla="*/ 2116988 h 2344739"/>
              <a:gd name="connsiteX102" fmla="*/ 7718745 w 12192001"/>
              <a:gd name="connsiteY102" fmla="*/ 2142703 h 2344739"/>
              <a:gd name="connsiteX103" fmla="*/ 7614347 w 12192001"/>
              <a:gd name="connsiteY103" fmla="*/ 2139232 h 2344739"/>
              <a:gd name="connsiteX104" fmla="*/ 7527543 w 12192001"/>
              <a:gd name="connsiteY104" fmla="*/ 2145060 h 2344739"/>
              <a:gd name="connsiteX105" fmla="*/ 7519571 w 12192001"/>
              <a:gd name="connsiteY105" fmla="*/ 2147613 h 2344739"/>
              <a:gd name="connsiteX106" fmla="*/ 7507411 w 12192001"/>
              <a:gd name="connsiteY106" fmla="*/ 2148948 h 2344739"/>
              <a:gd name="connsiteX107" fmla="*/ 7507040 w 12192001"/>
              <a:gd name="connsiteY107" fmla="*/ 2148621 h 2344739"/>
              <a:gd name="connsiteX108" fmla="*/ 7495795 w 12192001"/>
              <a:gd name="connsiteY108" fmla="*/ 2150573 h 2344739"/>
              <a:gd name="connsiteX109" fmla="*/ 7405391 w 12192001"/>
              <a:gd name="connsiteY109" fmla="*/ 2142468 h 2344739"/>
              <a:gd name="connsiteX110" fmla="*/ 7312180 w 12192001"/>
              <a:gd name="connsiteY110" fmla="*/ 2132873 h 2344739"/>
              <a:gd name="connsiteX111" fmla="*/ 7310853 w 12192001"/>
              <a:gd name="connsiteY111" fmla="*/ 2131431 h 2344739"/>
              <a:gd name="connsiteX112" fmla="*/ 7218559 w 12192001"/>
              <a:gd name="connsiteY112" fmla="*/ 2156680 h 2344739"/>
              <a:gd name="connsiteX113" fmla="*/ 7201101 w 12192001"/>
              <a:gd name="connsiteY113" fmla="*/ 2161230 h 2344739"/>
              <a:gd name="connsiteX114" fmla="*/ 7197004 w 12192001"/>
              <a:gd name="connsiteY114" fmla="*/ 2166588 h 2344739"/>
              <a:gd name="connsiteX115" fmla="*/ 7170808 w 12192001"/>
              <a:gd name="connsiteY115" fmla="*/ 2171236 h 2344739"/>
              <a:gd name="connsiteX116" fmla="*/ 7096988 w 12192001"/>
              <a:gd name="connsiteY116" fmla="*/ 2183464 h 2344739"/>
              <a:gd name="connsiteX117" fmla="*/ 7018496 w 12192001"/>
              <a:gd name="connsiteY117" fmla="*/ 2183090 h 2344739"/>
              <a:gd name="connsiteX118" fmla="*/ 6904146 w 12192001"/>
              <a:gd name="connsiteY118" fmla="*/ 2212596 h 2344739"/>
              <a:gd name="connsiteX119" fmla="*/ 6708222 w 12192001"/>
              <a:gd name="connsiteY119" fmla="*/ 2240551 h 2344739"/>
              <a:gd name="connsiteX120" fmla="*/ 6549454 w 12192001"/>
              <a:gd name="connsiteY120" fmla="*/ 2269327 h 2344739"/>
              <a:gd name="connsiteX121" fmla="*/ 6317560 w 12192001"/>
              <a:gd name="connsiteY121" fmla="*/ 2316127 h 2344739"/>
              <a:gd name="connsiteX122" fmla="*/ 6168674 w 12192001"/>
              <a:gd name="connsiteY122" fmla="*/ 2318214 h 2344739"/>
              <a:gd name="connsiteX123" fmla="*/ 6073848 w 12192001"/>
              <a:gd name="connsiteY123" fmla="*/ 2338676 h 2344739"/>
              <a:gd name="connsiteX124" fmla="*/ 6068529 w 12192001"/>
              <a:gd name="connsiteY124" fmla="*/ 2337139 h 2344739"/>
              <a:gd name="connsiteX125" fmla="*/ 6048638 w 12192001"/>
              <a:gd name="connsiteY125" fmla="*/ 2337822 h 2344739"/>
              <a:gd name="connsiteX126" fmla="*/ 6041285 w 12192001"/>
              <a:gd name="connsiteY126" fmla="*/ 2329473 h 2344739"/>
              <a:gd name="connsiteX127" fmla="*/ 6010090 w 12192001"/>
              <a:gd name="connsiteY127" fmla="*/ 2324380 h 2344739"/>
              <a:gd name="connsiteX128" fmla="*/ 5957375 w 12192001"/>
              <a:gd name="connsiteY128" fmla="*/ 2328024 h 2344739"/>
              <a:gd name="connsiteX129" fmla="*/ 5758919 w 12192001"/>
              <a:gd name="connsiteY129" fmla="*/ 2343716 h 2344739"/>
              <a:gd name="connsiteX130" fmla="*/ 5626960 w 12192001"/>
              <a:gd name="connsiteY130" fmla="*/ 2344739 h 2344739"/>
              <a:gd name="connsiteX131" fmla="*/ 5470906 w 12192001"/>
              <a:gd name="connsiteY131" fmla="*/ 2330719 h 2344739"/>
              <a:gd name="connsiteX132" fmla="*/ 5432761 w 12192001"/>
              <a:gd name="connsiteY132" fmla="*/ 2319466 h 2344739"/>
              <a:gd name="connsiteX133" fmla="*/ 5381669 w 12192001"/>
              <a:gd name="connsiteY133" fmla="*/ 2301764 h 2344739"/>
              <a:gd name="connsiteX134" fmla="*/ 5261764 w 12192001"/>
              <a:gd name="connsiteY134" fmla="*/ 2281347 h 2344739"/>
              <a:gd name="connsiteX135" fmla="*/ 5222961 w 12192001"/>
              <a:gd name="connsiteY135" fmla="*/ 2270223 h 2344739"/>
              <a:gd name="connsiteX136" fmla="*/ 5174660 w 12192001"/>
              <a:gd name="connsiteY136" fmla="*/ 2267233 h 2344739"/>
              <a:gd name="connsiteX137" fmla="*/ 5156554 w 12192001"/>
              <a:gd name="connsiteY137" fmla="*/ 2260010 h 2344739"/>
              <a:gd name="connsiteX138" fmla="*/ 5142599 w 12192001"/>
              <a:gd name="connsiteY138" fmla="*/ 2256610 h 2344739"/>
              <a:gd name="connsiteX139" fmla="*/ 5139596 w 12192001"/>
              <a:gd name="connsiteY139" fmla="*/ 2254509 h 2344739"/>
              <a:gd name="connsiteX140" fmla="*/ 5121659 w 12192001"/>
              <a:gd name="connsiteY140" fmla="*/ 2243656 h 2344739"/>
              <a:gd name="connsiteX141" fmla="*/ 5065790 w 12192001"/>
              <a:gd name="connsiteY141" fmla="*/ 2250227 h 2344739"/>
              <a:gd name="connsiteX142" fmla="*/ 5011514 w 12192001"/>
              <a:gd name="connsiteY142" fmla="*/ 2233846 h 2344739"/>
              <a:gd name="connsiteX143" fmla="*/ 4840441 w 12192001"/>
              <a:gd name="connsiteY143" fmla="*/ 2209829 h 2344739"/>
              <a:gd name="connsiteX144" fmla="*/ 4762447 w 12192001"/>
              <a:gd name="connsiteY144" fmla="*/ 2182061 h 2344739"/>
              <a:gd name="connsiteX145" fmla="*/ 4723186 w 12192001"/>
              <a:gd name="connsiteY145" fmla="*/ 2173047 h 2344739"/>
              <a:gd name="connsiteX146" fmla="*/ 4721176 w 12192001"/>
              <a:gd name="connsiteY146" fmla="*/ 2172298 h 2344739"/>
              <a:gd name="connsiteX147" fmla="*/ 4722111 w 12192001"/>
              <a:gd name="connsiteY147" fmla="*/ 2172087 h 2344739"/>
              <a:gd name="connsiteX148" fmla="*/ 4717202 w 12192001"/>
              <a:gd name="connsiteY148" fmla="*/ 2170817 h 2344739"/>
              <a:gd name="connsiteX149" fmla="*/ 4721176 w 12192001"/>
              <a:gd name="connsiteY149" fmla="*/ 2172298 h 2344739"/>
              <a:gd name="connsiteX150" fmla="*/ 4715526 w 12192001"/>
              <a:gd name="connsiteY150" fmla="*/ 2173573 h 2344739"/>
              <a:gd name="connsiteX151" fmla="*/ 4515814 w 12192001"/>
              <a:gd name="connsiteY151" fmla="*/ 2163671 h 2344739"/>
              <a:gd name="connsiteX152" fmla="*/ 4428543 w 12192001"/>
              <a:gd name="connsiteY152" fmla="*/ 2153020 h 2344739"/>
              <a:gd name="connsiteX153" fmla="*/ 4362875 w 12192001"/>
              <a:gd name="connsiteY153" fmla="*/ 2151674 h 2344739"/>
              <a:gd name="connsiteX154" fmla="*/ 4316966 w 12192001"/>
              <a:gd name="connsiteY154" fmla="*/ 2158289 h 2344739"/>
              <a:gd name="connsiteX155" fmla="*/ 4315110 w 12192001"/>
              <a:gd name="connsiteY155" fmla="*/ 2156948 h 2344739"/>
              <a:gd name="connsiteX156" fmla="*/ 4295144 w 12192001"/>
              <a:gd name="connsiteY156" fmla="*/ 2155069 h 2344739"/>
              <a:gd name="connsiteX157" fmla="*/ 4290064 w 12192001"/>
              <a:gd name="connsiteY157" fmla="*/ 2157986 h 2344739"/>
              <a:gd name="connsiteX158" fmla="*/ 4276142 w 12192001"/>
              <a:gd name="connsiteY158" fmla="*/ 2157740 h 2344739"/>
              <a:gd name="connsiteX159" fmla="*/ 4248117 w 12192001"/>
              <a:gd name="connsiteY159" fmla="*/ 2160064 h 2344739"/>
              <a:gd name="connsiteX160" fmla="*/ 4202051 w 12192001"/>
              <a:gd name="connsiteY160" fmla="*/ 2157269 h 2344739"/>
              <a:gd name="connsiteX161" fmla="*/ 4201745 w 12192001"/>
              <a:gd name="connsiteY161" fmla="*/ 2156010 h 2344739"/>
              <a:gd name="connsiteX162" fmla="*/ 4191248 w 12192001"/>
              <a:gd name="connsiteY162" fmla="*/ 2150376 h 2344739"/>
              <a:gd name="connsiteX163" fmla="*/ 4142745 w 12192001"/>
              <a:gd name="connsiteY163" fmla="*/ 2134511 h 2344739"/>
              <a:gd name="connsiteX164" fmla="*/ 4083097 w 12192001"/>
              <a:gd name="connsiteY164" fmla="*/ 2107978 h 2344739"/>
              <a:gd name="connsiteX165" fmla="*/ 4074546 w 12192001"/>
              <a:gd name="connsiteY165" fmla="*/ 2107143 h 2344739"/>
              <a:gd name="connsiteX166" fmla="*/ 4074427 w 12192001"/>
              <a:gd name="connsiteY166" fmla="*/ 2106844 h 2344739"/>
              <a:gd name="connsiteX167" fmla="*/ 4065510 w 12192001"/>
              <a:gd name="connsiteY167" fmla="*/ 2105400 h 2344739"/>
              <a:gd name="connsiteX168" fmla="*/ 4058954 w 12192001"/>
              <a:gd name="connsiteY168" fmla="*/ 2105618 h 2344739"/>
              <a:gd name="connsiteX169" fmla="*/ 4042364 w 12192001"/>
              <a:gd name="connsiteY169" fmla="*/ 2103997 h 2344739"/>
              <a:gd name="connsiteX170" fmla="*/ 4036997 w 12192001"/>
              <a:gd name="connsiteY170" fmla="*/ 2101563 h 2344739"/>
              <a:gd name="connsiteX171" fmla="*/ 4035363 w 12192001"/>
              <a:gd name="connsiteY171" fmla="*/ 2097896 h 2344739"/>
              <a:gd name="connsiteX172" fmla="*/ 4033778 w 12192001"/>
              <a:gd name="connsiteY172" fmla="*/ 2098131 h 2344739"/>
              <a:gd name="connsiteX173" fmla="*/ 4004538 w 12192001"/>
              <a:gd name="connsiteY173" fmla="*/ 2085563 h 2344739"/>
              <a:gd name="connsiteX174" fmla="*/ 3936846 w 12192001"/>
              <a:gd name="connsiteY174" fmla="*/ 2068106 h 2344739"/>
              <a:gd name="connsiteX175" fmla="*/ 3897275 w 12192001"/>
              <a:gd name="connsiteY175" fmla="*/ 2062451 h 2344739"/>
              <a:gd name="connsiteX176" fmla="*/ 3789760 w 12192001"/>
              <a:gd name="connsiteY176" fmla="*/ 2042213 h 2344739"/>
              <a:gd name="connsiteX177" fmla="*/ 3682513 w 12192001"/>
              <a:gd name="connsiteY177" fmla="*/ 2018290 h 2344739"/>
              <a:gd name="connsiteX178" fmla="*/ 3610035 w 12192001"/>
              <a:gd name="connsiteY178" fmla="*/ 1986019 h 2344739"/>
              <a:gd name="connsiteX179" fmla="*/ 3603855 w 12192001"/>
              <a:gd name="connsiteY179" fmla="*/ 1987381 h 2344739"/>
              <a:gd name="connsiteX180" fmla="*/ 3594736 w 12192001"/>
              <a:gd name="connsiteY180" fmla="*/ 1987545 h 2344739"/>
              <a:gd name="connsiteX181" fmla="*/ 3594501 w 12192001"/>
              <a:gd name="connsiteY181" fmla="*/ 1987276 h 2344739"/>
              <a:gd name="connsiteX182" fmla="*/ 3585978 w 12192001"/>
              <a:gd name="connsiteY182" fmla="*/ 1987966 h 2344739"/>
              <a:gd name="connsiteX183" fmla="*/ 3536135 w 12192001"/>
              <a:gd name="connsiteY183" fmla="*/ 1978267 h 2344739"/>
              <a:gd name="connsiteX184" fmla="*/ 3473223 w 12192001"/>
              <a:gd name="connsiteY184" fmla="*/ 1974606 h 2344739"/>
              <a:gd name="connsiteX185" fmla="*/ 3400728 w 12192001"/>
              <a:gd name="connsiteY185" fmla="*/ 1962558 h 2344739"/>
              <a:gd name="connsiteX186" fmla="*/ 3363888 w 12192001"/>
              <a:gd name="connsiteY186" fmla="*/ 1979510 h 2344739"/>
              <a:gd name="connsiteX187" fmla="*/ 3344026 w 12192001"/>
              <a:gd name="connsiteY187" fmla="*/ 1981192 h 2344739"/>
              <a:gd name="connsiteX188" fmla="*/ 3341698 w 12192001"/>
              <a:gd name="connsiteY188" fmla="*/ 1980217 h 2344739"/>
              <a:gd name="connsiteX189" fmla="*/ 3262356 w 12192001"/>
              <a:gd name="connsiteY189" fmla="*/ 1986094 h 2344739"/>
              <a:gd name="connsiteX190" fmla="*/ 3142556 w 12192001"/>
              <a:gd name="connsiteY190" fmla="*/ 1993869 h 2344739"/>
              <a:gd name="connsiteX191" fmla="*/ 3030291 w 12192001"/>
              <a:gd name="connsiteY191" fmla="*/ 1996512 h 2344739"/>
              <a:gd name="connsiteX192" fmla="*/ 2781569 w 12192001"/>
              <a:gd name="connsiteY192" fmla="*/ 2018333 h 2344739"/>
              <a:gd name="connsiteX193" fmla="*/ 2646527 w 12192001"/>
              <a:gd name="connsiteY193" fmla="*/ 2028869 h 2344739"/>
              <a:gd name="connsiteX194" fmla="*/ 2568028 w 12192001"/>
              <a:gd name="connsiteY194" fmla="*/ 2002628 h 2344739"/>
              <a:gd name="connsiteX195" fmla="*/ 2443255 w 12192001"/>
              <a:gd name="connsiteY195" fmla="*/ 2016529 h 2344739"/>
              <a:gd name="connsiteX196" fmla="*/ 2315112 w 12192001"/>
              <a:gd name="connsiteY196" fmla="*/ 2024996 h 2344739"/>
              <a:gd name="connsiteX197" fmla="*/ 2208578 w 12192001"/>
              <a:gd name="connsiteY197" fmla="*/ 2019763 h 2344739"/>
              <a:gd name="connsiteX198" fmla="*/ 2094665 w 12192001"/>
              <a:gd name="connsiteY198" fmla="*/ 2003052 h 2344739"/>
              <a:gd name="connsiteX199" fmla="*/ 1997356 w 12192001"/>
              <a:gd name="connsiteY199" fmla="*/ 1995032 h 2344739"/>
              <a:gd name="connsiteX200" fmla="*/ 1928172 w 12192001"/>
              <a:gd name="connsiteY200" fmla="*/ 2016977 h 2344739"/>
              <a:gd name="connsiteX201" fmla="*/ 1921650 w 12192001"/>
              <a:gd name="connsiteY201" fmla="*/ 2012146 h 2344739"/>
              <a:gd name="connsiteX202" fmla="*/ 1873080 w 12192001"/>
              <a:gd name="connsiteY202" fmla="*/ 2013741 h 2344739"/>
              <a:gd name="connsiteX203" fmla="*/ 1786655 w 12192001"/>
              <a:gd name="connsiteY203" fmla="*/ 2041363 h 2344739"/>
              <a:gd name="connsiteX204" fmla="*/ 1738204 w 12192001"/>
              <a:gd name="connsiteY204" fmla="*/ 2036312 h 2344739"/>
              <a:gd name="connsiteX205" fmla="*/ 1675071 w 12192001"/>
              <a:gd name="connsiteY205" fmla="*/ 2019963 h 2344739"/>
              <a:gd name="connsiteX206" fmla="*/ 1608669 w 12192001"/>
              <a:gd name="connsiteY206" fmla="*/ 2013066 h 2344739"/>
              <a:gd name="connsiteX207" fmla="*/ 1496110 w 12192001"/>
              <a:gd name="connsiteY207" fmla="*/ 1987476 h 2344739"/>
              <a:gd name="connsiteX208" fmla="*/ 1149979 w 12192001"/>
              <a:gd name="connsiteY208" fmla="*/ 1938041 h 2344739"/>
              <a:gd name="connsiteX209" fmla="*/ 858269 w 12192001"/>
              <a:gd name="connsiteY209" fmla="*/ 1928608 h 2344739"/>
              <a:gd name="connsiteX210" fmla="*/ 837540 w 12192001"/>
              <a:gd name="connsiteY210" fmla="*/ 1929821 h 2344739"/>
              <a:gd name="connsiteX211" fmla="*/ 816809 w 12192001"/>
              <a:gd name="connsiteY211" fmla="*/ 1927857 h 2344739"/>
              <a:gd name="connsiteX212" fmla="*/ 811506 w 12192001"/>
              <a:gd name="connsiteY212" fmla="*/ 1930751 h 2344739"/>
              <a:gd name="connsiteX213" fmla="*/ 797041 w 12192001"/>
              <a:gd name="connsiteY213" fmla="*/ 1930446 h 2344739"/>
              <a:gd name="connsiteX214" fmla="*/ 767901 w 12192001"/>
              <a:gd name="connsiteY214" fmla="*/ 1932653 h 2344739"/>
              <a:gd name="connsiteX215" fmla="*/ 763053 w 12192001"/>
              <a:gd name="connsiteY215" fmla="*/ 1930432 h 2344739"/>
              <a:gd name="connsiteX216" fmla="*/ 720047 w 12192001"/>
              <a:gd name="connsiteY216" fmla="*/ 1929661 h 2344739"/>
              <a:gd name="connsiteX217" fmla="*/ 719742 w 12192001"/>
              <a:gd name="connsiteY217" fmla="*/ 1928399 h 2344739"/>
              <a:gd name="connsiteX218" fmla="*/ 708875 w 12192001"/>
              <a:gd name="connsiteY218" fmla="*/ 1922722 h 2344739"/>
              <a:gd name="connsiteX219" fmla="*/ 596792 w 12192001"/>
              <a:gd name="connsiteY219" fmla="*/ 1879864 h 2344739"/>
              <a:gd name="connsiteX220" fmla="*/ 578535 w 12192001"/>
              <a:gd name="connsiteY220" fmla="*/ 1877212 h 2344739"/>
              <a:gd name="connsiteX221" fmla="*/ 571717 w 12192001"/>
              <a:gd name="connsiteY221" fmla="*/ 1877401 h 2344739"/>
              <a:gd name="connsiteX222" fmla="*/ 445099 w 12192001"/>
              <a:gd name="connsiteY222" fmla="*/ 1839371 h 2344739"/>
              <a:gd name="connsiteX223" fmla="*/ 404015 w 12192001"/>
              <a:gd name="connsiteY223" fmla="*/ 1833548 h 2344739"/>
              <a:gd name="connsiteX224" fmla="*/ 292435 w 12192001"/>
              <a:gd name="connsiteY224" fmla="*/ 1812852 h 2344739"/>
              <a:gd name="connsiteX225" fmla="*/ 118381 w 12192001"/>
              <a:gd name="connsiteY225" fmla="*/ 1761047 h 2344739"/>
              <a:gd name="connsiteX226" fmla="*/ 15526 w 12192001"/>
              <a:gd name="connsiteY226" fmla="*/ 1758191 h 2344739"/>
              <a:gd name="connsiteX227" fmla="*/ 2 w 12192001"/>
              <a:gd name="connsiteY227" fmla="*/ 1752722 h 2344739"/>
              <a:gd name="connsiteX228" fmla="*/ 1 w 12192001"/>
              <a:gd name="connsiteY228" fmla="*/ 762497 h 2344739"/>
              <a:gd name="connsiteX229" fmla="*/ 0 w 12192001"/>
              <a:gd name="connsiteY229" fmla="*/ 762497 h 2344739"/>
              <a:gd name="connsiteX230" fmla="*/ 0 w 12192001"/>
              <a:gd name="connsiteY230" fmla="*/ 222213 h 2344739"/>
              <a:gd name="connsiteX231" fmla="*/ 0 w 12192001"/>
              <a:gd name="connsiteY231"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22499 w 12192001"/>
              <a:gd name="connsiteY25" fmla="*/ 999965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13812 w 12192001"/>
              <a:gd name="connsiteY69" fmla="*/ 1919069 h 2344739"/>
              <a:gd name="connsiteX70" fmla="*/ 9053453 w 12192001"/>
              <a:gd name="connsiteY70" fmla="*/ 1910755 h 2344739"/>
              <a:gd name="connsiteX71" fmla="*/ 9005486 w 12192001"/>
              <a:gd name="connsiteY71" fmla="*/ 1914040 h 2344739"/>
              <a:gd name="connsiteX72" fmla="*/ 9005201 w 12192001"/>
              <a:gd name="connsiteY72" fmla="*/ 1913800 h 2344739"/>
              <a:gd name="connsiteX73" fmla="*/ 8996232 w 12192001"/>
              <a:gd name="connsiteY73" fmla="*/ 1915011 h 2344739"/>
              <a:gd name="connsiteX74" fmla="*/ 8990394 w 12192001"/>
              <a:gd name="connsiteY74" fmla="*/ 1917072 h 2344739"/>
              <a:gd name="connsiteX75" fmla="*/ 8974337 w 12192001"/>
              <a:gd name="connsiteY75" fmla="*/ 1920298 h 2344739"/>
              <a:gd name="connsiteX76" fmla="*/ 8968011 w 12192001"/>
              <a:gd name="connsiteY76" fmla="*/ 1919598 h 2344739"/>
              <a:gd name="connsiteX77" fmla="*/ 8963048 w 12192001"/>
              <a:gd name="connsiteY77" fmla="*/ 1917373 h 2344739"/>
              <a:gd name="connsiteX78" fmla="*/ 8928988 w 12192001"/>
              <a:gd name="connsiteY78" fmla="*/ 1914185 h 2344739"/>
              <a:gd name="connsiteX79" fmla="*/ 8752444 w 12192001"/>
              <a:gd name="connsiteY79" fmla="*/ 1933417 h 2344739"/>
              <a:gd name="connsiteX80" fmla="*/ 8707847 w 12192001"/>
              <a:gd name="connsiteY80" fmla="*/ 1935518 h 2344739"/>
              <a:gd name="connsiteX81" fmla="*/ 8596071 w 12192001"/>
              <a:gd name="connsiteY81" fmla="*/ 1944090 h 2344739"/>
              <a:gd name="connsiteX82" fmla="*/ 8525230 w 12192001"/>
              <a:gd name="connsiteY82" fmla="*/ 1929248 h 2344739"/>
              <a:gd name="connsiteX83" fmla="*/ 8510983 w 12192001"/>
              <a:gd name="connsiteY83" fmla="*/ 1935163 h 2344739"/>
              <a:gd name="connsiteX84" fmla="*/ 8506167 w 12192001"/>
              <a:gd name="connsiteY84" fmla="*/ 1938164 h 2344739"/>
              <a:gd name="connsiteX85" fmla="*/ 8497968 w 12192001"/>
              <a:gd name="connsiteY85" fmla="*/ 1940902 h 2344739"/>
              <a:gd name="connsiteX86" fmla="*/ 8497594 w 12192001"/>
              <a:gd name="connsiteY86" fmla="*/ 1940723 h 2344739"/>
              <a:gd name="connsiteX87" fmla="*/ 8490249 w 12192001"/>
              <a:gd name="connsiteY87" fmla="*/ 1943773 h 2344739"/>
              <a:gd name="connsiteX88" fmla="*/ 8367182 w 12192001"/>
              <a:gd name="connsiteY88" fmla="*/ 1957815 h 2344739"/>
              <a:gd name="connsiteX89" fmla="*/ 8353799 w 12192001"/>
              <a:gd name="connsiteY89" fmla="*/ 1958009 h 2344739"/>
              <a:gd name="connsiteX90" fmla="*/ 8352373 w 12192001"/>
              <a:gd name="connsiteY90" fmla="*/ 1957169 h 2344739"/>
              <a:gd name="connsiteX91" fmla="*/ 8320104 w 12192001"/>
              <a:gd name="connsiteY91" fmla="*/ 1974587 h 2344739"/>
              <a:gd name="connsiteX92" fmla="*/ 8314433 w 12192001"/>
              <a:gd name="connsiteY92" fmla="*/ 1974913 h 2344739"/>
              <a:gd name="connsiteX93" fmla="*/ 8295174 w 12192001"/>
              <a:gd name="connsiteY93" fmla="*/ 1988808 h 2344739"/>
              <a:gd name="connsiteX94" fmla="*/ 8284276 w 12192001"/>
              <a:gd name="connsiteY94" fmla="*/ 1994631 h 2344739"/>
              <a:gd name="connsiteX95" fmla="*/ 8283150 w 12192001"/>
              <a:gd name="connsiteY95" fmla="*/ 1999074 h 2344739"/>
              <a:gd name="connsiteX96" fmla="*/ 8266076 w 12192001"/>
              <a:gd name="connsiteY96" fmla="*/ 2006249 h 2344739"/>
              <a:gd name="connsiteX97" fmla="*/ 8263377 w 12192001"/>
              <a:gd name="connsiteY97" fmla="*/ 2006019 h 2344739"/>
              <a:gd name="connsiteX98" fmla="*/ 8252033 w 12192001"/>
              <a:gd name="connsiteY98" fmla="*/ 2015862 h 2344739"/>
              <a:gd name="connsiteX99" fmla="*/ 8245834 w 12192001"/>
              <a:gd name="connsiteY99" fmla="*/ 2028854 h 2344739"/>
              <a:gd name="connsiteX100" fmla="*/ 8090272 w 12192001"/>
              <a:gd name="connsiteY100" fmla="*/ 2075015 h 2344739"/>
              <a:gd name="connsiteX101" fmla="*/ 7905407 w 12192001"/>
              <a:gd name="connsiteY101" fmla="*/ 2116988 h 2344739"/>
              <a:gd name="connsiteX102" fmla="*/ 7718745 w 12192001"/>
              <a:gd name="connsiteY102" fmla="*/ 2142703 h 2344739"/>
              <a:gd name="connsiteX103" fmla="*/ 7614347 w 12192001"/>
              <a:gd name="connsiteY103" fmla="*/ 2139232 h 2344739"/>
              <a:gd name="connsiteX104" fmla="*/ 7527543 w 12192001"/>
              <a:gd name="connsiteY104" fmla="*/ 2145060 h 2344739"/>
              <a:gd name="connsiteX105" fmla="*/ 7519571 w 12192001"/>
              <a:gd name="connsiteY105" fmla="*/ 2147613 h 2344739"/>
              <a:gd name="connsiteX106" fmla="*/ 7507411 w 12192001"/>
              <a:gd name="connsiteY106" fmla="*/ 2148948 h 2344739"/>
              <a:gd name="connsiteX107" fmla="*/ 7507040 w 12192001"/>
              <a:gd name="connsiteY107" fmla="*/ 2148621 h 2344739"/>
              <a:gd name="connsiteX108" fmla="*/ 7495795 w 12192001"/>
              <a:gd name="connsiteY108" fmla="*/ 2150573 h 2344739"/>
              <a:gd name="connsiteX109" fmla="*/ 7405391 w 12192001"/>
              <a:gd name="connsiteY109" fmla="*/ 2142468 h 2344739"/>
              <a:gd name="connsiteX110" fmla="*/ 7312180 w 12192001"/>
              <a:gd name="connsiteY110" fmla="*/ 2132873 h 2344739"/>
              <a:gd name="connsiteX111" fmla="*/ 7218559 w 12192001"/>
              <a:gd name="connsiteY111" fmla="*/ 2156680 h 2344739"/>
              <a:gd name="connsiteX112" fmla="*/ 7201101 w 12192001"/>
              <a:gd name="connsiteY112" fmla="*/ 2161230 h 2344739"/>
              <a:gd name="connsiteX113" fmla="*/ 7197004 w 12192001"/>
              <a:gd name="connsiteY113" fmla="*/ 2166588 h 2344739"/>
              <a:gd name="connsiteX114" fmla="*/ 7170808 w 12192001"/>
              <a:gd name="connsiteY114" fmla="*/ 2171236 h 2344739"/>
              <a:gd name="connsiteX115" fmla="*/ 7096988 w 12192001"/>
              <a:gd name="connsiteY115" fmla="*/ 2183464 h 2344739"/>
              <a:gd name="connsiteX116" fmla="*/ 7018496 w 12192001"/>
              <a:gd name="connsiteY116" fmla="*/ 2183090 h 2344739"/>
              <a:gd name="connsiteX117" fmla="*/ 6904146 w 12192001"/>
              <a:gd name="connsiteY117" fmla="*/ 2212596 h 2344739"/>
              <a:gd name="connsiteX118" fmla="*/ 6708222 w 12192001"/>
              <a:gd name="connsiteY118" fmla="*/ 2240551 h 2344739"/>
              <a:gd name="connsiteX119" fmla="*/ 6549454 w 12192001"/>
              <a:gd name="connsiteY119" fmla="*/ 2269327 h 2344739"/>
              <a:gd name="connsiteX120" fmla="*/ 6317560 w 12192001"/>
              <a:gd name="connsiteY120" fmla="*/ 2316127 h 2344739"/>
              <a:gd name="connsiteX121" fmla="*/ 6168674 w 12192001"/>
              <a:gd name="connsiteY121" fmla="*/ 2318214 h 2344739"/>
              <a:gd name="connsiteX122" fmla="*/ 6073848 w 12192001"/>
              <a:gd name="connsiteY122" fmla="*/ 2338676 h 2344739"/>
              <a:gd name="connsiteX123" fmla="*/ 6068529 w 12192001"/>
              <a:gd name="connsiteY123" fmla="*/ 2337139 h 2344739"/>
              <a:gd name="connsiteX124" fmla="*/ 6048638 w 12192001"/>
              <a:gd name="connsiteY124" fmla="*/ 2337822 h 2344739"/>
              <a:gd name="connsiteX125" fmla="*/ 6041285 w 12192001"/>
              <a:gd name="connsiteY125" fmla="*/ 2329473 h 2344739"/>
              <a:gd name="connsiteX126" fmla="*/ 6010090 w 12192001"/>
              <a:gd name="connsiteY126" fmla="*/ 2324380 h 2344739"/>
              <a:gd name="connsiteX127" fmla="*/ 5957375 w 12192001"/>
              <a:gd name="connsiteY127" fmla="*/ 2328024 h 2344739"/>
              <a:gd name="connsiteX128" fmla="*/ 5758919 w 12192001"/>
              <a:gd name="connsiteY128" fmla="*/ 2343716 h 2344739"/>
              <a:gd name="connsiteX129" fmla="*/ 5626960 w 12192001"/>
              <a:gd name="connsiteY129" fmla="*/ 2344739 h 2344739"/>
              <a:gd name="connsiteX130" fmla="*/ 5470906 w 12192001"/>
              <a:gd name="connsiteY130" fmla="*/ 2330719 h 2344739"/>
              <a:gd name="connsiteX131" fmla="*/ 5432761 w 12192001"/>
              <a:gd name="connsiteY131" fmla="*/ 2319466 h 2344739"/>
              <a:gd name="connsiteX132" fmla="*/ 5381669 w 12192001"/>
              <a:gd name="connsiteY132" fmla="*/ 2301764 h 2344739"/>
              <a:gd name="connsiteX133" fmla="*/ 5261764 w 12192001"/>
              <a:gd name="connsiteY133" fmla="*/ 2281347 h 2344739"/>
              <a:gd name="connsiteX134" fmla="*/ 5222961 w 12192001"/>
              <a:gd name="connsiteY134" fmla="*/ 2270223 h 2344739"/>
              <a:gd name="connsiteX135" fmla="*/ 5174660 w 12192001"/>
              <a:gd name="connsiteY135" fmla="*/ 2267233 h 2344739"/>
              <a:gd name="connsiteX136" fmla="*/ 5156554 w 12192001"/>
              <a:gd name="connsiteY136" fmla="*/ 2260010 h 2344739"/>
              <a:gd name="connsiteX137" fmla="*/ 5142599 w 12192001"/>
              <a:gd name="connsiteY137" fmla="*/ 2256610 h 2344739"/>
              <a:gd name="connsiteX138" fmla="*/ 5139596 w 12192001"/>
              <a:gd name="connsiteY138" fmla="*/ 2254509 h 2344739"/>
              <a:gd name="connsiteX139" fmla="*/ 5121659 w 12192001"/>
              <a:gd name="connsiteY139" fmla="*/ 2243656 h 2344739"/>
              <a:gd name="connsiteX140" fmla="*/ 5065790 w 12192001"/>
              <a:gd name="connsiteY140" fmla="*/ 2250227 h 2344739"/>
              <a:gd name="connsiteX141" fmla="*/ 5011514 w 12192001"/>
              <a:gd name="connsiteY141" fmla="*/ 2233846 h 2344739"/>
              <a:gd name="connsiteX142" fmla="*/ 4840441 w 12192001"/>
              <a:gd name="connsiteY142" fmla="*/ 2209829 h 2344739"/>
              <a:gd name="connsiteX143" fmla="*/ 4762447 w 12192001"/>
              <a:gd name="connsiteY143" fmla="*/ 2182061 h 2344739"/>
              <a:gd name="connsiteX144" fmla="*/ 4723186 w 12192001"/>
              <a:gd name="connsiteY144" fmla="*/ 2173047 h 2344739"/>
              <a:gd name="connsiteX145" fmla="*/ 4721176 w 12192001"/>
              <a:gd name="connsiteY145" fmla="*/ 2172298 h 2344739"/>
              <a:gd name="connsiteX146" fmla="*/ 4722111 w 12192001"/>
              <a:gd name="connsiteY146" fmla="*/ 2172087 h 2344739"/>
              <a:gd name="connsiteX147" fmla="*/ 4717202 w 12192001"/>
              <a:gd name="connsiteY147" fmla="*/ 2170817 h 2344739"/>
              <a:gd name="connsiteX148" fmla="*/ 4721176 w 12192001"/>
              <a:gd name="connsiteY148" fmla="*/ 2172298 h 2344739"/>
              <a:gd name="connsiteX149" fmla="*/ 4715526 w 12192001"/>
              <a:gd name="connsiteY149" fmla="*/ 2173573 h 2344739"/>
              <a:gd name="connsiteX150" fmla="*/ 4515814 w 12192001"/>
              <a:gd name="connsiteY150" fmla="*/ 2163671 h 2344739"/>
              <a:gd name="connsiteX151" fmla="*/ 4428543 w 12192001"/>
              <a:gd name="connsiteY151" fmla="*/ 2153020 h 2344739"/>
              <a:gd name="connsiteX152" fmla="*/ 4362875 w 12192001"/>
              <a:gd name="connsiteY152" fmla="*/ 2151674 h 2344739"/>
              <a:gd name="connsiteX153" fmla="*/ 4316966 w 12192001"/>
              <a:gd name="connsiteY153" fmla="*/ 2158289 h 2344739"/>
              <a:gd name="connsiteX154" fmla="*/ 4315110 w 12192001"/>
              <a:gd name="connsiteY154" fmla="*/ 2156948 h 2344739"/>
              <a:gd name="connsiteX155" fmla="*/ 4295144 w 12192001"/>
              <a:gd name="connsiteY155" fmla="*/ 2155069 h 2344739"/>
              <a:gd name="connsiteX156" fmla="*/ 4290064 w 12192001"/>
              <a:gd name="connsiteY156" fmla="*/ 2157986 h 2344739"/>
              <a:gd name="connsiteX157" fmla="*/ 4276142 w 12192001"/>
              <a:gd name="connsiteY157" fmla="*/ 2157740 h 2344739"/>
              <a:gd name="connsiteX158" fmla="*/ 4248117 w 12192001"/>
              <a:gd name="connsiteY158" fmla="*/ 2160064 h 2344739"/>
              <a:gd name="connsiteX159" fmla="*/ 4202051 w 12192001"/>
              <a:gd name="connsiteY159" fmla="*/ 2157269 h 2344739"/>
              <a:gd name="connsiteX160" fmla="*/ 4201745 w 12192001"/>
              <a:gd name="connsiteY160" fmla="*/ 2156010 h 2344739"/>
              <a:gd name="connsiteX161" fmla="*/ 4191248 w 12192001"/>
              <a:gd name="connsiteY161" fmla="*/ 2150376 h 2344739"/>
              <a:gd name="connsiteX162" fmla="*/ 4142745 w 12192001"/>
              <a:gd name="connsiteY162" fmla="*/ 2134511 h 2344739"/>
              <a:gd name="connsiteX163" fmla="*/ 4083097 w 12192001"/>
              <a:gd name="connsiteY163" fmla="*/ 2107978 h 2344739"/>
              <a:gd name="connsiteX164" fmla="*/ 4074546 w 12192001"/>
              <a:gd name="connsiteY164" fmla="*/ 2107143 h 2344739"/>
              <a:gd name="connsiteX165" fmla="*/ 4074427 w 12192001"/>
              <a:gd name="connsiteY165" fmla="*/ 2106844 h 2344739"/>
              <a:gd name="connsiteX166" fmla="*/ 4065510 w 12192001"/>
              <a:gd name="connsiteY166" fmla="*/ 2105400 h 2344739"/>
              <a:gd name="connsiteX167" fmla="*/ 4058954 w 12192001"/>
              <a:gd name="connsiteY167" fmla="*/ 2105618 h 2344739"/>
              <a:gd name="connsiteX168" fmla="*/ 4042364 w 12192001"/>
              <a:gd name="connsiteY168" fmla="*/ 2103997 h 2344739"/>
              <a:gd name="connsiteX169" fmla="*/ 4036997 w 12192001"/>
              <a:gd name="connsiteY169" fmla="*/ 2101563 h 2344739"/>
              <a:gd name="connsiteX170" fmla="*/ 4035363 w 12192001"/>
              <a:gd name="connsiteY170" fmla="*/ 2097896 h 2344739"/>
              <a:gd name="connsiteX171" fmla="*/ 4033778 w 12192001"/>
              <a:gd name="connsiteY171" fmla="*/ 2098131 h 2344739"/>
              <a:gd name="connsiteX172" fmla="*/ 4004538 w 12192001"/>
              <a:gd name="connsiteY172" fmla="*/ 2085563 h 2344739"/>
              <a:gd name="connsiteX173" fmla="*/ 3936846 w 12192001"/>
              <a:gd name="connsiteY173" fmla="*/ 2068106 h 2344739"/>
              <a:gd name="connsiteX174" fmla="*/ 3897275 w 12192001"/>
              <a:gd name="connsiteY174" fmla="*/ 2062451 h 2344739"/>
              <a:gd name="connsiteX175" fmla="*/ 3789760 w 12192001"/>
              <a:gd name="connsiteY175" fmla="*/ 2042213 h 2344739"/>
              <a:gd name="connsiteX176" fmla="*/ 3682513 w 12192001"/>
              <a:gd name="connsiteY176" fmla="*/ 2018290 h 2344739"/>
              <a:gd name="connsiteX177" fmla="*/ 3610035 w 12192001"/>
              <a:gd name="connsiteY177" fmla="*/ 1986019 h 2344739"/>
              <a:gd name="connsiteX178" fmla="*/ 3603855 w 12192001"/>
              <a:gd name="connsiteY178" fmla="*/ 1987381 h 2344739"/>
              <a:gd name="connsiteX179" fmla="*/ 3594736 w 12192001"/>
              <a:gd name="connsiteY179" fmla="*/ 1987545 h 2344739"/>
              <a:gd name="connsiteX180" fmla="*/ 3594501 w 12192001"/>
              <a:gd name="connsiteY180" fmla="*/ 1987276 h 2344739"/>
              <a:gd name="connsiteX181" fmla="*/ 3585978 w 12192001"/>
              <a:gd name="connsiteY181" fmla="*/ 1987966 h 2344739"/>
              <a:gd name="connsiteX182" fmla="*/ 3536135 w 12192001"/>
              <a:gd name="connsiteY182" fmla="*/ 1978267 h 2344739"/>
              <a:gd name="connsiteX183" fmla="*/ 3473223 w 12192001"/>
              <a:gd name="connsiteY183" fmla="*/ 1974606 h 2344739"/>
              <a:gd name="connsiteX184" fmla="*/ 3400728 w 12192001"/>
              <a:gd name="connsiteY184" fmla="*/ 1962558 h 2344739"/>
              <a:gd name="connsiteX185" fmla="*/ 3363888 w 12192001"/>
              <a:gd name="connsiteY185" fmla="*/ 1979510 h 2344739"/>
              <a:gd name="connsiteX186" fmla="*/ 3344026 w 12192001"/>
              <a:gd name="connsiteY186" fmla="*/ 1981192 h 2344739"/>
              <a:gd name="connsiteX187" fmla="*/ 3341698 w 12192001"/>
              <a:gd name="connsiteY187" fmla="*/ 1980217 h 2344739"/>
              <a:gd name="connsiteX188" fmla="*/ 3262356 w 12192001"/>
              <a:gd name="connsiteY188" fmla="*/ 1986094 h 2344739"/>
              <a:gd name="connsiteX189" fmla="*/ 3142556 w 12192001"/>
              <a:gd name="connsiteY189" fmla="*/ 1993869 h 2344739"/>
              <a:gd name="connsiteX190" fmla="*/ 3030291 w 12192001"/>
              <a:gd name="connsiteY190" fmla="*/ 1996512 h 2344739"/>
              <a:gd name="connsiteX191" fmla="*/ 2781569 w 12192001"/>
              <a:gd name="connsiteY191" fmla="*/ 2018333 h 2344739"/>
              <a:gd name="connsiteX192" fmla="*/ 2646527 w 12192001"/>
              <a:gd name="connsiteY192" fmla="*/ 2028869 h 2344739"/>
              <a:gd name="connsiteX193" fmla="*/ 2568028 w 12192001"/>
              <a:gd name="connsiteY193" fmla="*/ 2002628 h 2344739"/>
              <a:gd name="connsiteX194" fmla="*/ 2443255 w 12192001"/>
              <a:gd name="connsiteY194" fmla="*/ 2016529 h 2344739"/>
              <a:gd name="connsiteX195" fmla="*/ 2315112 w 12192001"/>
              <a:gd name="connsiteY195" fmla="*/ 2024996 h 2344739"/>
              <a:gd name="connsiteX196" fmla="*/ 2208578 w 12192001"/>
              <a:gd name="connsiteY196" fmla="*/ 2019763 h 2344739"/>
              <a:gd name="connsiteX197" fmla="*/ 2094665 w 12192001"/>
              <a:gd name="connsiteY197" fmla="*/ 2003052 h 2344739"/>
              <a:gd name="connsiteX198" fmla="*/ 1997356 w 12192001"/>
              <a:gd name="connsiteY198" fmla="*/ 1995032 h 2344739"/>
              <a:gd name="connsiteX199" fmla="*/ 1928172 w 12192001"/>
              <a:gd name="connsiteY199" fmla="*/ 2016977 h 2344739"/>
              <a:gd name="connsiteX200" fmla="*/ 1921650 w 12192001"/>
              <a:gd name="connsiteY200" fmla="*/ 2012146 h 2344739"/>
              <a:gd name="connsiteX201" fmla="*/ 1873080 w 12192001"/>
              <a:gd name="connsiteY201" fmla="*/ 2013741 h 2344739"/>
              <a:gd name="connsiteX202" fmla="*/ 1786655 w 12192001"/>
              <a:gd name="connsiteY202" fmla="*/ 2041363 h 2344739"/>
              <a:gd name="connsiteX203" fmla="*/ 1738204 w 12192001"/>
              <a:gd name="connsiteY203" fmla="*/ 2036312 h 2344739"/>
              <a:gd name="connsiteX204" fmla="*/ 1675071 w 12192001"/>
              <a:gd name="connsiteY204" fmla="*/ 2019963 h 2344739"/>
              <a:gd name="connsiteX205" fmla="*/ 1608669 w 12192001"/>
              <a:gd name="connsiteY205" fmla="*/ 2013066 h 2344739"/>
              <a:gd name="connsiteX206" fmla="*/ 1496110 w 12192001"/>
              <a:gd name="connsiteY206" fmla="*/ 1987476 h 2344739"/>
              <a:gd name="connsiteX207" fmla="*/ 1149979 w 12192001"/>
              <a:gd name="connsiteY207" fmla="*/ 1938041 h 2344739"/>
              <a:gd name="connsiteX208" fmla="*/ 858269 w 12192001"/>
              <a:gd name="connsiteY208" fmla="*/ 1928608 h 2344739"/>
              <a:gd name="connsiteX209" fmla="*/ 837540 w 12192001"/>
              <a:gd name="connsiteY209" fmla="*/ 1929821 h 2344739"/>
              <a:gd name="connsiteX210" fmla="*/ 816809 w 12192001"/>
              <a:gd name="connsiteY210" fmla="*/ 1927857 h 2344739"/>
              <a:gd name="connsiteX211" fmla="*/ 811506 w 12192001"/>
              <a:gd name="connsiteY211" fmla="*/ 1930751 h 2344739"/>
              <a:gd name="connsiteX212" fmla="*/ 797041 w 12192001"/>
              <a:gd name="connsiteY212" fmla="*/ 1930446 h 2344739"/>
              <a:gd name="connsiteX213" fmla="*/ 767901 w 12192001"/>
              <a:gd name="connsiteY213" fmla="*/ 1932653 h 2344739"/>
              <a:gd name="connsiteX214" fmla="*/ 763053 w 12192001"/>
              <a:gd name="connsiteY214" fmla="*/ 1930432 h 2344739"/>
              <a:gd name="connsiteX215" fmla="*/ 720047 w 12192001"/>
              <a:gd name="connsiteY215" fmla="*/ 1929661 h 2344739"/>
              <a:gd name="connsiteX216" fmla="*/ 719742 w 12192001"/>
              <a:gd name="connsiteY216" fmla="*/ 1928399 h 2344739"/>
              <a:gd name="connsiteX217" fmla="*/ 708875 w 12192001"/>
              <a:gd name="connsiteY217" fmla="*/ 1922722 h 2344739"/>
              <a:gd name="connsiteX218" fmla="*/ 596792 w 12192001"/>
              <a:gd name="connsiteY218" fmla="*/ 1879864 h 2344739"/>
              <a:gd name="connsiteX219" fmla="*/ 578535 w 12192001"/>
              <a:gd name="connsiteY219" fmla="*/ 1877212 h 2344739"/>
              <a:gd name="connsiteX220" fmla="*/ 571717 w 12192001"/>
              <a:gd name="connsiteY220" fmla="*/ 1877401 h 2344739"/>
              <a:gd name="connsiteX221" fmla="*/ 445099 w 12192001"/>
              <a:gd name="connsiteY221" fmla="*/ 1839371 h 2344739"/>
              <a:gd name="connsiteX222" fmla="*/ 404015 w 12192001"/>
              <a:gd name="connsiteY222" fmla="*/ 1833548 h 2344739"/>
              <a:gd name="connsiteX223" fmla="*/ 292435 w 12192001"/>
              <a:gd name="connsiteY223" fmla="*/ 1812852 h 2344739"/>
              <a:gd name="connsiteX224" fmla="*/ 118381 w 12192001"/>
              <a:gd name="connsiteY224" fmla="*/ 1761047 h 2344739"/>
              <a:gd name="connsiteX225" fmla="*/ 15526 w 12192001"/>
              <a:gd name="connsiteY225" fmla="*/ 1758191 h 2344739"/>
              <a:gd name="connsiteX226" fmla="*/ 2 w 12192001"/>
              <a:gd name="connsiteY226" fmla="*/ 1752722 h 2344739"/>
              <a:gd name="connsiteX227" fmla="*/ 1 w 12192001"/>
              <a:gd name="connsiteY227" fmla="*/ 762497 h 2344739"/>
              <a:gd name="connsiteX228" fmla="*/ 0 w 12192001"/>
              <a:gd name="connsiteY228" fmla="*/ 762497 h 2344739"/>
              <a:gd name="connsiteX229" fmla="*/ 0 w 12192001"/>
              <a:gd name="connsiteY229" fmla="*/ 222213 h 2344739"/>
              <a:gd name="connsiteX230" fmla="*/ 0 w 12192001"/>
              <a:gd name="connsiteY230"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22499 w 12192001"/>
              <a:gd name="connsiteY25" fmla="*/ 999965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13812 w 12192001"/>
              <a:gd name="connsiteY69" fmla="*/ 1919069 h 2344739"/>
              <a:gd name="connsiteX70" fmla="*/ 9053453 w 12192001"/>
              <a:gd name="connsiteY70" fmla="*/ 1910755 h 2344739"/>
              <a:gd name="connsiteX71" fmla="*/ 9005486 w 12192001"/>
              <a:gd name="connsiteY71" fmla="*/ 1914040 h 2344739"/>
              <a:gd name="connsiteX72" fmla="*/ 9005201 w 12192001"/>
              <a:gd name="connsiteY72" fmla="*/ 1913800 h 2344739"/>
              <a:gd name="connsiteX73" fmla="*/ 8996232 w 12192001"/>
              <a:gd name="connsiteY73" fmla="*/ 1915011 h 2344739"/>
              <a:gd name="connsiteX74" fmla="*/ 8990394 w 12192001"/>
              <a:gd name="connsiteY74" fmla="*/ 1917072 h 2344739"/>
              <a:gd name="connsiteX75" fmla="*/ 8974337 w 12192001"/>
              <a:gd name="connsiteY75" fmla="*/ 1920298 h 2344739"/>
              <a:gd name="connsiteX76" fmla="*/ 8968011 w 12192001"/>
              <a:gd name="connsiteY76" fmla="*/ 1919598 h 2344739"/>
              <a:gd name="connsiteX77" fmla="*/ 8963048 w 12192001"/>
              <a:gd name="connsiteY77" fmla="*/ 1917373 h 2344739"/>
              <a:gd name="connsiteX78" fmla="*/ 8928988 w 12192001"/>
              <a:gd name="connsiteY78" fmla="*/ 1914185 h 2344739"/>
              <a:gd name="connsiteX79" fmla="*/ 8752444 w 12192001"/>
              <a:gd name="connsiteY79" fmla="*/ 1933417 h 2344739"/>
              <a:gd name="connsiteX80" fmla="*/ 8707847 w 12192001"/>
              <a:gd name="connsiteY80" fmla="*/ 1935518 h 2344739"/>
              <a:gd name="connsiteX81" fmla="*/ 8596071 w 12192001"/>
              <a:gd name="connsiteY81" fmla="*/ 1944090 h 2344739"/>
              <a:gd name="connsiteX82" fmla="*/ 8525230 w 12192001"/>
              <a:gd name="connsiteY82" fmla="*/ 1929248 h 2344739"/>
              <a:gd name="connsiteX83" fmla="*/ 8510983 w 12192001"/>
              <a:gd name="connsiteY83" fmla="*/ 1935163 h 2344739"/>
              <a:gd name="connsiteX84" fmla="*/ 8506167 w 12192001"/>
              <a:gd name="connsiteY84" fmla="*/ 1938164 h 2344739"/>
              <a:gd name="connsiteX85" fmla="*/ 8497968 w 12192001"/>
              <a:gd name="connsiteY85" fmla="*/ 1940902 h 2344739"/>
              <a:gd name="connsiteX86" fmla="*/ 8497594 w 12192001"/>
              <a:gd name="connsiteY86" fmla="*/ 1940723 h 2344739"/>
              <a:gd name="connsiteX87" fmla="*/ 8490249 w 12192001"/>
              <a:gd name="connsiteY87" fmla="*/ 1943773 h 2344739"/>
              <a:gd name="connsiteX88" fmla="*/ 8367182 w 12192001"/>
              <a:gd name="connsiteY88" fmla="*/ 1957815 h 2344739"/>
              <a:gd name="connsiteX89" fmla="*/ 8353799 w 12192001"/>
              <a:gd name="connsiteY89" fmla="*/ 1958009 h 2344739"/>
              <a:gd name="connsiteX90" fmla="*/ 8352373 w 12192001"/>
              <a:gd name="connsiteY90" fmla="*/ 1957169 h 2344739"/>
              <a:gd name="connsiteX91" fmla="*/ 8320104 w 12192001"/>
              <a:gd name="connsiteY91" fmla="*/ 1974587 h 2344739"/>
              <a:gd name="connsiteX92" fmla="*/ 8314433 w 12192001"/>
              <a:gd name="connsiteY92" fmla="*/ 1974913 h 2344739"/>
              <a:gd name="connsiteX93" fmla="*/ 8295174 w 12192001"/>
              <a:gd name="connsiteY93" fmla="*/ 1988808 h 2344739"/>
              <a:gd name="connsiteX94" fmla="*/ 8284276 w 12192001"/>
              <a:gd name="connsiteY94" fmla="*/ 1994631 h 2344739"/>
              <a:gd name="connsiteX95" fmla="*/ 8283150 w 12192001"/>
              <a:gd name="connsiteY95" fmla="*/ 1999074 h 2344739"/>
              <a:gd name="connsiteX96" fmla="*/ 8266076 w 12192001"/>
              <a:gd name="connsiteY96" fmla="*/ 2006249 h 2344739"/>
              <a:gd name="connsiteX97" fmla="*/ 8263377 w 12192001"/>
              <a:gd name="connsiteY97" fmla="*/ 2006019 h 2344739"/>
              <a:gd name="connsiteX98" fmla="*/ 8252033 w 12192001"/>
              <a:gd name="connsiteY98" fmla="*/ 2015862 h 2344739"/>
              <a:gd name="connsiteX99" fmla="*/ 8245834 w 12192001"/>
              <a:gd name="connsiteY99" fmla="*/ 2028854 h 2344739"/>
              <a:gd name="connsiteX100" fmla="*/ 8090272 w 12192001"/>
              <a:gd name="connsiteY100" fmla="*/ 2075015 h 2344739"/>
              <a:gd name="connsiteX101" fmla="*/ 7905407 w 12192001"/>
              <a:gd name="connsiteY101" fmla="*/ 2116988 h 2344739"/>
              <a:gd name="connsiteX102" fmla="*/ 7718745 w 12192001"/>
              <a:gd name="connsiteY102" fmla="*/ 2142703 h 2344739"/>
              <a:gd name="connsiteX103" fmla="*/ 7614347 w 12192001"/>
              <a:gd name="connsiteY103" fmla="*/ 2139232 h 2344739"/>
              <a:gd name="connsiteX104" fmla="*/ 7527543 w 12192001"/>
              <a:gd name="connsiteY104" fmla="*/ 2145060 h 2344739"/>
              <a:gd name="connsiteX105" fmla="*/ 7519571 w 12192001"/>
              <a:gd name="connsiteY105" fmla="*/ 2147613 h 2344739"/>
              <a:gd name="connsiteX106" fmla="*/ 7507411 w 12192001"/>
              <a:gd name="connsiteY106" fmla="*/ 2148948 h 2344739"/>
              <a:gd name="connsiteX107" fmla="*/ 7507040 w 12192001"/>
              <a:gd name="connsiteY107" fmla="*/ 2148621 h 2344739"/>
              <a:gd name="connsiteX108" fmla="*/ 7495795 w 12192001"/>
              <a:gd name="connsiteY108" fmla="*/ 2150573 h 2344739"/>
              <a:gd name="connsiteX109" fmla="*/ 7405391 w 12192001"/>
              <a:gd name="connsiteY109" fmla="*/ 2142468 h 2344739"/>
              <a:gd name="connsiteX110" fmla="*/ 7218559 w 12192001"/>
              <a:gd name="connsiteY110" fmla="*/ 2156680 h 2344739"/>
              <a:gd name="connsiteX111" fmla="*/ 7201101 w 12192001"/>
              <a:gd name="connsiteY111" fmla="*/ 2161230 h 2344739"/>
              <a:gd name="connsiteX112" fmla="*/ 7197004 w 12192001"/>
              <a:gd name="connsiteY112" fmla="*/ 2166588 h 2344739"/>
              <a:gd name="connsiteX113" fmla="*/ 7170808 w 12192001"/>
              <a:gd name="connsiteY113" fmla="*/ 2171236 h 2344739"/>
              <a:gd name="connsiteX114" fmla="*/ 7096988 w 12192001"/>
              <a:gd name="connsiteY114" fmla="*/ 2183464 h 2344739"/>
              <a:gd name="connsiteX115" fmla="*/ 7018496 w 12192001"/>
              <a:gd name="connsiteY115" fmla="*/ 2183090 h 2344739"/>
              <a:gd name="connsiteX116" fmla="*/ 6904146 w 12192001"/>
              <a:gd name="connsiteY116" fmla="*/ 2212596 h 2344739"/>
              <a:gd name="connsiteX117" fmla="*/ 6708222 w 12192001"/>
              <a:gd name="connsiteY117" fmla="*/ 2240551 h 2344739"/>
              <a:gd name="connsiteX118" fmla="*/ 6549454 w 12192001"/>
              <a:gd name="connsiteY118" fmla="*/ 2269327 h 2344739"/>
              <a:gd name="connsiteX119" fmla="*/ 6317560 w 12192001"/>
              <a:gd name="connsiteY119" fmla="*/ 2316127 h 2344739"/>
              <a:gd name="connsiteX120" fmla="*/ 6168674 w 12192001"/>
              <a:gd name="connsiteY120" fmla="*/ 2318214 h 2344739"/>
              <a:gd name="connsiteX121" fmla="*/ 6073848 w 12192001"/>
              <a:gd name="connsiteY121" fmla="*/ 2338676 h 2344739"/>
              <a:gd name="connsiteX122" fmla="*/ 6068529 w 12192001"/>
              <a:gd name="connsiteY122" fmla="*/ 2337139 h 2344739"/>
              <a:gd name="connsiteX123" fmla="*/ 6048638 w 12192001"/>
              <a:gd name="connsiteY123" fmla="*/ 2337822 h 2344739"/>
              <a:gd name="connsiteX124" fmla="*/ 6041285 w 12192001"/>
              <a:gd name="connsiteY124" fmla="*/ 2329473 h 2344739"/>
              <a:gd name="connsiteX125" fmla="*/ 6010090 w 12192001"/>
              <a:gd name="connsiteY125" fmla="*/ 2324380 h 2344739"/>
              <a:gd name="connsiteX126" fmla="*/ 5957375 w 12192001"/>
              <a:gd name="connsiteY126" fmla="*/ 2328024 h 2344739"/>
              <a:gd name="connsiteX127" fmla="*/ 5758919 w 12192001"/>
              <a:gd name="connsiteY127" fmla="*/ 2343716 h 2344739"/>
              <a:gd name="connsiteX128" fmla="*/ 5626960 w 12192001"/>
              <a:gd name="connsiteY128" fmla="*/ 2344739 h 2344739"/>
              <a:gd name="connsiteX129" fmla="*/ 5470906 w 12192001"/>
              <a:gd name="connsiteY129" fmla="*/ 2330719 h 2344739"/>
              <a:gd name="connsiteX130" fmla="*/ 5432761 w 12192001"/>
              <a:gd name="connsiteY130" fmla="*/ 2319466 h 2344739"/>
              <a:gd name="connsiteX131" fmla="*/ 5381669 w 12192001"/>
              <a:gd name="connsiteY131" fmla="*/ 2301764 h 2344739"/>
              <a:gd name="connsiteX132" fmla="*/ 5261764 w 12192001"/>
              <a:gd name="connsiteY132" fmla="*/ 2281347 h 2344739"/>
              <a:gd name="connsiteX133" fmla="*/ 5222961 w 12192001"/>
              <a:gd name="connsiteY133" fmla="*/ 2270223 h 2344739"/>
              <a:gd name="connsiteX134" fmla="*/ 5174660 w 12192001"/>
              <a:gd name="connsiteY134" fmla="*/ 2267233 h 2344739"/>
              <a:gd name="connsiteX135" fmla="*/ 5156554 w 12192001"/>
              <a:gd name="connsiteY135" fmla="*/ 2260010 h 2344739"/>
              <a:gd name="connsiteX136" fmla="*/ 5142599 w 12192001"/>
              <a:gd name="connsiteY136" fmla="*/ 2256610 h 2344739"/>
              <a:gd name="connsiteX137" fmla="*/ 5139596 w 12192001"/>
              <a:gd name="connsiteY137" fmla="*/ 2254509 h 2344739"/>
              <a:gd name="connsiteX138" fmla="*/ 5121659 w 12192001"/>
              <a:gd name="connsiteY138" fmla="*/ 2243656 h 2344739"/>
              <a:gd name="connsiteX139" fmla="*/ 5065790 w 12192001"/>
              <a:gd name="connsiteY139" fmla="*/ 2250227 h 2344739"/>
              <a:gd name="connsiteX140" fmla="*/ 5011514 w 12192001"/>
              <a:gd name="connsiteY140" fmla="*/ 2233846 h 2344739"/>
              <a:gd name="connsiteX141" fmla="*/ 4840441 w 12192001"/>
              <a:gd name="connsiteY141" fmla="*/ 2209829 h 2344739"/>
              <a:gd name="connsiteX142" fmla="*/ 4762447 w 12192001"/>
              <a:gd name="connsiteY142" fmla="*/ 2182061 h 2344739"/>
              <a:gd name="connsiteX143" fmla="*/ 4723186 w 12192001"/>
              <a:gd name="connsiteY143" fmla="*/ 2173047 h 2344739"/>
              <a:gd name="connsiteX144" fmla="*/ 4721176 w 12192001"/>
              <a:gd name="connsiteY144" fmla="*/ 2172298 h 2344739"/>
              <a:gd name="connsiteX145" fmla="*/ 4722111 w 12192001"/>
              <a:gd name="connsiteY145" fmla="*/ 2172087 h 2344739"/>
              <a:gd name="connsiteX146" fmla="*/ 4717202 w 12192001"/>
              <a:gd name="connsiteY146" fmla="*/ 2170817 h 2344739"/>
              <a:gd name="connsiteX147" fmla="*/ 4721176 w 12192001"/>
              <a:gd name="connsiteY147" fmla="*/ 2172298 h 2344739"/>
              <a:gd name="connsiteX148" fmla="*/ 4715526 w 12192001"/>
              <a:gd name="connsiteY148" fmla="*/ 2173573 h 2344739"/>
              <a:gd name="connsiteX149" fmla="*/ 4515814 w 12192001"/>
              <a:gd name="connsiteY149" fmla="*/ 2163671 h 2344739"/>
              <a:gd name="connsiteX150" fmla="*/ 4428543 w 12192001"/>
              <a:gd name="connsiteY150" fmla="*/ 2153020 h 2344739"/>
              <a:gd name="connsiteX151" fmla="*/ 4362875 w 12192001"/>
              <a:gd name="connsiteY151" fmla="*/ 2151674 h 2344739"/>
              <a:gd name="connsiteX152" fmla="*/ 4316966 w 12192001"/>
              <a:gd name="connsiteY152" fmla="*/ 2158289 h 2344739"/>
              <a:gd name="connsiteX153" fmla="*/ 4315110 w 12192001"/>
              <a:gd name="connsiteY153" fmla="*/ 2156948 h 2344739"/>
              <a:gd name="connsiteX154" fmla="*/ 4295144 w 12192001"/>
              <a:gd name="connsiteY154" fmla="*/ 2155069 h 2344739"/>
              <a:gd name="connsiteX155" fmla="*/ 4290064 w 12192001"/>
              <a:gd name="connsiteY155" fmla="*/ 2157986 h 2344739"/>
              <a:gd name="connsiteX156" fmla="*/ 4276142 w 12192001"/>
              <a:gd name="connsiteY156" fmla="*/ 2157740 h 2344739"/>
              <a:gd name="connsiteX157" fmla="*/ 4248117 w 12192001"/>
              <a:gd name="connsiteY157" fmla="*/ 2160064 h 2344739"/>
              <a:gd name="connsiteX158" fmla="*/ 4202051 w 12192001"/>
              <a:gd name="connsiteY158" fmla="*/ 2157269 h 2344739"/>
              <a:gd name="connsiteX159" fmla="*/ 4201745 w 12192001"/>
              <a:gd name="connsiteY159" fmla="*/ 2156010 h 2344739"/>
              <a:gd name="connsiteX160" fmla="*/ 4191248 w 12192001"/>
              <a:gd name="connsiteY160" fmla="*/ 2150376 h 2344739"/>
              <a:gd name="connsiteX161" fmla="*/ 4142745 w 12192001"/>
              <a:gd name="connsiteY161" fmla="*/ 2134511 h 2344739"/>
              <a:gd name="connsiteX162" fmla="*/ 4083097 w 12192001"/>
              <a:gd name="connsiteY162" fmla="*/ 2107978 h 2344739"/>
              <a:gd name="connsiteX163" fmla="*/ 4074546 w 12192001"/>
              <a:gd name="connsiteY163" fmla="*/ 2107143 h 2344739"/>
              <a:gd name="connsiteX164" fmla="*/ 4074427 w 12192001"/>
              <a:gd name="connsiteY164" fmla="*/ 2106844 h 2344739"/>
              <a:gd name="connsiteX165" fmla="*/ 4065510 w 12192001"/>
              <a:gd name="connsiteY165" fmla="*/ 2105400 h 2344739"/>
              <a:gd name="connsiteX166" fmla="*/ 4058954 w 12192001"/>
              <a:gd name="connsiteY166" fmla="*/ 2105618 h 2344739"/>
              <a:gd name="connsiteX167" fmla="*/ 4042364 w 12192001"/>
              <a:gd name="connsiteY167" fmla="*/ 2103997 h 2344739"/>
              <a:gd name="connsiteX168" fmla="*/ 4036997 w 12192001"/>
              <a:gd name="connsiteY168" fmla="*/ 2101563 h 2344739"/>
              <a:gd name="connsiteX169" fmla="*/ 4035363 w 12192001"/>
              <a:gd name="connsiteY169" fmla="*/ 2097896 h 2344739"/>
              <a:gd name="connsiteX170" fmla="*/ 4033778 w 12192001"/>
              <a:gd name="connsiteY170" fmla="*/ 2098131 h 2344739"/>
              <a:gd name="connsiteX171" fmla="*/ 4004538 w 12192001"/>
              <a:gd name="connsiteY171" fmla="*/ 2085563 h 2344739"/>
              <a:gd name="connsiteX172" fmla="*/ 3936846 w 12192001"/>
              <a:gd name="connsiteY172" fmla="*/ 2068106 h 2344739"/>
              <a:gd name="connsiteX173" fmla="*/ 3897275 w 12192001"/>
              <a:gd name="connsiteY173" fmla="*/ 2062451 h 2344739"/>
              <a:gd name="connsiteX174" fmla="*/ 3789760 w 12192001"/>
              <a:gd name="connsiteY174" fmla="*/ 2042213 h 2344739"/>
              <a:gd name="connsiteX175" fmla="*/ 3682513 w 12192001"/>
              <a:gd name="connsiteY175" fmla="*/ 2018290 h 2344739"/>
              <a:gd name="connsiteX176" fmla="*/ 3610035 w 12192001"/>
              <a:gd name="connsiteY176" fmla="*/ 1986019 h 2344739"/>
              <a:gd name="connsiteX177" fmla="*/ 3603855 w 12192001"/>
              <a:gd name="connsiteY177" fmla="*/ 1987381 h 2344739"/>
              <a:gd name="connsiteX178" fmla="*/ 3594736 w 12192001"/>
              <a:gd name="connsiteY178" fmla="*/ 1987545 h 2344739"/>
              <a:gd name="connsiteX179" fmla="*/ 3594501 w 12192001"/>
              <a:gd name="connsiteY179" fmla="*/ 1987276 h 2344739"/>
              <a:gd name="connsiteX180" fmla="*/ 3585978 w 12192001"/>
              <a:gd name="connsiteY180" fmla="*/ 1987966 h 2344739"/>
              <a:gd name="connsiteX181" fmla="*/ 3536135 w 12192001"/>
              <a:gd name="connsiteY181" fmla="*/ 1978267 h 2344739"/>
              <a:gd name="connsiteX182" fmla="*/ 3473223 w 12192001"/>
              <a:gd name="connsiteY182" fmla="*/ 1974606 h 2344739"/>
              <a:gd name="connsiteX183" fmla="*/ 3400728 w 12192001"/>
              <a:gd name="connsiteY183" fmla="*/ 1962558 h 2344739"/>
              <a:gd name="connsiteX184" fmla="*/ 3363888 w 12192001"/>
              <a:gd name="connsiteY184" fmla="*/ 1979510 h 2344739"/>
              <a:gd name="connsiteX185" fmla="*/ 3344026 w 12192001"/>
              <a:gd name="connsiteY185" fmla="*/ 1981192 h 2344739"/>
              <a:gd name="connsiteX186" fmla="*/ 3341698 w 12192001"/>
              <a:gd name="connsiteY186" fmla="*/ 1980217 h 2344739"/>
              <a:gd name="connsiteX187" fmla="*/ 3262356 w 12192001"/>
              <a:gd name="connsiteY187" fmla="*/ 1986094 h 2344739"/>
              <a:gd name="connsiteX188" fmla="*/ 3142556 w 12192001"/>
              <a:gd name="connsiteY188" fmla="*/ 1993869 h 2344739"/>
              <a:gd name="connsiteX189" fmla="*/ 3030291 w 12192001"/>
              <a:gd name="connsiteY189" fmla="*/ 1996512 h 2344739"/>
              <a:gd name="connsiteX190" fmla="*/ 2781569 w 12192001"/>
              <a:gd name="connsiteY190" fmla="*/ 2018333 h 2344739"/>
              <a:gd name="connsiteX191" fmla="*/ 2646527 w 12192001"/>
              <a:gd name="connsiteY191" fmla="*/ 2028869 h 2344739"/>
              <a:gd name="connsiteX192" fmla="*/ 2568028 w 12192001"/>
              <a:gd name="connsiteY192" fmla="*/ 2002628 h 2344739"/>
              <a:gd name="connsiteX193" fmla="*/ 2443255 w 12192001"/>
              <a:gd name="connsiteY193" fmla="*/ 2016529 h 2344739"/>
              <a:gd name="connsiteX194" fmla="*/ 2315112 w 12192001"/>
              <a:gd name="connsiteY194" fmla="*/ 2024996 h 2344739"/>
              <a:gd name="connsiteX195" fmla="*/ 2208578 w 12192001"/>
              <a:gd name="connsiteY195" fmla="*/ 2019763 h 2344739"/>
              <a:gd name="connsiteX196" fmla="*/ 2094665 w 12192001"/>
              <a:gd name="connsiteY196" fmla="*/ 2003052 h 2344739"/>
              <a:gd name="connsiteX197" fmla="*/ 1997356 w 12192001"/>
              <a:gd name="connsiteY197" fmla="*/ 1995032 h 2344739"/>
              <a:gd name="connsiteX198" fmla="*/ 1928172 w 12192001"/>
              <a:gd name="connsiteY198" fmla="*/ 2016977 h 2344739"/>
              <a:gd name="connsiteX199" fmla="*/ 1921650 w 12192001"/>
              <a:gd name="connsiteY199" fmla="*/ 2012146 h 2344739"/>
              <a:gd name="connsiteX200" fmla="*/ 1873080 w 12192001"/>
              <a:gd name="connsiteY200" fmla="*/ 2013741 h 2344739"/>
              <a:gd name="connsiteX201" fmla="*/ 1786655 w 12192001"/>
              <a:gd name="connsiteY201" fmla="*/ 2041363 h 2344739"/>
              <a:gd name="connsiteX202" fmla="*/ 1738204 w 12192001"/>
              <a:gd name="connsiteY202" fmla="*/ 2036312 h 2344739"/>
              <a:gd name="connsiteX203" fmla="*/ 1675071 w 12192001"/>
              <a:gd name="connsiteY203" fmla="*/ 2019963 h 2344739"/>
              <a:gd name="connsiteX204" fmla="*/ 1608669 w 12192001"/>
              <a:gd name="connsiteY204" fmla="*/ 2013066 h 2344739"/>
              <a:gd name="connsiteX205" fmla="*/ 1496110 w 12192001"/>
              <a:gd name="connsiteY205" fmla="*/ 1987476 h 2344739"/>
              <a:gd name="connsiteX206" fmla="*/ 1149979 w 12192001"/>
              <a:gd name="connsiteY206" fmla="*/ 1938041 h 2344739"/>
              <a:gd name="connsiteX207" fmla="*/ 858269 w 12192001"/>
              <a:gd name="connsiteY207" fmla="*/ 1928608 h 2344739"/>
              <a:gd name="connsiteX208" fmla="*/ 837540 w 12192001"/>
              <a:gd name="connsiteY208" fmla="*/ 1929821 h 2344739"/>
              <a:gd name="connsiteX209" fmla="*/ 816809 w 12192001"/>
              <a:gd name="connsiteY209" fmla="*/ 1927857 h 2344739"/>
              <a:gd name="connsiteX210" fmla="*/ 811506 w 12192001"/>
              <a:gd name="connsiteY210" fmla="*/ 1930751 h 2344739"/>
              <a:gd name="connsiteX211" fmla="*/ 797041 w 12192001"/>
              <a:gd name="connsiteY211" fmla="*/ 1930446 h 2344739"/>
              <a:gd name="connsiteX212" fmla="*/ 767901 w 12192001"/>
              <a:gd name="connsiteY212" fmla="*/ 1932653 h 2344739"/>
              <a:gd name="connsiteX213" fmla="*/ 763053 w 12192001"/>
              <a:gd name="connsiteY213" fmla="*/ 1930432 h 2344739"/>
              <a:gd name="connsiteX214" fmla="*/ 720047 w 12192001"/>
              <a:gd name="connsiteY214" fmla="*/ 1929661 h 2344739"/>
              <a:gd name="connsiteX215" fmla="*/ 719742 w 12192001"/>
              <a:gd name="connsiteY215" fmla="*/ 1928399 h 2344739"/>
              <a:gd name="connsiteX216" fmla="*/ 708875 w 12192001"/>
              <a:gd name="connsiteY216" fmla="*/ 1922722 h 2344739"/>
              <a:gd name="connsiteX217" fmla="*/ 596792 w 12192001"/>
              <a:gd name="connsiteY217" fmla="*/ 1879864 h 2344739"/>
              <a:gd name="connsiteX218" fmla="*/ 578535 w 12192001"/>
              <a:gd name="connsiteY218" fmla="*/ 1877212 h 2344739"/>
              <a:gd name="connsiteX219" fmla="*/ 571717 w 12192001"/>
              <a:gd name="connsiteY219" fmla="*/ 1877401 h 2344739"/>
              <a:gd name="connsiteX220" fmla="*/ 445099 w 12192001"/>
              <a:gd name="connsiteY220" fmla="*/ 1839371 h 2344739"/>
              <a:gd name="connsiteX221" fmla="*/ 404015 w 12192001"/>
              <a:gd name="connsiteY221" fmla="*/ 1833548 h 2344739"/>
              <a:gd name="connsiteX222" fmla="*/ 292435 w 12192001"/>
              <a:gd name="connsiteY222" fmla="*/ 1812852 h 2344739"/>
              <a:gd name="connsiteX223" fmla="*/ 118381 w 12192001"/>
              <a:gd name="connsiteY223" fmla="*/ 1761047 h 2344739"/>
              <a:gd name="connsiteX224" fmla="*/ 15526 w 12192001"/>
              <a:gd name="connsiteY224" fmla="*/ 1758191 h 2344739"/>
              <a:gd name="connsiteX225" fmla="*/ 2 w 12192001"/>
              <a:gd name="connsiteY225" fmla="*/ 1752722 h 2344739"/>
              <a:gd name="connsiteX226" fmla="*/ 1 w 12192001"/>
              <a:gd name="connsiteY226" fmla="*/ 762497 h 2344739"/>
              <a:gd name="connsiteX227" fmla="*/ 0 w 12192001"/>
              <a:gd name="connsiteY227" fmla="*/ 762497 h 2344739"/>
              <a:gd name="connsiteX228" fmla="*/ 0 w 12192001"/>
              <a:gd name="connsiteY228" fmla="*/ 222213 h 2344739"/>
              <a:gd name="connsiteX229" fmla="*/ 0 w 12192001"/>
              <a:gd name="connsiteY229"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05669 w 12192001"/>
              <a:gd name="connsiteY25" fmla="*/ 1033623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13812 w 12192001"/>
              <a:gd name="connsiteY69" fmla="*/ 1919069 h 2344739"/>
              <a:gd name="connsiteX70" fmla="*/ 9053453 w 12192001"/>
              <a:gd name="connsiteY70" fmla="*/ 1910755 h 2344739"/>
              <a:gd name="connsiteX71" fmla="*/ 9005486 w 12192001"/>
              <a:gd name="connsiteY71" fmla="*/ 1914040 h 2344739"/>
              <a:gd name="connsiteX72" fmla="*/ 9005201 w 12192001"/>
              <a:gd name="connsiteY72" fmla="*/ 1913800 h 2344739"/>
              <a:gd name="connsiteX73" fmla="*/ 8996232 w 12192001"/>
              <a:gd name="connsiteY73" fmla="*/ 1915011 h 2344739"/>
              <a:gd name="connsiteX74" fmla="*/ 8990394 w 12192001"/>
              <a:gd name="connsiteY74" fmla="*/ 1917072 h 2344739"/>
              <a:gd name="connsiteX75" fmla="*/ 8974337 w 12192001"/>
              <a:gd name="connsiteY75" fmla="*/ 1920298 h 2344739"/>
              <a:gd name="connsiteX76" fmla="*/ 8968011 w 12192001"/>
              <a:gd name="connsiteY76" fmla="*/ 1919598 h 2344739"/>
              <a:gd name="connsiteX77" fmla="*/ 8963048 w 12192001"/>
              <a:gd name="connsiteY77" fmla="*/ 1917373 h 2344739"/>
              <a:gd name="connsiteX78" fmla="*/ 8928988 w 12192001"/>
              <a:gd name="connsiteY78" fmla="*/ 1914185 h 2344739"/>
              <a:gd name="connsiteX79" fmla="*/ 8752444 w 12192001"/>
              <a:gd name="connsiteY79" fmla="*/ 1933417 h 2344739"/>
              <a:gd name="connsiteX80" fmla="*/ 8707847 w 12192001"/>
              <a:gd name="connsiteY80" fmla="*/ 1935518 h 2344739"/>
              <a:gd name="connsiteX81" fmla="*/ 8596071 w 12192001"/>
              <a:gd name="connsiteY81" fmla="*/ 1944090 h 2344739"/>
              <a:gd name="connsiteX82" fmla="*/ 8525230 w 12192001"/>
              <a:gd name="connsiteY82" fmla="*/ 1929248 h 2344739"/>
              <a:gd name="connsiteX83" fmla="*/ 8510983 w 12192001"/>
              <a:gd name="connsiteY83" fmla="*/ 1935163 h 2344739"/>
              <a:gd name="connsiteX84" fmla="*/ 8506167 w 12192001"/>
              <a:gd name="connsiteY84" fmla="*/ 1938164 h 2344739"/>
              <a:gd name="connsiteX85" fmla="*/ 8497968 w 12192001"/>
              <a:gd name="connsiteY85" fmla="*/ 1940902 h 2344739"/>
              <a:gd name="connsiteX86" fmla="*/ 8497594 w 12192001"/>
              <a:gd name="connsiteY86" fmla="*/ 1940723 h 2344739"/>
              <a:gd name="connsiteX87" fmla="*/ 8490249 w 12192001"/>
              <a:gd name="connsiteY87" fmla="*/ 1943773 h 2344739"/>
              <a:gd name="connsiteX88" fmla="*/ 8367182 w 12192001"/>
              <a:gd name="connsiteY88" fmla="*/ 1957815 h 2344739"/>
              <a:gd name="connsiteX89" fmla="*/ 8353799 w 12192001"/>
              <a:gd name="connsiteY89" fmla="*/ 1958009 h 2344739"/>
              <a:gd name="connsiteX90" fmla="*/ 8352373 w 12192001"/>
              <a:gd name="connsiteY90" fmla="*/ 1957169 h 2344739"/>
              <a:gd name="connsiteX91" fmla="*/ 8320104 w 12192001"/>
              <a:gd name="connsiteY91" fmla="*/ 1974587 h 2344739"/>
              <a:gd name="connsiteX92" fmla="*/ 8314433 w 12192001"/>
              <a:gd name="connsiteY92" fmla="*/ 1974913 h 2344739"/>
              <a:gd name="connsiteX93" fmla="*/ 8295174 w 12192001"/>
              <a:gd name="connsiteY93" fmla="*/ 1988808 h 2344739"/>
              <a:gd name="connsiteX94" fmla="*/ 8284276 w 12192001"/>
              <a:gd name="connsiteY94" fmla="*/ 1994631 h 2344739"/>
              <a:gd name="connsiteX95" fmla="*/ 8283150 w 12192001"/>
              <a:gd name="connsiteY95" fmla="*/ 1999074 h 2344739"/>
              <a:gd name="connsiteX96" fmla="*/ 8266076 w 12192001"/>
              <a:gd name="connsiteY96" fmla="*/ 2006249 h 2344739"/>
              <a:gd name="connsiteX97" fmla="*/ 8263377 w 12192001"/>
              <a:gd name="connsiteY97" fmla="*/ 2006019 h 2344739"/>
              <a:gd name="connsiteX98" fmla="*/ 8252033 w 12192001"/>
              <a:gd name="connsiteY98" fmla="*/ 2015862 h 2344739"/>
              <a:gd name="connsiteX99" fmla="*/ 8245834 w 12192001"/>
              <a:gd name="connsiteY99" fmla="*/ 2028854 h 2344739"/>
              <a:gd name="connsiteX100" fmla="*/ 8090272 w 12192001"/>
              <a:gd name="connsiteY100" fmla="*/ 2075015 h 2344739"/>
              <a:gd name="connsiteX101" fmla="*/ 7905407 w 12192001"/>
              <a:gd name="connsiteY101" fmla="*/ 2116988 h 2344739"/>
              <a:gd name="connsiteX102" fmla="*/ 7718745 w 12192001"/>
              <a:gd name="connsiteY102" fmla="*/ 2142703 h 2344739"/>
              <a:gd name="connsiteX103" fmla="*/ 7614347 w 12192001"/>
              <a:gd name="connsiteY103" fmla="*/ 2139232 h 2344739"/>
              <a:gd name="connsiteX104" fmla="*/ 7527543 w 12192001"/>
              <a:gd name="connsiteY104" fmla="*/ 2145060 h 2344739"/>
              <a:gd name="connsiteX105" fmla="*/ 7519571 w 12192001"/>
              <a:gd name="connsiteY105" fmla="*/ 2147613 h 2344739"/>
              <a:gd name="connsiteX106" fmla="*/ 7507411 w 12192001"/>
              <a:gd name="connsiteY106" fmla="*/ 2148948 h 2344739"/>
              <a:gd name="connsiteX107" fmla="*/ 7507040 w 12192001"/>
              <a:gd name="connsiteY107" fmla="*/ 2148621 h 2344739"/>
              <a:gd name="connsiteX108" fmla="*/ 7495795 w 12192001"/>
              <a:gd name="connsiteY108" fmla="*/ 2150573 h 2344739"/>
              <a:gd name="connsiteX109" fmla="*/ 7405391 w 12192001"/>
              <a:gd name="connsiteY109" fmla="*/ 2142468 h 2344739"/>
              <a:gd name="connsiteX110" fmla="*/ 7218559 w 12192001"/>
              <a:gd name="connsiteY110" fmla="*/ 2156680 h 2344739"/>
              <a:gd name="connsiteX111" fmla="*/ 7201101 w 12192001"/>
              <a:gd name="connsiteY111" fmla="*/ 2161230 h 2344739"/>
              <a:gd name="connsiteX112" fmla="*/ 7197004 w 12192001"/>
              <a:gd name="connsiteY112" fmla="*/ 2166588 h 2344739"/>
              <a:gd name="connsiteX113" fmla="*/ 7170808 w 12192001"/>
              <a:gd name="connsiteY113" fmla="*/ 2171236 h 2344739"/>
              <a:gd name="connsiteX114" fmla="*/ 7096988 w 12192001"/>
              <a:gd name="connsiteY114" fmla="*/ 2183464 h 2344739"/>
              <a:gd name="connsiteX115" fmla="*/ 7018496 w 12192001"/>
              <a:gd name="connsiteY115" fmla="*/ 2183090 h 2344739"/>
              <a:gd name="connsiteX116" fmla="*/ 6904146 w 12192001"/>
              <a:gd name="connsiteY116" fmla="*/ 2212596 h 2344739"/>
              <a:gd name="connsiteX117" fmla="*/ 6708222 w 12192001"/>
              <a:gd name="connsiteY117" fmla="*/ 2240551 h 2344739"/>
              <a:gd name="connsiteX118" fmla="*/ 6549454 w 12192001"/>
              <a:gd name="connsiteY118" fmla="*/ 2269327 h 2344739"/>
              <a:gd name="connsiteX119" fmla="*/ 6317560 w 12192001"/>
              <a:gd name="connsiteY119" fmla="*/ 2316127 h 2344739"/>
              <a:gd name="connsiteX120" fmla="*/ 6168674 w 12192001"/>
              <a:gd name="connsiteY120" fmla="*/ 2318214 h 2344739"/>
              <a:gd name="connsiteX121" fmla="*/ 6073848 w 12192001"/>
              <a:gd name="connsiteY121" fmla="*/ 2338676 h 2344739"/>
              <a:gd name="connsiteX122" fmla="*/ 6068529 w 12192001"/>
              <a:gd name="connsiteY122" fmla="*/ 2337139 h 2344739"/>
              <a:gd name="connsiteX123" fmla="*/ 6048638 w 12192001"/>
              <a:gd name="connsiteY123" fmla="*/ 2337822 h 2344739"/>
              <a:gd name="connsiteX124" fmla="*/ 6041285 w 12192001"/>
              <a:gd name="connsiteY124" fmla="*/ 2329473 h 2344739"/>
              <a:gd name="connsiteX125" fmla="*/ 6010090 w 12192001"/>
              <a:gd name="connsiteY125" fmla="*/ 2324380 h 2344739"/>
              <a:gd name="connsiteX126" fmla="*/ 5957375 w 12192001"/>
              <a:gd name="connsiteY126" fmla="*/ 2328024 h 2344739"/>
              <a:gd name="connsiteX127" fmla="*/ 5758919 w 12192001"/>
              <a:gd name="connsiteY127" fmla="*/ 2343716 h 2344739"/>
              <a:gd name="connsiteX128" fmla="*/ 5626960 w 12192001"/>
              <a:gd name="connsiteY128" fmla="*/ 2344739 h 2344739"/>
              <a:gd name="connsiteX129" fmla="*/ 5470906 w 12192001"/>
              <a:gd name="connsiteY129" fmla="*/ 2330719 h 2344739"/>
              <a:gd name="connsiteX130" fmla="*/ 5432761 w 12192001"/>
              <a:gd name="connsiteY130" fmla="*/ 2319466 h 2344739"/>
              <a:gd name="connsiteX131" fmla="*/ 5381669 w 12192001"/>
              <a:gd name="connsiteY131" fmla="*/ 2301764 h 2344739"/>
              <a:gd name="connsiteX132" fmla="*/ 5261764 w 12192001"/>
              <a:gd name="connsiteY132" fmla="*/ 2281347 h 2344739"/>
              <a:gd name="connsiteX133" fmla="*/ 5222961 w 12192001"/>
              <a:gd name="connsiteY133" fmla="*/ 2270223 h 2344739"/>
              <a:gd name="connsiteX134" fmla="*/ 5174660 w 12192001"/>
              <a:gd name="connsiteY134" fmla="*/ 2267233 h 2344739"/>
              <a:gd name="connsiteX135" fmla="*/ 5156554 w 12192001"/>
              <a:gd name="connsiteY135" fmla="*/ 2260010 h 2344739"/>
              <a:gd name="connsiteX136" fmla="*/ 5142599 w 12192001"/>
              <a:gd name="connsiteY136" fmla="*/ 2256610 h 2344739"/>
              <a:gd name="connsiteX137" fmla="*/ 5139596 w 12192001"/>
              <a:gd name="connsiteY137" fmla="*/ 2254509 h 2344739"/>
              <a:gd name="connsiteX138" fmla="*/ 5121659 w 12192001"/>
              <a:gd name="connsiteY138" fmla="*/ 2243656 h 2344739"/>
              <a:gd name="connsiteX139" fmla="*/ 5065790 w 12192001"/>
              <a:gd name="connsiteY139" fmla="*/ 2250227 h 2344739"/>
              <a:gd name="connsiteX140" fmla="*/ 5011514 w 12192001"/>
              <a:gd name="connsiteY140" fmla="*/ 2233846 h 2344739"/>
              <a:gd name="connsiteX141" fmla="*/ 4840441 w 12192001"/>
              <a:gd name="connsiteY141" fmla="*/ 2209829 h 2344739"/>
              <a:gd name="connsiteX142" fmla="*/ 4762447 w 12192001"/>
              <a:gd name="connsiteY142" fmla="*/ 2182061 h 2344739"/>
              <a:gd name="connsiteX143" fmla="*/ 4723186 w 12192001"/>
              <a:gd name="connsiteY143" fmla="*/ 2173047 h 2344739"/>
              <a:gd name="connsiteX144" fmla="*/ 4721176 w 12192001"/>
              <a:gd name="connsiteY144" fmla="*/ 2172298 h 2344739"/>
              <a:gd name="connsiteX145" fmla="*/ 4722111 w 12192001"/>
              <a:gd name="connsiteY145" fmla="*/ 2172087 h 2344739"/>
              <a:gd name="connsiteX146" fmla="*/ 4717202 w 12192001"/>
              <a:gd name="connsiteY146" fmla="*/ 2170817 h 2344739"/>
              <a:gd name="connsiteX147" fmla="*/ 4721176 w 12192001"/>
              <a:gd name="connsiteY147" fmla="*/ 2172298 h 2344739"/>
              <a:gd name="connsiteX148" fmla="*/ 4715526 w 12192001"/>
              <a:gd name="connsiteY148" fmla="*/ 2173573 h 2344739"/>
              <a:gd name="connsiteX149" fmla="*/ 4515814 w 12192001"/>
              <a:gd name="connsiteY149" fmla="*/ 2163671 h 2344739"/>
              <a:gd name="connsiteX150" fmla="*/ 4428543 w 12192001"/>
              <a:gd name="connsiteY150" fmla="*/ 2153020 h 2344739"/>
              <a:gd name="connsiteX151" fmla="*/ 4362875 w 12192001"/>
              <a:gd name="connsiteY151" fmla="*/ 2151674 h 2344739"/>
              <a:gd name="connsiteX152" fmla="*/ 4316966 w 12192001"/>
              <a:gd name="connsiteY152" fmla="*/ 2158289 h 2344739"/>
              <a:gd name="connsiteX153" fmla="*/ 4315110 w 12192001"/>
              <a:gd name="connsiteY153" fmla="*/ 2156948 h 2344739"/>
              <a:gd name="connsiteX154" fmla="*/ 4295144 w 12192001"/>
              <a:gd name="connsiteY154" fmla="*/ 2155069 h 2344739"/>
              <a:gd name="connsiteX155" fmla="*/ 4290064 w 12192001"/>
              <a:gd name="connsiteY155" fmla="*/ 2157986 h 2344739"/>
              <a:gd name="connsiteX156" fmla="*/ 4276142 w 12192001"/>
              <a:gd name="connsiteY156" fmla="*/ 2157740 h 2344739"/>
              <a:gd name="connsiteX157" fmla="*/ 4248117 w 12192001"/>
              <a:gd name="connsiteY157" fmla="*/ 2160064 h 2344739"/>
              <a:gd name="connsiteX158" fmla="*/ 4202051 w 12192001"/>
              <a:gd name="connsiteY158" fmla="*/ 2157269 h 2344739"/>
              <a:gd name="connsiteX159" fmla="*/ 4201745 w 12192001"/>
              <a:gd name="connsiteY159" fmla="*/ 2156010 h 2344739"/>
              <a:gd name="connsiteX160" fmla="*/ 4191248 w 12192001"/>
              <a:gd name="connsiteY160" fmla="*/ 2150376 h 2344739"/>
              <a:gd name="connsiteX161" fmla="*/ 4142745 w 12192001"/>
              <a:gd name="connsiteY161" fmla="*/ 2134511 h 2344739"/>
              <a:gd name="connsiteX162" fmla="*/ 4083097 w 12192001"/>
              <a:gd name="connsiteY162" fmla="*/ 2107978 h 2344739"/>
              <a:gd name="connsiteX163" fmla="*/ 4074546 w 12192001"/>
              <a:gd name="connsiteY163" fmla="*/ 2107143 h 2344739"/>
              <a:gd name="connsiteX164" fmla="*/ 4074427 w 12192001"/>
              <a:gd name="connsiteY164" fmla="*/ 2106844 h 2344739"/>
              <a:gd name="connsiteX165" fmla="*/ 4065510 w 12192001"/>
              <a:gd name="connsiteY165" fmla="*/ 2105400 h 2344739"/>
              <a:gd name="connsiteX166" fmla="*/ 4058954 w 12192001"/>
              <a:gd name="connsiteY166" fmla="*/ 2105618 h 2344739"/>
              <a:gd name="connsiteX167" fmla="*/ 4042364 w 12192001"/>
              <a:gd name="connsiteY167" fmla="*/ 2103997 h 2344739"/>
              <a:gd name="connsiteX168" fmla="*/ 4036997 w 12192001"/>
              <a:gd name="connsiteY168" fmla="*/ 2101563 h 2344739"/>
              <a:gd name="connsiteX169" fmla="*/ 4035363 w 12192001"/>
              <a:gd name="connsiteY169" fmla="*/ 2097896 h 2344739"/>
              <a:gd name="connsiteX170" fmla="*/ 4033778 w 12192001"/>
              <a:gd name="connsiteY170" fmla="*/ 2098131 h 2344739"/>
              <a:gd name="connsiteX171" fmla="*/ 4004538 w 12192001"/>
              <a:gd name="connsiteY171" fmla="*/ 2085563 h 2344739"/>
              <a:gd name="connsiteX172" fmla="*/ 3936846 w 12192001"/>
              <a:gd name="connsiteY172" fmla="*/ 2068106 h 2344739"/>
              <a:gd name="connsiteX173" fmla="*/ 3897275 w 12192001"/>
              <a:gd name="connsiteY173" fmla="*/ 2062451 h 2344739"/>
              <a:gd name="connsiteX174" fmla="*/ 3789760 w 12192001"/>
              <a:gd name="connsiteY174" fmla="*/ 2042213 h 2344739"/>
              <a:gd name="connsiteX175" fmla="*/ 3682513 w 12192001"/>
              <a:gd name="connsiteY175" fmla="*/ 2018290 h 2344739"/>
              <a:gd name="connsiteX176" fmla="*/ 3610035 w 12192001"/>
              <a:gd name="connsiteY176" fmla="*/ 1986019 h 2344739"/>
              <a:gd name="connsiteX177" fmla="*/ 3603855 w 12192001"/>
              <a:gd name="connsiteY177" fmla="*/ 1987381 h 2344739"/>
              <a:gd name="connsiteX178" fmla="*/ 3594736 w 12192001"/>
              <a:gd name="connsiteY178" fmla="*/ 1987545 h 2344739"/>
              <a:gd name="connsiteX179" fmla="*/ 3594501 w 12192001"/>
              <a:gd name="connsiteY179" fmla="*/ 1987276 h 2344739"/>
              <a:gd name="connsiteX180" fmla="*/ 3585978 w 12192001"/>
              <a:gd name="connsiteY180" fmla="*/ 1987966 h 2344739"/>
              <a:gd name="connsiteX181" fmla="*/ 3536135 w 12192001"/>
              <a:gd name="connsiteY181" fmla="*/ 1978267 h 2344739"/>
              <a:gd name="connsiteX182" fmla="*/ 3473223 w 12192001"/>
              <a:gd name="connsiteY182" fmla="*/ 1974606 h 2344739"/>
              <a:gd name="connsiteX183" fmla="*/ 3400728 w 12192001"/>
              <a:gd name="connsiteY183" fmla="*/ 1962558 h 2344739"/>
              <a:gd name="connsiteX184" fmla="*/ 3363888 w 12192001"/>
              <a:gd name="connsiteY184" fmla="*/ 1979510 h 2344739"/>
              <a:gd name="connsiteX185" fmla="*/ 3344026 w 12192001"/>
              <a:gd name="connsiteY185" fmla="*/ 1981192 h 2344739"/>
              <a:gd name="connsiteX186" fmla="*/ 3341698 w 12192001"/>
              <a:gd name="connsiteY186" fmla="*/ 1980217 h 2344739"/>
              <a:gd name="connsiteX187" fmla="*/ 3262356 w 12192001"/>
              <a:gd name="connsiteY187" fmla="*/ 1986094 h 2344739"/>
              <a:gd name="connsiteX188" fmla="*/ 3142556 w 12192001"/>
              <a:gd name="connsiteY188" fmla="*/ 1993869 h 2344739"/>
              <a:gd name="connsiteX189" fmla="*/ 3030291 w 12192001"/>
              <a:gd name="connsiteY189" fmla="*/ 1996512 h 2344739"/>
              <a:gd name="connsiteX190" fmla="*/ 2781569 w 12192001"/>
              <a:gd name="connsiteY190" fmla="*/ 2018333 h 2344739"/>
              <a:gd name="connsiteX191" fmla="*/ 2646527 w 12192001"/>
              <a:gd name="connsiteY191" fmla="*/ 2028869 h 2344739"/>
              <a:gd name="connsiteX192" fmla="*/ 2568028 w 12192001"/>
              <a:gd name="connsiteY192" fmla="*/ 2002628 h 2344739"/>
              <a:gd name="connsiteX193" fmla="*/ 2443255 w 12192001"/>
              <a:gd name="connsiteY193" fmla="*/ 2016529 h 2344739"/>
              <a:gd name="connsiteX194" fmla="*/ 2315112 w 12192001"/>
              <a:gd name="connsiteY194" fmla="*/ 2024996 h 2344739"/>
              <a:gd name="connsiteX195" fmla="*/ 2208578 w 12192001"/>
              <a:gd name="connsiteY195" fmla="*/ 2019763 h 2344739"/>
              <a:gd name="connsiteX196" fmla="*/ 2094665 w 12192001"/>
              <a:gd name="connsiteY196" fmla="*/ 2003052 h 2344739"/>
              <a:gd name="connsiteX197" fmla="*/ 1997356 w 12192001"/>
              <a:gd name="connsiteY197" fmla="*/ 1995032 h 2344739"/>
              <a:gd name="connsiteX198" fmla="*/ 1928172 w 12192001"/>
              <a:gd name="connsiteY198" fmla="*/ 2016977 h 2344739"/>
              <a:gd name="connsiteX199" fmla="*/ 1921650 w 12192001"/>
              <a:gd name="connsiteY199" fmla="*/ 2012146 h 2344739"/>
              <a:gd name="connsiteX200" fmla="*/ 1873080 w 12192001"/>
              <a:gd name="connsiteY200" fmla="*/ 2013741 h 2344739"/>
              <a:gd name="connsiteX201" fmla="*/ 1786655 w 12192001"/>
              <a:gd name="connsiteY201" fmla="*/ 2041363 h 2344739"/>
              <a:gd name="connsiteX202" fmla="*/ 1738204 w 12192001"/>
              <a:gd name="connsiteY202" fmla="*/ 2036312 h 2344739"/>
              <a:gd name="connsiteX203" fmla="*/ 1675071 w 12192001"/>
              <a:gd name="connsiteY203" fmla="*/ 2019963 h 2344739"/>
              <a:gd name="connsiteX204" fmla="*/ 1608669 w 12192001"/>
              <a:gd name="connsiteY204" fmla="*/ 2013066 h 2344739"/>
              <a:gd name="connsiteX205" fmla="*/ 1496110 w 12192001"/>
              <a:gd name="connsiteY205" fmla="*/ 1987476 h 2344739"/>
              <a:gd name="connsiteX206" fmla="*/ 1149979 w 12192001"/>
              <a:gd name="connsiteY206" fmla="*/ 1938041 h 2344739"/>
              <a:gd name="connsiteX207" fmla="*/ 858269 w 12192001"/>
              <a:gd name="connsiteY207" fmla="*/ 1928608 h 2344739"/>
              <a:gd name="connsiteX208" fmla="*/ 837540 w 12192001"/>
              <a:gd name="connsiteY208" fmla="*/ 1929821 h 2344739"/>
              <a:gd name="connsiteX209" fmla="*/ 816809 w 12192001"/>
              <a:gd name="connsiteY209" fmla="*/ 1927857 h 2344739"/>
              <a:gd name="connsiteX210" fmla="*/ 811506 w 12192001"/>
              <a:gd name="connsiteY210" fmla="*/ 1930751 h 2344739"/>
              <a:gd name="connsiteX211" fmla="*/ 797041 w 12192001"/>
              <a:gd name="connsiteY211" fmla="*/ 1930446 h 2344739"/>
              <a:gd name="connsiteX212" fmla="*/ 767901 w 12192001"/>
              <a:gd name="connsiteY212" fmla="*/ 1932653 h 2344739"/>
              <a:gd name="connsiteX213" fmla="*/ 763053 w 12192001"/>
              <a:gd name="connsiteY213" fmla="*/ 1930432 h 2344739"/>
              <a:gd name="connsiteX214" fmla="*/ 720047 w 12192001"/>
              <a:gd name="connsiteY214" fmla="*/ 1929661 h 2344739"/>
              <a:gd name="connsiteX215" fmla="*/ 719742 w 12192001"/>
              <a:gd name="connsiteY215" fmla="*/ 1928399 h 2344739"/>
              <a:gd name="connsiteX216" fmla="*/ 708875 w 12192001"/>
              <a:gd name="connsiteY216" fmla="*/ 1922722 h 2344739"/>
              <a:gd name="connsiteX217" fmla="*/ 596792 w 12192001"/>
              <a:gd name="connsiteY217" fmla="*/ 1879864 h 2344739"/>
              <a:gd name="connsiteX218" fmla="*/ 578535 w 12192001"/>
              <a:gd name="connsiteY218" fmla="*/ 1877212 h 2344739"/>
              <a:gd name="connsiteX219" fmla="*/ 571717 w 12192001"/>
              <a:gd name="connsiteY219" fmla="*/ 1877401 h 2344739"/>
              <a:gd name="connsiteX220" fmla="*/ 445099 w 12192001"/>
              <a:gd name="connsiteY220" fmla="*/ 1839371 h 2344739"/>
              <a:gd name="connsiteX221" fmla="*/ 404015 w 12192001"/>
              <a:gd name="connsiteY221" fmla="*/ 1833548 h 2344739"/>
              <a:gd name="connsiteX222" fmla="*/ 292435 w 12192001"/>
              <a:gd name="connsiteY222" fmla="*/ 1812852 h 2344739"/>
              <a:gd name="connsiteX223" fmla="*/ 118381 w 12192001"/>
              <a:gd name="connsiteY223" fmla="*/ 1761047 h 2344739"/>
              <a:gd name="connsiteX224" fmla="*/ 15526 w 12192001"/>
              <a:gd name="connsiteY224" fmla="*/ 1758191 h 2344739"/>
              <a:gd name="connsiteX225" fmla="*/ 2 w 12192001"/>
              <a:gd name="connsiteY225" fmla="*/ 1752722 h 2344739"/>
              <a:gd name="connsiteX226" fmla="*/ 1 w 12192001"/>
              <a:gd name="connsiteY226" fmla="*/ 762497 h 2344739"/>
              <a:gd name="connsiteX227" fmla="*/ 0 w 12192001"/>
              <a:gd name="connsiteY227" fmla="*/ 762497 h 2344739"/>
              <a:gd name="connsiteX228" fmla="*/ 0 w 12192001"/>
              <a:gd name="connsiteY228" fmla="*/ 222213 h 2344739"/>
              <a:gd name="connsiteX229" fmla="*/ 0 w 12192001"/>
              <a:gd name="connsiteY229"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05669 w 12192001"/>
              <a:gd name="connsiteY25" fmla="*/ 1033623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13812 w 12192001"/>
              <a:gd name="connsiteY69" fmla="*/ 1919069 h 2344739"/>
              <a:gd name="connsiteX70" fmla="*/ 9053453 w 12192001"/>
              <a:gd name="connsiteY70" fmla="*/ 1910755 h 2344739"/>
              <a:gd name="connsiteX71" fmla="*/ 9005486 w 12192001"/>
              <a:gd name="connsiteY71" fmla="*/ 1914040 h 2344739"/>
              <a:gd name="connsiteX72" fmla="*/ 9005201 w 12192001"/>
              <a:gd name="connsiteY72" fmla="*/ 1913800 h 2344739"/>
              <a:gd name="connsiteX73" fmla="*/ 8996232 w 12192001"/>
              <a:gd name="connsiteY73" fmla="*/ 1915011 h 2344739"/>
              <a:gd name="connsiteX74" fmla="*/ 8990394 w 12192001"/>
              <a:gd name="connsiteY74" fmla="*/ 1917072 h 2344739"/>
              <a:gd name="connsiteX75" fmla="*/ 8974337 w 12192001"/>
              <a:gd name="connsiteY75" fmla="*/ 1920298 h 2344739"/>
              <a:gd name="connsiteX76" fmla="*/ 8968011 w 12192001"/>
              <a:gd name="connsiteY76" fmla="*/ 1919598 h 2344739"/>
              <a:gd name="connsiteX77" fmla="*/ 8963048 w 12192001"/>
              <a:gd name="connsiteY77" fmla="*/ 1917373 h 2344739"/>
              <a:gd name="connsiteX78" fmla="*/ 8928988 w 12192001"/>
              <a:gd name="connsiteY78" fmla="*/ 1914185 h 2344739"/>
              <a:gd name="connsiteX79" fmla="*/ 8752444 w 12192001"/>
              <a:gd name="connsiteY79" fmla="*/ 1933417 h 2344739"/>
              <a:gd name="connsiteX80" fmla="*/ 8707847 w 12192001"/>
              <a:gd name="connsiteY80" fmla="*/ 1935518 h 2344739"/>
              <a:gd name="connsiteX81" fmla="*/ 8596071 w 12192001"/>
              <a:gd name="connsiteY81" fmla="*/ 1944090 h 2344739"/>
              <a:gd name="connsiteX82" fmla="*/ 8525230 w 12192001"/>
              <a:gd name="connsiteY82" fmla="*/ 1929248 h 2344739"/>
              <a:gd name="connsiteX83" fmla="*/ 8510983 w 12192001"/>
              <a:gd name="connsiteY83" fmla="*/ 1935163 h 2344739"/>
              <a:gd name="connsiteX84" fmla="*/ 8506167 w 12192001"/>
              <a:gd name="connsiteY84" fmla="*/ 1938164 h 2344739"/>
              <a:gd name="connsiteX85" fmla="*/ 8497968 w 12192001"/>
              <a:gd name="connsiteY85" fmla="*/ 1940902 h 2344739"/>
              <a:gd name="connsiteX86" fmla="*/ 8497594 w 12192001"/>
              <a:gd name="connsiteY86" fmla="*/ 1940723 h 2344739"/>
              <a:gd name="connsiteX87" fmla="*/ 8490249 w 12192001"/>
              <a:gd name="connsiteY87" fmla="*/ 1943773 h 2344739"/>
              <a:gd name="connsiteX88" fmla="*/ 8367182 w 12192001"/>
              <a:gd name="connsiteY88" fmla="*/ 1957815 h 2344739"/>
              <a:gd name="connsiteX89" fmla="*/ 8353799 w 12192001"/>
              <a:gd name="connsiteY89" fmla="*/ 1958009 h 2344739"/>
              <a:gd name="connsiteX90" fmla="*/ 8352373 w 12192001"/>
              <a:gd name="connsiteY90" fmla="*/ 1957169 h 2344739"/>
              <a:gd name="connsiteX91" fmla="*/ 8320104 w 12192001"/>
              <a:gd name="connsiteY91" fmla="*/ 1974587 h 2344739"/>
              <a:gd name="connsiteX92" fmla="*/ 8314433 w 12192001"/>
              <a:gd name="connsiteY92" fmla="*/ 1974913 h 2344739"/>
              <a:gd name="connsiteX93" fmla="*/ 8295174 w 12192001"/>
              <a:gd name="connsiteY93" fmla="*/ 1988808 h 2344739"/>
              <a:gd name="connsiteX94" fmla="*/ 8284276 w 12192001"/>
              <a:gd name="connsiteY94" fmla="*/ 1994631 h 2344739"/>
              <a:gd name="connsiteX95" fmla="*/ 8283150 w 12192001"/>
              <a:gd name="connsiteY95" fmla="*/ 1999074 h 2344739"/>
              <a:gd name="connsiteX96" fmla="*/ 8266076 w 12192001"/>
              <a:gd name="connsiteY96" fmla="*/ 2006249 h 2344739"/>
              <a:gd name="connsiteX97" fmla="*/ 8263377 w 12192001"/>
              <a:gd name="connsiteY97" fmla="*/ 2006019 h 2344739"/>
              <a:gd name="connsiteX98" fmla="*/ 8252033 w 12192001"/>
              <a:gd name="connsiteY98" fmla="*/ 2015862 h 2344739"/>
              <a:gd name="connsiteX99" fmla="*/ 8245834 w 12192001"/>
              <a:gd name="connsiteY99" fmla="*/ 2028854 h 2344739"/>
              <a:gd name="connsiteX100" fmla="*/ 8090272 w 12192001"/>
              <a:gd name="connsiteY100" fmla="*/ 2075015 h 2344739"/>
              <a:gd name="connsiteX101" fmla="*/ 7905407 w 12192001"/>
              <a:gd name="connsiteY101" fmla="*/ 2116988 h 2344739"/>
              <a:gd name="connsiteX102" fmla="*/ 7718745 w 12192001"/>
              <a:gd name="connsiteY102" fmla="*/ 2142703 h 2344739"/>
              <a:gd name="connsiteX103" fmla="*/ 7614347 w 12192001"/>
              <a:gd name="connsiteY103" fmla="*/ 2139232 h 2344739"/>
              <a:gd name="connsiteX104" fmla="*/ 7527543 w 12192001"/>
              <a:gd name="connsiteY104" fmla="*/ 2145060 h 2344739"/>
              <a:gd name="connsiteX105" fmla="*/ 7519571 w 12192001"/>
              <a:gd name="connsiteY105" fmla="*/ 2147613 h 2344739"/>
              <a:gd name="connsiteX106" fmla="*/ 7507411 w 12192001"/>
              <a:gd name="connsiteY106" fmla="*/ 2148948 h 2344739"/>
              <a:gd name="connsiteX107" fmla="*/ 7507040 w 12192001"/>
              <a:gd name="connsiteY107" fmla="*/ 2148621 h 2344739"/>
              <a:gd name="connsiteX108" fmla="*/ 7495795 w 12192001"/>
              <a:gd name="connsiteY108" fmla="*/ 2150573 h 2344739"/>
              <a:gd name="connsiteX109" fmla="*/ 7405391 w 12192001"/>
              <a:gd name="connsiteY109" fmla="*/ 2142468 h 2344739"/>
              <a:gd name="connsiteX110" fmla="*/ 7218559 w 12192001"/>
              <a:gd name="connsiteY110" fmla="*/ 2156680 h 2344739"/>
              <a:gd name="connsiteX111" fmla="*/ 7201101 w 12192001"/>
              <a:gd name="connsiteY111" fmla="*/ 2161230 h 2344739"/>
              <a:gd name="connsiteX112" fmla="*/ 7197004 w 12192001"/>
              <a:gd name="connsiteY112" fmla="*/ 2166588 h 2344739"/>
              <a:gd name="connsiteX113" fmla="*/ 7170808 w 12192001"/>
              <a:gd name="connsiteY113" fmla="*/ 2171236 h 2344739"/>
              <a:gd name="connsiteX114" fmla="*/ 7096988 w 12192001"/>
              <a:gd name="connsiteY114" fmla="*/ 2183464 h 2344739"/>
              <a:gd name="connsiteX115" fmla="*/ 7018496 w 12192001"/>
              <a:gd name="connsiteY115" fmla="*/ 2183090 h 2344739"/>
              <a:gd name="connsiteX116" fmla="*/ 6904146 w 12192001"/>
              <a:gd name="connsiteY116" fmla="*/ 2212596 h 2344739"/>
              <a:gd name="connsiteX117" fmla="*/ 6708222 w 12192001"/>
              <a:gd name="connsiteY117" fmla="*/ 2240551 h 2344739"/>
              <a:gd name="connsiteX118" fmla="*/ 6549454 w 12192001"/>
              <a:gd name="connsiteY118" fmla="*/ 2269327 h 2344739"/>
              <a:gd name="connsiteX119" fmla="*/ 6317560 w 12192001"/>
              <a:gd name="connsiteY119" fmla="*/ 2316127 h 2344739"/>
              <a:gd name="connsiteX120" fmla="*/ 6168674 w 12192001"/>
              <a:gd name="connsiteY120" fmla="*/ 2318214 h 2344739"/>
              <a:gd name="connsiteX121" fmla="*/ 6073848 w 12192001"/>
              <a:gd name="connsiteY121" fmla="*/ 2338676 h 2344739"/>
              <a:gd name="connsiteX122" fmla="*/ 6068529 w 12192001"/>
              <a:gd name="connsiteY122" fmla="*/ 2337139 h 2344739"/>
              <a:gd name="connsiteX123" fmla="*/ 6048638 w 12192001"/>
              <a:gd name="connsiteY123" fmla="*/ 2337822 h 2344739"/>
              <a:gd name="connsiteX124" fmla="*/ 6041285 w 12192001"/>
              <a:gd name="connsiteY124" fmla="*/ 2329473 h 2344739"/>
              <a:gd name="connsiteX125" fmla="*/ 6010090 w 12192001"/>
              <a:gd name="connsiteY125" fmla="*/ 2324380 h 2344739"/>
              <a:gd name="connsiteX126" fmla="*/ 5957375 w 12192001"/>
              <a:gd name="connsiteY126" fmla="*/ 2328024 h 2344739"/>
              <a:gd name="connsiteX127" fmla="*/ 5758919 w 12192001"/>
              <a:gd name="connsiteY127" fmla="*/ 2343716 h 2344739"/>
              <a:gd name="connsiteX128" fmla="*/ 5626960 w 12192001"/>
              <a:gd name="connsiteY128" fmla="*/ 2344739 h 2344739"/>
              <a:gd name="connsiteX129" fmla="*/ 5470906 w 12192001"/>
              <a:gd name="connsiteY129" fmla="*/ 2330719 h 2344739"/>
              <a:gd name="connsiteX130" fmla="*/ 5432761 w 12192001"/>
              <a:gd name="connsiteY130" fmla="*/ 2319466 h 2344739"/>
              <a:gd name="connsiteX131" fmla="*/ 5381669 w 12192001"/>
              <a:gd name="connsiteY131" fmla="*/ 2301764 h 2344739"/>
              <a:gd name="connsiteX132" fmla="*/ 5261764 w 12192001"/>
              <a:gd name="connsiteY132" fmla="*/ 2281347 h 2344739"/>
              <a:gd name="connsiteX133" fmla="*/ 5222961 w 12192001"/>
              <a:gd name="connsiteY133" fmla="*/ 2270223 h 2344739"/>
              <a:gd name="connsiteX134" fmla="*/ 5174660 w 12192001"/>
              <a:gd name="connsiteY134" fmla="*/ 2267233 h 2344739"/>
              <a:gd name="connsiteX135" fmla="*/ 5156554 w 12192001"/>
              <a:gd name="connsiteY135" fmla="*/ 2260010 h 2344739"/>
              <a:gd name="connsiteX136" fmla="*/ 5142599 w 12192001"/>
              <a:gd name="connsiteY136" fmla="*/ 2256610 h 2344739"/>
              <a:gd name="connsiteX137" fmla="*/ 5139596 w 12192001"/>
              <a:gd name="connsiteY137" fmla="*/ 2254509 h 2344739"/>
              <a:gd name="connsiteX138" fmla="*/ 5121659 w 12192001"/>
              <a:gd name="connsiteY138" fmla="*/ 2243656 h 2344739"/>
              <a:gd name="connsiteX139" fmla="*/ 5065790 w 12192001"/>
              <a:gd name="connsiteY139" fmla="*/ 2250227 h 2344739"/>
              <a:gd name="connsiteX140" fmla="*/ 5011514 w 12192001"/>
              <a:gd name="connsiteY140" fmla="*/ 2233846 h 2344739"/>
              <a:gd name="connsiteX141" fmla="*/ 4840441 w 12192001"/>
              <a:gd name="connsiteY141" fmla="*/ 2209829 h 2344739"/>
              <a:gd name="connsiteX142" fmla="*/ 4762447 w 12192001"/>
              <a:gd name="connsiteY142" fmla="*/ 2182061 h 2344739"/>
              <a:gd name="connsiteX143" fmla="*/ 4723186 w 12192001"/>
              <a:gd name="connsiteY143" fmla="*/ 2173047 h 2344739"/>
              <a:gd name="connsiteX144" fmla="*/ 4721176 w 12192001"/>
              <a:gd name="connsiteY144" fmla="*/ 2172298 h 2344739"/>
              <a:gd name="connsiteX145" fmla="*/ 4722111 w 12192001"/>
              <a:gd name="connsiteY145" fmla="*/ 2172087 h 2344739"/>
              <a:gd name="connsiteX146" fmla="*/ 4717202 w 12192001"/>
              <a:gd name="connsiteY146" fmla="*/ 2170817 h 2344739"/>
              <a:gd name="connsiteX147" fmla="*/ 4721176 w 12192001"/>
              <a:gd name="connsiteY147" fmla="*/ 2172298 h 2344739"/>
              <a:gd name="connsiteX148" fmla="*/ 4715526 w 12192001"/>
              <a:gd name="connsiteY148" fmla="*/ 2173573 h 2344739"/>
              <a:gd name="connsiteX149" fmla="*/ 4515814 w 12192001"/>
              <a:gd name="connsiteY149" fmla="*/ 2163671 h 2344739"/>
              <a:gd name="connsiteX150" fmla="*/ 4428543 w 12192001"/>
              <a:gd name="connsiteY150" fmla="*/ 2153020 h 2344739"/>
              <a:gd name="connsiteX151" fmla="*/ 4362875 w 12192001"/>
              <a:gd name="connsiteY151" fmla="*/ 2151674 h 2344739"/>
              <a:gd name="connsiteX152" fmla="*/ 4316966 w 12192001"/>
              <a:gd name="connsiteY152" fmla="*/ 2158289 h 2344739"/>
              <a:gd name="connsiteX153" fmla="*/ 4315110 w 12192001"/>
              <a:gd name="connsiteY153" fmla="*/ 2156948 h 2344739"/>
              <a:gd name="connsiteX154" fmla="*/ 4295144 w 12192001"/>
              <a:gd name="connsiteY154" fmla="*/ 2155069 h 2344739"/>
              <a:gd name="connsiteX155" fmla="*/ 4290064 w 12192001"/>
              <a:gd name="connsiteY155" fmla="*/ 2157986 h 2344739"/>
              <a:gd name="connsiteX156" fmla="*/ 4276142 w 12192001"/>
              <a:gd name="connsiteY156" fmla="*/ 2157740 h 2344739"/>
              <a:gd name="connsiteX157" fmla="*/ 4248117 w 12192001"/>
              <a:gd name="connsiteY157" fmla="*/ 2160064 h 2344739"/>
              <a:gd name="connsiteX158" fmla="*/ 4202051 w 12192001"/>
              <a:gd name="connsiteY158" fmla="*/ 2157269 h 2344739"/>
              <a:gd name="connsiteX159" fmla="*/ 4201745 w 12192001"/>
              <a:gd name="connsiteY159" fmla="*/ 2156010 h 2344739"/>
              <a:gd name="connsiteX160" fmla="*/ 4191248 w 12192001"/>
              <a:gd name="connsiteY160" fmla="*/ 2150376 h 2344739"/>
              <a:gd name="connsiteX161" fmla="*/ 4142745 w 12192001"/>
              <a:gd name="connsiteY161" fmla="*/ 2134511 h 2344739"/>
              <a:gd name="connsiteX162" fmla="*/ 4083097 w 12192001"/>
              <a:gd name="connsiteY162" fmla="*/ 2107978 h 2344739"/>
              <a:gd name="connsiteX163" fmla="*/ 4074546 w 12192001"/>
              <a:gd name="connsiteY163" fmla="*/ 2107143 h 2344739"/>
              <a:gd name="connsiteX164" fmla="*/ 4074427 w 12192001"/>
              <a:gd name="connsiteY164" fmla="*/ 2106844 h 2344739"/>
              <a:gd name="connsiteX165" fmla="*/ 4065510 w 12192001"/>
              <a:gd name="connsiteY165" fmla="*/ 2105400 h 2344739"/>
              <a:gd name="connsiteX166" fmla="*/ 4058954 w 12192001"/>
              <a:gd name="connsiteY166" fmla="*/ 2105618 h 2344739"/>
              <a:gd name="connsiteX167" fmla="*/ 4042364 w 12192001"/>
              <a:gd name="connsiteY167" fmla="*/ 2103997 h 2344739"/>
              <a:gd name="connsiteX168" fmla="*/ 4036997 w 12192001"/>
              <a:gd name="connsiteY168" fmla="*/ 2101563 h 2344739"/>
              <a:gd name="connsiteX169" fmla="*/ 4035363 w 12192001"/>
              <a:gd name="connsiteY169" fmla="*/ 2097896 h 2344739"/>
              <a:gd name="connsiteX170" fmla="*/ 4033778 w 12192001"/>
              <a:gd name="connsiteY170" fmla="*/ 2098131 h 2344739"/>
              <a:gd name="connsiteX171" fmla="*/ 4004538 w 12192001"/>
              <a:gd name="connsiteY171" fmla="*/ 2085563 h 2344739"/>
              <a:gd name="connsiteX172" fmla="*/ 3936846 w 12192001"/>
              <a:gd name="connsiteY172" fmla="*/ 2068106 h 2344739"/>
              <a:gd name="connsiteX173" fmla="*/ 3897275 w 12192001"/>
              <a:gd name="connsiteY173" fmla="*/ 2062451 h 2344739"/>
              <a:gd name="connsiteX174" fmla="*/ 3789760 w 12192001"/>
              <a:gd name="connsiteY174" fmla="*/ 2042213 h 2344739"/>
              <a:gd name="connsiteX175" fmla="*/ 3682513 w 12192001"/>
              <a:gd name="connsiteY175" fmla="*/ 2018290 h 2344739"/>
              <a:gd name="connsiteX176" fmla="*/ 3610035 w 12192001"/>
              <a:gd name="connsiteY176" fmla="*/ 1986019 h 2344739"/>
              <a:gd name="connsiteX177" fmla="*/ 3603855 w 12192001"/>
              <a:gd name="connsiteY177" fmla="*/ 1987381 h 2344739"/>
              <a:gd name="connsiteX178" fmla="*/ 3594736 w 12192001"/>
              <a:gd name="connsiteY178" fmla="*/ 1987545 h 2344739"/>
              <a:gd name="connsiteX179" fmla="*/ 3594501 w 12192001"/>
              <a:gd name="connsiteY179" fmla="*/ 1987276 h 2344739"/>
              <a:gd name="connsiteX180" fmla="*/ 3585978 w 12192001"/>
              <a:gd name="connsiteY180" fmla="*/ 1987966 h 2344739"/>
              <a:gd name="connsiteX181" fmla="*/ 3536135 w 12192001"/>
              <a:gd name="connsiteY181" fmla="*/ 1978267 h 2344739"/>
              <a:gd name="connsiteX182" fmla="*/ 3473223 w 12192001"/>
              <a:gd name="connsiteY182" fmla="*/ 1974606 h 2344739"/>
              <a:gd name="connsiteX183" fmla="*/ 3400728 w 12192001"/>
              <a:gd name="connsiteY183" fmla="*/ 1962558 h 2344739"/>
              <a:gd name="connsiteX184" fmla="*/ 3363888 w 12192001"/>
              <a:gd name="connsiteY184" fmla="*/ 1979510 h 2344739"/>
              <a:gd name="connsiteX185" fmla="*/ 3344026 w 12192001"/>
              <a:gd name="connsiteY185" fmla="*/ 1981192 h 2344739"/>
              <a:gd name="connsiteX186" fmla="*/ 3341698 w 12192001"/>
              <a:gd name="connsiteY186" fmla="*/ 1980217 h 2344739"/>
              <a:gd name="connsiteX187" fmla="*/ 3262356 w 12192001"/>
              <a:gd name="connsiteY187" fmla="*/ 1986094 h 2344739"/>
              <a:gd name="connsiteX188" fmla="*/ 3142556 w 12192001"/>
              <a:gd name="connsiteY188" fmla="*/ 1993869 h 2344739"/>
              <a:gd name="connsiteX189" fmla="*/ 3030291 w 12192001"/>
              <a:gd name="connsiteY189" fmla="*/ 1996512 h 2344739"/>
              <a:gd name="connsiteX190" fmla="*/ 2781569 w 12192001"/>
              <a:gd name="connsiteY190" fmla="*/ 2018333 h 2344739"/>
              <a:gd name="connsiteX191" fmla="*/ 2646527 w 12192001"/>
              <a:gd name="connsiteY191" fmla="*/ 2028869 h 2344739"/>
              <a:gd name="connsiteX192" fmla="*/ 2568028 w 12192001"/>
              <a:gd name="connsiteY192" fmla="*/ 2002628 h 2344739"/>
              <a:gd name="connsiteX193" fmla="*/ 2443255 w 12192001"/>
              <a:gd name="connsiteY193" fmla="*/ 2016529 h 2344739"/>
              <a:gd name="connsiteX194" fmla="*/ 2315112 w 12192001"/>
              <a:gd name="connsiteY194" fmla="*/ 2024996 h 2344739"/>
              <a:gd name="connsiteX195" fmla="*/ 2208578 w 12192001"/>
              <a:gd name="connsiteY195" fmla="*/ 2019763 h 2344739"/>
              <a:gd name="connsiteX196" fmla="*/ 2094665 w 12192001"/>
              <a:gd name="connsiteY196" fmla="*/ 2003052 h 2344739"/>
              <a:gd name="connsiteX197" fmla="*/ 1997356 w 12192001"/>
              <a:gd name="connsiteY197" fmla="*/ 1995032 h 2344739"/>
              <a:gd name="connsiteX198" fmla="*/ 1928172 w 12192001"/>
              <a:gd name="connsiteY198" fmla="*/ 2016977 h 2344739"/>
              <a:gd name="connsiteX199" fmla="*/ 1921650 w 12192001"/>
              <a:gd name="connsiteY199" fmla="*/ 2012146 h 2344739"/>
              <a:gd name="connsiteX200" fmla="*/ 1873080 w 12192001"/>
              <a:gd name="connsiteY200" fmla="*/ 2013741 h 2344739"/>
              <a:gd name="connsiteX201" fmla="*/ 1786655 w 12192001"/>
              <a:gd name="connsiteY201" fmla="*/ 2041363 h 2344739"/>
              <a:gd name="connsiteX202" fmla="*/ 1738204 w 12192001"/>
              <a:gd name="connsiteY202" fmla="*/ 2036312 h 2344739"/>
              <a:gd name="connsiteX203" fmla="*/ 1675071 w 12192001"/>
              <a:gd name="connsiteY203" fmla="*/ 2019963 h 2344739"/>
              <a:gd name="connsiteX204" fmla="*/ 1608669 w 12192001"/>
              <a:gd name="connsiteY204" fmla="*/ 2013066 h 2344739"/>
              <a:gd name="connsiteX205" fmla="*/ 1496110 w 12192001"/>
              <a:gd name="connsiteY205" fmla="*/ 1987476 h 2344739"/>
              <a:gd name="connsiteX206" fmla="*/ 1149979 w 12192001"/>
              <a:gd name="connsiteY206" fmla="*/ 1938041 h 2344739"/>
              <a:gd name="connsiteX207" fmla="*/ 858269 w 12192001"/>
              <a:gd name="connsiteY207" fmla="*/ 1928608 h 2344739"/>
              <a:gd name="connsiteX208" fmla="*/ 837540 w 12192001"/>
              <a:gd name="connsiteY208" fmla="*/ 1929821 h 2344739"/>
              <a:gd name="connsiteX209" fmla="*/ 816809 w 12192001"/>
              <a:gd name="connsiteY209" fmla="*/ 1927857 h 2344739"/>
              <a:gd name="connsiteX210" fmla="*/ 811506 w 12192001"/>
              <a:gd name="connsiteY210" fmla="*/ 1930751 h 2344739"/>
              <a:gd name="connsiteX211" fmla="*/ 797041 w 12192001"/>
              <a:gd name="connsiteY211" fmla="*/ 1930446 h 2344739"/>
              <a:gd name="connsiteX212" fmla="*/ 767901 w 12192001"/>
              <a:gd name="connsiteY212" fmla="*/ 1932653 h 2344739"/>
              <a:gd name="connsiteX213" fmla="*/ 763053 w 12192001"/>
              <a:gd name="connsiteY213" fmla="*/ 1930432 h 2344739"/>
              <a:gd name="connsiteX214" fmla="*/ 720047 w 12192001"/>
              <a:gd name="connsiteY214" fmla="*/ 1929661 h 2344739"/>
              <a:gd name="connsiteX215" fmla="*/ 719742 w 12192001"/>
              <a:gd name="connsiteY215" fmla="*/ 1928399 h 2344739"/>
              <a:gd name="connsiteX216" fmla="*/ 708875 w 12192001"/>
              <a:gd name="connsiteY216" fmla="*/ 1922722 h 2344739"/>
              <a:gd name="connsiteX217" fmla="*/ 596792 w 12192001"/>
              <a:gd name="connsiteY217" fmla="*/ 1879864 h 2344739"/>
              <a:gd name="connsiteX218" fmla="*/ 578535 w 12192001"/>
              <a:gd name="connsiteY218" fmla="*/ 1877212 h 2344739"/>
              <a:gd name="connsiteX219" fmla="*/ 571717 w 12192001"/>
              <a:gd name="connsiteY219" fmla="*/ 1877401 h 2344739"/>
              <a:gd name="connsiteX220" fmla="*/ 445099 w 12192001"/>
              <a:gd name="connsiteY220" fmla="*/ 1839371 h 2344739"/>
              <a:gd name="connsiteX221" fmla="*/ 404015 w 12192001"/>
              <a:gd name="connsiteY221" fmla="*/ 1833548 h 2344739"/>
              <a:gd name="connsiteX222" fmla="*/ 292435 w 12192001"/>
              <a:gd name="connsiteY222" fmla="*/ 1812852 h 2344739"/>
              <a:gd name="connsiteX223" fmla="*/ 118381 w 12192001"/>
              <a:gd name="connsiteY223" fmla="*/ 1761047 h 2344739"/>
              <a:gd name="connsiteX224" fmla="*/ 15526 w 12192001"/>
              <a:gd name="connsiteY224" fmla="*/ 1758191 h 2344739"/>
              <a:gd name="connsiteX225" fmla="*/ 2 w 12192001"/>
              <a:gd name="connsiteY225" fmla="*/ 1752722 h 2344739"/>
              <a:gd name="connsiteX226" fmla="*/ 1 w 12192001"/>
              <a:gd name="connsiteY226" fmla="*/ 762497 h 2344739"/>
              <a:gd name="connsiteX227" fmla="*/ 0 w 12192001"/>
              <a:gd name="connsiteY227" fmla="*/ 762497 h 2344739"/>
              <a:gd name="connsiteX228" fmla="*/ 0 w 12192001"/>
              <a:gd name="connsiteY228" fmla="*/ 222213 h 2344739"/>
              <a:gd name="connsiteX229" fmla="*/ 0 w 12192001"/>
              <a:gd name="connsiteY229"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05669 w 12192001"/>
              <a:gd name="connsiteY25" fmla="*/ 1033623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13812 w 12192001"/>
              <a:gd name="connsiteY69" fmla="*/ 1919069 h 2344739"/>
              <a:gd name="connsiteX70" fmla="*/ 9053453 w 12192001"/>
              <a:gd name="connsiteY70" fmla="*/ 1910755 h 2344739"/>
              <a:gd name="connsiteX71" fmla="*/ 9005486 w 12192001"/>
              <a:gd name="connsiteY71" fmla="*/ 1914040 h 2344739"/>
              <a:gd name="connsiteX72" fmla="*/ 9005201 w 12192001"/>
              <a:gd name="connsiteY72" fmla="*/ 1913800 h 2344739"/>
              <a:gd name="connsiteX73" fmla="*/ 8996232 w 12192001"/>
              <a:gd name="connsiteY73" fmla="*/ 1915011 h 2344739"/>
              <a:gd name="connsiteX74" fmla="*/ 8990394 w 12192001"/>
              <a:gd name="connsiteY74" fmla="*/ 1917072 h 2344739"/>
              <a:gd name="connsiteX75" fmla="*/ 8974337 w 12192001"/>
              <a:gd name="connsiteY75" fmla="*/ 1920298 h 2344739"/>
              <a:gd name="connsiteX76" fmla="*/ 8968011 w 12192001"/>
              <a:gd name="connsiteY76" fmla="*/ 1919598 h 2344739"/>
              <a:gd name="connsiteX77" fmla="*/ 8963048 w 12192001"/>
              <a:gd name="connsiteY77" fmla="*/ 1917373 h 2344739"/>
              <a:gd name="connsiteX78" fmla="*/ 8928988 w 12192001"/>
              <a:gd name="connsiteY78" fmla="*/ 1914185 h 2344739"/>
              <a:gd name="connsiteX79" fmla="*/ 8752444 w 12192001"/>
              <a:gd name="connsiteY79" fmla="*/ 1933417 h 2344739"/>
              <a:gd name="connsiteX80" fmla="*/ 8707847 w 12192001"/>
              <a:gd name="connsiteY80" fmla="*/ 1935518 h 2344739"/>
              <a:gd name="connsiteX81" fmla="*/ 8596071 w 12192001"/>
              <a:gd name="connsiteY81" fmla="*/ 1944090 h 2344739"/>
              <a:gd name="connsiteX82" fmla="*/ 8525230 w 12192001"/>
              <a:gd name="connsiteY82" fmla="*/ 1929248 h 2344739"/>
              <a:gd name="connsiteX83" fmla="*/ 8510983 w 12192001"/>
              <a:gd name="connsiteY83" fmla="*/ 1935163 h 2344739"/>
              <a:gd name="connsiteX84" fmla="*/ 8506167 w 12192001"/>
              <a:gd name="connsiteY84" fmla="*/ 1938164 h 2344739"/>
              <a:gd name="connsiteX85" fmla="*/ 8497968 w 12192001"/>
              <a:gd name="connsiteY85" fmla="*/ 1940902 h 2344739"/>
              <a:gd name="connsiteX86" fmla="*/ 8497594 w 12192001"/>
              <a:gd name="connsiteY86" fmla="*/ 1940723 h 2344739"/>
              <a:gd name="connsiteX87" fmla="*/ 8490249 w 12192001"/>
              <a:gd name="connsiteY87" fmla="*/ 1943773 h 2344739"/>
              <a:gd name="connsiteX88" fmla="*/ 8367182 w 12192001"/>
              <a:gd name="connsiteY88" fmla="*/ 1957815 h 2344739"/>
              <a:gd name="connsiteX89" fmla="*/ 8353799 w 12192001"/>
              <a:gd name="connsiteY89" fmla="*/ 1958009 h 2344739"/>
              <a:gd name="connsiteX90" fmla="*/ 8352373 w 12192001"/>
              <a:gd name="connsiteY90" fmla="*/ 1957169 h 2344739"/>
              <a:gd name="connsiteX91" fmla="*/ 8320104 w 12192001"/>
              <a:gd name="connsiteY91" fmla="*/ 1974587 h 2344739"/>
              <a:gd name="connsiteX92" fmla="*/ 8314433 w 12192001"/>
              <a:gd name="connsiteY92" fmla="*/ 1974913 h 2344739"/>
              <a:gd name="connsiteX93" fmla="*/ 8295174 w 12192001"/>
              <a:gd name="connsiteY93" fmla="*/ 1988808 h 2344739"/>
              <a:gd name="connsiteX94" fmla="*/ 8284276 w 12192001"/>
              <a:gd name="connsiteY94" fmla="*/ 1994631 h 2344739"/>
              <a:gd name="connsiteX95" fmla="*/ 8283150 w 12192001"/>
              <a:gd name="connsiteY95" fmla="*/ 1999074 h 2344739"/>
              <a:gd name="connsiteX96" fmla="*/ 8266076 w 12192001"/>
              <a:gd name="connsiteY96" fmla="*/ 2006249 h 2344739"/>
              <a:gd name="connsiteX97" fmla="*/ 8263377 w 12192001"/>
              <a:gd name="connsiteY97" fmla="*/ 2006019 h 2344739"/>
              <a:gd name="connsiteX98" fmla="*/ 8252033 w 12192001"/>
              <a:gd name="connsiteY98" fmla="*/ 2015862 h 2344739"/>
              <a:gd name="connsiteX99" fmla="*/ 8245834 w 12192001"/>
              <a:gd name="connsiteY99" fmla="*/ 2028854 h 2344739"/>
              <a:gd name="connsiteX100" fmla="*/ 8090272 w 12192001"/>
              <a:gd name="connsiteY100" fmla="*/ 2075015 h 2344739"/>
              <a:gd name="connsiteX101" fmla="*/ 7905407 w 12192001"/>
              <a:gd name="connsiteY101" fmla="*/ 2116988 h 2344739"/>
              <a:gd name="connsiteX102" fmla="*/ 7718745 w 12192001"/>
              <a:gd name="connsiteY102" fmla="*/ 2142703 h 2344739"/>
              <a:gd name="connsiteX103" fmla="*/ 7614347 w 12192001"/>
              <a:gd name="connsiteY103" fmla="*/ 2139232 h 2344739"/>
              <a:gd name="connsiteX104" fmla="*/ 7527543 w 12192001"/>
              <a:gd name="connsiteY104" fmla="*/ 2145060 h 2344739"/>
              <a:gd name="connsiteX105" fmla="*/ 7519571 w 12192001"/>
              <a:gd name="connsiteY105" fmla="*/ 2147613 h 2344739"/>
              <a:gd name="connsiteX106" fmla="*/ 7507411 w 12192001"/>
              <a:gd name="connsiteY106" fmla="*/ 2148948 h 2344739"/>
              <a:gd name="connsiteX107" fmla="*/ 7507040 w 12192001"/>
              <a:gd name="connsiteY107" fmla="*/ 2148621 h 2344739"/>
              <a:gd name="connsiteX108" fmla="*/ 7495795 w 12192001"/>
              <a:gd name="connsiteY108" fmla="*/ 2150573 h 2344739"/>
              <a:gd name="connsiteX109" fmla="*/ 7405391 w 12192001"/>
              <a:gd name="connsiteY109" fmla="*/ 2142468 h 2344739"/>
              <a:gd name="connsiteX110" fmla="*/ 7218559 w 12192001"/>
              <a:gd name="connsiteY110" fmla="*/ 2156680 h 2344739"/>
              <a:gd name="connsiteX111" fmla="*/ 7201101 w 12192001"/>
              <a:gd name="connsiteY111" fmla="*/ 2161230 h 2344739"/>
              <a:gd name="connsiteX112" fmla="*/ 7197004 w 12192001"/>
              <a:gd name="connsiteY112" fmla="*/ 2166588 h 2344739"/>
              <a:gd name="connsiteX113" fmla="*/ 7170808 w 12192001"/>
              <a:gd name="connsiteY113" fmla="*/ 2171236 h 2344739"/>
              <a:gd name="connsiteX114" fmla="*/ 7096988 w 12192001"/>
              <a:gd name="connsiteY114" fmla="*/ 2183464 h 2344739"/>
              <a:gd name="connsiteX115" fmla="*/ 7018496 w 12192001"/>
              <a:gd name="connsiteY115" fmla="*/ 2183090 h 2344739"/>
              <a:gd name="connsiteX116" fmla="*/ 6904146 w 12192001"/>
              <a:gd name="connsiteY116" fmla="*/ 2212596 h 2344739"/>
              <a:gd name="connsiteX117" fmla="*/ 6708222 w 12192001"/>
              <a:gd name="connsiteY117" fmla="*/ 2240551 h 2344739"/>
              <a:gd name="connsiteX118" fmla="*/ 6549454 w 12192001"/>
              <a:gd name="connsiteY118" fmla="*/ 2269327 h 2344739"/>
              <a:gd name="connsiteX119" fmla="*/ 6317560 w 12192001"/>
              <a:gd name="connsiteY119" fmla="*/ 2316127 h 2344739"/>
              <a:gd name="connsiteX120" fmla="*/ 6168674 w 12192001"/>
              <a:gd name="connsiteY120" fmla="*/ 2318214 h 2344739"/>
              <a:gd name="connsiteX121" fmla="*/ 6073848 w 12192001"/>
              <a:gd name="connsiteY121" fmla="*/ 2338676 h 2344739"/>
              <a:gd name="connsiteX122" fmla="*/ 6068529 w 12192001"/>
              <a:gd name="connsiteY122" fmla="*/ 2337139 h 2344739"/>
              <a:gd name="connsiteX123" fmla="*/ 6048638 w 12192001"/>
              <a:gd name="connsiteY123" fmla="*/ 2337822 h 2344739"/>
              <a:gd name="connsiteX124" fmla="*/ 6041285 w 12192001"/>
              <a:gd name="connsiteY124" fmla="*/ 2329473 h 2344739"/>
              <a:gd name="connsiteX125" fmla="*/ 6010090 w 12192001"/>
              <a:gd name="connsiteY125" fmla="*/ 2324380 h 2344739"/>
              <a:gd name="connsiteX126" fmla="*/ 5957375 w 12192001"/>
              <a:gd name="connsiteY126" fmla="*/ 2328024 h 2344739"/>
              <a:gd name="connsiteX127" fmla="*/ 5758919 w 12192001"/>
              <a:gd name="connsiteY127" fmla="*/ 2343716 h 2344739"/>
              <a:gd name="connsiteX128" fmla="*/ 5626960 w 12192001"/>
              <a:gd name="connsiteY128" fmla="*/ 2344739 h 2344739"/>
              <a:gd name="connsiteX129" fmla="*/ 5470906 w 12192001"/>
              <a:gd name="connsiteY129" fmla="*/ 2330719 h 2344739"/>
              <a:gd name="connsiteX130" fmla="*/ 5432761 w 12192001"/>
              <a:gd name="connsiteY130" fmla="*/ 2319466 h 2344739"/>
              <a:gd name="connsiteX131" fmla="*/ 5381669 w 12192001"/>
              <a:gd name="connsiteY131" fmla="*/ 2301764 h 2344739"/>
              <a:gd name="connsiteX132" fmla="*/ 5261764 w 12192001"/>
              <a:gd name="connsiteY132" fmla="*/ 2281347 h 2344739"/>
              <a:gd name="connsiteX133" fmla="*/ 5222961 w 12192001"/>
              <a:gd name="connsiteY133" fmla="*/ 2270223 h 2344739"/>
              <a:gd name="connsiteX134" fmla="*/ 5174660 w 12192001"/>
              <a:gd name="connsiteY134" fmla="*/ 2267233 h 2344739"/>
              <a:gd name="connsiteX135" fmla="*/ 5156554 w 12192001"/>
              <a:gd name="connsiteY135" fmla="*/ 2260010 h 2344739"/>
              <a:gd name="connsiteX136" fmla="*/ 5142599 w 12192001"/>
              <a:gd name="connsiteY136" fmla="*/ 2256610 h 2344739"/>
              <a:gd name="connsiteX137" fmla="*/ 5139596 w 12192001"/>
              <a:gd name="connsiteY137" fmla="*/ 2254509 h 2344739"/>
              <a:gd name="connsiteX138" fmla="*/ 5121659 w 12192001"/>
              <a:gd name="connsiteY138" fmla="*/ 2243656 h 2344739"/>
              <a:gd name="connsiteX139" fmla="*/ 5065790 w 12192001"/>
              <a:gd name="connsiteY139" fmla="*/ 2250227 h 2344739"/>
              <a:gd name="connsiteX140" fmla="*/ 5011514 w 12192001"/>
              <a:gd name="connsiteY140" fmla="*/ 2233846 h 2344739"/>
              <a:gd name="connsiteX141" fmla="*/ 4840441 w 12192001"/>
              <a:gd name="connsiteY141" fmla="*/ 2209829 h 2344739"/>
              <a:gd name="connsiteX142" fmla="*/ 4762447 w 12192001"/>
              <a:gd name="connsiteY142" fmla="*/ 2182061 h 2344739"/>
              <a:gd name="connsiteX143" fmla="*/ 4723186 w 12192001"/>
              <a:gd name="connsiteY143" fmla="*/ 2173047 h 2344739"/>
              <a:gd name="connsiteX144" fmla="*/ 4721176 w 12192001"/>
              <a:gd name="connsiteY144" fmla="*/ 2172298 h 2344739"/>
              <a:gd name="connsiteX145" fmla="*/ 4722111 w 12192001"/>
              <a:gd name="connsiteY145" fmla="*/ 2172087 h 2344739"/>
              <a:gd name="connsiteX146" fmla="*/ 4717202 w 12192001"/>
              <a:gd name="connsiteY146" fmla="*/ 2170817 h 2344739"/>
              <a:gd name="connsiteX147" fmla="*/ 4721176 w 12192001"/>
              <a:gd name="connsiteY147" fmla="*/ 2172298 h 2344739"/>
              <a:gd name="connsiteX148" fmla="*/ 4715526 w 12192001"/>
              <a:gd name="connsiteY148" fmla="*/ 2173573 h 2344739"/>
              <a:gd name="connsiteX149" fmla="*/ 4515814 w 12192001"/>
              <a:gd name="connsiteY149" fmla="*/ 2163671 h 2344739"/>
              <a:gd name="connsiteX150" fmla="*/ 4428543 w 12192001"/>
              <a:gd name="connsiteY150" fmla="*/ 2153020 h 2344739"/>
              <a:gd name="connsiteX151" fmla="*/ 4362875 w 12192001"/>
              <a:gd name="connsiteY151" fmla="*/ 2151674 h 2344739"/>
              <a:gd name="connsiteX152" fmla="*/ 4316966 w 12192001"/>
              <a:gd name="connsiteY152" fmla="*/ 2158289 h 2344739"/>
              <a:gd name="connsiteX153" fmla="*/ 4315110 w 12192001"/>
              <a:gd name="connsiteY153" fmla="*/ 2156948 h 2344739"/>
              <a:gd name="connsiteX154" fmla="*/ 4295144 w 12192001"/>
              <a:gd name="connsiteY154" fmla="*/ 2155069 h 2344739"/>
              <a:gd name="connsiteX155" fmla="*/ 4290064 w 12192001"/>
              <a:gd name="connsiteY155" fmla="*/ 2157986 h 2344739"/>
              <a:gd name="connsiteX156" fmla="*/ 4276142 w 12192001"/>
              <a:gd name="connsiteY156" fmla="*/ 2157740 h 2344739"/>
              <a:gd name="connsiteX157" fmla="*/ 4248117 w 12192001"/>
              <a:gd name="connsiteY157" fmla="*/ 2160064 h 2344739"/>
              <a:gd name="connsiteX158" fmla="*/ 4202051 w 12192001"/>
              <a:gd name="connsiteY158" fmla="*/ 2157269 h 2344739"/>
              <a:gd name="connsiteX159" fmla="*/ 4201745 w 12192001"/>
              <a:gd name="connsiteY159" fmla="*/ 2156010 h 2344739"/>
              <a:gd name="connsiteX160" fmla="*/ 4191248 w 12192001"/>
              <a:gd name="connsiteY160" fmla="*/ 2150376 h 2344739"/>
              <a:gd name="connsiteX161" fmla="*/ 4142745 w 12192001"/>
              <a:gd name="connsiteY161" fmla="*/ 2134511 h 2344739"/>
              <a:gd name="connsiteX162" fmla="*/ 4083097 w 12192001"/>
              <a:gd name="connsiteY162" fmla="*/ 2107978 h 2344739"/>
              <a:gd name="connsiteX163" fmla="*/ 4074546 w 12192001"/>
              <a:gd name="connsiteY163" fmla="*/ 2107143 h 2344739"/>
              <a:gd name="connsiteX164" fmla="*/ 4074427 w 12192001"/>
              <a:gd name="connsiteY164" fmla="*/ 2106844 h 2344739"/>
              <a:gd name="connsiteX165" fmla="*/ 4065510 w 12192001"/>
              <a:gd name="connsiteY165" fmla="*/ 2105400 h 2344739"/>
              <a:gd name="connsiteX166" fmla="*/ 4058954 w 12192001"/>
              <a:gd name="connsiteY166" fmla="*/ 2105618 h 2344739"/>
              <a:gd name="connsiteX167" fmla="*/ 4042364 w 12192001"/>
              <a:gd name="connsiteY167" fmla="*/ 2103997 h 2344739"/>
              <a:gd name="connsiteX168" fmla="*/ 4036997 w 12192001"/>
              <a:gd name="connsiteY168" fmla="*/ 2101563 h 2344739"/>
              <a:gd name="connsiteX169" fmla="*/ 4035363 w 12192001"/>
              <a:gd name="connsiteY169" fmla="*/ 2097896 h 2344739"/>
              <a:gd name="connsiteX170" fmla="*/ 4033778 w 12192001"/>
              <a:gd name="connsiteY170" fmla="*/ 2098131 h 2344739"/>
              <a:gd name="connsiteX171" fmla="*/ 4004538 w 12192001"/>
              <a:gd name="connsiteY171" fmla="*/ 2085563 h 2344739"/>
              <a:gd name="connsiteX172" fmla="*/ 3936846 w 12192001"/>
              <a:gd name="connsiteY172" fmla="*/ 2068106 h 2344739"/>
              <a:gd name="connsiteX173" fmla="*/ 3897275 w 12192001"/>
              <a:gd name="connsiteY173" fmla="*/ 2062451 h 2344739"/>
              <a:gd name="connsiteX174" fmla="*/ 3789760 w 12192001"/>
              <a:gd name="connsiteY174" fmla="*/ 2042213 h 2344739"/>
              <a:gd name="connsiteX175" fmla="*/ 3682513 w 12192001"/>
              <a:gd name="connsiteY175" fmla="*/ 2018290 h 2344739"/>
              <a:gd name="connsiteX176" fmla="*/ 3610035 w 12192001"/>
              <a:gd name="connsiteY176" fmla="*/ 1986019 h 2344739"/>
              <a:gd name="connsiteX177" fmla="*/ 3603855 w 12192001"/>
              <a:gd name="connsiteY177" fmla="*/ 1987381 h 2344739"/>
              <a:gd name="connsiteX178" fmla="*/ 3594736 w 12192001"/>
              <a:gd name="connsiteY178" fmla="*/ 1987545 h 2344739"/>
              <a:gd name="connsiteX179" fmla="*/ 3594501 w 12192001"/>
              <a:gd name="connsiteY179" fmla="*/ 1987276 h 2344739"/>
              <a:gd name="connsiteX180" fmla="*/ 3585978 w 12192001"/>
              <a:gd name="connsiteY180" fmla="*/ 1987966 h 2344739"/>
              <a:gd name="connsiteX181" fmla="*/ 3536135 w 12192001"/>
              <a:gd name="connsiteY181" fmla="*/ 1978267 h 2344739"/>
              <a:gd name="connsiteX182" fmla="*/ 3473223 w 12192001"/>
              <a:gd name="connsiteY182" fmla="*/ 1974606 h 2344739"/>
              <a:gd name="connsiteX183" fmla="*/ 3400728 w 12192001"/>
              <a:gd name="connsiteY183" fmla="*/ 1962558 h 2344739"/>
              <a:gd name="connsiteX184" fmla="*/ 3363888 w 12192001"/>
              <a:gd name="connsiteY184" fmla="*/ 1979510 h 2344739"/>
              <a:gd name="connsiteX185" fmla="*/ 3344026 w 12192001"/>
              <a:gd name="connsiteY185" fmla="*/ 1981192 h 2344739"/>
              <a:gd name="connsiteX186" fmla="*/ 3341698 w 12192001"/>
              <a:gd name="connsiteY186" fmla="*/ 1980217 h 2344739"/>
              <a:gd name="connsiteX187" fmla="*/ 3262356 w 12192001"/>
              <a:gd name="connsiteY187" fmla="*/ 1986094 h 2344739"/>
              <a:gd name="connsiteX188" fmla="*/ 3142556 w 12192001"/>
              <a:gd name="connsiteY188" fmla="*/ 1993869 h 2344739"/>
              <a:gd name="connsiteX189" fmla="*/ 3030291 w 12192001"/>
              <a:gd name="connsiteY189" fmla="*/ 1996512 h 2344739"/>
              <a:gd name="connsiteX190" fmla="*/ 2781569 w 12192001"/>
              <a:gd name="connsiteY190" fmla="*/ 2018333 h 2344739"/>
              <a:gd name="connsiteX191" fmla="*/ 2646527 w 12192001"/>
              <a:gd name="connsiteY191" fmla="*/ 2028869 h 2344739"/>
              <a:gd name="connsiteX192" fmla="*/ 2568028 w 12192001"/>
              <a:gd name="connsiteY192" fmla="*/ 2002628 h 2344739"/>
              <a:gd name="connsiteX193" fmla="*/ 2443255 w 12192001"/>
              <a:gd name="connsiteY193" fmla="*/ 2016529 h 2344739"/>
              <a:gd name="connsiteX194" fmla="*/ 2315112 w 12192001"/>
              <a:gd name="connsiteY194" fmla="*/ 2024996 h 2344739"/>
              <a:gd name="connsiteX195" fmla="*/ 2208578 w 12192001"/>
              <a:gd name="connsiteY195" fmla="*/ 2019763 h 2344739"/>
              <a:gd name="connsiteX196" fmla="*/ 2094665 w 12192001"/>
              <a:gd name="connsiteY196" fmla="*/ 2003052 h 2344739"/>
              <a:gd name="connsiteX197" fmla="*/ 1997356 w 12192001"/>
              <a:gd name="connsiteY197" fmla="*/ 1995032 h 2344739"/>
              <a:gd name="connsiteX198" fmla="*/ 1928172 w 12192001"/>
              <a:gd name="connsiteY198" fmla="*/ 2016977 h 2344739"/>
              <a:gd name="connsiteX199" fmla="*/ 1921650 w 12192001"/>
              <a:gd name="connsiteY199" fmla="*/ 2012146 h 2344739"/>
              <a:gd name="connsiteX200" fmla="*/ 1873080 w 12192001"/>
              <a:gd name="connsiteY200" fmla="*/ 2013741 h 2344739"/>
              <a:gd name="connsiteX201" fmla="*/ 1786655 w 12192001"/>
              <a:gd name="connsiteY201" fmla="*/ 2041363 h 2344739"/>
              <a:gd name="connsiteX202" fmla="*/ 1738204 w 12192001"/>
              <a:gd name="connsiteY202" fmla="*/ 2036312 h 2344739"/>
              <a:gd name="connsiteX203" fmla="*/ 1675071 w 12192001"/>
              <a:gd name="connsiteY203" fmla="*/ 2019963 h 2344739"/>
              <a:gd name="connsiteX204" fmla="*/ 1608669 w 12192001"/>
              <a:gd name="connsiteY204" fmla="*/ 2013066 h 2344739"/>
              <a:gd name="connsiteX205" fmla="*/ 1496110 w 12192001"/>
              <a:gd name="connsiteY205" fmla="*/ 1987476 h 2344739"/>
              <a:gd name="connsiteX206" fmla="*/ 1149979 w 12192001"/>
              <a:gd name="connsiteY206" fmla="*/ 1938041 h 2344739"/>
              <a:gd name="connsiteX207" fmla="*/ 858269 w 12192001"/>
              <a:gd name="connsiteY207" fmla="*/ 1928608 h 2344739"/>
              <a:gd name="connsiteX208" fmla="*/ 837540 w 12192001"/>
              <a:gd name="connsiteY208" fmla="*/ 1929821 h 2344739"/>
              <a:gd name="connsiteX209" fmla="*/ 816809 w 12192001"/>
              <a:gd name="connsiteY209" fmla="*/ 1927857 h 2344739"/>
              <a:gd name="connsiteX210" fmla="*/ 811506 w 12192001"/>
              <a:gd name="connsiteY210" fmla="*/ 1930751 h 2344739"/>
              <a:gd name="connsiteX211" fmla="*/ 797041 w 12192001"/>
              <a:gd name="connsiteY211" fmla="*/ 1930446 h 2344739"/>
              <a:gd name="connsiteX212" fmla="*/ 767901 w 12192001"/>
              <a:gd name="connsiteY212" fmla="*/ 1932653 h 2344739"/>
              <a:gd name="connsiteX213" fmla="*/ 720047 w 12192001"/>
              <a:gd name="connsiteY213" fmla="*/ 1929661 h 2344739"/>
              <a:gd name="connsiteX214" fmla="*/ 719742 w 12192001"/>
              <a:gd name="connsiteY214" fmla="*/ 1928399 h 2344739"/>
              <a:gd name="connsiteX215" fmla="*/ 708875 w 12192001"/>
              <a:gd name="connsiteY215" fmla="*/ 1922722 h 2344739"/>
              <a:gd name="connsiteX216" fmla="*/ 596792 w 12192001"/>
              <a:gd name="connsiteY216" fmla="*/ 1879864 h 2344739"/>
              <a:gd name="connsiteX217" fmla="*/ 578535 w 12192001"/>
              <a:gd name="connsiteY217" fmla="*/ 1877212 h 2344739"/>
              <a:gd name="connsiteX218" fmla="*/ 571717 w 12192001"/>
              <a:gd name="connsiteY218" fmla="*/ 1877401 h 2344739"/>
              <a:gd name="connsiteX219" fmla="*/ 445099 w 12192001"/>
              <a:gd name="connsiteY219" fmla="*/ 1839371 h 2344739"/>
              <a:gd name="connsiteX220" fmla="*/ 404015 w 12192001"/>
              <a:gd name="connsiteY220" fmla="*/ 1833548 h 2344739"/>
              <a:gd name="connsiteX221" fmla="*/ 292435 w 12192001"/>
              <a:gd name="connsiteY221" fmla="*/ 1812852 h 2344739"/>
              <a:gd name="connsiteX222" fmla="*/ 118381 w 12192001"/>
              <a:gd name="connsiteY222" fmla="*/ 1761047 h 2344739"/>
              <a:gd name="connsiteX223" fmla="*/ 15526 w 12192001"/>
              <a:gd name="connsiteY223" fmla="*/ 1758191 h 2344739"/>
              <a:gd name="connsiteX224" fmla="*/ 2 w 12192001"/>
              <a:gd name="connsiteY224" fmla="*/ 1752722 h 2344739"/>
              <a:gd name="connsiteX225" fmla="*/ 1 w 12192001"/>
              <a:gd name="connsiteY225" fmla="*/ 762497 h 2344739"/>
              <a:gd name="connsiteX226" fmla="*/ 0 w 12192001"/>
              <a:gd name="connsiteY226" fmla="*/ 762497 h 2344739"/>
              <a:gd name="connsiteX227" fmla="*/ 0 w 12192001"/>
              <a:gd name="connsiteY227" fmla="*/ 222213 h 2344739"/>
              <a:gd name="connsiteX228" fmla="*/ 0 w 12192001"/>
              <a:gd name="connsiteY228"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05669 w 12192001"/>
              <a:gd name="connsiteY25" fmla="*/ 1033623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13812 w 12192001"/>
              <a:gd name="connsiteY69" fmla="*/ 1919069 h 2344739"/>
              <a:gd name="connsiteX70" fmla="*/ 9053453 w 12192001"/>
              <a:gd name="connsiteY70" fmla="*/ 1910755 h 2344739"/>
              <a:gd name="connsiteX71" fmla="*/ 9005486 w 12192001"/>
              <a:gd name="connsiteY71" fmla="*/ 1914040 h 2344739"/>
              <a:gd name="connsiteX72" fmla="*/ 9005201 w 12192001"/>
              <a:gd name="connsiteY72" fmla="*/ 1913800 h 2344739"/>
              <a:gd name="connsiteX73" fmla="*/ 8996232 w 12192001"/>
              <a:gd name="connsiteY73" fmla="*/ 1915011 h 2344739"/>
              <a:gd name="connsiteX74" fmla="*/ 8990394 w 12192001"/>
              <a:gd name="connsiteY74" fmla="*/ 1917072 h 2344739"/>
              <a:gd name="connsiteX75" fmla="*/ 8974337 w 12192001"/>
              <a:gd name="connsiteY75" fmla="*/ 1920298 h 2344739"/>
              <a:gd name="connsiteX76" fmla="*/ 8968011 w 12192001"/>
              <a:gd name="connsiteY76" fmla="*/ 1919598 h 2344739"/>
              <a:gd name="connsiteX77" fmla="*/ 8963048 w 12192001"/>
              <a:gd name="connsiteY77" fmla="*/ 1917373 h 2344739"/>
              <a:gd name="connsiteX78" fmla="*/ 8928988 w 12192001"/>
              <a:gd name="connsiteY78" fmla="*/ 1914185 h 2344739"/>
              <a:gd name="connsiteX79" fmla="*/ 8752444 w 12192001"/>
              <a:gd name="connsiteY79" fmla="*/ 1933417 h 2344739"/>
              <a:gd name="connsiteX80" fmla="*/ 8707847 w 12192001"/>
              <a:gd name="connsiteY80" fmla="*/ 1935518 h 2344739"/>
              <a:gd name="connsiteX81" fmla="*/ 8596071 w 12192001"/>
              <a:gd name="connsiteY81" fmla="*/ 1944090 h 2344739"/>
              <a:gd name="connsiteX82" fmla="*/ 8525230 w 12192001"/>
              <a:gd name="connsiteY82" fmla="*/ 1929248 h 2344739"/>
              <a:gd name="connsiteX83" fmla="*/ 8510983 w 12192001"/>
              <a:gd name="connsiteY83" fmla="*/ 1935163 h 2344739"/>
              <a:gd name="connsiteX84" fmla="*/ 8506167 w 12192001"/>
              <a:gd name="connsiteY84" fmla="*/ 1938164 h 2344739"/>
              <a:gd name="connsiteX85" fmla="*/ 8497968 w 12192001"/>
              <a:gd name="connsiteY85" fmla="*/ 1940902 h 2344739"/>
              <a:gd name="connsiteX86" fmla="*/ 8497594 w 12192001"/>
              <a:gd name="connsiteY86" fmla="*/ 1940723 h 2344739"/>
              <a:gd name="connsiteX87" fmla="*/ 8490249 w 12192001"/>
              <a:gd name="connsiteY87" fmla="*/ 1943773 h 2344739"/>
              <a:gd name="connsiteX88" fmla="*/ 8367182 w 12192001"/>
              <a:gd name="connsiteY88" fmla="*/ 1957815 h 2344739"/>
              <a:gd name="connsiteX89" fmla="*/ 8353799 w 12192001"/>
              <a:gd name="connsiteY89" fmla="*/ 1958009 h 2344739"/>
              <a:gd name="connsiteX90" fmla="*/ 8352373 w 12192001"/>
              <a:gd name="connsiteY90" fmla="*/ 1957169 h 2344739"/>
              <a:gd name="connsiteX91" fmla="*/ 8320104 w 12192001"/>
              <a:gd name="connsiteY91" fmla="*/ 1974587 h 2344739"/>
              <a:gd name="connsiteX92" fmla="*/ 8314433 w 12192001"/>
              <a:gd name="connsiteY92" fmla="*/ 1974913 h 2344739"/>
              <a:gd name="connsiteX93" fmla="*/ 8295174 w 12192001"/>
              <a:gd name="connsiteY93" fmla="*/ 1988808 h 2344739"/>
              <a:gd name="connsiteX94" fmla="*/ 8284276 w 12192001"/>
              <a:gd name="connsiteY94" fmla="*/ 1994631 h 2344739"/>
              <a:gd name="connsiteX95" fmla="*/ 8283150 w 12192001"/>
              <a:gd name="connsiteY95" fmla="*/ 1999074 h 2344739"/>
              <a:gd name="connsiteX96" fmla="*/ 8266076 w 12192001"/>
              <a:gd name="connsiteY96" fmla="*/ 2006249 h 2344739"/>
              <a:gd name="connsiteX97" fmla="*/ 8263377 w 12192001"/>
              <a:gd name="connsiteY97" fmla="*/ 2006019 h 2344739"/>
              <a:gd name="connsiteX98" fmla="*/ 8252033 w 12192001"/>
              <a:gd name="connsiteY98" fmla="*/ 2015862 h 2344739"/>
              <a:gd name="connsiteX99" fmla="*/ 8245834 w 12192001"/>
              <a:gd name="connsiteY99" fmla="*/ 2028854 h 2344739"/>
              <a:gd name="connsiteX100" fmla="*/ 8090272 w 12192001"/>
              <a:gd name="connsiteY100" fmla="*/ 2075015 h 2344739"/>
              <a:gd name="connsiteX101" fmla="*/ 7905407 w 12192001"/>
              <a:gd name="connsiteY101" fmla="*/ 2116988 h 2344739"/>
              <a:gd name="connsiteX102" fmla="*/ 7718745 w 12192001"/>
              <a:gd name="connsiteY102" fmla="*/ 2142703 h 2344739"/>
              <a:gd name="connsiteX103" fmla="*/ 7614347 w 12192001"/>
              <a:gd name="connsiteY103" fmla="*/ 2139232 h 2344739"/>
              <a:gd name="connsiteX104" fmla="*/ 7527543 w 12192001"/>
              <a:gd name="connsiteY104" fmla="*/ 2145060 h 2344739"/>
              <a:gd name="connsiteX105" fmla="*/ 7519571 w 12192001"/>
              <a:gd name="connsiteY105" fmla="*/ 2147613 h 2344739"/>
              <a:gd name="connsiteX106" fmla="*/ 7507411 w 12192001"/>
              <a:gd name="connsiteY106" fmla="*/ 2148948 h 2344739"/>
              <a:gd name="connsiteX107" fmla="*/ 7507040 w 12192001"/>
              <a:gd name="connsiteY107" fmla="*/ 2148621 h 2344739"/>
              <a:gd name="connsiteX108" fmla="*/ 7495795 w 12192001"/>
              <a:gd name="connsiteY108" fmla="*/ 2150573 h 2344739"/>
              <a:gd name="connsiteX109" fmla="*/ 7405391 w 12192001"/>
              <a:gd name="connsiteY109" fmla="*/ 2142468 h 2344739"/>
              <a:gd name="connsiteX110" fmla="*/ 7218559 w 12192001"/>
              <a:gd name="connsiteY110" fmla="*/ 2156680 h 2344739"/>
              <a:gd name="connsiteX111" fmla="*/ 7201101 w 12192001"/>
              <a:gd name="connsiteY111" fmla="*/ 2161230 h 2344739"/>
              <a:gd name="connsiteX112" fmla="*/ 7197004 w 12192001"/>
              <a:gd name="connsiteY112" fmla="*/ 2166588 h 2344739"/>
              <a:gd name="connsiteX113" fmla="*/ 7170808 w 12192001"/>
              <a:gd name="connsiteY113" fmla="*/ 2171236 h 2344739"/>
              <a:gd name="connsiteX114" fmla="*/ 7096988 w 12192001"/>
              <a:gd name="connsiteY114" fmla="*/ 2183464 h 2344739"/>
              <a:gd name="connsiteX115" fmla="*/ 7018496 w 12192001"/>
              <a:gd name="connsiteY115" fmla="*/ 2183090 h 2344739"/>
              <a:gd name="connsiteX116" fmla="*/ 6904146 w 12192001"/>
              <a:gd name="connsiteY116" fmla="*/ 2212596 h 2344739"/>
              <a:gd name="connsiteX117" fmla="*/ 6708222 w 12192001"/>
              <a:gd name="connsiteY117" fmla="*/ 2240551 h 2344739"/>
              <a:gd name="connsiteX118" fmla="*/ 6549454 w 12192001"/>
              <a:gd name="connsiteY118" fmla="*/ 2269327 h 2344739"/>
              <a:gd name="connsiteX119" fmla="*/ 6317560 w 12192001"/>
              <a:gd name="connsiteY119" fmla="*/ 2316127 h 2344739"/>
              <a:gd name="connsiteX120" fmla="*/ 6168674 w 12192001"/>
              <a:gd name="connsiteY120" fmla="*/ 2318214 h 2344739"/>
              <a:gd name="connsiteX121" fmla="*/ 6073848 w 12192001"/>
              <a:gd name="connsiteY121" fmla="*/ 2338676 h 2344739"/>
              <a:gd name="connsiteX122" fmla="*/ 6068529 w 12192001"/>
              <a:gd name="connsiteY122" fmla="*/ 2337139 h 2344739"/>
              <a:gd name="connsiteX123" fmla="*/ 6048638 w 12192001"/>
              <a:gd name="connsiteY123" fmla="*/ 2337822 h 2344739"/>
              <a:gd name="connsiteX124" fmla="*/ 6041285 w 12192001"/>
              <a:gd name="connsiteY124" fmla="*/ 2329473 h 2344739"/>
              <a:gd name="connsiteX125" fmla="*/ 6010090 w 12192001"/>
              <a:gd name="connsiteY125" fmla="*/ 2324380 h 2344739"/>
              <a:gd name="connsiteX126" fmla="*/ 5957375 w 12192001"/>
              <a:gd name="connsiteY126" fmla="*/ 2328024 h 2344739"/>
              <a:gd name="connsiteX127" fmla="*/ 5758919 w 12192001"/>
              <a:gd name="connsiteY127" fmla="*/ 2343716 h 2344739"/>
              <a:gd name="connsiteX128" fmla="*/ 5626960 w 12192001"/>
              <a:gd name="connsiteY128" fmla="*/ 2344739 h 2344739"/>
              <a:gd name="connsiteX129" fmla="*/ 5470906 w 12192001"/>
              <a:gd name="connsiteY129" fmla="*/ 2330719 h 2344739"/>
              <a:gd name="connsiteX130" fmla="*/ 5432761 w 12192001"/>
              <a:gd name="connsiteY130" fmla="*/ 2319466 h 2344739"/>
              <a:gd name="connsiteX131" fmla="*/ 5381669 w 12192001"/>
              <a:gd name="connsiteY131" fmla="*/ 2301764 h 2344739"/>
              <a:gd name="connsiteX132" fmla="*/ 5261764 w 12192001"/>
              <a:gd name="connsiteY132" fmla="*/ 2281347 h 2344739"/>
              <a:gd name="connsiteX133" fmla="*/ 5222961 w 12192001"/>
              <a:gd name="connsiteY133" fmla="*/ 2270223 h 2344739"/>
              <a:gd name="connsiteX134" fmla="*/ 5174660 w 12192001"/>
              <a:gd name="connsiteY134" fmla="*/ 2267233 h 2344739"/>
              <a:gd name="connsiteX135" fmla="*/ 5156554 w 12192001"/>
              <a:gd name="connsiteY135" fmla="*/ 2260010 h 2344739"/>
              <a:gd name="connsiteX136" fmla="*/ 5142599 w 12192001"/>
              <a:gd name="connsiteY136" fmla="*/ 2256610 h 2344739"/>
              <a:gd name="connsiteX137" fmla="*/ 5139596 w 12192001"/>
              <a:gd name="connsiteY137" fmla="*/ 2254509 h 2344739"/>
              <a:gd name="connsiteX138" fmla="*/ 5121659 w 12192001"/>
              <a:gd name="connsiteY138" fmla="*/ 2243656 h 2344739"/>
              <a:gd name="connsiteX139" fmla="*/ 5065790 w 12192001"/>
              <a:gd name="connsiteY139" fmla="*/ 2250227 h 2344739"/>
              <a:gd name="connsiteX140" fmla="*/ 5011514 w 12192001"/>
              <a:gd name="connsiteY140" fmla="*/ 2233846 h 2344739"/>
              <a:gd name="connsiteX141" fmla="*/ 4840441 w 12192001"/>
              <a:gd name="connsiteY141" fmla="*/ 2209829 h 2344739"/>
              <a:gd name="connsiteX142" fmla="*/ 4762447 w 12192001"/>
              <a:gd name="connsiteY142" fmla="*/ 2182061 h 2344739"/>
              <a:gd name="connsiteX143" fmla="*/ 4723186 w 12192001"/>
              <a:gd name="connsiteY143" fmla="*/ 2173047 h 2344739"/>
              <a:gd name="connsiteX144" fmla="*/ 4721176 w 12192001"/>
              <a:gd name="connsiteY144" fmla="*/ 2172298 h 2344739"/>
              <a:gd name="connsiteX145" fmla="*/ 4722111 w 12192001"/>
              <a:gd name="connsiteY145" fmla="*/ 2172087 h 2344739"/>
              <a:gd name="connsiteX146" fmla="*/ 4717202 w 12192001"/>
              <a:gd name="connsiteY146" fmla="*/ 2170817 h 2344739"/>
              <a:gd name="connsiteX147" fmla="*/ 4721176 w 12192001"/>
              <a:gd name="connsiteY147" fmla="*/ 2172298 h 2344739"/>
              <a:gd name="connsiteX148" fmla="*/ 4715526 w 12192001"/>
              <a:gd name="connsiteY148" fmla="*/ 2173573 h 2344739"/>
              <a:gd name="connsiteX149" fmla="*/ 4515814 w 12192001"/>
              <a:gd name="connsiteY149" fmla="*/ 2163671 h 2344739"/>
              <a:gd name="connsiteX150" fmla="*/ 4428543 w 12192001"/>
              <a:gd name="connsiteY150" fmla="*/ 2153020 h 2344739"/>
              <a:gd name="connsiteX151" fmla="*/ 4362875 w 12192001"/>
              <a:gd name="connsiteY151" fmla="*/ 2151674 h 2344739"/>
              <a:gd name="connsiteX152" fmla="*/ 4316966 w 12192001"/>
              <a:gd name="connsiteY152" fmla="*/ 2158289 h 2344739"/>
              <a:gd name="connsiteX153" fmla="*/ 4315110 w 12192001"/>
              <a:gd name="connsiteY153" fmla="*/ 2156948 h 2344739"/>
              <a:gd name="connsiteX154" fmla="*/ 4295144 w 12192001"/>
              <a:gd name="connsiteY154" fmla="*/ 2155069 h 2344739"/>
              <a:gd name="connsiteX155" fmla="*/ 4290064 w 12192001"/>
              <a:gd name="connsiteY155" fmla="*/ 2157986 h 2344739"/>
              <a:gd name="connsiteX156" fmla="*/ 4276142 w 12192001"/>
              <a:gd name="connsiteY156" fmla="*/ 2157740 h 2344739"/>
              <a:gd name="connsiteX157" fmla="*/ 4248117 w 12192001"/>
              <a:gd name="connsiteY157" fmla="*/ 2160064 h 2344739"/>
              <a:gd name="connsiteX158" fmla="*/ 4202051 w 12192001"/>
              <a:gd name="connsiteY158" fmla="*/ 2157269 h 2344739"/>
              <a:gd name="connsiteX159" fmla="*/ 4201745 w 12192001"/>
              <a:gd name="connsiteY159" fmla="*/ 2156010 h 2344739"/>
              <a:gd name="connsiteX160" fmla="*/ 4191248 w 12192001"/>
              <a:gd name="connsiteY160" fmla="*/ 2150376 h 2344739"/>
              <a:gd name="connsiteX161" fmla="*/ 4142745 w 12192001"/>
              <a:gd name="connsiteY161" fmla="*/ 2134511 h 2344739"/>
              <a:gd name="connsiteX162" fmla="*/ 4083097 w 12192001"/>
              <a:gd name="connsiteY162" fmla="*/ 2107978 h 2344739"/>
              <a:gd name="connsiteX163" fmla="*/ 4074546 w 12192001"/>
              <a:gd name="connsiteY163" fmla="*/ 2107143 h 2344739"/>
              <a:gd name="connsiteX164" fmla="*/ 4074427 w 12192001"/>
              <a:gd name="connsiteY164" fmla="*/ 2106844 h 2344739"/>
              <a:gd name="connsiteX165" fmla="*/ 4065510 w 12192001"/>
              <a:gd name="connsiteY165" fmla="*/ 2105400 h 2344739"/>
              <a:gd name="connsiteX166" fmla="*/ 4058954 w 12192001"/>
              <a:gd name="connsiteY166" fmla="*/ 2105618 h 2344739"/>
              <a:gd name="connsiteX167" fmla="*/ 4042364 w 12192001"/>
              <a:gd name="connsiteY167" fmla="*/ 2103997 h 2344739"/>
              <a:gd name="connsiteX168" fmla="*/ 4036997 w 12192001"/>
              <a:gd name="connsiteY168" fmla="*/ 2101563 h 2344739"/>
              <a:gd name="connsiteX169" fmla="*/ 4035363 w 12192001"/>
              <a:gd name="connsiteY169" fmla="*/ 2097896 h 2344739"/>
              <a:gd name="connsiteX170" fmla="*/ 4033778 w 12192001"/>
              <a:gd name="connsiteY170" fmla="*/ 2098131 h 2344739"/>
              <a:gd name="connsiteX171" fmla="*/ 4004538 w 12192001"/>
              <a:gd name="connsiteY171" fmla="*/ 2085563 h 2344739"/>
              <a:gd name="connsiteX172" fmla="*/ 3936846 w 12192001"/>
              <a:gd name="connsiteY172" fmla="*/ 2068106 h 2344739"/>
              <a:gd name="connsiteX173" fmla="*/ 3897275 w 12192001"/>
              <a:gd name="connsiteY173" fmla="*/ 2062451 h 2344739"/>
              <a:gd name="connsiteX174" fmla="*/ 3789760 w 12192001"/>
              <a:gd name="connsiteY174" fmla="*/ 2042213 h 2344739"/>
              <a:gd name="connsiteX175" fmla="*/ 3682513 w 12192001"/>
              <a:gd name="connsiteY175" fmla="*/ 2018290 h 2344739"/>
              <a:gd name="connsiteX176" fmla="*/ 3610035 w 12192001"/>
              <a:gd name="connsiteY176" fmla="*/ 1986019 h 2344739"/>
              <a:gd name="connsiteX177" fmla="*/ 3603855 w 12192001"/>
              <a:gd name="connsiteY177" fmla="*/ 1987381 h 2344739"/>
              <a:gd name="connsiteX178" fmla="*/ 3594736 w 12192001"/>
              <a:gd name="connsiteY178" fmla="*/ 1987545 h 2344739"/>
              <a:gd name="connsiteX179" fmla="*/ 3594501 w 12192001"/>
              <a:gd name="connsiteY179" fmla="*/ 1987276 h 2344739"/>
              <a:gd name="connsiteX180" fmla="*/ 3585978 w 12192001"/>
              <a:gd name="connsiteY180" fmla="*/ 1987966 h 2344739"/>
              <a:gd name="connsiteX181" fmla="*/ 3536135 w 12192001"/>
              <a:gd name="connsiteY181" fmla="*/ 1978267 h 2344739"/>
              <a:gd name="connsiteX182" fmla="*/ 3473223 w 12192001"/>
              <a:gd name="connsiteY182" fmla="*/ 1974606 h 2344739"/>
              <a:gd name="connsiteX183" fmla="*/ 3400728 w 12192001"/>
              <a:gd name="connsiteY183" fmla="*/ 1962558 h 2344739"/>
              <a:gd name="connsiteX184" fmla="*/ 3363888 w 12192001"/>
              <a:gd name="connsiteY184" fmla="*/ 1979510 h 2344739"/>
              <a:gd name="connsiteX185" fmla="*/ 3344026 w 12192001"/>
              <a:gd name="connsiteY185" fmla="*/ 1981192 h 2344739"/>
              <a:gd name="connsiteX186" fmla="*/ 3341698 w 12192001"/>
              <a:gd name="connsiteY186" fmla="*/ 1980217 h 2344739"/>
              <a:gd name="connsiteX187" fmla="*/ 3262356 w 12192001"/>
              <a:gd name="connsiteY187" fmla="*/ 1986094 h 2344739"/>
              <a:gd name="connsiteX188" fmla="*/ 3142556 w 12192001"/>
              <a:gd name="connsiteY188" fmla="*/ 1993869 h 2344739"/>
              <a:gd name="connsiteX189" fmla="*/ 3030291 w 12192001"/>
              <a:gd name="connsiteY189" fmla="*/ 1996512 h 2344739"/>
              <a:gd name="connsiteX190" fmla="*/ 2781569 w 12192001"/>
              <a:gd name="connsiteY190" fmla="*/ 2018333 h 2344739"/>
              <a:gd name="connsiteX191" fmla="*/ 2646527 w 12192001"/>
              <a:gd name="connsiteY191" fmla="*/ 2028869 h 2344739"/>
              <a:gd name="connsiteX192" fmla="*/ 2568028 w 12192001"/>
              <a:gd name="connsiteY192" fmla="*/ 2002628 h 2344739"/>
              <a:gd name="connsiteX193" fmla="*/ 2443255 w 12192001"/>
              <a:gd name="connsiteY193" fmla="*/ 2016529 h 2344739"/>
              <a:gd name="connsiteX194" fmla="*/ 2315112 w 12192001"/>
              <a:gd name="connsiteY194" fmla="*/ 2024996 h 2344739"/>
              <a:gd name="connsiteX195" fmla="*/ 2208578 w 12192001"/>
              <a:gd name="connsiteY195" fmla="*/ 2019763 h 2344739"/>
              <a:gd name="connsiteX196" fmla="*/ 2094665 w 12192001"/>
              <a:gd name="connsiteY196" fmla="*/ 2003052 h 2344739"/>
              <a:gd name="connsiteX197" fmla="*/ 1997356 w 12192001"/>
              <a:gd name="connsiteY197" fmla="*/ 1995032 h 2344739"/>
              <a:gd name="connsiteX198" fmla="*/ 1928172 w 12192001"/>
              <a:gd name="connsiteY198" fmla="*/ 2016977 h 2344739"/>
              <a:gd name="connsiteX199" fmla="*/ 1921650 w 12192001"/>
              <a:gd name="connsiteY199" fmla="*/ 2012146 h 2344739"/>
              <a:gd name="connsiteX200" fmla="*/ 1873080 w 12192001"/>
              <a:gd name="connsiteY200" fmla="*/ 2013741 h 2344739"/>
              <a:gd name="connsiteX201" fmla="*/ 1786655 w 12192001"/>
              <a:gd name="connsiteY201" fmla="*/ 2041363 h 2344739"/>
              <a:gd name="connsiteX202" fmla="*/ 1738204 w 12192001"/>
              <a:gd name="connsiteY202" fmla="*/ 2036312 h 2344739"/>
              <a:gd name="connsiteX203" fmla="*/ 1675071 w 12192001"/>
              <a:gd name="connsiteY203" fmla="*/ 2019963 h 2344739"/>
              <a:gd name="connsiteX204" fmla="*/ 1608669 w 12192001"/>
              <a:gd name="connsiteY204" fmla="*/ 2013066 h 2344739"/>
              <a:gd name="connsiteX205" fmla="*/ 1496110 w 12192001"/>
              <a:gd name="connsiteY205" fmla="*/ 1987476 h 2344739"/>
              <a:gd name="connsiteX206" fmla="*/ 1149979 w 12192001"/>
              <a:gd name="connsiteY206" fmla="*/ 1938041 h 2344739"/>
              <a:gd name="connsiteX207" fmla="*/ 858269 w 12192001"/>
              <a:gd name="connsiteY207" fmla="*/ 1928608 h 2344739"/>
              <a:gd name="connsiteX208" fmla="*/ 837540 w 12192001"/>
              <a:gd name="connsiteY208" fmla="*/ 1929821 h 2344739"/>
              <a:gd name="connsiteX209" fmla="*/ 816809 w 12192001"/>
              <a:gd name="connsiteY209" fmla="*/ 1927857 h 2344739"/>
              <a:gd name="connsiteX210" fmla="*/ 811506 w 12192001"/>
              <a:gd name="connsiteY210" fmla="*/ 1930751 h 2344739"/>
              <a:gd name="connsiteX211" fmla="*/ 767901 w 12192001"/>
              <a:gd name="connsiteY211" fmla="*/ 1932653 h 2344739"/>
              <a:gd name="connsiteX212" fmla="*/ 720047 w 12192001"/>
              <a:gd name="connsiteY212" fmla="*/ 1929661 h 2344739"/>
              <a:gd name="connsiteX213" fmla="*/ 719742 w 12192001"/>
              <a:gd name="connsiteY213" fmla="*/ 1928399 h 2344739"/>
              <a:gd name="connsiteX214" fmla="*/ 708875 w 12192001"/>
              <a:gd name="connsiteY214" fmla="*/ 1922722 h 2344739"/>
              <a:gd name="connsiteX215" fmla="*/ 596792 w 12192001"/>
              <a:gd name="connsiteY215" fmla="*/ 1879864 h 2344739"/>
              <a:gd name="connsiteX216" fmla="*/ 578535 w 12192001"/>
              <a:gd name="connsiteY216" fmla="*/ 1877212 h 2344739"/>
              <a:gd name="connsiteX217" fmla="*/ 571717 w 12192001"/>
              <a:gd name="connsiteY217" fmla="*/ 1877401 h 2344739"/>
              <a:gd name="connsiteX218" fmla="*/ 445099 w 12192001"/>
              <a:gd name="connsiteY218" fmla="*/ 1839371 h 2344739"/>
              <a:gd name="connsiteX219" fmla="*/ 404015 w 12192001"/>
              <a:gd name="connsiteY219" fmla="*/ 1833548 h 2344739"/>
              <a:gd name="connsiteX220" fmla="*/ 292435 w 12192001"/>
              <a:gd name="connsiteY220" fmla="*/ 1812852 h 2344739"/>
              <a:gd name="connsiteX221" fmla="*/ 118381 w 12192001"/>
              <a:gd name="connsiteY221" fmla="*/ 1761047 h 2344739"/>
              <a:gd name="connsiteX222" fmla="*/ 15526 w 12192001"/>
              <a:gd name="connsiteY222" fmla="*/ 1758191 h 2344739"/>
              <a:gd name="connsiteX223" fmla="*/ 2 w 12192001"/>
              <a:gd name="connsiteY223" fmla="*/ 1752722 h 2344739"/>
              <a:gd name="connsiteX224" fmla="*/ 1 w 12192001"/>
              <a:gd name="connsiteY224" fmla="*/ 762497 h 2344739"/>
              <a:gd name="connsiteX225" fmla="*/ 0 w 12192001"/>
              <a:gd name="connsiteY225" fmla="*/ 762497 h 2344739"/>
              <a:gd name="connsiteX226" fmla="*/ 0 w 12192001"/>
              <a:gd name="connsiteY226" fmla="*/ 222213 h 2344739"/>
              <a:gd name="connsiteX227" fmla="*/ 0 w 12192001"/>
              <a:gd name="connsiteY227"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05669 w 12192001"/>
              <a:gd name="connsiteY25" fmla="*/ 1033623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13812 w 12192001"/>
              <a:gd name="connsiteY69" fmla="*/ 1919069 h 2344739"/>
              <a:gd name="connsiteX70" fmla="*/ 9053453 w 12192001"/>
              <a:gd name="connsiteY70" fmla="*/ 1910755 h 2344739"/>
              <a:gd name="connsiteX71" fmla="*/ 9005486 w 12192001"/>
              <a:gd name="connsiteY71" fmla="*/ 1914040 h 2344739"/>
              <a:gd name="connsiteX72" fmla="*/ 9005201 w 12192001"/>
              <a:gd name="connsiteY72" fmla="*/ 1913800 h 2344739"/>
              <a:gd name="connsiteX73" fmla="*/ 8996232 w 12192001"/>
              <a:gd name="connsiteY73" fmla="*/ 1915011 h 2344739"/>
              <a:gd name="connsiteX74" fmla="*/ 8990394 w 12192001"/>
              <a:gd name="connsiteY74" fmla="*/ 1917072 h 2344739"/>
              <a:gd name="connsiteX75" fmla="*/ 8974337 w 12192001"/>
              <a:gd name="connsiteY75" fmla="*/ 1920298 h 2344739"/>
              <a:gd name="connsiteX76" fmla="*/ 8968011 w 12192001"/>
              <a:gd name="connsiteY76" fmla="*/ 1919598 h 2344739"/>
              <a:gd name="connsiteX77" fmla="*/ 8963048 w 12192001"/>
              <a:gd name="connsiteY77" fmla="*/ 1917373 h 2344739"/>
              <a:gd name="connsiteX78" fmla="*/ 8928988 w 12192001"/>
              <a:gd name="connsiteY78" fmla="*/ 1914185 h 2344739"/>
              <a:gd name="connsiteX79" fmla="*/ 8752444 w 12192001"/>
              <a:gd name="connsiteY79" fmla="*/ 1933417 h 2344739"/>
              <a:gd name="connsiteX80" fmla="*/ 8707847 w 12192001"/>
              <a:gd name="connsiteY80" fmla="*/ 1935518 h 2344739"/>
              <a:gd name="connsiteX81" fmla="*/ 8596071 w 12192001"/>
              <a:gd name="connsiteY81" fmla="*/ 1944090 h 2344739"/>
              <a:gd name="connsiteX82" fmla="*/ 8525230 w 12192001"/>
              <a:gd name="connsiteY82" fmla="*/ 1929248 h 2344739"/>
              <a:gd name="connsiteX83" fmla="*/ 8510983 w 12192001"/>
              <a:gd name="connsiteY83" fmla="*/ 1935163 h 2344739"/>
              <a:gd name="connsiteX84" fmla="*/ 8506167 w 12192001"/>
              <a:gd name="connsiteY84" fmla="*/ 1938164 h 2344739"/>
              <a:gd name="connsiteX85" fmla="*/ 8497968 w 12192001"/>
              <a:gd name="connsiteY85" fmla="*/ 1940902 h 2344739"/>
              <a:gd name="connsiteX86" fmla="*/ 8497594 w 12192001"/>
              <a:gd name="connsiteY86" fmla="*/ 1940723 h 2344739"/>
              <a:gd name="connsiteX87" fmla="*/ 8490249 w 12192001"/>
              <a:gd name="connsiteY87" fmla="*/ 1943773 h 2344739"/>
              <a:gd name="connsiteX88" fmla="*/ 8367182 w 12192001"/>
              <a:gd name="connsiteY88" fmla="*/ 1957815 h 2344739"/>
              <a:gd name="connsiteX89" fmla="*/ 8353799 w 12192001"/>
              <a:gd name="connsiteY89" fmla="*/ 1958009 h 2344739"/>
              <a:gd name="connsiteX90" fmla="*/ 8352373 w 12192001"/>
              <a:gd name="connsiteY90" fmla="*/ 1957169 h 2344739"/>
              <a:gd name="connsiteX91" fmla="*/ 8320104 w 12192001"/>
              <a:gd name="connsiteY91" fmla="*/ 1974587 h 2344739"/>
              <a:gd name="connsiteX92" fmla="*/ 8314433 w 12192001"/>
              <a:gd name="connsiteY92" fmla="*/ 1974913 h 2344739"/>
              <a:gd name="connsiteX93" fmla="*/ 8295174 w 12192001"/>
              <a:gd name="connsiteY93" fmla="*/ 1988808 h 2344739"/>
              <a:gd name="connsiteX94" fmla="*/ 8284276 w 12192001"/>
              <a:gd name="connsiteY94" fmla="*/ 1994631 h 2344739"/>
              <a:gd name="connsiteX95" fmla="*/ 8283150 w 12192001"/>
              <a:gd name="connsiteY95" fmla="*/ 1999074 h 2344739"/>
              <a:gd name="connsiteX96" fmla="*/ 8266076 w 12192001"/>
              <a:gd name="connsiteY96" fmla="*/ 2006249 h 2344739"/>
              <a:gd name="connsiteX97" fmla="*/ 8263377 w 12192001"/>
              <a:gd name="connsiteY97" fmla="*/ 2006019 h 2344739"/>
              <a:gd name="connsiteX98" fmla="*/ 8252033 w 12192001"/>
              <a:gd name="connsiteY98" fmla="*/ 2015862 h 2344739"/>
              <a:gd name="connsiteX99" fmla="*/ 8245834 w 12192001"/>
              <a:gd name="connsiteY99" fmla="*/ 2028854 h 2344739"/>
              <a:gd name="connsiteX100" fmla="*/ 8090272 w 12192001"/>
              <a:gd name="connsiteY100" fmla="*/ 2075015 h 2344739"/>
              <a:gd name="connsiteX101" fmla="*/ 7905407 w 12192001"/>
              <a:gd name="connsiteY101" fmla="*/ 2116988 h 2344739"/>
              <a:gd name="connsiteX102" fmla="*/ 7718745 w 12192001"/>
              <a:gd name="connsiteY102" fmla="*/ 2142703 h 2344739"/>
              <a:gd name="connsiteX103" fmla="*/ 7614347 w 12192001"/>
              <a:gd name="connsiteY103" fmla="*/ 2139232 h 2344739"/>
              <a:gd name="connsiteX104" fmla="*/ 7527543 w 12192001"/>
              <a:gd name="connsiteY104" fmla="*/ 2145060 h 2344739"/>
              <a:gd name="connsiteX105" fmla="*/ 7519571 w 12192001"/>
              <a:gd name="connsiteY105" fmla="*/ 2147613 h 2344739"/>
              <a:gd name="connsiteX106" fmla="*/ 7507411 w 12192001"/>
              <a:gd name="connsiteY106" fmla="*/ 2148948 h 2344739"/>
              <a:gd name="connsiteX107" fmla="*/ 7507040 w 12192001"/>
              <a:gd name="connsiteY107" fmla="*/ 2148621 h 2344739"/>
              <a:gd name="connsiteX108" fmla="*/ 7495795 w 12192001"/>
              <a:gd name="connsiteY108" fmla="*/ 2150573 h 2344739"/>
              <a:gd name="connsiteX109" fmla="*/ 7405391 w 12192001"/>
              <a:gd name="connsiteY109" fmla="*/ 2142468 h 2344739"/>
              <a:gd name="connsiteX110" fmla="*/ 7218559 w 12192001"/>
              <a:gd name="connsiteY110" fmla="*/ 2156680 h 2344739"/>
              <a:gd name="connsiteX111" fmla="*/ 7201101 w 12192001"/>
              <a:gd name="connsiteY111" fmla="*/ 2161230 h 2344739"/>
              <a:gd name="connsiteX112" fmla="*/ 7197004 w 12192001"/>
              <a:gd name="connsiteY112" fmla="*/ 2166588 h 2344739"/>
              <a:gd name="connsiteX113" fmla="*/ 7170808 w 12192001"/>
              <a:gd name="connsiteY113" fmla="*/ 2171236 h 2344739"/>
              <a:gd name="connsiteX114" fmla="*/ 7096988 w 12192001"/>
              <a:gd name="connsiteY114" fmla="*/ 2183464 h 2344739"/>
              <a:gd name="connsiteX115" fmla="*/ 7018496 w 12192001"/>
              <a:gd name="connsiteY115" fmla="*/ 2183090 h 2344739"/>
              <a:gd name="connsiteX116" fmla="*/ 6904146 w 12192001"/>
              <a:gd name="connsiteY116" fmla="*/ 2212596 h 2344739"/>
              <a:gd name="connsiteX117" fmla="*/ 6708222 w 12192001"/>
              <a:gd name="connsiteY117" fmla="*/ 2240551 h 2344739"/>
              <a:gd name="connsiteX118" fmla="*/ 6549454 w 12192001"/>
              <a:gd name="connsiteY118" fmla="*/ 2269327 h 2344739"/>
              <a:gd name="connsiteX119" fmla="*/ 6317560 w 12192001"/>
              <a:gd name="connsiteY119" fmla="*/ 2316127 h 2344739"/>
              <a:gd name="connsiteX120" fmla="*/ 6168674 w 12192001"/>
              <a:gd name="connsiteY120" fmla="*/ 2318214 h 2344739"/>
              <a:gd name="connsiteX121" fmla="*/ 6073848 w 12192001"/>
              <a:gd name="connsiteY121" fmla="*/ 2338676 h 2344739"/>
              <a:gd name="connsiteX122" fmla="*/ 6068529 w 12192001"/>
              <a:gd name="connsiteY122" fmla="*/ 2337139 h 2344739"/>
              <a:gd name="connsiteX123" fmla="*/ 6048638 w 12192001"/>
              <a:gd name="connsiteY123" fmla="*/ 2337822 h 2344739"/>
              <a:gd name="connsiteX124" fmla="*/ 6041285 w 12192001"/>
              <a:gd name="connsiteY124" fmla="*/ 2329473 h 2344739"/>
              <a:gd name="connsiteX125" fmla="*/ 6010090 w 12192001"/>
              <a:gd name="connsiteY125" fmla="*/ 2324380 h 2344739"/>
              <a:gd name="connsiteX126" fmla="*/ 5957375 w 12192001"/>
              <a:gd name="connsiteY126" fmla="*/ 2328024 h 2344739"/>
              <a:gd name="connsiteX127" fmla="*/ 5758919 w 12192001"/>
              <a:gd name="connsiteY127" fmla="*/ 2343716 h 2344739"/>
              <a:gd name="connsiteX128" fmla="*/ 5626960 w 12192001"/>
              <a:gd name="connsiteY128" fmla="*/ 2344739 h 2344739"/>
              <a:gd name="connsiteX129" fmla="*/ 5470906 w 12192001"/>
              <a:gd name="connsiteY129" fmla="*/ 2330719 h 2344739"/>
              <a:gd name="connsiteX130" fmla="*/ 5432761 w 12192001"/>
              <a:gd name="connsiteY130" fmla="*/ 2319466 h 2344739"/>
              <a:gd name="connsiteX131" fmla="*/ 5381669 w 12192001"/>
              <a:gd name="connsiteY131" fmla="*/ 2301764 h 2344739"/>
              <a:gd name="connsiteX132" fmla="*/ 5261764 w 12192001"/>
              <a:gd name="connsiteY132" fmla="*/ 2281347 h 2344739"/>
              <a:gd name="connsiteX133" fmla="*/ 5222961 w 12192001"/>
              <a:gd name="connsiteY133" fmla="*/ 2270223 h 2344739"/>
              <a:gd name="connsiteX134" fmla="*/ 5174660 w 12192001"/>
              <a:gd name="connsiteY134" fmla="*/ 2267233 h 2344739"/>
              <a:gd name="connsiteX135" fmla="*/ 5156554 w 12192001"/>
              <a:gd name="connsiteY135" fmla="*/ 2260010 h 2344739"/>
              <a:gd name="connsiteX136" fmla="*/ 5142599 w 12192001"/>
              <a:gd name="connsiteY136" fmla="*/ 2256610 h 2344739"/>
              <a:gd name="connsiteX137" fmla="*/ 5139596 w 12192001"/>
              <a:gd name="connsiteY137" fmla="*/ 2254509 h 2344739"/>
              <a:gd name="connsiteX138" fmla="*/ 5121659 w 12192001"/>
              <a:gd name="connsiteY138" fmla="*/ 2243656 h 2344739"/>
              <a:gd name="connsiteX139" fmla="*/ 5065790 w 12192001"/>
              <a:gd name="connsiteY139" fmla="*/ 2250227 h 2344739"/>
              <a:gd name="connsiteX140" fmla="*/ 5011514 w 12192001"/>
              <a:gd name="connsiteY140" fmla="*/ 2233846 h 2344739"/>
              <a:gd name="connsiteX141" fmla="*/ 4840441 w 12192001"/>
              <a:gd name="connsiteY141" fmla="*/ 2209829 h 2344739"/>
              <a:gd name="connsiteX142" fmla="*/ 4762447 w 12192001"/>
              <a:gd name="connsiteY142" fmla="*/ 2182061 h 2344739"/>
              <a:gd name="connsiteX143" fmla="*/ 4723186 w 12192001"/>
              <a:gd name="connsiteY143" fmla="*/ 2173047 h 2344739"/>
              <a:gd name="connsiteX144" fmla="*/ 4721176 w 12192001"/>
              <a:gd name="connsiteY144" fmla="*/ 2172298 h 2344739"/>
              <a:gd name="connsiteX145" fmla="*/ 4722111 w 12192001"/>
              <a:gd name="connsiteY145" fmla="*/ 2172087 h 2344739"/>
              <a:gd name="connsiteX146" fmla="*/ 4717202 w 12192001"/>
              <a:gd name="connsiteY146" fmla="*/ 2170817 h 2344739"/>
              <a:gd name="connsiteX147" fmla="*/ 4721176 w 12192001"/>
              <a:gd name="connsiteY147" fmla="*/ 2172298 h 2344739"/>
              <a:gd name="connsiteX148" fmla="*/ 4715526 w 12192001"/>
              <a:gd name="connsiteY148" fmla="*/ 2173573 h 2344739"/>
              <a:gd name="connsiteX149" fmla="*/ 4515814 w 12192001"/>
              <a:gd name="connsiteY149" fmla="*/ 2163671 h 2344739"/>
              <a:gd name="connsiteX150" fmla="*/ 4428543 w 12192001"/>
              <a:gd name="connsiteY150" fmla="*/ 2153020 h 2344739"/>
              <a:gd name="connsiteX151" fmla="*/ 4362875 w 12192001"/>
              <a:gd name="connsiteY151" fmla="*/ 2151674 h 2344739"/>
              <a:gd name="connsiteX152" fmla="*/ 4316966 w 12192001"/>
              <a:gd name="connsiteY152" fmla="*/ 2158289 h 2344739"/>
              <a:gd name="connsiteX153" fmla="*/ 4315110 w 12192001"/>
              <a:gd name="connsiteY153" fmla="*/ 2156948 h 2344739"/>
              <a:gd name="connsiteX154" fmla="*/ 4295144 w 12192001"/>
              <a:gd name="connsiteY154" fmla="*/ 2155069 h 2344739"/>
              <a:gd name="connsiteX155" fmla="*/ 4290064 w 12192001"/>
              <a:gd name="connsiteY155" fmla="*/ 2157986 h 2344739"/>
              <a:gd name="connsiteX156" fmla="*/ 4276142 w 12192001"/>
              <a:gd name="connsiteY156" fmla="*/ 2157740 h 2344739"/>
              <a:gd name="connsiteX157" fmla="*/ 4248117 w 12192001"/>
              <a:gd name="connsiteY157" fmla="*/ 2160064 h 2344739"/>
              <a:gd name="connsiteX158" fmla="*/ 4202051 w 12192001"/>
              <a:gd name="connsiteY158" fmla="*/ 2157269 h 2344739"/>
              <a:gd name="connsiteX159" fmla="*/ 4201745 w 12192001"/>
              <a:gd name="connsiteY159" fmla="*/ 2156010 h 2344739"/>
              <a:gd name="connsiteX160" fmla="*/ 4191248 w 12192001"/>
              <a:gd name="connsiteY160" fmla="*/ 2150376 h 2344739"/>
              <a:gd name="connsiteX161" fmla="*/ 4142745 w 12192001"/>
              <a:gd name="connsiteY161" fmla="*/ 2134511 h 2344739"/>
              <a:gd name="connsiteX162" fmla="*/ 4083097 w 12192001"/>
              <a:gd name="connsiteY162" fmla="*/ 2107978 h 2344739"/>
              <a:gd name="connsiteX163" fmla="*/ 4074546 w 12192001"/>
              <a:gd name="connsiteY163" fmla="*/ 2107143 h 2344739"/>
              <a:gd name="connsiteX164" fmla="*/ 4074427 w 12192001"/>
              <a:gd name="connsiteY164" fmla="*/ 2106844 h 2344739"/>
              <a:gd name="connsiteX165" fmla="*/ 4065510 w 12192001"/>
              <a:gd name="connsiteY165" fmla="*/ 2105400 h 2344739"/>
              <a:gd name="connsiteX166" fmla="*/ 4058954 w 12192001"/>
              <a:gd name="connsiteY166" fmla="*/ 2105618 h 2344739"/>
              <a:gd name="connsiteX167" fmla="*/ 4042364 w 12192001"/>
              <a:gd name="connsiteY167" fmla="*/ 2103997 h 2344739"/>
              <a:gd name="connsiteX168" fmla="*/ 4036997 w 12192001"/>
              <a:gd name="connsiteY168" fmla="*/ 2101563 h 2344739"/>
              <a:gd name="connsiteX169" fmla="*/ 4035363 w 12192001"/>
              <a:gd name="connsiteY169" fmla="*/ 2097896 h 2344739"/>
              <a:gd name="connsiteX170" fmla="*/ 4033778 w 12192001"/>
              <a:gd name="connsiteY170" fmla="*/ 2098131 h 2344739"/>
              <a:gd name="connsiteX171" fmla="*/ 4004538 w 12192001"/>
              <a:gd name="connsiteY171" fmla="*/ 2085563 h 2344739"/>
              <a:gd name="connsiteX172" fmla="*/ 3936846 w 12192001"/>
              <a:gd name="connsiteY172" fmla="*/ 2068106 h 2344739"/>
              <a:gd name="connsiteX173" fmla="*/ 3897275 w 12192001"/>
              <a:gd name="connsiteY173" fmla="*/ 2062451 h 2344739"/>
              <a:gd name="connsiteX174" fmla="*/ 3789760 w 12192001"/>
              <a:gd name="connsiteY174" fmla="*/ 2042213 h 2344739"/>
              <a:gd name="connsiteX175" fmla="*/ 3682513 w 12192001"/>
              <a:gd name="connsiteY175" fmla="*/ 2018290 h 2344739"/>
              <a:gd name="connsiteX176" fmla="*/ 3610035 w 12192001"/>
              <a:gd name="connsiteY176" fmla="*/ 1986019 h 2344739"/>
              <a:gd name="connsiteX177" fmla="*/ 3603855 w 12192001"/>
              <a:gd name="connsiteY177" fmla="*/ 1987381 h 2344739"/>
              <a:gd name="connsiteX178" fmla="*/ 3594736 w 12192001"/>
              <a:gd name="connsiteY178" fmla="*/ 1987545 h 2344739"/>
              <a:gd name="connsiteX179" fmla="*/ 3594501 w 12192001"/>
              <a:gd name="connsiteY179" fmla="*/ 1987276 h 2344739"/>
              <a:gd name="connsiteX180" fmla="*/ 3585978 w 12192001"/>
              <a:gd name="connsiteY180" fmla="*/ 1987966 h 2344739"/>
              <a:gd name="connsiteX181" fmla="*/ 3536135 w 12192001"/>
              <a:gd name="connsiteY181" fmla="*/ 1978267 h 2344739"/>
              <a:gd name="connsiteX182" fmla="*/ 3473223 w 12192001"/>
              <a:gd name="connsiteY182" fmla="*/ 1974606 h 2344739"/>
              <a:gd name="connsiteX183" fmla="*/ 3400728 w 12192001"/>
              <a:gd name="connsiteY183" fmla="*/ 1962558 h 2344739"/>
              <a:gd name="connsiteX184" fmla="*/ 3363888 w 12192001"/>
              <a:gd name="connsiteY184" fmla="*/ 1979510 h 2344739"/>
              <a:gd name="connsiteX185" fmla="*/ 3344026 w 12192001"/>
              <a:gd name="connsiteY185" fmla="*/ 1981192 h 2344739"/>
              <a:gd name="connsiteX186" fmla="*/ 3341698 w 12192001"/>
              <a:gd name="connsiteY186" fmla="*/ 1980217 h 2344739"/>
              <a:gd name="connsiteX187" fmla="*/ 3262356 w 12192001"/>
              <a:gd name="connsiteY187" fmla="*/ 1986094 h 2344739"/>
              <a:gd name="connsiteX188" fmla="*/ 3142556 w 12192001"/>
              <a:gd name="connsiteY188" fmla="*/ 1993869 h 2344739"/>
              <a:gd name="connsiteX189" fmla="*/ 3030291 w 12192001"/>
              <a:gd name="connsiteY189" fmla="*/ 1996512 h 2344739"/>
              <a:gd name="connsiteX190" fmla="*/ 2781569 w 12192001"/>
              <a:gd name="connsiteY190" fmla="*/ 2018333 h 2344739"/>
              <a:gd name="connsiteX191" fmla="*/ 2646527 w 12192001"/>
              <a:gd name="connsiteY191" fmla="*/ 2028869 h 2344739"/>
              <a:gd name="connsiteX192" fmla="*/ 2568028 w 12192001"/>
              <a:gd name="connsiteY192" fmla="*/ 2002628 h 2344739"/>
              <a:gd name="connsiteX193" fmla="*/ 2443255 w 12192001"/>
              <a:gd name="connsiteY193" fmla="*/ 2016529 h 2344739"/>
              <a:gd name="connsiteX194" fmla="*/ 2315112 w 12192001"/>
              <a:gd name="connsiteY194" fmla="*/ 2024996 h 2344739"/>
              <a:gd name="connsiteX195" fmla="*/ 2208578 w 12192001"/>
              <a:gd name="connsiteY195" fmla="*/ 2019763 h 2344739"/>
              <a:gd name="connsiteX196" fmla="*/ 2094665 w 12192001"/>
              <a:gd name="connsiteY196" fmla="*/ 2003052 h 2344739"/>
              <a:gd name="connsiteX197" fmla="*/ 1997356 w 12192001"/>
              <a:gd name="connsiteY197" fmla="*/ 1995032 h 2344739"/>
              <a:gd name="connsiteX198" fmla="*/ 1928172 w 12192001"/>
              <a:gd name="connsiteY198" fmla="*/ 2016977 h 2344739"/>
              <a:gd name="connsiteX199" fmla="*/ 1921650 w 12192001"/>
              <a:gd name="connsiteY199" fmla="*/ 2012146 h 2344739"/>
              <a:gd name="connsiteX200" fmla="*/ 1873080 w 12192001"/>
              <a:gd name="connsiteY200" fmla="*/ 2013741 h 2344739"/>
              <a:gd name="connsiteX201" fmla="*/ 1786655 w 12192001"/>
              <a:gd name="connsiteY201" fmla="*/ 2041363 h 2344739"/>
              <a:gd name="connsiteX202" fmla="*/ 1738204 w 12192001"/>
              <a:gd name="connsiteY202" fmla="*/ 2036312 h 2344739"/>
              <a:gd name="connsiteX203" fmla="*/ 1675071 w 12192001"/>
              <a:gd name="connsiteY203" fmla="*/ 2019963 h 2344739"/>
              <a:gd name="connsiteX204" fmla="*/ 1608669 w 12192001"/>
              <a:gd name="connsiteY204" fmla="*/ 2013066 h 2344739"/>
              <a:gd name="connsiteX205" fmla="*/ 1496110 w 12192001"/>
              <a:gd name="connsiteY205" fmla="*/ 1987476 h 2344739"/>
              <a:gd name="connsiteX206" fmla="*/ 1149979 w 12192001"/>
              <a:gd name="connsiteY206" fmla="*/ 1938041 h 2344739"/>
              <a:gd name="connsiteX207" fmla="*/ 858269 w 12192001"/>
              <a:gd name="connsiteY207" fmla="*/ 1928608 h 2344739"/>
              <a:gd name="connsiteX208" fmla="*/ 837540 w 12192001"/>
              <a:gd name="connsiteY208" fmla="*/ 1929821 h 2344739"/>
              <a:gd name="connsiteX209" fmla="*/ 816809 w 12192001"/>
              <a:gd name="connsiteY209" fmla="*/ 1927857 h 2344739"/>
              <a:gd name="connsiteX210" fmla="*/ 811506 w 12192001"/>
              <a:gd name="connsiteY210" fmla="*/ 1930751 h 2344739"/>
              <a:gd name="connsiteX211" fmla="*/ 720047 w 12192001"/>
              <a:gd name="connsiteY211" fmla="*/ 1929661 h 2344739"/>
              <a:gd name="connsiteX212" fmla="*/ 719742 w 12192001"/>
              <a:gd name="connsiteY212" fmla="*/ 1928399 h 2344739"/>
              <a:gd name="connsiteX213" fmla="*/ 708875 w 12192001"/>
              <a:gd name="connsiteY213" fmla="*/ 1922722 h 2344739"/>
              <a:gd name="connsiteX214" fmla="*/ 596792 w 12192001"/>
              <a:gd name="connsiteY214" fmla="*/ 1879864 h 2344739"/>
              <a:gd name="connsiteX215" fmla="*/ 578535 w 12192001"/>
              <a:gd name="connsiteY215" fmla="*/ 1877212 h 2344739"/>
              <a:gd name="connsiteX216" fmla="*/ 571717 w 12192001"/>
              <a:gd name="connsiteY216" fmla="*/ 1877401 h 2344739"/>
              <a:gd name="connsiteX217" fmla="*/ 445099 w 12192001"/>
              <a:gd name="connsiteY217" fmla="*/ 1839371 h 2344739"/>
              <a:gd name="connsiteX218" fmla="*/ 404015 w 12192001"/>
              <a:gd name="connsiteY218" fmla="*/ 1833548 h 2344739"/>
              <a:gd name="connsiteX219" fmla="*/ 292435 w 12192001"/>
              <a:gd name="connsiteY219" fmla="*/ 1812852 h 2344739"/>
              <a:gd name="connsiteX220" fmla="*/ 118381 w 12192001"/>
              <a:gd name="connsiteY220" fmla="*/ 1761047 h 2344739"/>
              <a:gd name="connsiteX221" fmla="*/ 15526 w 12192001"/>
              <a:gd name="connsiteY221" fmla="*/ 1758191 h 2344739"/>
              <a:gd name="connsiteX222" fmla="*/ 2 w 12192001"/>
              <a:gd name="connsiteY222" fmla="*/ 1752722 h 2344739"/>
              <a:gd name="connsiteX223" fmla="*/ 1 w 12192001"/>
              <a:gd name="connsiteY223" fmla="*/ 762497 h 2344739"/>
              <a:gd name="connsiteX224" fmla="*/ 0 w 12192001"/>
              <a:gd name="connsiteY224" fmla="*/ 762497 h 2344739"/>
              <a:gd name="connsiteX225" fmla="*/ 0 w 12192001"/>
              <a:gd name="connsiteY225" fmla="*/ 222213 h 2344739"/>
              <a:gd name="connsiteX226" fmla="*/ 0 w 12192001"/>
              <a:gd name="connsiteY226" fmla="*/ 0 h 2344739"/>
              <a:gd name="connsiteX0" fmla="*/ 0 w 12192001"/>
              <a:gd name="connsiteY0" fmla="*/ 0 h 2344739"/>
              <a:gd name="connsiteX1" fmla="*/ 12192000 w 12192001"/>
              <a:gd name="connsiteY1" fmla="*/ 0 h 2344739"/>
              <a:gd name="connsiteX2" fmla="*/ 12192000 w 12192001"/>
              <a:gd name="connsiteY2" fmla="*/ 222213 h 2344739"/>
              <a:gd name="connsiteX3" fmla="*/ 12192000 w 12192001"/>
              <a:gd name="connsiteY3" fmla="*/ 389190 h 2344739"/>
              <a:gd name="connsiteX4" fmla="*/ 12192001 w 12192001"/>
              <a:gd name="connsiteY4" fmla="*/ 579739 h 2344739"/>
              <a:gd name="connsiteX5" fmla="*/ 12184838 w 12192001"/>
              <a:gd name="connsiteY5" fmla="*/ 584189 h 2344739"/>
              <a:gd name="connsiteX6" fmla="*/ 12155215 w 12192001"/>
              <a:gd name="connsiteY6" fmla="*/ 597366 h 2344739"/>
              <a:gd name="connsiteX7" fmla="*/ 12138067 w 12192001"/>
              <a:gd name="connsiteY7" fmla="*/ 623179 h 2344739"/>
              <a:gd name="connsiteX8" fmla="*/ 12125179 w 12192001"/>
              <a:gd name="connsiteY8" fmla="*/ 624690 h 2344739"/>
              <a:gd name="connsiteX9" fmla="*/ 12122859 w 12192001"/>
              <a:gd name="connsiteY9" fmla="*/ 624794 h 2344739"/>
              <a:gd name="connsiteX10" fmla="*/ 12115706 w 12192001"/>
              <a:gd name="connsiteY10" fmla="*/ 628608 h 2344739"/>
              <a:gd name="connsiteX11" fmla="*/ 12098349 w 12192001"/>
              <a:gd name="connsiteY11" fmla="*/ 628139 h 2344739"/>
              <a:gd name="connsiteX12" fmla="*/ 12085925 w 12192001"/>
              <a:gd name="connsiteY12" fmla="*/ 636341 h 2344739"/>
              <a:gd name="connsiteX13" fmla="*/ 12029925 w 12192001"/>
              <a:gd name="connsiteY13" fmla="*/ 680009 h 2344739"/>
              <a:gd name="connsiteX14" fmla="*/ 11994685 w 12192001"/>
              <a:gd name="connsiteY14" fmla="*/ 703458 h 2344739"/>
              <a:gd name="connsiteX15" fmla="*/ 11978569 w 12192001"/>
              <a:gd name="connsiteY15" fmla="*/ 708161 h 2344739"/>
              <a:gd name="connsiteX16" fmla="*/ 11957898 w 12192001"/>
              <a:gd name="connsiteY16" fmla="*/ 717558 h 2344739"/>
              <a:gd name="connsiteX17" fmla="*/ 11919306 w 12192001"/>
              <a:gd name="connsiteY17" fmla="*/ 730883 h 2344739"/>
              <a:gd name="connsiteX18" fmla="*/ 11902508 w 12192001"/>
              <a:gd name="connsiteY18" fmla="*/ 742426 h 2344739"/>
              <a:gd name="connsiteX19" fmla="*/ 11893900 w 12192001"/>
              <a:gd name="connsiteY19" fmla="*/ 744791 h 2344739"/>
              <a:gd name="connsiteX20" fmla="*/ 11890820 w 12192001"/>
              <a:gd name="connsiteY20" fmla="*/ 755729 h 2344739"/>
              <a:gd name="connsiteX21" fmla="*/ 11869628 w 12192001"/>
              <a:gd name="connsiteY21" fmla="*/ 777816 h 2344739"/>
              <a:gd name="connsiteX22" fmla="*/ 11812228 w 12192001"/>
              <a:gd name="connsiteY22" fmla="*/ 797659 h 2344739"/>
              <a:gd name="connsiteX23" fmla="*/ 11748619 w 12192001"/>
              <a:gd name="connsiteY23" fmla="*/ 872002 h 2344739"/>
              <a:gd name="connsiteX24" fmla="*/ 11589545 w 12192001"/>
              <a:gd name="connsiteY24" fmla="*/ 963777 h 2344739"/>
              <a:gd name="connsiteX25" fmla="*/ 11505669 w 12192001"/>
              <a:gd name="connsiteY25" fmla="*/ 1033623 h 2344739"/>
              <a:gd name="connsiteX26" fmla="*/ 11279184 w 12192001"/>
              <a:gd name="connsiteY26" fmla="*/ 1223571 h 2344739"/>
              <a:gd name="connsiteX27" fmla="*/ 11227161 w 12192001"/>
              <a:gd name="connsiteY27" fmla="*/ 1276236 h 2344739"/>
              <a:gd name="connsiteX28" fmla="*/ 11216939 w 12192001"/>
              <a:gd name="connsiteY28" fmla="*/ 1275961 h 2344739"/>
              <a:gd name="connsiteX29" fmla="*/ 11216036 w 12192001"/>
              <a:gd name="connsiteY29" fmla="*/ 1275018 h 2344739"/>
              <a:gd name="connsiteX30" fmla="*/ 11187737 w 12192001"/>
              <a:gd name="connsiteY30" fmla="*/ 1292383 h 2344739"/>
              <a:gd name="connsiteX31" fmla="*/ 11183353 w 12192001"/>
              <a:gd name="connsiteY31" fmla="*/ 1292525 h 2344739"/>
              <a:gd name="connsiteX32" fmla="*/ 11165706 w 12192001"/>
              <a:gd name="connsiteY32" fmla="*/ 1306612 h 2344739"/>
              <a:gd name="connsiteX33" fmla="*/ 11156163 w 12192001"/>
              <a:gd name="connsiteY33" fmla="*/ 1312414 h 2344739"/>
              <a:gd name="connsiteX34" fmla="*/ 11154348 w 12192001"/>
              <a:gd name="connsiteY34" fmla="*/ 1317097 h 2344739"/>
              <a:gd name="connsiteX35" fmla="*/ 11139813 w 12192001"/>
              <a:gd name="connsiteY35" fmla="*/ 1324115 h 2344739"/>
              <a:gd name="connsiteX36" fmla="*/ 11137813 w 12192001"/>
              <a:gd name="connsiteY36" fmla="*/ 1323772 h 2344739"/>
              <a:gd name="connsiteX37" fmla="*/ 11127060 w 12192001"/>
              <a:gd name="connsiteY37" fmla="*/ 1333832 h 2344739"/>
              <a:gd name="connsiteX38" fmla="*/ 11119543 w 12192001"/>
              <a:gd name="connsiteY38" fmla="*/ 1347424 h 2344739"/>
              <a:gd name="connsiteX39" fmla="*/ 10893535 w 12192001"/>
              <a:gd name="connsiteY39" fmla="*/ 1473399 h 2344739"/>
              <a:gd name="connsiteX40" fmla="*/ 10772152 w 12192001"/>
              <a:gd name="connsiteY40" fmla="*/ 1523191 h 2344739"/>
              <a:gd name="connsiteX41" fmla="*/ 10626520 w 12192001"/>
              <a:gd name="connsiteY41" fmla="*/ 1559229 h 2344739"/>
              <a:gd name="connsiteX42" fmla="*/ 10580747 w 12192001"/>
              <a:gd name="connsiteY42" fmla="*/ 1568689 h 2344739"/>
              <a:gd name="connsiteX43" fmla="*/ 10546642 w 12192001"/>
              <a:gd name="connsiteY43" fmla="*/ 1598423 h 2344739"/>
              <a:gd name="connsiteX44" fmla="*/ 10528495 w 12192001"/>
              <a:gd name="connsiteY44" fmla="*/ 1596907 h 2344739"/>
              <a:gd name="connsiteX45" fmla="*/ 10525298 w 12192001"/>
              <a:gd name="connsiteY45" fmla="*/ 1596411 h 2344739"/>
              <a:gd name="connsiteX46" fmla="*/ 10513981 w 12192001"/>
              <a:gd name="connsiteY46" fmla="*/ 1599537 h 2344739"/>
              <a:gd name="connsiteX47" fmla="*/ 10490587 w 12192001"/>
              <a:gd name="connsiteY47" fmla="*/ 1594156 h 2344739"/>
              <a:gd name="connsiteX48" fmla="*/ 10470270 w 12192001"/>
              <a:gd name="connsiteY48" fmla="*/ 1601693 h 2344739"/>
              <a:gd name="connsiteX49" fmla="*/ 10375894 w 12192001"/>
              <a:gd name="connsiteY49" fmla="*/ 1644598 h 2344739"/>
              <a:gd name="connsiteX50" fmla="*/ 10318190 w 12192001"/>
              <a:gd name="connsiteY50" fmla="*/ 1666221 h 2344739"/>
              <a:gd name="connsiteX51" fmla="*/ 10294319 w 12192001"/>
              <a:gd name="connsiteY51" fmla="*/ 1668079 h 2344739"/>
              <a:gd name="connsiteX52" fmla="*/ 10262295 w 12192001"/>
              <a:gd name="connsiteY52" fmla="*/ 1674948 h 2344739"/>
              <a:gd name="connsiteX53" fmla="*/ 10204270 w 12192001"/>
              <a:gd name="connsiteY53" fmla="*/ 1682149 h 2344739"/>
              <a:gd name="connsiteX54" fmla="*/ 10176611 w 12192001"/>
              <a:gd name="connsiteY54" fmla="*/ 1692943 h 2344739"/>
              <a:gd name="connsiteX55" fmla="*/ 10163922 w 12192001"/>
              <a:gd name="connsiteY55" fmla="*/ 1693739 h 2344739"/>
              <a:gd name="connsiteX56" fmla="*/ 10155160 w 12192001"/>
              <a:gd name="connsiteY56" fmla="*/ 1707487 h 2344739"/>
              <a:gd name="connsiteX57" fmla="*/ 10117119 w 12192001"/>
              <a:gd name="connsiteY57" fmla="*/ 1731142 h 2344739"/>
              <a:gd name="connsiteX58" fmla="*/ 10100445 w 12192001"/>
              <a:gd name="connsiteY58" fmla="*/ 1742432 h 2344739"/>
              <a:gd name="connsiteX59" fmla="*/ 10082169 w 12192001"/>
              <a:gd name="connsiteY59" fmla="*/ 1743296 h 2344739"/>
              <a:gd name="connsiteX60" fmla="*/ 10039240 w 12192001"/>
              <a:gd name="connsiteY60" fmla="*/ 1741632 h 2344739"/>
              <a:gd name="connsiteX61" fmla="*/ 9960019 w 12192001"/>
              <a:gd name="connsiteY61" fmla="*/ 1757147 h 2344739"/>
              <a:gd name="connsiteX62" fmla="*/ 9847792 w 12192001"/>
              <a:gd name="connsiteY62" fmla="*/ 1763915 h 2344739"/>
              <a:gd name="connsiteX63" fmla="*/ 9728309 w 12192001"/>
              <a:gd name="connsiteY63" fmla="*/ 1784122 h 2344739"/>
              <a:gd name="connsiteX64" fmla="*/ 9584507 w 12192001"/>
              <a:gd name="connsiteY64" fmla="*/ 1795542 h 2344739"/>
              <a:gd name="connsiteX65" fmla="*/ 9343052 w 12192001"/>
              <a:gd name="connsiteY65" fmla="*/ 1841244 h 2344739"/>
              <a:gd name="connsiteX66" fmla="*/ 9231370 w 12192001"/>
              <a:gd name="connsiteY66" fmla="*/ 1893149 h 2344739"/>
              <a:gd name="connsiteX67" fmla="*/ 9194810 w 12192001"/>
              <a:gd name="connsiteY67" fmla="*/ 1903228 h 2344739"/>
              <a:gd name="connsiteX68" fmla="*/ 9189246 w 12192001"/>
              <a:gd name="connsiteY68" fmla="*/ 1912467 h 2344739"/>
              <a:gd name="connsiteX69" fmla="*/ 9113812 w 12192001"/>
              <a:gd name="connsiteY69" fmla="*/ 1919069 h 2344739"/>
              <a:gd name="connsiteX70" fmla="*/ 9053453 w 12192001"/>
              <a:gd name="connsiteY70" fmla="*/ 1910755 h 2344739"/>
              <a:gd name="connsiteX71" fmla="*/ 9005486 w 12192001"/>
              <a:gd name="connsiteY71" fmla="*/ 1914040 h 2344739"/>
              <a:gd name="connsiteX72" fmla="*/ 9005201 w 12192001"/>
              <a:gd name="connsiteY72" fmla="*/ 1913800 h 2344739"/>
              <a:gd name="connsiteX73" fmla="*/ 8996232 w 12192001"/>
              <a:gd name="connsiteY73" fmla="*/ 1915011 h 2344739"/>
              <a:gd name="connsiteX74" fmla="*/ 8990394 w 12192001"/>
              <a:gd name="connsiteY74" fmla="*/ 1917072 h 2344739"/>
              <a:gd name="connsiteX75" fmla="*/ 8974337 w 12192001"/>
              <a:gd name="connsiteY75" fmla="*/ 1920298 h 2344739"/>
              <a:gd name="connsiteX76" fmla="*/ 8968011 w 12192001"/>
              <a:gd name="connsiteY76" fmla="*/ 1919598 h 2344739"/>
              <a:gd name="connsiteX77" fmla="*/ 8963048 w 12192001"/>
              <a:gd name="connsiteY77" fmla="*/ 1917373 h 2344739"/>
              <a:gd name="connsiteX78" fmla="*/ 8928988 w 12192001"/>
              <a:gd name="connsiteY78" fmla="*/ 1914185 h 2344739"/>
              <a:gd name="connsiteX79" fmla="*/ 8752444 w 12192001"/>
              <a:gd name="connsiteY79" fmla="*/ 1933417 h 2344739"/>
              <a:gd name="connsiteX80" fmla="*/ 8707847 w 12192001"/>
              <a:gd name="connsiteY80" fmla="*/ 1935518 h 2344739"/>
              <a:gd name="connsiteX81" fmla="*/ 8596071 w 12192001"/>
              <a:gd name="connsiteY81" fmla="*/ 1944090 h 2344739"/>
              <a:gd name="connsiteX82" fmla="*/ 8525230 w 12192001"/>
              <a:gd name="connsiteY82" fmla="*/ 1929248 h 2344739"/>
              <a:gd name="connsiteX83" fmla="*/ 8510983 w 12192001"/>
              <a:gd name="connsiteY83" fmla="*/ 1935163 h 2344739"/>
              <a:gd name="connsiteX84" fmla="*/ 8506167 w 12192001"/>
              <a:gd name="connsiteY84" fmla="*/ 1938164 h 2344739"/>
              <a:gd name="connsiteX85" fmla="*/ 8497968 w 12192001"/>
              <a:gd name="connsiteY85" fmla="*/ 1940902 h 2344739"/>
              <a:gd name="connsiteX86" fmla="*/ 8497594 w 12192001"/>
              <a:gd name="connsiteY86" fmla="*/ 1940723 h 2344739"/>
              <a:gd name="connsiteX87" fmla="*/ 8490249 w 12192001"/>
              <a:gd name="connsiteY87" fmla="*/ 1943773 h 2344739"/>
              <a:gd name="connsiteX88" fmla="*/ 8367182 w 12192001"/>
              <a:gd name="connsiteY88" fmla="*/ 1957815 h 2344739"/>
              <a:gd name="connsiteX89" fmla="*/ 8353799 w 12192001"/>
              <a:gd name="connsiteY89" fmla="*/ 1958009 h 2344739"/>
              <a:gd name="connsiteX90" fmla="*/ 8352373 w 12192001"/>
              <a:gd name="connsiteY90" fmla="*/ 1957169 h 2344739"/>
              <a:gd name="connsiteX91" fmla="*/ 8320104 w 12192001"/>
              <a:gd name="connsiteY91" fmla="*/ 1974587 h 2344739"/>
              <a:gd name="connsiteX92" fmla="*/ 8314433 w 12192001"/>
              <a:gd name="connsiteY92" fmla="*/ 1974913 h 2344739"/>
              <a:gd name="connsiteX93" fmla="*/ 8295174 w 12192001"/>
              <a:gd name="connsiteY93" fmla="*/ 1988808 h 2344739"/>
              <a:gd name="connsiteX94" fmla="*/ 8284276 w 12192001"/>
              <a:gd name="connsiteY94" fmla="*/ 1994631 h 2344739"/>
              <a:gd name="connsiteX95" fmla="*/ 8283150 w 12192001"/>
              <a:gd name="connsiteY95" fmla="*/ 1999074 h 2344739"/>
              <a:gd name="connsiteX96" fmla="*/ 8266076 w 12192001"/>
              <a:gd name="connsiteY96" fmla="*/ 2006249 h 2344739"/>
              <a:gd name="connsiteX97" fmla="*/ 8263377 w 12192001"/>
              <a:gd name="connsiteY97" fmla="*/ 2006019 h 2344739"/>
              <a:gd name="connsiteX98" fmla="*/ 8252033 w 12192001"/>
              <a:gd name="connsiteY98" fmla="*/ 2015862 h 2344739"/>
              <a:gd name="connsiteX99" fmla="*/ 8245834 w 12192001"/>
              <a:gd name="connsiteY99" fmla="*/ 2028854 h 2344739"/>
              <a:gd name="connsiteX100" fmla="*/ 8090272 w 12192001"/>
              <a:gd name="connsiteY100" fmla="*/ 2075015 h 2344739"/>
              <a:gd name="connsiteX101" fmla="*/ 7905407 w 12192001"/>
              <a:gd name="connsiteY101" fmla="*/ 2116988 h 2344739"/>
              <a:gd name="connsiteX102" fmla="*/ 7718745 w 12192001"/>
              <a:gd name="connsiteY102" fmla="*/ 2142703 h 2344739"/>
              <a:gd name="connsiteX103" fmla="*/ 7614347 w 12192001"/>
              <a:gd name="connsiteY103" fmla="*/ 2139232 h 2344739"/>
              <a:gd name="connsiteX104" fmla="*/ 7527543 w 12192001"/>
              <a:gd name="connsiteY104" fmla="*/ 2145060 h 2344739"/>
              <a:gd name="connsiteX105" fmla="*/ 7519571 w 12192001"/>
              <a:gd name="connsiteY105" fmla="*/ 2147613 h 2344739"/>
              <a:gd name="connsiteX106" fmla="*/ 7507411 w 12192001"/>
              <a:gd name="connsiteY106" fmla="*/ 2148948 h 2344739"/>
              <a:gd name="connsiteX107" fmla="*/ 7507040 w 12192001"/>
              <a:gd name="connsiteY107" fmla="*/ 2148621 h 2344739"/>
              <a:gd name="connsiteX108" fmla="*/ 7495795 w 12192001"/>
              <a:gd name="connsiteY108" fmla="*/ 2150573 h 2344739"/>
              <a:gd name="connsiteX109" fmla="*/ 7405391 w 12192001"/>
              <a:gd name="connsiteY109" fmla="*/ 2142468 h 2344739"/>
              <a:gd name="connsiteX110" fmla="*/ 7218559 w 12192001"/>
              <a:gd name="connsiteY110" fmla="*/ 2156680 h 2344739"/>
              <a:gd name="connsiteX111" fmla="*/ 7201101 w 12192001"/>
              <a:gd name="connsiteY111" fmla="*/ 2161230 h 2344739"/>
              <a:gd name="connsiteX112" fmla="*/ 7197004 w 12192001"/>
              <a:gd name="connsiteY112" fmla="*/ 2166588 h 2344739"/>
              <a:gd name="connsiteX113" fmla="*/ 7170808 w 12192001"/>
              <a:gd name="connsiteY113" fmla="*/ 2171236 h 2344739"/>
              <a:gd name="connsiteX114" fmla="*/ 7096988 w 12192001"/>
              <a:gd name="connsiteY114" fmla="*/ 2183464 h 2344739"/>
              <a:gd name="connsiteX115" fmla="*/ 7018496 w 12192001"/>
              <a:gd name="connsiteY115" fmla="*/ 2183090 h 2344739"/>
              <a:gd name="connsiteX116" fmla="*/ 6904146 w 12192001"/>
              <a:gd name="connsiteY116" fmla="*/ 2212596 h 2344739"/>
              <a:gd name="connsiteX117" fmla="*/ 6708222 w 12192001"/>
              <a:gd name="connsiteY117" fmla="*/ 2240551 h 2344739"/>
              <a:gd name="connsiteX118" fmla="*/ 6549454 w 12192001"/>
              <a:gd name="connsiteY118" fmla="*/ 2269327 h 2344739"/>
              <a:gd name="connsiteX119" fmla="*/ 6317560 w 12192001"/>
              <a:gd name="connsiteY119" fmla="*/ 2316127 h 2344739"/>
              <a:gd name="connsiteX120" fmla="*/ 6168674 w 12192001"/>
              <a:gd name="connsiteY120" fmla="*/ 2318214 h 2344739"/>
              <a:gd name="connsiteX121" fmla="*/ 6073848 w 12192001"/>
              <a:gd name="connsiteY121" fmla="*/ 2338676 h 2344739"/>
              <a:gd name="connsiteX122" fmla="*/ 6068529 w 12192001"/>
              <a:gd name="connsiteY122" fmla="*/ 2337139 h 2344739"/>
              <a:gd name="connsiteX123" fmla="*/ 6048638 w 12192001"/>
              <a:gd name="connsiteY123" fmla="*/ 2337822 h 2344739"/>
              <a:gd name="connsiteX124" fmla="*/ 6041285 w 12192001"/>
              <a:gd name="connsiteY124" fmla="*/ 2329473 h 2344739"/>
              <a:gd name="connsiteX125" fmla="*/ 6010090 w 12192001"/>
              <a:gd name="connsiteY125" fmla="*/ 2324380 h 2344739"/>
              <a:gd name="connsiteX126" fmla="*/ 5957375 w 12192001"/>
              <a:gd name="connsiteY126" fmla="*/ 2328024 h 2344739"/>
              <a:gd name="connsiteX127" fmla="*/ 5758919 w 12192001"/>
              <a:gd name="connsiteY127" fmla="*/ 2343716 h 2344739"/>
              <a:gd name="connsiteX128" fmla="*/ 5626960 w 12192001"/>
              <a:gd name="connsiteY128" fmla="*/ 2344739 h 2344739"/>
              <a:gd name="connsiteX129" fmla="*/ 5470906 w 12192001"/>
              <a:gd name="connsiteY129" fmla="*/ 2330719 h 2344739"/>
              <a:gd name="connsiteX130" fmla="*/ 5432761 w 12192001"/>
              <a:gd name="connsiteY130" fmla="*/ 2319466 h 2344739"/>
              <a:gd name="connsiteX131" fmla="*/ 5381669 w 12192001"/>
              <a:gd name="connsiteY131" fmla="*/ 2301764 h 2344739"/>
              <a:gd name="connsiteX132" fmla="*/ 5261764 w 12192001"/>
              <a:gd name="connsiteY132" fmla="*/ 2281347 h 2344739"/>
              <a:gd name="connsiteX133" fmla="*/ 5222961 w 12192001"/>
              <a:gd name="connsiteY133" fmla="*/ 2270223 h 2344739"/>
              <a:gd name="connsiteX134" fmla="*/ 5174660 w 12192001"/>
              <a:gd name="connsiteY134" fmla="*/ 2267233 h 2344739"/>
              <a:gd name="connsiteX135" fmla="*/ 5156554 w 12192001"/>
              <a:gd name="connsiteY135" fmla="*/ 2260010 h 2344739"/>
              <a:gd name="connsiteX136" fmla="*/ 5142599 w 12192001"/>
              <a:gd name="connsiteY136" fmla="*/ 2256610 h 2344739"/>
              <a:gd name="connsiteX137" fmla="*/ 5139596 w 12192001"/>
              <a:gd name="connsiteY137" fmla="*/ 2254509 h 2344739"/>
              <a:gd name="connsiteX138" fmla="*/ 5121659 w 12192001"/>
              <a:gd name="connsiteY138" fmla="*/ 2243656 h 2344739"/>
              <a:gd name="connsiteX139" fmla="*/ 5065790 w 12192001"/>
              <a:gd name="connsiteY139" fmla="*/ 2250227 h 2344739"/>
              <a:gd name="connsiteX140" fmla="*/ 5011514 w 12192001"/>
              <a:gd name="connsiteY140" fmla="*/ 2233846 h 2344739"/>
              <a:gd name="connsiteX141" fmla="*/ 4840441 w 12192001"/>
              <a:gd name="connsiteY141" fmla="*/ 2209829 h 2344739"/>
              <a:gd name="connsiteX142" fmla="*/ 4762447 w 12192001"/>
              <a:gd name="connsiteY142" fmla="*/ 2182061 h 2344739"/>
              <a:gd name="connsiteX143" fmla="*/ 4723186 w 12192001"/>
              <a:gd name="connsiteY143" fmla="*/ 2173047 h 2344739"/>
              <a:gd name="connsiteX144" fmla="*/ 4721176 w 12192001"/>
              <a:gd name="connsiteY144" fmla="*/ 2172298 h 2344739"/>
              <a:gd name="connsiteX145" fmla="*/ 4722111 w 12192001"/>
              <a:gd name="connsiteY145" fmla="*/ 2172087 h 2344739"/>
              <a:gd name="connsiteX146" fmla="*/ 4717202 w 12192001"/>
              <a:gd name="connsiteY146" fmla="*/ 2170817 h 2344739"/>
              <a:gd name="connsiteX147" fmla="*/ 4721176 w 12192001"/>
              <a:gd name="connsiteY147" fmla="*/ 2172298 h 2344739"/>
              <a:gd name="connsiteX148" fmla="*/ 4715526 w 12192001"/>
              <a:gd name="connsiteY148" fmla="*/ 2173573 h 2344739"/>
              <a:gd name="connsiteX149" fmla="*/ 4515814 w 12192001"/>
              <a:gd name="connsiteY149" fmla="*/ 2163671 h 2344739"/>
              <a:gd name="connsiteX150" fmla="*/ 4428543 w 12192001"/>
              <a:gd name="connsiteY150" fmla="*/ 2153020 h 2344739"/>
              <a:gd name="connsiteX151" fmla="*/ 4362875 w 12192001"/>
              <a:gd name="connsiteY151" fmla="*/ 2151674 h 2344739"/>
              <a:gd name="connsiteX152" fmla="*/ 4316966 w 12192001"/>
              <a:gd name="connsiteY152" fmla="*/ 2158289 h 2344739"/>
              <a:gd name="connsiteX153" fmla="*/ 4315110 w 12192001"/>
              <a:gd name="connsiteY153" fmla="*/ 2156948 h 2344739"/>
              <a:gd name="connsiteX154" fmla="*/ 4295144 w 12192001"/>
              <a:gd name="connsiteY154" fmla="*/ 2155069 h 2344739"/>
              <a:gd name="connsiteX155" fmla="*/ 4290064 w 12192001"/>
              <a:gd name="connsiteY155" fmla="*/ 2157986 h 2344739"/>
              <a:gd name="connsiteX156" fmla="*/ 4276142 w 12192001"/>
              <a:gd name="connsiteY156" fmla="*/ 2157740 h 2344739"/>
              <a:gd name="connsiteX157" fmla="*/ 4248117 w 12192001"/>
              <a:gd name="connsiteY157" fmla="*/ 2160064 h 2344739"/>
              <a:gd name="connsiteX158" fmla="*/ 4202051 w 12192001"/>
              <a:gd name="connsiteY158" fmla="*/ 2157269 h 2344739"/>
              <a:gd name="connsiteX159" fmla="*/ 4201745 w 12192001"/>
              <a:gd name="connsiteY159" fmla="*/ 2156010 h 2344739"/>
              <a:gd name="connsiteX160" fmla="*/ 4191248 w 12192001"/>
              <a:gd name="connsiteY160" fmla="*/ 2150376 h 2344739"/>
              <a:gd name="connsiteX161" fmla="*/ 4142745 w 12192001"/>
              <a:gd name="connsiteY161" fmla="*/ 2134511 h 2344739"/>
              <a:gd name="connsiteX162" fmla="*/ 4083097 w 12192001"/>
              <a:gd name="connsiteY162" fmla="*/ 2107978 h 2344739"/>
              <a:gd name="connsiteX163" fmla="*/ 4074546 w 12192001"/>
              <a:gd name="connsiteY163" fmla="*/ 2107143 h 2344739"/>
              <a:gd name="connsiteX164" fmla="*/ 4074427 w 12192001"/>
              <a:gd name="connsiteY164" fmla="*/ 2106844 h 2344739"/>
              <a:gd name="connsiteX165" fmla="*/ 4065510 w 12192001"/>
              <a:gd name="connsiteY165" fmla="*/ 2105400 h 2344739"/>
              <a:gd name="connsiteX166" fmla="*/ 4058954 w 12192001"/>
              <a:gd name="connsiteY166" fmla="*/ 2105618 h 2344739"/>
              <a:gd name="connsiteX167" fmla="*/ 4042364 w 12192001"/>
              <a:gd name="connsiteY167" fmla="*/ 2103997 h 2344739"/>
              <a:gd name="connsiteX168" fmla="*/ 4036997 w 12192001"/>
              <a:gd name="connsiteY168" fmla="*/ 2101563 h 2344739"/>
              <a:gd name="connsiteX169" fmla="*/ 4035363 w 12192001"/>
              <a:gd name="connsiteY169" fmla="*/ 2097896 h 2344739"/>
              <a:gd name="connsiteX170" fmla="*/ 4033778 w 12192001"/>
              <a:gd name="connsiteY170" fmla="*/ 2098131 h 2344739"/>
              <a:gd name="connsiteX171" fmla="*/ 4004538 w 12192001"/>
              <a:gd name="connsiteY171" fmla="*/ 2085563 h 2344739"/>
              <a:gd name="connsiteX172" fmla="*/ 3936846 w 12192001"/>
              <a:gd name="connsiteY172" fmla="*/ 2068106 h 2344739"/>
              <a:gd name="connsiteX173" fmla="*/ 3897275 w 12192001"/>
              <a:gd name="connsiteY173" fmla="*/ 2062451 h 2344739"/>
              <a:gd name="connsiteX174" fmla="*/ 3789760 w 12192001"/>
              <a:gd name="connsiteY174" fmla="*/ 2042213 h 2344739"/>
              <a:gd name="connsiteX175" fmla="*/ 3682513 w 12192001"/>
              <a:gd name="connsiteY175" fmla="*/ 2018290 h 2344739"/>
              <a:gd name="connsiteX176" fmla="*/ 3610035 w 12192001"/>
              <a:gd name="connsiteY176" fmla="*/ 1986019 h 2344739"/>
              <a:gd name="connsiteX177" fmla="*/ 3603855 w 12192001"/>
              <a:gd name="connsiteY177" fmla="*/ 1987381 h 2344739"/>
              <a:gd name="connsiteX178" fmla="*/ 3594736 w 12192001"/>
              <a:gd name="connsiteY178" fmla="*/ 1987545 h 2344739"/>
              <a:gd name="connsiteX179" fmla="*/ 3594501 w 12192001"/>
              <a:gd name="connsiteY179" fmla="*/ 1987276 h 2344739"/>
              <a:gd name="connsiteX180" fmla="*/ 3585978 w 12192001"/>
              <a:gd name="connsiteY180" fmla="*/ 1987966 h 2344739"/>
              <a:gd name="connsiteX181" fmla="*/ 3536135 w 12192001"/>
              <a:gd name="connsiteY181" fmla="*/ 1978267 h 2344739"/>
              <a:gd name="connsiteX182" fmla="*/ 3473223 w 12192001"/>
              <a:gd name="connsiteY182" fmla="*/ 1974606 h 2344739"/>
              <a:gd name="connsiteX183" fmla="*/ 3400728 w 12192001"/>
              <a:gd name="connsiteY183" fmla="*/ 1962558 h 2344739"/>
              <a:gd name="connsiteX184" fmla="*/ 3363888 w 12192001"/>
              <a:gd name="connsiteY184" fmla="*/ 1979510 h 2344739"/>
              <a:gd name="connsiteX185" fmla="*/ 3344026 w 12192001"/>
              <a:gd name="connsiteY185" fmla="*/ 1981192 h 2344739"/>
              <a:gd name="connsiteX186" fmla="*/ 3341698 w 12192001"/>
              <a:gd name="connsiteY186" fmla="*/ 1980217 h 2344739"/>
              <a:gd name="connsiteX187" fmla="*/ 3262356 w 12192001"/>
              <a:gd name="connsiteY187" fmla="*/ 1986094 h 2344739"/>
              <a:gd name="connsiteX188" fmla="*/ 3142556 w 12192001"/>
              <a:gd name="connsiteY188" fmla="*/ 1993869 h 2344739"/>
              <a:gd name="connsiteX189" fmla="*/ 3030291 w 12192001"/>
              <a:gd name="connsiteY189" fmla="*/ 1996512 h 2344739"/>
              <a:gd name="connsiteX190" fmla="*/ 2781569 w 12192001"/>
              <a:gd name="connsiteY190" fmla="*/ 2018333 h 2344739"/>
              <a:gd name="connsiteX191" fmla="*/ 2646527 w 12192001"/>
              <a:gd name="connsiteY191" fmla="*/ 2028869 h 2344739"/>
              <a:gd name="connsiteX192" fmla="*/ 2568028 w 12192001"/>
              <a:gd name="connsiteY192" fmla="*/ 2002628 h 2344739"/>
              <a:gd name="connsiteX193" fmla="*/ 2443255 w 12192001"/>
              <a:gd name="connsiteY193" fmla="*/ 2016529 h 2344739"/>
              <a:gd name="connsiteX194" fmla="*/ 2315112 w 12192001"/>
              <a:gd name="connsiteY194" fmla="*/ 2024996 h 2344739"/>
              <a:gd name="connsiteX195" fmla="*/ 2208578 w 12192001"/>
              <a:gd name="connsiteY195" fmla="*/ 2019763 h 2344739"/>
              <a:gd name="connsiteX196" fmla="*/ 2094665 w 12192001"/>
              <a:gd name="connsiteY196" fmla="*/ 2003052 h 2344739"/>
              <a:gd name="connsiteX197" fmla="*/ 1997356 w 12192001"/>
              <a:gd name="connsiteY197" fmla="*/ 1995032 h 2344739"/>
              <a:gd name="connsiteX198" fmla="*/ 1928172 w 12192001"/>
              <a:gd name="connsiteY198" fmla="*/ 2016977 h 2344739"/>
              <a:gd name="connsiteX199" fmla="*/ 1921650 w 12192001"/>
              <a:gd name="connsiteY199" fmla="*/ 2012146 h 2344739"/>
              <a:gd name="connsiteX200" fmla="*/ 1873080 w 12192001"/>
              <a:gd name="connsiteY200" fmla="*/ 2013741 h 2344739"/>
              <a:gd name="connsiteX201" fmla="*/ 1786655 w 12192001"/>
              <a:gd name="connsiteY201" fmla="*/ 2041363 h 2344739"/>
              <a:gd name="connsiteX202" fmla="*/ 1738204 w 12192001"/>
              <a:gd name="connsiteY202" fmla="*/ 2036312 h 2344739"/>
              <a:gd name="connsiteX203" fmla="*/ 1675071 w 12192001"/>
              <a:gd name="connsiteY203" fmla="*/ 2019963 h 2344739"/>
              <a:gd name="connsiteX204" fmla="*/ 1608669 w 12192001"/>
              <a:gd name="connsiteY204" fmla="*/ 2013066 h 2344739"/>
              <a:gd name="connsiteX205" fmla="*/ 1496110 w 12192001"/>
              <a:gd name="connsiteY205" fmla="*/ 1987476 h 2344739"/>
              <a:gd name="connsiteX206" fmla="*/ 1149979 w 12192001"/>
              <a:gd name="connsiteY206" fmla="*/ 1938041 h 2344739"/>
              <a:gd name="connsiteX207" fmla="*/ 858269 w 12192001"/>
              <a:gd name="connsiteY207" fmla="*/ 1928608 h 2344739"/>
              <a:gd name="connsiteX208" fmla="*/ 837540 w 12192001"/>
              <a:gd name="connsiteY208" fmla="*/ 1929821 h 2344739"/>
              <a:gd name="connsiteX209" fmla="*/ 816809 w 12192001"/>
              <a:gd name="connsiteY209" fmla="*/ 1927857 h 2344739"/>
              <a:gd name="connsiteX210" fmla="*/ 811506 w 12192001"/>
              <a:gd name="connsiteY210" fmla="*/ 1930751 h 2344739"/>
              <a:gd name="connsiteX211" fmla="*/ 720047 w 12192001"/>
              <a:gd name="connsiteY211" fmla="*/ 1929661 h 2344739"/>
              <a:gd name="connsiteX212" fmla="*/ 719742 w 12192001"/>
              <a:gd name="connsiteY212" fmla="*/ 1928399 h 2344739"/>
              <a:gd name="connsiteX213" fmla="*/ 708875 w 12192001"/>
              <a:gd name="connsiteY213" fmla="*/ 1922722 h 2344739"/>
              <a:gd name="connsiteX214" fmla="*/ 596792 w 12192001"/>
              <a:gd name="connsiteY214" fmla="*/ 1879864 h 2344739"/>
              <a:gd name="connsiteX215" fmla="*/ 578535 w 12192001"/>
              <a:gd name="connsiteY215" fmla="*/ 1877212 h 2344739"/>
              <a:gd name="connsiteX216" fmla="*/ 571717 w 12192001"/>
              <a:gd name="connsiteY216" fmla="*/ 1877401 h 2344739"/>
              <a:gd name="connsiteX217" fmla="*/ 445099 w 12192001"/>
              <a:gd name="connsiteY217" fmla="*/ 1839371 h 2344739"/>
              <a:gd name="connsiteX218" fmla="*/ 404015 w 12192001"/>
              <a:gd name="connsiteY218" fmla="*/ 1833548 h 2344739"/>
              <a:gd name="connsiteX219" fmla="*/ 292435 w 12192001"/>
              <a:gd name="connsiteY219" fmla="*/ 1812852 h 2344739"/>
              <a:gd name="connsiteX220" fmla="*/ 118381 w 12192001"/>
              <a:gd name="connsiteY220" fmla="*/ 1761047 h 2344739"/>
              <a:gd name="connsiteX221" fmla="*/ 15526 w 12192001"/>
              <a:gd name="connsiteY221" fmla="*/ 1758191 h 2344739"/>
              <a:gd name="connsiteX222" fmla="*/ 2 w 12192001"/>
              <a:gd name="connsiteY222" fmla="*/ 1752722 h 2344739"/>
              <a:gd name="connsiteX223" fmla="*/ 1 w 12192001"/>
              <a:gd name="connsiteY223" fmla="*/ 762497 h 2344739"/>
              <a:gd name="connsiteX224" fmla="*/ 0 w 12192001"/>
              <a:gd name="connsiteY224" fmla="*/ 222213 h 2344739"/>
              <a:gd name="connsiteX225" fmla="*/ 0 w 12192001"/>
              <a:gd name="connsiteY225"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749767 w 12193149"/>
              <a:gd name="connsiteY23" fmla="*/ 872002 h 2344739"/>
              <a:gd name="connsiteX24" fmla="*/ 11590693 w 12193149"/>
              <a:gd name="connsiteY24" fmla="*/ 963777 h 2344739"/>
              <a:gd name="connsiteX25" fmla="*/ 11506817 w 12193149"/>
              <a:gd name="connsiteY25" fmla="*/ 1033623 h 2344739"/>
              <a:gd name="connsiteX26" fmla="*/ 11280332 w 12193149"/>
              <a:gd name="connsiteY26" fmla="*/ 1223571 h 2344739"/>
              <a:gd name="connsiteX27" fmla="*/ 11228309 w 12193149"/>
              <a:gd name="connsiteY27" fmla="*/ 1276236 h 2344739"/>
              <a:gd name="connsiteX28" fmla="*/ 11218087 w 12193149"/>
              <a:gd name="connsiteY28" fmla="*/ 1275961 h 2344739"/>
              <a:gd name="connsiteX29" fmla="*/ 11217184 w 12193149"/>
              <a:gd name="connsiteY29" fmla="*/ 1275018 h 2344739"/>
              <a:gd name="connsiteX30" fmla="*/ 11188885 w 12193149"/>
              <a:gd name="connsiteY30" fmla="*/ 1292383 h 2344739"/>
              <a:gd name="connsiteX31" fmla="*/ 11184501 w 12193149"/>
              <a:gd name="connsiteY31" fmla="*/ 1292525 h 2344739"/>
              <a:gd name="connsiteX32" fmla="*/ 11166854 w 12193149"/>
              <a:gd name="connsiteY32" fmla="*/ 1306612 h 2344739"/>
              <a:gd name="connsiteX33" fmla="*/ 11157311 w 12193149"/>
              <a:gd name="connsiteY33" fmla="*/ 1312414 h 2344739"/>
              <a:gd name="connsiteX34" fmla="*/ 11155496 w 12193149"/>
              <a:gd name="connsiteY34" fmla="*/ 1317097 h 2344739"/>
              <a:gd name="connsiteX35" fmla="*/ 11140961 w 12193149"/>
              <a:gd name="connsiteY35" fmla="*/ 1324115 h 2344739"/>
              <a:gd name="connsiteX36" fmla="*/ 11138961 w 12193149"/>
              <a:gd name="connsiteY36" fmla="*/ 1323772 h 2344739"/>
              <a:gd name="connsiteX37" fmla="*/ 11128208 w 12193149"/>
              <a:gd name="connsiteY37" fmla="*/ 1333832 h 2344739"/>
              <a:gd name="connsiteX38" fmla="*/ 11120691 w 12193149"/>
              <a:gd name="connsiteY38" fmla="*/ 1347424 h 2344739"/>
              <a:gd name="connsiteX39" fmla="*/ 10894683 w 12193149"/>
              <a:gd name="connsiteY39" fmla="*/ 1473399 h 2344739"/>
              <a:gd name="connsiteX40" fmla="*/ 10773300 w 12193149"/>
              <a:gd name="connsiteY40" fmla="*/ 1523191 h 2344739"/>
              <a:gd name="connsiteX41" fmla="*/ 10627668 w 12193149"/>
              <a:gd name="connsiteY41" fmla="*/ 1559229 h 2344739"/>
              <a:gd name="connsiteX42" fmla="*/ 10581895 w 12193149"/>
              <a:gd name="connsiteY42" fmla="*/ 1568689 h 2344739"/>
              <a:gd name="connsiteX43" fmla="*/ 10547790 w 12193149"/>
              <a:gd name="connsiteY43" fmla="*/ 1598423 h 2344739"/>
              <a:gd name="connsiteX44" fmla="*/ 10529643 w 12193149"/>
              <a:gd name="connsiteY44" fmla="*/ 1596907 h 2344739"/>
              <a:gd name="connsiteX45" fmla="*/ 10526446 w 12193149"/>
              <a:gd name="connsiteY45" fmla="*/ 1596411 h 2344739"/>
              <a:gd name="connsiteX46" fmla="*/ 10515129 w 12193149"/>
              <a:gd name="connsiteY46" fmla="*/ 1599537 h 2344739"/>
              <a:gd name="connsiteX47" fmla="*/ 10491735 w 12193149"/>
              <a:gd name="connsiteY47" fmla="*/ 1594156 h 2344739"/>
              <a:gd name="connsiteX48" fmla="*/ 10471418 w 12193149"/>
              <a:gd name="connsiteY48" fmla="*/ 1601693 h 2344739"/>
              <a:gd name="connsiteX49" fmla="*/ 10377042 w 12193149"/>
              <a:gd name="connsiteY49" fmla="*/ 1644598 h 2344739"/>
              <a:gd name="connsiteX50" fmla="*/ 10319338 w 12193149"/>
              <a:gd name="connsiteY50" fmla="*/ 1666221 h 2344739"/>
              <a:gd name="connsiteX51" fmla="*/ 10295467 w 12193149"/>
              <a:gd name="connsiteY51" fmla="*/ 1668079 h 2344739"/>
              <a:gd name="connsiteX52" fmla="*/ 10263443 w 12193149"/>
              <a:gd name="connsiteY52" fmla="*/ 1674948 h 2344739"/>
              <a:gd name="connsiteX53" fmla="*/ 10205418 w 12193149"/>
              <a:gd name="connsiteY53" fmla="*/ 1682149 h 2344739"/>
              <a:gd name="connsiteX54" fmla="*/ 10177759 w 12193149"/>
              <a:gd name="connsiteY54" fmla="*/ 1692943 h 2344739"/>
              <a:gd name="connsiteX55" fmla="*/ 10165070 w 12193149"/>
              <a:gd name="connsiteY55" fmla="*/ 1693739 h 2344739"/>
              <a:gd name="connsiteX56" fmla="*/ 10156308 w 12193149"/>
              <a:gd name="connsiteY56" fmla="*/ 1707487 h 2344739"/>
              <a:gd name="connsiteX57" fmla="*/ 10118267 w 12193149"/>
              <a:gd name="connsiteY57" fmla="*/ 1731142 h 2344739"/>
              <a:gd name="connsiteX58" fmla="*/ 10101593 w 12193149"/>
              <a:gd name="connsiteY58" fmla="*/ 1742432 h 2344739"/>
              <a:gd name="connsiteX59" fmla="*/ 10083317 w 12193149"/>
              <a:gd name="connsiteY59" fmla="*/ 1743296 h 2344739"/>
              <a:gd name="connsiteX60" fmla="*/ 10040388 w 12193149"/>
              <a:gd name="connsiteY60" fmla="*/ 1741632 h 2344739"/>
              <a:gd name="connsiteX61" fmla="*/ 9961167 w 12193149"/>
              <a:gd name="connsiteY61" fmla="*/ 1757147 h 2344739"/>
              <a:gd name="connsiteX62" fmla="*/ 9848940 w 12193149"/>
              <a:gd name="connsiteY62" fmla="*/ 1763915 h 2344739"/>
              <a:gd name="connsiteX63" fmla="*/ 9729457 w 12193149"/>
              <a:gd name="connsiteY63" fmla="*/ 1784122 h 2344739"/>
              <a:gd name="connsiteX64" fmla="*/ 9585655 w 12193149"/>
              <a:gd name="connsiteY64" fmla="*/ 1795542 h 2344739"/>
              <a:gd name="connsiteX65" fmla="*/ 9344200 w 12193149"/>
              <a:gd name="connsiteY65" fmla="*/ 1841244 h 2344739"/>
              <a:gd name="connsiteX66" fmla="*/ 9232518 w 12193149"/>
              <a:gd name="connsiteY66" fmla="*/ 1893149 h 2344739"/>
              <a:gd name="connsiteX67" fmla="*/ 9195958 w 12193149"/>
              <a:gd name="connsiteY67" fmla="*/ 1903228 h 2344739"/>
              <a:gd name="connsiteX68" fmla="*/ 9190394 w 12193149"/>
              <a:gd name="connsiteY68" fmla="*/ 1912467 h 2344739"/>
              <a:gd name="connsiteX69" fmla="*/ 9114960 w 12193149"/>
              <a:gd name="connsiteY69" fmla="*/ 1919069 h 2344739"/>
              <a:gd name="connsiteX70" fmla="*/ 9054601 w 12193149"/>
              <a:gd name="connsiteY70" fmla="*/ 1910755 h 2344739"/>
              <a:gd name="connsiteX71" fmla="*/ 9006634 w 12193149"/>
              <a:gd name="connsiteY71" fmla="*/ 1914040 h 2344739"/>
              <a:gd name="connsiteX72" fmla="*/ 9006349 w 12193149"/>
              <a:gd name="connsiteY72" fmla="*/ 1913800 h 2344739"/>
              <a:gd name="connsiteX73" fmla="*/ 8997380 w 12193149"/>
              <a:gd name="connsiteY73" fmla="*/ 1915011 h 2344739"/>
              <a:gd name="connsiteX74" fmla="*/ 8991542 w 12193149"/>
              <a:gd name="connsiteY74" fmla="*/ 1917072 h 2344739"/>
              <a:gd name="connsiteX75" fmla="*/ 8975485 w 12193149"/>
              <a:gd name="connsiteY75" fmla="*/ 1920298 h 2344739"/>
              <a:gd name="connsiteX76" fmla="*/ 8969159 w 12193149"/>
              <a:gd name="connsiteY76" fmla="*/ 1919598 h 2344739"/>
              <a:gd name="connsiteX77" fmla="*/ 8964196 w 12193149"/>
              <a:gd name="connsiteY77" fmla="*/ 1917373 h 2344739"/>
              <a:gd name="connsiteX78" fmla="*/ 8930136 w 12193149"/>
              <a:gd name="connsiteY78" fmla="*/ 1914185 h 2344739"/>
              <a:gd name="connsiteX79" fmla="*/ 8753592 w 12193149"/>
              <a:gd name="connsiteY79" fmla="*/ 1933417 h 2344739"/>
              <a:gd name="connsiteX80" fmla="*/ 8708995 w 12193149"/>
              <a:gd name="connsiteY80" fmla="*/ 1935518 h 2344739"/>
              <a:gd name="connsiteX81" fmla="*/ 8597219 w 12193149"/>
              <a:gd name="connsiteY81" fmla="*/ 1944090 h 2344739"/>
              <a:gd name="connsiteX82" fmla="*/ 8526378 w 12193149"/>
              <a:gd name="connsiteY82" fmla="*/ 1929248 h 2344739"/>
              <a:gd name="connsiteX83" fmla="*/ 8512131 w 12193149"/>
              <a:gd name="connsiteY83" fmla="*/ 1935163 h 2344739"/>
              <a:gd name="connsiteX84" fmla="*/ 8507315 w 12193149"/>
              <a:gd name="connsiteY84" fmla="*/ 1938164 h 2344739"/>
              <a:gd name="connsiteX85" fmla="*/ 8499116 w 12193149"/>
              <a:gd name="connsiteY85" fmla="*/ 1940902 h 2344739"/>
              <a:gd name="connsiteX86" fmla="*/ 8498742 w 12193149"/>
              <a:gd name="connsiteY86" fmla="*/ 1940723 h 2344739"/>
              <a:gd name="connsiteX87" fmla="*/ 8491397 w 12193149"/>
              <a:gd name="connsiteY87" fmla="*/ 1943773 h 2344739"/>
              <a:gd name="connsiteX88" fmla="*/ 8368330 w 12193149"/>
              <a:gd name="connsiteY88" fmla="*/ 1957815 h 2344739"/>
              <a:gd name="connsiteX89" fmla="*/ 8354947 w 12193149"/>
              <a:gd name="connsiteY89" fmla="*/ 1958009 h 2344739"/>
              <a:gd name="connsiteX90" fmla="*/ 8353521 w 12193149"/>
              <a:gd name="connsiteY90" fmla="*/ 1957169 h 2344739"/>
              <a:gd name="connsiteX91" fmla="*/ 8321252 w 12193149"/>
              <a:gd name="connsiteY91" fmla="*/ 1974587 h 2344739"/>
              <a:gd name="connsiteX92" fmla="*/ 8315581 w 12193149"/>
              <a:gd name="connsiteY92" fmla="*/ 1974913 h 2344739"/>
              <a:gd name="connsiteX93" fmla="*/ 8296322 w 12193149"/>
              <a:gd name="connsiteY93" fmla="*/ 1988808 h 2344739"/>
              <a:gd name="connsiteX94" fmla="*/ 8285424 w 12193149"/>
              <a:gd name="connsiteY94" fmla="*/ 1994631 h 2344739"/>
              <a:gd name="connsiteX95" fmla="*/ 8284298 w 12193149"/>
              <a:gd name="connsiteY95" fmla="*/ 1999074 h 2344739"/>
              <a:gd name="connsiteX96" fmla="*/ 8267224 w 12193149"/>
              <a:gd name="connsiteY96" fmla="*/ 2006249 h 2344739"/>
              <a:gd name="connsiteX97" fmla="*/ 8264525 w 12193149"/>
              <a:gd name="connsiteY97" fmla="*/ 2006019 h 2344739"/>
              <a:gd name="connsiteX98" fmla="*/ 8253181 w 12193149"/>
              <a:gd name="connsiteY98" fmla="*/ 2015862 h 2344739"/>
              <a:gd name="connsiteX99" fmla="*/ 8246982 w 12193149"/>
              <a:gd name="connsiteY99" fmla="*/ 2028854 h 2344739"/>
              <a:gd name="connsiteX100" fmla="*/ 8091420 w 12193149"/>
              <a:gd name="connsiteY100" fmla="*/ 2075015 h 2344739"/>
              <a:gd name="connsiteX101" fmla="*/ 7906555 w 12193149"/>
              <a:gd name="connsiteY101" fmla="*/ 2116988 h 2344739"/>
              <a:gd name="connsiteX102" fmla="*/ 7719893 w 12193149"/>
              <a:gd name="connsiteY102" fmla="*/ 2142703 h 2344739"/>
              <a:gd name="connsiteX103" fmla="*/ 7615495 w 12193149"/>
              <a:gd name="connsiteY103" fmla="*/ 2139232 h 2344739"/>
              <a:gd name="connsiteX104" fmla="*/ 7528691 w 12193149"/>
              <a:gd name="connsiteY104" fmla="*/ 2145060 h 2344739"/>
              <a:gd name="connsiteX105" fmla="*/ 7520719 w 12193149"/>
              <a:gd name="connsiteY105" fmla="*/ 2147613 h 2344739"/>
              <a:gd name="connsiteX106" fmla="*/ 7508559 w 12193149"/>
              <a:gd name="connsiteY106" fmla="*/ 2148948 h 2344739"/>
              <a:gd name="connsiteX107" fmla="*/ 7508188 w 12193149"/>
              <a:gd name="connsiteY107" fmla="*/ 2148621 h 2344739"/>
              <a:gd name="connsiteX108" fmla="*/ 7496943 w 12193149"/>
              <a:gd name="connsiteY108" fmla="*/ 2150573 h 2344739"/>
              <a:gd name="connsiteX109" fmla="*/ 7406539 w 12193149"/>
              <a:gd name="connsiteY109" fmla="*/ 2142468 h 2344739"/>
              <a:gd name="connsiteX110" fmla="*/ 7219707 w 12193149"/>
              <a:gd name="connsiteY110" fmla="*/ 2156680 h 2344739"/>
              <a:gd name="connsiteX111" fmla="*/ 7202249 w 12193149"/>
              <a:gd name="connsiteY111" fmla="*/ 2161230 h 2344739"/>
              <a:gd name="connsiteX112" fmla="*/ 7198152 w 12193149"/>
              <a:gd name="connsiteY112" fmla="*/ 2166588 h 2344739"/>
              <a:gd name="connsiteX113" fmla="*/ 7171956 w 12193149"/>
              <a:gd name="connsiteY113" fmla="*/ 2171236 h 2344739"/>
              <a:gd name="connsiteX114" fmla="*/ 7098136 w 12193149"/>
              <a:gd name="connsiteY114" fmla="*/ 2183464 h 2344739"/>
              <a:gd name="connsiteX115" fmla="*/ 7019644 w 12193149"/>
              <a:gd name="connsiteY115" fmla="*/ 2183090 h 2344739"/>
              <a:gd name="connsiteX116" fmla="*/ 6905294 w 12193149"/>
              <a:gd name="connsiteY116" fmla="*/ 2212596 h 2344739"/>
              <a:gd name="connsiteX117" fmla="*/ 6709370 w 12193149"/>
              <a:gd name="connsiteY117" fmla="*/ 2240551 h 2344739"/>
              <a:gd name="connsiteX118" fmla="*/ 6550602 w 12193149"/>
              <a:gd name="connsiteY118" fmla="*/ 2269327 h 2344739"/>
              <a:gd name="connsiteX119" fmla="*/ 6318708 w 12193149"/>
              <a:gd name="connsiteY119" fmla="*/ 2316127 h 2344739"/>
              <a:gd name="connsiteX120" fmla="*/ 6169822 w 12193149"/>
              <a:gd name="connsiteY120" fmla="*/ 2318214 h 2344739"/>
              <a:gd name="connsiteX121" fmla="*/ 6074996 w 12193149"/>
              <a:gd name="connsiteY121" fmla="*/ 2338676 h 2344739"/>
              <a:gd name="connsiteX122" fmla="*/ 6069677 w 12193149"/>
              <a:gd name="connsiteY122" fmla="*/ 2337139 h 2344739"/>
              <a:gd name="connsiteX123" fmla="*/ 6049786 w 12193149"/>
              <a:gd name="connsiteY123" fmla="*/ 2337822 h 2344739"/>
              <a:gd name="connsiteX124" fmla="*/ 6042433 w 12193149"/>
              <a:gd name="connsiteY124" fmla="*/ 2329473 h 2344739"/>
              <a:gd name="connsiteX125" fmla="*/ 6011238 w 12193149"/>
              <a:gd name="connsiteY125" fmla="*/ 2324380 h 2344739"/>
              <a:gd name="connsiteX126" fmla="*/ 5958523 w 12193149"/>
              <a:gd name="connsiteY126" fmla="*/ 2328024 h 2344739"/>
              <a:gd name="connsiteX127" fmla="*/ 5760067 w 12193149"/>
              <a:gd name="connsiteY127" fmla="*/ 2343716 h 2344739"/>
              <a:gd name="connsiteX128" fmla="*/ 5628108 w 12193149"/>
              <a:gd name="connsiteY128" fmla="*/ 2344739 h 2344739"/>
              <a:gd name="connsiteX129" fmla="*/ 5472054 w 12193149"/>
              <a:gd name="connsiteY129" fmla="*/ 2330719 h 2344739"/>
              <a:gd name="connsiteX130" fmla="*/ 5433909 w 12193149"/>
              <a:gd name="connsiteY130" fmla="*/ 2319466 h 2344739"/>
              <a:gd name="connsiteX131" fmla="*/ 5382817 w 12193149"/>
              <a:gd name="connsiteY131" fmla="*/ 2301764 h 2344739"/>
              <a:gd name="connsiteX132" fmla="*/ 5262912 w 12193149"/>
              <a:gd name="connsiteY132" fmla="*/ 2281347 h 2344739"/>
              <a:gd name="connsiteX133" fmla="*/ 5224109 w 12193149"/>
              <a:gd name="connsiteY133" fmla="*/ 2270223 h 2344739"/>
              <a:gd name="connsiteX134" fmla="*/ 5175808 w 12193149"/>
              <a:gd name="connsiteY134" fmla="*/ 2267233 h 2344739"/>
              <a:gd name="connsiteX135" fmla="*/ 5157702 w 12193149"/>
              <a:gd name="connsiteY135" fmla="*/ 2260010 h 2344739"/>
              <a:gd name="connsiteX136" fmla="*/ 5143747 w 12193149"/>
              <a:gd name="connsiteY136" fmla="*/ 2256610 h 2344739"/>
              <a:gd name="connsiteX137" fmla="*/ 5140744 w 12193149"/>
              <a:gd name="connsiteY137" fmla="*/ 2254509 h 2344739"/>
              <a:gd name="connsiteX138" fmla="*/ 5122807 w 12193149"/>
              <a:gd name="connsiteY138" fmla="*/ 2243656 h 2344739"/>
              <a:gd name="connsiteX139" fmla="*/ 5066938 w 12193149"/>
              <a:gd name="connsiteY139" fmla="*/ 2250227 h 2344739"/>
              <a:gd name="connsiteX140" fmla="*/ 5012662 w 12193149"/>
              <a:gd name="connsiteY140" fmla="*/ 2233846 h 2344739"/>
              <a:gd name="connsiteX141" fmla="*/ 4841589 w 12193149"/>
              <a:gd name="connsiteY141" fmla="*/ 2209829 h 2344739"/>
              <a:gd name="connsiteX142" fmla="*/ 4763595 w 12193149"/>
              <a:gd name="connsiteY142" fmla="*/ 2182061 h 2344739"/>
              <a:gd name="connsiteX143" fmla="*/ 4724334 w 12193149"/>
              <a:gd name="connsiteY143" fmla="*/ 2173047 h 2344739"/>
              <a:gd name="connsiteX144" fmla="*/ 4722324 w 12193149"/>
              <a:gd name="connsiteY144" fmla="*/ 2172298 h 2344739"/>
              <a:gd name="connsiteX145" fmla="*/ 4723259 w 12193149"/>
              <a:gd name="connsiteY145" fmla="*/ 2172087 h 2344739"/>
              <a:gd name="connsiteX146" fmla="*/ 4718350 w 12193149"/>
              <a:gd name="connsiteY146" fmla="*/ 2170817 h 2344739"/>
              <a:gd name="connsiteX147" fmla="*/ 4722324 w 12193149"/>
              <a:gd name="connsiteY147" fmla="*/ 2172298 h 2344739"/>
              <a:gd name="connsiteX148" fmla="*/ 4716674 w 12193149"/>
              <a:gd name="connsiteY148" fmla="*/ 2173573 h 2344739"/>
              <a:gd name="connsiteX149" fmla="*/ 4516962 w 12193149"/>
              <a:gd name="connsiteY149" fmla="*/ 2163671 h 2344739"/>
              <a:gd name="connsiteX150" fmla="*/ 4429691 w 12193149"/>
              <a:gd name="connsiteY150" fmla="*/ 2153020 h 2344739"/>
              <a:gd name="connsiteX151" fmla="*/ 4364023 w 12193149"/>
              <a:gd name="connsiteY151" fmla="*/ 2151674 h 2344739"/>
              <a:gd name="connsiteX152" fmla="*/ 4318114 w 12193149"/>
              <a:gd name="connsiteY152" fmla="*/ 2158289 h 2344739"/>
              <a:gd name="connsiteX153" fmla="*/ 4316258 w 12193149"/>
              <a:gd name="connsiteY153" fmla="*/ 2156948 h 2344739"/>
              <a:gd name="connsiteX154" fmla="*/ 4296292 w 12193149"/>
              <a:gd name="connsiteY154" fmla="*/ 2155069 h 2344739"/>
              <a:gd name="connsiteX155" fmla="*/ 4291212 w 12193149"/>
              <a:gd name="connsiteY155" fmla="*/ 2157986 h 2344739"/>
              <a:gd name="connsiteX156" fmla="*/ 4277290 w 12193149"/>
              <a:gd name="connsiteY156" fmla="*/ 2157740 h 2344739"/>
              <a:gd name="connsiteX157" fmla="*/ 4249265 w 12193149"/>
              <a:gd name="connsiteY157" fmla="*/ 2160064 h 2344739"/>
              <a:gd name="connsiteX158" fmla="*/ 4203199 w 12193149"/>
              <a:gd name="connsiteY158" fmla="*/ 2157269 h 2344739"/>
              <a:gd name="connsiteX159" fmla="*/ 4202893 w 12193149"/>
              <a:gd name="connsiteY159" fmla="*/ 2156010 h 2344739"/>
              <a:gd name="connsiteX160" fmla="*/ 4192396 w 12193149"/>
              <a:gd name="connsiteY160" fmla="*/ 2150376 h 2344739"/>
              <a:gd name="connsiteX161" fmla="*/ 4143893 w 12193149"/>
              <a:gd name="connsiteY161" fmla="*/ 2134511 h 2344739"/>
              <a:gd name="connsiteX162" fmla="*/ 4084245 w 12193149"/>
              <a:gd name="connsiteY162" fmla="*/ 2107978 h 2344739"/>
              <a:gd name="connsiteX163" fmla="*/ 4075694 w 12193149"/>
              <a:gd name="connsiteY163" fmla="*/ 2107143 h 2344739"/>
              <a:gd name="connsiteX164" fmla="*/ 4075575 w 12193149"/>
              <a:gd name="connsiteY164" fmla="*/ 2106844 h 2344739"/>
              <a:gd name="connsiteX165" fmla="*/ 4066658 w 12193149"/>
              <a:gd name="connsiteY165" fmla="*/ 2105400 h 2344739"/>
              <a:gd name="connsiteX166" fmla="*/ 4060102 w 12193149"/>
              <a:gd name="connsiteY166" fmla="*/ 2105618 h 2344739"/>
              <a:gd name="connsiteX167" fmla="*/ 4043512 w 12193149"/>
              <a:gd name="connsiteY167" fmla="*/ 2103997 h 2344739"/>
              <a:gd name="connsiteX168" fmla="*/ 4038145 w 12193149"/>
              <a:gd name="connsiteY168" fmla="*/ 2101563 h 2344739"/>
              <a:gd name="connsiteX169" fmla="*/ 4036511 w 12193149"/>
              <a:gd name="connsiteY169" fmla="*/ 2097896 h 2344739"/>
              <a:gd name="connsiteX170" fmla="*/ 4034926 w 12193149"/>
              <a:gd name="connsiteY170" fmla="*/ 2098131 h 2344739"/>
              <a:gd name="connsiteX171" fmla="*/ 4005686 w 12193149"/>
              <a:gd name="connsiteY171" fmla="*/ 2085563 h 2344739"/>
              <a:gd name="connsiteX172" fmla="*/ 3937994 w 12193149"/>
              <a:gd name="connsiteY172" fmla="*/ 2068106 h 2344739"/>
              <a:gd name="connsiteX173" fmla="*/ 3898423 w 12193149"/>
              <a:gd name="connsiteY173" fmla="*/ 2062451 h 2344739"/>
              <a:gd name="connsiteX174" fmla="*/ 3790908 w 12193149"/>
              <a:gd name="connsiteY174" fmla="*/ 2042213 h 2344739"/>
              <a:gd name="connsiteX175" fmla="*/ 3683661 w 12193149"/>
              <a:gd name="connsiteY175" fmla="*/ 2018290 h 2344739"/>
              <a:gd name="connsiteX176" fmla="*/ 3611183 w 12193149"/>
              <a:gd name="connsiteY176" fmla="*/ 1986019 h 2344739"/>
              <a:gd name="connsiteX177" fmla="*/ 3605003 w 12193149"/>
              <a:gd name="connsiteY177" fmla="*/ 1987381 h 2344739"/>
              <a:gd name="connsiteX178" fmla="*/ 3595884 w 12193149"/>
              <a:gd name="connsiteY178" fmla="*/ 1987545 h 2344739"/>
              <a:gd name="connsiteX179" fmla="*/ 3595649 w 12193149"/>
              <a:gd name="connsiteY179" fmla="*/ 1987276 h 2344739"/>
              <a:gd name="connsiteX180" fmla="*/ 3587126 w 12193149"/>
              <a:gd name="connsiteY180" fmla="*/ 1987966 h 2344739"/>
              <a:gd name="connsiteX181" fmla="*/ 3537283 w 12193149"/>
              <a:gd name="connsiteY181" fmla="*/ 1978267 h 2344739"/>
              <a:gd name="connsiteX182" fmla="*/ 3474371 w 12193149"/>
              <a:gd name="connsiteY182" fmla="*/ 1974606 h 2344739"/>
              <a:gd name="connsiteX183" fmla="*/ 3401876 w 12193149"/>
              <a:gd name="connsiteY183" fmla="*/ 1962558 h 2344739"/>
              <a:gd name="connsiteX184" fmla="*/ 3365036 w 12193149"/>
              <a:gd name="connsiteY184" fmla="*/ 1979510 h 2344739"/>
              <a:gd name="connsiteX185" fmla="*/ 3345174 w 12193149"/>
              <a:gd name="connsiteY185" fmla="*/ 1981192 h 2344739"/>
              <a:gd name="connsiteX186" fmla="*/ 3342846 w 12193149"/>
              <a:gd name="connsiteY186" fmla="*/ 1980217 h 2344739"/>
              <a:gd name="connsiteX187" fmla="*/ 3263504 w 12193149"/>
              <a:gd name="connsiteY187" fmla="*/ 1986094 h 2344739"/>
              <a:gd name="connsiteX188" fmla="*/ 3143704 w 12193149"/>
              <a:gd name="connsiteY188" fmla="*/ 1993869 h 2344739"/>
              <a:gd name="connsiteX189" fmla="*/ 3031439 w 12193149"/>
              <a:gd name="connsiteY189" fmla="*/ 1996512 h 2344739"/>
              <a:gd name="connsiteX190" fmla="*/ 2782717 w 12193149"/>
              <a:gd name="connsiteY190" fmla="*/ 2018333 h 2344739"/>
              <a:gd name="connsiteX191" fmla="*/ 2647675 w 12193149"/>
              <a:gd name="connsiteY191" fmla="*/ 2028869 h 2344739"/>
              <a:gd name="connsiteX192" fmla="*/ 2569176 w 12193149"/>
              <a:gd name="connsiteY192" fmla="*/ 2002628 h 2344739"/>
              <a:gd name="connsiteX193" fmla="*/ 2444403 w 12193149"/>
              <a:gd name="connsiteY193" fmla="*/ 2016529 h 2344739"/>
              <a:gd name="connsiteX194" fmla="*/ 2316260 w 12193149"/>
              <a:gd name="connsiteY194" fmla="*/ 2024996 h 2344739"/>
              <a:gd name="connsiteX195" fmla="*/ 2209726 w 12193149"/>
              <a:gd name="connsiteY195" fmla="*/ 2019763 h 2344739"/>
              <a:gd name="connsiteX196" fmla="*/ 2095813 w 12193149"/>
              <a:gd name="connsiteY196" fmla="*/ 2003052 h 2344739"/>
              <a:gd name="connsiteX197" fmla="*/ 1998504 w 12193149"/>
              <a:gd name="connsiteY197" fmla="*/ 1995032 h 2344739"/>
              <a:gd name="connsiteX198" fmla="*/ 1929320 w 12193149"/>
              <a:gd name="connsiteY198" fmla="*/ 2016977 h 2344739"/>
              <a:gd name="connsiteX199" fmla="*/ 1922798 w 12193149"/>
              <a:gd name="connsiteY199" fmla="*/ 2012146 h 2344739"/>
              <a:gd name="connsiteX200" fmla="*/ 1874228 w 12193149"/>
              <a:gd name="connsiteY200" fmla="*/ 2013741 h 2344739"/>
              <a:gd name="connsiteX201" fmla="*/ 1787803 w 12193149"/>
              <a:gd name="connsiteY201" fmla="*/ 2041363 h 2344739"/>
              <a:gd name="connsiteX202" fmla="*/ 1739352 w 12193149"/>
              <a:gd name="connsiteY202" fmla="*/ 2036312 h 2344739"/>
              <a:gd name="connsiteX203" fmla="*/ 1676219 w 12193149"/>
              <a:gd name="connsiteY203" fmla="*/ 2019963 h 2344739"/>
              <a:gd name="connsiteX204" fmla="*/ 1609817 w 12193149"/>
              <a:gd name="connsiteY204" fmla="*/ 2013066 h 2344739"/>
              <a:gd name="connsiteX205" fmla="*/ 1497258 w 12193149"/>
              <a:gd name="connsiteY205" fmla="*/ 1987476 h 2344739"/>
              <a:gd name="connsiteX206" fmla="*/ 1151127 w 12193149"/>
              <a:gd name="connsiteY206" fmla="*/ 1938041 h 2344739"/>
              <a:gd name="connsiteX207" fmla="*/ 859417 w 12193149"/>
              <a:gd name="connsiteY207" fmla="*/ 1928608 h 2344739"/>
              <a:gd name="connsiteX208" fmla="*/ 838688 w 12193149"/>
              <a:gd name="connsiteY208" fmla="*/ 1929821 h 2344739"/>
              <a:gd name="connsiteX209" fmla="*/ 817957 w 12193149"/>
              <a:gd name="connsiteY209" fmla="*/ 1927857 h 2344739"/>
              <a:gd name="connsiteX210" fmla="*/ 812654 w 12193149"/>
              <a:gd name="connsiteY210" fmla="*/ 1930751 h 2344739"/>
              <a:gd name="connsiteX211" fmla="*/ 721195 w 12193149"/>
              <a:gd name="connsiteY211" fmla="*/ 1929661 h 2344739"/>
              <a:gd name="connsiteX212" fmla="*/ 720890 w 12193149"/>
              <a:gd name="connsiteY212" fmla="*/ 1928399 h 2344739"/>
              <a:gd name="connsiteX213" fmla="*/ 710023 w 12193149"/>
              <a:gd name="connsiteY213" fmla="*/ 1922722 h 2344739"/>
              <a:gd name="connsiteX214" fmla="*/ 597940 w 12193149"/>
              <a:gd name="connsiteY214" fmla="*/ 1879864 h 2344739"/>
              <a:gd name="connsiteX215" fmla="*/ 579683 w 12193149"/>
              <a:gd name="connsiteY215" fmla="*/ 1877212 h 2344739"/>
              <a:gd name="connsiteX216" fmla="*/ 572865 w 12193149"/>
              <a:gd name="connsiteY216" fmla="*/ 1877401 h 2344739"/>
              <a:gd name="connsiteX217" fmla="*/ 446247 w 12193149"/>
              <a:gd name="connsiteY217" fmla="*/ 1839371 h 2344739"/>
              <a:gd name="connsiteX218" fmla="*/ 405163 w 12193149"/>
              <a:gd name="connsiteY218" fmla="*/ 1833548 h 2344739"/>
              <a:gd name="connsiteX219" fmla="*/ 293583 w 12193149"/>
              <a:gd name="connsiteY219" fmla="*/ 1812852 h 2344739"/>
              <a:gd name="connsiteX220" fmla="*/ 119529 w 12193149"/>
              <a:gd name="connsiteY220" fmla="*/ 1761047 h 2344739"/>
              <a:gd name="connsiteX221" fmla="*/ 16674 w 12193149"/>
              <a:gd name="connsiteY221" fmla="*/ 1758191 h 2344739"/>
              <a:gd name="connsiteX222" fmla="*/ 1150 w 12193149"/>
              <a:gd name="connsiteY222" fmla="*/ 1752722 h 2344739"/>
              <a:gd name="connsiteX223" fmla="*/ 1148 w 12193149"/>
              <a:gd name="connsiteY223" fmla="*/ 222213 h 2344739"/>
              <a:gd name="connsiteX224" fmla="*/ 1148 w 12193149"/>
              <a:gd name="connsiteY224"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749767 w 12193149"/>
              <a:gd name="connsiteY23" fmla="*/ 872002 h 2344739"/>
              <a:gd name="connsiteX24" fmla="*/ 11590693 w 12193149"/>
              <a:gd name="connsiteY24" fmla="*/ 963777 h 2344739"/>
              <a:gd name="connsiteX25" fmla="*/ 11506817 w 12193149"/>
              <a:gd name="connsiteY25" fmla="*/ 1033623 h 2344739"/>
              <a:gd name="connsiteX26" fmla="*/ 11280332 w 12193149"/>
              <a:gd name="connsiteY26" fmla="*/ 1223571 h 2344739"/>
              <a:gd name="connsiteX27" fmla="*/ 11228309 w 12193149"/>
              <a:gd name="connsiteY27" fmla="*/ 1276236 h 2344739"/>
              <a:gd name="connsiteX28" fmla="*/ 11218087 w 12193149"/>
              <a:gd name="connsiteY28" fmla="*/ 1275961 h 2344739"/>
              <a:gd name="connsiteX29" fmla="*/ 11217184 w 12193149"/>
              <a:gd name="connsiteY29" fmla="*/ 1275018 h 2344739"/>
              <a:gd name="connsiteX30" fmla="*/ 11188885 w 12193149"/>
              <a:gd name="connsiteY30" fmla="*/ 1292383 h 2344739"/>
              <a:gd name="connsiteX31" fmla="*/ 11184501 w 12193149"/>
              <a:gd name="connsiteY31" fmla="*/ 1292525 h 2344739"/>
              <a:gd name="connsiteX32" fmla="*/ 11166854 w 12193149"/>
              <a:gd name="connsiteY32" fmla="*/ 1306612 h 2344739"/>
              <a:gd name="connsiteX33" fmla="*/ 11157311 w 12193149"/>
              <a:gd name="connsiteY33" fmla="*/ 1312414 h 2344739"/>
              <a:gd name="connsiteX34" fmla="*/ 11155496 w 12193149"/>
              <a:gd name="connsiteY34" fmla="*/ 1317097 h 2344739"/>
              <a:gd name="connsiteX35" fmla="*/ 11140961 w 12193149"/>
              <a:gd name="connsiteY35" fmla="*/ 1324115 h 2344739"/>
              <a:gd name="connsiteX36" fmla="*/ 11138961 w 12193149"/>
              <a:gd name="connsiteY36" fmla="*/ 1323772 h 2344739"/>
              <a:gd name="connsiteX37" fmla="*/ 11128208 w 12193149"/>
              <a:gd name="connsiteY37" fmla="*/ 1333832 h 2344739"/>
              <a:gd name="connsiteX38" fmla="*/ 11120691 w 12193149"/>
              <a:gd name="connsiteY38" fmla="*/ 1347424 h 2344739"/>
              <a:gd name="connsiteX39" fmla="*/ 10894683 w 12193149"/>
              <a:gd name="connsiteY39" fmla="*/ 1473399 h 2344739"/>
              <a:gd name="connsiteX40" fmla="*/ 10773300 w 12193149"/>
              <a:gd name="connsiteY40" fmla="*/ 1523191 h 2344739"/>
              <a:gd name="connsiteX41" fmla="*/ 10627668 w 12193149"/>
              <a:gd name="connsiteY41" fmla="*/ 1559229 h 2344739"/>
              <a:gd name="connsiteX42" fmla="*/ 10581895 w 12193149"/>
              <a:gd name="connsiteY42" fmla="*/ 1568689 h 2344739"/>
              <a:gd name="connsiteX43" fmla="*/ 10547790 w 12193149"/>
              <a:gd name="connsiteY43" fmla="*/ 1598423 h 2344739"/>
              <a:gd name="connsiteX44" fmla="*/ 10529643 w 12193149"/>
              <a:gd name="connsiteY44" fmla="*/ 1596907 h 2344739"/>
              <a:gd name="connsiteX45" fmla="*/ 10526446 w 12193149"/>
              <a:gd name="connsiteY45" fmla="*/ 1596411 h 2344739"/>
              <a:gd name="connsiteX46" fmla="*/ 10515129 w 12193149"/>
              <a:gd name="connsiteY46" fmla="*/ 1599537 h 2344739"/>
              <a:gd name="connsiteX47" fmla="*/ 10491735 w 12193149"/>
              <a:gd name="connsiteY47" fmla="*/ 1594156 h 2344739"/>
              <a:gd name="connsiteX48" fmla="*/ 10471418 w 12193149"/>
              <a:gd name="connsiteY48" fmla="*/ 1601693 h 2344739"/>
              <a:gd name="connsiteX49" fmla="*/ 10377042 w 12193149"/>
              <a:gd name="connsiteY49" fmla="*/ 1644598 h 2344739"/>
              <a:gd name="connsiteX50" fmla="*/ 10319338 w 12193149"/>
              <a:gd name="connsiteY50" fmla="*/ 1666221 h 2344739"/>
              <a:gd name="connsiteX51" fmla="*/ 10295467 w 12193149"/>
              <a:gd name="connsiteY51" fmla="*/ 1668079 h 2344739"/>
              <a:gd name="connsiteX52" fmla="*/ 10263443 w 12193149"/>
              <a:gd name="connsiteY52" fmla="*/ 1674948 h 2344739"/>
              <a:gd name="connsiteX53" fmla="*/ 10205418 w 12193149"/>
              <a:gd name="connsiteY53" fmla="*/ 1682149 h 2344739"/>
              <a:gd name="connsiteX54" fmla="*/ 10177759 w 12193149"/>
              <a:gd name="connsiteY54" fmla="*/ 1692943 h 2344739"/>
              <a:gd name="connsiteX55" fmla="*/ 10165070 w 12193149"/>
              <a:gd name="connsiteY55" fmla="*/ 1693739 h 2344739"/>
              <a:gd name="connsiteX56" fmla="*/ 10156308 w 12193149"/>
              <a:gd name="connsiteY56" fmla="*/ 1707487 h 2344739"/>
              <a:gd name="connsiteX57" fmla="*/ 10118267 w 12193149"/>
              <a:gd name="connsiteY57" fmla="*/ 1731142 h 2344739"/>
              <a:gd name="connsiteX58" fmla="*/ 10101593 w 12193149"/>
              <a:gd name="connsiteY58" fmla="*/ 1742432 h 2344739"/>
              <a:gd name="connsiteX59" fmla="*/ 10083317 w 12193149"/>
              <a:gd name="connsiteY59" fmla="*/ 1743296 h 2344739"/>
              <a:gd name="connsiteX60" fmla="*/ 10040388 w 12193149"/>
              <a:gd name="connsiteY60" fmla="*/ 1741632 h 2344739"/>
              <a:gd name="connsiteX61" fmla="*/ 9961167 w 12193149"/>
              <a:gd name="connsiteY61" fmla="*/ 1757147 h 2344739"/>
              <a:gd name="connsiteX62" fmla="*/ 9848940 w 12193149"/>
              <a:gd name="connsiteY62" fmla="*/ 1763915 h 2344739"/>
              <a:gd name="connsiteX63" fmla="*/ 9729457 w 12193149"/>
              <a:gd name="connsiteY63" fmla="*/ 1784122 h 2344739"/>
              <a:gd name="connsiteX64" fmla="*/ 9585655 w 12193149"/>
              <a:gd name="connsiteY64" fmla="*/ 1795542 h 2344739"/>
              <a:gd name="connsiteX65" fmla="*/ 9344200 w 12193149"/>
              <a:gd name="connsiteY65" fmla="*/ 1841244 h 2344739"/>
              <a:gd name="connsiteX66" fmla="*/ 9232518 w 12193149"/>
              <a:gd name="connsiteY66" fmla="*/ 1893149 h 2344739"/>
              <a:gd name="connsiteX67" fmla="*/ 9195958 w 12193149"/>
              <a:gd name="connsiteY67" fmla="*/ 1903228 h 2344739"/>
              <a:gd name="connsiteX68" fmla="*/ 9190394 w 12193149"/>
              <a:gd name="connsiteY68" fmla="*/ 1912467 h 2344739"/>
              <a:gd name="connsiteX69" fmla="*/ 9114960 w 12193149"/>
              <a:gd name="connsiteY69" fmla="*/ 1919069 h 2344739"/>
              <a:gd name="connsiteX70" fmla="*/ 9054601 w 12193149"/>
              <a:gd name="connsiteY70" fmla="*/ 1910755 h 2344739"/>
              <a:gd name="connsiteX71" fmla="*/ 9006634 w 12193149"/>
              <a:gd name="connsiteY71" fmla="*/ 1914040 h 2344739"/>
              <a:gd name="connsiteX72" fmla="*/ 9006349 w 12193149"/>
              <a:gd name="connsiteY72" fmla="*/ 1913800 h 2344739"/>
              <a:gd name="connsiteX73" fmla="*/ 8997380 w 12193149"/>
              <a:gd name="connsiteY73" fmla="*/ 1915011 h 2344739"/>
              <a:gd name="connsiteX74" fmla="*/ 8991542 w 12193149"/>
              <a:gd name="connsiteY74" fmla="*/ 1917072 h 2344739"/>
              <a:gd name="connsiteX75" fmla="*/ 8975485 w 12193149"/>
              <a:gd name="connsiteY75" fmla="*/ 1920298 h 2344739"/>
              <a:gd name="connsiteX76" fmla="*/ 8969159 w 12193149"/>
              <a:gd name="connsiteY76" fmla="*/ 1919598 h 2344739"/>
              <a:gd name="connsiteX77" fmla="*/ 8964196 w 12193149"/>
              <a:gd name="connsiteY77" fmla="*/ 1917373 h 2344739"/>
              <a:gd name="connsiteX78" fmla="*/ 8930136 w 12193149"/>
              <a:gd name="connsiteY78" fmla="*/ 1914185 h 2344739"/>
              <a:gd name="connsiteX79" fmla="*/ 8753592 w 12193149"/>
              <a:gd name="connsiteY79" fmla="*/ 1933417 h 2344739"/>
              <a:gd name="connsiteX80" fmla="*/ 8708995 w 12193149"/>
              <a:gd name="connsiteY80" fmla="*/ 1935518 h 2344739"/>
              <a:gd name="connsiteX81" fmla="*/ 8597219 w 12193149"/>
              <a:gd name="connsiteY81" fmla="*/ 1944090 h 2344739"/>
              <a:gd name="connsiteX82" fmla="*/ 8526378 w 12193149"/>
              <a:gd name="connsiteY82" fmla="*/ 1929248 h 2344739"/>
              <a:gd name="connsiteX83" fmla="*/ 8512131 w 12193149"/>
              <a:gd name="connsiteY83" fmla="*/ 1935163 h 2344739"/>
              <a:gd name="connsiteX84" fmla="*/ 8507315 w 12193149"/>
              <a:gd name="connsiteY84" fmla="*/ 1938164 h 2344739"/>
              <a:gd name="connsiteX85" fmla="*/ 8499116 w 12193149"/>
              <a:gd name="connsiteY85" fmla="*/ 1940902 h 2344739"/>
              <a:gd name="connsiteX86" fmla="*/ 8498742 w 12193149"/>
              <a:gd name="connsiteY86" fmla="*/ 1940723 h 2344739"/>
              <a:gd name="connsiteX87" fmla="*/ 8491397 w 12193149"/>
              <a:gd name="connsiteY87" fmla="*/ 1943773 h 2344739"/>
              <a:gd name="connsiteX88" fmla="*/ 8368330 w 12193149"/>
              <a:gd name="connsiteY88" fmla="*/ 1957815 h 2344739"/>
              <a:gd name="connsiteX89" fmla="*/ 8354947 w 12193149"/>
              <a:gd name="connsiteY89" fmla="*/ 1958009 h 2344739"/>
              <a:gd name="connsiteX90" fmla="*/ 8321252 w 12193149"/>
              <a:gd name="connsiteY90" fmla="*/ 1974587 h 2344739"/>
              <a:gd name="connsiteX91" fmla="*/ 8315581 w 12193149"/>
              <a:gd name="connsiteY91" fmla="*/ 1974913 h 2344739"/>
              <a:gd name="connsiteX92" fmla="*/ 8296322 w 12193149"/>
              <a:gd name="connsiteY92" fmla="*/ 1988808 h 2344739"/>
              <a:gd name="connsiteX93" fmla="*/ 8285424 w 12193149"/>
              <a:gd name="connsiteY93" fmla="*/ 1994631 h 2344739"/>
              <a:gd name="connsiteX94" fmla="*/ 8284298 w 12193149"/>
              <a:gd name="connsiteY94" fmla="*/ 1999074 h 2344739"/>
              <a:gd name="connsiteX95" fmla="*/ 8267224 w 12193149"/>
              <a:gd name="connsiteY95" fmla="*/ 2006249 h 2344739"/>
              <a:gd name="connsiteX96" fmla="*/ 8264525 w 12193149"/>
              <a:gd name="connsiteY96" fmla="*/ 2006019 h 2344739"/>
              <a:gd name="connsiteX97" fmla="*/ 8253181 w 12193149"/>
              <a:gd name="connsiteY97" fmla="*/ 2015862 h 2344739"/>
              <a:gd name="connsiteX98" fmla="*/ 8246982 w 12193149"/>
              <a:gd name="connsiteY98" fmla="*/ 2028854 h 2344739"/>
              <a:gd name="connsiteX99" fmla="*/ 8091420 w 12193149"/>
              <a:gd name="connsiteY99" fmla="*/ 2075015 h 2344739"/>
              <a:gd name="connsiteX100" fmla="*/ 7906555 w 12193149"/>
              <a:gd name="connsiteY100" fmla="*/ 2116988 h 2344739"/>
              <a:gd name="connsiteX101" fmla="*/ 7719893 w 12193149"/>
              <a:gd name="connsiteY101" fmla="*/ 2142703 h 2344739"/>
              <a:gd name="connsiteX102" fmla="*/ 7615495 w 12193149"/>
              <a:gd name="connsiteY102" fmla="*/ 2139232 h 2344739"/>
              <a:gd name="connsiteX103" fmla="*/ 7528691 w 12193149"/>
              <a:gd name="connsiteY103" fmla="*/ 2145060 h 2344739"/>
              <a:gd name="connsiteX104" fmla="*/ 7520719 w 12193149"/>
              <a:gd name="connsiteY104" fmla="*/ 2147613 h 2344739"/>
              <a:gd name="connsiteX105" fmla="*/ 7508559 w 12193149"/>
              <a:gd name="connsiteY105" fmla="*/ 2148948 h 2344739"/>
              <a:gd name="connsiteX106" fmla="*/ 7508188 w 12193149"/>
              <a:gd name="connsiteY106" fmla="*/ 2148621 h 2344739"/>
              <a:gd name="connsiteX107" fmla="*/ 7496943 w 12193149"/>
              <a:gd name="connsiteY107" fmla="*/ 2150573 h 2344739"/>
              <a:gd name="connsiteX108" fmla="*/ 7406539 w 12193149"/>
              <a:gd name="connsiteY108" fmla="*/ 2142468 h 2344739"/>
              <a:gd name="connsiteX109" fmla="*/ 7219707 w 12193149"/>
              <a:gd name="connsiteY109" fmla="*/ 2156680 h 2344739"/>
              <a:gd name="connsiteX110" fmla="*/ 7202249 w 12193149"/>
              <a:gd name="connsiteY110" fmla="*/ 2161230 h 2344739"/>
              <a:gd name="connsiteX111" fmla="*/ 7198152 w 12193149"/>
              <a:gd name="connsiteY111" fmla="*/ 2166588 h 2344739"/>
              <a:gd name="connsiteX112" fmla="*/ 7171956 w 12193149"/>
              <a:gd name="connsiteY112" fmla="*/ 2171236 h 2344739"/>
              <a:gd name="connsiteX113" fmla="*/ 7098136 w 12193149"/>
              <a:gd name="connsiteY113" fmla="*/ 2183464 h 2344739"/>
              <a:gd name="connsiteX114" fmla="*/ 7019644 w 12193149"/>
              <a:gd name="connsiteY114" fmla="*/ 2183090 h 2344739"/>
              <a:gd name="connsiteX115" fmla="*/ 6905294 w 12193149"/>
              <a:gd name="connsiteY115" fmla="*/ 2212596 h 2344739"/>
              <a:gd name="connsiteX116" fmla="*/ 6709370 w 12193149"/>
              <a:gd name="connsiteY116" fmla="*/ 2240551 h 2344739"/>
              <a:gd name="connsiteX117" fmla="*/ 6550602 w 12193149"/>
              <a:gd name="connsiteY117" fmla="*/ 2269327 h 2344739"/>
              <a:gd name="connsiteX118" fmla="*/ 6318708 w 12193149"/>
              <a:gd name="connsiteY118" fmla="*/ 2316127 h 2344739"/>
              <a:gd name="connsiteX119" fmla="*/ 6169822 w 12193149"/>
              <a:gd name="connsiteY119" fmla="*/ 2318214 h 2344739"/>
              <a:gd name="connsiteX120" fmla="*/ 6074996 w 12193149"/>
              <a:gd name="connsiteY120" fmla="*/ 2338676 h 2344739"/>
              <a:gd name="connsiteX121" fmla="*/ 6069677 w 12193149"/>
              <a:gd name="connsiteY121" fmla="*/ 2337139 h 2344739"/>
              <a:gd name="connsiteX122" fmla="*/ 6049786 w 12193149"/>
              <a:gd name="connsiteY122" fmla="*/ 2337822 h 2344739"/>
              <a:gd name="connsiteX123" fmla="*/ 6042433 w 12193149"/>
              <a:gd name="connsiteY123" fmla="*/ 2329473 h 2344739"/>
              <a:gd name="connsiteX124" fmla="*/ 6011238 w 12193149"/>
              <a:gd name="connsiteY124" fmla="*/ 2324380 h 2344739"/>
              <a:gd name="connsiteX125" fmla="*/ 5958523 w 12193149"/>
              <a:gd name="connsiteY125" fmla="*/ 2328024 h 2344739"/>
              <a:gd name="connsiteX126" fmla="*/ 5760067 w 12193149"/>
              <a:gd name="connsiteY126" fmla="*/ 2343716 h 2344739"/>
              <a:gd name="connsiteX127" fmla="*/ 5628108 w 12193149"/>
              <a:gd name="connsiteY127" fmla="*/ 2344739 h 2344739"/>
              <a:gd name="connsiteX128" fmla="*/ 5472054 w 12193149"/>
              <a:gd name="connsiteY128" fmla="*/ 2330719 h 2344739"/>
              <a:gd name="connsiteX129" fmla="*/ 5433909 w 12193149"/>
              <a:gd name="connsiteY129" fmla="*/ 2319466 h 2344739"/>
              <a:gd name="connsiteX130" fmla="*/ 5382817 w 12193149"/>
              <a:gd name="connsiteY130" fmla="*/ 2301764 h 2344739"/>
              <a:gd name="connsiteX131" fmla="*/ 5262912 w 12193149"/>
              <a:gd name="connsiteY131" fmla="*/ 2281347 h 2344739"/>
              <a:gd name="connsiteX132" fmla="*/ 5224109 w 12193149"/>
              <a:gd name="connsiteY132" fmla="*/ 2270223 h 2344739"/>
              <a:gd name="connsiteX133" fmla="*/ 5175808 w 12193149"/>
              <a:gd name="connsiteY133" fmla="*/ 2267233 h 2344739"/>
              <a:gd name="connsiteX134" fmla="*/ 5157702 w 12193149"/>
              <a:gd name="connsiteY134" fmla="*/ 2260010 h 2344739"/>
              <a:gd name="connsiteX135" fmla="*/ 5143747 w 12193149"/>
              <a:gd name="connsiteY135" fmla="*/ 2256610 h 2344739"/>
              <a:gd name="connsiteX136" fmla="*/ 5140744 w 12193149"/>
              <a:gd name="connsiteY136" fmla="*/ 2254509 h 2344739"/>
              <a:gd name="connsiteX137" fmla="*/ 5122807 w 12193149"/>
              <a:gd name="connsiteY137" fmla="*/ 2243656 h 2344739"/>
              <a:gd name="connsiteX138" fmla="*/ 5066938 w 12193149"/>
              <a:gd name="connsiteY138" fmla="*/ 2250227 h 2344739"/>
              <a:gd name="connsiteX139" fmla="*/ 5012662 w 12193149"/>
              <a:gd name="connsiteY139" fmla="*/ 2233846 h 2344739"/>
              <a:gd name="connsiteX140" fmla="*/ 4841589 w 12193149"/>
              <a:gd name="connsiteY140" fmla="*/ 2209829 h 2344739"/>
              <a:gd name="connsiteX141" fmla="*/ 4763595 w 12193149"/>
              <a:gd name="connsiteY141" fmla="*/ 2182061 h 2344739"/>
              <a:gd name="connsiteX142" fmla="*/ 4724334 w 12193149"/>
              <a:gd name="connsiteY142" fmla="*/ 2173047 h 2344739"/>
              <a:gd name="connsiteX143" fmla="*/ 4722324 w 12193149"/>
              <a:gd name="connsiteY143" fmla="*/ 2172298 h 2344739"/>
              <a:gd name="connsiteX144" fmla="*/ 4723259 w 12193149"/>
              <a:gd name="connsiteY144" fmla="*/ 2172087 h 2344739"/>
              <a:gd name="connsiteX145" fmla="*/ 4718350 w 12193149"/>
              <a:gd name="connsiteY145" fmla="*/ 2170817 h 2344739"/>
              <a:gd name="connsiteX146" fmla="*/ 4722324 w 12193149"/>
              <a:gd name="connsiteY146" fmla="*/ 2172298 h 2344739"/>
              <a:gd name="connsiteX147" fmla="*/ 4716674 w 12193149"/>
              <a:gd name="connsiteY147" fmla="*/ 2173573 h 2344739"/>
              <a:gd name="connsiteX148" fmla="*/ 4516962 w 12193149"/>
              <a:gd name="connsiteY148" fmla="*/ 2163671 h 2344739"/>
              <a:gd name="connsiteX149" fmla="*/ 4429691 w 12193149"/>
              <a:gd name="connsiteY149" fmla="*/ 2153020 h 2344739"/>
              <a:gd name="connsiteX150" fmla="*/ 4364023 w 12193149"/>
              <a:gd name="connsiteY150" fmla="*/ 2151674 h 2344739"/>
              <a:gd name="connsiteX151" fmla="*/ 4318114 w 12193149"/>
              <a:gd name="connsiteY151" fmla="*/ 2158289 h 2344739"/>
              <a:gd name="connsiteX152" fmla="*/ 4316258 w 12193149"/>
              <a:gd name="connsiteY152" fmla="*/ 2156948 h 2344739"/>
              <a:gd name="connsiteX153" fmla="*/ 4296292 w 12193149"/>
              <a:gd name="connsiteY153" fmla="*/ 2155069 h 2344739"/>
              <a:gd name="connsiteX154" fmla="*/ 4291212 w 12193149"/>
              <a:gd name="connsiteY154" fmla="*/ 2157986 h 2344739"/>
              <a:gd name="connsiteX155" fmla="*/ 4277290 w 12193149"/>
              <a:gd name="connsiteY155" fmla="*/ 2157740 h 2344739"/>
              <a:gd name="connsiteX156" fmla="*/ 4249265 w 12193149"/>
              <a:gd name="connsiteY156" fmla="*/ 2160064 h 2344739"/>
              <a:gd name="connsiteX157" fmla="*/ 4203199 w 12193149"/>
              <a:gd name="connsiteY157" fmla="*/ 2157269 h 2344739"/>
              <a:gd name="connsiteX158" fmla="*/ 4202893 w 12193149"/>
              <a:gd name="connsiteY158" fmla="*/ 2156010 h 2344739"/>
              <a:gd name="connsiteX159" fmla="*/ 4192396 w 12193149"/>
              <a:gd name="connsiteY159" fmla="*/ 2150376 h 2344739"/>
              <a:gd name="connsiteX160" fmla="*/ 4143893 w 12193149"/>
              <a:gd name="connsiteY160" fmla="*/ 2134511 h 2344739"/>
              <a:gd name="connsiteX161" fmla="*/ 4084245 w 12193149"/>
              <a:gd name="connsiteY161" fmla="*/ 2107978 h 2344739"/>
              <a:gd name="connsiteX162" fmla="*/ 4075694 w 12193149"/>
              <a:gd name="connsiteY162" fmla="*/ 2107143 h 2344739"/>
              <a:gd name="connsiteX163" fmla="*/ 4075575 w 12193149"/>
              <a:gd name="connsiteY163" fmla="*/ 2106844 h 2344739"/>
              <a:gd name="connsiteX164" fmla="*/ 4066658 w 12193149"/>
              <a:gd name="connsiteY164" fmla="*/ 2105400 h 2344739"/>
              <a:gd name="connsiteX165" fmla="*/ 4060102 w 12193149"/>
              <a:gd name="connsiteY165" fmla="*/ 2105618 h 2344739"/>
              <a:gd name="connsiteX166" fmla="*/ 4043512 w 12193149"/>
              <a:gd name="connsiteY166" fmla="*/ 2103997 h 2344739"/>
              <a:gd name="connsiteX167" fmla="*/ 4038145 w 12193149"/>
              <a:gd name="connsiteY167" fmla="*/ 2101563 h 2344739"/>
              <a:gd name="connsiteX168" fmla="*/ 4036511 w 12193149"/>
              <a:gd name="connsiteY168" fmla="*/ 2097896 h 2344739"/>
              <a:gd name="connsiteX169" fmla="*/ 4034926 w 12193149"/>
              <a:gd name="connsiteY169" fmla="*/ 2098131 h 2344739"/>
              <a:gd name="connsiteX170" fmla="*/ 4005686 w 12193149"/>
              <a:gd name="connsiteY170" fmla="*/ 2085563 h 2344739"/>
              <a:gd name="connsiteX171" fmla="*/ 3937994 w 12193149"/>
              <a:gd name="connsiteY171" fmla="*/ 2068106 h 2344739"/>
              <a:gd name="connsiteX172" fmla="*/ 3898423 w 12193149"/>
              <a:gd name="connsiteY172" fmla="*/ 2062451 h 2344739"/>
              <a:gd name="connsiteX173" fmla="*/ 3790908 w 12193149"/>
              <a:gd name="connsiteY173" fmla="*/ 2042213 h 2344739"/>
              <a:gd name="connsiteX174" fmla="*/ 3683661 w 12193149"/>
              <a:gd name="connsiteY174" fmla="*/ 2018290 h 2344739"/>
              <a:gd name="connsiteX175" fmla="*/ 3611183 w 12193149"/>
              <a:gd name="connsiteY175" fmla="*/ 1986019 h 2344739"/>
              <a:gd name="connsiteX176" fmla="*/ 3605003 w 12193149"/>
              <a:gd name="connsiteY176" fmla="*/ 1987381 h 2344739"/>
              <a:gd name="connsiteX177" fmla="*/ 3595884 w 12193149"/>
              <a:gd name="connsiteY177" fmla="*/ 1987545 h 2344739"/>
              <a:gd name="connsiteX178" fmla="*/ 3595649 w 12193149"/>
              <a:gd name="connsiteY178" fmla="*/ 1987276 h 2344739"/>
              <a:gd name="connsiteX179" fmla="*/ 3587126 w 12193149"/>
              <a:gd name="connsiteY179" fmla="*/ 1987966 h 2344739"/>
              <a:gd name="connsiteX180" fmla="*/ 3537283 w 12193149"/>
              <a:gd name="connsiteY180" fmla="*/ 1978267 h 2344739"/>
              <a:gd name="connsiteX181" fmla="*/ 3474371 w 12193149"/>
              <a:gd name="connsiteY181" fmla="*/ 1974606 h 2344739"/>
              <a:gd name="connsiteX182" fmla="*/ 3401876 w 12193149"/>
              <a:gd name="connsiteY182" fmla="*/ 1962558 h 2344739"/>
              <a:gd name="connsiteX183" fmla="*/ 3365036 w 12193149"/>
              <a:gd name="connsiteY183" fmla="*/ 1979510 h 2344739"/>
              <a:gd name="connsiteX184" fmla="*/ 3345174 w 12193149"/>
              <a:gd name="connsiteY184" fmla="*/ 1981192 h 2344739"/>
              <a:gd name="connsiteX185" fmla="*/ 3342846 w 12193149"/>
              <a:gd name="connsiteY185" fmla="*/ 1980217 h 2344739"/>
              <a:gd name="connsiteX186" fmla="*/ 3263504 w 12193149"/>
              <a:gd name="connsiteY186" fmla="*/ 1986094 h 2344739"/>
              <a:gd name="connsiteX187" fmla="*/ 3143704 w 12193149"/>
              <a:gd name="connsiteY187" fmla="*/ 1993869 h 2344739"/>
              <a:gd name="connsiteX188" fmla="*/ 3031439 w 12193149"/>
              <a:gd name="connsiteY188" fmla="*/ 1996512 h 2344739"/>
              <a:gd name="connsiteX189" fmla="*/ 2782717 w 12193149"/>
              <a:gd name="connsiteY189" fmla="*/ 2018333 h 2344739"/>
              <a:gd name="connsiteX190" fmla="*/ 2647675 w 12193149"/>
              <a:gd name="connsiteY190" fmla="*/ 2028869 h 2344739"/>
              <a:gd name="connsiteX191" fmla="*/ 2569176 w 12193149"/>
              <a:gd name="connsiteY191" fmla="*/ 2002628 h 2344739"/>
              <a:gd name="connsiteX192" fmla="*/ 2444403 w 12193149"/>
              <a:gd name="connsiteY192" fmla="*/ 2016529 h 2344739"/>
              <a:gd name="connsiteX193" fmla="*/ 2316260 w 12193149"/>
              <a:gd name="connsiteY193" fmla="*/ 2024996 h 2344739"/>
              <a:gd name="connsiteX194" fmla="*/ 2209726 w 12193149"/>
              <a:gd name="connsiteY194" fmla="*/ 2019763 h 2344739"/>
              <a:gd name="connsiteX195" fmla="*/ 2095813 w 12193149"/>
              <a:gd name="connsiteY195" fmla="*/ 2003052 h 2344739"/>
              <a:gd name="connsiteX196" fmla="*/ 1998504 w 12193149"/>
              <a:gd name="connsiteY196" fmla="*/ 1995032 h 2344739"/>
              <a:gd name="connsiteX197" fmla="*/ 1929320 w 12193149"/>
              <a:gd name="connsiteY197" fmla="*/ 2016977 h 2344739"/>
              <a:gd name="connsiteX198" fmla="*/ 1922798 w 12193149"/>
              <a:gd name="connsiteY198" fmla="*/ 2012146 h 2344739"/>
              <a:gd name="connsiteX199" fmla="*/ 1874228 w 12193149"/>
              <a:gd name="connsiteY199" fmla="*/ 2013741 h 2344739"/>
              <a:gd name="connsiteX200" fmla="*/ 1787803 w 12193149"/>
              <a:gd name="connsiteY200" fmla="*/ 2041363 h 2344739"/>
              <a:gd name="connsiteX201" fmla="*/ 1739352 w 12193149"/>
              <a:gd name="connsiteY201" fmla="*/ 2036312 h 2344739"/>
              <a:gd name="connsiteX202" fmla="*/ 1676219 w 12193149"/>
              <a:gd name="connsiteY202" fmla="*/ 2019963 h 2344739"/>
              <a:gd name="connsiteX203" fmla="*/ 1609817 w 12193149"/>
              <a:gd name="connsiteY203" fmla="*/ 2013066 h 2344739"/>
              <a:gd name="connsiteX204" fmla="*/ 1497258 w 12193149"/>
              <a:gd name="connsiteY204" fmla="*/ 1987476 h 2344739"/>
              <a:gd name="connsiteX205" fmla="*/ 1151127 w 12193149"/>
              <a:gd name="connsiteY205" fmla="*/ 1938041 h 2344739"/>
              <a:gd name="connsiteX206" fmla="*/ 859417 w 12193149"/>
              <a:gd name="connsiteY206" fmla="*/ 1928608 h 2344739"/>
              <a:gd name="connsiteX207" fmla="*/ 838688 w 12193149"/>
              <a:gd name="connsiteY207" fmla="*/ 1929821 h 2344739"/>
              <a:gd name="connsiteX208" fmla="*/ 817957 w 12193149"/>
              <a:gd name="connsiteY208" fmla="*/ 1927857 h 2344739"/>
              <a:gd name="connsiteX209" fmla="*/ 812654 w 12193149"/>
              <a:gd name="connsiteY209" fmla="*/ 1930751 h 2344739"/>
              <a:gd name="connsiteX210" fmla="*/ 721195 w 12193149"/>
              <a:gd name="connsiteY210" fmla="*/ 1929661 h 2344739"/>
              <a:gd name="connsiteX211" fmla="*/ 720890 w 12193149"/>
              <a:gd name="connsiteY211" fmla="*/ 1928399 h 2344739"/>
              <a:gd name="connsiteX212" fmla="*/ 710023 w 12193149"/>
              <a:gd name="connsiteY212" fmla="*/ 1922722 h 2344739"/>
              <a:gd name="connsiteX213" fmla="*/ 597940 w 12193149"/>
              <a:gd name="connsiteY213" fmla="*/ 1879864 h 2344739"/>
              <a:gd name="connsiteX214" fmla="*/ 579683 w 12193149"/>
              <a:gd name="connsiteY214" fmla="*/ 1877212 h 2344739"/>
              <a:gd name="connsiteX215" fmla="*/ 572865 w 12193149"/>
              <a:gd name="connsiteY215" fmla="*/ 1877401 h 2344739"/>
              <a:gd name="connsiteX216" fmla="*/ 446247 w 12193149"/>
              <a:gd name="connsiteY216" fmla="*/ 1839371 h 2344739"/>
              <a:gd name="connsiteX217" fmla="*/ 405163 w 12193149"/>
              <a:gd name="connsiteY217" fmla="*/ 1833548 h 2344739"/>
              <a:gd name="connsiteX218" fmla="*/ 293583 w 12193149"/>
              <a:gd name="connsiteY218" fmla="*/ 1812852 h 2344739"/>
              <a:gd name="connsiteX219" fmla="*/ 119529 w 12193149"/>
              <a:gd name="connsiteY219" fmla="*/ 1761047 h 2344739"/>
              <a:gd name="connsiteX220" fmla="*/ 16674 w 12193149"/>
              <a:gd name="connsiteY220" fmla="*/ 1758191 h 2344739"/>
              <a:gd name="connsiteX221" fmla="*/ 1150 w 12193149"/>
              <a:gd name="connsiteY221" fmla="*/ 1752722 h 2344739"/>
              <a:gd name="connsiteX222" fmla="*/ 1148 w 12193149"/>
              <a:gd name="connsiteY222" fmla="*/ 222213 h 2344739"/>
              <a:gd name="connsiteX223" fmla="*/ 1148 w 12193149"/>
              <a:gd name="connsiteY223"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749767 w 12193149"/>
              <a:gd name="connsiteY23" fmla="*/ 872002 h 2344739"/>
              <a:gd name="connsiteX24" fmla="*/ 11590693 w 12193149"/>
              <a:gd name="connsiteY24" fmla="*/ 963777 h 2344739"/>
              <a:gd name="connsiteX25" fmla="*/ 11506817 w 12193149"/>
              <a:gd name="connsiteY25" fmla="*/ 1033623 h 2344739"/>
              <a:gd name="connsiteX26" fmla="*/ 11280332 w 12193149"/>
              <a:gd name="connsiteY26" fmla="*/ 1223571 h 2344739"/>
              <a:gd name="connsiteX27" fmla="*/ 11228309 w 12193149"/>
              <a:gd name="connsiteY27" fmla="*/ 1276236 h 2344739"/>
              <a:gd name="connsiteX28" fmla="*/ 11218087 w 12193149"/>
              <a:gd name="connsiteY28" fmla="*/ 1275961 h 2344739"/>
              <a:gd name="connsiteX29" fmla="*/ 11217184 w 12193149"/>
              <a:gd name="connsiteY29" fmla="*/ 1275018 h 2344739"/>
              <a:gd name="connsiteX30" fmla="*/ 11188885 w 12193149"/>
              <a:gd name="connsiteY30" fmla="*/ 1292383 h 2344739"/>
              <a:gd name="connsiteX31" fmla="*/ 11184501 w 12193149"/>
              <a:gd name="connsiteY31" fmla="*/ 1292525 h 2344739"/>
              <a:gd name="connsiteX32" fmla="*/ 11166854 w 12193149"/>
              <a:gd name="connsiteY32" fmla="*/ 1306612 h 2344739"/>
              <a:gd name="connsiteX33" fmla="*/ 11157311 w 12193149"/>
              <a:gd name="connsiteY33" fmla="*/ 1312414 h 2344739"/>
              <a:gd name="connsiteX34" fmla="*/ 11155496 w 12193149"/>
              <a:gd name="connsiteY34" fmla="*/ 1317097 h 2344739"/>
              <a:gd name="connsiteX35" fmla="*/ 11140961 w 12193149"/>
              <a:gd name="connsiteY35" fmla="*/ 1324115 h 2344739"/>
              <a:gd name="connsiteX36" fmla="*/ 11138961 w 12193149"/>
              <a:gd name="connsiteY36" fmla="*/ 1323772 h 2344739"/>
              <a:gd name="connsiteX37" fmla="*/ 11128208 w 12193149"/>
              <a:gd name="connsiteY37" fmla="*/ 1333832 h 2344739"/>
              <a:gd name="connsiteX38" fmla="*/ 11120691 w 12193149"/>
              <a:gd name="connsiteY38" fmla="*/ 1347424 h 2344739"/>
              <a:gd name="connsiteX39" fmla="*/ 10894683 w 12193149"/>
              <a:gd name="connsiteY39" fmla="*/ 1473399 h 2344739"/>
              <a:gd name="connsiteX40" fmla="*/ 10773300 w 12193149"/>
              <a:gd name="connsiteY40" fmla="*/ 1523191 h 2344739"/>
              <a:gd name="connsiteX41" fmla="*/ 10627668 w 12193149"/>
              <a:gd name="connsiteY41" fmla="*/ 1559229 h 2344739"/>
              <a:gd name="connsiteX42" fmla="*/ 10581895 w 12193149"/>
              <a:gd name="connsiteY42" fmla="*/ 1568689 h 2344739"/>
              <a:gd name="connsiteX43" fmla="*/ 10547790 w 12193149"/>
              <a:gd name="connsiteY43" fmla="*/ 1598423 h 2344739"/>
              <a:gd name="connsiteX44" fmla="*/ 10529643 w 12193149"/>
              <a:gd name="connsiteY44" fmla="*/ 1596907 h 2344739"/>
              <a:gd name="connsiteX45" fmla="*/ 10526446 w 12193149"/>
              <a:gd name="connsiteY45" fmla="*/ 1596411 h 2344739"/>
              <a:gd name="connsiteX46" fmla="*/ 10515129 w 12193149"/>
              <a:gd name="connsiteY46" fmla="*/ 1599537 h 2344739"/>
              <a:gd name="connsiteX47" fmla="*/ 10491735 w 12193149"/>
              <a:gd name="connsiteY47" fmla="*/ 1594156 h 2344739"/>
              <a:gd name="connsiteX48" fmla="*/ 10471418 w 12193149"/>
              <a:gd name="connsiteY48" fmla="*/ 1601693 h 2344739"/>
              <a:gd name="connsiteX49" fmla="*/ 10377042 w 12193149"/>
              <a:gd name="connsiteY49" fmla="*/ 1644598 h 2344739"/>
              <a:gd name="connsiteX50" fmla="*/ 10319338 w 12193149"/>
              <a:gd name="connsiteY50" fmla="*/ 1666221 h 2344739"/>
              <a:gd name="connsiteX51" fmla="*/ 10295467 w 12193149"/>
              <a:gd name="connsiteY51" fmla="*/ 1668079 h 2344739"/>
              <a:gd name="connsiteX52" fmla="*/ 10263443 w 12193149"/>
              <a:gd name="connsiteY52" fmla="*/ 1674948 h 2344739"/>
              <a:gd name="connsiteX53" fmla="*/ 10205418 w 12193149"/>
              <a:gd name="connsiteY53" fmla="*/ 1682149 h 2344739"/>
              <a:gd name="connsiteX54" fmla="*/ 10177759 w 12193149"/>
              <a:gd name="connsiteY54" fmla="*/ 1692943 h 2344739"/>
              <a:gd name="connsiteX55" fmla="*/ 10165070 w 12193149"/>
              <a:gd name="connsiteY55" fmla="*/ 1693739 h 2344739"/>
              <a:gd name="connsiteX56" fmla="*/ 10156308 w 12193149"/>
              <a:gd name="connsiteY56" fmla="*/ 1707487 h 2344739"/>
              <a:gd name="connsiteX57" fmla="*/ 10118267 w 12193149"/>
              <a:gd name="connsiteY57" fmla="*/ 1731142 h 2344739"/>
              <a:gd name="connsiteX58" fmla="*/ 10101593 w 12193149"/>
              <a:gd name="connsiteY58" fmla="*/ 1742432 h 2344739"/>
              <a:gd name="connsiteX59" fmla="*/ 10083317 w 12193149"/>
              <a:gd name="connsiteY59" fmla="*/ 1743296 h 2344739"/>
              <a:gd name="connsiteX60" fmla="*/ 10040388 w 12193149"/>
              <a:gd name="connsiteY60" fmla="*/ 1741632 h 2344739"/>
              <a:gd name="connsiteX61" fmla="*/ 9961167 w 12193149"/>
              <a:gd name="connsiteY61" fmla="*/ 1757147 h 2344739"/>
              <a:gd name="connsiteX62" fmla="*/ 9848940 w 12193149"/>
              <a:gd name="connsiteY62" fmla="*/ 1763915 h 2344739"/>
              <a:gd name="connsiteX63" fmla="*/ 9729457 w 12193149"/>
              <a:gd name="connsiteY63" fmla="*/ 1784122 h 2344739"/>
              <a:gd name="connsiteX64" fmla="*/ 9585655 w 12193149"/>
              <a:gd name="connsiteY64" fmla="*/ 1795542 h 2344739"/>
              <a:gd name="connsiteX65" fmla="*/ 9344200 w 12193149"/>
              <a:gd name="connsiteY65" fmla="*/ 1841244 h 2344739"/>
              <a:gd name="connsiteX66" fmla="*/ 9232518 w 12193149"/>
              <a:gd name="connsiteY66" fmla="*/ 1893149 h 2344739"/>
              <a:gd name="connsiteX67" fmla="*/ 9195958 w 12193149"/>
              <a:gd name="connsiteY67" fmla="*/ 1903228 h 2344739"/>
              <a:gd name="connsiteX68" fmla="*/ 9114960 w 12193149"/>
              <a:gd name="connsiteY68" fmla="*/ 1919069 h 2344739"/>
              <a:gd name="connsiteX69" fmla="*/ 9054601 w 12193149"/>
              <a:gd name="connsiteY69" fmla="*/ 1910755 h 2344739"/>
              <a:gd name="connsiteX70" fmla="*/ 9006634 w 12193149"/>
              <a:gd name="connsiteY70" fmla="*/ 1914040 h 2344739"/>
              <a:gd name="connsiteX71" fmla="*/ 9006349 w 12193149"/>
              <a:gd name="connsiteY71" fmla="*/ 1913800 h 2344739"/>
              <a:gd name="connsiteX72" fmla="*/ 8997380 w 12193149"/>
              <a:gd name="connsiteY72" fmla="*/ 1915011 h 2344739"/>
              <a:gd name="connsiteX73" fmla="*/ 8991542 w 12193149"/>
              <a:gd name="connsiteY73" fmla="*/ 1917072 h 2344739"/>
              <a:gd name="connsiteX74" fmla="*/ 8975485 w 12193149"/>
              <a:gd name="connsiteY74" fmla="*/ 1920298 h 2344739"/>
              <a:gd name="connsiteX75" fmla="*/ 8969159 w 12193149"/>
              <a:gd name="connsiteY75" fmla="*/ 1919598 h 2344739"/>
              <a:gd name="connsiteX76" fmla="*/ 8964196 w 12193149"/>
              <a:gd name="connsiteY76" fmla="*/ 1917373 h 2344739"/>
              <a:gd name="connsiteX77" fmla="*/ 8930136 w 12193149"/>
              <a:gd name="connsiteY77" fmla="*/ 1914185 h 2344739"/>
              <a:gd name="connsiteX78" fmla="*/ 8753592 w 12193149"/>
              <a:gd name="connsiteY78" fmla="*/ 1933417 h 2344739"/>
              <a:gd name="connsiteX79" fmla="*/ 8708995 w 12193149"/>
              <a:gd name="connsiteY79" fmla="*/ 1935518 h 2344739"/>
              <a:gd name="connsiteX80" fmla="*/ 8597219 w 12193149"/>
              <a:gd name="connsiteY80" fmla="*/ 1944090 h 2344739"/>
              <a:gd name="connsiteX81" fmla="*/ 8526378 w 12193149"/>
              <a:gd name="connsiteY81" fmla="*/ 1929248 h 2344739"/>
              <a:gd name="connsiteX82" fmla="*/ 8512131 w 12193149"/>
              <a:gd name="connsiteY82" fmla="*/ 1935163 h 2344739"/>
              <a:gd name="connsiteX83" fmla="*/ 8507315 w 12193149"/>
              <a:gd name="connsiteY83" fmla="*/ 1938164 h 2344739"/>
              <a:gd name="connsiteX84" fmla="*/ 8499116 w 12193149"/>
              <a:gd name="connsiteY84" fmla="*/ 1940902 h 2344739"/>
              <a:gd name="connsiteX85" fmla="*/ 8498742 w 12193149"/>
              <a:gd name="connsiteY85" fmla="*/ 1940723 h 2344739"/>
              <a:gd name="connsiteX86" fmla="*/ 8491397 w 12193149"/>
              <a:gd name="connsiteY86" fmla="*/ 1943773 h 2344739"/>
              <a:gd name="connsiteX87" fmla="*/ 8368330 w 12193149"/>
              <a:gd name="connsiteY87" fmla="*/ 1957815 h 2344739"/>
              <a:gd name="connsiteX88" fmla="*/ 8354947 w 12193149"/>
              <a:gd name="connsiteY88" fmla="*/ 1958009 h 2344739"/>
              <a:gd name="connsiteX89" fmla="*/ 8321252 w 12193149"/>
              <a:gd name="connsiteY89" fmla="*/ 1974587 h 2344739"/>
              <a:gd name="connsiteX90" fmla="*/ 8315581 w 12193149"/>
              <a:gd name="connsiteY90" fmla="*/ 1974913 h 2344739"/>
              <a:gd name="connsiteX91" fmla="*/ 8296322 w 12193149"/>
              <a:gd name="connsiteY91" fmla="*/ 1988808 h 2344739"/>
              <a:gd name="connsiteX92" fmla="*/ 8285424 w 12193149"/>
              <a:gd name="connsiteY92" fmla="*/ 1994631 h 2344739"/>
              <a:gd name="connsiteX93" fmla="*/ 8284298 w 12193149"/>
              <a:gd name="connsiteY93" fmla="*/ 1999074 h 2344739"/>
              <a:gd name="connsiteX94" fmla="*/ 8267224 w 12193149"/>
              <a:gd name="connsiteY94" fmla="*/ 2006249 h 2344739"/>
              <a:gd name="connsiteX95" fmla="*/ 8264525 w 12193149"/>
              <a:gd name="connsiteY95" fmla="*/ 2006019 h 2344739"/>
              <a:gd name="connsiteX96" fmla="*/ 8253181 w 12193149"/>
              <a:gd name="connsiteY96" fmla="*/ 2015862 h 2344739"/>
              <a:gd name="connsiteX97" fmla="*/ 8246982 w 12193149"/>
              <a:gd name="connsiteY97" fmla="*/ 2028854 h 2344739"/>
              <a:gd name="connsiteX98" fmla="*/ 8091420 w 12193149"/>
              <a:gd name="connsiteY98" fmla="*/ 2075015 h 2344739"/>
              <a:gd name="connsiteX99" fmla="*/ 7906555 w 12193149"/>
              <a:gd name="connsiteY99" fmla="*/ 2116988 h 2344739"/>
              <a:gd name="connsiteX100" fmla="*/ 7719893 w 12193149"/>
              <a:gd name="connsiteY100" fmla="*/ 2142703 h 2344739"/>
              <a:gd name="connsiteX101" fmla="*/ 7615495 w 12193149"/>
              <a:gd name="connsiteY101" fmla="*/ 2139232 h 2344739"/>
              <a:gd name="connsiteX102" fmla="*/ 7528691 w 12193149"/>
              <a:gd name="connsiteY102" fmla="*/ 2145060 h 2344739"/>
              <a:gd name="connsiteX103" fmla="*/ 7520719 w 12193149"/>
              <a:gd name="connsiteY103" fmla="*/ 2147613 h 2344739"/>
              <a:gd name="connsiteX104" fmla="*/ 7508559 w 12193149"/>
              <a:gd name="connsiteY104" fmla="*/ 2148948 h 2344739"/>
              <a:gd name="connsiteX105" fmla="*/ 7508188 w 12193149"/>
              <a:gd name="connsiteY105" fmla="*/ 2148621 h 2344739"/>
              <a:gd name="connsiteX106" fmla="*/ 7496943 w 12193149"/>
              <a:gd name="connsiteY106" fmla="*/ 2150573 h 2344739"/>
              <a:gd name="connsiteX107" fmla="*/ 7406539 w 12193149"/>
              <a:gd name="connsiteY107" fmla="*/ 2142468 h 2344739"/>
              <a:gd name="connsiteX108" fmla="*/ 7219707 w 12193149"/>
              <a:gd name="connsiteY108" fmla="*/ 2156680 h 2344739"/>
              <a:gd name="connsiteX109" fmla="*/ 7202249 w 12193149"/>
              <a:gd name="connsiteY109" fmla="*/ 2161230 h 2344739"/>
              <a:gd name="connsiteX110" fmla="*/ 7198152 w 12193149"/>
              <a:gd name="connsiteY110" fmla="*/ 2166588 h 2344739"/>
              <a:gd name="connsiteX111" fmla="*/ 7171956 w 12193149"/>
              <a:gd name="connsiteY111" fmla="*/ 2171236 h 2344739"/>
              <a:gd name="connsiteX112" fmla="*/ 7098136 w 12193149"/>
              <a:gd name="connsiteY112" fmla="*/ 2183464 h 2344739"/>
              <a:gd name="connsiteX113" fmla="*/ 7019644 w 12193149"/>
              <a:gd name="connsiteY113" fmla="*/ 2183090 h 2344739"/>
              <a:gd name="connsiteX114" fmla="*/ 6905294 w 12193149"/>
              <a:gd name="connsiteY114" fmla="*/ 2212596 h 2344739"/>
              <a:gd name="connsiteX115" fmla="*/ 6709370 w 12193149"/>
              <a:gd name="connsiteY115" fmla="*/ 2240551 h 2344739"/>
              <a:gd name="connsiteX116" fmla="*/ 6550602 w 12193149"/>
              <a:gd name="connsiteY116" fmla="*/ 2269327 h 2344739"/>
              <a:gd name="connsiteX117" fmla="*/ 6318708 w 12193149"/>
              <a:gd name="connsiteY117" fmla="*/ 2316127 h 2344739"/>
              <a:gd name="connsiteX118" fmla="*/ 6169822 w 12193149"/>
              <a:gd name="connsiteY118" fmla="*/ 2318214 h 2344739"/>
              <a:gd name="connsiteX119" fmla="*/ 6074996 w 12193149"/>
              <a:gd name="connsiteY119" fmla="*/ 2338676 h 2344739"/>
              <a:gd name="connsiteX120" fmla="*/ 6069677 w 12193149"/>
              <a:gd name="connsiteY120" fmla="*/ 2337139 h 2344739"/>
              <a:gd name="connsiteX121" fmla="*/ 6049786 w 12193149"/>
              <a:gd name="connsiteY121" fmla="*/ 2337822 h 2344739"/>
              <a:gd name="connsiteX122" fmla="*/ 6042433 w 12193149"/>
              <a:gd name="connsiteY122" fmla="*/ 2329473 h 2344739"/>
              <a:gd name="connsiteX123" fmla="*/ 6011238 w 12193149"/>
              <a:gd name="connsiteY123" fmla="*/ 2324380 h 2344739"/>
              <a:gd name="connsiteX124" fmla="*/ 5958523 w 12193149"/>
              <a:gd name="connsiteY124" fmla="*/ 2328024 h 2344739"/>
              <a:gd name="connsiteX125" fmla="*/ 5760067 w 12193149"/>
              <a:gd name="connsiteY125" fmla="*/ 2343716 h 2344739"/>
              <a:gd name="connsiteX126" fmla="*/ 5628108 w 12193149"/>
              <a:gd name="connsiteY126" fmla="*/ 2344739 h 2344739"/>
              <a:gd name="connsiteX127" fmla="*/ 5472054 w 12193149"/>
              <a:gd name="connsiteY127" fmla="*/ 2330719 h 2344739"/>
              <a:gd name="connsiteX128" fmla="*/ 5433909 w 12193149"/>
              <a:gd name="connsiteY128" fmla="*/ 2319466 h 2344739"/>
              <a:gd name="connsiteX129" fmla="*/ 5382817 w 12193149"/>
              <a:gd name="connsiteY129" fmla="*/ 2301764 h 2344739"/>
              <a:gd name="connsiteX130" fmla="*/ 5262912 w 12193149"/>
              <a:gd name="connsiteY130" fmla="*/ 2281347 h 2344739"/>
              <a:gd name="connsiteX131" fmla="*/ 5224109 w 12193149"/>
              <a:gd name="connsiteY131" fmla="*/ 2270223 h 2344739"/>
              <a:gd name="connsiteX132" fmla="*/ 5175808 w 12193149"/>
              <a:gd name="connsiteY132" fmla="*/ 2267233 h 2344739"/>
              <a:gd name="connsiteX133" fmla="*/ 5157702 w 12193149"/>
              <a:gd name="connsiteY133" fmla="*/ 2260010 h 2344739"/>
              <a:gd name="connsiteX134" fmla="*/ 5143747 w 12193149"/>
              <a:gd name="connsiteY134" fmla="*/ 2256610 h 2344739"/>
              <a:gd name="connsiteX135" fmla="*/ 5140744 w 12193149"/>
              <a:gd name="connsiteY135" fmla="*/ 2254509 h 2344739"/>
              <a:gd name="connsiteX136" fmla="*/ 5122807 w 12193149"/>
              <a:gd name="connsiteY136" fmla="*/ 2243656 h 2344739"/>
              <a:gd name="connsiteX137" fmla="*/ 5066938 w 12193149"/>
              <a:gd name="connsiteY137" fmla="*/ 2250227 h 2344739"/>
              <a:gd name="connsiteX138" fmla="*/ 5012662 w 12193149"/>
              <a:gd name="connsiteY138" fmla="*/ 2233846 h 2344739"/>
              <a:gd name="connsiteX139" fmla="*/ 4841589 w 12193149"/>
              <a:gd name="connsiteY139" fmla="*/ 2209829 h 2344739"/>
              <a:gd name="connsiteX140" fmla="*/ 4763595 w 12193149"/>
              <a:gd name="connsiteY140" fmla="*/ 2182061 h 2344739"/>
              <a:gd name="connsiteX141" fmla="*/ 4724334 w 12193149"/>
              <a:gd name="connsiteY141" fmla="*/ 2173047 h 2344739"/>
              <a:gd name="connsiteX142" fmla="*/ 4722324 w 12193149"/>
              <a:gd name="connsiteY142" fmla="*/ 2172298 h 2344739"/>
              <a:gd name="connsiteX143" fmla="*/ 4723259 w 12193149"/>
              <a:gd name="connsiteY143" fmla="*/ 2172087 h 2344739"/>
              <a:gd name="connsiteX144" fmla="*/ 4718350 w 12193149"/>
              <a:gd name="connsiteY144" fmla="*/ 2170817 h 2344739"/>
              <a:gd name="connsiteX145" fmla="*/ 4722324 w 12193149"/>
              <a:gd name="connsiteY145" fmla="*/ 2172298 h 2344739"/>
              <a:gd name="connsiteX146" fmla="*/ 4716674 w 12193149"/>
              <a:gd name="connsiteY146" fmla="*/ 2173573 h 2344739"/>
              <a:gd name="connsiteX147" fmla="*/ 4516962 w 12193149"/>
              <a:gd name="connsiteY147" fmla="*/ 2163671 h 2344739"/>
              <a:gd name="connsiteX148" fmla="*/ 4429691 w 12193149"/>
              <a:gd name="connsiteY148" fmla="*/ 2153020 h 2344739"/>
              <a:gd name="connsiteX149" fmla="*/ 4364023 w 12193149"/>
              <a:gd name="connsiteY149" fmla="*/ 2151674 h 2344739"/>
              <a:gd name="connsiteX150" fmla="*/ 4318114 w 12193149"/>
              <a:gd name="connsiteY150" fmla="*/ 2158289 h 2344739"/>
              <a:gd name="connsiteX151" fmla="*/ 4316258 w 12193149"/>
              <a:gd name="connsiteY151" fmla="*/ 2156948 h 2344739"/>
              <a:gd name="connsiteX152" fmla="*/ 4296292 w 12193149"/>
              <a:gd name="connsiteY152" fmla="*/ 2155069 h 2344739"/>
              <a:gd name="connsiteX153" fmla="*/ 4291212 w 12193149"/>
              <a:gd name="connsiteY153" fmla="*/ 2157986 h 2344739"/>
              <a:gd name="connsiteX154" fmla="*/ 4277290 w 12193149"/>
              <a:gd name="connsiteY154" fmla="*/ 2157740 h 2344739"/>
              <a:gd name="connsiteX155" fmla="*/ 4249265 w 12193149"/>
              <a:gd name="connsiteY155" fmla="*/ 2160064 h 2344739"/>
              <a:gd name="connsiteX156" fmla="*/ 4203199 w 12193149"/>
              <a:gd name="connsiteY156" fmla="*/ 2157269 h 2344739"/>
              <a:gd name="connsiteX157" fmla="*/ 4202893 w 12193149"/>
              <a:gd name="connsiteY157" fmla="*/ 2156010 h 2344739"/>
              <a:gd name="connsiteX158" fmla="*/ 4192396 w 12193149"/>
              <a:gd name="connsiteY158" fmla="*/ 2150376 h 2344739"/>
              <a:gd name="connsiteX159" fmla="*/ 4143893 w 12193149"/>
              <a:gd name="connsiteY159" fmla="*/ 2134511 h 2344739"/>
              <a:gd name="connsiteX160" fmla="*/ 4084245 w 12193149"/>
              <a:gd name="connsiteY160" fmla="*/ 2107978 h 2344739"/>
              <a:gd name="connsiteX161" fmla="*/ 4075694 w 12193149"/>
              <a:gd name="connsiteY161" fmla="*/ 2107143 h 2344739"/>
              <a:gd name="connsiteX162" fmla="*/ 4075575 w 12193149"/>
              <a:gd name="connsiteY162" fmla="*/ 2106844 h 2344739"/>
              <a:gd name="connsiteX163" fmla="*/ 4066658 w 12193149"/>
              <a:gd name="connsiteY163" fmla="*/ 2105400 h 2344739"/>
              <a:gd name="connsiteX164" fmla="*/ 4060102 w 12193149"/>
              <a:gd name="connsiteY164" fmla="*/ 2105618 h 2344739"/>
              <a:gd name="connsiteX165" fmla="*/ 4043512 w 12193149"/>
              <a:gd name="connsiteY165" fmla="*/ 2103997 h 2344739"/>
              <a:gd name="connsiteX166" fmla="*/ 4038145 w 12193149"/>
              <a:gd name="connsiteY166" fmla="*/ 2101563 h 2344739"/>
              <a:gd name="connsiteX167" fmla="*/ 4036511 w 12193149"/>
              <a:gd name="connsiteY167" fmla="*/ 2097896 h 2344739"/>
              <a:gd name="connsiteX168" fmla="*/ 4034926 w 12193149"/>
              <a:gd name="connsiteY168" fmla="*/ 2098131 h 2344739"/>
              <a:gd name="connsiteX169" fmla="*/ 4005686 w 12193149"/>
              <a:gd name="connsiteY169" fmla="*/ 2085563 h 2344739"/>
              <a:gd name="connsiteX170" fmla="*/ 3937994 w 12193149"/>
              <a:gd name="connsiteY170" fmla="*/ 2068106 h 2344739"/>
              <a:gd name="connsiteX171" fmla="*/ 3898423 w 12193149"/>
              <a:gd name="connsiteY171" fmla="*/ 2062451 h 2344739"/>
              <a:gd name="connsiteX172" fmla="*/ 3790908 w 12193149"/>
              <a:gd name="connsiteY172" fmla="*/ 2042213 h 2344739"/>
              <a:gd name="connsiteX173" fmla="*/ 3683661 w 12193149"/>
              <a:gd name="connsiteY173" fmla="*/ 2018290 h 2344739"/>
              <a:gd name="connsiteX174" fmla="*/ 3611183 w 12193149"/>
              <a:gd name="connsiteY174" fmla="*/ 1986019 h 2344739"/>
              <a:gd name="connsiteX175" fmla="*/ 3605003 w 12193149"/>
              <a:gd name="connsiteY175" fmla="*/ 1987381 h 2344739"/>
              <a:gd name="connsiteX176" fmla="*/ 3595884 w 12193149"/>
              <a:gd name="connsiteY176" fmla="*/ 1987545 h 2344739"/>
              <a:gd name="connsiteX177" fmla="*/ 3595649 w 12193149"/>
              <a:gd name="connsiteY177" fmla="*/ 1987276 h 2344739"/>
              <a:gd name="connsiteX178" fmla="*/ 3587126 w 12193149"/>
              <a:gd name="connsiteY178" fmla="*/ 1987966 h 2344739"/>
              <a:gd name="connsiteX179" fmla="*/ 3537283 w 12193149"/>
              <a:gd name="connsiteY179" fmla="*/ 1978267 h 2344739"/>
              <a:gd name="connsiteX180" fmla="*/ 3474371 w 12193149"/>
              <a:gd name="connsiteY180" fmla="*/ 1974606 h 2344739"/>
              <a:gd name="connsiteX181" fmla="*/ 3401876 w 12193149"/>
              <a:gd name="connsiteY181" fmla="*/ 1962558 h 2344739"/>
              <a:gd name="connsiteX182" fmla="*/ 3365036 w 12193149"/>
              <a:gd name="connsiteY182" fmla="*/ 1979510 h 2344739"/>
              <a:gd name="connsiteX183" fmla="*/ 3345174 w 12193149"/>
              <a:gd name="connsiteY183" fmla="*/ 1981192 h 2344739"/>
              <a:gd name="connsiteX184" fmla="*/ 3342846 w 12193149"/>
              <a:gd name="connsiteY184" fmla="*/ 1980217 h 2344739"/>
              <a:gd name="connsiteX185" fmla="*/ 3263504 w 12193149"/>
              <a:gd name="connsiteY185" fmla="*/ 1986094 h 2344739"/>
              <a:gd name="connsiteX186" fmla="*/ 3143704 w 12193149"/>
              <a:gd name="connsiteY186" fmla="*/ 1993869 h 2344739"/>
              <a:gd name="connsiteX187" fmla="*/ 3031439 w 12193149"/>
              <a:gd name="connsiteY187" fmla="*/ 1996512 h 2344739"/>
              <a:gd name="connsiteX188" fmla="*/ 2782717 w 12193149"/>
              <a:gd name="connsiteY188" fmla="*/ 2018333 h 2344739"/>
              <a:gd name="connsiteX189" fmla="*/ 2647675 w 12193149"/>
              <a:gd name="connsiteY189" fmla="*/ 2028869 h 2344739"/>
              <a:gd name="connsiteX190" fmla="*/ 2569176 w 12193149"/>
              <a:gd name="connsiteY190" fmla="*/ 2002628 h 2344739"/>
              <a:gd name="connsiteX191" fmla="*/ 2444403 w 12193149"/>
              <a:gd name="connsiteY191" fmla="*/ 2016529 h 2344739"/>
              <a:gd name="connsiteX192" fmla="*/ 2316260 w 12193149"/>
              <a:gd name="connsiteY192" fmla="*/ 2024996 h 2344739"/>
              <a:gd name="connsiteX193" fmla="*/ 2209726 w 12193149"/>
              <a:gd name="connsiteY193" fmla="*/ 2019763 h 2344739"/>
              <a:gd name="connsiteX194" fmla="*/ 2095813 w 12193149"/>
              <a:gd name="connsiteY194" fmla="*/ 2003052 h 2344739"/>
              <a:gd name="connsiteX195" fmla="*/ 1998504 w 12193149"/>
              <a:gd name="connsiteY195" fmla="*/ 1995032 h 2344739"/>
              <a:gd name="connsiteX196" fmla="*/ 1929320 w 12193149"/>
              <a:gd name="connsiteY196" fmla="*/ 2016977 h 2344739"/>
              <a:gd name="connsiteX197" fmla="*/ 1922798 w 12193149"/>
              <a:gd name="connsiteY197" fmla="*/ 2012146 h 2344739"/>
              <a:gd name="connsiteX198" fmla="*/ 1874228 w 12193149"/>
              <a:gd name="connsiteY198" fmla="*/ 2013741 h 2344739"/>
              <a:gd name="connsiteX199" fmla="*/ 1787803 w 12193149"/>
              <a:gd name="connsiteY199" fmla="*/ 2041363 h 2344739"/>
              <a:gd name="connsiteX200" fmla="*/ 1739352 w 12193149"/>
              <a:gd name="connsiteY200" fmla="*/ 2036312 h 2344739"/>
              <a:gd name="connsiteX201" fmla="*/ 1676219 w 12193149"/>
              <a:gd name="connsiteY201" fmla="*/ 2019963 h 2344739"/>
              <a:gd name="connsiteX202" fmla="*/ 1609817 w 12193149"/>
              <a:gd name="connsiteY202" fmla="*/ 2013066 h 2344739"/>
              <a:gd name="connsiteX203" fmla="*/ 1497258 w 12193149"/>
              <a:gd name="connsiteY203" fmla="*/ 1987476 h 2344739"/>
              <a:gd name="connsiteX204" fmla="*/ 1151127 w 12193149"/>
              <a:gd name="connsiteY204" fmla="*/ 1938041 h 2344739"/>
              <a:gd name="connsiteX205" fmla="*/ 859417 w 12193149"/>
              <a:gd name="connsiteY205" fmla="*/ 1928608 h 2344739"/>
              <a:gd name="connsiteX206" fmla="*/ 838688 w 12193149"/>
              <a:gd name="connsiteY206" fmla="*/ 1929821 h 2344739"/>
              <a:gd name="connsiteX207" fmla="*/ 817957 w 12193149"/>
              <a:gd name="connsiteY207" fmla="*/ 1927857 h 2344739"/>
              <a:gd name="connsiteX208" fmla="*/ 812654 w 12193149"/>
              <a:gd name="connsiteY208" fmla="*/ 1930751 h 2344739"/>
              <a:gd name="connsiteX209" fmla="*/ 721195 w 12193149"/>
              <a:gd name="connsiteY209" fmla="*/ 1929661 h 2344739"/>
              <a:gd name="connsiteX210" fmla="*/ 720890 w 12193149"/>
              <a:gd name="connsiteY210" fmla="*/ 1928399 h 2344739"/>
              <a:gd name="connsiteX211" fmla="*/ 710023 w 12193149"/>
              <a:gd name="connsiteY211" fmla="*/ 1922722 h 2344739"/>
              <a:gd name="connsiteX212" fmla="*/ 597940 w 12193149"/>
              <a:gd name="connsiteY212" fmla="*/ 1879864 h 2344739"/>
              <a:gd name="connsiteX213" fmla="*/ 579683 w 12193149"/>
              <a:gd name="connsiteY213" fmla="*/ 1877212 h 2344739"/>
              <a:gd name="connsiteX214" fmla="*/ 572865 w 12193149"/>
              <a:gd name="connsiteY214" fmla="*/ 1877401 h 2344739"/>
              <a:gd name="connsiteX215" fmla="*/ 446247 w 12193149"/>
              <a:gd name="connsiteY215" fmla="*/ 1839371 h 2344739"/>
              <a:gd name="connsiteX216" fmla="*/ 405163 w 12193149"/>
              <a:gd name="connsiteY216" fmla="*/ 1833548 h 2344739"/>
              <a:gd name="connsiteX217" fmla="*/ 293583 w 12193149"/>
              <a:gd name="connsiteY217" fmla="*/ 1812852 h 2344739"/>
              <a:gd name="connsiteX218" fmla="*/ 119529 w 12193149"/>
              <a:gd name="connsiteY218" fmla="*/ 1761047 h 2344739"/>
              <a:gd name="connsiteX219" fmla="*/ 16674 w 12193149"/>
              <a:gd name="connsiteY219" fmla="*/ 1758191 h 2344739"/>
              <a:gd name="connsiteX220" fmla="*/ 1150 w 12193149"/>
              <a:gd name="connsiteY220" fmla="*/ 1752722 h 2344739"/>
              <a:gd name="connsiteX221" fmla="*/ 1148 w 12193149"/>
              <a:gd name="connsiteY221" fmla="*/ 222213 h 2344739"/>
              <a:gd name="connsiteX222" fmla="*/ 1148 w 12193149"/>
              <a:gd name="connsiteY222"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749767 w 12193149"/>
              <a:gd name="connsiteY23" fmla="*/ 872002 h 2344739"/>
              <a:gd name="connsiteX24" fmla="*/ 11590693 w 12193149"/>
              <a:gd name="connsiteY24" fmla="*/ 963777 h 2344739"/>
              <a:gd name="connsiteX25" fmla="*/ 11506817 w 12193149"/>
              <a:gd name="connsiteY25" fmla="*/ 1033623 h 2344739"/>
              <a:gd name="connsiteX26" fmla="*/ 11280332 w 12193149"/>
              <a:gd name="connsiteY26" fmla="*/ 1223571 h 2344739"/>
              <a:gd name="connsiteX27" fmla="*/ 11228309 w 12193149"/>
              <a:gd name="connsiteY27" fmla="*/ 1276236 h 2344739"/>
              <a:gd name="connsiteX28" fmla="*/ 11218087 w 12193149"/>
              <a:gd name="connsiteY28" fmla="*/ 1275961 h 2344739"/>
              <a:gd name="connsiteX29" fmla="*/ 11217184 w 12193149"/>
              <a:gd name="connsiteY29" fmla="*/ 1275018 h 2344739"/>
              <a:gd name="connsiteX30" fmla="*/ 11188885 w 12193149"/>
              <a:gd name="connsiteY30" fmla="*/ 1292383 h 2344739"/>
              <a:gd name="connsiteX31" fmla="*/ 11184501 w 12193149"/>
              <a:gd name="connsiteY31" fmla="*/ 1292525 h 2344739"/>
              <a:gd name="connsiteX32" fmla="*/ 11166854 w 12193149"/>
              <a:gd name="connsiteY32" fmla="*/ 1306612 h 2344739"/>
              <a:gd name="connsiteX33" fmla="*/ 11157311 w 12193149"/>
              <a:gd name="connsiteY33" fmla="*/ 1312414 h 2344739"/>
              <a:gd name="connsiteX34" fmla="*/ 11155496 w 12193149"/>
              <a:gd name="connsiteY34" fmla="*/ 1317097 h 2344739"/>
              <a:gd name="connsiteX35" fmla="*/ 11140961 w 12193149"/>
              <a:gd name="connsiteY35" fmla="*/ 1324115 h 2344739"/>
              <a:gd name="connsiteX36" fmla="*/ 11138961 w 12193149"/>
              <a:gd name="connsiteY36" fmla="*/ 1323772 h 2344739"/>
              <a:gd name="connsiteX37" fmla="*/ 11128208 w 12193149"/>
              <a:gd name="connsiteY37" fmla="*/ 1333832 h 2344739"/>
              <a:gd name="connsiteX38" fmla="*/ 11120691 w 12193149"/>
              <a:gd name="connsiteY38" fmla="*/ 1347424 h 2344739"/>
              <a:gd name="connsiteX39" fmla="*/ 10894683 w 12193149"/>
              <a:gd name="connsiteY39" fmla="*/ 1473399 h 2344739"/>
              <a:gd name="connsiteX40" fmla="*/ 10773300 w 12193149"/>
              <a:gd name="connsiteY40" fmla="*/ 1523191 h 2344739"/>
              <a:gd name="connsiteX41" fmla="*/ 10627668 w 12193149"/>
              <a:gd name="connsiteY41" fmla="*/ 1559229 h 2344739"/>
              <a:gd name="connsiteX42" fmla="*/ 10581895 w 12193149"/>
              <a:gd name="connsiteY42" fmla="*/ 1568689 h 2344739"/>
              <a:gd name="connsiteX43" fmla="*/ 10547790 w 12193149"/>
              <a:gd name="connsiteY43" fmla="*/ 1598423 h 2344739"/>
              <a:gd name="connsiteX44" fmla="*/ 10529643 w 12193149"/>
              <a:gd name="connsiteY44" fmla="*/ 1596907 h 2344739"/>
              <a:gd name="connsiteX45" fmla="*/ 10526446 w 12193149"/>
              <a:gd name="connsiteY45" fmla="*/ 1596411 h 2344739"/>
              <a:gd name="connsiteX46" fmla="*/ 10515129 w 12193149"/>
              <a:gd name="connsiteY46" fmla="*/ 1599537 h 2344739"/>
              <a:gd name="connsiteX47" fmla="*/ 10491735 w 12193149"/>
              <a:gd name="connsiteY47" fmla="*/ 1594156 h 2344739"/>
              <a:gd name="connsiteX48" fmla="*/ 10471418 w 12193149"/>
              <a:gd name="connsiteY48" fmla="*/ 1601693 h 2344739"/>
              <a:gd name="connsiteX49" fmla="*/ 10377042 w 12193149"/>
              <a:gd name="connsiteY49" fmla="*/ 1644598 h 2344739"/>
              <a:gd name="connsiteX50" fmla="*/ 10319338 w 12193149"/>
              <a:gd name="connsiteY50" fmla="*/ 1666221 h 2344739"/>
              <a:gd name="connsiteX51" fmla="*/ 10295467 w 12193149"/>
              <a:gd name="connsiteY51" fmla="*/ 1668079 h 2344739"/>
              <a:gd name="connsiteX52" fmla="*/ 10263443 w 12193149"/>
              <a:gd name="connsiteY52" fmla="*/ 1674948 h 2344739"/>
              <a:gd name="connsiteX53" fmla="*/ 10205418 w 12193149"/>
              <a:gd name="connsiteY53" fmla="*/ 1682149 h 2344739"/>
              <a:gd name="connsiteX54" fmla="*/ 10177759 w 12193149"/>
              <a:gd name="connsiteY54" fmla="*/ 1692943 h 2344739"/>
              <a:gd name="connsiteX55" fmla="*/ 10165070 w 12193149"/>
              <a:gd name="connsiteY55" fmla="*/ 1693739 h 2344739"/>
              <a:gd name="connsiteX56" fmla="*/ 10156308 w 12193149"/>
              <a:gd name="connsiteY56" fmla="*/ 1707487 h 2344739"/>
              <a:gd name="connsiteX57" fmla="*/ 10118267 w 12193149"/>
              <a:gd name="connsiteY57" fmla="*/ 1731142 h 2344739"/>
              <a:gd name="connsiteX58" fmla="*/ 10101593 w 12193149"/>
              <a:gd name="connsiteY58" fmla="*/ 1742432 h 2344739"/>
              <a:gd name="connsiteX59" fmla="*/ 10083317 w 12193149"/>
              <a:gd name="connsiteY59" fmla="*/ 1743296 h 2344739"/>
              <a:gd name="connsiteX60" fmla="*/ 10040388 w 12193149"/>
              <a:gd name="connsiteY60" fmla="*/ 1741632 h 2344739"/>
              <a:gd name="connsiteX61" fmla="*/ 9961167 w 12193149"/>
              <a:gd name="connsiteY61" fmla="*/ 1757147 h 2344739"/>
              <a:gd name="connsiteX62" fmla="*/ 9848940 w 12193149"/>
              <a:gd name="connsiteY62" fmla="*/ 1763915 h 2344739"/>
              <a:gd name="connsiteX63" fmla="*/ 9729457 w 12193149"/>
              <a:gd name="connsiteY63" fmla="*/ 1784122 h 2344739"/>
              <a:gd name="connsiteX64" fmla="*/ 9585655 w 12193149"/>
              <a:gd name="connsiteY64" fmla="*/ 1795542 h 2344739"/>
              <a:gd name="connsiteX65" fmla="*/ 9344200 w 12193149"/>
              <a:gd name="connsiteY65" fmla="*/ 1841244 h 2344739"/>
              <a:gd name="connsiteX66" fmla="*/ 9232518 w 12193149"/>
              <a:gd name="connsiteY66" fmla="*/ 1893149 h 2344739"/>
              <a:gd name="connsiteX67" fmla="*/ 9195958 w 12193149"/>
              <a:gd name="connsiteY67" fmla="*/ 1903228 h 2344739"/>
              <a:gd name="connsiteX68" fmla="*/ 9054601 w 12193149"/>
              <a:gd name="connsiteY68" fmla="*/ 1910755 h 2344739"/>
              <a:gd name="connsiteX69" fmla="*/ 9006634 w 12193149"/>
              <a:gd name="connsiteY69" fmla="*/ 1914040 h 2344739"/>
              <a:gd name="connsiteX70" fmla="*/ 9006349 w 12193149"/>
              <a:gd name="connsiteY70" fmla="*/ 1913800 h 2344739"/>
              <a:gd name="connsiteX71" fmla="*/ 8997380 w 12193149"/>
              <a:gd name="connsiteY71" fmla="*/ 1915011 h 2344739"/>
              <a:gd name="connsiteX72" fmla="*/ 8991542 w 12193149"/>
              <a:gd name="connsiteY72" fmla="*/ 1917072 h 2344739"/>
              <a:gd name="connsiteX73" fmla="*/ 8975485 w 12193149"/>
              <a:gd name="connsiteY73" fmla="*/ 1920298 h 2344739"/>
              <a:gd name="connsiteX74" fmla="*/ 8969159 w 12193149"/>
              <a:gd name="connsiteY74" fmla="*/ 1919598 h 2344739"/>
              <a:gd name="connsiteX75" fmla="*/ 8964196 w 12193149"/>
              <a:gd name="connsiteY75" fmla="*/ 1917373 h 2344739"/>
              <a:gd name="connsiteX76" fmla="*/ 8930136 w 12193149"/>
              <a:gd name="connsiteY76" fmla="*/ 1914185 h 2344739"/>
              <a:gd name="connsiteX77" fmla="*/ 8753592 w 12193149"/>
              <a:gd name="connsiteY77" fmla="*/ 1933417 h 2344739"/>
              <a:gd name="connsiteX78" fmla="*/ 8708995 w 12193149"/>
              <a:gd name="connsiteY78" fmla="*/ 1935518 h 2344739"/>
              <a:gd name="connsiteX79" fmla="*/ 8597219 w 12193149"/>
              <a:gd name="connsiteY79" fmla="*/ 1944090 h 2344739"/>
              <a:gd name="connsiteX80" fmla="*/ 8526378 w 12193149"/>
              <a:gd name="connsiteY80" fmla="*/ 1929248 h 2344739"/>
              <a:gd name="connsiteX81" fmla="*/ 8512131 w 12193149"/>
              <a:gd name="connsiteY81" fmla="*/ 1935163 h 2344739"/>
              <a:gd name="connsiteX82" fmla="*/ 8507315 w 12193149"/>
              <a:gd name="connsiteY82" fmla="*/ 1938164 h 2344739"/>
              <a:gd name="connsiteX83" fmla="*/ 8499116 w 12193149"/>
              <a:gd name="connsiteY83" fmla="*/ 1940902 h 2344739"/>
              <a:gd name="connsiteX84" fmla="*/ 8498742 w 12193149"/>
              <a:gd name="connsiteY84" fmla="*/ 1940723 h 2344739"/>
              <a:gd name="connsiteX85" fmla="*/ 8491397 w 12193149"/>
              <a:gd name="connsiteY85" fmla="*/ 1943773 h 2344739"/>
              <a:gd name="connsiteX86" fmla="*/ 8368330 w 12193149"/>
              <a:gd name="connsiteY86" fmla="*/ 1957815 h 2344739"/>
              <a:gd name="connsiteX87" fmla="*/ 8354947 w 12193149"/>
              <a:gd name="connsiteY87" fmla="*/ 1958009 h 2344739"/>
              <a:gd name="connsiteX88" fmla="*/ 8321252 w 12193149"/>
              <a:gd name="connsiteY88" fmla="*/ 1974587 h 2344739"/>
              <a:gd name="connsiteX89" fmla="*/ 8315581 w 12193149"/>
              <a:gd name="connsiteY89" fmla="*/ 1974913 h 2344739"/>
              <a:gd name="connsiteX90" fmla="*/ 8296322 w 12193149"/>
              <a:gd name="connsiteY90" fmla="*/ 1988808 h 2344739"/>
              <a:gd name="connsiteX91" fmla="*/ 8285424 w 12193149"/>
              <a:gd name="connsiteY91" fmla="*/ 1994631 h 2344739"/>
              <a:gd name="connsiteX92" fmla="*/ 8284298 w 12193149"/>
              <a:gd name="connsiteY92" fmla="*/ 1999074 h 2344739"/>
              <a:gd name="connsiteX93" fmla="*/ 8267224 w 12193149"/>
              <a:gd name="connsiteY93" fmla="*/ 2006249 h 2344739"/>
              <a:gd name="connsiteX94" fmla="*/ 8264525 w 12193149"/>
              <a:gd name="connsiteY94" fmla="*/ 2006019 h 2344739"/>
              <a:gd name="connsiteX95" fmla="*/ 8253181 w 12193149"/>
              <a:gd name="connsiteY95" fmla="*/ 2015862 h 2344739"/>
              <a:gd name="connsiteX96" fmla="*/ 8246982 w 12193149"/>
              <a:gd name="connsiteY96" fmla="*/ 2028854 h 2344739"/>
              <a:gd name="connsiteX97" fmla="*/ 8091420 w 12193149"/>
              <a:gd name="connsiteY97" fmla="*/ 2075015 h 2344739"/>
              <a:gd name="connsiteX98" fmla="*/ 7906555 w 12193149"/>
              <a:gd name="connsiteY98" fmla="*/ 2116988 h 2344739"/>
              <a:gd name="connsiteX99" fmla="*/ 7719893 w 12193149"/>
              <a:gd name="connsiteY99" fmla="*/ 2142703 h 2344739"/>
              <a:gd name="connsiteX100" fmla="*/ 7615495 w 12193149"/>
              <a:gd name="connsiteY100" fmla="*/ 2139232 h 2344739"/>
              <a:gd name="connsiteX101" fmla="*/ 7528691 w 12193149"/>
              <a:gd name="connsiteY101" fmla="*/ 2145060 h 2344739"/>
              <a:gd name="connsiteX102" fmla="*/ 7520719 w 12193149"/>
              <a:gd name="connsiteY102" fmla="*/ 2147613 h 2344739"/>
              <a:gd name="connsiteX103" fmla="*/ 7508559 w 12193149"/>
              <a:gd name="connsiteY103" fmla="*/ 2148948 h 2344739"/>
              <a:gd name="connsiteX104" fmla="*/ 7508188 w 12193149"/>
              <a:gd name="connsiteY104" fmla="*/ 2148621 h 2344739"/>
              <a:gd name="connsiteX105" fmla="*/ 7496943 w 12193149"/>
              <a:gd name="connsiteY105" fmla="*/ 2150573 h 2344739"/>
              <a:gd name="connsiteX106" fmla="*/ 7406539 w 12193149"/>
              <a:gd name="connsiteY106" fmla="*/ 2142468 h 2344739"/>
              <a:gd name="connsiteX107" fmla="*/ 7219707 w 12193149"/>
              <a:gd name="connsiteY107" fmla="*/ 2156680 h 2344739"/>
              <a:gd name="connsiteX108" fmla="*/ 7202249 w 12193149"/>
              <a:gd name="connsiteY108" fmla="*/ 2161230 h 2344739"/>
              <a:gd name="connsiteX109" fmla="*/ 7198152 w 12193149"/>
              <a:gd name="connsiteY109" fmla="*/ 2166588 h 2344739"/>
              <a:gd name="connsiteX110" fmla="*/ 7171956 w 12193149"/>
              <a:gd name="connsiteY110" fmla="*/ 2171236 h 2344739"/>
              <a:gd name="connsiteX111" fmla="*/ 7098136 w 12193149"/>
              <a:gd name="connsiteY111" fmla="*/ 2183464 h 2344739"/>
              <a:gd name="connsiteX112" fmla="*/ 7019644 w 12193149"/>
              <a:gd name="connsiteY112" fmla="*/ 2183090 h 2344739"/>
              <a:gd name="connsiteX113" fmla="*/ 6905294 w 12193149"/>
              <a:gd name="connsiteY113" fmla="*/ 2212596 h 2344739"/>
              <a:gd name="connsiteX114" fmla="*/ 6709370 w 12193149"/>
              <a:gd name="connsiteY114" fmla="*/ 2240551 h 2344739"/>
              <a:gd name="connsiteX115" fmla="*/ 6550602 w 12193149"/>
              <a:gd name="connsiteY115" fmla="*/ 2269327 h 2344739"/>
              <a:gd name="connsiteX116" fmla="*/ 6318708 w 12193149"/>
              <a:gd name="connsiteY116" fmla="*/ 2316127 h 2344739"/>
              <a:gd name="connsiteX117" fmla="*/ 6169822 w 12193149"/>
              <a:gd name="connsiteY117" fmla="*/ 2318214 h 2344739"/>
              <a:gd name="connsiteX118" fmla="*/ 6074996 w 12193149"/>
              <a:gd name="connsiteY118" fmla="*/ 2338676 h 2344739"/>
              <a:gd name="connsiteX119" fmla="*/ 6069677 w 12193149"/>
              <a:gd name="connsiteY119" fmla="*/ 2337139 h 2344739"/>
              <a:gd name="connsiteX120" fmla="*/ 6049786 w 12193149"/>
              <a:gd name="connsiteY120" fmla="*/ 2337822 h 2344739"/>
              <a:gd name="connsiteX121" fmla="*/ 6042433 w 12193149"/>
              <a:gd name="connsiteY121" fmla="*/ 2329473 h 2344739"/>
              <a:gd name="connsiteX122" fmla="*/ 6011238 w 12193149"/>
              <a:gd name="connsiteY122" fmla="*/ 2324380 h 2344739"/>
              <a:gd name="connsiteX123" fmla="*/ 5958523 w 12193149"/>
              <a:gd name="connsiteY123" fmla="*/ 2328024 h 2344739"/>
              <a:gd name="connsiteX124" fmla="*/ 5760067 w 12193149"/>
              <a:gd name="connsiteY124" fmla="*/ 2343716 h 2344739"/>
              <a:gd name="connsiteX125" fmla="*/ 5628108 w 12193149"/>
              <a:gd name="connsiteY125" fmla="*/ 2344739 h 2344739"/>
              <a:gd name="connsiteX126" fmla="*/ 5472054 w 12193149"/>
              <a:gd name="connsiteY126" fmla="*/ 2330719 h 2344739"/>
              <a:gd name="connsiteX127" fmla="*/ 5433909 w 12193149"/>
              <a:gd name="connsiteY127" fmla="*/ 2319466 h 2344739"/>
              <a:gd name="connsiteX128" fmla="*/ 5382817 w 12193149"/>
              <a:gd name="connsiteY128" fmla="*/ 2301764 h 2344739"/>
              <a:gd name="connsiteX129" fmla="*/ 5262912 w 12193149"/>
              <a:gd name="connsiteY129" fmla="*/ 2281347 h 2344739"/>
              <a:gd name="connsiteX130" fmla="*/ 5224109 w 12193149"/>
              <a:gd name="connsiteY130" fmla="*/ 2270223 h 2344739"/>
              <a:gd name="connsiteX131" fmla="*/ 5175808 w 12193149"/>
              <a:gd name="connsiteY131" fmla="*/ 2267233 h 2344739"/>
              <a:gd name="connsiteX132" fmla="*/ 5157702 w 12193149"/>
              <a:gd name="connsiteY132" fmla="*/ 2260010 h 2344739"/>
              <a:gd name="connsiteX133" fmla="*/ 5143747 w 12193149"/>
              <a:gd name="connsiteY133" fmla="*/ 2256610 h 2344739"/>
              <a:gd name="connsiteX134" fmla="*/ 5140744 w 12193149"/>
              <a:gd name="connsiteY134" fmla="*/ 2254509 h 2344739"/>
              <a:gd name="connsiteX135" fmla="*/ 5122807 w 12193149"/>
              <a:gd name="connsiteY135" fmla="*/ 2243656 h 2344739"/>
              <a:gd name="connsiteX136" fmla="*/ 5066938 w 12193149"/>
              <a:gd name="connsiteY136" fmla="*/ 2250227 h 2344739"/>
              <a:gd name="connsiteX137" fmla="*/ 5012662 w 12193149"/>
              <a:gd name="connsiteY137" fmla="*/ 2233846 h 2344739"/>
              <a:gd name="connsiteX138" fmla="*/ 4841589 w 12193149"/>
              <a:gd name="connsiteY138" fmla="*/ 2209829 h 2344739"/>
              <a:gd name="connsiteX139" fmla="*/ 4763595 w 12193149"/>
              <a:gd name="connsiteY139" fmla="*/ 2182061 h 2344739"/>
              <a:gd name="connsiteX140" fmla="*/ 4724334 w 12193149"/>
              <a:gd name="connsiteY140" fmla="*/ 2173047 h 2344739"/>
              <a:gd name="connsiteX141" fmla="*/ 4722324 w 12193149"/>
              <a:gd name="connsiteY141" fmla="*/ 2172298 h 2344739"/>
              <a:gd name="connsiteX142" fmla="*/ 4723259 w 12193149"/>
              <a:gd name="connsiteY142" fmla="*/ 2172087 h 2344739"/>
              <a:gd name="connsiteX143" fmla="*/ 4718350 w 12193149"/>
              <a:gd name="connsiteY143" fmla="*/ 2170817 h 2344739"/>
              <a:gd name="connsiteX144" fmla="*/ 4722324 w 12193149"/>
              <a:gd name="connsiteY144" fmla="*/ 2172298 h 2344739"/>
              <a:gd name="connsiteX145" fmla="*/ 4716674 w 12193149"/>
              <a:gd name="connsiteY145" fmla="*/ 2173573 h 2344739"/>
              <a:gd name="connsiteX146" fmla="*/ 4516962 w 12193149"/>
              <a:gd name="connsiteY146" fmla="*/ 2163671 h 2344739"/>
              <a:gd name="connsiteX147" fmla="*/ 4429691 w 12193149"/>
              <a:gd name="connsiteY147" fmla="*/ 2153020 h 2344739"/>
              <a:gd name="connsiteX148" fmla="*/ 4364023 w 12193149"/>
              <a:gd name="connsiteY148" fmla="*/ 2151674 h 2344739"/>
              <a:gd name="connsiteX149" fmla="*/ 4318114 w 12193149"/>
              <a:gd name="connsiteY149" fmla="*/ 2158289 h 2344739"/>
              <a:gd name="connsiteX150" fmla="*/ 4316258 w 12193149"/>
              <a:gd name="connsiteY150" fmla="*/ 2156948 h 2344739"/>
              <a:gd name="connsiteX151" fmla="*/ 4296292 w 12193149"/>
              <a:gd name="connsiteY151" fmla="*/ 2155069 h 2344739"/>
              <a:gd name="connsiteX152" fmla="*/ 4291212 w 12193149"/>
              <a:gd name="connsiteY152" fmla="*/ 2157986 h 2344739"/>
              <a:gd name="connsiteX153" fmla="*/ 4277290 w 12193149"/>
              <a:gd name="connsiteY153" fmla="*/ 2157740 h 2344739"/>
              <a:gd name="connsiteX154" fmla="*/ 4249265 w 12193149"/>
              <a:gd name="connsiteY154" fmla="*/ 2160064 h 2344739"/>
              <a:gd name="connsiteX155" fmla="*/ 4203199 w 12193149"/>
              <a:gd name="connsiteY155" fmla="*/ 2157269 h 2344739"/>
              <a:gd name="connsiteX156" fmla="*/ 4202893 w 12193149"/>
              <a:gd name="connsiteY156" fmla="*/ 2156010 h 2344739"/>
              <a:gd name="connsiteX157" fmla="*/ 4192396 w 12193149"/>
              <a:gd name="connsiteY157" fmla="*/ 2150376 h 2344739"/>
              <a:gd name="connsiteX158" fmla="*/ 4143893 w 12193149"/>
              <a:gd name="connsiteY158" fmla="*/ 2134511 h 2344739"/>
              <a:gd name="connsiteX159" fmla="*/ 4084245 w 12193149"/>
              <a:gd name="connsiteY159" fmla="*/ 2107978 h 2344739"/>
              <a:gd name="connsiteX160" fmla="*/ 4075694 w 12193149"/>
              <a:gd name="connsiteY160" fmla="*/ 2107143 h 2344739"/>
              <a:gd name="connsiteX161" fmla="*/ 4075575 w 12193149"/>
              <a:gd name="connsiteY161" fmla="*/ 2106844 h 2344739"/>
              <a:gd name="connsiteX162" fmla="*/ 4066658 w 12193149"/>
              <a:gd name="connsiteY162" fmla="*/ 2105400 h 2344739"/>
              <a:gd name="connsiteX163" fmla="*/ 4060102 w 12193149"/>
              <a:gd name="connsiteY163" fmla="*/ 2105618 h 2344739"/>
              <a:gd name="connsiteX164" fmla="*/ 4043512 w 12193149"/>
              <a:gd name="connsiteY164" fmla="*/ 2103997 h 2344739"/>
              <a:gd name="connsiteX165" fmla="*/ 4038145 w 12193149"/>
              <a:gd name="connsiteY165" fmla="*/ 2101563 h 2344739"/>
              <a:gd name="connsiteX166" fmla="*/ 4036511 w 12193149"/>
              <a:gd name="connsiteY166" fmla="*/ 2097896 h 2344739"/>
              <a:gd name="connsiteX167" fmla="*/ 4034926 w 12193149"/>
              <a:gd name="connsiteY167" fmla="*/ 2098131 h 2344739"/>
              <a:gd name="connsiteX168" fmla="*/ 4005686 w 12193149"/>
              <a:gd name="connsiteY168" fmla="*/ 2085563 h 2344739"/>
              <a:gd name="connsiteX169" fmla="*/ 3937994 w 12193149"/>
              <a:gd name="connsiteY169" fmla="*/ 2068106 h 2344739"/>
              <a:gd name="connsiteX170" fmla="*/ 3898423 w 12193149"/>
              <a:gd name="connsiteY170" fmla="*/ 2062451 h 2344739"/>
              <a:gd name="connsiteX171" fmla="*/ 3790908 w 12193149"/>
              <a:gd name="connsiteY171" fmla="*/ 2042213 h 2344739"/>
              <a:gd name="connsiteX172" fmla="*/ 3683661 w 12193149"/>
              <a:gd name="connsiteY172" fmla="*/ 2018290 h 2344739"/>
              <a:gd name="connsiteX173" fmla="*/ 3611183 w 12193149"/>
              <a:gd name="connsiteY173" fmla="*/ 1986019 h 2344739"/>
              <a:gd name="connsiteX174" fmla="*/ 3605003 w 12193149"/>
              <a:gd name="connsiteY174" fmla="*/ 1987381 h 2344739"/>
              <a:gd name="connsiteX175" fmla="*/ 3595884 w 12193149"/>
              <a:gd name="connsiteY175" fmla="*/ 1987545 h 2344739"/>
              <a:gd name="connsiteX176" fmla="*/ 3595649 w 12193149"/>
              <a:gd name="connsiteY176" fmla="*/ 1987276 h 2344739"/>
              <a:gd name="connsiteX177" fmla="*/ 3587126 w 12193149"/>
              <a:gd name="connsiteY177" fmla="*/ 1987966 h 2344739"/>
              <a:gd name="connsiteX178" fmla="*/ 3537283 w 12193149"/>
              <a:gd name="connsiteY178" fmla="*/ 1978267 h 2344739"/>
              <a:gd name="connsiteX179" fmla="*/ 3474371 w 12193149"/>
              <a:gd name="connsiteY179" fmla="*/ 1974606 h 2344739"/>
              <a:gd name="connsiteX180" fmla="*/ 3401876 w 12193149"/>
              <a:gd name="connsiteY180" fmla="*/ 1962558 h 2344739"/>
              <a:gd name="connsiteX181" fmla="*/ 3365036 w 12193149"/>
              <a:gd name="connsiteY181" fmla="*/ 1979510 h 2344739"/>
              <a:gd name="connsiteX182" fmla="*/ 3345174 w 12193149"/>
              <a:gd name="connsiteY182" fmla="*/ 1981192 h 2344739"/>
              <a:gd name="connsiteX183" fmla="*/ 3342846 w 12193149"/>
              <a:gd name="connsiteY183" fmla="*/ 1980217 h 2344739"/>
              <a:gd name="connsiteX184" fmla="*/ 3263504 w 12193149"/>
              <a:gd name="connsiteY184" fmla="*/ 1986094 h 2344739"/>
              <a:gd name="connsiteX185" fmla="*/ 3143704 w 12193149"/>
              <a:gd name="connsiteY185" fmla="*/ 1993869 h 2344739"/>
              <a:gd name="connsiteX186" fmla="*/ 3031439 w 12193149"/>
              <a:gd name="connsiteY186" fmla="*/ 1996512 h 2344739"/>
              <a:gd name="connsiteX187" fmla="*/ 2782717 w 12193149"/>
              <a:gd name="connsiteY187" fmla="*/ 2018333 h 2344739"/>
              <a:gd name="connsiteX188" fmla="*/ 2647675 w 12193149"/>
              <a:gd name="connsiteY188" fmla="*/ 2028869 h 2344739"/>
              <a:gd name="connsiteX189" fmla="*/ 2569176 w 12193149"/>
              <a:gd name="connsiteY189" fmla="*/ 2002628 h 2344739"/>
              <a:gd name="connsiteX190" fmla="*/ 2444403 w 12193149"/>
              <a:gd name="connsiteY190" fmla="*/ 2016529 h 2344739"/>
              <a:gd name="connsiteX191" fmla="*/ 2316260 w 12193149"/>
              <a:gd name="connsiteY191" fmla="*/ 2024996 h 2344739"/>
              <a:gd name="connsiteX192" fmla="*/ 2209726 w 12193149"/>
              <a:gd name="connsiteY192" fmla="*/ 2019763 h 2344739"/>
              <a:gd name="connsiteX193" fmla="*/ 2095813 w 12193149"/>
              <a:gd name="connsiteY193" fmla="*/ 2003052 h 2344739"/>
              <a:gd name="connsiteX194" fmla="*/ 1998504 w 12193149"/>
              <a:gd name="connsiteY194" fmla="*/ 1995032 h 2344739"/>
              <a:gd name="connsiteX195" fmla="*/ 1929320 w 12193149"/>
              <a:gd name="connsiteY195" fmla="*/ 2016977 h 2344739"/>
              <a:gd name="connsiteX196" fmla="*/ 1922798 w 12193149"/>
              <a:gd name="connsiteY196" fmla="*/ 2012146 h 2344739"/>
              <a:gd name="connsiteX197" fmla="*/ 1874228 w 12193149"/>
              <a:gd name="connsiteY197" fmla="*/ 2013741 h 2344739"/>
              <a:gd name="connsiteX198" fmla="*/ 1787803 w 12193149"/>
              <a:gd name="connsiteY198" fmla="*/ 2041363 h 2344739"/>
              <a:gd name="connsiteX199" fmla="*/ 1739352 w 12193149"/>
              <a:gd name="connsiteY199" fmla="*/ 2036312 h 2344739"/>
              <a:gd name="connsiteX200" fmla="*/ 1676219 w 12193149"/>
              <a:gd name="connsiteY200" fmla="*/ 2019963 h 2344739"/>
              <a:gd name="connsiteX201" fmla="*/ 1609817 w 12193149"/>
              <a:gd name="connsiteY201" fmla="*/ 2013066 h 2344739"/>
              <a:gd name="connsiteX202" fmla="*/ 1497258 w 12193149"/>
              <a:gd name="connsiteY202" fmla="*/ 1987476 h 2344739"/>
              <a:gd name="connsiteX203" fmla="*/ 1151127 w 12193149"/>
              <a:gd name="connsiteY203" fmla="*/ 1938041 h 2344739"/>
              <a:gd name="connsiteX204" fmla="*/ 859417 w 12193149"/>
              <a:gd name="connsiteY204" fmla="*/ 1928608 h 2344739"/>
              <a:gd name="connsiteX205" fmla="*/ 838688 w 12193149"/>
              <a:gd name="connsiteY205" fmla="*/ 1929821 h 2344739"/>
              <a:gd name="connsiteX206" fmla="*/ 817957 w 12193149"/>
              <a:gd name="connsiteY206" fmla="*/ 1927857 h 2344739"/>
              <a:gd name="connsiteX207" fmla="*/ 812654 w 12193149"/>
              <a:gd name="connsiteY207" fmla="*/ 1930751 h 2344739"/>
              <a:gd name="connsiteX208" fmla="*/ 721195 w 12193149"/>
              <a:gd name="connsiteY208" fmla="*/ 1929661 h 2344739"/>
              <a:gd name="connsiteX209" fmla="*/ 720890 w 12193149"/>
              <a:gd name="connsiteY209" fmla="*/ 1928399 h 2344739"/>
              <a:gd name="connsiteX210" fmla="*/ 710023 w 12193149"/>
              <a:gd name="connsiteY210" fmla="*/ 1922722 h 2344739"/>
              <a:gd name="connsiteX211" fmla="*/ 597940 w 12193149"/>
              <a:gd name="connsiteY211" fmla="*/ 1879864 h 2344739"/>
              <a:gd name="connsiteX212" fmla="*/ 579683 w 12193149"/>
              <a:gd name="connsiteY212" fmla="*/ 1877212 h 2344739"/>
              <a:gd name="connsiteX213" fmla="*/ 572865 w 12193149"/>
              <a:gd name="connsiteY213" fmla="*/ 1877401 h 2344739"/>
              <a:gd name="connsiteX214" fmla="*/ 446247 w 12193149"/>
              <a:gd name="connsiteY214" fmla="*/ 1839371 h 2344739"/>
              <a:gd name="connsiteX215" fmla="*/ 405163 w 12193149"/>
              <a:gd name="connsiteY215" fmla="*/ 1833548 h 2344739"/>
              <a:gd name="connsiteX216" fmla="*/ 293583 w 12193149"/>
              <a:gd name="connsiteY216" fmla="*/ 1812852 h 2344739"/>
              <a:gd name="connsiteX217" fmla="*/ 119529 w 12193149"/>
              <a:gd name="connsiteY217" fmla="*/ 1761047 h 2344739"/>
              <a:gd name="connsiteX218" fmla="*/ 16674 w 12193149"/>
              <a:gd name="connsiteY218" fmla="*/ 1758191 h 2344739"/>
              <a:gd name="connsiteX219" fmla="*/ 1150 w 12193149"/>
              <a:gd name="connsiteY219" fmla="*/ 1752722 h 2344739"/>
              <a:gd name="connsiteX220" fmla="*/ 1148 w 12193149"/>
              <a:gd name="connsiteY220" fmla="*/ 222213 h 2344739"/>
              <a:gd name="connsiteX221" fmla="*/ 1148 w 12193149"/>
              <a:gd name="connsiteY221"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749767 w 12193149"/>
              <a:gd name="connsiteY23" fmla="*/ 872002 h 2344739"/>
              <a:gd name="connsiteX24" fmla="*/ 11590693 w 12193149"/>
              <a:gd name="connsiteY24" fmla="*/ 963777 h 2344739"/>
              <a:gd name="connsiteX25" fmla="*/ 11506817 w 12193149"/>
              <a:gd name="connsiteY25" fmla="*/ 1033623 h 2344739"/>
              <a:gd name="connsiteX26" fmla="*/ 11280332 w 12193149"/>
              <a:gd name="connsiteY26" fmla="*/ 1223571 h 2344739"/>
              <a:gd name="connsiteX27" fmla="*/ 11228309 w 12193149"/>
              <a:gd name="connsiteY27" fmla="*/ 1276236 h 2344739"/>
              <a:gd name="connsiteX28" fmla="*/ 11218087 w 12193149"/>
              <a:gd name="connsiteY28" fmla="*/ 1275961 h 2344739"/>
              <a:gd name="connsiteX29" fmla="*/ 11217184 w 12193149"/>
              <a:gd name="connsiteY29" fmla="*/ 1275018 h 2344739"/>
              <a:gd name="connsiteX30" fmla="*/ 11188885 w 12193149"/>
              <a:gd name="connsiteY30" fmla="*/ 1292383 h 2344739"/>
              <a:gd name="connsiteX31" fmla="*/ 11184501 w 12193149"/>
              <a:gd name="connsiteY31" fmla="*/ 1292525 h 2344739"/>
              <a:gd name="connsiteX32" fmla="*/ 11166854 w 12193149"/>
              <a:gd name="connsiteY32" fmla="*/ 1306612 h 2344739"/>
              <a:gd name="connsiteX33" fmla="*/ 11157311 w 12193149"/>
              <a:gd name="connsiteY33" fmla="*/ 1312414 h 2344739"/>
              <a:gd name="connsiteX34" fmla="*/ 11155496 w 12193149"/>
              <a:gd name="connsiteY34" fmla="*/ 1317097 h 2344739"/>
              <a:gd name="connsiteX35" fmla="*/ 11140961 w 12193149"/>
              <a:gd name="connsiteY35" fmla="*/ 1324115 h 2344739"/>
              <a:gd name="connsiteX36" fmla="*/ 11138961 w 12193149"/>
              <a:gd name="connsiteY36" fmla="*/ 1323772 h 2344739"/>
              <a:gd name="connsiteX37" fmla="*/ 11128208 w 12193149"/>
              <a:gd name="connsiteY37" fmla="*/ 1333832 h 2344739"/>
              <a:gd name="connsiteX38" fmla="*/ 11120691 w 12193149"/>
              <a:gd name="connsiteY38" fmla="*/ 1347424 h 2344739"/>
              <a:gd name="connsiteX39" fmla="*/ 10894683 w 12193149"/>
              <a:gd name="connsiteY39" fmla="*/ 1473399 h 2344739"/>
              <a:gd name="connsiteX40" fmla="*/ 10773300 w 12193149"/>
              <a:gd name="connsiteY40" fmla="*/ 1523191 h 2344739"/>
              <a:gd name="connsiteX41" fmla="*/ 10627668 w 12193149"/>
              <a:gd name="connsiteY41" fmla="*/ 1559229 h 2344739"/>
              <a:gd name="connsiteX42" fmla="*/ 10581895 w 12193149"/>
              <a:gd name="connsiteY42" fmla="*/ 1568689 h 2344739"/>
              <a:gd name="connsiteX43" fmla="*/ 10547790 w 12193149"/>
              <a:gd name="connsiteY43" fmla="*/ 1598423 h 2344739"/>
              <a:gd name="connsiteX44" fmla="*/ 10529643 w 12193149"/>
              <a:gd name="connsiteY44" fmla="*/ 1596907 h 2344739"/>
              <a:gd name="connsiteX45" fmla="*/ 10526446 w 12193149"/>
              <a:gd name="connsiteY45" fmla="*/ 1596411 h 2344739"/>
              <a:gd name="connsiteX46" fmla="*/ 10515129 w 12193149"/>
              <a:gd name="connsiteY46" fmla="*/ 1599537 h 2344739"/>
              <a:gd name="connsiteX47" fmla="*/ 10491735 w 12193149"/>
              <a:gd name="connsiteY47" fmla="*/ 1594156 h 2344739"/>
              <a:gd name="connsiteX48" fmla="*/ 10471418 w 12193149"/>
              <a:gd name="connsiteY48" fmla="*/ 1601693 h 2344739"/>
              <a:gd name="connsiteX49" fmla="*/ 10377042 w 12193149"/>
              <a:gd name="connsiteY49" fmla="*/ 1644598 h 2344739"/>
              <a:gd name="connsiteX50" fmla="*/ 10319338 w 12193149"/>
              <a:gd name="connsiteY50" fmla="*/ 1666221 h 2344739"/>
              <a:gd name="connsiteX51" fmla="*/ 10295467 w 12193149"/>
              <a:gd name="connsiteY51" fmla="*/ 1668079 h 2344739"/>
              <a:gd name="connsiteX52" fmla="*/ 10263443 w 12193149"/>
              <a:gd name="connsiteY52" fmla="*/ 1674948 h 2344739"/>
              <a:gd name="connsiteX53" fmla="*/ 10205418 w 12193149"/>
              <a:gd name="connsiteY53" fmla="*/ 1682149 h 2344739"/>
              <a:gd name="connsiteX54" fmla="*/ 10177759 w 12193149"/>
              <a:gd name="connsiteY54" fmla="*/ 1692943 h 2344739"/>
              <a:gd name="connsiteX55" fmla="*/ 10165070 w 12193149"/>
              <a:gd name="connsiteY55" fmla="*/ 1693739 h 2344739"/>
              <a:gd name="connsiteX56" fmla="*/ 10156308 w 12193149"/>
              <a:gd name="connsiteY56" fmla="*/ 1707487 h 2344739"/>
              <a:gd name="connsiteX57" fmla="*/ 10118267 w 12193149"/>
              <a:gd name="connsiteY57" fmla="*/ 1731142 h 2344739"/>
              <a:gd name="connsiteX58" fmla="*/ 10101593 w 12193149"/>
              <a:gd name="connsiteY58" fmla="*/ 1742432 h 2344739"/>
              <a:gd name="connsiteX59" fmla="*/ 10083317 w 12193149"/>
              <a:gd name="connsiteY59" fmla="*/ 1743296 h 2344739"/>
              <a:gd name="connsiteX60" fmla="*/ 10040388 w 12193149"/>
              <a:gd name="connsiteY60" fmla="*/ 1741632 h 2344739"/>
              <a:gd name="connsiteX61" fmla="*/ 9961167 w 12193149"/>
              <a:gd name="connsiteY61" fmla="*/ 1757147 h 2344739"/>
              <a:gd name="connsiteX62" fmla="*/ 9848940 w 12193149"/>
              <a:gd name="connsiteY62" fmla="*/ 1763915 h 2344739"/>
              <a:gd name="connsiteX63" fmla="*/ 9729457 w 12193149"/>
              <a:gd name="connsiteY63" fmla="*/ 1784122 h 2344739"/>
              <a:gd name="connsiteX64" fmla="*/ 9585655 w 12193149"/>
              <a:gd name="connsiteY64" fmla="*/ 1795542 h 2344739"/>
              <a:gd name="connsiteX65" fmla="*/ 9344200 w 12193149"/>
              <a:gd name="connsiteY65" fmla="*/ 1841244 h 2344739"/>
              <a:gd name="connsiteX66" fmla="*/ 9232518 w 12193149"/>
              <a:gd name="connsiteY66" fmla="*/ 1893149 h 2344739"/>
              <a:gd name="connsiteX67" fmla="*/ 9156690 w 12193149"/>
              <a:gd name="connsiteY67" fmla="*/ 1903228 h 2344739"/>
              <a:gd name="connsiteX68" fmla="*/ 9054601 w 12193149"/>
              <a:gd name="connsiteY68" fmla="*/ 1910755 h 2344739"/>
              <a:gd name="connsiteX69" fmla="*/ 9006634 w 12193149"/>
              <a:gd name="connsiteY69" fmla="*/ 1914040 h 2344739"/>
              <a:gd name="connsiteX70" fmla="*/ 9006349 w 12193149"/>
              <a:gd name="connsiteY70" fmla="*/ 1913800 h 2344739"/>
              <a:gd name="connsiteX71" fmla="*/ 8997380 w 12193149"/>
              <a:gd name="connsiteY71" fmla="*/ 1915011 h 2344739"/>
              <a:gd name="connsiteX72" fmla="*/ 8991542 w 12193149"/>
              <a:gd name="connsiteY72" fmla="*/ 1917072 h 2344739"/>
              <a:gd name="connsiteX73" fmla="*/ 8975485 w 12193149"/>
              <a:gd name="connsiteY73" fmla="*/ 1920298 h 2344739"/>
              <a:gd name="connsiteX74" fmla="*/ 8969159 w 12193149"/>
              <a:gd name="connsiteY74" fmla="*/ 1919598 h 2344739"/>
              <a:gd name="connsiteX75" fmla="*/ 8964196 w 12193149"/>
              <a:gd name="connsiteY75" fmla="*/ 1917373 h 2344739"/>
              <a:gd name="connsiteX76" fmla="*/ 8930136 w 12193149"/>
              <a:gd name="connsiteY76" fmla="*/ 1914185 h 2344739"/>
              <a:gd name="connsiteX77" fmla="*/ 8753592 w 12193149"/>
              <a:gd name="connsiteY77" fmla="*/ 1933417 h 2344739"/>
              <a:gd name="connsiteX78" fmla="*/ 8708995 w 12193149"/>
              <a:gd name="connsiteY78" fmla="*/ 1935518 h 2344739"/>
              <a:gd name="connsiteX79" fmla="*/ 8597219 w 12193149"/>
              <a:gd name="connsiteY79" fmla="*/ 1944090 h 2344739"/>
              <a:gd name="connsiteX80" fmla="*/ 8526378 w 12193149"/>
              <a:gd name="connsiteY80" fmla="*/ 1929248 h 2344739"/>
              <a:gd name="connsiteX81" fmla="*/ 8512131 w 12193149"/>
              <a:gd name="connsiteY81" fmla="*/ 1935163 h 2344739"/>
              <a:gd name="connsiteX82" fmla="*/ 8507315 w 12193149"/>
              <a:gd name="connsiteY82" fmla="*/ 1938164 h 2344739"/>
              <a:gd name="connsiteX83" fmla="*/ 8499116 w 12193149"/>
              <a:gd name="connsiteY83" fmla="*/ 1940902 h 2344739"/>
              <a:gd name="connsiteX84" fmla="*/ 8498742 w 12193149"/>
              <a:gd name="connsiteY84" fmla="*/ 1940723 h 2344739"/>
              <a:gd name="connsiteX85" fmla="*/ 8491397 w 12193149"/>
              <a:gd name="connsiteY85" fmla="*/ 1943773 h 2344739"/>
              <a:gd name="connsiteX86" fmla="*/ 8368330 w 12193149"/>
              <a:gd name="connsiteY86" fmla="*/ 1957815 h 2344739"/>
              <a:gd name="connsiteX87" fmla="*/ 8354947 w 12193149"/>
              <a:gd name="connsiteY87" fmla="*/ 1958009 h 2344739"/>
              <a:gd name="connsiteX88" fmla="*/ 8321252 w 12193149"/>
              <a:gd name="connsiteY88" fmla="*/ 1974587 h 2344739"/>
              <a:gd name="connsiteX89" fmla="*/ 8315581 w 12193149"/>
              <a:gd name="connsiteY89" fmla="*/ 1974913 h 2344739"/>
              <a:gd name="connsiteX90" fmla="*/ 8296322 w 12193149"/>
              <a:gd name="connsiteY90" fmla="*/ 1988808 h 2344739"/>
              <a:gd name="connsiteX91" fmla="*/ 8285424 w 12193149"/>
              <a:gd name="connsiteY91" fmla="*/ 1994631 h 2344739"/>
              <a:gd name="connsiteX92" fmla="*/ 8284298 w 12193149"/>
              <a:gd name="connsiteY92" fmla="*/ 1999074 h 2344739"/>
              <a:gd name="connsiteX93" fmla="*/ 8267224 w 12193149"/>
              <a:gd name="connsiteY93" fmla="*/ 2006249 h 2344739"/>
              <a:gd name="connsiteX94" fmla="*/ 8264525 w 12193149"/>
              <a:gd name="connsiteY94" fmla="*/ 2006019 h 2344739"/>
              <a:gd name="connsiteX95" fmla="*/ 8253181 w 12193149"/>
              <a:gd name="connsiteY95" fmla="*/ 2015862 h 2344739"/>
              <a:gd name="connsiteX96" fmla="*/ 8246982 w 12193149"/>
              <a:gd name="connsiteY96" fmla="*/ 2028854 h 2344739"/>
              <a:gd name="connsiteX97" fmla="*/ 8091420 w 12193149"/>
              <a:gd name="connsiteY97" fmla="*/ 2075015 h 2344739"/>
              <a:gd name="connsiteX98" fmla="*/ 7906555 w 12193149"/>
              <a:gd name="connsiteY98" fmla="*/ 2116988 h 2344739"/>
              <a:gd name="connsiteX99" fmla="*/ 7719893 w 12193149"/>
              <a:gd name="connsiteY99" fmla="*/ 2142703 h 2344739"/>
              <a:gd name="connsiteX100" fmla="*/ 7615495 w 12193149"/>
              <a:gd name="connsiteY100" fmla="*/ 2139232 h 2344739"/>
              <a:gd name="connsiteX101" fmla="*/ 7528691 w 12193149"/>
              <a:gd name="connsiteY101" fmla="*/ 2145060 h 2344739"/>
              <a:gd name="connsiteX102" fmla="*/ 7520719 w 12193149"/>
              <a:gd name="connsiteY102" fmla="*/ 2147613 h 2344739"/>
              <a:gd name="connsiteX103" fmla="*/ 7508559 w 12193149"/>
              <a:gd name="connsiteY103" fmla="*/ 2148948 h 2344739"/>
              <a:gd name="connsiteX104" fmla="*/ 7508188 w 12193149"/>
              <a:gd name="connsiteY104" fmla="*/ 2148621 h 2344739"/>
              <a:gd name="connsiteX105" fmla="*/ 7496943 w 12193149"/>
              <a:gd name="connsiteY105" fmla="*/ 2150573 h 2344739"/>
              <a:gd name="connsiteX106" fmla="*/ 7406539 w 12193149"/>
              <a:gd name="connsiteY106" fmla="*/ 2142468 h 2344739"/>
              <a:gd name="connsiteX107" fmla="*/ 7219707 w 12193149"/>
              <a:gd name="connsiteY107" fmla="*/ 2156680 h 2344739"/>
              <a:gd name="connsiteX108" fmla="*/ 7202249 w 12193149"/>
              <a:gd name="connsiteY108" fmla="*/ 2161230 h 2344739"/>
              <a:gd name="connsiteX109" fmla="*/ 7198152 w 12193149"/>
              <a:gd name="connsiteY109" fmla="*/ 2166588 h 2344739"/>
              <a:gd name="connsiteX110" fmla="*/ 7171956 w 12193149"/>
              <a:gd name="connsiteY110" fmla="*/ 2171236 h 2344739"/>
              <a:gd name="connsiteX111" fmla="*/ 7098136 w 12193149"/>
              <a:gd name="connsiteY111" fmla="*/ 2183464 h 2344739"/>
              <a:gd name="connsiteX112" fmla="*/ 7019644 w 12193149"/>
              <a:gd name="connsiteY112" fmla="*/ 2183090 h 2344739"/>
              <a:gd name="connsiteX113" fmla="*/ 6905294 w 12193149"/>
              <a:gd name="connsiteY113" fmla="*/ 2212596 h 2344739"/>
              <a:gd name="connsiteX114" fmla="*/ 6709370 w 12193149"/>
              <a:gd name="connsiteY114" fmla="*/ 2240551 h 2344739"/>
              <a:gd name="connsiteX115" fmla="*/ 6550602 w 12193149"/>
              <a:gd name="connsiteY115" fmla="*/ 2269327 h 2344739"/>
              <a:gd name="connsiteX116" fmla="*/ 6318708 w 12193149"/>
              <a:gd name="connsiteY116" fmla="*/ 2316127 h 2344739"/>
              <a:gd name="connsiteX117" fmla="*/ 6169822 w 12193149"/>
              <a:gd name="connsiteY117" fmla="*/ 2318214 h 2344739"/>
              <a:gd name="connsiteX118" fmla="*/ 6074996 w 12193149"/>
              <a:gd name="connsiteY118" fmla="*/ 2338676 h 2344739"/>
              <a:gd name="connsiteX119" fmla="*/ 6069677 w 12193149"/>
              <a:gd name="connsiteY119" fmla="*/ 2337139 h 2344739"/>
              <a:gd name="connsiteX120" fmla="*/ 6049786 w 12193149"/>
              <a:gd name="connsiteY120" fmla="*/ 2337822 h 2344739"/>
              <a:gd name="connsiteX121" fmla="*/ 6042433 w 12193149"/>
              <a:gd name="connsiteY121" fmla="*/ 2329473 h 2344739"/>
              <a:gd name="connsiteX122" fmla="*/ 6011238 w 12193149"/>
              <a:gd name="connsiteY122" fmla="*/ 2324380 h 2344739"/>
              <a:gd name="connsiteX123" fmla="*/ 5958523 w 12193149"/>
              <a:gd name="connsiteY123" fmla="*/ 2328024 h 2344739"/>
              <a:gd name="connsiteX124" fmla="*/ 5760067 w 12193149"/>
              <a:gd name="connsiteY124" fmla="*/ 2343716 h 2344739"/>
              <a:gd name="connsiteX125" fmla="*/ 5628108 w 12193149"/>
              <a:gd name="connsiteY125" fmla="*/ 2344739 h 2344739"/>
              <a:gd name="connsiteX126" fmla="*/ 5472054 w 12193149"/>
              <a:gd name="connsiteY126" fmla="*/ 2330719 h 2344739"/>
              <a:gd name="connsiteX127" fmla="*/ 5433909 w 12193149"/>
              <a:gd name="connsiteY127" fmla="*/ 2319466 h 2344739"/>
              <a:gd name="connsiteX128" fmla="*/ 5382817 w 12193149"/>
              <a:gd name="connsiteY128" fmla="*/ 2301764 h 2344739"/>
              <a:gd name="connsiteX129" fmla="*/ 5262912 w 12193149"/>
              <a:gd name="connsiteY129" fmla="*/ 2281347 h 2344739"/>
              <a:gd name="connsiteX130" fmla="*/ 5224109 w 12193149"/>
              <a:gd name="connsiteY130" fmla="*/ 2270223 h 2344739"/>
              <a:gd name="connsiteX131" fmla="*/ 5175808 w 12193149"/>
              <a:gd name="connsiteY131" fmla="*/ 2267233 h 2344739"/>
              <a:gd name="connsiteX132" fmla="*/ 5157702 w 12193149"/>
              <a:gd name="connsiteY132" fmla="*/ 2260010 h 2344739"/>
              <a:gd name="connsiteX133" fmla="*/ 5143747 w 12193149"/>
              <a:gd name="connsiteY133" fmla="*/ 2256610 h 2344739"/>
              <a:gd name="connsiteX134" fmla="*/ 5140744 w 12193149"/>
              <a:gd name="connsiteY134" fmla="*/ 2254509 h 2344739"/>
              <a:gd name="connsiteX135" fmla="*/ 5122807 w 12193149"/>
              <a:gd name="connsiteY135" fmla="*/ 2243656 h 2344739"/>
              <a:gd name="connsiteX136" fmla="*/ 5066938 w 12193149"/>
              <a:gd name="connsiteY136" fmla="*/ 2250227 h 2344739"/>
              <a:gd name="connsiteX137" fmla="*/ 5012662 w 12193149"/>
              <a:gd name="connsiteY137" fmla="*/ 2233846 h 2344739"/>
              <a:gd name="connsiteX138" fmla="*/ 4841589 w 12193149"/>
              <a:gd name="connsiteY138" fmla="*/ 2209829 h 2344739"/>
              <a:gd name="connsiteX139" fmla="*/ 4763595 w 12193149"/>
              <a:gd name="connsiteY139" fmla="*/ 2182061 h 2344739"/>
              <a:gd name="connsiteX140" fmla="*/ 4724334 w 12193149"/>
              <a:gd name="connsiteY140" fmla="*/ 2173047 h 2344739"/>
              <a:gd name="connsiteX141" fmla="*/ 4722324 w 12193149"/>
              <a:gd name="connsiteY141" fmla="*/ 2172298 h 2344739"/>
              <a:gd name="connsiteX142" fmla="*/ 4723259 w 12193149"/>
              <a:gd name="connsiteY142" fmla="*/ 2172087 h 2344739"/>
              <a:gd name="connsiteX143" fmla="*/ 4718350 w 12193149"/>
              <a:gd name="connsiteY143" fmla="*/ 2170817 h 2344739"/>
              <a:gd name="connsiteX144" fmla="*/ 4722324 w 12193149"/>
              <a:gd name="connsiteY144" fmla="*/ 2172298 h 2344739"/>
              <a:gd name="connsiteX145" fmla="*/ 4716674 w 12193149"/>
              <a:gd name="connsiteY145" fmla="*/ 2173573 h 2344739"/>
              <a:gd name="connsiteX146" fmla="*/ 4516962 w 12193149"/>
              <a:gd name="connsiteY146" fmla="*/ 2163671 h 2344739"/>
              <a:gd name="connsiteX147" fmla="*/ 4429691 w 12193149"/>
              <a:gd name="connsiteY147" fmla="*/ 2153020 h 2344739"/>
              <a:gd name="connsiteX148" fmla="*/ 4364023 w 12193149"/>
              <a:gd name="connsiteY148" fmla="*/ 2151674 h 2344739"/>
              <a:gd name="connsiteX149" fmla="*/ 4318114 w 12193149"/>
              <a:gd name="connsiteY149" fmla="*/ 2158289 h 2344739"/>
              <a:gd name="connsiteX150" fmla="*/ 4316258 w 12193149"/>
              <a:gd name="connsiteY150" fmla="*/ 2156948 h 2344739"/>
              <a:gd name="connsiteX151" fmla="*/ 4296292 w 12193149"/>
              <a:gd name="connsiteY151" fmla="*/ 2155069 h 2344739"/>
              <a:gd name="connsiteX152" fmla="*/ 4291212 w 12193149"/>
              <a:gd name="connsiteY152" fmla="*/ 2157986 h 2344739"/>
              <a:gd name="connsiteX153" fmla="*/ 4277290 w 12193149"/>
              <a:gd name="connsiteY153" fmla="*/ 2157740 h 2344739"/>
              <a:gd name="connsiteX154" fmla="*/ 4249265 w 12193149"/>
              <a:gd name="connsiteY154" fmla="*/ 2160064 h 2344739"/>
              <a:gd name="connsiteX155" fmla="*/ 4203199 w 12193149"/>
              <a:gd name="connsiteY155" fmla="*/ 2157269 h 2344739"/>
              <a:gd name="connsiteX156" fmla="*/ 4202893 w 12193149"/>
              <a:gd name="connsiteY156" fmla="*/ 2156010 h 2344739"/>
              <a:gd name="connsiteX157" fmla="*/ 4192396 w 12193149"/>
              <a:gd name="connsiteY157" fmla="*/ 2150376 h 2344739"/>
              <a:gd name="connsiteX158" fmla="*/ 4143893 w 12193149"/>
              <a:gd name="connsiteY158" fmla="*/ 2134511 h 2344739"/>
              <a:gd name="connsiteX159" fmla="*/ 4084245 w 12193149"/>
              <a:gd name="connsiteY159" fmla="*/ 2107978 h 2344739"/>
              <a:gd name="connsiteX160" fmla="*/ 4075694 w 12193149"/>
              <a:gd name="connsiteY160" fmla="*/ 2107143 h 2344739"/>
              <a:gd name="connsiteX161" fmla="*/ 4075575 w 12193149"/>
              <a:gd name="connsiteY161" fmla="*/ 2106844 h 2344739"/>
              <a:gd name="connsiteX162" fmla="*/ 4066658 w 12193149"/>
              <a:gd name="connsiteY162" fmla="*/ 2105400 h 2344739"/>
              <a:gd name="connsiteX163" fmla="*/ 4060102 w 12193149"/>
              <a:gd name="connsiteY163" fmla="*/ 2105618 h 2344739"/>
              <a:gd name="connsiteX164" fmla="*/ 4043512 w 12193149"/>
              <a:gd name="connsiteY164" fmla="*/ 2103997 h 2344739"/>
              <a:gd name="connsiteX165" fmla="*/ 4038145 w 12193149"/>
              <a:gd name="connsiteY165" fmla="*/ 2101563 h 2344739"/>
              <a:gd name="connsiteX166" fmla="*/ 4036511 w 12193149"/>
              <a:gd name="connsiteY166" fmla="*/ 2097896 h 2344739"/>
              <a:gd name="connsiteX167" fmla="*/ 4034926 w 12193149"/>
              <a:gd name="connsiteY167" fmla="*/ 2098131 h 2344739"/>
              <a:gd name="connsiteX168" fmla="*/ 4005686 w 12193149"/>
              <a:gd name="connsiteY168" fmla="*/ 2085563 h 2344739"/>
              <a:gd name="connsiteX169" fmla="*/ 3937994 w 12193149"/>
              <a:gd name="connsiteY169" fmla="*/ 2068106 h 2344739"/>
              <a:gd name="connsiteX170" fmla="*/ 3898423 w 12193149"/>
              <a:gd name="connsiteY170" fmla="*/ 2062451 h 2344739"/>
              <a:gd name="connsiteX171" fmla="*/ 3790908 w 12193149"/>
              <a:gd name="connsiteY171" fmla="*/ 2042213 h 2344739"/>
              <a:gd name="connsiteX172" fmla="*/ 3683661 w 12193149"/>
              <a:gd name="connsiteY172" fmla="*/ 2018290 h 2344739"/>
              <a:gd name="connsiteX173" fmla="*/ 3611183 w 12193149"/>
              <a:gd name="connsiteY173" fmla="*/ 1986019 h 2344739"/>
              <a:gd name="connsiteX174" fmla="*/ 3605003 w 12193149"/>
              <a:gd name="connsiteY174" fmla="*/ 1987381 h 2344739"/>
              <a:gd name="connsiteX175" fmla="*/ 3595884 w 12193149"/>
              <a:gd name="connsiteY175" fmla="*/ 1987545 h 2344739"/>
              <a:gd name="connsiteX176" fmla="*/ 3595649 w 12193149"/>
              <a:gd name="connsiteY176" fmla="*/ 1987276 h 2344739"/>
              <a:gd name="connsiteX177" fmla="*/ 3587126 w 12193149"/>
              <a:gd name="connsiteY177" fmla="*/ 1987966 h 2344739"/>
              <a:gd name="connsiteX178" fmla="*/ 3537283 w 12193149"/>
              <a:gd name="connsiteY178" fmla="*/ 1978267 h 2344739"/>
              <a:gd name="connsiteX179" fmla="*/ 3474371 w 12193149"/>
              <a:gd name="connsiteY179" fmla="*/ 1974606 h 2344739"/>
              <a:gd name="connsiteX180" fmla="*/ 3401876 w 12193149"/>
              <a:gd name="connsiteY180" fmla="*/ 1962558 h 2344739"/>
              <a:gd name="connsiteX181" fmla="*/ 3365036 w 12193149"/>
              <a:gd name="connsiteY181" fmla="*/ 1979510 h 2344739"/>
              <a:gd name="connsiteX182" fmla="*/ 3345174 w 12193149"/>
              <a:gd name="connsiteY182" fmla="*/ 1981192 h 2344739"/>
              <a:gd name="connsiteX183" fmla="*/ 3342846 w 12193149"/>
              <a:gd name="connsiteY183" fmla="*/ 1980217 h 2344739"/>
              <a:gd name="connsiteX184" fmla="*/ 3263504 w 12193149"/>
              <a:gd name="connsiteY184" fmla="*/ 1986094 h 2344739"/>
              <a:gd name="connsiteX185" fmla="*/ 3143704 w 12193149"/>
              <a:gd name="connsiteY185" fmla="*/ 1993869 h 2344739"/>
              <a:gd name="connsiteX186" fmla="*/ 3031439 w 12193149"/>
              <a:gd name="connsiteY186" fmla="*/ 1996512 h 2344739"/>
              <a:gd name="connsiteX187" fmla="*/ 2782717 w 12193149"/>
              <a:gd name="connsiteY187" fmla="*/ 2018333 h 2344739"/>
              <a:gd name="connsiteX188" fmla="*/ 2647675 w 12193149"/>
              <a:gd name="connsiteY188" fmla="*/ 2028869 h 2344739"/>
              <a:gd name="connsiteX189" fmla="*/ 2569176 w 12193149"/>
              <a:gd name="connsiteY189" fmla="*/ 2002628 h 2344739"/>
              <a:gd name="connsiteX190" fmla="*/ 2444403 w 12193149"/>
              <a:gd name="connsiteY190" fmla="*/ 2016529 h 2344739"/>
              <a:gd name="connsiteX191" fmla="*/ 2316260 w 12193149"/>
              <a:gd name="connsiteY191" fmla="*/ 2024996 h 2344739"/>
              <a:gd name="connsiteX192" fmla="*/ 2209726 w 12193149"/>
              <a:gd name="connsiteY192" fmla="*/ 2019763 h 2344739"/>
              <a:gd name="connsiteX193" fmla="*/ 2095813 w 12193149"/>
              <a:gd name="connsiteY193" fmla="*/ 2003052 h 2344739"/>
              <a:gd name="connsiteX194" fmla="*/ 1998504 w 12193149"/>
              <a:gd name="connsiteY194" fmla="*/ 1995032 h 2344739"/>
              <a:gd name="connsiteX195" fmla="*/ 1929320 w 12193149"/>
              <a:gd name="connsiteY195" fmla="*/ 2016977 h 2344739"/>
              <a:gd name="connsiteX196" fmla="*/ 1922798 w 12193149"/>
              <a:gd name="connsiteY196" fmla="*/ 2012146 h 2344739"/>
              <a:gd name="connsiteX197" fmla="*/ 1874228 w 12193149"/>
              <a:gd name="connsiteY197" fmla="*/ 2013741 h 2344739"/>
              <a:gd name="connsiteX198" fmla="*/ 1787803 w 12193149"/>
              <a:gd name="connsiteY198" fmla="*/ 2041363 h 2344739"/>
              <a:gd name="connsiteX199" fmla="*/ 1739352 w 12193149"/>
              <a:gd name="connsiteY199" fmla="*/ 2036312 h 2344739"/>
              <a:gd name="connsiteX200" fmla="*/ 1676219 w 12193149"/>
              <a:gd name="connsiteY200" fmla="*/ 2019963 h 2344739"/>
              <a:gd name="connsiteX201" fmla="*/ 1609817 w 12193149"/>
              <a:gd name="connsiteY201" fmla="*/ 2013066 h 2344739"/>
              <a:gd name="connsiteX202" fmla="*/ 1497258 w 12193149"/>
              <a:gd name="connsiteY202" fmla="*/ 1987476 h 2344739"/>
              <a:gd name="connsiteX203" fmla="*/ 1151127 w 12193149"/>
              <a:gd name="connsiteY203" fmla="*/ 1938041 h 2344739"/>
              <a:gd name="connsiteX204" fmla="*/ 859417 w 12193149"/>
              <a:gd name="connsiteY204" fmla="*/ 1928608 h 2344739"/>
              <a:gd name="connsiteX205" fmla="*/ 838688 w 12193149"/>
              <a:gd name="connsiteY205" fmla="*/ 1929821 h 2344739"/>
              <a:gd name="connsiteX206" fmla="*/ 817957 w 12193149"/>
              <a:gd name="connsiteY206" fmla="*/ 1927857 h 2344739"/>
              <a:gd name="connsiteX207" fmla="*/ 812654 w 12193149"/>
              <a:gd name="connsiteY207" fmla="*/ 1930751 h 2344739"/>
              <a:gd name="connsiteX208" fmla="*/ 721195 w 12193149"/>
              <a:gd name="connsiteY208" fmla="*/ 1929661 h 2344739"/>
              <a:gd name="connsiteX209" fmla="*/ 720890 w 12193149"/>
              <a:gd name="connsiteY209" fmla="*/ 1928399 h 2344739"/>
              <a:gd name="connsiteX210" fmla="*/ 710023 w 12193149"/>
              <a:gd name="connsiteY210" fmla="*/ 1922722 h 2344739"/>
              <a:gd name="connsiteX211" fmla="*/ 597940 w 12193149"/>
              <a:gd name="connsiteY211" fmla="*/ 1879864 h 2344739"/>
              <a:gd name="connsiteX212" fmla="*/ 579683 w 12193149"/>
              <a:gd name="connsiteY212" fmla="*/ 1877212 h 2344739"/>
              <a:gd name="connsiteX213" fmla="*/ 572865 w 12193149"/>
              <a:gd name="connsiteY213" fmla="*/ 1877401 h 2344739"/>
              <a:gd name="connsiteX214" fmla="*/ 446247 w 12193149"/>
              <a:gd name="connsiteY214" fmla="*/ 1839371 h 2344739"/>
              <a:gd name="connsiteX215" fmla="*/ 405163 w 12193149"/>
              <a:gd name="connsiteY215" fmla="*/ 1833548 h 2344739"/>
              <a:gd name="connsiteX216" fmla="*/ 293583 w 12193149"/>
              <a:gd name="connsiteY216" fmla="*/ 1812852 h 2344739"/>
              <a:gd name="connsiteX217" fmla="*/ 119529 w 12193149"/>
              <a:gd name="connsiteY217" fmla="*/ 1761047 h 2344739"/>
              <a:gd name="connsiteX218" fmla="*/ 16674 w 12193149"/>
              <a:gd name="connsiteY218" fmla="*/ 1758191 h 2344739"/>
              <a:gd name="connsiteX219" fmla="*/ 1150 w 12193149"/>
              <a:gd name="connsiteY219" fmla="*/ 1752722 h 2344739"/>
              <a:gd name="connsiteX220" fmla="*/ 1148 w 12193149"/>
              <a:gd name="connsiteY220" fmla="*/ 222213 h 2344739"/>
              <a:gd name="connsiteX221" fmla="*/ 1148 w 12193149"/>
              <a:gd name="connsiteY221"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749767 w 12193149"/>
              <a:gd name="connsiteY23" fmla="*/ 872002 h 2344739"/>
              <a:gd name="connsiteX24" fmla="*/ 11590693 w 12193149"/>
              <a:gd name="connsiteY24" fmla="*/ 963777 h 2344739"/>
              <a:gd name="connsiteX25" fmla="*/ 11506817 w 12193149"/>
              <a:gd name="connsiteY25" fmla="*/ 1033623 h 2344739"/>
              <a:gd name="connsiteX26" fmla="*/ 11280332 w 12193149"/>
              <a:gd name="connsiteY26" fmla="*/ 1223571 h 2344739"/>
              <a:gd name="connsiteX27" fmla="*/ 11228309 w 12193149"/>
              <a:gd name="connsiteY27" fmla="*/ 1276236 h 2344739"/>
              <a:gd name="connsiteX28" fmla="*/ 11218087 w 12193149"/>
              <a:gd name="connsiteY28" fmla="*/ 1275961 h 2344739"/>
              <a:gd name="connsiteX29" fmla="*/ 11217184 w 12193149"/>
              <a:gd name="connsiteY29" fmla="*/ 1275018 h 2344739"/>
              <a:gd name="connsiteX30" fmla="*/ 11188885 w 12193149"/>
              <a:gd name="connsiteY30" fmla="*/ 1292383 h 2344739"/>
              <a:gd name="connsiteX31" fmla="*/ 11184501 w 12193149"/>
              <a:gd name="connsiteY31" fmla="*/ 1292525 h 2344739"/>
              <a:gd name="connsiteX32" fmla="*/ 11166854 w 12193149"/>
              <a:gd name="connsiteY32" fmla="*/ 1306612 h 2344739"/>
              <a:gd name="connsiteX33" fmla="*/ 11157311 w 12193149"/>
              <a:gd name="connsiteY33" fmla="*/ 1312414 h 2344739"/>
              <a:gd name="connsiteX34" fmla="*/ 11155496 w 12193149"/>
              <a:gd name="connsiteY34" fmla="*/ 1317097 h 2344739"/>
              <a:gd name="connsiteX35" fmla="*/ 11140961 w 12193149"/>
              <a:gd name="connsiteY35" fmla="*/ 1324115 h 2344739"/>
              <a:gd name="connsiteX36" fmla="*/ 11138961 w 12193149"/>
              <a:gd name="connsiteY36" fmla="*/ 1323772 h 2344739"/>
              <a:gd name="connsiteX37" fmla="*/ 11128208 w 12193149"/>
              <a:gd name="connsiteY37" fmla="*/ 1333832 h 2344739"/>
              <a:gd name="connsiteX38" fmla="*/ 11120691 w 12193149"/>
              <a:gd name="connsiteY38" fmla="*/ 1347424 h 2344739"/>
              <a:gd name="connsiteX39" fmla="*/ 10894683 w 12193149"/>
              <a:gd name="connsiteY39" fmla="*/ 1473399 h 2344739"/>
              <a:gd name="connsiteX40" fmla="*/ 10773300 w 12193149"/>
              <a:gd name="connsiteY40" fmla="*/ 1523191 h 2344739"/>
              <a:gd name="connsiteX41" fmla="*/ 10627668 w 12193149"/>
              <a:gd name="connsiteY41" fmla="*/ 1559229 h 2344739"/>
              <a:gd name="connsiteX42" fmla="*/ 10581895 w 12193149"/>
              <a:gd name="connsiteY42" fmla="*/ 1568689 h 2344739"/>
              <a:gd name="connsiteX43" fmla="*/ 10547790 w 12193149"/>
              <a:gd name="connsiteY43" fmla="*/ 1598423 h 2344739"/>
              <a:gd name="connsiteX44" fmla="*/ 10529643 w 12193149"/>
              <a:gd name="connsiteY44" fmla="*/ 1596907 h 2344739"/>
              <a:gd name="connsiteX45" fmla="*/ 10526446 w 12193149"/>
              <a:gd name="connsiteY45" fmla="*/ 1596411 h 2344739"/>
              <a:gd name="connsiteX46" fmla="*/ 10515129 w 12193149"/>
              <a:gd name="connsiteY46" fmla="*/ 1599537 h 2344739"/>
              <a:gd name="connsiteX47" fmla="*/ 10491735 w 12193149"/>
              <a:gd name="connsiteY47" fmla="*/ 1594156 h 2344739"/>
              <a:gd name="connsiteX48" fmla="*/ 10471418 w 12193149"/>
              <a:gd name="connsiteY48" fmla="*/ 1601693 h 2344739"/>
              <a:gd name="connsiteX49" fmla="*/ 10377042 w 12193149"/>
              <a:gd name="connsiteY49" fmla="*/ 1644598 h 2344739"/>
              <a:gd name="connsiteX50" fmla="*/ 10319338 w 12193149"/>
              <a:gd name="connsiteY50" fmla="*/ 1666221 h 2344739"/>
              <a:gd name="connsiteX51" fmla="*/ 10295467 w 12193149"/>
              <a:gd name="connsiteY51" fmla="*/ 1668079 h 2344739"/>
              <a:gd name="connsiteX52" fmla="*/ 10263443 w 12193149"/>
              <a:gd name="connsiteY52" fmla="*/ 1674948 h 2344739"/>
              <a:gd name="connsiteX53" fmla="*/ 10205418 w 12193149"/>
              <a:gd name="connsiteY53" fmla="*/ 1682149 h 2344739"/>
              <a:gd name="connsiteX54" fmla="*/ 10177759 w 12193149"/>
              <a:gd name="connsiteY54" fmla="*/ 1692943 h 2344739"/>
              <a:gd name="connsiteX55" fmla="*/ 10165070 w 12193149"/>
              <a:gd name="connsiteY55" fmla="*/ 1693739 h 2344739"/>
              <a:gd name="connsiteX56" fmla="*/ 10156308 w 12193149"/>
              <a:gd name="connsiteY56" fmla="*/ 1707487 h 2344739"/>
              <a:gd name="connsiteX57" fmla="*/ 10118267 w 12193149"/>
              <a:gd name="connsiteY57" fmla="*/ 1731142 h 2344739"/>
              <a:gd name="connsiteX58" fmla="*/ 10101593 w 12193149"/>
              <a:gd name="connsiteY58" fmla="*/ 1742432 h 2344739"/>
              <a:gd name="connsiteX59" fmla="*/ 10083317 w 12193149"/>
              <a:gd name="connsiteY59" fmla="*/ 1743296 h 2344739"/>
              <a:gd name="connsiteX60" fmla="*/ 10040388 w 12193149"/>
              <a:gd name="connsiteY60" fmla="*/ 1741632 h 2344739"/>
              <a:gd name="connsiteX61" fmla="*/ 9961167 w 12193149"/>
              <a:gd name="connsiteY61" fmla="*/ 1757147 h 2344739"/>
              <a:gd name="connsiteX62" fmla="*/ 9848940 w 12193149"/>
              <a:gd name="connsiteY62" fmla="*/ 1763915 h 2344739"/>
              <a:gd name="connsiteX63" fmla="*/ 9729457 w 12193149"/>
              <a:gd name="connsiteY63" fmla="*/ 1784122 h 2344739"/>
              <a:gd name="connsiteX64" fmla="*/ 9585655 w 12193149"/>
              <a:gd name="connsiteY64" fmla="*/ 1795542 h 2344739"/>
              <a:gd name="connsiteX65" fmla="*/ 9338590 w 12193149"/>
              <a:gd name="connsiteY65" fmla="*/ 1869293 h 2344739"/>
              <a:gd name="connsiteX66" fmla="*/ 9232518 w 12193149"/>
              <a:gd name="connsiteY66" fmla="*/ 1893149 h 2344739"/>
              <a:gd name="connsiteX67" fmla="*/ 9156690 w 12193149"/>
              <a:gd name="connsiteY67" fmla="*/ 1903228 h 2344739"/>
              <a:gd name="connsiteX68" fmla="*/ 9054601 w 12193149"/>
              <a:gd name="connsiteY68" fmla="*/ 1910755 h 2344739"/>
              <a:gd name="connsiteX69" fmla="*/ 9006634 w 12193149"/>
              <a:gd name="connsiteY69" fmla="*/ 1914040 h 2344739"/>
              <a:gd name="connsiteX70" fmla="*/ 9006349 w 12193149"/>
              <a:gd name="connsiteY70" fmla="*/ 1913800 h 2344739"/>
              <a:gd name="connsiteX71" fmla="*/ 8997380 w 12193149"/>
              <a:gd name="connsiteY71" fmla="*/ 1915011 h 2344739"/>
              <a:gd name="connsiteX72" fmla="*/ 8991542 w 12193149"/>
              <a:gd name="connsiteY72" fmla="*/ 1917072 h 2344739"/>
              <a:gd name="connsiteX73" fmla="*/ 8975485 w 12193149"/>
              <a:gd name="connsiteY73" fmla="*/ 1920298 h 2344739"/>
              <a:gd name="connsiteX74" fmla="*/ 8969159 w 12193149"/>
              <a:gd name="connsiteY74" fmla="*/ 1919598 h 2344739"/>
              <a:gd name="connsiteX75" fmla="*/ 8964196 w 12193149"/>
              <a:gd name="connsiteY75" fmla="*/ 1917373 h 2344739"/>
              <a:gd name="connsiteX76" fmla="*/ 8930136 w 12193149"/>
              <a:gd name="connsiteY76" fmla="*/ 1914185 h 2344739"/>
              <a:gd name="connsiteX77" fmla="*/ 8753592 w 12193149"/>
              <a:gd name="connsiteY77" fmla="*/ 1933417 h 2344739"/>
              <a:gd name="connsiteX78" fmla="*/ 8708995 w 12193149"/>
              <a:gd name="connsiteY78" fmla="*/ 1935518 h 2344739"/>
              <a:gd name="connsiteX79" fmla="*/ 8597219 w 12193149"/>
              <a:gd name="connsiteY79" fmla="*/ 1944090 h 2344739"/>
              <a:gd name="connsiteX80" fmla="*/ 8526378 w 12193149"/>
              <a:gd name="connsiteY80" fmla="*/ 1929248 h 2344739"/>
              <a:gd name="connsiteX81" fmla="*/ 8512131 w 12193149"/>
              <a:gd name="connsiteY81" fmla="*/ 1935163 h 2344739"/>
              <a:gd name="connsiteX82" fmla="*/ 8507315 w 12193149"/>
              <a:gd name="connsiteY82" fmla="*/ 1938164 h 2344739"/>
              <a:gd name="connsiteX83" fmla="*/ 8499116 w 12193149"/>
              <a:gd name="connsiteY83" fmla="*/ 1940902 h 2344739"/>
              <a:gd name="connsiteX84" fmla="*/ 8498742 w 12193149"/>
              <a:gd name="connsiteY84" fmla="*/ 1940723 h 2344739"/>
              <a:gd name="connsiteX85" fmla="*/ 8491397 w 12193149"/>
              <a:gd name="connsiteY85" fmla="*/ 1943773 h 2344739"/>
              <a:gd name="connsiteX86" fmla="*/ 8368330 w 12193149"/>
              <a:gd name="connsiteY86" fmla="*/ 1957815 h 2344739"/>
              <a:gd name="connsiteX87" fmla="*/ 8354947 w 12193149"/>
              <a:gd name="connsiteY87" fmla="*/ 1958009 h 2344739"/>
              <a:gd name="connsiteX88" fmla="*/ 8321252 w 12193149"/>
              <a:gd name="connsiteY88" fmla="*/ 1974587 h 2344739"/>
              <a:gd name="connsiteX89" fmla="*/ 8315581 w 12193149"/>
              <a:gd name="connsiteY89" fmla="*/ 1974913 h 2344739"/>
              <a:gd name="connsiteX90" fmla="*/ 8296322 w 12193149"/>
              <a:gd name="connsiteY90" fmla="*/ 1988808 h 2344739"/>
              <a:gd name="connsiteX91" fmla="*/ 8285424 w 12193149"/>
              <a:gd name="connsiteY91" fmla="*/ 1994631 h 2344739"/>
              <a:gd name="connsiteX92" fmla="*/ 8284298 w 12193149"/>
              <a:gd name="connsiteY92" fmla="*/ 1999074 h 2344739"/>
              <a:gd name="connsiteX93" fmla="*/ 8267224 w 12193149"/>
              <a:gd name="connsiteY93" fmla="*/ 2006249 h 2344739"/>
              <a:gd name="connsiteX94" fmla="*/ 8264525 w 12193149"/>
              <a:gd name="connsiteY94" fmla="*/ 2006019 h 2344739"/>
              <a:gd name="connsiteX95" fmla="*/ 8253181 w 12193149"/>
              <a:gd name="connsiteY95" fmla="*/ 2015862 h 2344739"/>
              <a:gd name="connsiteX96" fmla="*/ 8246982 w 12193149"/>
              <a:gd name="connsiteY96" fmla="*/ 2028854 h 2344739"/>
              <a:gd name="connsiteX97" fmla="*/ 8091420 w 12193149"/>
              <a:gd name="connsiteY97" fmla="*/ 2075015 h 2344739"/>
              <a:gd name="connsiteX98" fmla="*/ 7906555 w 12193149"/>
              <a:gd name="connsiteY98" fmla="*/ 2116988 h 2344739"/>
              <a:gd name="connsiteX99" fmla="*/ 7719893 w 12193149"/>
              <a:gd name="connsiteY99" fmla="*/ 2142703 h 2344739"/>
              <a:gd name="connsiteX100" fmla="*/ 7615495 w 12193149"/>
              <a:gd name="connsiteY100" fmla="*/ 2139232 h 2344739"/>
              <a:gd name="connsiteX101" fmla="*/ 7528691 w 12193149"/>
              <a:gd name="connsiteY101" fmla="*/ 2145060 h 2344739"/>
              <a:gd name="connsiteX102" fmla="*/ 7520719 w 12193149"/>
              <a:gd name="connsiteY102" fmla="*/ 2147613 h 2344739"/>
              <a:gd name="connsiteX103" fmla="*/ 7508559 w 12193149"/>
              <a:gd name="connsiteY103" fmla="*/ 2148948 h 2344739"/>
              <a:gd name="connsiteX104" fmla="*/ 7508188 w 12193149"/>
              <a:gd name="connsiteY104" fmla="*/ 2148621 h 2344739"/>
              <a:gd name="connsiteX105" fmla="*/ 7496943 w 12193149"/>
              <a:gd name="connsiteY105" fmla="*/ 2150573 h 2344739"/>
              <a:gd name="connsiteX106" fmla="*/ 7406539 w 12193149"/>
              <a:gd name="connsiteY106" fmla="*/ 2142468 h 2344739"/>
              <a:gd name="connsiteX107" fmla="*/ 7219707 w 12193149"/>
              <a:gd name="connsiteY107" fmla="*/ 2156680 h 2344739"/>
              <a:gd name="connsiteX108" fmla="*/ 7202249 w 12193149"/>
              <a:gd name="connsiteY108" fmla="*/ 2161230 h 2344739"/>
              <a:gd name="connsiteX109" fmla="*/ 7198152 w 12193149"/>
              <a:gd name="connsiteY109" fmla="*/ 2166588 h 2344739"/>
              <a:gd name="connsiteX110" fmla="*/ 7171956 w 12193149"/>
              <a:gd name="connsiteY110" fmla="*/ 2171236 h 2344739"/>
              <a:gd name="connsiteX111" fmla="*/ 7098136 w 12193149"/>
              <a:gd name="connsiteY111" fmla="*/ 2183464 h 2344739"/>
              <a:gd name="connsiteX112" fmla="*/ 7019644 w 12193149"/>
              <a:gd name="connsiteY112" fmla="*/ 2183090 h 2344739"/>
              <a:gd name="connsiteX113" fmla="*/ 6905294 w 12193149"/>
              <a:gd name="connsiteY113" fmla="*/ 2212596 h 2344739"/>
              <a:gd name="connsiteX114" fmla="*/ 6709370 w 12193149"/>
              <a:gd name="connsiteY114" fmla="*/ 2240551 h 2344739"/>
              <a:gd name="connsiteX115" fmla="*/ 6550602 w 12193149"/>
              <a:gd name="connsiteY115" fmla="*/ 2269327 h 2344739"/>
              <a:gd name="connsiteX116" fmla="*/ 6318708 w 12193149"/>
              <a:gd name="connsiteY116" fmla="*/ 2316127 h 2344739"/>
              <a:gd name="connsiteX117" fmla="*/ 6169822 w 12193149"/>
              <a:gd name="connsiteY117" fmla="*/ 2318214 h 2344739"/>
              <a:gd name="connsiteX118" fmla="*/ 6074996 w 12193149"/>
              <a:gd name="connsiteY118" fmla="*/ 2338676 h 2344739"/>
              <a:gd name="connsiteX119" fmla="*/ 6069677 w 12193149"/>
              <a:gd name="connsiteY119" fmla="*/ 2337139 h 2344739"/>
              <a:gd name="connsiteX120" fmla="*/ 6049786 w 12193149"/>
              <a:gd name="connsiteY120" fmla="*/ 2337822 h 2344739"/>
              <a:gd name="connsiteX121" fmla="*/ 6042433 w 12193149"/>
              <a:gd name="connsiteY121" fmla="*/ 2329473 h 2344739"/>
              <a:gd name="connsiteX122" fmla="*/ 6011238 w 12193149"/>
              <a:gd name="connsiteY122" fmla="*/ 2324380 h 2344739"/>
              <a:gd name="connsiteX123" fmla="*/ 5958523 w 12193149"/>
              <a:gd name="connsiteY123" fmla="*/ 2328024 h 2344739"/>
              <a:gd name="connsiteX124" fmla="*/ 5760067 w 12193149"/>
              <a:gd name="connsiteY124" fmla="*/ 2343716 h 2344739"/>
              <a:gd name="connsiteX125" fmla="*/ 5628108 w 12193149"/>
              <a:gd name="connsiteY125" fmla="*/ 2344739 h 2344739"/>
              <a:gd name="connsiteX126" fmla="*/ 5472054 w 12193149"/>
              <a:gd name="connsiteY126" fmla="*/ 2330719 h 2344739"/>
              <a:gd name="connsiteX127" fmla="*/ 5433909 w 12193149"/>
              <a:gd name="connsiteY127" fmla="*/ 2319466 h 2344739"/>
              <a:gd name="connsiteX128" fmla="*/ 5382817 w 12193149"/>
              <a:gd name="connsiteY128" fmla="*/ 2301764 h 2344739"/>
              <a:gd name="connsiteX129" fmla="*/ 5262912 w 12193149"/>
              <a:gd name="connsiteY129" fmla="*/ 2281347 h 2344739"/>
              <a:gd name="connsiteX130" fmla="*/ 5224109 w 12193149"/>
              <a:gd name="connsiteY130" fmla="*/ 2270223 h 2344739"/>
              <a:gd name="connsiteX131" fmla="*/ 5175808 w 12193149"/>
              <a:gd name="connsiteY131" fmla="*/ 2267233 h 2344739"/>
              <a:gd name="connsiteX132" fmla="*/ 5157702 w 12193149"/>
              <a:gd name="connsiteY132" fmla="*/ 2260010 h 2344739"/>
              <a:gd name="connsiteX133" fmla="*/ 5143747 w 12193149"/>
              <a:gd name="connsiteY133" fmla="*/ 2256610 h 2344739"/>
              <a:gd name="connsiteX134" fmla="*/ 5140744 w 12193149"/>
              <a:gd name="connsiteY134" fmla="*/ 2254509 h 2344739"/>
              <a:gd name="connsiteX135" fmla="*/ 5122807 w 12193149"/>
              <a:gd name="connsiteY135" fmla="*/ 2243656 h 2344739"/>
              <a:gd name="connsiteX136" fmla="*/ 5066938 w 12193149"/>
              <a:gd name="connsiteY136" fmla="*/ 2250227 h 2344739"/>
              <a:gd name="connsiteX137" fmla="*/ 5012662 w 12193149"/>
              <a:gd name="connsiteY137" fmla="*/ 2233846 h 2344739"/>
              <a:gd name="connsiteX138" fmla="*/ 4841589 w 12193149"/>
              <a:gd name="connsiteY138" fmla="*/ 2209829 h 2344739"/>
              <a:gd name="connsiteX139" fmla="*/ 4763595 w 12193149"/>
              <a:gd name="connsiteY139" fmla="*/ 2182061 h 2344739"/>
              <a:gd name="connsiteX140" fmla="*/ 4724334 w 12193149"/>
              <a:gd name="connsiteY140" fmla="*/ 2173047 h 2344739"/>
              <a:gd name="connsiteX141" fmla="*/ 4722324 w 12193149"/>
              <a:gd name="connsiteY141" fmla="*/ 2172298 h 2344739"/>
              <a:gd name="connsiteX142" fmla="*/ 4723259 w 12193149"/>
              <a:gd name="connsiteY142" fmla="*/ 2172087 h 2344739"/>
              <a:gd name="connsiteX143" fmla="*/ 4718350 w 12193149"/>
              <a:gd name="connsiteY143" fmla="*/ 2170817 h 2344739"/>
              <a:gd name="connsiteX144" fmla="*/ 4722324 w 12193149"/>
              <a:gd name="connsiteY144" fmla="*/ 2172298 h 2344739"/>
              <a:gd name="connsiteX145" fmla="*/ 4716674 w 12193149"/>
              <a:gd name="connsiteY145" fmla="*/ 2173573 h 2344739"/>
              <a:gd name="connsiteX146" fmla="*/ 4516962 w 12193149"/>
              <a:gd name="connsiteY146" fmla="*/ 2163671 h 2344739"/>
              <a:gd name="connsiteX147" fmla="*/ 4429691 w 12193149"/>
              <a:gd name="connsiteY147" fmla="*/ 2153020 h 2344739"/>
              <a:gd name="connsiteX148" fmla="*/ 4364023 w 12193149"/>
              <a:gd name="connsiteY148" fmla="*/ 2151674 h 2344739"/>
              <a:gd name="connsiteX149" fmla="*/ 4318114 w 12193149"/>
              <a:gd name="connsiteY149" fmla="*/ 2158289 h 2344739"/>
              <a:gd name="connsiteX150" fmla="*/ 4316258 w 12193149"/>
              <a:gd name="connsiteY150" fmla="*/ 2156948 h 2344739"/>
              <a:gd name="connsiteX151" fmla="*/ 4296292 w 12193149"/>
              <a:gd name="connsiteY151" fmla="*/ 2155069 h 2344739"/>
              <a:gd name="connsiteX152" fmla="*/ 4291212 w 12193149"/>
              <a:gd name="connsiteY152" fmla="*/ 2157986 h 2344739"/>
              <a:gd name="connsiteX153" fmla="*/ 4277290 w 12193149"/>
              <a:gd name="connsiteY153" fmla="*/ 2157740 h 2344739"/>
              <a:gd name="connsiteX154" fmla="*/ 4249265 w 12193149"/>
              <a:gd name="connsiteY154" fmla="*/ 2160064 h 2344739"/>
              <a:gd name="connsiteX155" fmla="*/ 4203199 w 12193149"/>
              <a:gd name="connsiteY155" fmla="*/ 2157269 h 2344739"/>
              <a:gd name="connsiteX156" fmla="*/ 4202893 w 12193149"/>
              <a:gd name="connsiteY156" fmla="*/ 2156010 h 2344739"/>
              <a:gd name="connsiteX157" fmla="*/ 4192396 w 12193149"/>
              <a:gd name="connsiteY157" fmla="*/ 2150376 h 2344739"/>
              <a:gd name="connsiteX158" fmla="*/ 4143893 w 12193149"/>
              <a:gd name="connsiteY158" fmla="*/ 2134511 h 2344739"/>
              <a:gd name="connsiteX159" fmla="*/ 4084245 w 12193149"/>
              <a:gd name="connsiteY159" fmla="*/ 2107978 h 2344739"/>
              <a:gd name="connsiteX160" fmla="*/ 4075694 w 12193149"/>
              <a:gd name="connsiteY160" fmla="*/ 2107143 h 2344739"/>
              <a:gd name="connsiteX161" fmla="*/ 4075575 w 12193149"/>
              <a:gd name="connsiteY161" fmla="*/ 2106844 h 2344739"/>
              <a:gd name="connsiteX162" fmla="*/ 4066658 w 12193149"/>
              <a:gd name="connsiteY162" fmla="*/ 2105400 h 2344739"/>
              <a:gd name="connsiteX163" fmla="*/ 4060102 w 12193149"/>
              <a:gd name="connsiteY163" fmla="*/ 2105618 h 2344739"/>
              <a:gd name="connsiteX164" fmla="*/ 4043512 w 12193149"/>
              <a:gd name="connsiteY164" fmla="*/ 2103997 h 2344739"/>
              <a:gd name="connsiteX165" fmla="*/ 4038145 w 12193149"/>
              <a:gd name="connsiteY165" fmla="*/ 2101563 h 2344739"/>
              <a:gd name="connsiteX166" fmla="*/ 4036511 w 12193149"/>
              <a:gd name="connsiteY166" fmla="*/ 2097896 h 2344739"/>
              <a:gd name="connsiteX167" fmla="*/ 4034926 w 12193149"/>
              <a:gd name="connsiteY167" fmla="*/ 2098131 h 2344739"/>
              <a:gd name="connsiteX168" fmla="*/ 4005686 w 12193149"/>
              <a:gd name="connsiteY168" fmla="*/ 2085563 h 2344739"/>
              <a:gd name="connsiteX169" fmla="*/ 3937994 w 12193149"/>
              <a:gd name="connsiteY169" fmla="*/ 2068106 h 2344739"/>
              <a:gd name="connsiteX170" fmla="*/ 3898423 w 12193149"/>
              <a:gd name="connsiteY170" fmla="*/ 2062451 h 2344739"/>
              <a:gd name="connsiteX171" fmla="*/ 3790908 w 12193149"/>
              <a:gd name="connsiteY171" fmla="*/ 2042213 h 2344739"/>
              <a:gd name="connsiteX172" fmla="*/ 3683661 w 12193149"/>
              <a:gd name="connsiteY172" fmla="*/ 2018290 h 2344739"/>
              <a:gd name="connsiteX173" fmla="*/ 3611183 w 12193149"/>
              <a:gd name="connsiteY173" fmla="*/ 1986019 h 2344739"/>
              <a:gd name="connsiteX174" fmla="*/ 3605003 w 12193149"/>
              <a:gd name="connsiteY174" fmla="*/ 1987381 h 2344739"/>
              <a:gd name="connsiteX175" fmla="*/ 3595884 w 12193149"/>
              <a:gd name="connsiteY175" fmla="*/ 1987545 h 2344739"/>
              <a:gd name="connsiteX176" fmla="*/ 3595649 w 12193149"/>
              <a:gd name="connsiteY176" fmla="*/ 1987276 h 2344739"/>
              <a:gd name="connsiteX177" fmla="*/ 3587126 w 12193149"/>
              <a:gd name="connsiteY177" fmla="*/ 1987966 h 2344739"/>
              <a:gd name="connsiteX178" fmla="*/ 3537283 w 12193149"/>
              <a:gd name="connsiteY178" fmla="*/ 1978267 h 2344739"/>
              <a:gd name="connsiteX179" fmla="*/ 3474371 w 12193149"/>
              <a:gd name="connsiteY179" fmla="*/ 1974606 h 2344739"/>
              <a:gd name="connsiteX180" fmla="*/ 3401876 w 12193149"/>
              <a:gd name="connsiteY180" fmla="*/ 1962558 h 2344739"/>
              <a:gd name="connsiteX181" fmla="*/ 3365036 w 12193149"/>
              <a:gd name="connsiteY181" fmla="*/ 1979510 h 2344739"/>
              <a:gd name="connsiteX182" fmla="*/ 3345174 w 12193149"/>
              <a:gd name="connsiteY182" fmla="*/ 1981192 h 2344739"/>
              <a:gd name="connsiteX183" fmla="*/ 3342846 w 12193149"/>
              <a:gd name="connsiteY183" fmla="*/ 1980217 h 2344739"/>
              <a:gd name="connsiteX184" fmla="*/ 3263504 w 12193149"/>
              <a:gd name="connsiteY184" fmla="*/ 1986094 h 2344739"/>
              <a:gd name="connsiteX185" fmla="*/ 3143704 w 12193149"/>
              <a:gd name="connsiteY185" fmla="*/ 1993869 h 2344739"/>
              <a:gd name="connsiteX186" fmla="*/ 3031439 w 12193149"/>
              <a:gd name="connsiteY186" fmla="*/ 1996512 h 2344739"/>
              <a:gd name="connsiteX187" fmla="*/ 2782717 w 12193149"/>
              <a:gd name="connsiteY187" fmla="*/ 2018333 h 2344739"/>
              <a:gd name="connsiteX188" fmla="*/ 2647675 w 12193149"/>
              <a:gd name="connsiteY188" fmla="*/ 2028869 h 2344739"/>
              <a:gd name="connsiteX189" fmla="*/ 2569176 w 12193149"/>
              <a:gd name="connsiteY189" fmla="*/ 2002628 h 2344739"/>
              <a:gd name="connsiteX190" fmla="*/ 2444403 w 12193149"/>
              <a:gd name="connsiteY190" fmla="*/ 2016529 h 2344739"/>
              <a:gd name="connsiteX191" fmla="*/ 2316260 w 12193149"/>
              <a:gd name="connsiteY191" fmla="*/ 2024996 h 2344739"/>
              <a:gd name="connsiteX192" fmla="*/ 2209726 w 12193149"/>
              <a:gd name="connsiteY192" fmla="*/ 2019763 h 2344739"/>
              <a:gd name="connsiteX193" fmla="*/ 2095813 w 12193149"/>
              <a:gd name="connsiteY193" fmla="*/ 2003052 h 2344739"/>
              <a:gd name="connsiteX194" fmla="*/ 1998504 w 12193149"/>
              <a:gd name="connsiteY194" fmla="*/ 1995032 h 2344739"/>
              <a:gd name="connsiteX195" fmla="*/ 1929320 w 12193149"/>
              <a:gd name="connsiteY195" fmla="*/ 2016977 h 2344739"/>
              <a:gd name="connsiteX196" fmla="*/ 1922798 w 12193149"/>
              <a:gd name="connsiteY196" fmla="*/ 2012146 h 2344739"/>
              <a:gd name="connsiteX197" fmla="*/ 1874228 w 12193149"/>
              <a:gd name="connsiteY197" fmla="*/ 2013741 h 2344739"/>
              <a:gd name="connsiteX198" fmla="*/ 1787803 w 12193149"/>
              <a:gd name="connsiteY198" fmla="*/ 2041363 h 2344739"/>
              <a:gd name="connsiteX199" fmla="*/ 1739352 w 12193149"/>
              <a:gd name="connsiteY199" fmla="*/ 2036312 h 2344739"/>
              <a:gd name="connsiteX200" fmla="*/ 1676219 w 12193149"/>
              <a:gd name="connsiteY200" fmla="*/ 2019963 h 2344739"/>
              <a:gd name="connsiteX201" fmla="*/ 1609817 w 12193149"/>
              <a:gd name="connsiteY201" fmla="*/ 2013066 h 2344739"/>
              <a:gd name="connsiteX202" fmla="*/ 1497258 w 12193149"/>
              <a:gd name="connsiteY202" fmla="*/ 1987476 h 2344739"/>
              <a:gd name="connsiteX203" fmla="*/ 1151127 w 12193149"/>
              <a:gd name="connsiteY203" fmla="*/ 1938041 h 2344739"/>
              <a:gd name="connsiteX204" fmla="*/ 859417 w 12193149"/>
              <a:gd name="connsiteY204" fmla="*/ 1928608 h 2344739"/>
              <a:gd name="connsiteX205" fmla="*/ 838688 w 12193149"/>
              <a:gd name="connsiteY205" fmla="*/ 1929821 h 2344739"/>
              <a:gd name="connsiteX206" fmla="*/ 817957 w 12193149"/>
              <a:gd name="connsiteY206" fmla="*/ 1927857 h 2344739"/>
              <a:gd name="connsiteX207" fmla="*/ 812654 w 12193149"/>
              <a:gd name="connsiteY207" fmla="*/ 1930751 h 2344739"/>
              <a:gd name="connsiteX208" fmla="*/ 721195 w 12193149"/>
              <a:gd name="connsiteY208" fmla="*/ 1929661 h 2344739"/>
              <a:gd name="connsiteX209" fmla="*/ 720890 w 12193149"/>
              <a:gd name="connsiteY209" fmla="*/ 1928399 h 2344739"/>
              <a:gd name="connsiteX210" fmla="*/ 710023 w 12193149"/>
              <a:gd name="connsiteY210" fmla="*/ 1922722 h 2344739"/>
              <a:gd name="connsiteX211" fmla="*/ 597940 w 12193149"/>
              <a:gd name="connsiteY211" fmla="*/ 1879864 h 2344739"/>
              <a:gd name="connsiteX212" fmla="*/ 579683 w 12193149"/>
              <a:gd name="connsiteY212" fmla="*/ 1877212 h 2344739"/>
              <a:gd name="connsiteX213" fmla="*/ 572865 w 12193149"/>
              <a:gd name="connsiteY213" fmla="*/ 1877401 h 2344739"/>
              <a:gd name="connsiteX214" fmla="*/ 446247 w 12193149"/>
              <a:gd name="connsiteY214" fmla="*/ 1839371 h 2344739"/>
              <a:gd name="connsiteX215" fmla="*/ 405163 w 12193149"/>
              <a:gd name="connsiteY215" fmla="*/ 1833548 h 2344739"/>
              <a:gd name="connsiteX216" fmla="*/ 293583 w 12193149"/>
              <a:gd name="connsiteY216" fmla="*/ 1812852 h 2344739"/>
              <a:gd name="connsiteX217" fmla="*/ 119529 w 12193149"/>
              <a:gd name="connsiteY217" fmla="*/ 1761047 h 2344739"/>
              <a:gd name="connsiteX218" fmla="*/ 16674 w 12193149"/>
              <a:gd name="connsiteY218" fmla="*/ 1758191 h 2344739"/>
              <a:gd name="connsiteX219" fmla="*/ 1150 w 12193149"/>
              <a:gd name="connsiteY219" fmla="*/ 1752722 h 2344739"/>
              <a:gd name="connsiteX220" fmla="*/ 1148 w 12193149"/>
              <a:gd name="connsiteY220" fmla="*/ 222213 h 2344739"/>
              <a:gd name="connsiteX221" fmla="*/ 1148 w 12193149"/>
              <a:gd name="connsiteY221"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749767 w 12193149"/>
              <a:gd name="connsiteY23" fmla="*/ 872002 h 2344739"/>
              <a:gd name="connsiteX24" fmla="*/ 11590693 w 12193149"/>
              <a:gd name="connsiteY24" fmla="*/ 963777 h 2344739"/>
              <a:gd name="connsiteX25" fmla="*/ 11506817 w 12193149"/>
              <a:gd name="connsiteY25" fmla="*/ 1033623 h 2344739"/>
              <a:gd name="connsiteX26" fmla="*/ 11280332 w 12193149"/>
              <a:gd name="connsiteY26" fmla="*/ 1223571 h 2344739"/>
              <a:gd name="connsiteX27" fmla="*/ 11228309 w 12193149"/>
              <a:gd name="connsiteY27" fmla="*/ 1276236 h 2344739"/>
              <a:gd name="connsiteX28" fmla="*/ 11218087 w 12193149"/>
              <a:gd name="connsiteY28" fmla="*/ 1275961 h 2344739"/>
              <a:gd name="connsiteX29" fmla="*/ 11217184 w 12193149"/>
              <a:gd name="connsiteY29" fmla="*/ 1275018 h 2344739"/>
              <a:gd name="connsiteX30" fmla="*/ 11188885 w 12193149"/>
              <a:gd name="connsiteY30" fmla="*/ 1292383 h 2344739"/>
              <a:gd name="connsiteX31" fmla="*/ 11184501 w 12193149"/>
              <a:gd name="connsiteY31" fmla="*/ 1292525 h 2344739"/>
              <a:gd name="connsiteX32" fmla="*/ 11166854 w 12193149"/>
              <a:gd name="connsiteY32" fmla="*/ 1306612 h 2344739"/>
              <a:gd name="connsiteX33" fmla="*/ 11157311 w 12193149"/>
              <a:gd name="connsiteY33" fmla="*/ 1312414 h 2344739"/>
              <a:gd name="connsiteX34" fmla="*/ 11155496 w 12193149"/>
              <a:gd name="connsiteY34" fmla="*/ 1317097 h 2344739"/>
              <a:gd name="connsiteX35" fmla="*/ 11140961 w 12193149"/>
              <a:gd name="connsiteY35" fmla="*/ 1324115 h 2344739"/>
              <a:gd name="connsiteX36" fmla="*/ 11138961 w 12193149"/>
              <a:gd name="connsiteY36" fmla="*/ 1323772 h 2344739"/>
              <a:gd name="connsiteX37" fmla="*/ 11128208 w 12193149"/>
              <a:gd name="connsiteY37" fmla="*/ 1333832 h 2344739"/>
              <a:gd name="connsiteX38" fmla="*/ 11120691 w 12193149"/>
              <a:gd name="connsiteY38" fmla="*/ 1347424 h 2344739"/>
              <a:gd name="connsiteX39" fmla="*/ 10894683 w 12193149"/>
              <a:gd name="connsiteY39" fmla="*/ 1473399 h 2344739"/>
              <a:gd name="connsiteX40" fmla="*/ 10773300 w 12193149"/>
              <a:gd name="connsiteY40" fmla="*/ 1523191 h 2344739"/>
              <a:gd name="connsiteX41" fmla="*/ 10627668 w 12193149"/>
              <a:gd name="connsiteY41" fmla="*/ 1559229 h 2344739"/>
              <a:gd name="connsiteX42" fmla="*/ 10581895 w 12193149"/>
              <a:gd name="connsiteY42" fmla="*/ 1568689 h 2344739"/>
              <a:gd name="connsiteX43" fmla="*/ 10547790 w 12193149"/>
              <a:gd name="connsiteY43" fmla="*/ 1598423 h 2344739"/>
              <a:gd name="connsiteX44" fmla="*/ 10529643 w 12193149"/>
              <a:gd name="connsiteY44" fmla="*/ 1596907 h 2344739"/>
              <a:gd name="connsiteX45" fmla="*/ 10526446 w 12193149"/>
              <a:gd name="connsiteY45" fmla="*/ 1596411 h 2344739"/>
              <a:gd name="connsiteX46" fmla="*/ 10515129 w 12193149"/>
              <a:gd name="connsiteY46" fmla="*/ 1599537 h 2344739"/>
              <a:gd name="connsiteX47" fmla="*/ 10491735 w 12193149"/>
              <a:gd name="connsiteY47" fmla="*/ 1594156 h 2344739"/>
              <a:gd name="connsiteX48" fmla="*/ 10471418 w 12193149"/>
              <a:gd name="connsiteY48" fmla="*/ 1601693 h 2344739"/>
              <a:gd name="connsiteX49" fmla="*/ 10377042 w 12193149"/>
              <a:gd name="connsiteY49" fmla="*/ 1644598 h 2344739"/>
              <a:gd name="connsiteX50" fmla="*/ 10319338 w 12193149"/>
              <a:gd name="connsiteY50" fmla="*/ 1666221 h 2344739"/>
              <a:gd name="connsiteX51" fmla="*/ 10295467 w 12193149"/>
              <a:gd name="connsiteY51" fmla="*/ 1668079 h 2344739"/>
              <a:gd name="connsiteX52" fmla="*/ 10263443 w 12193149"/>
              <a:gd name="connsiteY52" fmla="*/ 1674948 h 2344739"/>
              <a:gd name="connsiteX53" fmla="*/ 10205418 w 12193149"/>
              <a:gd name="connsiteY53" fmla="*/ 1682149 h 2344739"/>
              <a:gd name="connsiteX54" fmla="*/ 10177759 w 12193149"/>
              <a:gd name="connsiteY54" fmla="*/ 1692943 h 2344739"/>
              <a:gd name="connsiteX55" fmla="*/ 10165070 w 12193149"/>
              <a:gd name="connsiteY55" fmla="*/ 1693739 h 2344739"/>
              <a:gd name="connsiteX56" fmla="*/ 10156308 w 12193149"/>
              <a:gd name="connsiteY56" fmla="*/ 1707487 h 2344739"/>
              <a:gd name="connsiteX57" fmla="*/ 10118267 w 12193149"/>
              <a:gd name="connsiteY57" fmla="*/ 1731142 h 2344739"/>
              <a:gd name="connsiteX58" fmla="*/ 10083317 w 12193149"/>
              <a:gd name="connsiteY58" fmla="*/ 1743296 h 2344739"/>
              <a:gd name="connsiteX59" fmla="*/ 10040388 w 12193149"/>
              <a:gd name="connsiteY59" fmla="*/ 1741632 h 2344739"/>
              <a:gd name="connsiteX60" fmla="*/ 9961167 w 12193149"/>
              <a:gd name="connsiteY60" fmla="*/ 1757147 h 2344739"/>
              <a:gd name="connsiteX61" fmla="*/ 9848940 w 12193149"/>
              <a:gd name="connsiteY61" fmla="*/ 1763915 h 2344739"/>
              <a:gd name="connsiteX62" fmla="*/ 9729457 w 12193149"/>
              <a:gd name="connsiteY62" fmla="*/ 1784122 h 2344739"/>
              <a:gd name="connsiteX63" fmla="*/ 9585655 w 12193149"/>
              <a:gd name="connsiteY63" fmla="*/ 1795542 h 2344739"/>
              <a:gd name="connsiteX64" fmla="*/ 9338590 w 12193149"/>
              <a:gd name="connsiteY64" fmla="*/ 1869293 h 2344739"/>
              <a:gd name="connsiteX65" fmla="*/ 9232518 w 12193149"/>
              <a:gd name="connsiteY65" fmla="*/ 1893149 h 2344739"/>
              <a:gd name="connsiteX66" fmla="*/ 9156690 w 12193149"/>
              <a:gd name="connsiteY66" fmla="*/ 1903228 h 2344739"/>
              <a:gd name="connsiteX67" fmla="*/ 9054601 w 12193149"/>
              <a:gd name="connsiteY67" fmla="*/ 1910755 h 2344739"/>
              <a:gd name="connsiteX68" fmla="*/ 9006634 w 12193149"/>
              <a:gd name="connsiteY68" fmla="*/ 1914040 h 2344739"/>
              <a:gd name="connsiteX69" fmla="*/ 9006349 w 12193149"/>
              <a:gd name="connsiteY69" fmla="*/ 1913800 h 2344739"/>
              <a:gd name="connsiteX70" fmla="*/ 8997380 w 12193149"/>
              <a:gd name="connsiteY70" fmla="*/ 1915011 h 2344739"/>
              <a:gd name="connsiteX71" fmla="*/ 8991542 w 12193149"/>
              <a:gd name="connsiteY71" fmla="*/ 1917072 h 2344739"/>
              <a:gd name="connsiteX72" fmla="*/ 8975485 w 12193149"/>
              <a:gd name="connsiteY72" fmla="*/ 1920298 h 2344739"/>
              <a:gd name="connsiteX73" fmla="*/ 8969159 w 12193149"/>
              <a:gd name="connsiteY73" fmla="*/ 1919598 h 2344739"/>
              <a:gd name="connsiteX74" fmla="*/ 8964196 w 12193149"/>
              <a:gd name="connsiteY74" fmla="*/ 1917373 h 2344739"/>
              <a:gd name="connsiteX75" fmla="*/ 8930136 w 12193149"/>
              <a:gd name="connsiteY75" fmla="*/ 1914185 h 2344739"/>
              <a:gd name="connsiteX76" fmla="*/ 8753592 w 12193149"/>
              <a:gd name="connsiteY76" fmla="*/ 1933417 h 2344739"/>
              <a:gd name="connsiteX77" fmla="*/ 8708995 w 12193149"/>
              <a:gd name="connsiteY77" fmla="*/ 1935518 h 2344739"/>
              <a:gd name="connsiteX78" fmla="*/ 8597219 w 12193149"/>
              <a:gd name="connsiteY78" fmla="*/ 1944090 h 2344739"/>
              <a:gd name="connsiteX79" fmla="*/ 8526378 w 12193149"/>
              <a:gd name="connsiteY79" fmla="*/ 1929248 h 2344739"/>
              <a:gd name="connsiteX80" fmla="*/ 8512131 w 12193149"/>
              <a:gd name="connsiteY80" fmla="*/ 1935163 h 2344739"/>
              <a:gd name="connsiteX81" fmla="*/ 8507315 w 12193149"/>
              <a:gd name="connsiteY81" fmla="*/ 1938164 h 2344739"/>
              <a:gd name="connsiteX82" fmla="*/ 8499116 w 12193149"/>
              <a:gd name="connsiteY82" fmla="*/ 1940902 h 2344739"/>
              <a:gd name="connsiteX83" fmla="*/ 8498742 w 12193149"/>
              <a:gd name="connsiteY83" fmla="*/ 1940723 h 2344739"/>
              <a:gd name="connsiteX84" fmla="*/ 8491397 w 12193149"/>
              <a:gd name="connsiteY84" fmla="*/ 1943773 h 2344739"/>
              <a:gd name="connsiteX85" fmla="*/ 8368330 w 12193149"/>
              <a:gd name="connsiteY85" fmla="*/ 1957815 h 2344739"/>
              <a:gd name="connsiteX86" fmla="*/ 8354947 w 12193149"/>
              <a:gd name="connsiteY86" fmla="*/ 1958009 h 2344739"/>
              <a:gd name="connsiteX87" fmla="*/ 8321252 w 12193149"/>
              <a:gd name="connsiteY87" fmla="*/ 1974587 h 2344739"/>
              <a:gd name="connsiteX88" fmla="*/ 8315581 w 12193149"/>
              <a:gd name="connsiteY88" fmla="*/ 1974913 h 2344739"/>
              <a:gd name="connsiteX89" fmla="*/ 8296322 w 12193149"/>
              <a:gd name="connsiteY89" fmla="*/ 1988808 h 2344739"/>
              <a:gd name="connsiteX90" fmla="*/ 8285424 w 12193149"/>
              <a:gd name="connsiteY90" fmla="*/ 1994631 h 2344739"/>
              <a:gd name="connsiteX91" fmla="*/ 8284298 w 12193149"/>
              <a:gd name="connsiteY91" fmla="*/ 1999074 h 2344739"/>
              <a:gd name="connsiteX92" fmla="*/ 8267224 w 12193149"/>
              <a:gd name="connsiteY92" fmla="*/ 2006249 h 2344739"/>
              <a:gd name="connsiteX93" fmla="*/ 8264525 w 12193149"/>
              <a:gd name="connsiteY93" fmla="*/ 2006019 h 2344739"/>
              <a:gd name="connsiteX94" fmla="*/ 8253181 w 12193149"/>
              <a:gd name="connsiteY94" fmla="*/ 2015862 h 2344739"/>
              <a:gd name="connsiteX95" fmla="*/ 8246982 w 12193149"/>
              <a:gd name="connsiteY95" fmla="*/ 2028854 h 2344739"/>
              <a:gd name="connsiteX96" fmla="*/ 8091420 w 12193149"/>
              <a:gd name="connsiteY96" fmla="*/ 2075015 h 2344739"/>
              <a:gd name="connsiteX97" fmla="*/ 7906555 w 12193149"/>
              <a:gd name="connsiteY97" fmla="*/ 2116988 h 2344739"/>
              <a:gd name="connsiteX98" fmla="*/ 7719893 w 12193149"/>
              <a:gd name="connsiteY98" fmla="*/ 2142703 h 2344739"/>
              <a:gd name="connsiteX99" fmla="*/ 7615495 w 12193149"/>
              <a:gd name="connsiteY99" fmla="*/ 2139232 h 2344739"/>
              <a:gd name="connsiteX100" fmla="*/ 7528691 w 12193149"/>
              <a:gd name="connsiteY100" fmla="*/ 2145060 h 2344739"/>
              <a:gd name="connsiteX101" fmla="*/ 7520719 w 12193149"/>
              <a:gd name="connsiteY101" fmla="*/ 2147613 h 2344739"/>
              <a:gd name="connsiteX102" fmla="*/ 7508559 w 12193149"/>
              <a:gd name="connsiteY102" fmla="*/ 2148948 h 2344739"/>
              <a:gd name="connsiteX103" fmla="*/ 7508188 w 12193149"/>
              <a:gd name="connsiteY103" fmla="*/ 2148621 h 2344739"/>
              <a:gd name="connsiteX104" fmla="*/ 7496943 w 12193149"/>
              <a:gd name="connsiteY104" fmla="*/ 2150573 h 2344739"/>
              <a:gd name="connsiteX105" fmla="*/ 7406539 w 12193149"/>
              <a:gd name="connsiteY105" fmla="*/ 2142468 h 2344739"/>
              <a:gd name="connsiteX106" fmla="*/ 7219707 w 12193149"/>
              <a:gd name="connsiteY106" fmla="*/ 2156680 h 2344739"/>
              <a:gd name="connsiteX107" fmla="*/ 7202249 w 12193149"/>
              <a:gd name="connsiteY107" fmla="*/ 2161230 h 2344739"/>
              <a:gd name="connsiteX108" fmla="*/ 7198152 w 12193149"/>
              <a:gd name="connsiteY108" fmla="*/ 2166588 h 2344739"/>
              <a:gd name="connsiteX109" fmla="*/ 7171956 w 12193149"/>
              <a:gd name="connsiteY109" fmla="*/ 2171236 h 2344739"/>
              <a:gd name="connsiteX110" fmla="*/ 7098136 w 12193149"/>
              <a:gd name="connsiteY110" fmla="*/ 2183464 h 2344739"/>
              <a:gd name="connsiteX111" fmla="*/ 7019644 w 12193149"/>
              <a:gd name="connsiteY111" fmla="*/ 2183090 h 2344739"/>
              <a:gd name="connsiteX112" fmla="*/ 6905294 w 12193149"/>
              <a:gd name="connsiteY112" fmla="*/ 2212596 h 2344739"/>
              <a:gd name="connsiteX113" fmla="*/ 6709370 w 12193149"/>
              <a:gd name="connsiteY113" fmla="*/ 2240551 h 2344739"/>
              <a:gd name="connsiteX114" fmla="*/ 6550602 w 12193149"/>
              <a:gd name="connsiteY114" fmla="*/ 2269327 h 2344739"/>
              <a:gd name="connsiteX115" fmla="*/ 6318708 w 12193149"/>
              <a:gd name="connsiteY115" fmla="*/ 2316127 h 2344739"/>
              <a:gd name="connsiteX116" fmla="*/ 6169822 w 12193149"/>
              <a:gd name="connsiteY116" fmla="*/ 2318214 h 2344739"/>
              <a:gd name="connsiteX117" fmla="*/ 6074996 w 12193149"/>
              <a:gd name="connsiteY117" fmla="*/ 2338676 h 2344739"/>
              <a:gd name="connsiteX118" fmla="*/ 6069677 w 12193149"/>
              <a:gd name="connsiteY118" fmla="*/ 2337139 h 2344739"/>
              <a:gd name="connsiteX119" fmla="*/ 6049786 w 12193149"/>
              <a:gd name="connsiteY119" fmla="*/ 2337822 h 2344739"/>
              <a:gd name="connsiteX120" fmla="*/ 6042433 w 12193149"/>
              <a:gd name="connsiteY120" fmla="*/ 2329473 h 2344739"/>
              <a:gd name="connsiteX121" fmla="*/ 6011238 w 12193149"/>
              <a:gd name="connsiteY121" fmla="*/ 2324380 h 2344739"/>
              <a:gd name="connsiteX122" fmla="*/ 5958523 w 12193149"/>
              <a:gd name="connsiteY122" fmla="*/ 2328024 h 2344739"/>
              <a:gd name="connsiteX123" fmla="*/ 5760067 w 12193149"/>
              <a:gd name="connsiteY123" fmla="*/ 2343716 h 2344739"/>
              <a:gd name="connsiteX124" fmla="*/ 5628108 w 12193149"/>
              <a:gd name="connsiteY124" fmla="*/ 2344739 h 2344739"/>
              <a:gd name="connsiteX125" fmla="*/ 5472054 w 12193149"/>
              <a:gd name="connsiteY125" fmla="*/ 2330719 h 2344739"/>
              <a:gd name="connsiteX126" fmla="*/ 5433909 w 12193149"/>
              <a:gd name="connsiteY126" fmla="*/ 2319466 h 2344739"/>
              <a:gd name="connsiteX127" fmla="*/ 5382817 w 12193149"/>
              <a:gd name="connsiteY127" fmla="*/ 2301764 h 2344739"/>
              <a:gd name="connsiteX128" fmla="*/ 5262912 w 12193149"/>
              <a:gd name="connsiteY128" fmla="*/ 2281347 h 2344739"/>
              <a:gd name="connsiteX129" fmla="*/ 5224109 w 12193149"/>
              <a:gd name="connsiteY129" fmla="*/ 2270223 h 2344739"/>
              <a:gd name="connsiteX130" fmla="*/ 5175808 w 12193149"/>
              <a:gd name="connsiteY130" fmla="*/ 2267233 h 2344739"/>
              <a:gd name="connsiteX131" fmla="*/ 5157702 w 12193149"/>
              <a:gd name="connsiteY131" fmla="*/ 2260010 h 2344739"/>
              <a:gd name="connsiteX132" fmla="*/ 5143747 w 12193149"/>
              <a:gd name="connsiteY132" fmla="*/ 2256610 h 2344739"/>
              <a:gd name="connsiteX133" fmla="*/ 5140744 w 12193149"/>
              <a:gd name="connsiteY133" fmla="*/ 2254509 h 2344739"/>
              <a:gd name="connsiteX134" fmla="*/ 5122807 w 12193149"/>
              <a:gd name="connsiteY134" fmla="*/ 2243656 h 2344739"/>
              <a:gd name="connsiteX135" fmla="*/ 5066938 w 12193149"/>
              <a:gd name="connsiteY135" fmla="*/ 2250227 h 2344739"/>
              <a:gd name="connsiteX136" fmla="*/ 5012662 w 12193149"/>
              <a:gd name="connsiteY136" fmla="*/ 2233846 h 2344739"/>
              <a:gd name="connsiteX137" fmla="*/ 4841589 w 12193149"/>
              <a:gd name="connsiteY137" fmla="*/ 2209829 h 2344739"/>
              <a:gd name="connsiteX138" fmla="*/ 4763595 w 12193149"/>
              <a:gd name="connsiteY138" fmla="*/ 2182061 h 2344739"/>
              <a:gd name="connsiteX139" fmla="*/ 4724334 w 12193149"/>
              <a:gd name="connsiteY139" fmla="*/ 2173047 h 2344739"/>
              <a:gd name="connsiteX140" fmla="*/ 4722324 w 12193149"/>
              <a:gd name="connsiteY140" fmla="*/ 2172298 h 2344739"/>
              <a:gd name="connsiteX141" fmla="*/ 4723259 w 12193149"/>
              <a:gd name="connsiteY141" fmla="*/ 2172087 h 2344739"/>
              <a:gd name="connsiteX142" fmla="*/ 4718350 w 12193149"/>
              <a:gd name="connsiteY142" fmla="*/ 2170817 h 2344739"/>
              <a:gd name="connsiteX143" fmla="*/ 4722324 w 12193149"/>
              <a:gd name="connsiteY143" fmla="*/ 2172298 h 2344739"/>
              <a:gd name="connsiteX144" fmla="*/ 4716674 w 12193149"/>
              <a:gd name="connsiteY144" fmla="*/ 2173573 h 2344739"/>
              <a:gd name="connsiteX145" fmla="*/ 4516962 w 12193149"/>
              <a:gd name="connsiteY145" fmla="*/ 2163671 h 2344739"/>
              <a:gd name="connsiteX146" fmla="*/ 4429691 w 12193149"/>
              <a:gd name="connsiteY146" fmla="*/ 2153020 h 2344739"/>
              <a:gd name="connsiteX147" fmla="*/ 4364023 w 12193149"/>
              <a:gd name="connsiteY147" fmla="*/ 2151674 h 2344739"/>
              <a:gd name="connsiteX148" fmla="*/ 4318114 w 12193149"/>
              <a:gd name="connsiteY148" fmla="*/ 2158289 h 2344739"/>
              <a:gd name="connsiteX149" fmla="*/ 4316258 w 12193149"/>
              <a:gd name="connsiteY149" fmla="*/ 2156948 h 2344739"/>
              <a:gd name="connsiteX150" fmla="*/ 4296292 w 12193149"/>
              <a:gd name="connsiteY150" fmla="*/ 2155069 h 2344739"/>
              <a:gd name="connsiteX151" fmla="*/ 4291212 w 12193149"/>
              <a:gd name="connsiteY151" fmla="*/ 2157986 h 2344739"/>
              <a:gd name="connsiteX152" fmla="*/ 4277290 w 12193149"/>
              <a:gd name="connsiteY152" fmla="*/ 2157740 h 2344739"/>
              <a:gd name="connsiteX153" fmla="*/ 4249265 w 12193149"/>
              <a:gd name="connsiteY153" fmla="*/ 2160064 h 2344739"/>
              <a:gd name="connsiteX154" fmla="*/ 4203199 w 12193149"/>
              <a:gd name="connsiteY154" fmla="*/ 2157269 h 2344739"/>
              <a:gd name="connsiteX155" fmla="*/ 4202893 w 12193149"/>
              <a:gd name="connsiteY155" fmla="*/ 2156010 h 2344739"/>
              <a:gd name="connsiteX156" fmla="*/ 4192396 w 12193149"/>
              <a:gd name="connsiteY156" fmla="*/ 2150376 h 2344739"/>
              <a:gd name="connsiteX157" fmla="*/ 4143893 w 12193149"/>
              <a:gd name="connsiteY157" fmla="*/ 2134511 h 2344739"/>
              <a:gd name="connsiteX158" fmla="*/ 4084245 w 12193149"/>
              <a:gd name="connsiteY158" fmla="*/ 2107978 h 2344739"/>
              <a:gd name="connsiteX159" fmla="*/ 4075694 w 12193149"/>
              <a:gd name="connsiteY159" fmla="*/ 2107143 h 2344739"/>
              <a:gd name="connsiteX160" fmla="*/ 4075575 w 12193149"/>
              <a:gd name="connsiteY160" fmla="*/ 2106844 h 2344739"/>
              <a:gd name="connsiteX161" fmla="*/ 4066658 w 12193149"/>
              <a:gd name="connsiteY161" fmla="*/ 2105400 h 2344739"/>
              <a:gd name="connsiteX162" fmla="*/ 4060102 w 12193149"/>
              <a:gd name="connsiteY162" fmla="*/ 2105618 h 2344739"/>
              <a:gd name="connsiteX163" fmla="*/ 4043512 w 12193149"/>
              <a:gd name="connsiteY163" fmla="*/ 2103997 h 2344739"/>
              <a:gd name="connsiteX164" fmla="*/ 4038145 w 12193149"/>
              <a:gd name="connsiteY164" fmla="*/ 2101563 h 2344739"/>
              <a:gd name="connsiteX165" fmla="*/ 4036511 w 12193149"/>
              <a:gd name="connsiteY165" fmla="*/ 2097896 h 2344739"/>
              <a:gd name="connsiteX166" fmla="*/ 4034926 w 12193149"/>
              <a:gd name="connsiteY166" fmla="*/ 2098131 h 2344739"/>
              <a:gd name="connsiteX167" fmla="*/ 4005686 w 12193149"/>
              <a:gd name="connsiteY167" fmla="*/ 2085563 h 2344739"/>
              <a:gd name="connsiteX168" fmla="*/ 3937994 w 12193149"/>
              <a:gd name="connsiteY168" fmla="*/ 2068106 h 2344739"/>
              <a:gd name="connsiteX169" fmla="*/ 3898423 w 12193149"/>
              <a:gd name="connsiteY169" fmla="*/ 2062451 h 2344739"/>
              <a:gd name="connsiteX170" fmla="*/ 3790908 w 12193149"/>
              <a:gd name="connsiteY170" fmla="*/ 2042213 h 2344739"/>
              <a:gd name="connsiteX171" fmla="*/ 3683661 w 12193149"/>
              <a:gd name="connsiteY171" fmla="*/ 2018290 h 2344739"/>
              <a:gd name="connsiteX172" fmla="*/ 3611183 w 12193149"/>
              <a:gd name="connsiteY172" fmla="*/ 1986019 h 2344739"/>
              <a:gd name="connsiteX173" fmla="*/ 3605003 w 12193149"/>
              <a:gd name="connsiteY173" fmla="*/ 1987381 h 2344739"/>
              <a:gd name="connsiteX174" fmla="*/ 3595884 w 12193149"/>
              <a:gd name="connsiteY174" fmla="*/ 1987545 h 2344739"/>
              <a:gd name="connsiteX175" fmla="*/ 3595649 w 12193149"/>
              <a:gd name="connsiteY175" fmla="*/ 1987276 h 2344739"/>
              <a:gd name="connsiteX176" fmla="*/ 3587126 w 12193149"/>
              <a:gd name="connsiteY176" fmla="*/ 1987966 h 2344739"/>
              <a:gd name="connsiteX177" fmla="*/ 3537283 w 12193149"/>
              <a:gd name="connsiteY177" fmla="*/ 1978267 h 2344739"/>
              <a:gd name="connsiteX178" fmla="*/ 3474371 w 12193149"/>
              <a:gd name="connsiteY178" fmla="*/ 1974606 h 2344739"/>
              <a:gd name="connsiteX179" fmla="*/ 3401876 w 12193149"/>
              <a:gd name="connsiteY179" fmla="*/ 1962558 h 2344739"/>
              <a:gd name="connsiteX180" fmla="*/ 3365036 w 12193149"/>
              <a:gd name="connsiteY180" fmla="*/ 1979510 h 2344739"/>
              <a:gd name="connsiteX181" fmla="*/ 3345174 w 12193149"/>
              <a:gd name="connsiteY181" fmla="*/ 1981192 h 2344739"/>
              <a:gd name="connsiteX182" fmla="*/ 3342846 w 12193149"/>
              <a:gd name="connsiteY182" fmla="*/ 1980217 h 2344739"/>
              <a:gd name="connsiteX183" fmla="*/ 3263504 w 12193149"/>
              <a:gd name="connsiteY183" fmla="*/ 1986094 h 2344739"/>
              <a:gd name="connsiteX184" fmla="*/ 3143704 w 12193149"/>
              <a:gd name="connsiteY184" fmla="*/ 1993869 h 2344739"/>
              <a:gd name="connsiteX185" fmla="*/ 3031439 w 12193149"/>
              <a:gd name="connsiteY185" fmla="*/ 1996512 h 2344739"/>
              <a:gd name="connsiteX186" fmla="*/ 2782717 w 12193149"/>
              <a:gd name="connsiteY186" fmla="*/ 2018333 h 2344739"/>
              <a:gd name="connsiteX187" fmla="*/ 2647675 w 12193149"/>
              <a:gd name="connsiteY187" fmla="*/ 2028869 h 2344739"/>
              <a:gd name="connsiteX188" fmla="*/ 2569176 w 12193149"/>
              <a:gd name="connsiteY188" fmla="*/ 2002628 h 2344739"/>
              <a:gd name="connsiteX189" fmla="*/ 2444403 w 12193149"/>
              <a:gd name="connsiteY189" fmla="*/ 2016529 h 2344739"/>
              <a:gd name="connsiteX190" fmla="*/ 2316260 w 12193149"/>
              <a:gd name="connsiteY190" fmla="*/ 2024996 h 2344739"/>
              <a:gd name="connsiteX191" fmla="*/ 2209726 w 12193149"/>
              <a:gd name="connsiteY191" fmla="*/ 2019763 h 2344739"/>
              <a:gd name="connsiteX192" fmla="*/ 2095813 w 12193149"/>
              <a:gd name="connsiteY192" fmla="*/ 2003052 h 2344739"/>
              <a:gd name="connsiteX193" fmla="*/ 1998504 w 12193149"/>
              <a:gd name="connsiteY193" fmla="*/ 1995032 h 2344739"/>
              <a:gd name="connsiteX194" fmla="*/ 1929320 w 12193149"/>
              <a:gd name="connsiteY194" fmla="*/ 2016977 h 2344739"/>
              <a:gd name="connsiteX195" fmla="*/ 1922798 w 12193149"/>
              <a:gd name="connsiteY195" fmla="*/ 2012146 h 2344739"/>
              <a:gd name="connsiteX196" fmla="*/ 1874228 w 12193149"/>
              <a:gd name="connsiteY196" fmla="*/ 2013741 h 2344739"/>
              <a:gd name="connsiteX197" fmla="*/ 1787803 w 12193149"/>
              <a:gd name="connsiteY197" fmla="*/ 2041363 h 2344739"/>
              <a:gd name="connsiteX198" fmla="*/ 1739352 w 12193149"/>
              <a:gd name="connsiteY198" fmla="*/ 2036312 h 2344739"/>
              <a:gd name="connsiteX199" fmla="*/ 1676219 w 12193149"/>
              <a:gd name="connsiteY199" fmla="*/ 2019963 h 2344739"/>
              <a:gd name="connsiteX200" fmla="*/ 1609817 w 12193149"/>
              <a:gd name="connsiteY200" fmla="*/ 2013066 h 2344739"/>
              <a:gd name="connsiteX201" fmla="*/ 1497258 w 12193149"/>
              <a:gd name="connsiteY201" fmla="*/ 1987476 h 2344739"/>
              <a:gd name="connsiteX202" fmla="*/ 1151127 w 12193149"/>
              <a:gd name="connsiteY202" fmla="*/ 1938041 h 2344739"/>
              <a:gd name="connsiteX203" fmla="*/ 859417 w 12193149"/>
              <a:gd name="connsiteY203" fmla="*/ 1928608 h 2344739"/>
              <a:gd name="connsiteX204" fmla="*/ 838688 w 12193149"/>
              <a:gd name="connsiteY204" fmla="*/ 1929821 h 2344739"/>
              <a:gd name="connsiteX205" fmla="*/ 817957 w 12193149"/>
              <a:gd name="connsiteY205" fmla="*/ 1927857 h 2344739"/>
              <a:gd name="connsiteX206" fmla="*/ 812654 w 12193149"/>
              <a:gd name="connsiteY206" fmla="*/ 1930751 h 2344739"/>
              <a:gd name="connsiteX207" fmla="*/ 721195 w 12193149"/>
              <a:gd name="connsiteY207" fmla="*/ 1929661 h 2344739"/>
              <a:gd name="connsiteX208" fmla="*/ 720890 w 12193149"/>
              <a:gd name="connsiteY208" fmla="*/ 1928399 h 2344739"/>
              <a:gd name="connsiteX209" fmla="*/ 710023 w 12193149"/>
              <a:gd name="connsiteY209" fmla="*/ 1922722 h 2344739"/>
              <a:gd name="connsiteX210" fmla="*/ 597940 w 12193149"/>
              <a:gd name="connsiteY210" fmla="*/ 1879864 h 2344739"/>
              <a:gd name="connsiteX211" fmla="*/ 579683 w 12193149"/>
              <a:gd name="connsiteY211" fmla="*/ 1877212 h 2344739"/>
              <a:gd name="connsiteX212" fmla="*/ 572865 w 12193149"/>
              <a:gd name="connsiteY212" fmla="*/ 1877401 h 2344739"/>
              <a:gd name="connsiteX213" fmla="*/ 446247 w 12193149"/>
              <a:gd name="connsiteY213" fmla="*/ 1839371 h 2344739"/>
              <a:gd name="connsiteX214" fmla="*/ 405163 w 12193149"/>
              <a:gd name="connsiteY214" fmla="*/ 1833548 h 2344739"/>
              <a:gd name="connsiteX215" fmla="*/ 293583 w 12193149"/>
              <a:gd name="connsiteY215" fmla="*/ 1812852 h 2344739"/>
              <a:gd name="connsiteX216" fmla="*/ 119529 w 12193149"/>
              <a:gd name="connsiteY216" fmla="*/ 1761047 h 2344739"/>
              <a:gd name="connsiteX217" fmla="*/ 16674 w 12193149"/>
              <a:gd name="connsiteY217" fmla="*/ 1758191 h 2344739"/>
              <a:gd name="connsiteX218" fmla="*/ 1150 w 12193149"/>
              <a:gd name="connsiteY218" fmla="*/ 1752722 h 2344739"/>
              <a:gd name="connsiteX219" fmla="*/ 1148 w 12193149"/>
              <a:gd name="connsiteY219" fmla="*/ 222213 h 2344739"/>
              <a:gd name="connsiteX220" fmla="*/ 1148 w 12193149"/>
              <a:gd name="connsiteY220"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749767 w 12193149"/>
              <a:gd name="connsiteY23" fmla="*/ 872002 h 2344739"/>
              <a:gd name="connsiteX24" fmla="*/ 11590693 w 12193149"/>
              <a:gd name="connsiteY24" fmla="*/ 963777 h 2344739"/>
              <a:gd name="connsiteX25" fmla="*/ 11506817 w 12193149"/>
              <a:gd name="connsiteY25" fmla="*/ 1033623 h 2344739"/>
              <a:gd name="connsiteX26" fmla="*/ 11280332 w 12193149"/>
              <a:gd name="connsiteY26" fmla="*/ 1223571 h 2344739"/>
              <a:gd name="connsiteX27" fmla="*/ 11228309 w 12193149"/>
              <a:gd name="connsiteY27" fmla="*/ 1276236 h 2344739"/>
              <a:gd name="connsiteX28" fmla="*/ 11218087 w 12193149"/>
              <a:gd name="connsiteY28" fmla="*/ 1275961 h 2344739"/>
              <a:gd name="connsiteX29" fmla="*/ 11217184 w 12193149"/>
              <a:gd name="connsiteY29" fmla="*/ 1275018 h 2344739"/>
              <a:gd name="connsiteX30" fmla="*/ 11188885 w 12193149"/>
              <a:gd name="connsiteY30" fmla="*/ 1292383 h 2344739"/>
              <a:gd name="connsiteX31" fmla="*/ 11184501 w 12193149"/>
              <a:gd name="connsiteY31" fmla="*/ 1292525 h 2344739"/>
              <a:gd name="connsiteX32" fmla="*/ 11166854 w 12193149"/>
              <a:gd name="connsiteY32" fmla="*/ 1306612 h 2344739"/>
              <a:gd name="connsiteX33" fmla="*/ 11157311 w 12193149"/>
              <a:gd name="connsiteY33" fmla="*/ 1312414 h 2344739"/>
              <a:gd name="connsiteX34" fmla="*/ 11155496 w 12193149"/>
              <a:gd name="connsiteY34" fmla="*/ 1317097 h 2344739"/>
              <a:gd name="connsiteX35" fmla="*/ 11140961 w 12193149"/>
              <a:gd name="connsiteY35" fmla="*/ 1324115 h 2344739"/>
              <a:gd name="connsiteX36" fmla="*/ 11138961 w 12193149"/>
              <a:gd name="connsiteY36" fmla="*/ 1323772 h 2344739"/>
              <a:gd name="connsiteX37" fmla="*/ 11128208 w 12193149"/>
              <a:gd name="connsiteY37" fmla="*/ 1333832 h 2344739"/>
              <a:gd name="connsiteX38" fmla="*/ 11120691 w 12193149"/>
              <a:gd name="connsiteY38" fmla="*/ 1347424 h 2344739"/>
              <a:gd name="connsiteX39" fmla="*/ 10894683 w 12193149"/>
              <a:gd name="connsiteY39" fmla="*/ 1473399 h 2344739"/>
              <a:gd name="connsiteX40" fmla="*/ 10773300 w 12193149"/>
              <a:gd name="connsiteY40" fmla="*/ 1523191 h 2344739"/>
              <a:gd name="connsiteX41" fmla="*/ 10627668 w 12193149"/>
              <a:gd name="connsiteY41" fmla="*/ 1559229 h 2344739"/>
              <a:gd name="connsiteX42" fmla="*/ 10581895 w 12193149"/>
              <a:gd name="connsiteY42" fmla="*/ 1568689 h 2344739"/>
              <a:gd name="connsiteX43" fmla="*/ 10547790 w 12193149"/>
              <a:gd name="connsiteY43" fmla="*/ 1598423 h 2344739"/>
              <a:gd name="connsiteX44" fmla="*/ 10529643 w 12193149"/>
              <a:gd name="connsiteY44" fmla="*/ 1596907 h 2344739"/>
              <a:gd name="connsiteX45" fmla="*/ 10526446 w 12193149"/>
              <a:gd name="connsiteY45" fmla="*/ 1596411 h 2344739"/>
              <a:gd name="connsiteX46" fmla="*/ 10515129 w 12193149"/>
              <a:gd name="connsiteY46" fmla="*/ 1599537 h 2344739"/>
              <a:gd name="connsiteX47" fmla="*/ 10491735 w 12193149"/>
              <a:gd name="connsiteY47" fmla="*/ 1594156 h 2344739"/>
              <a:gd name="connsiteX48" fmla="*/ 10471418 w 12193149"/>
              <a:gd name="connsiteY48" fmla="*/ 1601693 h 2344739"/>
              <a:gd name="connsiteX49" fmla="*/ 10377042 w 12193149"/>
              <a:gd name="connsiteY49" fmla="*/ 1644598 h 2344739"/>
              <a:gd name="connsiteX50" fmla="*/ 10319338 w 12193149"/>
              <a:gd name="connsiteY50" fmla="*/ 1666221 h 2344739"/>
              <a:gd name="connsiteX51" fmla="*/ 10295467 w 12193149"/>
              <a:gd name="connsiteY51" fmla="*/ 1668079 h 2344739"/>
              <a:gd name="connsiteX52" fmla="*/ 10263443 w 12193149"/>
              <a:gd name="connsiteY52" fmla="*/ 1674948 h 2344739"/>
              <a:gd name="connsiteX53" fmla="*/ 10205418 w 12193149"/>
              <a:gd name="connsiteY53" fmla="*/ 1682149 h 2344739"/>
              <a:gd name="connsiteX54" fmla="*/ 10177759 w 12193149"/>
              <a:gd name="connsiteY54" fmla="*/ 1692943 h 2344739"/>
              <a:gd name="connsiteX55" fmla="*/ 10165070 w 12193149"/>
              <a:gd name="connsiteY55" fmla="*/ 1693739 h 2344739"/>
              <a:gd name="connsiteX56" fmla="*/ 10156308 w 12193149"/>
              <a:gd name="connsiteY56" fmla="*/ 1707487 h 2344739"/>
              <a:gd name="connsiteX57" fmla="*/ 10118267 w 12193149"/>
              <a:gd name="connsiteY57" fmla="*/ 1731142 h 2344739"/>
              <a:gd name="connsiteX58" fmla="*/ 10083317 w 12193149"/>
              <a:gd name="connsiteY58" fmla="*/ 1743296 h 2344739"/>
              <a:gd name="connsiteX59" fmla="*/ 10040388 w 12193149"/>
              <a:gd name="connsiteY59" fmla="*/ 1741632 h 2344739"/>
              <a:gd name="connsiteX60" fmla="*/ 9961167 w 12193149"/>
              <a:gd name="connsiteY60" fmla="*/ 1757147 h 2344739"/>
              <a:gd name="connsiteX61" fmla="*/ 9848940 w 12193149"/>
              <a:gd name="connsiteY61" fmla="*/ 1763915 h 2344739"/>
              <a:gd name="connsiteX62" fmla="*/ 9729457 w 12193149"/>
              <a:gd name="connsiteY62" fmla="*/ 1784122 h 2344739"/>
              <a:gd name="connsiteX63" fmla="*/ 9613704 w 12193149"/>
              <a:gd name="connsiteY63" fmla="*/ 1812371 h 2344739"/>
              <a:gd name="connsiteX64" fmla="*/ 9338590 w 12193149"/>
              <a:gd name="connsiteY64" fmla="*/ 1869293 h 2344739"/>
              <a:gd name="connsiteX65" fmla="*/ 9232518 w 12193149"/>
              <a:gd name="connsiteY65" fmla="*/ 1893149 h 2344739"/>
              <a:gd name="connsiteX66" fmla="*/ 9156690 w 12193149"/>
              <a:gd name="connsiteY66" fmla="*/ 1903228 h 2344739"/>
              <a:gd name="connsiteX67" fmla="*/ 9054601 w 12193149"/>
              <a:gd name="connsiteY67" fmla="*/ 1910755 h 2344739"/>
              <a:gd name="connsiteX68" fmla="*/ 9006634 w 12193149"/>
              <a:gd name="connsiteY68" fmla="*/ 1914040 h 2344739"/>
              <a:gd name="connsiteX69" fmla="*/ 9006349 w 12193149"/>
              <a:gd name="connsiteY69" fmla="*/ 1913800 h 2344739"/>
              <a:gd name="connsiteX70" fmla="*/ 8997380 w 12193149"/>
              <a:gd name="connsiteY70" fmla="*/ 1915011 h 2344739"/>
              <a:gd name="connsiteX71" fmla="*/ 8991542 w 12193149"/>
              <a:gd name="connsiteY71" fmla="*/ 1917072 h 2344739"/>
              <a:gd name="connsiteX72" fmla="*/ 8975485 w 12193149"/>
              <a:gd name="connsiteY72" fmla="*/ 1920298 h 2344739"/>
              <a:gd name="connsiteX73" fmla="*/ 8969159 w 12193149"/>
              <a:gd name="connsiteY73" fmla="*/ 1919598 h 2344739"/>
              <a:gd name="connsiteX74" fmla="*/ 8964196 w 12193149"/>
              <a:gd name="connsiteY74" fmla="*/ 1917373 h 2344739"/>
              <a:gd name="connsiteX75" fmla="*/ 8930136 w 12193149"/>
              <a:gd name="connsiteY75" fmla="*/ 1914185 h 2344739"/>
              <a:gd name="connsiteX76" fmla="*/ 8753592 w 12193149"/>
              <a:gd name="connsiteY76" fmla="*/ 1933417 h 2344739"/>
              <a:gd name="connsiteX77" fmla="*/ 8708995 w 12193149"/>
              <a:gd name="connsiteY77" fmla="*/ 1935518 h 2344739"/>
              <a:gd name="connsiteX78" fmla="*/ 8597219 w 12193149"/>
              <a:gd name="connsiteY78" fmla="*/ 1944090 h 2344739"/>
              <a:gd name="connsiteX79" fmla="*/ 8526378 w 12193149"/>
              <a:gd name="connsiteY79" fmla="*/ 1929248 h 2344739"/>
              <a:gd name="connsiteX80" fmla="*/ 8512131 w 12193149"/>
              <a:gd name="connsiteY80" fmla="*/ 1935163 h 2344739"/>
              <a:gd name="connsiteX81" fmla="*/ 8507315 w 12193149"/>
              <a:gd name="connsiteY81" fmla="*/ 1938164 h 2344739"/>
              <a:gd name="connsiteX82" fmla="*/ 8499116 w 12193149"/>
              <a:gd name="connsiteY82" fmla="*/ 1940902 h 2344739"/>
              <a:gd name="connsiteX83" fmla="*/ 8498742 w 12193149"/>
              <a:gd name="connsiteY83" fmla="*/ 1940723 h 2344739"/>
              <a:gd name="connsiteX84" fmla="*/ 8491397 w 12193149"/>
              <a:gd name="connsiteY84" fmla="*/ 1943773 h 2344739"/>
              <a:gd name="connsiteX85" fmla="*/ 8368330 w 12193149"/>
              <a:gd name="connsiteY85" fmla="*/ 1957815 h 2344739"/>
              <a:gd name="connsiteX86" fmla="*/ 8354947 w 12193149"/>
              <a:gd name="connsiteY86" fmla="*/ 1958009 h 2344739"/>
              <a:gd name="connsiteX87" fmla="*/ 8321252 w 12193149"/>
              <a:gd name="connsiteY87" fmla="*/ 1974587 h 2344739"/>
              <a:gd name="connsiteX88" fmla="*/ 8315581 w 12193149"/>
              <a:gd name="connsiteY88" fmla="*/ 1974913 h 2344739"/>
              <a:gd name="connsiteX89" fmla="*/ 8296322 w 12193149"/>
              <a:gd name="connsiteY89" fmla="*/ 1988808 h 2344739"/>
              <a:gd name="connsiteX90" fmla="*/ 8285424 w 12193149"/>
              <a:gd name="connsiteY90" fmla="*/ 1994631 h 2344739"/>
              <a:gd name="connsiteX91" fmla="*/ 8284298 w 12193149"/>
              <a:gd name="connsiteY91" fmla="*/ 1999074 h 2344739"/>
              <a:gd name="connsiteX92" fmla="*/ 8267224 w 12193149"/>
              <a:gd name="connsiteY92" fmla="*/ 2006249 h 2344739"/>
              <a:gd name="connsiteX93" fmla="*/ 8264525 w 12193149"/>
              <a:gd name="connsiteY93" fmla="*/ 2006019 h 2344739"/>
              <a:gd name="connsiteX94" fmla="*/ 8253181 w 12193149"/>
              <a:gd name="connsiteY94" fmla="*/ 2015862 h 2344739"/>
              <a:gd name="connsiteX95" fmla="*/ 8246982 w 12193149"/>
              <a:gd name="connsiteY95" fmla="*/ 2028854 h 2344739"/>
              <a:gd name="connsiteX96" fmla="*/ 8091420 w 12193149"/>
              <a:gd name="connsiteY96" fmla="*/ 2075015 h 2344739"/>
              <a:gd name="connsiteX97" fmla="*/ 7906555 w 12193149"/>
              <a:gd name="connsiteY97" fmla="*/ 2116988 h 2344739"/>
              <a:gd name="connsiteX98" fmla="*/ 7719893 w 12193149"/>
              <a:gd name="connsiteY98" fmla="*/ 2142703 h 2344739"/>
              <a:gd name="connsiteX99" fmla="*/ 7615495 w 12193149"/>
              <a:gd name="connsiteY99" fmla="*/ 2139232 h 2344739"/>
              <a:gd name="connsiteX100" fmla="*/ 7528691 w 12193149"/>
              <a:gd name="connsiteY100" fmla="*/ 2145060 h 2344739"/>
              <a:gd name="connsiteX101" fmla="*/ 7520719 w 12193149"/>
              <a:gd name="connsiteY101" fmla="*/ 2147613 h 2344739"/>
              <a:gd name="connsiteX102" fmla="*/ 7508559 w 12193149"/>
              <a:gd name="connsiteY102" fmla="*/ 2148948 h 2344739"/>
              <a:gd name="connsiteX103" fmla="*/ 7508188 w 12193149"/>
              <a:gd name="connsiteY103" fmla="*/ 2148621 h 2344739"/>
              <a:gd name="connsiteX104" fmla="*/ 7496943 w 12193149"/>
              <a:gd name="connsiteY104" fmla="*/ 2150573 h 2344739"/>
              <a:gd name="connsiteX105" fmla="*/ 7406539 w 12193149"/>
              <a:gd name="connsiteY105" fmla="*/ 2142468 h 2344739"/>
              <a:gd name="connsiteX106" fmla="*/ 7219707 w 12193149"/>
              <a:gd name="connsiteY106" fmla="*/ 2156680 h 2344739"/>
              <a:gd name="connsiteX107" fmla="*/ 7202249 w 12193149"/>
              <a:gd name="connsiteY107" fmla="*/ 2161230 h 2344739"/>
              <a:gd name="connsiteX108" fmla="*/ 7198152 w 12193149"/>
              <a:gd name="connsiteY108" fmla="*/ 2166588 h 2344739"/>
              <a:gd name="connsiteX109" fmla="*/ 7171956 w 12193149"/>
              <a:gd name="connsiteY109" fmla="*/ 2171236 h 2344739"/>
              <a:gd name="connsiteX110" fmla="*/ 7098136 w 12193149"/>
              <a:gd name="connsiteY110" fmla="*/ 2183464 h 2344739"/>
              <a:gd name="connsiteX111" fmla="*/ 7019644 w 12193149"/>
              <a:gd name="connsiteY111" fmla="*/ 2183090 h 2344739"/>
              <a:gd name="connsiteX112" fmla="*/ 6905294 w 12193149"/>
              <a:gd name="connsiteY112" fmla="*/ 2212596 h 2344739"/>
              <a:gd name="connsiteX113" fmla="*/ 6709370 w 12193149"/>
              <a:gd name="connsiteY113" fmla="*/ 2240551 h 2344739"/>
              <a:gd name="connsiteX114" fmla="*/ 6550602 w 12193149"/>
              <a:gd name="connsiteY114" fmla="*/ 2269327 h 2344739"/>
              <a:gd name="connsiteX115" fmla="*/ 6318708 w 12193149"/>
              <a:gd name="connsiteY115" fmla="*/ 2316127 h 2344739"/>
              <a:gd name="connsiteX116" fmla="*/ 6169822 w 12193149"/>
              <a:gd name="connsiteY116" fmla="*/ 2318214 h 2344739"/>
              <a:gd name="connsiteX117" fmla="*/ 6074996 w 12193149"/>
              <a:gd name="connsiteY117" fmla="*/ 2338676 h 2344739"/>
              <a:gd name="connsiteX118" fmla="*/ 6069677 w 12193149"/>
              <a:gd name="connsiteY118" fmla="*/ 2337139 h 2344739"/>
              <a:gd name="connsiteX119" fmla="*/ 6049786 w 12193149"/>
              <a:gd name="connsiteY119" fmla="*/ 2337822 h 2344739"/>
              <a:gd name="connsiteX120" fmla="*/ 6042433 w 12193149"/>
              <a:gd name="connsiteY120" fmla="*/ 2329473 h 2344739"/>
              <a:gd name="connsiteX121" fmla="*/ 6011238 w 12193149"/>
              <a:gd name="connsiteY121" fmla="*/ 2324380 h 2344739"/>
              <a:gd name="connsiteX122" fmla="*/ 5958523 w 12193149"/>
              <a:gd name="connsiteY122" fmla="*/ 2328024 h 2344739"/>
              <a:gd name="connsiteX123" fmla="*/ 5760067 w 12193149"/>
              <a:gd name="connsiteY123" fmla="*/ 2343716 h 2344739"/>
              <a:gd name="connsiteX124" fmla="*/ 5628108 w 12193149"/>
              <a:gd name="connsiteY124" fmla="*/ 2344739 h 2344739"/>
              <a:gd name="connsiteX125" fmla="*/ 5472054 w 12193149"/>
              <a:gd name="connsiteY125" fmla="*/ 2330719 h 2344739"/>
              <a:gd name="connsiteX126" fmla="*/ 5433909 w 12193149"/>
              <a:gd name="connsiteY126" fmla="*/ 2319466 h 2344739"/>
              <a:gd name="connsiteX127" fmla="*/ 5382817 w 12193149"/>
              <a:gd name="connsiteY127" fmla="*/ 2301764 h 2344739"/>
              <a:gd name="connsiteX128" fmla="*/ 5262912 w 12193149"/>
              <a:gd name="connsiteY128" fmla="*/ 2281347 h 2344739"/>
              <a:gd name="connsiteX129" fmla="*/ 5224109 w 12193149"/>
              <a:gd name="connsiteY129" fmla="*/ 2270223 h 2344739"/>
              <a:gd name="connsiteX130" fmla="*/ 5175808 w 12193149"/>
              <a:gd name="connsiteY130" fmla="*/ 2267233 h 2344739"/>
              <a:gd name="connsiteX131" fmla="*/ 5157702 w 12193149"/>
              <a:gd name="connsiteY131" fmla="*/ 2260010 h 2344739"/>
              <a:gd name="connsiteX132" fmla="*/ 5143747 w 12193149"/>
              <a:gd name="connsiteY132" fmla="*/ 2256610 h 2344739"/>
              <a:gd name="connsiteX133" fmla="*/ 5140744 w 12193149"/>
              <a:gd name="connsiteY133" fmla="*/ 2254509 h 2344739"/>
              <a:gd name="connsiteX134" fmla="*/ 5122807 w 12193149"/>
              <a:gd name="connsiteY134" fmla="*/ 2243656 h 2344739"/>
              <a:gd name="connsiteX135" fmla="*/ 5066938 w 12193149"/>
              <a:gd name="connsiteY135" fmla="*/ 2250227 h 2344739"/>
              <a:gd name="connsiteX136" fmla="*/ 5012662 w 12193149"/>
              <a:gd name="connsiteY136" fmla="*/ 2233846 h 2344739"/>
              <a:gd name="connsiteX137" fmla="*/ 4841589 w 12193149"/>
              <a:gd name="connsiteY137" fmla="*/ 2209829 h 2344739"/>
              <a:gd name="connsiteX138" fmla="*/ 4763595 w 12193149"/>
              <a:gd name="connsiteY138" fmla="*/ 2182061 h 2344739"/>
              <a:gd name="connsiteX139" fmla="*/ 4724334 w 12193149"/>
              <a:gd name="connsiteY139" fmla="*/ 2173047 h 2344739"/>
              <a:gd name="connsiteX140" fmla="*/ 4722324 w 12193149"/>
              <a:gd name="connsiteY140" fmla="*/ 2172298 h 2344739"/>
              <a:gd name="connsiteX141" fmla="*/ 4723259 w 12193149"/>
              <a:gd name="connsiteY141" fmla="*/ 2172087 h 2344739"/>
              <a:gd name="connsiteX142" fmla="*/ 4718350 w 12193149"/>
              <a:gd name="connsiteY142" fmla="*/ 2170817 h 2344739"/>
              <a:gd name="connsiteX143" fmla="*/ 4722324 w 12193149"/>
              <a:gd name="connsiteY143" fmla="*/ 2172298 h 2344739"/>
              <a:gd name="connsiteX144" fmla="*/ 4716674 w 12193149"/>
              <a:gd name="connsiteY144" fmla="*/ 2173573 h 2344739"/>
              <a:gd name="connsiteX145" fmla="*/ 4516962 w 12193149"/>
              <a:gd name="connsiteY145" fmla="*/ 2163671 h 2344739"/>
              <a:gd name="connsiteX146" fmla="*/ 4429691 w 12193149"/>
              <a:gd name="connsiteY146" fmla="*/ 2153020 h 2344739"/>
              <a:gd name="connsiteX147" fmla="*/ 4364023 w 12193149"/>
              <a:gd name="connsiteY147" fmla="*/ 2151674 h 2344739"/>
              <a:gd name="connsiteX148" fmla="*/ 4318114 w 12193149"/>
              <a:gd name="connsiteY148" fmla="*/ 2158289 h 2344739"/>
              <a:gd name="connsiteX149" fmla="*/ 4316258 w 12193149"/>
              <a:gd name="connsiteY149" fmla="*/ 2156948 h 2344739"/>
              <a:gd name="connsiteX150" fmla="*/ 4296292 w 12193149"/>
              <a:gd name="connsiteY150" fmla="*/ 2155069 h 2344739"/>
              <a:gd name="connsiteX151" fmla="*/ 4291212 w 12193149"/>
              <a:gd name="connsiteY151" fmla="*/ 2157986 h 2344739"/>
              <a:gd name="connsiteX152" fmla="*/ 4277290 w 12193149"/>
              <a:gd name="connsiteY152" fmla="*/ 2157740 h 2344739"/>
              <a:gd name="connsiteX153" fmla="*/ 4249265 w 12193149"/>
              <a:gd name="connsiteY153" fmla="*/ 2160064 h 2344739"/>
              <a:gd name="connsiteX154" fmla="*/ 4203199 w 12193149"/>
              <a:gd name="connsiteY154" fmla="*/ 2157269 h 2344739"/>
              <a:gd name="connsiteX155" fmla="*/ 4202893 w 12193149"/>
              <a:gd name="connsiteY155" fmla="*/ 2156010 h 2344739"/>
              <a:gd name="connsiteX156" fmla="*/ 4192396 w 12193149"/>
              <a:gd name="connsiteY156" fmla="*/ 2150376 h 2344739"/>
              <a:gd name="connsiteX157" fmla="*/ 4143893 w 12193149"/>
              <a:gd name="connsiteY157" fmla="*/ 2134511 h 2344739"/>
              <a:gd name="connsiteX158" fmla="*/ 4084245 w 12193149"/>
              <a:gd name="connsiteY158" fmla="*/ 2107978 h 2344739"/>
              <a:gd name="connsiteX159" fmla="*/ 4075694 w 12193149"/>
              <a:gd name="connsiteY159" fmla="*/ 2107143 h 2344739"/>
              <a:gd name="connsiteX160" fmla="*/ 4075575 w 12193149"/>
              <a:gd name="connsiteY160" fmla="*/ 2106844 h 2344739"/>
              <a:gd name="connsiteX161" fmla="*/ 4066658 w 12193149"/>
              <a:gd name="connsiteY161" fmla="*/ 2105400 h 2344739"/>
              <a:gd name="connsiteX162" fmla="*/ 4060102 w 12193149"/>
              <a:gd name="connsiteY162" fmla="*/ 2105618 h 2344739"/>
              <a:gd name="connsiteX163" fmla="*/ 4043512 w 12193149"/>
              <a:gd name="connsiteY163" fmla="*/ 2103997 h 2344739"/>
              <a:gd name="connsiteX164" fmla="*/ 4038145 w 12193149"/>
              <a:gd name="connsiteY164" fmla="*/ 2101563 h 2344739"/>
              <a:gd name="connsiteX165" fmla="*/ 4036511 w 12193149"/>
              <a:gd name="connsiteY165" fmla="*/ 2097896 h 2344739"/>
              <a:gd name="connsiteX166" fmla="*/ 4034926 w 12193149"/>
              <a:gd name="connsiteY166" fmla="*/ 2098131 h 2344739"/>
              <a:gd name="connsiteX167" fmla="*/ 4005686 w 12193149"/>
              <a:gd name="connsiteY167" fmla="*/ 2085563 h 2344739"/>
              <a:gd name="connsiteX168" fmla="*/ 3937994 w 12193149"/>
              <a:gd name="connsiteY168" fmla="*/ 2068106 h 2344739"/>
              <a:gd name="connsiteX169" fmla="*/ 3898423 w 12193149"/>
              <a:gd name="connsiteY169" fmla="*/ 2062451 h 2344739"/>
              <a:gd name="connsiteX170" fmla="*/ 3790908 w 12193149"/>
              <a:gd name="connsiteY170" fmla="*/ 2042213 h 2344739"/>
              <a:gd name="connsiteX171" fmla="*/ 3683661 w 12193149"/>
              <a:gd name="connsiteY171" fmla="*/ 2018290 h 2344739"/>
              <a:gd name="connsiteX172" fmla="*/ 3611183 w 12193149"/>
              <a:gd name="connsiteY172" fmla="*/ 1986019 h 2344739"/>
              <a:gd name="connsiteX173" fmla="*/ 3605003 w 12193149"/>
              <a:gd name="connsiteY173" fmla="*/ 1987381 h 2344739"/>
              <a:gd name="connsiteX174" fmla="*/ 3595884 w 12193149"/>
              <a:gd name="connsiteY174" fmla="*/ 1987545 h 2344739"/>
              <a:gd name="connsiteX175" fmla="*/ 3595649 w 12193149"/>
              <a:gd name="connsiteY175" fmla="*/ 1987276 h 2344739"/>
              <a:gd name="connsiteX176" fmla="*/ 3587126 w 12193149"/>
              <a:gd name="connsiteY176" fmla="*/ 1987966 h 2344739"/>
              <a:gd name="connsiteX177" fmla="*/ 3537283 w 12193149"/>
              <a:gd name="connsiteY177" fmla="*/ 1978267 h 2344739"/>
              <a:gd name="connsiteX178" fmla="*/ 3474371 w 12193149"/>
              <a:gd name="connsiteY178" fmla="*/ 1974606 h 2344739"/>
              <a:gd name="connsiteX179" fmla="*/ 3401876 w 12193149"/>
              <a:gd name="connsiteY179" fmla="*/ 1962558 h 2344739"/>
              <a:gd name="connsiteX180" fmla="*/ 3365036 w 12193149"/>
              <a:gd name="connsiteY180" fmla="*/ 1979510 h 2344739"/>
              <a:gd name="connsiteX181" fmla="*/ 3345174 w 12193149"/>
              <a:gd name="connsiteY181" fmla="*/ 1981192 h 2344739"/>
              <a:gd name="connsiteX182" fmla="*/ 3342846 w 12193149"/>
              <a:gd name="connsiteY182" fmla="*/ 1980217 h 2344739"/>
              <a:gd name="connsiteX183" fmla="*/ 3263504 w 12193149"/>
              <a:gd name="connsiteY183" fmla="*/ 1986094 h 2344739"/>
              <a:gd name="connsiteX184" fmla="*/ 3143704 w 12193149"/>
              <a:gd name="connsiteY184" fmla="*/ 1993869 h 2344739"/>
              <a:gd name="connsiteX185" fmla="*/ 3031439 w 12193149"/>
              <a:gd name="connsiteY185" fmla="*/ 1996512 h 2344739"/>
              <a:gd name="connsiteX186" fmla="*/ 2782717 w 12193149"/>
              <a:gd name="connsiteY186" fmla="*/ 2018333 h 2344739"/>
              <a:gd name="connsiteX187" fmla="*/ 2647675 w 12193149"/>
              <a:gd name="connsiteY187" fmla="*/ 2028869 h 2344739"/>
              <a:gd name="connsiteX188" fmla="*/ 2569176 w 12193149"/>
              <a:gd name="connsiteY188" fmla="*/ 2002628 h 2344739"/>
              <a:gd name="connsiteX189" fmla="*/ 2444403 w 12193149"/>
              <a:gd name="connsiteY189" fmla="*/ 2016529 h 2344739"/>
              <a:gd name="connsiteX190" fmla="*/ 2316260 w 12193149"/>
              <a:gd name="connsiteY190" fmla="*/ 2024996 h 2344739"/>
              <a:gd name="connsiteX191" fmla="*/ 2209726 w 12193149"/>
              <a:gd name="connsiteY191" fmla="*/ 2019763 h 2344739"/>
              <a:gd name="connsiteX192" fmla="*/ 2095813 w 12193149"/>
              <a:gd name="connsiteY192" fmla="*/ 2003052 h 2344739"/>
              <a:gd name="connsiteX193" fmla="*/ 1998504 w 12193149"/>
              <a:gd name="connsiteY193" fmla="*/ 1995032 h 2344739"/>
              <a:gd name="connsiteX194" fmla="*/ 1929320 w 12193149"/>
              <a:gd name="connsiteY194" fmla="*/ 2016977 h 2344739"/>
              <a:gd name="connsiteX195" fmla="*/ 1922798 w 12193149"/>
              <a:gd name="connsiteY195" fmla="*/ 2012146 h 2344739"/>
              <a:gd name="connsiteX196" fmla="*/ 1874228 w 12193149"/>
              <a:gd name="connsiteY196" fmla="*/ 2013741 h 2344739"/>
              <a:gd name="connsiteX197" fmla="*/ 1787803 w 12193149"/>
              <a:gd name="connsiteY197" fmla="*/ 2041363 h 2344739"/>
              <a:gd name="connsiteX198" fmla="*/ 1739352 w 12193149"/>
              <a:gd name="connsiteY198" fmla="*/ 2036312 h 2344739"/>
              <a:gd name="connsiteX199" fmla="*/ 1676219 w 12193149"/>
              <a:gd name="connsiteY199" fmla="*/ 2019963 h 2344739"/>
              <a:gd name="connsiteX200" fmla="*/ 1609817 w 12193149"/>
              <a:gd name="connsiteY200" fmla="*/ 2013066 h 2344739"/>
              <a:gd name="connsiteX201" fmla="*/ 1497258 w 12193149"/>
              <a:gd name="connsiteY201" fmla="*/ 1987476 h 2344739"/>
              <a:gd name="connsiteX202" fmla="*/ 1151127 w 12193149"/>
              <a:gd name="connsiteY202" fmla="*/ 1938041 h 2344739"/>
              <a:gd name="connsiteX203" fmla="*/ 859417 w 12193149"/>
              <a:gd name="connsiteY203" fmla="*/ 1928608 h 2344739"/>
              <a:gd name="connsiteX204" fmla="*/ 838688 w 12193149"/>
              <a:gd name="connsiteY204" fmla="*/ 1929821 h 2344739"/>
              <a:gd name="connsiteX205" fmla="*/ 817957 w 12193149"/>
              <a:gd name="connsiteY205" fmla="*/ 1927857 h 2344739"/>
              <a:gd name="connsiteX206" fmla="*/ 812654 w 12193149"/>
              <a:gd name="connsiteY206" fmla="*/ 1930751 h 2344739"/>
              <a:gd name="connsiteX207" fmla="*/ 721195 w 12193149"/>
              <a:gd name="connsiteY207" fmla="*/ 1929661 h 2344739"/>
              <a:gd name="connsiteX208" fmla="*/ 720890 w 12193149"/>
              <a:gd name="connsiteY208" fmla="*/ 1928399 h 2344739"/>
              <a:gd name="connsiteX209" fmla="*/ 710023 w 12193149"/>
              <a:gd name="connsiteY209" fmla="*/ 1922722 h 2344739"/>
              <a:gd name="connsiteX210" fmla="*/ 597940 w 12193149"/>
              <a:gd name="connsiteY210" fmla="*/ 1879864 h 2344739"/>
              <a:gd name="connsiteX211" fmla="*/ 579683 w 12193149"/>
              <a:gd name="connsiteY211" fmla="*/ 1877212 h 2344739"/>
              <a:gd name="connsiteX212" fmla="*/ 572865 w 12193149"/>
              <a:gd name="connsiteY212" fmla="*/ 1877401 h 2344739"/>
              <a:gd name="connsiteX213" fmla="*/ 446247 w 12193149"/>
              <a:gd name="connsiteY213" fmla="*/ 1839371 h 2344739"/>
              <a:gd name="connsiteX214" fmla="*/ 405163 w 12193149"/>
              <a:gd name="connsiteY214" fmla="*/ 1833548 h 2344739"/>
              <a:gd name="connsiteX215" fmla="*/ 293583 w 12193149"/>
              <a:gd name="connsiteY215" fmla="*/ 1812852 h 2344739"/>
              <a:gd name="connsiteX216" fmla="*/ 119529 w 12193149"/>
              <a:gd name="connsiteY216" fmla="*/ 1761047 h 2344739"/>
              <a:gd name="connsiteX217" fmla="*/ 16674 w 12193149"/>
              <a:gd name="connsiteY217" fmla="*/ 1758191 h 2344739"/>
              <a:gd name="connsiteX218" fmla="*/ 1150 w 12193149"/>
              <a:gd name="connsiteY218" fmla="*/ 1752722 h 2344739"/>
              <a:gd name="connsiteX219" fmla="*/ 1148 w 12193149"/>
              <a:gd name="connsiteY219" fmla="*/ 222213 h 2344739"/>
              <a:gd name="connsiteX220" fmla="*/ 1148 w 12193149"/>
              <a:gd name="connsiteY220"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749767 w 12193149"/>
              <a:gd name="connsiteY23" fmla="*/ 872002 h 2344739"/>
              <a:gd name="connsiteX24" fmla="*/ 11590693 w 12193149"/>
              <a:gd name="connsiteY24" fmla="*/ 963777 h 2344739"/>
              <a:gd name="connsiteX25" fmla="*/ 11506817 w 12193149"/>
              <a:gd name="connsiteY25" fmla="*/ 1033623 h 2344739"/>
              <a:gd name="connsiteX26" fmla="*/ 11280332 w 12193149"/>
              <a:gd name="connsiteY26" fmla="*/ 1223571 h 2344739"/>
              <a:gd name="connsiteX27" fmla="*/ 11228309 w 12193149"/>
              <a:gd name="connsiteY27" fmla="*/ 1276236 h 2344739"/>
              <a:gd name="connsiteX28" fmla="*/ 11218087 w 12193149"/>
              <a:gd name="connsiteY28" fmla="*/ 1275961 h 2344739"/>
              <a:gd name="connsiteX29" fmla="*/ 11217184 w 12193149"/>
              <a:gd name="connsiteY29" fmla="*/ 1275018 h 2344739"/>
              <a:gd name="connsiteX30" fmla="*/ 11188885 w 12193149"/>
              <a:gd name="connsiteY30" fmla="*/ 1292383 h 2344739"/>
              <a:gd name="connsiteX31" fmla="*/ 11184501 w 12193149"/>
              <a:gd name="connsiteY31" fmla="*/ 1292525 h 2344739"/>
              <a:gd name="connsiteX32" fmla="*/ 11166854 w 12193149"/>
              <a:gd name="connsiteY32" fmla="*/ 1306612 h 2344739"/>
              <a:gd name="connsiteX33" fmla="*/ 11157311 w 12193149"/>
              <a:gd name="connsiteY33" fmla="*/ 1312414 h 2344739"/>
              <a:gd name="connsiteX34" fmla="*/ 11155496 w 12193149"/>
              <a:gd name="connsiteY34" fmla="*/ 1317097 h 2344739"/>
              <a:gd name="connsiteX35" fmla="*/ 11140961 w 12193149"/>
              <a:gd name="connsiteY35" fmla="*/ 1324115 h 2344739"/>
              <a:gd name="connsiteX36" fmla="*/ 11138961 w 12193149"/>
              <a:gd name="connsiteY36" fmla="*/ 1323772 h 2344739"/>
              <a:gd name="connsiteX37" fmla="*/ 11128208 w 12193149"/>
              <a:gd name="connsiteY37" fmla="*/ 1333832 h 2344739"/>
              <a:gd name="connsiteX38" fmla="*/ 11120691 w 12193149"/>
              <a:gd name="connsiteY38" fmla="*/ 1347424 h 2344739"/>
              <a:gd name="connsiteX39" fmla="*/ 10894683 w 12193149"/>
              <a:gd name="connsiteY39" fmla="*/ 1473399 h 2344739"/>
              <a:gd name="connsiteX40" fmla="*/ 10773300 w 12193149"/>
              <a:gd name="connsiteY40" fmla="*/ 1523191 h 2344739"/>
              <a:gd name="connsiteX41" fmla="*/ 10627668 w 12193149"/>
              <a:gd name="connsiteY41" fmla="*/ 1559229 h 2344739"/>
              <a:gd name="connsiteX42" fmla="*/ 10581895 w 12193149"/>
              <a:gd name="connsiteY42" fmla="*/ 1568689 h 2344739"/>
              <a:gd name="connsiteX43" fmla="*/ 10547790 w 12193149"/>
              <a:gd name="connsiteY43" fmla="*/ 1598423 h 2344739"/>
              <a:gd name="connsiteX44" fmla="*/ 10529643 w 12193149"/>
              <a:gd name="connsiteY44" fmla="*/ 1596907 h 2344739"/>
              <a:gd name="connsiteX45" fmla="*/ 10526446 w 12193149"/>
              <a:gd name="connsiteY45" fmla="*/ 1596411 h 2344739"/>
              <a:gd name="connsiteX46" fmla="*/ 10515129 w 12193149"/>
              <a:gd name="connsiteY46" fmla="*/ 1599537 h 2344739"/>
              <a:gd name="connsiteX47" fmla="*/ 10491735 w 12193149"/>
              <a:gd name="connsiteY47" fmla="*/ 1594156 h 2344739"/>
              <a:gd name="connsiteX48" fmla="*/ 10471418 w 12193149"/>
              <a:gd name="connsiteY48" fmla="*/ 1601693 h 2344739"/>
              <a:gd name="connsiteX49" fmla="*/ 10377042 w 12193149"/>
              <a:gd name="connsiteY49" fmla="*/ 1644598 h 2344739"/>
              <a:gd name="connsiteX50" fmla="*/ 10319338 w 12193149"/>
              <a:gd name="connsiteY50" fmla="*/ 1666221 h 2344739"/>
              <a:gd name="connsiteX51" fmla="*/ 10295467 w 12193149"/>
              <a:gd name="connsiteY51" fmla="*/ 1668079 h 2344739"/>
              <a:gd name="connsiteX52" fmla="*/ 10263443 w 12193149"/>
              <a:gd name="connsiteY52" fmla="*/ 1674948 h 2344739"/>
              <a:gd name="connsiteX53" fmla="*/ 10205418 w 12193149"/>
              <a:gd name="connsiteY53" fmla="*/ 1682149 h 2344739"/>
              <a:gd name="connsiteX54" fmla="*/ 10177759 w 12193149"/>
              <a:gd name="connsiteY54" fmla="*/ 1692943 h 2344739"/>
              <a:gd name="connsiteX55" fmla="*/ 10165070 w 12193149"/>
              <a:gd name="connsiteY55" fmla="*/ 1693739 h 2344739"/>
              <a:gd name="connsiteX56" fmla="*/ 10156308 w 12193149"/>
              <a:gd name="connsiteY56" fmla="*/ 1707487 h 2344739"/>
              <a:gd name="connsiteX57" fmla="*/ 10118267 w 12193149"/>
              <a:gd name="connsiteY57" fmla="*/ 1731142 h 2344739"/>
              <a:gd name="connsiteX58" fmla="*/ 10083317 w 12193149"/>
              <a:gd name="connsiteY58" fmla="*/ 1743296 h 2344739"/>
              <a:gd name="connsiteX59" fmla="*/ 10040388 w 12193149"/>
              <a:gd name="connsiteY59" fmla="*/ 1741632 h 2344739"/>
              <a:gd name="connsiteX60" fmla="*/ 9961167 w 12193149"/>
              <a:gd name="connsiteY60" fmla="*/ 1757147 h 2344739"/>
              <a:gd name="connsiteX61" fmla="*/ 9848940 w 12193149"/>
              <a:gd name="connsiteY61" fmla="*/ 1763915 h 2344739"/>
              <a:gd name="connsiteX62" fmla="*/ 9729457 w 12193149"/>
              <a:gd name="connsiteY62" fmla="*/ 1784122 h 2344739"/>
              <a:gd name="connsiteX63" fmla="*/ 9613704 w 12193149"/>
              <a:gd name="connsiteY63" fmla="*/ 1812371 h 2344739"/>
              <a:gd name="connsiteX64" fmla="*/ 9338590 w 12193149"/>
              <a:gd name="connsiteY64" fmla="*/ 1869293 h 2344739"/>
              <a:gd name="connsiteX65" fmla="*/ 9232518 w 12193149"/>
              <a:gd name="connsiteY65" fmla="*/ 1893149 h 2344739"/>
              <a:gd name="connsiteX66" fmla="*/ 9156690 w 12193149"/>
              <a:gd name="connsiteY66" fmla="*/ 1903228 h 2344739"/>
              <a:gd name="connsiteX67" fmla="*/ 9054601 w 12193149"/>
              <a:gd name="connsiteY67" fmla="*/ 1910755 h 2344739"/>
              <a:gd name="connsiteX68" fmla="*/ 9006634 w 12193149"/>
              <a:gd name="connsiteY68" fmla="*/ 1914040 h 2344739"/>
              <a:gd name="connsiteX69" fmla="*/ 9006349 w 12193149"/>
              <a:gd name="connsiteY69" fmla="*/ 1913800 h 2344739"/>
              <a:gd name="connsiteX70" fmla="*/ 8997380 w 12193149"/>
              <a:gd name="connsiteY70" fmla="*/ 1915011 h 2344739"/>
              <a:gd name="connsiteX71" fmla="*/ 8991542 w 12193149"/>
              <a:gd name="connsiteY71" fmla="*/ 1917072 h 2344739"/>
              <a:gd name="connsiteX72" fmla="*/ 8975485 w 12193149"/>
              <a:gd name="connsiteY72" fmla="*/ 1920298 h 2344739"/>
              <a:gd name="connsiteX73" fmla="*/ 8969159 w 12193149"/>
              <a:gd name="connsiteY73" fmla="*/ 1919598 h 2344739"/>
              <a:gd name="connsiteX74" fmla="*/ 8964196 w 12193149"/>
              <a:gd name="connsiteY74" fmla="*/ 1917373 h 2344739"/>
              <a:gd name="connsiteX75" fmla="*/ 8930136 w 12193149"/>
              <a:gd name="connsiteY75" fmla="*/ 1914185 h 2344739"/>
              <a:gd name="connsiteX76" fmla="*/ 8753592 w 12193149"/>
              <a:gd name="connsiteY76" fmla="*/ 1933417 h 2344739"/>
              <a:gd name="connsiteX77" fmla="*/ 8708995 w 12193149"/>
              <a:gd name="connsiteY77" fmla="*/ 1935518 h 2344739"/>
              <a:gd name="connsiteX78" fmla="*/ 8597219 w 12193149"/>
              <a:gd name="connsiteY78" fmla="*/ 1944090 h 2344739"/>
              <a:gd name="connsiteX79" fmla="*/ 8526378 w 12193149"/>
              <a:gd name="connsiteY79" fmla="*/ 1929248 h 2344739"/>
              <a:gd name="connsiteX80" fmla="*/ 8512131 w 12193149"/>
              <a:gd name="connsiteY80" fmla="*/ 1935163 h 2344739"/>
              <a:gd name="connsiteX81" fmla="*/ 8507315 w 12193149"/>
              <a:gd name="connsiteY81" fmla="*/ 1938164 h 2344739"/>
              <a:gd name="connsiteX82" fmla="*/ 8499116 w 12193149"/>
              <a:gd name="connsiteY82" fmla="*/ 1940902 h 2344739"/>
              <a:gd name="connsiteX83" fmla="*/ 8498742 w 12193149"/>
              <a:gd name="connsiteY83" fmla="*/ 1940723 h 2344739"/>
              <a:gd name="connsiteX84" fmla="*/ 8491397 w 12193149"/>
              <a:gd name="connsiteY84" fmla="*/ 1943773 h 2344739"/>
              <a:gd name="connsiteX85" fmla="*/ 8368330 w 12193149"/>
              <a:gd name="connsiteY85" fmla="*/ 1957815 h 2344739"/>
              <a:gd name="connsiteX86" fmla="*/ 8354947 w 12193149"/>
              <a:gd name="connsiteY86" fmla="*/ 1958009 h 2344739"/>
              <a:gd name="connsiteX87" fmla="*/ 8321252 w 12193149"/>
              <a:gd name="connsiteY87" fmla="*/ 1974587 h 2344739"/>
              <a:gd name="connsiteX88" fmla="*/ 8315581 w 12193149"/>
              <a:gd name="connsiteY88" fmla="*/ 1974913 h 2344739"/>
              <a:gd name="connsiteX89" fmla="*/ 8296322 w 12193149"/>
              <a:gd name="connsiteY89" fmla="*/ 1988808 h 2344739"/>
              <a:gd name="connsiteX90" fmla="*/ 8285424 w 12193149"/>
              <a:gd name="connsiteY90" fmla="*/ 1994631 h 2344739"/>
              <a:gd name="connsiteX91" fmla="*/ 8284298 w 12193149"/>
              <a:gd name="connsiteY91" fmla="*/ 1999074 h 2344739"/>
              <a:gd name="connsiteX92" fmla="*/ 8267224 w 12193149"/>
              <a:gd name="connsiteY92" fmla="*/ 2006249 h 2344739"/>
              <a:gd name="connsiteX93" fmla="*/ 8264525 w 12193149"/>
              <a:gd name="connsiteY93" fmla="*/ 2006019 h 2344739"/>
              <a:gd name="connsiteX94" fmla="*/ 8253181 w 12193149"/>
              <a:gd name="connsiteY94" fmla="*/ 2015862 h 2344739"/>
              <a:gd name="connsiteX95" fmla="*/ 8246982 w 12193149"/>
              <a:gd name="connsiteY95" fmla="*/ 2028854 h 2344739"/>
              <a:gd name="connsiteX96" fmla="*/ 8091420 w 12193149"/>
              <a:gd name="connsiteY96" fmla="*/ 2075015 h 2344739"/>
              <a:gd name="connsiteX97" fmla="*/ 7906555 w 12193149"/>
              <a:gd name="connsiteY97" fmla="*/ 2116988 h 2344739"/>
              <a:gd name="connsiteX98" fmla="*/ 7719893 w 12193149"/>
              <a:gd name="connsiteY98" fmla="*/ 2142703 h 2344739"/>
              <a:gd name="connsiteX99" fmla="*/ 7615495 w 12193149"/>
              <a:gd name="connsiteY99" fmla="*/ 2139232 h 2344739"/>
              <a:gd name="connsiteX100" fmla="*/ 7528691 w 12193149"/>
              <a:gd name="connsiteY100" fmla="*/ 2145060 h 2344739"/>
              <a:gd name="connsiteX101" fmla="*/ 7520719 w 12193149"/>
              <a:gd name="connsiteY101" fmla="*/ 2147613 h 2344739"/>
              <a:gd name="connsiteX102" fmla="*/ 7508559 w 12193149"/>
              <a:gd name="connsiteY102" fmla="*/ 2148948 h 2344739"/>
              <a:gd name="connsiteX103" fmla="*/ 7508188 w 12193149"/>
              <a:gd name="connsiteY103" fmla="*/ 2148621 h 2344739"/>
              <a:gd name="connsiteX104" fmla="*/ 7496943 w 12193149"/>
              <a:gd name="connsiteY104" fmla="*/ 2150573 h 2344739"/>
              <a:gd name="connsiteX105" fmla="*/ 7219707 w 12193149"/>
              <a:gd name="connsiteY105" fmla="*/ 2156680 h 2344739"/>
              <a:gd name="connsiteX106" fmla="*/ 7202249 w 12193149"/>
              <a:gd name="connsiteY106" fmla="*/ 2161230 h 2344739"/>
              <a:gd name="connsiteX107" fmla="*/ 7198152 w 12193149"/>
              <a:gd name="connsiteY107" fmla="*/ 2166588 h 2344739"/>
              <a:gd name="connsiteX108" fmla="*/ 7171956 w 12193149"/>
              <a:gd name="connsiteY108" fmla="*/ 2171236 h 2344739"/>
              <a:gd name="connsiteX109" fmla="*/ 7098136 w 12193149"/>
              <a:gd name="connsiteY109" fmla="*/ 2183464 h 2344739"/>
              <a:gd name="connsiteX110" fmla="*/ 7019644 w 12193149"/>
              <a:gd name="connsiteY110" fmla="*/ 2183090 h 2344739"/>
              <a:gd name="connsiteX111" fmla="*/ 6905294 w 12193149"/>
              <a:gd name="connsiteY111" fmla="*/ 2212596 h 2344739"/>
              <a:gd name="connsiteX112" fmla="*/ 6709370 w 12193149"/>
              <a:gd name="connsiteY112" fmla="*/ 2240551 h 2344739"/>
              <a:gd name="connsiteX113" fmla="*/ 6550602 w 12193149"/>
              <a:gd name="connsiteY113" fmla="*/ 2269327 h 2344739"/>
              <a:gd name="connsiteX114" fmla="*/ 6318708 w 12193149"/>
              <a:gd name="connsiteY114" fmla="*/ 2316127 h 2344739"/>
              <a:gd name="connsiteX115" fmla="*/ 6169822 w 12193149"/>
              <a:gd name="connsiteY115" fmla="*/ 2318214 h 2344739"/>
              <a:gd name="connsiteX116" fmla="*/ 6074996 w 12193149"/>
              <a:gd name="connsiteY116" fmla="*/ 2338676 h 2344739"/>
              <a:gd name="connsiteX117" fmla="*/ 6069677 w 12193149"/>
              <a:gd name="connsiteY117" fmla="*/ 2337139 h 2344739"/>
              <a:gd name="connsiteX118" fmla="*/ 6049786 w 12193149"/>
              <a:gd name="connsiteY118" fmla="*/ 2337822 h 2344739"/>
              <a:gd name="connsiteX119" fmla="*/ 6042433 w 12193149"/>
              <a:gd name="connsiteY119" fmla="*/ 2329473 h 2344739"/>
              <a:gd name="connsiteX120" fmla="*/ 6011238 w 12193149"/>
              <a:gd name="connsiteY120" fmla="*/ 2324380 h 2344739"/>
              <a:gd name="connsiteX121" fmla="*/ 5958523 w 12193149"/>
              <a:gd name="connsiteY121" fmla="*/ 2328024 h 2344739"/>
              <a:gd name="connsiteX122" fmla="*/ 5760067 w 12193149"/>
              <a:gd name="connsiteY122" fmla="*/ 2343716 h 2344739"/>
              <a:gd name="connsiteX123" fmla="*/ 5628108 w 12193149"/>
              <a:gd name="connsiteY123" fmla="*/ 2344739 h 2344739"/>
              <a:gd name="connsiteX124" fmla="*/ 5472054 w 12193149"/>
              <a:gd name="connsiteY124" fmla="*/ 2330719 h 2344739"/>
              <a:gd name="connsiteX125" fmla="*/ 5433909 w 12193149"/>
              <a:gd name="connsiteY125" fmla="*/ 2319466 h 2344739"/>
              <a:gd name="connsiteX126" fmla="*/ 5382817 w 12193149"/>
              <a:gd name="connsiteY126" fmla="*/ 2301764 h 2344739"/>
              <a:gd name="connsiteX127" fmla="*/ 5262912 w 12193149"/>
              <a:gd name="connsiteY127" fmla="*/ 2281347 h 2344739"/>
              <a:gd name="connsiteX128" fmla="*/ 5224109 w 12193149"/>
              <a:gd name="connsiteY128" fmla="*/ 2270223 h 2344739"/>
              <a:gd name="connsiteX129" fmla="*/ 5175808 w 12193149"/>
              <a:gd name="connsiteY129" fmla="*/ 2267233 h 2344739"/>
              <a:gd name="connsiteX130" fmla="*/ 5157702 w 12193149"/>
              <a:gd name="connsiteY130" fmla="*/ 2260010 h 2344739"/>
              <a:gd name="connsiteX131" fmla="*/ 5143747 w 12193149"/>
              <a:gd name="connsiteY131" fmla="*/ 2256610 h 2344739"/>
              <a:gd name="connsiteX132" fmla="*/ 5140744 w 12193149"/>
              <a:gd name="connsiteY132" fmla="*/ 2254509 h 2344739"/>
              <a:gd name="connsiteX133" fmla="*/ 5122807 w 12193149"/>
              <a:gd name="connsiteY133" fmla="*/ 2243656 h 2344739"/>
              <a:gd name="connsiteX134" fmla="*/ 5066938 w 12193149"/>
              <a:gd name="connsiteY134" fmla="*/ 2250227 h 2344739"/>
              <a:gd name="connsiteX135" fmla="*/ 5012662 w 12193149"/>
              <a:gd name="connsiteY135" fmla="*/ 2233846 h 2344739"/>
              <a:gd name="connsiteX136" fmla="*/ 4841589 w 12193149"/>
              <a:gd name="connsiteY136" fmla="*/ 2209829 h 2344739"/>
              <a:gd name="connsiteX137" fmla="*/ 4763595 w 12193149"/>
              <a:gd name="connsiteY137" fmla="*/ 2182061 h 2344739"/>
              <a:gd name="connsiteX138" fmla="*/ 4724334 w 12193149"/>
              <a:gd name="connsiteY138" fmla="*/ 2173047 h 2344739"/>
              <a:gd name="connsiteX139" fmla="*/ 4722324 w 12193149"/>
              <a:gd name="connsiteY139" fmla="*/ 2172298 h 2344739"/>
              <a:gd name="connsiteX140" fmla="*/ 4723259 w 12193149"/>
              <a:gd name="connsiteY140" fmla="*/ 2172087 h 2344739"/>
              <a:gd name="connsiteX141" fmla="*/ 4718350 w 12193149"/>
              <a:gd name="connsiteY141" fmla="*/ 2170817 h 2344739"/>
              <a:gd name="connsiteX142" fmla="*/ 4722324 w 12193149"/>
              <a:gd name="connsiteY142" fmla="*/ 2172298 h 2344739"/>
              <a:gd name="connsiteX143" fmla="*/ 4716674 w 12193149"/>
              <a:gd name="connsiteY143" fmla="*/ 2173573 h 2344739"/>
              <a:gd name="connsiteX144" fmla="*/ 4516962 w 12193149"/>
              <a:gd name="connsiteY144" fmla="*/ 2163671 h 2344739"/>
              <a:gd name="connsiteX145" fmla="*/ 4429691 w 12193149"/>
              <a:gd name="connsiteY145" fmla="*/ 2153020 h 2344739"/>
              <a:gd name="connsiteX146" fmla="*/ 4364023 w 12193149"/>
              <a:gd name="connsiteY146" fmla="*/ 2151674 h 2344739"/>
              <a:gd name="connsiteX147" fmla="*/ 4318114 w 12193149"/>
              <a:gd name="connsiteY147" fmla="*/ 2158289 h 2344739"/>
              <a:gd name="connsiteX148" fmla="*/ 4316258 w 12193149"/>
              <a:gd name="connsiteY148" fmla="*/ 2156948 h 2344739"/>
              <a:gd name="connsiteX149" fmla="*/ 4296292 w 12193149"/>
              <a:gd name="connsiteY149" fmla="*/ 2155069 h 2344739"/>
              <a:gd name="connsiteX150" fmla="*/ 4291212 w 12193149"/>
              <a:gd name="connsiteY150" fmla="*/ 2157986 h 2344739"/>
              <a:gd name="connsiteX151" fmla="*/ 4277290 w 12193149"/>
              <a:gd name="connsiteY151" fmla="*/ 2157740 h 2344739"/>
              <a:gd name="connsiteX152" fmla="*/ 4249265 w 12193149"/>
              <a:gd name="connsiteY152" fmla="*/ 2160064 h 2344739"/>
              <a:gd name="connsiteX153" fmla="*/ 4203199 w 12193149"/>
              <a:gd name="connsiteY153" fmla="*/ 2157269 h 2344739"/>
              <a:gd name="connsiteX154" fmla="*/ 4202893 w 12193149"/>
              <a:gd name="connsiteY154" fmla="*/ 2156010 h 2344739"/>
              <a:gd name="connsiteX155" fmla="*/ 4192396 w 12193149"/>
              <a:gd name="connsiteY155" fmla="*/ 2150376 h 2344739"/>
              <a:gd name="connsiteX156" fmla="*/ 4143893 w 12193149"/>
              <a:gd name="connsiteY156" fmla="*/ 2134511 h 2344739"/>
              <a:gd name="connsiteX157" fmla="*/ 4084245 w 12193149"/>
              <a:gd name="connsiteY157" fmla="*/ 2107978 h 2344739"/>
              <a:gd name="connsiteX158" fmla="*/ 4075694 w 12193149"/>
              <a:gd name="connsiteY158" fmla="*/ 2107143 h 2344739"/>
              <a:gd name="connsiteX159" fmla="*/ 4075575 w 12193149"/>
              <a:gd name="connsiteY159" fmla="*/ 2106844 h 2344739"/>
              <a:gd name="connsiteX160" fmla="*/ 4066658 w 12193149"/>
              <a:gd name="connsiteY160" fmla="*/ 2105400 h 2344739"/>
              <a:gd name="connsiteX161" fmla="*/ 4060102 w 12193149"/>
              <a:gd name="connsiteY161" fmla="*/ 2105618 h 2344739"/>
              <a:gd name="connsiteX162" fmla="*/ 4043512 w 12193149"/>
              <a:gd name="connsiteY162" fmla="*/ 2103997 h 2344739"/>
              <a:gd name="connsiteX163" fmla="*/ 4038145 w 12193149"/>
              <a:gd name="connsiteY163" fmla="*/ 2101563 h 2344739"/>
              <a:gd name="connsiteX164" fmla="*/ 4036511 w 12193149"/>
              <a:gd name="connsiteY164" fmla="*/ 2097896 h 2344739"/>
              <a:gd name="connsiteX165" fmla="*/ 4034926 w 12193149"/>
              <a:gd name="connsiteY165" fmla="*/ 2098131 h 2344739"/>
              <a:gd name="connsiteX166" fmla="*/ 4005686 w 12193149"/>
              <a:gd name="connsiteY166" fmla="*/ 2085563 h 2344739"/>
              <a:gd name="connsiteX167" fmla="*/ 3937994 w 12193149"/>
              <a:gd name="connsiteY167" fmla="*/ 2068106 h 2344739"/>
              <a:gd name="connsiteX168" fmla="*/ 3898423 w 12193149"/>
              <a:gd name="connsiteY168" fmla="*/ 2062451 h 2344739"/>
              <a:gd name="connsiteX169" fmla="*/ 3790908 w 12193149"/>
              <a:gd name="connsiteY169" fmla="*/ 2042213 h 2344739"/>
              <a:gd name="connsiteX170" fmla="*/ 3683661 w 12193149"/>
              <a:gd name="connsiteY170" fmla="*/ 2018290 h 2344739"/>
              <a:gd name="connsiteX171" fmla="*/ 3611183 w 12193149"/>
              <a:gd name="connsiteY171" fmla="*/ 1986019 h 2344739"/>
              <a:gd name="connsiteX172" fmla="*/ 3605003 w 12193149"/>
              <a:gd name="connsiteY172" fmla="*/ 1987381 h 2344739"/>
              <a:gd name="connsiteX173" fmla="*/ 3595884 w 12193149"/>
              <a:gd name="connsiteY173" fmla="*/ 1987545 h 2344739"/>
              <a:gd name="connsiteX174" fmla="*/ 3595649 w 12193149"/>
              <a:gd name="connsiteY174" fmla="*/ 1987276 h 2344739"/>
              <a:gd name="connsiteX175" fmla="*/ 3587126 w 12193149"/>
              <a:gd name="connsiteY175" fmla="*/ 1987966 h 2344739"/>
              <a:gd name="connsiteX176" fmla="*/ 3537283 w 12193149"/>
              <a:gd name="connsiteY176" fmla="*/ 1978267 h 2344739"/>
              <a:gd name="connsiteX177" fmla="*/ 3474371 w 12193149"/>
              <a:gd name="connsiteY177" fmla="*/ 1974606 h 2344739"/>
              <a:gd name="connsiteX178" fmla="*/ 3401876 w 12193149"/>
              <a:gd name="connsiteY178" fmla="*/ 1962558 h 2344739"/>
              <a:gd name="connsiteX179" fmla="*/ 3365036 w 12193149"/>
              <a:gd name="connsiteY179" fmla="*/ 1979510 h 2344739"/>
              <a:gd name="connsiteX180" fmla="*/ 3345174 w 12193149"/>
              <a:gd name="connsiteY180" fmla="*/ 1981192 h 2344739"/>
              <a:gd name="connsiteX181" fmla="*/ 3342846 w 12193149"/>
              <a:gd name="connsiteY181" fmla="*/ 1980217 h 2344739"/>
              <a:gd name="connsiteX182" fmla="*/ 3263504 w 12193149"/>
              <a:gd name="connsiteY182" fmla="*/ 1986094 h 2344739"/>
              <a:gd name="connsiteX183" fmla="*/ 3143704 w 12193149"/>
              <a:gd name="connsiteY183" fmla="*/ 1993869 h 2344739"/>
              <a:gd name="connsiteX184" fmla="*/ 3031439 w 12193149"/>
              <a:gd name="connsiteY184" fmla="*/ 1996512 h 2344739"/>
              <a:gd name="connsiteX185" fmla="*/ 2782717 w 12193149"/>
              <a:gd name="connsiteY185" fmla="*/ 2018333 h 2344739"/>
              <a:gd name="connsiteX186" fmla="*/ 2647675 w 12193149"/>
              <a:gd name="connsiteY186" fmla="*/ 2028869 h 2344739"/>
              <a:gd name="connsiteX187" fmla="*/ 2569176 w 12193149"/>
              <a:gd name="connsiteY187" fmla="*/ 2002628 h 2344739"/>
              <a:gd name="connsiteX188" fmla="*/ 2444403 w 12193149"/>
              <a:gd name="connsiteY188" fmla="*/ 2016529 h 2344739"/>
              <a:gd name="connsiteX189" fmla="*/ 2316260 w 12193149"/>
              <a:gd name="connsiteY189" fmla="*/ 2024996 h 2344739"/>
              <a:gd name="connsiteX190" fmla="*/ 2209726 w 12193149"/>
              <a:gd name="connsiteY190" fmla="*/ 2019763 h 2344739"/>
              <a:gd name="connsiteX191" fmla="*/ 2095813 w 12193149"/>
              <a:gd name="connsiteY191" fmla="*/ 2003052 h 2344739"/>
              <a:gd name="connsiteX192" fmla="*/ 1998504 w 12193149"/>
              <a:gd name="connsiteY192" fmla="*/ 1995032 h 2344739"/>
              <a:gd name="connsiteX193" fmla="*/ 1929320 w 12193149"/>
              <a:gd name="connsiteY193" fmla="*/ 2016977 h 2344739"/>
              <a:gd name="connsiteX194" fmla="*/ 1922798 w 12193149"/>
              <a:gd name="connsiteY194" fmla="*/ 2012146 h 2344739"/>
              <a:gd name="connsiteX195" fmla="*/ 1874228 w 12193149"/>
              <a:gd name="connsiteY195" fmla="*/ 2013741 h 2344739"/>
              <a:gd name="connsiteX196" fmla="*/ 1787803 w 12193149"/>
              <a:gd name="connsiteY196" fmla="*/ 2041363 h 2344739"/>
              <a:gd name="connsiteX197" fmla="*/ 1739352 w 12193149"/>
              <a:gd name="connsiteY197" fmla="*/ 2036312 h 2344739"/>
              <a:gd name="connsiteX198" fmla="*/ 1676219 w 12193149"/>
              <a:gd name="connsiteY198" fmla="*/ 2019963 h 2344739"/>
              <a:gd name="connsiteX199" fmla="*/ 1609817 w 12193149"/>
              <a:gd name="connsiteY199" fmla="*/ 2013066 h 2344739"/>
              <a:gd name="connsiteX200" fmla="*/ 1497258 w 12193149"/>
              <a:gd name="connsiteY200" fmla="*/ 1987476 h 2344739"/>
              <a:gd name="connsiteX201" fmla="*/ 1151127 w 12193149"/>
              <a:gd name="connsiteY201" fmla="*/ 1938041 h 2344739"/>
              <a:gd name="connsiteX202" fmla="*/ 859417 w 12193149"/>
              <a:gd name="connsiteY202" fmla="*/ 1928608 h 2344739"/>
              <a:gd name="connsiteX203" fmla="*/ 838688 w 12193149"/>
              <a:gd name="connsiteY203" fmla="*/ 1929821 h 2344739"/>
              <a:gd name="connsiteX204" fmla="*/ 817957 w 12193149"/>
              <a:gd name="connsiteY204" fmla="*/ 1927857 h 2344739"/>
              <a:gd name="connsiteX205" fmla="*/ 812654 w 12193149"/>
              <a:gd name="connsiteY205" fmla="*/ 1930751 h 2344739"/>
              <a:gd name="connsiteX206" fmla="*/ 721195 w 12193149"/>
              <a:gd name="connsiteY206" fmla="*/ 1929661 h 2344739"/>
              <a:gd name="connsiteX207" fmla="*/ 720890 w 12193149"/>
              <a:gd name="connsiteY207" fmla="*/ 1928399 h 2344739"/>
              <a:gd name="connsiteX208" fmla="*/ 710023 w 12193149"/>
              <a:gd name="connsiteY208" fmla="*/ 1922722 h 2344739"/>
              <a:gd name="connsiteX209" fmla="*/ 597940 w 12193149"/>
              <a:gd name="connsiteY209" fmla="*/ 1879864 h 2344739"/>
              <a:gd name="connsiteX210" fmla="*/ 579683 w 12193149"/>
              <a:gd name="connsiteY210" fmla="*/ 1877212 h 2344739"/>
              <a:gd name="connsiteX211" fmla="*/ 572865 w 12193149"/>
              <a:gd name="connsiteY211" fmla="*/ 1877401 h 2344739"/>
              <a:gd name="connsiteX212" fmla="*/ 446247 w 12193149"/>
              <a:gd name="connsiteY212" fmla="*/ 1839371 h 2344739"/>
              <a:gd name="connsiteX213" fmla="*/ 405163 w 12193149"/>
              <a:gd name="connsiteY213" fmla="*/ 1833548 h 2344739"/>
              <a:gd name="connsiteX214" fmla="*/ 293583 w 12193149"/>
              <a:gd name="connsiteY214" fmla="*/ 1812852 h 2344739"/>
              <a:gd name="connsiteX215" fmla="*/ 119529 w 12193149"/>
              <a:gd name="connsiteY215" fmla="*/ 1761047 h 2344739"/>
              <a:gd name="connsiteX216" fmla="*/ 16674 w 12193149"/>
              <a:gd name="connsiteY216" fmla="*/ 1758191 h 2344739"/>
              <a:gd name="connsiteX217" fmla="*/ 1150 w 12193149"/>
              <a:gd name="connsiteY217" fmla="*/ 1752722 h 2344739"/>
              <a:gd name="connsiteX218" fmla="*/ 1148 w 12193149"/>
              <a:gd name="connsiteY218" fmla="*/ 222213 h 2344739"/>
              <a:gd name="connsiteX219" fmla="*/ 1148 w 12193149"/>
              <a:gd name="connsiteY219"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8 w 12193149"/>
              <a:gd name="connsiteY3" fmla="*/ 389190 h 2344739"/>
              <a:gd name="connsiteX4" fmla="*/ 12193149 w 12193149"/>
              <a:gd name="connsiteY4" fmla="*/ 579739 h 2344739"/>
              <a:gd name="connsiteX5" fmla="*/ 12185986 w 12193149"/>
              <a:gd name="connsiteY5" fmla="*/ 584189 h 2344739"/>
              <a:gd name="connsiteX6" fmla="*/ 12156363 w 12193149"/>
              <a:gd name="connsiteY6" fmla="*/ 597366 h 2344739"/>
              <a:gd name="connsiteX7" fmla="*/ 12139215 w 12193149"/>
              <a:gd name="connsiteY7" fmla="*/ 623179 h 2344739"/>
              <a:gd name="connsiteX8" fmla="*/ 12126327 w 12193149"/>
              <a:gd name="connsiteY8" fmla="*/ 624690 h 2344739"/>
              <a:gd name="connsiteX9" fmla="*/ 12124007 w 12193149"/>
              <a:gd name="connsiteY9" fmla="*/ 624794 h 2344739"/>
              <a:gd name="connsiteX10" fmla="*/ 12116854 w 12193149"/>
              <a:gd name="connsiteY10" fmla="*/ 628608 h 2344739"/>
              <a:gd name="connsiteX11" fmla="*/ 12099497 w 12193149"/>
              <a:gd name="connsiteY11" fmla="*/ 628139 h 2344739"/>
              <a:gd name="connsiteX12" fmla="*/ 12087073 w 12193149"/>
              <a:gd name="connsiteY12" fmla="*/ 636341 h 2344739"/>
              <a:gd name="connsiteX13" fmla="*/ 12031073 w 12193149"/>
              <a:gd name="connsiteY13" fmla="*/ 680009 h 2344739"/>
              <a:gd name="connsiteX14" fmla="*/ 11995833 w 12193149"/>
              <a:gd name="connsiteY14" fmla="*/ 703458 h 2344739"/>
              <a:gd name="connsiteX15" fmla="*/ 11979717 w 12193149"/>
              <a:gd name="connsiteY15" fmla="*/ 708161 h 2344739"/>
              <a:gd name="connsiteX16" fmla="*/ 11959046 w 12193149"/>
              <a:gd name="connsiteY16" fmla="*/ 717558 h 2344739"/>
              <a:gd name="connsiteX17" fmla="*/ 11920454 w 12193149"/>
              <a:gd name="connsiteY17" fmla="*/ 730883 h 2344739"/>
              <a:gd name="connsiteX18" fmla="*/ 11903656 w 12193149"/>
              <a:gd name="connsiteY18" fmla="*/ 742426 h 2344739"/>
              <a:gd name="connsiteX19" fmla="*/ 11895048 w 12193149"/>
              <a:gd name="connsiteY19" fmla="*/ 744791 h 2344739"/>
              <a:gd name="connsiteX20" fmla="*/ 11891968 w 12193149"/>
              <a:gd name="connsiteY20" fmla="*/ 755729 h 2344739"/>
              <a:gd name="connsiteX21" fmla="*/ 11870776 w 12193149"/>
              <a:gd name="connsiteY21" fmla="*/ 777816 h 2344739"/>
              <a:gd name="connsiteX22" fmla="*/ 11813376 w 12193149"/>
              <a:gd name="connsiteY22" fmla="*/ 797659 h 2344739"/>
              <a:gd name="connsiteX23" fmla="*/ 11590693 w 12193149"/>
              <a:gd name="connsiteY23" fmla="*/ 963777 h 2344739"/>
              <a:gd name="connsiteX24" fmla="*/ 11506817 w 12193149"/>
              <a:gd name="connsiteY24" fmla="*/ 1033623 h 2344739"/>
              <a:gd name="connsiteX25" fmla="*/ 11280332 w 12193149"/>
              <a:gd name="connsiteY25" fmla="*/ 1223571 h 2344739"/>
              <a:gd name="connsiteX26" fmla="*/ 11228309 w 12193149"/>
              <a:gd name="connsiteY26" fmla="*/ 1276236 h 2344739"/>
              <a:gd name="connsiteX27" fmla="*/ 11218087 w 12193149"/>
              <a:gd name="connsiteY27" fmla="*/ 1275961 h 2344739"/>
              <a:gd name="connsiteX28" fmla="*/ 11217184 w 12193149"/>
              <a:gd name="connsiteY28" fmla="*/ 1275018 h 2344739"/>
              <a:gd name="connsiteX29" fmla="*/ 11188885 w 12193149"/>
              <a:gd name="connsiteY29" fmla="*/ 1292383 h 2344739"/>
              <a:gd name="connsiteX30" fmla="*/ 11184501 w 12193149"/>
              <a:gd name="connsiteY30" fmla="*/ 1292525 h 2344739"/>
              <a:gd name="connsiteX31" fmla="*/ 11166854 w 12193149"/>
              <a:gd name="connsiteY31" fmla="*/ 1306612 h 2344739"/>
              <a:gd name="connsiteX32" fmla="*/ 11157311 w 12193149"/>
              <a:gd name="connsiteY32" fmla="*/ 1312414 h 2344739"/>
              <a:gd name="connsiteX33" fmla="*/ 11155496 w 12193149"/>
              <a:gd name="connsiteY33" fmla="*/ 1317097 h 2344739"/>
              <a:gd name="connsiteX34" fmla="*/ 11140961 w 12193149"/>
              <a:gd name="connsiteY34" fmla="*/ 1324115 h 2344739"/>
              <a:gd name="connsiteX35" fmla="*/ 11138961 w 12193149"/>
              <a:gd name="connsiteY35" fmla="*/ 1323772 h 2344739"/>
              <a:gd name="connsiteX36" fmla="*/ 11128208 w 12193149"/>
              <a:gd name="connsiteY36" fmla="*/ 1333832 h 2344739"/>
              <a:gd name="connsiteX37" fmla="*/ 11120691 w 12193149"/>
              <a:gd name="connsiteY37" fmla="*/ 1347424 h 2344739"/>
              <a:gd name="connsiteX38" fmla="*/ 10894683 w 12193149"/>
              <a:gd name="connsiteY38" fmla="*/ 1473399 h 2344739"/>
              <a:gd name="connsiteX39" fmla="*/ 10773300 w 12193149"/>
              <a:gd name="connsiteY39" fmla="*/ 1523191 h 2344739"/>
              <a:gd name="connsiteX40" fmla="*/ 10627668 w 12193149"/>
              <a:gd name="connsiteY40" fmla="*/ 1559229 h 2344739"/>
              <a:gd name="connsiteX41" fmla="*/ 10581895 w 12193149"/>
              <a:gd name="connsiteY41" fmla="*/ 1568689 h 2344739"/>
              <a:gd name="connsiteX42" fmla="*/ 10547790 w 12193149"/>
              <a:gd name="connsiteY42" fmla="*/ 1598423 h 2344739"/>
              <a:gd name="connsiteX43" fmla="*/ 10529643 w 12193149"/>
              <a:gd name="connsiteY43" fmla="*/ 1596907 h 2344739"/>
              <a:gd name="connsiteX44" fmla="*/ 10526446 w 12193149"/>
              <a:gd name="connsiteY44" fmla="*/ 1596411 h 2344739"/>
              <a:gd name="connsiteX45" fmla="*/ 10515129 w 12193149"/>
              <a:gd name="connsiteY45" fmla="*/ 1599537 h 2344739"/>
              <a:gd name="connsiteX46" fmla="*/ 10491735 w 12193149"/>
              <a:gd name="connsiteY46" fmla="*/ 1594156 h 2344739"/>
              <a:gd name="connsiteX47" fmla="*/ 10471418 w 12193149"/>
              <a:gd name="connsiteY47" fmla="*/ 1601693 h 2344739"/>
              <a:gd name="connsiteX48" fmla="*/ 10377042 w 12193149"/>
              <a:gd name="connsiteY48" fmla="*/ 1644598 h 2344739"/>
              <a:gd name="connsiteX49" fmla="*/ 10319338 w 12193149"/>
              <a:gd name="connsiteY49" fmla="*/ 1666221 h 2344739"/>
              <a:gd name="connsiteX50" fmla="*/ 10295467 w 12193149"/>
              <a:gd name="connsiteY50" fmla="*/ 1668079 h 2344739"/>
              <a:gd name="connsiteX51" fmla="*/ 10263443 w 12193149"/>
              <a:gd name="connsiteY51" fmla="*/ 1674948 h 2344739"/>
              <a:gd name="connsiteX52" fmla="*/ 10205418 w 12193149"/>
              <a:gd name="connsiteY52" fmla="*/ 1682149 h 2344739"/>
              <a:gd name="connsiteX53" fmla="*/ 10177759 w 12193149"/>
              <a:gd name="connsiteY53" fmla="*/ 1692943 h 2344739"/>
              <a:gd name="connsiteX54" fmla="*/ 10165070 w 12193149"/>
              <a:gd name="connsiteY54" fmla="*/ 1693739 h 2344739"/>
              <a:gd name="connsiteX55" fmla="*/ 10156308 w 12193149"/>
              <a:gd name="connsiteY55" fmla="*/ 1707487 h 2344739"/>
              <a:gd name="connsiteX56" fmla="*/ 10118267 w 12193149"/>
              <a:gd name="connsiteY56" fmla="*/ 1731142 h 2344739"/>
              <a:gd name="connsiteX57" fmla="*/ 10083317 w 12193149"/>
              <a:gd name="connsiteY57" fmla="*/ 1743296 h 2344739"/>
              <a:gd name="connsiteX58" fmla="*/ 10040388 w 12193149"/>
              <a:gd name="connsiteY58" fmla="*/ 1741632 h 2344739"/>
              <a:gd name="connsiteX59" fmla="*/ 9961167 w 12193149"/>
              <a:gd name="connsiteY59" fmla="*/ 1757147 h 2344739"/>
              <a:gd name="connsiteX60" fmla="*/ 9848940 w 12193149"/>
              <a:gd name="connsiteY60" fmla="*/ 1763915 h 2344739"/>
              <a:gd name="connsiteX61" fmla="*/ 9729457 w 12193149"/>
              <a:gd name="connsiteY61" fmla="*/ 1784122 h 2344739"/>
              <a:gd name="connsiteX62" fmla="*/ 9613704 w 12193149"/>
              <a:gd name="connsiteY62" fmla="*/ 1812371 h 2344739"/>
              <a:gd name="connsiteX63" fmla="*/ 9338590 w 12193149"/>
              <a:gd name="connsiteY63" fmla="*/ 1869293 h 2344739"/>
              <a:gd name="connsiteX64" fmla="*/ 9232518 w 12193149"/>
              <a:gd name="connsiteY64" fmla="*/ 1893149 h 2344739"/>
              <a:gd name="connsiteX65" fmla="*/ 9156690 w 12193149"/>
              <a:gd name="connsiteY65" fmla="*/ 1903228 h 2344739"/>
              <a:gd name="connsiteX66" fmla="*/ 9054601 w 12193149"/>
              <a:gd name="connsiteY66" fmla="*/ 1910755 h 2344739"/>
              <a:gd name="connsiteX67" fmla="*/ 9006634 w 12193149"/>
              <a:gd name="connsiteY67" fmla="*/ 1914040 h 2344739"/>
              <a:gd name="connsiteX68" fmla="*/ 9006349 w 12193149"/>
              <a:gd name="connsiteY68" fmla="*/ 1913800 h 2344739"/>
              <a:gd name="connsiteX69" fmla="*/ 8997380 w 12193149"/>
              <a:gd name="connsiteY69" fmla="*/ 1915011 h 2344739"/>
              <a:gd name="connsiteX70" fmla="*/ 8991542 w 12193149"/>
              <a:gd name="connsiteY70" fmla="*/ 1917072 h 2344739"/>
              <a:gd name="connsiteX71" fmla="*/ 8975485 w 12193149"/>
              <a:gd name="connsiteY71" fmla="*/ 1920298 h 2344739"/>
              <a:gd name="connsiteX72" fmla="*/ 8969159 w 12193149"/>
              <a:gd name="connsiteY72" fmla="*/ 1919598 h 2344739"/>
              <a:gd name="connsiteX73" fmla="*/ 8964196 w 12193149"/>
              <a:gd name="connsiteY73" fmla="*/ 1917373 h 2344739"/>
              <a:gd name="connsiteX74" fmla="*/ 8930136 w 12193149"/>
              <a:gd name="connsiteY74" fmla="*/ 1914185 h 2344739"/>
              <a:gd name="connsiteX75" fmla="*/ 8753592 w 12193149"/>
              <a:gd name="connsiteY75" fmla="*/ 1933417 h 2344739"/>
              <a:gd name="connsiteX76" fmla="*/ 8708995 w 12193149"/>
              <a:gd name="connsiteY76" fmla="*/ 1935518 h 2344739"/>
              <a:gd name="connsiteX77" fmla="*/ 8597219 w 12193149"/>
              <a:gd name="connsiteY77" fmla="*/ 1944090 h 2344739"/>
              <a:gd name="connsiteX78" fmla="*/ 8526378 w 12193149"/>
              <a:gd name="connsiteY78" fmla="*/ 1929248 h 2344739"/>
              <a:gd name="connsiteX79" fmla="*/ 8512131 w 12193149"/>
              <a:gd name="connsiteY79" fmla="*/ 1935163 h 2344739"/>
              <a:gd name="connsiteX80" fmla="*/ 8507315 w 12193149"/>
              <a:gd name="connsiteY80" fmla="*/ 1938164 h 2344739"/>
              <a:gd name="connsiteX81" fmla="*/ 8499116 w 12193149"/>
              <a:gd name="connsiteY81" fmla="*/ 1940902 h 2344739"/>
              <a:gd name="connsiteX82" fmla="*/ 8498742 w 12193149"/>
              <a:gd name="connsiteY82" fmla="*/ 1940723 h 2344739"/>
              <a:gd name="connsiteX83" fmla="*/ 8491397 w 12193149"/>
              <a:gd name="connsiteY83" fmla="*/ 1943773 h 2344739"/>
              <a:gd name="connsiteX84" fmla="*/ 8368330 w 12193149"/>
              <a:gd name="connsiteY84" fmla="*/ 1957815 h 2344739"/>
              <a:gd name="connsiteX85" fmla="*/ 8354947 w 12193149"/>
              <a:gd name="connsiteY85" fmla="*/ 1958009 h 2344739"/>
              <a:gd name="connsiteX86" fmla="*/ 8321252 w 12193149"/>
              <a:gd name="connsiteY86" fmla="*/ 1974587 h 2344739"/>
              <a:gd name="connsiteX87" fmla="*/ 8315581 w 12193149"/>
              <a:gd name="connsiteY87" fmla="*/ 1974913 h 2344739"/>
              <a:gd name="connsiteX88" fmla="*/ 8296322 w 12193149"/>
              <a:gd name="connsiteY88" fmla="*/ 1988808 h 2344739"/>
              <a:gd name="connsiteX89" fmla="*/ 8285424 w 12193149"/>
              <a:gd name="connsiteY89" fmla="*/ 1994631 h 2344739"/>
              <a:gd name="connsiteX90" fmla="*/ 8284298 w 12193149"/>
              <a:gd name="connsiteY90" fmla="*/ 1999074 h 2344739"/>
              <a:gd name="connsiteX91" fmla="*/ 8267224 w 12193149"/>
              <a:gd name="connsiteY91" fmla="*/ 2006249 h 2344739"/>
              <a:gd name="connsiteX92" fmla="*/ 8264525 w 12193149"/>
              <a:gd name="connsiteY92" fmla="*/ 2006019 h 2344739"/>
              <a:gd name="connsiteX93" fmla="*/ 8253181 w 12193149"/>
              <a:gd name="connsiteY93" fmla="*/ 2015862 h 2344739"/>
              <a:gd name="connsiteX94" fmla="*/ 8246982 w 12193149"/>
              <a:gd name="connsiteY94" fmla="*/ 2028854 h 2344739"/>
              <a:gd name="connsiteX95" fmla="*/ 8091420 w 12193149"/>
              <a:gd name="connsiteY95" fmla="*/ 2075015 h 2344739"/>
              <a:gd name="connsiteX96" fmla="*/ 7906555 w 12193149"/>
              <a:gd name="connsiteY96" fmla="*/ 2116988 h 2344739"/>
              <a:gd name="connsiteX97" fmla="*/ 7719893 w 12193149"/>
              <a:gd name="connsiteY97" fmla="*/ 2142703 h 2344739"/>
              <a:gd name="connsiteX98" fmla="*/ 7615495 w 12193149"/>
              <a:gd name="connsiteY98" fmla="*/ 2139232 h 2344739"/>
              <a:gd name="connsiteX99" fmla="*/ 7528691 w 12193149"/>
              <a:gd name="connsiteY99" fmla="*/ 2145060 h 2344739"/>
              <a:gd name="connsiteX100" fmla="*/ 7520719 w 12193149"/>
              <a:gd name="connsiteY100" fmla="*/ 2147613 h 2344739"/>
              <a:gd name="connsiteX101" fmla="*/ 7508559 w 12193149"/>
              <a:gd name="connsiteY101" fmla="*/ 2148948 h 2344739"/>
              <a:gd name="connsiteX102" fmla="*/ 7508188 w 12193149"/>
              <a:gd name="connsiteY102" fmla="*/ 2148621 h 2344739"/>
              <a:gd name="connsiteX103" fmla="*/ 7496943 w 12193149"/>
              <a:gd name="connsiteY103" fmla="*/ 2150573 h 2344739"/>
              <a:gd name="connsiteX104" fmla="*/ 7219707 w 12193149"/>
              <a:gd name="connsiteY104" fmla="*/ 2156680 h 2344739"/>
              <a:gd name="connsiteX105" fmla="*/ 7202249 w 12193149"/>
              <a:gd name="connsiteY105" fmla="*/ 2161230 h 2344739"/>
              <a:gd name="connsiteX106" fmla="*/ 7198152 w 12193149"/>
              <a:gd name="connsiteY106" fmla="*/ 2166588 h 2344739"/>
              <a:gd name="connsiteX107" fmla="*/ 7171956 w 12193149"/>
              <a:gd name="connsiteY107" fmla="*/ 2171236 h 2344739"/>
              <a:gd name="connsiteX108" fmla="*/ 7098136 w 12193149"/>
              <a:gd name="connsiteY108" fmla="*/ 2183464 h 2344739"/>
              <a:gd name="connsiteX109" fmla="*/ 7019644 w 12193149"/>
              <a:gd name="connsiteY109" fmla="*/ 2183090 h 2344739"/>
              <a:gd name="connsiteX110" fmla="*/ 6905294 w 12193149"/>
              <a:gd name="connsiteY110" fmla="*/ 2212596 h 2344739"/>
              <a:gd name="connsiteX111" fmla="*/ 6709370 w 12193149"/>
              <a:gd name="connsiteY111" fmla="*/ 2240551 h 2344739"/>
              <a:gd name="connsiteX112" fmla="*/ 6550602 w 12193149"/>
              <a:gd name="connsiteY112" fmla="*/ 2269327 h 2344739"/>
              <a:gd name="connsiteX113" fmla="*/ 6318708 w 12193149"/>
              <a:gd name="connsiteY113" fmla="*/ 2316127 h 2344739"/>
              <a:gd name="connsiteX114" fmla="*/ 6169822 w 12193149"/>
              <a:gd name="connsiteY114" fmla="*/ 2318214 h 2344739"/>
              <a:gd name="connsiteX115" fmla="*/ 6074996 w 12193149"/>
              <a:gd name="connsiteY115" fmla="*/ 2338676 h 2344739"/>
              <a:gd name="connsiteX116" fmla="*/ 6069677 w 12193149"/>
              <a:gd name="connsiteY116" fmla="*/ 2337139 h 2344739"/>
              <a:gd name="connsiteX117" fmla="*/ 6049786 w 12193149"/>
              <a:gd name="connsiteY117" fmla="*/ 2337822 h 2344739"/>
              <a:gd name="connsiteX118" fmla="*/ 6042433 w 12193149"/>
              <a:gd name="connsiteY118" fmla="*/ 2329473 h 2344739"/>
              <a:gd name="connsiteX119" fmla="*/ 6011238 w 12193149"/>
              <a:gd name="connsiteY119" fmla="*/ 2324380 h 2344739"/>
              <a:gd name="connsiteX120" fmla="*/ 5958523 w 12193149"/>
              <a:gd name="connsiteY120" fmla="*/ 2328024 h 2344739"/>
              <a:gd name="connsiteX121" fmla="*/ 5760067 w 12193149"/>
              <a:gd name="connsiteY121" fmla="*/ 2343716 h 2344739"/>
              <a:gd name="connsiteX122" fmla="*/ 5628108 w 12193149"/>
              <a:gd name="connsiteY122" fmla="*/ 2344739 h 2344739"/>
              <a:gd name="connsiteX123" fmla="*/ 5472054 w 12193149"/>
              <a:gd name="connsiteY123" fmla="*/ 2330719 h 2344739"/>
              <a:gd name="connsiteX124" fmla="*/ 5433909 w 12193149"/>
              <a:gd name="connsiteY124" fmla="*/ 2319466 h 2344739"/>
              <a:gd name="connsiteX125" fmla="*/ 5382817 w 12193149"/>
              <a:gd name="connsiteY125" fmla="*/ 2301764 h 2344739"/>
              <a:gd name="connsiteX126" fmla="*/ 5262912 w 12193149"/>
              <a:gd name="connsiteY126" fmla="*/ 2281347 h 2344739"/>
              <a:gd name="connsiteX127" fmla="*/ 5224109 w 12193149"/>
              <a:gd name="connsiteY127" fmla="*/ 2270223 h 2344739"/>
              <a:gd name="connsiteX128" fmla="*/ 5175808 w 12193149"/>
              <a:gd name="connsiteY128" fmla="*/ 2267233 h 2344739"/>
              <a:gd name="connsiteX129" fmla="*/ 5157702 w 12193149"/>
              <a:gd name="connsiteY129" fmla="*/ 2260010 h 2344739"/>
              <a:gd name="connsiteX130" fmla="*/ 5143747 w 12193149"/>
              <a:gd name="connsiteY130" fmla="*/ 2256610 h 2344739"/>
              <a:gd name="connsiteX131" fmla="*/ 5140744 w 12193149"/>
              <a:gd name="connsiteY131" fmla="*/ 2254509 h 2344739"/>
              <a:gd name="connsiteX132" fmla="*/ 5122807 w 12193149"/>
              <a:gd name="connsiteY132" fmla="*/ 2243656 h 2344739"/>
              <a:gd name="connsiteX133" fmla="*/ 5066938 w 12193149"/>
              <a:gd name="connsiteY133" fmla="*/ 2250227 h 2344739"/>
              <a:gd name="connsiteX134" fmla="*/ 5012662 w 12193149"/>
              <a:gd name="connsiteY134" fmla="*/ 2233846 h 2344739"/>
              <a:gd name="connsiteX135" fmla="*/ 4841589 w 12193149"/>
              <a:gd name="connsiteY135" fmla="*/ 2209829 h 2344739"/>
              <a:gd name="connsiteX136" fmla="*/ 4763595 w 12193149"/>
              <a:gd name="connsiteY136" fmla="*/ 2182061 h 2344739"/>
              <a:gd name="connsiteX137" fmla="*/ 4724334 w 12193149"/>
              <a:gd name="connsiteY137" fmla="*/ 2173047 h 2344739"/>
              <a:gd name="connsiteX138" fmla="*/ 4722324 w 12193149"/>
              <a:gd name="connsiteY138" fmla="*/ 2172298 h 2344739"/>
              <a:gd name="connsiteX139" fmla="*/ 4723259 w 12193149"/>
              <a:gd name="connsiteY139" fmla="*/ 2172087 h 2344739"/>
              <a:gd name="connsiteX140" fmla="*/ 4718350 w 12193149"/>
              <a:gd name="connsiteY140" fmla="*/ 2170817 h 2344739"/>
              <a:gd name="connsiteX141" fmla="*/ 4722324 w 12193149"/>
              <a:gd name="connsiteY141" fmla="*/ 2172298 h 2344739"/>
              <a:gd name="connsiteX142" fmla="*/ 4716674 w 12193149"/>
              <a:gd name="connsiteY142" fmla="*/ 2173573 h 2344739"/>
              <a:gd name="connsiteX143" fmla="*/ 4516962 w 12193149"/>
              <a:gd name="connsiteY143" fmla="*/ 2163671 h 2344739"/>
              <a:gd name="connsiteX144" fmla="*/ 4429691 w 12193149"/>
              <a:gd name="connsiteY144" fmla="*/ 2153020 h 2344739"/>
              <a:gd name="connsiteX145" fmla="*/ 4364023 w 12193149"/>
              <a:gd name="connsiteY145" fmla="*/ 2151674 h 2344739"/>
              <a:gd name="connsiteX146" fmla="*/ 4318114 w 12193149"/>
              <a:gd name="connsiteY146" fmla="*/ 2158289 h 2344739"/>
              <a:gd name="connsiteX147" fmla="*/ 4316258 w 12193149"/>
              <a:gd name="connsiteY147" fmla="*/ 2156948 h 2344739"/>
              <a:gd name="connsiteX148" fmla="*/ 4296292 w 12193149"/>
              <a:gd name="connsiteY148" fmla="*/ 2155069 h 2344739"/>
              <a:gd name="connsiteX149" fmla="*/ 4291212 w 12193149"/>
              <a:gd name="connsiteY149" fmla="*/ 2157986 h 2344739"/>
              <a:gd name="connsiteX150" fmla="*/ 4277290 w 12193149"/>
              <a:gd name="connsiteY150" fmla="*/ 2157740 h 2344739"/>
              <a:gd name="connsiteX151" fmla="*/ 4249265 w 12193149"/>
              <a:gd name="connsiteY151" fmla="*/ 2160064 h 2344739"/>
              <a:gd name="connsiteX152" fmla="*/ 4203199 w 12193149"/>
              <a:gd name="connsiteY152" fmla="*/ 2157269 h 2344739"/>
              <a:gd name="connsiteX153" fmla="*/ 4202893 w 12193149"/>
              <a:gd name="connsiteY153" fmla="*/ 2156010 h 2344739"/>
              <a:gd name="connsiteX154" fmla="*/ 4192396 w 12193149"/>
              <a:gd name="connsiteY154" fmla="*/ 2150376 h 2344739"/>
              <a:gd name="connsiteX155" fmla="*/ 4143893 w 12193149"/>
              <a:gd name="connsiteY155" fmla="*/ 2134511 h 2344739"/>
              <a:gd name="connsiteX156" fmla="*/ 4084245 w 12193149"/>
              <a:gd name="connsiteY156" fmla="*/ 2107978 h 2344739"/>
              <a:gd name="connsiteX157" fmla="*/ 4075694 w 12193149"/>
              <a:gd name="connsiteY157" fmla="*/ 2107143 h 2344739"/>
              <a:gd name="connsiteX158" fmla="*/ 4075575 w 12193149"/>
              <a:gd name="connsiteY158" fmla="*/ 2106844 h 2344739"/>
              <a:gd name="connsiteX159" fmla="*/ 4066658 w 12193149"/>
              <a:gd name="connsiteY159" fmla="*/ 2105400 h 2344739"/>
              <a:gd name="connsiteX160" fmla="*/ 4060102 w 12193149"/>
              <a:gd name="connsiteY160" fmla="*/ 2105618 h 2344739"/>
              <a:gd name="connsiteX161" fmla="*/ 4043512 w 12193149"/>
              <a:gd name="connsiteY161" fmla="*/ 2103997 h 2344739"/>
              <a:gd name="connsiteX162" fmla="*/ 4038145 w 12193149"/>
              <a:gd name="connsiteY162" fmla="*/ 2101563 h 2344739"/>
              <a:gd name="connsiteX163" fmla="*/ 4036511 w 12193149"/>
              <a:gd name="connsiteY163" fmla="*/ 2097896 h 2344739"/>
              <a:gd name="connsiteX164" fmla="*/ 4034926 w 12193149"/>
              <a:gd name="connsiteY164" fmla="*/ 2098131 h 2344739"/>
              <a:gd name="connsiteX165" fmla="*/ 4005686 w 12193149"/>
              <a:gd name="connsiteY165" fmla="*/ 2085563 h 2344739"/>
              <a:gd name="connsiteX166" fmla="*/ 3937994 w 12193149"/>
              <a:gd name="connsiteY166" fmla="*/ 2068106 h 2344739"/>
              <a:gd name="connsiteX167" fmla="*/ 3898423 w 12193149"/>
              <a:gd name="connsiteY167" fmla="*/ 2062451 h 2344739"/>
              <a:gd name="connsiteX168" fmla="*/ 3790908 w 12193149"/>
              <a:gd name="connsiteY168" fmla="*/ 2042213 h 2344739"/>
              <a:gd name="connsiteX169" fmla="*/ 3683661 w 12193149"/>
              <a:gd name="connsiteY169" fmla="*/ 2018290 h 2344739"/>
              <a:gd name="connsiteX170" fmla="*/ 3611183 w 12193149"/>
              <a:gd name="connsiteY170" fmla="*/ 1986019 h 2344739"/>
              <a:gd name="connsiteX171" fmla="*/ 3605003 w 12193149"/>
              <a:gd name="connsiteY171" fmla="*/ 1987381 h 2344739"/>
              <a:gd name="connsiteX172" fmla="*/ 3595884 w 12193149"/>
              <a:gd name="connsiteY172" fmla="*/ 1987545 h 2344739"/>
              <a:gd name="connsiteX173" fmla="*/ 3595649 w 12193149"/>
              <a:gd name="connsiteY173" fmla="*/ 1987276 h 2344739"/>
              <a:gd name="connsiteX174" fmla="*/ 3587126 w 12193149"/>
              <a:gd name="connsiteY174" fmla="*/ 1987966 h 2344739"/>
              <a:gd name="connsiteX175" fmla="*/ 3537283 w 12193149"/>
              <a:gd name="connsiteY175" fmla="*/ 1978267 h 2344739"/>
              <a:gd name="connsiteX176" fmla="*/ 3474371 w 12193149"/>
              <a:gd name="connsiteY176" fmla="*/ 1974606 h 2344739"/>
              <a:gd name="connsiteX177" fmla="*/ 3401876 w 12193149"/>
              <a:gd name="connsiteY177" fmla="*/ 1962558 h 2344739"/>
              <a:gd name="connsiteX178" fmla="*/ 3365036 w 12193149"/>
              <a:gd name="connsiteY178" fmla="*/ 1979510 h 2344739"/>
              <a:gd name="connsiteX179" fmla="*/ 3345174 w 12193149"/>
              <a:gd name="connsiteY179" fmla="*/ 1981192 h 2344739"/>
              <a:gd name="connsiteX180" fmla="*/ 3342846 w 12193149"/>
              <a:gd name="connsiteY180" fmla="*/ 1980217 h 2344739"/>
              <a:gd name="connsiteX181" fmla="*/ 3263504 w 12193149"/>
              <a:gd name="connsiteY181" fmla="*/ 1986094 h 2344739"/>
              <a:gd name="connsiteX182" fmla="*/ 3143704 w 12193149"/>
              <a:gd name="connsiteY182" fmla="*/ 1993869 h 2344739"/>
              <a:gd name="connsiteX183" fmla="*/ 3031439 w 12193149"/>
              <a:gd name="connsiteY183" fmla="*/ 1996512 h 2344739"/>
              <a:gd name="connsiteX184" fmla="*/ 2782717 w 12193149"/>
              <a:gd name="connsiteY184" fmla="*/ 2018333 h 2344739"/>
              <a:gd name="connsiteX185" fmla="*/ 2647675 w 12193149"/>
              <a:gd name="connsiteY185" fmla="*/ 2028869 h 2344739"/>
              <a:gd name="connsiteX186" fmla="*/ 2569176 w 12193149"/>
              <a:gd name="connsiteY186" fmla="*/ 2002628 h 2344739"/>
              <a:gd name="connsiteX187" fmla="*/ 2444403 w 12193149"/>
              <a:gd name="connsiteY187" fmla="*/ 2016529 h 2344739"/>
              <a:gd name="connsiteX188" fmla="*/ 2316260 w 12193149"/>
              <a:gd name="connsiteY188" fmla="*/ 2024996 h 2344739"/>
              <a:gd name="connsiteX189" fmla="*/ 2209726 w 12193149"/>
              <a:gd name="connsiteY189" fmla="*/ 2019763 h 2344739"/>
              <a:gd name="connsiteX190" fmla="*/ 2095813 w 12193149"/>
              <a:gd name="connsiteY190" fmla="*/ 2003052 h 2344739"/>
              <a:gd name="connsiteX191" fmla="*/ 1998504 w 12193149"/>
              <a:gd name="connsiteY191" fmla="*/ 1995032 h 2344739"/>
              <a:gd name="connsiteX192" fmla="*/ 1929320 w 12193149"/>
              <a:gd name="connsiteY192" fmla="*/ 2016977 h 2344739"/>
              <a:gd name="connsiteX193" fmla="*/ 1922798 w 12193149"/>
              <a:gd name="connsiteY193" fmla="*/ 2012146 h 2344739"/>
              <a:gd name="connsiteX194" fmla="*/ 1874228 w 12193149"/>
              <a:gd name="connsiteY194" fmla="*/ 2013741 h 2344739"/>
              <a:gd name="connsiteX195" fmla="*/ 1787803 w 12193149"/>
              <a:gd name="connsiteY195" fmla="*/ 2041363 h 2344739"/>
              <a:gd name="connsiteX196" fmla="*/ 1739352 w 12193149"/>
              <a:gd name="connsiteY196" fmla="*/ 2036312 h 2344739"/>
              <a:gd name="connsiteX197" fmla="*/ 1676219 w 12193149"/>
              <a:gd name="connsiteY197" fmla="*/ 2019963 h 2344739"/>
              <a:gd name="connsiteX198" fmla="*/ 1609817 w 12193149"/>
              <a:gd name="connsiteY198" fmla="*/ 2013066 h 2344739"/>
              <a:gd name="connsiteX199" fmla="*/ 1497258 w 12193149"/>
              <a:gd name="connsiteY199" fmla="*/ 1987476 h 2344739"/>
              <a:gd name="connsiteX200" fmla="*/ 1151127 w 12193149"/>
              <a:gd name="connsiteY200" fmla="*/ 1938041 h 2344739"/>
              <a:gd name="connsiteX201" fmla="*/ 859417 w 12193149"/>
              <a:gd name="connsiteY201" fmla="*/ 1928608 h 2344739"/>
              <a:gd name="connsiteX202" fmla="*/ 838688 w 12193149"/>
              <a:gd name="connsiteY202" fmla="*/ 1929821 h 2344739"/>
              <a:gd name="connsiteX203" fmla="*/ 817957 w 12193149"/>
              <a:gd name="connsiteY203" fmla="*/ 1927857 h 2344739"/>
              <a:gd name="connsiteX204" fmla="*/ 812654 w 12193149"/>
              <a:gd name="connsiteY204" fmla="*/ 1930751 h 2344739"/>
              <a:gd name="connsiteX205" fmla="*/ 721195 w 12193149"/>
              <a:gd name="connsiteY205" fmla="*/ 1929661 h 2344739"/>
              <a:gd name="connsiteX206" fmla="*/ 720890 w 12193149"/>
              <a:gd name="connsiteY206" fmla="*/ 1928399 h 2344739"/>
              <a:gd name="connsiteX207" fmla="*/ 710023 w 12193149"/>
              <a:gd name="connsiteY207" fmla="*/ 1922722 h 2344739"/>
              <a:gd name="connsiteX208" fmla="*/ 597940 w 12193149"/>
              <a:gd name="connsiteY208" fmla="*/ 1879864 h 2344739"/>
              <a:gd name="connsiteX209" fmla="*/ 579683 w 12193149"/>
              <a:gd name="connsiteY209" fmla="*/ 1877212 h 2344739"/>
              <a:gd name="connsiteX210" fmla="*/ 572865 w 12193149"/>
              <a:gd name="connsiteY210" fmla="*/ 1877401 h 2344739"/>
              <a:gd name="connsiteX211" fmla="*/ 446247 w 12193149"/>
              <a:gd name="connsiteY211" fmla="*/ 1839371 h 2344739"/>
              <a:gd name="connsiteX212" fmla="*/ 405163 w 12193149"/>
              <a:gd name="connsiteY212" fmla="*/ 1833548 h 2344739"/>
              <a:gd name="connsiteX213" fmla="*/ 293583 w 12193149"/>
              <a:gd name="connsiteY213" fmla="*/ 1812852 h 2344739"/>
              <a:gd name="connsiteX214" fmla="*/ 119529 w 12193149"/>
              <a:gd name="connsiteY214" fmla="*/ 1761047 h 2344739"/>
              <a:gd name="connsiteX215" fmla="*/ 16674 w 12193149"/>
              <a:gd name="connsiteY215" fmla="*/ 1758191 h 2344739"/>
              <a:gd name="connsiteX216" fmla="*/ 1150 w 12193149"/>
              <a:gd name="connsiteY216" fmla="*/ 1752722 h 2344739"/>
              <a:gd name="connsiteX217" fmla="*/ 1148 w 12193149"/>
              <a:gd name="connsiteY217" fmla="*/ 222213 h 2344739"/>
              <a:gd name="connsiteX218" fmla="*/ 1148 w 12193149"/>
              <a:gd name="connsiteY218" fmla="*/ 0 h 2344739"/>
              <a:gd name="connsiteX0" fmla="*/ 1148 w 12193149"/>
              <a:gd name="connsiteY0" fmla="*/ 0 h 2344739"/>
              <a:gd name="connsiteX1" fmla="*/ 12193148 w 12193149"/>
              <a:gd name="connsiteY1" fmla="*/ 0 h 2344739"/>
              <a:gd name="connsiteX2" fmla="*/ 12193148 w 12193149"/>
              <a:gd name="connsiteY2" fmla="*/ 222213 h 2344739"/>
              <a:gd name="connsiteX3" fmla="*/ 12193149 w 12193149"/>
              <a:gd name="connsiteY3" fmla="*/ 579739 h 2344739"/>
              <a:gd name="connsiteX4" fmla="*/ 12185986 w 12193149"/>
              <a:gd name="connsiteY4" fmla="*/ 584189 h 2344739"/>
              <a:gd name="connsiteX5" fmla="*/ 12156363 w 12193149"/>
              <a:gd name="connsiteY5" fmla="*/ 597366 h 2344739"/>
              <a:gd name="connsiteX6" fmla="*/ 12139215 w 12193149"/>
              <a:gd name="connsiteY6" fmla="*/ 623179 h 2344739"/>
              <a:gd name="connsiteX7" fmla="*/ 12126327 w 12193149"/>
              <a:gd name="connsiteY7" fmla="*/ 624690 h 2344739"/>
              <a:gd name="connsiteX8" fmla="*/ 12124007 w 12193149"/>
              <a:gd name="connsiteY8" fmla="*/ 624794 h 2344739"/>
              <a:gd name="connsiteX9" fmla="*/ 12116854 w 12193149"/>
              <a:gd name="connsiteY9" fmla="*/ 628608 h 2344739"/>
              <a:gd name="connsiteX10" fmla="*/ 12099497 w 12193149"/>
              <a:gd name="connsiteY10" fmla="*/ 628139 h 2344739"/>
              <a:gd name="connsiteX11" fmla="*/ 12087073 w 12193149"/>
              <a:gd name="connsiteY11" fmla="*/ 636341 h 2344739"/>
              <a:gd name="connsiteX12" fmla="*/ 12031073 w 12193149"/>
              <a:gd name="connsiteY12" fmla="*/ 680009 h 2344739"/>
              <a:gd name="connsiteX13" fmla="*/ 11995833 w 12193149"/>
              <a:gd name="connsiteY13" fmla="*/ 703458 h 2344739"/>
              <a:gd name="connsiteX14" fmla="*/ 11979717 w 12193149"/>
              <a:gd name="connsiteY14" fmla="*/ 708161 h 2344739"/>
              <a:gd name="connsiteX15" fmla="*/ 11959046 w 12193149"/>
              <a:gd name="connsiteY15" fmla="*/ 717558 h 2344739"/>
              <a:gd name="connsiteX16" fmla="*/ 11920454 w 12193149"/>
              <a:gd name="connsiteY16" fmla="*/ 730883 h 2344739"/>
              <a:gd name="connsiteX17" fmla="*/ 11903656 w 12193149"/>
              <a:gd name="connsiteY17" fmla="*/ 742426 h 2344739"/>
              <a:gd name="connsiteX18" fmla="*/ 11895048 w 12193149"/>
              <a:gd name="connsiteY18" fmla="*/ 744791 h 2344739"/>
              <a:gd name="connsiteX19" fmla="*/ 11891968 w 12193149"/>
              <a:gd name="connsiteY19" fmla="*/ 755729 h 2344739"/>
              <a:gd name="connsiteX20" fmla="*/ 11870776 w 12193149"/>
              <a:gd name="connsiteY20" fmla="*/ 777816 h 2344739"/>
              <a:gd name="connsiteX21" fmla="*/ 11813376 w 12193149"/>
              <a:gd name="connsiteY21" fmla="*/ 797659 h 2344739"/>
              <a:gd name="connsiteX22" fmla="*/ 11590693 w 12193149"/>
              <a:gd name="connsiteY22" fmla="*/ 963777 h 2344739"/>
              <a:gd name="connsiteX23" fmla="*/ 11506817 w 12193149"/>
              <a:gd name="connsiteY23" fmla="*/ 1033623 h 2344739"/>
              <a:gd name="connsiteX24" fmla="*/ 11280332 w 12193149"/>
              <a:gd name="connsiteY24" fmla="*/ 1223571 h 2344739"/>
              <a:gd name="connsiteX25" fmla="*/ 11228309 w 12193149"/>
              <a:gd name="connsiteY25" fmla="*/ 1276236 h 2344739"/>
              <a:gd name="connsiteX26" fmla="*/ 11218087 w 12193149"/>
              <a:gd name="connsiteY26" fmla="*/ 1275961 h 2344739"/>
              <a:gd name="connsiteX27" fmla="*/ 11217184 w 12193149"/>
              <a:gd name="connsiteY27" fmla="*/ 1275018 h 2344739"/>
              <a:gd name="connsiteX28" fmla="*/ 11188885 w 12193149"/>
              <a:gd name="connsiteY28" fmla="*/ 1292383 h 2344739"/>
              <a:gd name="connsiteX29" fmla="*/ 11184501 w 12193149"/>
              <a:gd name="connsiteY29" fmla="*/ 1292525 h 2344739"/>
              <a:gd name="connsiteX30" fmla="*/ 11166854 w 12193149"/>
              <a:gd name="connsiteY30" fmla="*/ 1306612 h 2344739"/>
              <a:gd name="connsiteX31" fmla="*/ 11157311 w 12193149"/>
              <a:gd name="connsiteY31" fmla="*/ 1312414 h 2344739"/>
              <a:gd name="connsiteX32" fmla="*/ 11155496 w 12193149"/>
              <a:gd name="connsiteY32" fmla="*/ 1317097 h 2344739"/>
              <a:gd name="connsiteX33" fmla="*/ 11140961 w 12193149"/>
              <a:gd name="connsiteY33" fmla="*/ 1324115 h 2344739"/>
              <a:gd name="connsiteX34" fmla="*/ 11138961 w 12193149"/>
              <a:gd name="connsiteY34" fmla="*/ 1323772 h 2344739"/>
              <a:gd name="connsiteX35" fmla="*/ 11128208 w 12193149"/>
              <a:gd name="connsiteY35" fmla="*/ 1333832 h 2344739"/>
              <a:gd name="connsiteX36" fmla="*/ 11120691 w 12193149"/>
              <a:gd name="connsiteY36" fmla="*/ 1347424 h 2344739"/>
              <a:gd name="connsiteX37" fmla="*/ 10894683 w 12193149"/>
              <a:gd name="connsiteY37" fmla="*/ 1473399 h 2344739"/>
              <a:gd name="connsiteX38" fmla="*/ 10773300 w 12193149"/>
              <a:gd name="connsiteY38" fmla="*/ 1523191 h 2344739"/>
              <a:gd name="connsiteX39" fmla="*/ 10627668 w 12193149"/>
              <a:gd name="connsiteY39" fmla="*/ 1559229 h 2344739"/>
              <a:gd name="connsiteX40" fmla="*/ 10581895 w 12193149"/>
              <a:gd name="connsiteY40" fmla="*/ 1568689 h 2344739"/>
              <a:gd name="connsiteX41" fmla="*/ 10547790 w 12193149"/>
              <a:gd name="connsiteY41" fmla="*/ 1598423 h 2344739"/>
              <a:gd name="connsiteX42" fmla="*/ 10529643 w 12193149"/>
              <a:gd name="connsiteY42" fmla="*/ 1596907 h 2344739"/>
              <a:gd name="connsiteX43" fmla="*/ 10526446 w 12193149"/>
              <a:gd name="connsiteY43" fmla="*/ 1596411 h 2344739"/>
              <a:gd name="connsiteX44" fmla="*/ 10515129 w 12193149"/>
              <a:gd name="connsiteY44" fmla="*/ 1599537 h 2344739"/>
              <a:gd name="connsiteX45" fmla="*/ 10491735 w 12193149"/>
              <a:gd name="connsiteY45" fmla="*/ 1594156 h 2344739"/>
              <a:gd name="connsiteX46" fmla="*/ 10471418 w 12193149"/>
              <a:gd name="connsiteY46" fmla="*/ 1601693 h 2344739"/>
              <a:gd name="connsiteX47" fmla="*/ 10377042 w 12193149"/>
              <a:gd name="connsiteY47" fmla="*/ 1644598 h 2344739"/>
              <a:gd name="connsiteX48" fmla="*/ 10319338 w 12193149"/>
              <a:gd name="connsiteY48" fmla="*/ 1666221 h 2344739"/>
              <a:gd name="connsiteX49" fmla="*/ 10295467 w 12193149"/>
              <a:gd name="connsiteY49" fmla="*/ 1668079 h 2344739"/>
              <a:gd name="connsiteX50" fmla="*/ 10263443 w 12193149"/>
              <a:gd name="connsiteY50" fmla="*/ 1674948 h 2344739"/>
              <a:gd name="connsiteX51" fmla="*/ 10205418 w 12193149"/>
              <a:gd name="connsiteY51" fmla="*/ 1682149 h 2344739"/>
              <a:gd name="connsiteX52" fmla="*/ 10177759 w 12193149"/>
              <a:gd name="connsiteY52" fmla="*/ 1692943 h 2344739"/>
              <a:gd name="connsiteX53" fmla="*/ 10165070 w 12193149"/>
              <a:gd name="connsiteY53" fmla="*/ 1693739 h 2344739"/>
              <a:gd name="connsiteX54" fmla="*/ 10156308 w 12193149"/>
              <a:gd name="connsiteY54" fmla="*/ 1707487 h 2344739"/>
              <a:gd name="connsiteX55" fmla="*/ 10118267 w 12193149"/>
              <a:gd name="connsiteY55" fmla="*/ 1731142 h 2344739"/>
              <a:gd name="connsiteX56" fmla="*/ 10083317 w 12193149"/>
              <a:gd name="connsiteY56" fmla="*/ 1743296 h 2344739"/>
              <a:gd name="connsiteX57" fmla="*/ 10040388 w 12193149"/>
              <a:gd name="connsiteY57" fmla="*/ 1741632 h 2344739"/>
              <a:gd name="connsiteX58" fmla="*/ 9961167 w 12193149"/>
              <a:gd name="connsiteY58" fmla="*/ 1757147 h 2344739"/>
              <a:gd name="connsiteX59" fmla="*/ 9848940 w 12193149"/>
              <a:gd name="connsiteY59" fmla="*/ 1763915 h 2344739"/>
              <a:gd name="connsiteX60" fmla="*/ 9729457 w 12193149"/>
              <a:gd name="connsiteY60" fmla="*/ 1784122 h 2344739"/>
              <a:gd name="connsiteX61" fmla="*/ 9613704 w 12193149"/>
              <a:gd name="connsiteY61" fmla="*/ 1812371 h 2344739"/>
              <a:gd name="connsiteX62" fmla="*/ 9338590 w 12193149"/>
              <a:gd name="connsiteY62" fmla="*/ 1869293 h 2344739"/>
              <a:gd name="connsiteX63" fmla="*/ 9232518 w 12193149"/>
              <a:gd name="connsiteY63" fmla="*/ 1893149 h 2344739"/>
              <a:gd name="connsiteX64" fmla="*/ 9156690 w 12193149"/>
              <a:gd name="connsiteY64" fmla="*/ 1903228 h 2344739"/>
              <a:gd name="connsiteX65" fmla="*/ 9054601 w 12193149"/>
              <a:gd name="connsiteY65" fmla="*/ 1910755 h 2344739"/>
              <a:gd name="connsiteX66" fmla="*/ 9006634 w 12193149"/>
              <a:gd name="connsiteY66" fmla="*/ 1914040 h 2344739"/>
              <a:gd name="connsiteX67" fmla="*/ 9006349 w 12193149"/>
              <a:gd name="connsiteY67" fmla="*/ 1913800 h 2344739"/>
              <a:gd name="connsiteX68" fmla="*/ 8997380 w 12193149"/>
              <a:gd name="connsiteY68" fmla="*/ 1915011 h 2344739"/>
              <a:gd name="connsiteX69" fmla="*/ 8991542 w 12193149"/>
              <a:gd name="connsiteY69" fmla="*/ 1917072 h 2344739"/>
              <a:gd name="connsiteX70" fmla="*/ 8975485 w 12193149"/>
              <a:gd name="connsiteY70" fmla="*/ 1920298 h 2344739"/>
              <a:gd name="connsiteX71" fmla="*/ 8969159 w 12193149"/>
              <a:gd name="connsiteY71" fmla="*/ 1919598 h 2344739"/>
              <a:gd name="connsiteX72" fmla="*/ 8964196 w 12193149"/>
              <a:gd name="connsiteY72" fmla="*/ 1917373 h 2344739"/>
              <a:gd name="connsiteX73" fmla="*/ 8930136 w 12193149"/>
              <a:gd name="connsiteY73" fmla="*/ 1914185 h 2344739"/>
              <a:gd name="connsiteX74" fmla="*/ 8753592 w 12193149"/>
              <a:gd name="connsiteY74" fmla="*/ 1933417 h 2344739"/>
              <a:gd name="connsiteX75" fmla="*/ 8708995 w 12193149"/>
              <a:gd name="connsiteY75" fmla="*/ 1935518 h 2344739"/>
              <a:gd name="connsiteX76" fmla="*/ 8597219 w 12193149"/>
              <a:gd name="connsiteY76" fmla="*/ 1944090 h 2344739"/>
              <a:gd name="connsiteX77" fmla="*/ 8526378 w 12193149"/>
              <a:gd name="connsiteY77" fmla="*/ 1929248 h 2344739"/>
              <a:gd name="connsiteX78" fmla="*/ 8512131 w 12193149"/>
              <a:gd name="connsiteY78" fmla="*/ 1935163 h 2344739"/>
              <a:gd name="connsiteX79" fmla="*/ 8507315 w 12193149"/>
              <a:gd name="connsiteY79" fmla="*/ 1938164 h 2344739"/>
              <a:gd name="connsiteX80" fmla="*/ 8499116 w 12193149"/>
              <a:gd name="connsiteY80" fmla="*/ 1940902 h 2344739"/>
              <a:gd name="connsiteX81" fmla="*/ 8498742 w 12193149"/>
              <a:gd name="connsiteY81" fmla="*/ 1940723 h 2344739"/>
              <a:gd name="connsiteX82" fmla="*/ 8491397 w 12193149"/>
              <a:gd name="connsiteY82" fmla="*/ 1943773 h 2344739"/>
              <a:gd name="connsiteX83" fmla="*/ 8368330 w 12193149"/>
              <a:gd name="connsiteY83" fmla="*/ 1957815 h 2344739"/>
              <a:gd name="connsiteX84" fmla="*/ 8354947 w 12193149"/>
              <a:gd name="connsiteY84" fmla="*/ 1958009 h 2344739"/>
              <a:gd name="connsiteX85" fmla="*/ 8321252 w 12193149"/>
              <a:gd name="connsiteY85" fmla="*/ 1974587 h 2344739"/>
              <a:gd name="connsiteX86" fmla="*/ 8315581 w 12193149"/>
              <a:gd name="connsiteY86" fmla="*/ 1974913 h 2344739"/>
              <a:gd name="connsiteX87" fmla="*/ 8296322 w 12193149"/>
              <a:gd name="connsiteY87" fmla="*/ 1988808 h 2344739"/>
              <a:gd name="connsiteX88" fmla="*/ 8285424 w 12193149"/>
              <a:gd name="connsiteY88" fmla="*/ 1994631 h 2344739"/>
              <a:gd name="connsiteX89" fmla="*/ 8284298 w 12193149"/>
              <a:gd name="connsiteY89" fmla="*/ 1999074 h 2344739"/>
              <a:gd name="connsiteX90" fmla="*/ 8267224 w 12193149"/>
              <a:gd name="connsiteY90" fmla="*/ 2006249 h 2344739"/>
              <a:gd name="connsiteX91" fmla="*/ 8264525 w 12193149"/>
              <a:gd name="connsiteY91" fmla="*/ 2006019 h 2344739"/>
              <a:gd name="connsiteX92" fmla="*/ 8253181 w 12193149"/>
              <a:gd name="connsiteY92" fmla="*/ 2015862 h 2344739"/>
              <a:gd name="connsiteX93" fmla="*/ 8246982 w 12193149"/>
              <a:gd name="connsiteY93" fmla="*/ 2028854 h 2344739"/>
              <a:gd name="connsiteX94" fmla="*/ 8091420 w 12193149"/>
              <a:gd name="connsiteY94" fmla="*/ 2075015 h 2344739"/>
              <a:gd name="connsiteX95" fmla="*/ 7906555 w 12193149"/>
              <a:gd name="connsiteY95" fmla="*/ 2116988 h 2344739"/>
              <a:gd name="connsiteX96" fmla="*/ 7719893 w 12193149"/>
              <a:gd name="connsiteY96" fmla="*/ 2142703 h 2344739"/>
              <a:gd name="connsiteX97" fmla="*/ 7615495 w 12193149"/>
              <a:gd name="connsiteY97" fmla="*/ 2139232 h 2344739"/>
              <a:gd name="connsiteX98" fmla="*/ 7528691 w 12193149"/>
              <a:gd name="connsiteY98" fmla="*/ 2145060 h 2344739"/>
              <a:gd name="connsiteX99" fmla="*/ 7520719 w 12193149"/>
              <a:gd name="connsiteY99" fmla="*/ 2147613 h 2344739"/>
              <a:gd name="connsiteX100" fmla="*/ 7508559 w 12193149"/>
              <a:gd name="connsiteY100" fmla="*/ 2148948 h 2344739"/>
              <a:gd name="connsiteX101" fmla="*/ 7508188 w 12193149"/>
              <a:gd name="connsiteY101" fmla="*/ 2148621 h 2344739"/>
              <a:gd name="connsiteX102" fmla="*/ 7496943 w 12193149"/>
              <a:gd name="connsiteY102" fmla="*/ 2150573 h 2344739"/>
              <a:gd name="connsiteX103" fmla="*/ 7219707 w 12193149"/>
              <a:gd name="connsiteY103" fmla="*/ 2156680 h 2344739"/>
              <a:gd name="connsiteX104" fmla="*/ 7202249 w 12193149"/>
              <a:gd name="connsiteY104" fmla="*/ 2161230 h 2344739"/>
              <a:gd name="connsiteX105" fmla="*/ 7198152 w 12193149"/>
              <a:gd name="connsiteY105" fmla="*/ 2166588 h 2344739"/>
              <a:gd name="connsiteX106" fmla="*/ 7171956 w 12193149"/>
              <a:gd name="connsiteY106" fmla="*/ 2171236 h 2344739"/>
              <a:gd name="connsiteX107" fmla="*/ 7098136 w 12193149"/>
              <a:gd name="connsiteY107" fmla="*/ 2183464 h 2344739"/>
              <a:gd name="connsiteX108" fmla="*/ 7019644 w 12193149"/>
              <a:gd name="connsiteY108" fmla="*/ 2183090 h 2344739"/>
              <a:gd name="connsiteX109" fmla="*/ 6905294 w 12193149"/>
              <a:gd name="connsiteY109" fmla="*/ 2212596 h 2344739"/>
              <a:gd name="connsiteX110" fmla="*/ 6709370 w 12193149"/>
              <a:gd name="connsiteY110" fmla="*/ 2240551 h 2344739"/>
              <a:gd name="connsiteX111" fmla="*/ 6550602 w 12193149"/>
              <a:gd name="connsiteY111" fmla="*/ 2269327 h 2344739"/>
              <a:gd name="connsiteX112" fmla="*/ 6318708 w 12193149"/>
              <a:gd name="connsiteY112" fmla="*/ 2316127 h 2344739"/>
              <a:gd name="connsiteX113" fmla="*/ 6169822 w 12193149"/>
              <a:gd name="connsiteY113" fmla="*/ 2318214 h 2344739"/>
              <a:gd name="connsiteX114" fmla="*/ 6074996 w 12193149"/>
              <a:gd name="connsiteY114" fmla="*/ 2338676 h 2344739"/>
              <a:gd name="connsiteX115" fmla="*/ 6069677 w 12193149"/>
              <a:gd name="connsiteY115" fmla="*/ 2337139 h 2344739"/>
              <a:gd name="connsiteX116" fmla="*/ 6049786 w 12193149"/>
              <a:gd name="connsiteY116" fmla="*/ 2337822 h 2344739"/>
              <a:gd name="connsiteX117" fmla="*/ 6042433 w 12193149"/>
              <a:gd name="connsiteY117" fmla="*/ 2329473 h 2344739"/>
              <a:gd name="connsiteX118" fmla="*/ 6011238 w 12193149"/>
              <a:gd name="connsiteY118" fmla="*/ 2324380 h 2344739"/>
              <a:gd name="connsiteX119" fmla="*/ 5958523 w 12193149"/>
              <a:gd name="connsiteY119" fmla="*/ 2328024 h 2344739"/>
              <a:gd name="connsiteX120" fmla="*/ 5760067 w 12193149"/>
              <a:gd name="connsiteY120" fmla="*/ 2343716 h 2344739"/>
              <a:gd name="connsiteX121" fmla="*/ 5628108 w 12193149"/>
              <a:gd name="connsiteY121" fmla="*/ 2344739 h 2344739"/>
              <a:gd name="connsiteX122" fmla="*/ 5472054 w 12193149"/>
              <a:gd name="connsiteY122" fmla="*/ 2330719 h 2344739"/>
              <a:gd name="connsiteX123" fmla="*/ 5433909 w 12193149"/>
              <a:gd name="connsiteY123" fmla="*/ 2319466 h 2344739"/>
              <a:gd name="connsiteX124" fmla="*/ 5382817 w 12193149"/>
              <a:gd name="connsiteY124" fmla="*/ 2301764 h 2344739"/>
              <a:gd name="connsiteX125" fmla="*/ 5262912 w 12193149"/>
              <a:gd name="connsiteY125" fmla="*/ 2281347 h 2344739"/>
              <a:gd name="connsiteX126" fmla="*/ 5224109 w 12193149"/>
              <a:gd name="connsiteY126" fmla="*/ 2270223 h 2344739"/>
              <a:gd name="connsiteX127" fmla="*/ 5175808 w 12193149"/>
              <a:gd name="connsiteY127" fmla="*/ 2267233 h 2344739"/>
              <a:gd name="connsiteX128" fmla="*/ 5157702 w 12193149"/>
              <a:gd name="connsiteY128" fmla="*/ 2260010 h 2344739"/>
              <a:gd name="connsiteX129" fmla="*/ 5143747 w 12193149"/>
              <a:gd name="connsiteY129" fmla="*/ 2256610 h 2344739"/>
              <a:gd name="connsiteX130" fmla="*/ 5140744 w 12193149"/>
              <a:gd name="connsiteY130" fmla="*/ 2254509 h 2344739"/>
              <a:gd name="connsiteX131" fmla="*/ 5122807 w 12193149"/>
              <a:gd name="connsiteY131" fmla="*/ 2243656 h 2344739"/>
              <a:gd name="connsiteX132" fmla="*/ 5066938 w 12193149"/>
              <a:gd name="connsiteY132" fmla="*/ 2250227 h 2344739"/>
              <a:gd name="connsiteX133" fmla="*/ 5012662 w 12193149"/>
              <a:gd name="connsiteY133" fmla="*/ 2233846 h 2344739"/>
              <a:gd name="connsiteX134" fmla="*/ 4841589 w 12193149"/>
              <a:gd name="connsiteY134" fmla="*/ 2209829 h 2344739"/>
              <a:gd name="connsiteX135" fmla="*/ 4763595 w 12193149"/>
              <a:gd name="connsiteY135" fmla="*/ 2182061 h 2344739"/>
              <a:gd name="connsiteX136" fmla="*/ 4724334 w 12193149"/>
              <a:gd name="connsiteY136" fmla="*/ 2173047 h 2344739"/>
              <a:gd name="connsiteX137" fmla="*/ 4722324 w 12193149"/>
              <a:gd name="connsiteY137" fmla="*/ 2172298 h 2344739"/>
              <a:gd name="connsiteX138" fmla="*/ 4723259 w 12193149"/>
              <a:gd name="connsiteY138" fmla="*/ 2172087 h 2344739"/>
              <a:gd name="connsiteX139" fmla="*/ 4718350 w 12193149"/>
              <a:gd name="connsiteY139" fmla="*/ 2170817 h 2344739"/>
              <a:gd name="connsiteX140" fmla="*/ 4722324 w 12193149"/>
              <a:gd name="connsiteY140" fmla="*/ 2172298 h 2344739"/>
              <a:gd name="connsiteX141" fmla="*/ 4716674 w 12193149"/>
              <a:gd name="connsiteY141" fmla="*/ 2173573 h 2344739"/>
              <a:gd name="connsiteX142" fmla="*/ 4516962 w 12193149"/>
              <a:gd name="connsiteY142" fmla="*/ 2163671 h 2344739"/>
              <a:gd name="connsiteX143" fmla="*/ 4429691 w 12193149"/>
              <a:gd name="connsiteY143" fmla="*/ 2153020 h 2344739"/>
              <a:gd name="connsiteX144" fmla="*/ 4364023 w 12193149"/>
              <a:gd name="connsiteY144" fmla="*/ 2151674 h 2344739"/>
              <a:gd name="connsiteX145" fmla="*/ 4318114 w 12193149"/>
              <a:gd name="connsiteY145" fmla="*/ 2158289 h 2344739"/>
              <a:gd name="connsiteX146" fmla="*/ 4316258 w 12193149"/>
              <a:gd name="connsiteY146" fmla="*/ 2156948 h 2344739"/>
              <a:gd name="connsiteX147" fmla="*/ 4296292 w 12193149"/>
              <a:gd name="connsiteY147" fmla="*/ 2155069 h 2344739"/>
              <a:gd name="connsiteX148" fmla="*/ 4291212 w 12193149"/>
              <a:gd name="connsiteY148" fmla="*/ 2157986 h 2344739"/>
              <a:gd name="connsiteX149" fmla="*/ 4277290 w 12193149"/>
              <a:gd name="connsiteY149" fmla="*/ 2157740 h 2344739"/>
              <a:gd name="connsiteX150" fmla="*/ 4249265 w 12193149"/>
              <a:gd name="connsiteY150" fmla="*/ 2160064 h 2344739"/>
              <a:gd name="connsiteX151" fmla="*/ 4203199 w 12193149"/>
              <a:gd name="connsiteY151" fmla="*/ 2157269 h 2344739"/>
              <a:gd name="connsiteX152" fmla="*/ 4202893 w 12193149"/>
              <a:gd name="connsiteY152" fmla="*/ 2156010 h 2344739"/>
              <a:gd name="connsiteX153" fmla="*/ 4192396 w 12193149"/>
              <a:gd name="connsiteY153" fmla="*/ 2150376 h 2344739"/>
              <a:gd name="connsiteX154" fmla="*/ 4143893 w 12193149"/>
              <a:gd name="connsiteY154" fmla="*/ 2134511 h 2344739"/>
              <a:gd name="connsiteX155" fmla="*/ 4084245 w 12193149"/>
              <a:gd name="connsiteY155" fmla="*/ 2107978 h 2344739"/>
              <a:gd name="connsiteX156" fmla="*/ 4075694 w 12193149"/>
              <a:gd name="connsiteY156" fmla="*/ 2107143 h 2344739"/>
              <a:gd name="connsiteX157" fmla="*/ 4075575 w 12193149"/>
              <a:gd name="connsiteY157" fmla="*/ 2106844 h 2344739"/>
              <a:gd name="connsiteX158" fmla="*/ 4066658 w 12193149"/>
              <a:gd name="connsiteY158" fmla="*/ 2105400 h 2344739"/>
              <a:gd name="connsiteX159" fmla="*/ 4060102 w 12193149"/>
              <a:gd name="connsiteY159" fmla="*/ 2105618 h 2344739"/>
              <a:gd name="connsiteX160" fmla="*/ 4043512 w 12193149"/>
              <a:gd name="connsiteY160" fmla="*/ 2103997 h 2344739"/>
              <a:gd name="connsiteX161" fmla="*/ 4038145 w 12193149"/>
              <a:gd name="connsiteY161" fmla="*/ 2101563 h 2344739"/>
              <a:gd name="connsiteX162" fmla="*/ 4036511 w 12193149"/>
              <a:gd name="connsiteY162" fmla="*/ 2097896 h 2344739"/>
              <a:gd name="connsiteX163" fmla="*/ 4034926 w 12193149"/>
              <a:gd name="connsiteY163" fmla="*/ 2098131 h 2344739"/>
              <a:gd name="connsiteX164" fmla="*/ 4005686 w 12193149"/>
              <a:gd name="connsiteY164" fmla="*/ 2085563 h 2344739"/>
              <a:gd name="connsiteX165" fmla="*/ 3937994 w 12193149"/>
              <a:gd name="connsiteY165" fmla="*/ 2068106 h 2344739"/>
              <a:gd name="connsiteX166" fmla="*/ 3898423 w 12193149"/>
              <a:gd name="connsiteY166" fmla="*/ 2062451 h 2344739"/>
              <a:gd name="connsiteX167" fmla="*/ 3790908 w 12193149"/>
              <a:gd name="connsiteY167" fmla="*/ 2042213 h 2344739"/>
              <a:gd name="connsiteX168" fmla="*/ 3683661 w 12193149"/>
              <a:gd name="connsiteY168" fmla="*/ 2018290 h 2344739"/>
              <a:gd name="connsiteX169" fmla="*/ 3611183 w 12193149"/>
              <a:gd name="connsiteY169" fmla="*/ 1986019 h 2344739"/>
              <a:gd name="connsiteX170" fmla="*/ 3605003 w 12193149"/>
              <a:gd name="connsiteY170" fmla="*/ 1987381 h 2344739"/>
              <a:gd name="connsiteX171" fmla="*/ 3595884 w 12193149"/>
              <a:gd name="connsiteY171" fmla="*/ 1987545 h 2344739"/>
              <a:gd name="connsiteX172" fmla="*/ 3595649 w 12193149"/>
              <a:gd name="connsiteY172" fmla="*/ 1987276 h 2344739"/>
              <a:gd name="connsiteX173" fmla="*/ 3587126 w 12193149"/>
              <a:gd name="connsiteY173" fmla="*/ 1987966 h 2344739"/>
              <a:gd name="connsiteX174" fmla="*/ 3537283 w 12193149"/>
              <a:gd name="connsiteY174" fmla="*/ 1978267 h 2344739"/>
              <a:gd name="connsiteX175" fmla="*/ 3474371 w 12193149"/>
              <a:gd name="connsiteY175" fmla="*/ 1974606 h 2344739"/>
              <a:gd name="connsiteX176" fmla="*/ 3401876 w 12193149"/>
              <a:gd name="connsiteY176" fmla="*/ 1962558 h 2344739"/>
              <a:gd name="connsiteX177" fmla="*/ 3365036 w 12193149"/>
              <a:gd name="connsiteY177" fmla="*/ 1979510 h 2344739"/>
              <a:gd name="connsiteX178" fmla="*/ 3345174 w 12193149"/>
              <a:gd name="connsiteY178" fmla="*/ 1981192 h 2344739"/>
              <a:gd name="connsiteX179" fmla="*/ 3342846 w 12193149"/>
              <a:gd name="connsiteY179" fmla="*/ 1980217 h 2344739"/>
              <a:gd name="connsiteX180" fmla="*/ 3263504 w 12193149"/>
              <a:gd name="connsiteY180" fmla="*/ 1986094 h 2344739"/>
              <a:gd name="connsiteX181" fmla="*/ 3143704 w 12193149"/>
              <a:gd name="connsiteY181" fmla="*/ 1993869 h 2344739"/>
              <a:gd name="connsiteX182" fmla="*/ 3031439 w 12193149"/>
              <a:gd name="connsiteY182" fmla="*/ 1996512 h 2344739"/>
              <a:gd name="connsiteX183" fmla="*/ 2782717 w 12193149"/>
              <a:gd name="connsiteY183" fmla="*/ 2018333 h 2344739"/>
              <a:gd name="connsiteX184" fmla="*/ 2647675 w 12193149"/>
              <a:gd name="connsiteY184" fmla="*/ 2028869 h 2344739"/>
              <a:gd name="connsiteX185" fmla="*/ 2569176 w 12193149"/>
              <a:gd name="connsiteY185" fmla="*/ 2002628 h 2344739"/>
              <a:gd name="connsiteX186" fmla="*/ 2444403 w 12193149"/>
              <a:gd name="connsiteY186" fmla="*/ 2016529 h 2344739"/>
              <a:gd name="connsiteX187" fmla="*/ 2316260 w 12193149"/>
              <a:gd name="connsiteY187" fmla="*/ 2024996 h 2344739"/>
              <a:gd name="connsiteX188" fmla="*/ 2209726 w 12193149"/>
              <a:gd name="connsiteY188" fmla="*/ 2019763 h 2344739"/>
              <a:gd name="connsiteX189" fmla="*/ 2095813 w 12193149"/>
              <a:gd name="connsiteY189" fmla="*/ 2003052 h 2344739"/>
              <a:gd name="connsiteX190" fmla="*/ 1998504 w 12193149"/>
              <a:gd name="connsiteY190" fmla="*/ 1995032 h 2344739"/>
              <a:gd name="connsiteX191" fmla="*/ 1929320 w 12193149"/>
              <a:gd name="connsiteY191" fmla="*/ 2016977 h 2344739"/>
              <a:gd name="connsiteX192" fmla="*/ 1922798 w 12193149"/>
              <a:gd name="connsiteY192" fmla="*/ 2012146 h 2344739"/>
              <a:gd name="connsiteX193" fmla="*/ 1874228 w 12193149"/>
              <a:gd name="connsiteY193" fmla="*/ 2013741 h 2344739"/>
              <a:gd name="connsiteX194" fmla="*/ 1787803 w 12193149"/>
              <a:gd name="connsiteY194" fmla="*/ 2041363 h 2344739"/>
              <a:gd name="connsiteX195" fmla="*/ 1739352 w 12193149"/>
              <a:gd name="connsiteY195" fmla="*/ 2036312 h 2344739"/>
              <a:gd name="connsiteX196" fmla="*/ 1676219 w 12193149"/>
              <a:gd name="connsiteY196" fmla="*/ 2019963 h 2344739"/>
              <a:gd name="connsiteX197" fmla="*/ 1609817 w 12193149"/>
              <a:gd name="connsiteY197" fmla="*/ 2013066 h 2344739"/>
              <a:gd name="connsiteX198" fmla="*/ 1497258 w 12193149"/>
              <a:gd name="connsiteY198" fmla="*/ 1987476 h 2344739"/>
              <a:gd name="connsiteX199" fmla="*/ 1151127 w 12193149"/>
              <a:gd name="connsiteY199" fmla="*/ 1938041 h 2344739"/>
              <a:gd name="connsiteX200" fmla="*/ 859417 w 12193149"/>
              <a:gd name="connsiteY200" fmla="*/ 1928608 h 2344739"/>
              <a:gd name="connsiteX201" fmla="*/ 838688 w 12193149"/>
              <a:gd name="connsiteY201" fmla="*/ 1929821 h 2344739"/>
              <a:gd name="connsiteX202" fmla="*/ 817957 w 12193149"/>
              <a:gd name="connsiteY202" fmla="*/ 1927857 h 2344739"/>
              <a:gd name="connsiteX203" fmla="*/ 812654 w 12193149"/>
              <a:gd name="connsiteY203" fmla="*/ 1930751 h 2344739"/>
              <a:gd name="connsiteX204" fmla="*/ 721195 w 12193149"/>
              <a:gd name="connsiteY204" fmla="*/ 1929661 h 2344739"/>
              <a:gd name="connsiteX205" fmla="*/ 720890 w 12193149"/>
              <a:gd name="connsiteY205" fmla="*/ 1928399 h 2344739"/>
              <a:gd name="connsiteX206" fmla="*/ 710023 w 12193149"/>
              <a:gd name="connsiteY206" fmla="*/ 1922722 h 2344739"/>
              <a:gd name="connsiteX207" fmla="*/ 597940 w 12193149"/>
              <a:gd name="connsiteY207" fmla="*/ 1879864 h 2344739"/>
              <a:gd name="connsiteX208" fmla="*/ 579683 w 12193149"/>
              <a:gd name="connsiteY208" fmla="*/ 1877212 h 2344739"/>
              <a:gd name="connsiteX209" fmla="*/ 572865 w 12193149"/>
              <a:gd name="connsiteY209" fmla="*/ 1877401 h 2344739"/>
              <a:gd name="connsiteX210" fmla="*/ 446247 w 12193149"/>
              <a:gd name="connsiteY210" fmla="*/ 1839371 h 2344739"/>
              <a:gd name="connsiteX211" fmla="*/ 405163 w 12193149"/>
              <a:gd name="connsiteY211" fmla="*/ 1833548 h 2344739"/>
              <a:gd name="connsiteX212" fmla="*/ 293583 w 12193149"/>
              <a:gd name="connsiteY212" fmla="*/ 1812852 h 2344739"/>
              <a:gd name="connsiteX213" fmla="*/ 119529 w 12193149"/>
              <a:gd name="connsiteY213" fmla="*/ 1761047 h 2344739"/>
              <a:gd name="connsiteX214" fmla="*/ 16674 w 12193149"/>
              <a:gd name="connsiteY214" fmla="*/ 1758191 h 2344739"/>
              <a:gd name="connsiteX215" fmla="*/ 1150 w 12193149"/>
              <a:gd name="connsiteY215" fmla="*/ 1752722 h 2344739"/>
              <a:gd name="connsiteX216" fmla="*/ 1148 w 12193149"/>
              <a:gd name="connsiteY216" fmla="*/ 222213 h 2344739"/>
              <a:gd name="connsiteX217" fmla="*/ 1148 w 12193149"/>
              <a:gd name="connsiteY217" fmla="*/ 0 h 2344739"/>
              <a:gd name="connsiteX0" fmla="*/ 1148 w 12193149"/>
              <a:gd name="connsiteY0" fmla="*/ 0 h 2344739"/>
              <a:gd name="connsiteX1" fmla="*/ 12193148 w 12193149"/>
              <a:gd name="connsiteY1" fmla="*/ 0 h 2344739"/>
              <a:gd name="connsiteX2" fmla="*/ 12193149 w 12193149"/>
              <a:gd name="connsiteY2" fmla="*/ 579739 h 2344739"/>
              <a:gd name="connsiteX3" fmla="*/ 12185986 w 12193149"/>
              <a:gd name="connsiteY3" fmla="*/ 584189 h 2344739"/>
              <a:gd name="connsiteX4" fmla="*/ 12156363 w 12193149"/>
              <a:gd name="connsiteY4" fmla="*/ 597366 h 2344739"/>
              <a:gd name="connsiteX5" fmla="*/ 12139215 w 12193149"/>
              <a:gd name="connsiteY5" fmla="*/ 623179 h 2344739"/>
              <a:gd name="connsiteX6" fmla="*/ 12126327 w 12193149"/>
              <a:gd name="connsiteY6" fmla="*/ 624690 h 2344739"/>
              <a:gd name="connsiteX7" fmla="*/ 12124007 w 12193149"/>
              <a:gd name="connsiteY7" fmla="*/ 624794 h 2344739"/>
              <a:gd name="connsiteX8" fmla="*/ 12116854 w 12193149"/>
              <a:gd name="connsiteY8" fmla="*/ 628608 h 2344739"/>
              <a:gd name="connsiteX9" fmla="*/ 12099497 w 12193149"/>
              <a:gd name="connsiteY9" fmla="*/ 628139 h 2344739"/>
              <a:gd name="connsiteX10" fmla="*/ 12087073 w 12193149"/>
              <a:gd name="connsiteY10" fmla="*/ 636341 h 2344739"/>
              <a:gd name="connsiteX11" fmla="*/ 12031073 w 12193149"/>
              <a:gd name="connsiteY11" fmla="*/ 680009 h 2344739"/>
              <a:gd name="connsiteX12" fmla="*/ 11995833 w 12193149"/>
              <a:gd name="connsiteY12" fmla="*/ 703458 h 2344739"/>
              <a:gd name="connsiteX13" fmla="*/ 11979717 w 12193149"/>
              <a:gd name="connsiteY13" fmla="*/ 708161 h 2344739"/>
              <a:gd name="connsiteX14" fmla="*/ 11959046 w 12193149"/>
              <a:gd name="connsiteY14" fmla="*/ 717558 h 2344739"/>
              <a:gd name="connsiteX15" fmla="*/ 11920454 w 12193149"/>
              <a:gd name="connsiteY15" fmla="*/ 730883 h 2344739"/>
              <a:gd name="connsiteX16" fmla="*/ 11903656 w 12193149"/>
              <a:gd name="connsiteY16" fmla="*/ 742426 h 2344739"/>
              <a:gd name="connsiteX17" fmla="*/ 11895048 w 12193149"/>
              <a:gd name="connsiteY17" fmla="*/ 744791 h 2344739"/>
              <a:gd name="connsiteX18" fmla="*/ 11891968 w 12193149"/>
              <a:gd name="connsiteY18" fmla="*/ 755729 h 2344739"/>
              <a:gd name="connsiteX19" fmla="*/ 11870776 w 12193149"/>
              <a:gd name="connsiteY19" fmla="*/ 777816 h 2344739"/>
              <a:gd name="connsiteX20" fmla="*/ 11813376 w 12193149"/>
              <a:gd name="connsiteY20" fmla="*/ 797659 h 2344739"/>
              <a:gd name="connsiteX21" fmla="*/ 11590693 w 12193149"/>
              <a:gd name="connsiteY21" fmla="*/ 963777 h 2344739"/>
              <a:gd name="connsiteX22" fmla="*/ 11506817 w 12193149"/>
              <a:gd name="connsiteY22" fmla="*/ 1033623 h 2344739"/>
              <a:gd name="connsiteX23" fmla="*/ 11280332 w 12193149"/>
              <a:gd name="connsiteY23" fmla="*/ 1223571 h 2344739"/>
              <a:gd name="connsiteX24" fmla="*/ 11228309 w 12193149"/>
              <a:gd name="connsiteY24" fmla="*/ 1276236 h 2344739"/>
              <a:gd name="connsiteX25" fmla="*/ 11218087 w 12193149"/>
              <a:gd name="connsiteY25" fmla="*/ 1275961 h 2344739"/>
              <a:gd name="connsiteX26" fmla="*/ 11217184 w 12193149"/>
              <a:gd name="connsiteY26" fmla="*/ 1275018 h 2344739"/>
              <a:gd name="connsiteX27" fmla="*/ 11188885 w 12193149"/>
              <a:gd name="connsiteY27" fmla="*/ 1292383 h 2344739"/>
              <a:gd name="connsiteX28" fmla="*/ 11184501 w 12193149"/>
              <a:gd name="connsiteY28" fmla="*/ 1292525 h 2344739"/>
              <a:gd name="connsiteX29" fmla="*/ 11166854 w 12193149"/>
              <a:gd name="connsiteY29" fmla="*/ 1306612 h 2344739"/>
              <a:gd name="connsiteX30" fmla="*/ 11157311 w 12193149"/>
              <a:gd name="connsiteY30" fmla="*/ 1312414 h 2344739"/>
              <a:gd name="connsiteX31" fmla="*/ 11155496 w 12193149"/>
              <a:gd name="connsiteY31" fmla="*/ 1317097 h 2344739"/>
              <a:gd name="connsiteX32" fmla="*/ 11140961 w 12193149"/>
              <a:gd name="connsiteY32" fmla="*/ 1324115 h 2344739"/>
              <a:gd name="connsiteX33" fmla="*/ 11138961 w 12193149"/>
              <a:gd name="connsiteY33" fmla="*/ 1323772 h 2344739"/>
              <a:gd name="connsiteX34" fmla="*/ 11128208 w 12193149"/>
              <a:gd name="connsiteY34" fmla="*/ 1333832 h 2344739"/>
              <a:gd name="connsiteX35" fmla="*/ 11120691 w 12193149"/>
              <a:gd name="connsiteY35" fmla="*/ 1347424 h 2344739"/>
              <a:gd name="connsiteX36" fmla="*/ 10894683 w 12193149"/>
              <a:gd name="connsiteY36" fmla="*/ 1473399 h 2344739"/>
              <a:gd name="connsiteX37" fmla="*/ 10773300 w 12193149"/>
              <a:gd name="connsiteY37" fmla="*/ 1523191 h 2344739"/>
              <a:gd name="connsiteX38" fmla="*/ 10627668 w 12193149"/>
              <a:gd name="connsiteY38" fmla="*/ 1559229 h 2344739"/>
              <a:gd name="connsiteX39" fmla="*/ 10581895 w 12193149"/>
              <a:gd name="connsiteY39" fmla="*/ 1568689 h 2344739"/>
              <a:gd name="connsiteX40" fmla="*/ 10547790 w 12193149"/>
              <a:gd name="connsiteY40" fmla="*/ 1598423 h 2344739"/>
              <a:gd name="connsiteX41" fmla="*/ 10529643 w 12193149"/>
              <a:gd name="connsiteY41" fmla="*/ 1596907 h 2344739"/>
              <a:gd name="connsiteX42" fmla="*/ 10526446 w 12193149"/>
              <a:gd name="connsiteY42" fmla="*/ 1596411 h 2344739"/>
              <a:gd name="connsiteX43" fmla="*/ 10515129 w 12193149"/>
              <a:gd name="connsiteY43" fmla="*/ 1599537 h 2344739"/>
              <a:gd name="connsiteX44" fmla="*/ 10491735 w 12193149"/>
              <a:gd name="connsiteY44" fmla="*/ 1594156 h 2344739"/>
              <a:gd name="connsiteX45" fmla="*/ 10471418 w 12193149"/>
              <a:gd name="connsiteY45" fmla="*/ 1601693 h 2344739"/>
              <a:gd name="connsiteX46" fmla="*/ 10377042 w 12193149"/>
              <a:gd name="connsiteY46" fmla="*/ 1644598 h 2344739"/>
              <a:gd name="connsiteX47" fmla="*/ 10319338 w 12193149"/>
              <a:gd name="connsiteY47" fmla="*/ 1666221 h 2344739"/>
              <a:gd name="connsiteX48" fmla="*/ 10295467 w 12193149"/>
              <a:gd name="connsiteY48" fmla="*/ 1668079 h 2344739"/>
              <a:gd name="connsiteX49" fmla="*/ 10263443 w 12193149"/>
              <a:gd name="connsiteY49" fmla="*/ 1674948 h 2344739"/>
              <a:gd name="connsiteX50" fmla="*/ 10205418 w 12193149"/>
              <a:gd name="connsiteY50" fmla="*/ 1682149 h 2344739"/>
              <a:gd name="connsiteX51" fmla="*/ 10177759 w 12193149"/>
              <a:gd name="connsiteY51" fmla="*/ 1692943 h 2344739"/>
              <a:gd name="connsiteX52" fmla="*/ 10165070 w 12193149"/>
              <a:gd name="connsiteY52" fmla="*/ 1693739 h 2344739"/>
              <a:gd name="connsiteX53" fmla="*/ 10156308 w 12193149"/>
              <a:gd name="connsiteY53" fmla="*/ 1707487 h 2344739"/>
              <a:gd name="connsiteX54" fmla="*/ 10118267 w 12193149"/>
              <a:gd name="connsiteY54" fmla="*/ 1731142 h 2344739"/>
              <a:gd name="connsiteX55" fmla="*/ 10083317 w 12193149"/>
              <a:gd name="connsiteY55" fmla="*/ 1743296 h 2344739"/>
              <a:gd name="connsiteX56" fmla="*/ 10040388 w 12193149"/>
              <a:gd name="connsiteY56" fmla="*/ 1741632 h 2344739"/>
              <a:gd name="connsiteX57" fmla="*/ 9961167 w 12193149"/>
              <a:gd name="connsiteY57" fmla="*/ 1757147 h 2344739"/>
              <a:gd name="connsiteX58" fmla="*/ 9848940 w 12193149"/>
              <a:gd name="connsiteY58" fmla="*/ 1763915 h 2344739"/>
              <a:gd name="connsiteX59" fmla="*/ 9729457 w 12193149"/>
              <a:gd name="connsiteY59" fmla="*/ 1784122 h 2344739"/>
              <a:gd name="connsiteX60" fmla="*/ 9613704 w 12193149"/>
              <a:gd name="connsiteY60" fmla="*/ 1812371 h 2344739"/>
              <a:gd name="connsiteX61" fmla="*/ 9338590 w 12193149"/>
              <a:gd name="connsiteY61" fmla="*/ 1869293 h 2344739"/>
              <a:gd name="connsiteX62" fmla="*/ 9232518 w 12193149"/>
              <a:gd name="connsiteY62" fmla="*/ 1893149 h 2344739"/>
              <a:gd name="connsiteX63" fmla="*/ 9156690 w 12193149"/>
              <a:gd name="connsiteY63" fmla="*/ 1903228 h 2344739"/>
              <a:gd name="connsiteX64" fmla="*/ 9054601 w 12193149"/>
              <a:gd name="connsiteY64" fmla="*/ 1910755 h 2344739"/>
              <a:gd name="connsiteX65" fmla="*/ 9006634 w 12193149"/>
              <a:gd name="connsiteY65" fmla="*/ 1914040 h 2344739"/>
              <a:gd name="connsiteX66" fmla="*/ 9006349 w 12193149"/>
              <a:gd name="connsiteY66" fmla="*/ 1913800 h 2344739"/>
              <a:gd name="connsiteX67" fmla="*/ 8997380 w 12193149"/>
              <a:gd name="connsiteY67" fmla="*/ 1915011 h 2344739"/>
              <a:gd name="connsiteX68" fmla="*/ 8991542 w 12193149"/>
              <a:gd name="connsiteY68" fmla="*/ 1917072 h 2344739"/>
              <a:gd name="connsiteX69" fmla="*/ 8975485 w 12193149"/>
              <a:gd name="connsiteY69" fmla="*/ 1920298 h 2344739"/>
              <a:gd name="connsiteX70" fmla="*/ 8969159 w 12193149"/>
              <a:gd name="connsiteY70" fmla="*/ 1919598 h 2344739"/>
              <a:gd name="connsiteX71" fmla="*/ 8964196 w 12193149"/>
              <a:gd name="connsiteY71" fmla="*/ 1917373 h 2344739"/>
              <a:gd name="connsiteX72" fmla="*/ 8930136 w 12193149"/>
              <a:gd name="connsiteY72" fmla="*/ 1914185 h 2344739"/>
              <a:gd name="connsiteX73" fmla="*/ 8753592 w 12193149"/>
              <a:gd name="connsiteY73" fmla="*/ 1933417 h 2344739"/>
              <a:gd name="connsiteX74" fmla="*/ 8708995 w 12193149"/>
              <a:gd name="connsiteY74" fmla="*/ 1935518 h 2344739"/>
              <a:gd name="connsiteX75" fmla="*/ 8597219 w 12193149"/>
              <a:gd name="connsiteY75" fmla="*/ 1944090 h 2344739"/>
              <a:gd name="connsiteX76" fmla="*/ 8526378 w 12193149"/>
              <a:gd name="connsiteY76" fmla="*/ 1929248 h 2344739"/>
              <a:gd name="connsiteX77" fmla="*/ 8512131 w 12193149"/>
              <a:gd name="connsiteY77" fmla="*/ 1935163 h 2344739"/>
              <a:gd name="connsiteX78" fmla="*/ 8507315 w 12193149"/>
              <a:gd name="connsiteY78" fmla="*/ 1938164 h 2344739"/>
              <a:gd name="connsiteX79" fmla="*/ 8499116 w 12193149"/>
              <a:gd name="connsiteY79" fmla="*/ 1940902 h 2344739"/>
              <a:gd name="connsiteX80" fmla="*/ 8498742 w 12193149"/>
              <a:gd name="connsiteY80" fmla="*/ 1940723 h 2344739"/>
              <a:gd name="connsiteX81" fmla="*/ 8491397 w 12193149"/>
              <a:gd name="connsiteY81" fmla="*/ 1943773 h 2344739"/>
              <a:gd name="connsiteX82" fmla="*/ 8368330 w 12193149"/>
              <a:gd name="connsiteY82" fmla="*/ 1957815 h 2344739"/>
              <a:gd name="connsiteX83" fmla="*/ 8354947 w 12193149"/>
              <a:gd name="connsiteY83" fmla="*/ 1958009 h 2344739"/>
              <a:gd name="connsiteX84" fmla="*/ 8321252 w 12193149"/>
              <a:gd name="connsiteY84" fmla="*/ 1974587 h 2344739"/>
              <a:gd name="connsiteX85" fmla="*/ 8315581 w 12193149"/>
              <a:gd name="connsiteY85" fmla="*/ 1974913 h 2344739"/>
              <a:gd name="connsiteX86" fmla="*/ 8296322 w 12193149"/>
              <a:gd name="connsiteY86" fmla="*/ 1988808 h 2344739"/>
              <a:gd name="connsiteX87" fmla="*/ 8285424 w 12193149"/>
              <a:gd name="connsiteY87" fmla="*/ 1994631 h 2344739"/>
              <a:gd name="connsiteX88" fmla="*/ 8284298 w 12193149"/>
              <a:gd name="connsiteY88" fmla="*/ 1999074 h 2344739"/>
              <a:gd name="connsiteX89" fmla="*/ 8267224 w 12193149"/>
              <a:gd name="connsiteY89" fmla="*/ 2006249 h 2344739"/>
              <a:gd name="connsiteX90" fmla="*/ 8264525 w 12193149"/>
              <a:gd name="connsiteY90" fmla="*/ 2006019 h 2344739"/>
              <a:gd name="connsiteX91" fmla="*/ 8253181 w 12193149"/>
              <a:gd name="connsiteY91" fmla="*/ 2015862 h 2344739"/>
              <a:gd name="connsiteX92" fmla="*/ 8246982 w 12193149"/>
              <a:gd name="connsiteY92" fmla="*/ 2028854 h 2344739"/>
              <a:gd name="connsiteX93" fmla="*/ 8091420 w 12193149"/>
              <a:gd name="connsiteY93" fmla="*/ 2075015 h 2344739"/>
              <a:gd name="connsiteX94" fmla="*/ 7906555 w 12193149"/>
              <a:gd name="connsiteY94" fmla="*/ 2116988 h 2344739"/>
              <a:gd name="connsiteX95" fmla="*/ 7719893 w 12193149"/>
              <a:gd name="connsiteY95" fmla="*/ 2142703 h 2344739"/>
              <a:gd name="connsiteX96" fmla="*/ 7615495 w 12193149"/>
              <a:gd name="connsiteY96" fmla="*/ 2139232 h 2344739"/>
              <a:gd name="connsiteX97" fmla="*/ 7528691 w 12193149"/>
              <a:gd name="connsiteY97" fmla="*/ 2145060 h 2344739"/>
              <a:gd name="connsiteX98" fmla="*/ 7520719 w 12193149"/>
              <a:gd name="connsiteY98" fmla="*/ 2147613 h 2344739"/>
              <a:gd name="connsiteX99" fmla="*/ 7508559 w 12193149"/>
              <a:gd name="connsiteY99" fmla="*/ 2148948 h 2344739"/>
              <a:gd name="connsiteX100" fmla="*/ 7508188 w 12193149"/>
              <a:gd name="connsiteY100" fmla="*/ 2148621 h 2344739"/>
              <a:gd name="connsiteX101" fmla="*/ 7496943 w 12193149"/>
              <a:gd name="connsiteY101" fmla="*/ 2150573 h 2344739"/>
              <a:gd name="connsiteX102" fmla="*/ 7219707 w 12193149"/>
              <a:gd name="connsiteY102" fmla="*/ 2156680 h 2344739"/>
              <a:gd name="connsiteX103" fmla="*/ 7202249 w 12193149"/>
              <a:gd name="connsiteY103" fmla="*/ 2161230 h 2344739"/>
              <a:gd name="connsiteX104" fmla="*/ 7198152 w 12193149"/>
              <a:gd name="connsiteY104" fmla="*/ 2166588 h 2344739"/>
              <a:gd name="connsiteX105" fmla="*/ 7171956 w 12193149"/>
              <a:gd name="connsiteY105" fmla="*/ 2171236 h 2344739"/>
              <a:gd name="connsiteX106" fmla="*/ 7098136 w 12193149"/>
              <a:gd name="connsiteY106" fmla="*/ 2183464 h 2344739"/>
              <a:gd name="connsiteX107" fmla="*/ 7019644 w 12193149"/>
              <a:gd name="connsiteY107" fmla="*/ 2183090 h 2344739"/>
              <a:gd name="connsiteX108" fmla="*/ 6905294 w 12193149"/>
              <a:gd name="connsiteY108" fmla="*/ 2212596 h 2344739"/>
              <a:gd name="connsiteX109" fmla="*/ 6709370 w 12193149"/>
              <a:gd name="connsiteY109" fmla="*/ 2240551 h 2344739"/>
              <a:gd name="connsiteX110" fmla="*/ 6550602 w 12193149"/>
              <a:gd name="connsiteY110" fmla="*/ 2269327 h 2344739"/>
              <a:gd name="connsiteX111" fmla="*/ 6318708 w 12193149"/>
              <a:gd name="connsiteY111" fmla="*/ 2316127 h 2344739"/>
              <a:gd name="connsiteX112" fmla="*/ 6169822 w 12193149"/>
              <a:gd name="connsiteY112" fmla="*/ 2318214 h 2344739"/>
              <a:gd name="connsiteX113" fmla="*/ 6074996 w 12193149"/>
              <a:gd name="connsiteY113" fmla="*/ 2338676 h 2344739"/>
              <a:gd name="connsiteX114" fmla="*/ 6069677 w 12193149"/>
              <a:gd name="connsiteY114" fmla="*/ 2337139 h 2344739"/>
              <a:gd name="connsiteX115" fmla="*/ 6049786 w 12193149"/>
              <a:gd name="connsiteY115" fmla="*/ 2337822 h 2344739"/>
              <a:gd name="connsiteX116" fmla="*/ 6042433 w 12193149"/>
              <a:gd name="connsiteY116" fmla="*/ 2329473 h 2344739"/>
              <a:gd name="connsiteX117" fmla="*/ 6011238 w 12193149"/>
              <a:gd name="connsiteY117" fmla="*/ 2324380 h 2344739"/>
              <a:gd name="connsiteX118" fmla="*/ 5958523 w 12193149"/>
              <a:gd name="connsiteY118" fmla="*/ 2328024 h 2344739"/>
              <a:gd name="connsiteX119" fmla="*/ 5760067 w 12193149"/>
              <a:gd name="connsiteY119" fmla="*/ 2343716 h 2344739"/>
              <a:gd name="connsiteX120" fmla="*/ 5628108 w 12193149"/>
              <a:gd name="connsiteY120" fmla="*/ 2344739 h 2344739"/>
              <a:gd name="connsiteX121" fmla="*/ 5472054 w 12193149"/>
              <a:gd name="connsiteY121" fmla="*/ 2330719 h 2344739"/>
              <a:gd name="connsiteX122" fmla="*/ 5433909 w 12193149"/>
              <a:gd name="connsiteY122" fmla="*/ 2319466 h 2344739"/>
              <a:gd name="connsiteX123" fmla="*/ 5382817 w 12193149"/>
              <a:gd name="connsiteY123" fmla="*/ 2301764 h 2344739"/>
              <a:gd name="connsiteX124" fmla="*/ 5262912 w 12193149"/>
              <a:gd name="connsiteY124" fmla="*/ 2281347 h 2344739"/>
              <a:gd name="connsiteX125" fmla="*/ 5224109 w 12193149"/>
              <a:gd name="connsiteY125" fmla="*/ 2270223 h 2344739"/>
              <a:gd name="connsiteX126" fmla="*/ 5175808 w 12193149"/>
              <a:gd name="connsiteY126" fmla="*/ 2267233 h 2344739"/>
              <a:gd name="connsiteX127" fmla="*/ 5157702 w 12193149"/>
              <a:gd name="connsiteY127" fmla="*/ 2260010 h 2344739"/>
              <a:gd name="connsiteX128" fmla="*/ 5143747 w 12193149"/>
              <a:gd name="connsiteY128" fmla="*/ 2256610 h 2344739"/>
              <a:gd name="connsiteX129" fmla="*/ 5140744 w 12193149"/>
              <a:gd name="connsiteY129" fmla="*/ 2254509 h 2344739"/>
              <a:gd name="connsiteX130" fmla="*/ 5122807 w 12193149"/>
              <a:gd name="connsiteY130" fmla="*/ 2243656 h 2344739"/>
              <a:gd name="connsiteX131" fmla="*/ 5066938 w 12193149"/>
              <a:gd name="connsiteY131" fmla="*/ 2250227 h 2344739"/>
              <a:gd name="connsiteX132" fmla="*/ 5012662 w 12193149"/>
              <a:gd name="connsiteY132" fmla="*/ 2233846 h 2344739"/>
              <a:gd name="connsiteX133" fmla="*/ 4841589 w 12193149"/>
              <a:gd name="connsiteY133" fmla="*/ 2209829 h 2344739"/>
              <a:gd name="connsiteX134" fmla="*/ 4763595 w 12193149"/>
              <a:gd name="connsiteY134" fmla="*/ 2182061 h 2344739"/>
              <a:gd name="connsiteX135" fmla="*/ 4724334 w 12193149"/>
              <a:gd name="connsiteY135" fmla="*/ 2173047 h 2344739"/>
              <a:gd name="connsiteX136" fmla="*/ 4722324 w 12193149"/>
              <a:gd name="connsiteY136" fmla="*/ 2172298 h 2344739"/>
              <a:gd name="connsiteX137" fmla="*/ 4723259 w 12193149"/>
              <a:gd name="connsiteY137" fmla="*/ 2172087 h 2344739"/>
              <a:gd name="connsiteX138" fmla="*/ 4718350 w 12193149"/>
              <a:gd name="connsiteY138" fmla="*/ 2170817 h 2344739"/>
              <a:gd name="connsiteX139" fmla="*/ 4722324 w 12193149"/>
              <a:gd name="connsiteY139" fmla="*/ 2172298 h 2344739"/>
              <a:gd name="connsiteX140" fmla="*/ 4716674 w 12193149"/>
              <a:gd name="connsiteY140" fmla="*/ 2173573 h 2344739"/>
              <a:gd name="connsiteX141" fmla="*/ 4516962 w 12193149"/>
              <a:gd name="connsiteY141" fmla="*/ 2163671 h 2344739"/>
              <a:gd name="connsiteX142" fmla="*/ 4429691 w 12193149"/>
              <a:gd name="connsiteY142" fmla="*/ 2153020 h 2344739"/>
              <a:gd name="connsiteX143" fmla="*/ 4364023 w 12193149"/>
              <a:gd name="connsiteY143" fmla="*/ 2151674 h 2344739"/>
              <a:gd name="connsiteX144" fmla="*/ 4318114 w 12193149"/>
              <a:gd name="connsiteY144" fmla="*/ 2158289 h 2344739"/>
              <a:gd name="connsiteX145" fmla="*/ 4316258 w 12193149"/>
              <a:gd name="connsiteY145" fmla="*/ 2156948 h 2344739"/>
              <a:gd name="connsiteX146" fmla="*/ 4296292 w 12193149"/>
              <a:gd name="connsiteY146" fmla="*/ 2155069 h 2344739"/>
              <a:gd name="connsiteX147" fmla="*/ 4291212 w 12193149"/>
              <a:gd name="connsiteY147" fmla="*/ 2157986 h 2344739"/>
              <a:gd name="connsiteX148" fmla="*/ 4277290 w 12193149"/>
              <a:gd name="connsiteY148" fmla="*/ 2157740 h 2344739"/>
              <a:gd name="connsiteX149" fmla="*/ 4249265 w 12193149"/>
              <a:gd name="connsiteY149" fmla="*/ 2160064 h 2344739"/>
              <a:gd name="connsiteX150" fmla="*/ 4203199 w 12193149"/>
              <a:gd name="connsiteY150" fmla="*/ 2157269 h 2344739"/>
              <a:gd name="connsiteX151" fmla="*/ 4202893 w 12193149"/>
              <a:gd name="connsiteY151" fmla="*/ 2156010 h 2344739"/>
              <a:gd name="connsiteX152" fmla="*/ 4192396 w 12193149"/>
              <a:gd name="connsiteY152" fmla="*/ 2150376 h 2344739"/>
              <a:gd name="connsiteX153" fmla="*/ 4143893 w 12193149"/>
              <a:gd name="connsiteY153" fmla="*/ 2134511 h 2344739"/>
              <a:gd name="connsiteX154" fmla="*/ 4084245 w 12193149"/>
              <a:gd name="connsiteY154" fmla="*/ 2107978 h 2344739"/>
              <a:gd name="connsiteX155" fmla="*/ 4075694 w 12193149"/>
              <a:gd name="connsiteY155" fmla="*/ 2107143 h 2344739"/>
              <a:gd name="connsiteX156" fmla="*/ 4075575 w 12193149"/>
              <a:gd name="connsiteY156" fmla="*/ 2106844 h 2344739"/>
              <a:gd name="connsiteX157" fmla="*/ 4066658 w 12193149"/>
              <a:gd name="connsiteY157" fmla="*/ 2105400 h 2344739"/>
              <a:gd name="connsiteX158" fmla="*/ 4060102 w 12193149"/>
              <a:gd name="connsiteY158" fmla="*/ 2105618 h 2344739"/>
              <a:gd name="connsiteX159" fmla="*/ 4043512 w 12193149"/>
              <a:gd name="connsiteY159" fmla="*/ 2103997 h 2344739"/>
              <a:gd name="connsiteX160" fmla="*/ 4038145 w 12193149"/>
              <a:gd name="connsiteY160" fmla="*/ 2101563 h 2344739"/>
              <a:gd name="connsiteX161" fmla="*/ 4036511 w 12193149"/>
              <a:gd name="connsiteY161" fmla="*/ 2097896 h 2344739"/>
              <a:gd name="connsiteX162" fmla="*/ 4034926 w 12193149"/>
              <a:gd name="connsiteY162" fmla="*/ 2098131 h 2344739"/>
              <a:gd name="connsiteX163" fmla="*/ 4005686 w 12193149"/>
              <a:gd name="connsiteY163" fmla="*/ 2085563 h 2344739"/>
              <a:gd name="connsiteX164" fmla="*/ 3937994 w 12193149"/>
              <a:gd name="connsiteY164" fmla="*/ 2068106 h 2344739"/>
              <a:gd name="connsiteX165" fmla="*/ 3898423 w 12193149"/>
              <a:gd name="connsiteY165" fmla="*/ 2062451 h 2344739"/>
              <a:gd name="connsiteX166" fmla="*/ 3790908 w 12193149"/>
              <a:gd name="connsiteY166" fmla="*/ 2042213 h 2344739"/>
              <a:gd name="connsiteX167" fmla="*/ 3683661 w 12193149"/>
              <a:gd name="connsiteY167" fmla="*/ 2018290 h 2344739"/>
              <a:gd name="connsiteX168" fmla="*/ 3611183 w 12193149"/>
              <a:gd name="connsiteY168" fmla="*/ 1986019 h 2344739"/>
              <a:gd name="connsiteX169" fmla="*/ 3605003 w 12193149"/>
              <a:gd name="connsiteY169" fmla="*/ 1987381 h 2344739"/>
              <a:gd name="connsiteX170" fmla="*/ 3595884 w 12193149"/>
              <a:gd name="connsiteY170" fmla="*/ 1987545 h 2344739"/>
              <a:gd name="connsiteX171" fmla="*/ 3595649 w 12193149"/>
              <a:gd name="connsiteY171" fmla="*/ 1987276 h 2344739"/>
              <a:gd name="connsiteX172" fmla="*/ 3587126 w 12193149"/>
              <a:gd name="connsiteY172" fmla="*/ 1987966 h 2344739"/>
              <a:gd name="connsiteX173" fmla="*/ 3537283 w 12193149"/>
              <a:gd name="connsiteY173" fmla="*/ 1978267 h 2344739"/>
              <a:gd name="connsiteX174" fmla="*/ 3474371 w 12193149"/>
              <a:gd name="connsiteY174" fmla="*/ 1974606 h 2344739"/>
              <a:gd name="connsiteX175" fmla="*/ 3401876 w 12193149"/>
              <a:gd name="connsiteY175" fmla="*/ 1962558 h 2344739"/>
              <a:gd name="connsiteX176" fmla="*/ 3365036 w 12193149"/>
              <a:gd name="connsiteY176" fmla="*/ 1979510 h 2344739"/>
              <a:gd name="connsiteX177" fmla="*/ 3345174 w 12193149"/>
              <a:gd name="connsiteY177" fmla="*/ 1981192 h 2344739"/>
              <a:gd name="connsiteX178" fmla="*/ 3342846 w 12193149"/>
              <a:gd name="connsiteY178" fmla="*/ 1980217 h 2344739"/>
              <a:gd name="connsiteX179" fmla="*/ 3263504 w 12193149"/>
              <a:gd name="connsiteY179" fmla="*/ 1986094 h 2344739"/>
              <a:gd name="connsiteX180" fmla="*/ 3143704 w 12193149"/>
              <a:gd name="connsiteY180" fmla="*/ 1993869 h 2344739"/>
              <a:gd name="connsiteX181" fmla="*/ 3031439 w 12193149"/>
              <a:gd name="connsiteY181" fmla="*/ 1996512 h 2344739"/>
              <a:gd name="connsiteX182" fmla="*/ 2782717 w 12193149"/>
              <a:gd name="connsiteY182" fmla="*/ 2018333 h 2344739"/>
              <a:gd name="connsiteX183" fmla="*/ 2647675 w 12193149"/>
              <a:gd name="connsiteY183" fmla="*/ 2028869 h 2344739"/>
              <a:gd name="connsiteX184" fmla="*/ 2569176 w 12193149"/>
              <a:gd name="connsiteY184" fmla="*/ 2002628 h 2344739"/>
              <a:gd name="connsiteX185" fmla="*/ 2444403 w 12193149"/>
              <a:gd name="connsiteY185" fmla="*/ 2016529 h 2344739"/>
              <a:gd name="connsiteX186" fmla="*/ 2316260 w 12193149"/>
              <a:gd name="connsiteY186" fmla="*/ 2024996 h 2344739"/>
              <a:gd name="connsiteX187" fmla="*/ 2209726 w 12193149"/>
              <a:gd name="connsiteY187" fmla="*/ 2019763 h 2344739"/>
              <a:gd name="connsiteX188" fmla="*/ 2095813 w 12193149"/>
              <a:gd name="connsiteY188" fmla="*/ 2003052 h 2344739"/>
              <a:gd name="connsiteX189" fmla="*/ 1998504 w 12193149"/>
              <a:gd name="connsiteY189" fmla="*/ 1995032 h 2344739"/>
              <a:gd name="connsiteX190" fmla="*/ 1929320 w 12193149"/>
              <a:gd name="connsiteY190" fmla="*/ 2016977 h 2344739"/>
              <a:gd name="connsiteX191" fmla="*/ 1922798 w 12193149"/>
              <a:gd name="connsiteY191" fmla="*/ 2012146 h 2344739"/>
              <a:gd name="connsiteX192" fmla="*/ 1874228 w 12193149"/>
              <a:gd name="connsiteY192" fmla="*/ 2013741 h 2344739"/>
              <a:gd name="connsiteX193" fmla="*/ 1787803 w 12193149"/>
              <a:gd name="connsiteY193" fmla="*/ 2041363 h 2344739"/>
              <a:gd name="connsiteX194" fmla="*/ 1739352 w 12193149"/>
              <a:gd name="connsiteY194" fmla="*/ 2036312 h 2344739"/>
              <a:gd name="connsiteX195" fmla="*/ 1676219 w 12193149"/>
              <a:gd name="connsiteY195" fmla="*/ 2019963 h 2344739"/>
              <a:gd name="connsiteX196" fmla="*/ 1609817 w 12193149"/>
              <a:gd name="connsiteY196" fmla="*/ 2013066 h 2344739"/>
              <a:gd name="connsiteX197" fmla="*/ 1497258 w 12193149"/>
              <a:gd name="connsiteY197" fmla="*/ 1987476 h 2344739"/>
              <a:gd name="connsiteX198" fmla="*/ 1151127 w 12193149"/>
              <a:gd name="connsiteY198" fmla="*/ 1938041 h 2344739"/>
              <a:gd name="connsiteX199" fmla="*/ 859417 w 12193149"/>
              <a:gd name="connsiteY199" fmla="*/ 1928608 h 2344739"/>
              <a:gd name="connsiteX200" fmla="*/ 838688 w 12193149"/>
              <a:gd name="connsiteY200" fmla="*/ 1929821 h 2344739"/>
              <a:gd name="connsiteX201" fmla="*/ 817957 w 12193149"/>
              <a:gd name="connsiteY201" fmla="*/ 1927857 h 2344739"/>
              <a:gd name="connsiteX202" fmla="*/ 812654 w 12193149"/>
              <a:gd name="connsiteY202" fmla="*/ 1930751 h 2344739"/>
              <a:gd name="connsiteX203" fmla="*/ 721195 w 12193149"/>
              <a:gd name="connsiteY203" fmla="*/ 1929661 h 2344739"/>
              <a:gd name="connsiteX204" fmla="*/ 720890 w 12193149"/>
              <a:gd name="connsiteY204" fmla="*/ 1928399 h 2344739"/>
              <a:gd name="connsiteX205" fmla="*/ 710023 w 12193149"/>
              <a:gd name="connsiteY205" fmla="*/ 1922722 h 2344739"/>
              <a:gd name="connsiteX206" fmla="*/ 597940 w 12193149"/>
              <a:gd name="connsiteY206" fmla="*/ 1879864 h 2344739"/>
              <a:gd name="connsiteX207" fmla="*/ 579683 w 12193149"/>
              <a:gd name="connsiteY207" fmla="*/ 1877212 h 2344739"/>
              <a:gd name="connsiteX208" fmla="*/ 572865 w 12193149"/>
              <a:gd name="connsiteY208" fmla="*/ 1877401 h 2344739"/>
              <a:gd name="connsiteX209" fmla="*/ 446247 w 12193149"/>
              <a:gd name="connsiteY209" fmla="*/ 1839371 h 2344739"/>
              <a:gd name="connsiteX210" fmla="*/ 405163 w 12193149"/>
              <a:gd name="connsiteY210" fmla="*/ 1833548 h 2344739"/>
              <a:gd name="connsiteX211" fmla="*/ 293583 w 12193149"/>
              <a:gd name="connsiteY211" fmla="*/ 1812852 h 2344739"/>
              <a:gd name="connsiteX212" fmla="*/ 119529 w 12193149"/>
              <a:gd name="connsiteY212" fmla="*/ 1761047 h 2344739"/>
              <a:gd name="connsiteX213" fmla="*/ 16674 w 12193149"/>
              <a:gd name="connsiteY213" fmla="*/ 1758191 h 2344739"/>
              <a:gd name="connsiteX214" fmla="*/ 1150 w 12193149"/>
              <a:gd name="connsiteY214" fmla="*/ 1752722 h 2344739"/>
              <a:gd name="connsiteX215" fmla="*/ 1148 w 12193149"/>
              <a:gd name="connsiteY215" fmla="*/ 222213 h 2344739"/>
              <a:gd name="connsiteX216" fmla="*/ 1148 w 12193149"/>
              <a:gd name="connsiteY216" fmla="*/ 0 h 234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Lst>
            <a:rect l="l" t="t" r="r" b="b"/>
            <a:pathLst>
              <a:path w="12193149" h="2344739">
                <a:moveTo>
                  <a:pt x="1148" y="0"/>
                </a:moveTo>
                <a:lnTo>
                  <a:pt x="12193148" y="0"/>
                </a:lnTo>
                <a:cubicBezTo>
                  <a:pt x="12193148" y="193246"/>
                  <a:pt x="12193149" y="386493"/>
                  <a:pt x="12193149" y="579739"/>
                </a:cubicBezTo>
                <a:lnTo>
                  <a:pt x="12185986" y="584189"/>
                </a:lnTo>
                <a:cubicBezTo>
                  <a:pt x="12156393" y="577430"/>
                  <a:pt x="12176978" y="588328"/>
                  <a:pt x="12156363" y="597366"/>
                </a:cubicBezTo>
                <a:cubicBezTo>
                  <a:pt x="12172308" y="611308"/>
                  <a:pt x="12127905" y="602876"/>
                  <a:pt x="12139215" y="623179"/>
                </a:cubicBezTo>
                <a:cubicBezTo>
                  <a:pt x="12135103" y="624180"/>
                  <a:pt x="12130766" y="624512"/>
                  <a:pt x="12126327" y="624690"/>
                </a:cubicBezTo>
                <a:lnTo>
                  <a:pt x="12124007" y="624794"/>
                </a:lnTo>
                <a:lnTo>
                  <a:pt x="12116854" y="628608"/>
                </a:lnTo>
                <a:lnTo>
                  <a:pt x="12099497" y="628139"/>
                </a:lnTo>
                <a:cubicBezTo>
                  <a:pt x="12095162" y="629804"/>
                  <a:pt x="12090978" y="632365"/>
                  <a:pt x="12087073" y="636341"/>
                </a:cubicBezTo>
                <a:cubicBezTo>
                  <a:pt x="12078890" y="656743"/>
                  <a:pt x="12040481" y="653846"/>
                  <a:pt x="12031073" y="680009"/>
                </a:cubicBezTo>
                <a:cubicBezTo>
                  <a:pt x="12026399" y="688254"/>
                  <a:pt x="12004497" y="705355"/>
                  <a:pt x="11995833" y="703458"/>
                </a:cubicBezTo>
                <a:cubicBezTo>
                  <a:pt x="11990333" y="705967"/>
                  <a:pt x="11986699" y="712045"/>
                  <a:pt x="11979717" y="708161"/>
                </a:cubicBezTo>
                <a:cubicBezTo>
                  <a:pt x="11970382" y="704240"/>
                  <a:pt x="11963763" y="727262"/>
                  <a:pt x="11959046" y="717558"/>
                </a:cubicBezTo>
                <a:lnTo>
                  <a:pt x="11920454" y="730883"/>
                </a:lnTo>
                <a:cubicBezTo>
                  <a:pt x="11919152" y="737943"/>
                  <a:pt x="11912619" y="740145"/>
                  <a:pt x="11903656" y="742426"/>
                </a:cubicBezTo>
                <a:lnTo>
                  <a:pt x="11895048" y="744791"/>
                </a:lnTo>
                <a:lnTo>
                  <a:pt x="11891968" y="755729"/>
                </a:lnTo>
                <a:cubicBezTo>
                  <a:pt x="11881074" y="746401"/>
                  <a:pt x="11884523" y="777742"/>
                  <a:pt x="11870776" y="777816"/>
                </a:cubicBezTo>
                <a:lnTo>
                  <a:pt x="11813376" y="797659"/>
                </a:lnTo>
                <a:lnTo>
                  <a:pt x="11590693" y="963777"/>
                </a:lnTo>
                <a:cubicBezTo>
                  <a:pt x="11550201" y="990714"/>
                  <a:pt x="11542649" y="940770"/>
                  <a:pt x="11506817" y="1033623"/>
                </a:cubicBezTo>
                <a:cubicBezTo>
                  <a:pt x="11450023" y="1089460"/>
                  <a:pt x="11337127" y="1190174"/>
                  <a:pt x="11280332" y="1223571"/>
                </a:cubicBezTo>
                <a:cubicBezTo>
                  <a:pt x="11267547" y="1231171"/>
                  <a:pt x="11229147" y="1296589"/>
                  <a:pt x="11228309" y="1276236"/>
                </a:cubicBezTo>
                <a:cubicBezTo>
                  <a:pt x="11223950" y="1278203"/>
                  <a:pt x="11220761" y="1277680"/>
                  <a:pt x="11218087" y="1275961"/>
                </a:cubicBezTo>
                <a:lnTo>
                  <a:pt x="11217184" y="1275018"/>
                </a:lnTo>
                <a:lnTo>
                  <a:pt x="11188885" y="1292383"/>
                </a:lnTo>
                <a:lnTo>
                  <a:pt x="11184501" y="1292525"/>
                </a:lnTo>
                <a:lnTo>
                  <a:pt x="11166854" y="1306612"/>
                </a:lnTo>
                <a:lnTo>
                  <a:pt x="11157311" y="1312414"/>
                </a:lnTo>
                <a:lnTo>
                  <a:pt x="11155496" y="1317097"/>
                </a:lnTo>
                <a:cubicBezTo>
                  <a:pt x="11153045" y="1320465"/>
                  <a:pt x="11148902" y="1323112"/>
                  <a:pt x="11140961" y="1324115"/>
                </a:cubicBezTo>
                <a:lnTo>
                  <a:pt x="11138961" y="1323772"/>
                </a:lnTo>
                <a:lnTo>
                  <a:pt x="11128208" y="1333832"/>
                </a:lnTo>
                <a:cubicBezTo>
                  <a:pt x="11124962" y="1337814"/>
                  <a:pt x="11122359" y="1342287"/>
                  <a:pt x="11120691" y="1347424"/>
                </a:cubicBezTo>
                <a:cubicBezTo>
                  <a:pt x="11081770" y="1370685"/>
                  <a:pt x="10952581" y="1444106"/>
                  <a:pt x="10894683" y="1473399"/>
                </a:cubicBezTo>
                <a:cubicBezTo>
                  <a:pt x="10861781" y="1488434"/>
                  <a:pt x="10817803" y="1508886"/>
                  <a:pt x="10773300" y="1523191"/>
                </a:cubicBezTo>
                <a:cubicBezTo>
                  <a:pt x="10733414" y="1567419"/>
                  <a:pt x="10677791" y="1526735"/>
                  <a:pt x="10627668" y="1559229"/>
                </a:cubicBezTo>
                <a:cubicBezTo>
                  <a:pt x="10590276" y="1542103"/>
                  <a:pt x="10613693" y="1562282"/>
                  <a:pt x="10581895" y="1568689"/>
                </a:cubicBezTo>
                <a:cubicBezTo>
                  <a:pt x="10597733" y="1591656"/>
                  <a:pt x="10540912" y="1568241"/>
                  <a:pt x="10547790" y="1598423"/>
                </a:cubicBezTo>
                <a:cubicBezTo>
                  <a:pt x="10541784" y="1598632"/>
                  <a:pt x="10535750" y="1597886"/>
                  <a:pt x="10529643" y="1596907"/>
                </a:cubicBezTo>
                <a:lnTo>
                  <a:pt x="10526446" y="1596411"/>
                </a:lnTo>
                <a:lnTo>
                  <a:pt x="10515129" y="1599537"/>
                </a:lnTo>
                <a:lnTo>
                  <a:pt x="10491735" y="1594156"/>
                </a:lnTo>
                <a:cubicBezTo>
                  <a:pt x="10485147" y="1595190"/>
                  <a:pt x="10478389" y="1597459"/>
                  <a:pt x="10471418" y="1601693"/>
                </a:cubicBezTo>
                <a:cubicBezTo>
                  <a:pt x="10451763" y="1626665"/>
                  <a:pt x="10400774" y="1612276"/>
                  <a:pt x="10377042" y="1644598"/>
                </a:cubicBezTo>
                <a:cubicBezTo>
                  <a:pt x="10367240" y="1654315"/>
                  <a:pt x="10330319" y="1671126"/>
                  <a:pt x="10319338" y="1666221"/>
                </a:cubicBezTo>
                <a:cubicBezTo>
                  <a:pt x="10310813" y="1668060"/>
                  <a:pt x="10303331" y="1675173"/>
                  <a:pt x="10295467" y="1668079"/>
                </a:cubicBezTo>
                <a:cubicBezTo>
                  <a:pt x="10284420" y="1660290"/>
                  <a:pt x="10265794" y="1689186"/>
                  <a:pt x="10263443" y="1674948"/>
                </a:cubicBezTo>
                <a:lnTo>
                  <a:pt x="10205418" y="1682149"/>
                </a:lnTo>
                <a:cubicBezTo>
                  <a:pt x="10200696" y="1691209"/>
                  <a:pt x="10190895" y="1692356"/>
                  <a:pt x="10177759" y="1692943"/>
                </a:cubicBezTo>
                <a:lnTo>
                  <a:pt x="10165070" y="1693739"/>
                </a:lnTo>
                <a:lnTo>
                  <a:pt x="10156308" y="1707487"/>
                </a:lnTo>
                <a:cubicBezTo>
                  <a:pt x="10145406" y="1692057"/>
                  <a:pt x="10136981" y="1734810"/>
                  <a:pt x="10118267" y="1731142"/>
                </a:cubicBezTo>
                <a:lnTo>
                  <a:pt x="10083317" y="1743296"/>
                </a:lnTo>
                <a:cubicBezTo>
                  <a:pt x="10075718" y="1741227"/>
                  <a:pt x="10048011" y="1742555"/>
                  <a:pt x="10040388" y="1741632"/>
                </a:cubicBezTo>
                <a:cubicBezTo>
                  <a:pt x="9999609" y="1751733"/>
                  <a:pt x="9985545" y="1752223"/>
                  <a:pt x="9961167" y="1757147"/>
                </a:cubicBezTo>
                <a:cubicBezTo>
                  <a:pt x="9920131" y="1757289"/>
                  <a:pt x="9889892" y="1754090"/>
                  <a:pt x="9848940" y="1763915"/>
                </a:cubicBezTo>
                <a:lnTo>
                  <a:pt x="9729457" y="1784122"/>
                </a:lnTo>
                <a:cubicBezTo>
                  <a:pt x="9676207" y="1774536"/>
                  <a:pt x="9631235" y="1799759"/>
                  <a:pt x="9613704" y="1812371"/>
                </a:cubicBezTo>
                <a:cubicBezTo>
                  <a:pt x="9548152" y="1826647"/>
                  <a:pt x="9410970" y="1863993"/>
                  <a:pt x="9338590" y="1869293"/>
                </a:cubicBezTo>
                <a:lnTo>
                  <a:pt x="9232518" y="1893149"/>
                </a:lnTo>
                <a:lnTo>
                  <a:pt x="9156690" y="1903228"/>
                </a:lnTo>
                <a:lnTo>
                  <a:pt x="9054601" y="1910755"/>
                </a:lnTo>
                <a:lnTo>
                  <a:pt x="9006634" y="1914040"/>
                </a:lnTo>
                <a:lnTo>
                  <a:pt x="9006349" y="1913800"/>
                </a:lnTo>
                <a:cubicBezTo>
                  <a:pt x="9004294" y="1913580"/>
                  <a:pt x="9001475" y="1913908"/>
                  <a:pt x="8997380" y="1915011"/>
                </a:cubicBezTo>
                <a:lnTo>
                  <a:pt x="8991542" y="1917072"/>
                </a:lnTo>
                <a:lnTo>
                  <a:pt x="8975485" y="1920298"/>
                </a:lnTo>
                <a:lnTo>
                  <a:pt x="8969159" y="1919598"/>
                </a:lnTo>
                <a:lnTo>
                  <a:pt x="8964196" y="1917373"/>
                </a:lnTo>
                <a:cubicBezTo>
                  <a:pt x="8955841" y="1925324"/>
                  <a:pt x="8956668" y="1934272"/>
                  <a:pt x="8930136" y="1914185"/>
                </a:cubicBezTo>
                <a:cubicBezTo>
                  <a:pt x="8899182" y="1915205"/>
                  <a:pt x="8790451" y="1929860"/>
                  <a:pt x="8753592" y="1933417"/>
                </a:cubicBezTo>
                <a:cubicBezTo>
                  <a:pt x="8720970" y="1944137"/>
                  <a:pt x="8749345" y="1930476"/>
                  <a:pt x="8708995" y="1935518"/>
                </a:cubicBezTo>
                <a:cubicBezTo>
                  <a:pt x="8672757" y="1955053"/>
                  <a:pt x="8640293" y="1938613"/>
                  <a:pt x="8597219" y="1944090"/>
                </a:cubicBezTo>
                <a:lnTo>
                  <a:pt x="8526378" y="1929248"/>
                </a:lnTo>
                <a:lnTo>
                  <a:pt x="8512131" y="1935163"/>
                </a:lnTo>
                <a:lnTo>
                  <a:pt x="8507315" y="1938164"/>
                </a:lnTo>
                <a:cubicBezTo>
                  <a:pt x="8503797" y="1939941"/>
                  <a:pt x="8501196" y="1940752"/>
                  <a:pt x="8499116" y="1940902"/>
                </a:cubicBezTo>
                <a:lnTo>
                  <a:pt x="8498742" y="1940723"/>
                </a:lnTo>
                <a:lnTo>
                  <a:pt x="8491397" y="1943773"/>
                </a:lnTo>
                <a:lnTo>
                  <a:pt x="8368330" y="1957815"/>
                </a:lnTo>
                <a:cubicBezTo>
                  <a:pt x="8363173" y="1959840"/>
                  <a:pt x="8358881" y="1959492"/>
                  <a:pt x="8354947" y="1958009"/>
                </a:cubicBezTo>
                <a:lnTo>
                  <a:pt x="8321252" y="1974587"/>
                </a:lnTo>
                <a:lnTo>
                  <a:pt x="8315581" y="1974913"/>
                </a:lnTo>
                <a:lnTo>
                  <a:pt x="8296322" y="1988808"/>
                </a:lnTo>
                <a:lnTo>
                  <a:pt x="8285424" y="1994631"/>
                </a:lnTo>
                <a:lnTo>
                  <a:pt x="8284298" y="1999074"/>
                </a:lnTo>
                <a:cubicBezTo>
                  <a:pt x="8281994" y="2002319"/>
                  <a:pt x="8277300" y="2004967"/>
                  <a:pt x="8267224" y="2006249"/>
                </a:cubicBezTo>
                <a:lnTo>
                  <a:pt x="8264525" y="2006019"/>
                </a:lnTo>
                <a:lnTo>
                  <a:pt x="8253181" y="2015862"/>
                </a:lnTo>
                <a:cubicBezTo>
                  <a:pt x="8250007" y="2019712"/>
                  <a:pt x="8247795" y="2023994"/>
                  <a:pt x="8246982" y="2028854"/>
                </a:cubicBezTo>
                <a:cubicBezTo>
                  <a:pt x="8182975" y="2025947"/>
                  <a:pt x="8148279" y="2060069"/>
                  <a:pt x="8091420" y="2075015"/>
                </a:cubicBezTo>
                <a:cubicBezTo>
                  <a:pt x="8026616" y="2098157"/>
                  <a:pt x="7968218" y="2119393"/>
                  <a:pt x="7906555" y="2116988"/>
                </a:cubicBezTo>
                <a:cubicBezTo>
                  <a:pt x="7836267" y="2131900"/>
                  <a:pt x="7782114" y="2134131"/>
                  <a:pt x="7719893" y="2142703"/>
                </a:cubicBezTo>
                <a:lnTo>
                  <a:pt x="7615495" y="2139232"/>
                </a:lnTo>
                <a:lnTo>
                  <a:pt x="7528691" y="2145060"/>
                </a:lnTo>
                <a:lnTo>
                  <a:pt x="7520719" y="2147613"/>
                </a:lnTo>
                <a:cubicBezTo>
                  <a:pt x="7515141" y="2148952"/>
                  <a:pt x="7511320" y="2149302"/>
                  <a:pt x="7508559" y="2148948"/>
                </a:cubicBezTo>
                <a:lnTo>
                  <a:pt x="7508188" y="2148621"/>
                </a:lnTo>
                <a:lnTo>
                  <a:pt x="7496943" y="2150573"/>
                </a:lnTo>
                <a:lnTo>
                  <a:pt x="7219707" y="2156680"/>
                </a:lnTo>
                <a:lnTo>
                  <a:pt x="7202249" y="2161230"/>
                </a:lnTo>
                <a:lnTo>
                  <a:pt x="7198152" y="2166588"/>
                </a:lnTo>
                <a:cubicBezTo>
                  <a:pt x="7193259" y="2170111"/>
                  <a:pt x="7185654" y="2172250"/>
                  <a:pt x="7171956" y="2171236"/>
                </a:cubicBezTo>
                <a:lnTo>
                  <a:pt x="7098136" y="2183464"/>
                </a:lnTo>
                <a:cubicBezTo>
                  <a:pt x="7062296" y="2184442"/>
                  <a:pt x="7051336" y="2185419"/>
                  <a:pt x="7019644" y="2183090"/>
                </a:cubicBezTo>
                <a:cubicBezTo>
                  <a:pt x="6938675" y="2194028"/>
                  <a:pt x="6944793" y="2218194"/>
                  <a:pt x="6905294" y="2212596"/>
                </a:cubicBezTo>
                <a:cubicBezTo>
                  <a:pt x="6873070" y="2207388"/>
                  <a:pt x="6789137" y="2226462"/>
                  <a:pt x="6709370" y="2240551"/>
                </a:cubicBezTo>
                <a:cubicBezTo>
                  <a:pt x="6650254" y="2250006"/>
                  <a:pt x="6629253" y="2264107"/>
                  <a:pt x="6550602" y="2269327"/>
                </a:cubicBezTo>
                <a:cubicBezTo>
                  <a:pt x="6473302" y="2313417"/>
                  <a:pt x="6410843" y="2289694"/>
                  <a:pt x="6318708" y="2316127"/>
                </a:cubicBezTo>
                <a:cubicBezTo>
                  <a:pt x="6298698" y="2331649"/>
                  <a:pt x="6210439" y="2314456"/>
                  <a:pt x="6169822" y="2318214"/>
                </a:cubicBezTo>
                <a:cubicBezTo>
                  <a:pt x="6129203" y="2321972"/>
                  <a:pt x="6091688" y="2335520"/>
                  <a:pt x="6074996" y="2338676"/>
                </a:cubicBezTo>
                <a:lnTo>
                  <a:pt x="6069677" y="2337139"/>
                </a:lnTo>
                <a:lnTo>
                  <a:pt x="6049786" y="2337822"/>
                </a:lnTo>
                <a:lnTo>
                  <a:pt x="6042433" y="2329473"/>
                </a:lnTo>
                <a:lnTo>
                  <a:pt x="6011238" y="2324380"/>
                </a:lnTo>
                <a:cubicBezTo>
                  <a:pt x="5999830" y="2323793"/>
                  <a:pt x="5971276" y="2324706"/>
                  <a:pt x="5958523" y="2328024"/>
                </a:cubicBezTo>
                <a:lnTo>
                  <a:pt x="5760067" y="2343716"/>
                </a:lnTo>
                <a:lnTo>
                  <a:pt x="5628108" y="2344739"/>
                </a:lnTo>
                <a:lnTo>
                  <a:pt x="5472054" y="2330719"/>
                </a:lnTo>
                <a:cubicBezTo>
                  <a:pt x="5479284" y="2317691"/>
                  <a:pt x="5440157" y="2331757"/>
                  <a:pt x="5433909" y="2319466"/>
                </a:cubicBezTo>
                <a:cubicBezTo>
                  <a:pt x="5430517" y="2309434"/>
                  <a:pt x="5392976" y="2304750"/>
                  <a:pt x="5382817" y="2301764"/>
                </a:cubicBezTo>
                <a:lnTo>
                  <a:pt x="5262912" y="2281347"/>
                </a:lnTo>
                <a:cubicBezTo>
                  <a:pt x="5252746" y="2281163"/>
                  <a:pt x="5231699" y="2272853"/>
                  <a:pt x="5224109" y="2270223"/>
                </a:cubicBezTo>
                <a:lnTo>
                  <a:pt x="5175808" y="2267233"/>
                </a:lnTo>
                <a:lnTo>
                  <a:pt x="5157702" y="2260010"/>
                </a:lnTo>
                <a:lnTo>
                  <a:pt x="5143747" y="2256610"/>
                </a:lnTo>
                <a:lnTo>
                  <a:pt x="5140744" y="2254509"/>
                </a:lnTo>
                <a:cubicBezTo>
                  <a:pt x="5135026" y="2250469"/>
                  <a:pt x="5129229" y="2246658"/>
                  <a:pt x="5122807" y="2243656"/>
                </a:cubicBezTo>
                <a:cubicBezTo>
                  <a:pt x="5109467" y="2272275"/>
                  <a:pt x="5066004" y="2222839"/>
                  <a:pt x="5066938" y="2250227"/>
                </a:cubicBezTo>
                <a:cubicBezTo>
                  <a:pt x="5029345" y="2238711"/>
                  <a:pt x="5040096" y="2267800"/>
                  <a:pt x="5012662" y="2233846"/>
                </a:cubicBezTo>
                <a:cubicBezTo>
                  <a:pt x="4938174" y="2234229"/>
                  <a:pt x="4917504" y="2247236"/>
                  <a:pt x="4841589" y="2209829"/>
                </a:cubicBezTo>
                <a:cubicBezTo>
                  <a:pt x="4807890" y="2193187"/>
                  <a:pt x="4785258" y="2182041"/>
                  <a:pt x="4763595" y="2182061"/>
                </a:cubicBezTo>
                <a:cubicBezTo>
                  <a:pt x="4742475" y="2177561"/>
                  <a:pt x="4730631" y="2174738"/>
                  <a:pt x="4724334" y="2173047"/>
                </a:cubicBezTo>
                <a:lnTo>
                  <a:pt x="4722324" y="2172298"/>
                </a:lnTo>
                <a:lnTo>
                  <a:pt x="4723259" y="2172087"/>
                </a:lnTo>
                <a:cubicBezTo>
                  <a:pt x="4722296" y="2171445"/>
                  <a:pt x="4719415" y="2170839"/>
                  <a:pt x="4718350" y="2170817"/>
                </a:cubicBezTo>
                <a:lnTo>
                  <a:pt x="4722324" y="2172298"/>
                </a:lnTo>
                <a:lnTo>
                  <a:pt x="4716674" y="2173573"/>
                </a:lnTo>
                <a:cubicBezTo>
                  <a:pt x="4681300" y="2166617"/>
                  <a:pt x="4525895" y="2165809"/>
                  <a:pt x="4516962" y="2163671"/>
                </a:cubicBezTo>
                <a:cubicBezTo>
                  <a:pt x="4458971" y="2150559"/>
                  <a:pt x="4463810" y="2149818"/>
                  <a:pt x="4429691" y="2153020"/>
                </a:cubicBezTo>
                <a:cubicBezTo>
                  <a:pt x="4424455" y="2156391"/>
                  <a:pt x="4370126" y="2150097"/>
                  <a:pt x="4364023" y="2151674"/>
                </a:cubicBezTo>
                <a:lnTo>
                  <a:pt x="4318114" y="2158289"/>
                </a:lnTo>
                <a:lnTo>
                  <a:pt x="4316258" y="2156948"/>
                </a:lnTo>
                <a:cubicBezTo>
                  <a:pt x="4307275" y="2153577"/>
                  <a:pt x="4301145" y="2153578"/>
                  <a:pt x="4296292" y="2155069"/>
                </a:cubicBezTo>
                <a:lnTo>
                  <a:pt x="4291212" y="2157986"/>
                </a:lnTo>
                <a:lnTo>
                  <a:pt x="4277290" y="2157740"/>
                </a:lnTo>
                <a:lnTo>
                  <a:pt x="4249265" y="2160064"/>
                </a:lnTo>
                <a:lnTo>
                  <a:pt x="4203199" y="2157269"/>
                </a:lnTo>
                <a:cubicBezTo>
                  <a:pt x="4203096" y="2156849"/>
                  <a:pt x="4202995" y="2156430"/>
                  <a:pt x="4202893" y="2156010"/>
                </a:cubicBezTo>
                <a:cubicBezTo>
                  <a:pt x="4201267" y="2153173"/>
                  <a:pt x="4198292" y="2151054"/>
                  <a:pt x="4192396" y="2150376"/>
                </a:cubicBezTo>
                <a:cubicBezTo>
                  <a:pt x="4205365" y="2133087"/>
                  <a:pt x="4162425" y="2134982"/>
                  <a:pt x="4143893" y="2134511"/>
                </a:cubicBezTo>
                <a:cubicBezTo>
                  <a:pt x="4125868" y="2127445"/>
                  <a:pt x="4100250" y="2113865"/>
                  <a:pt x="4084245" y="2107978"/>
                </a:cubicBezTo>
                <a:lnTo>
                  <a:pt x="4075694" y="2107143"/>
                </a:lnTo>
                <a:cubicBezTo>
                  <a:pt x="4075655" y="2107042"/>
                  <a:pt x="4075614" y="2106943"/>
                  <a:pt x="4075575" y="2106844"/>
                </a:cubicBezTo>
                <a:cubicBezTo>
                  <a:pt x="4073829" y="2106060"/>
                  <a:pt x="4071057" y="2105559"/>
                  <a:pt x="4066658" y="2105400"/>
                </a:cubicBezTo>
                <a:lnTo>
                  <a:pt x="4060102" y="2105618"/>
                </a:lnTo>
                <a:lnTo>
                  <a:pt x="4043512" y="2103997"/>
                </a:lnTo>
                <a:lnTo>
                  <a:pt x="4038145" y="2101563"/>
                </a:lnTo>
                <a:lnTo>
                  <a:pt x="4036511" y="2097896"/>
                </a:lnTo>
                <a:lnTo>
                  <a:pt x="4034926" y="2098131"/>
                </a:lnTo>
                <a:cubicBezTo>
                  <a:pt x="4022576" y="2102995"/>
                  <a:pt x="4018025" y="2111371"/>
                  <a:pt x="4005686" y="2085563"/>
                </a:cubicBezTo>
                <a:lnTo>
                  <a:pt x="3937994" y="2068106"/>
                </a:lnTo>
                <a:cubicBezTo>
                  <a:pt x="3921658" y="2075830"/>
                  <a:pt x="3909686" y="2071141"/>
                  <a:pt x="3898423" y="2062451"/>
                </a:cubicBezTo>
                <a:cubicBezTo>
                  <a:pt x="3862243" y="2062947"/>
                  <a:pt x="3830779" y="2049077"/>
                  <a:pt x="3790908" y="2042213"/>
                </a:cubicBezTo>
                <a:cubicBezTo>
                  <a:pt x="3742158" y="2027507"/>
                  <a:pt x="3726280" y="2025530"/>
                  <a:pt x="3683661" y="2018290"/>
                </a:cubicBezTo>
                <a:lnTo>
                  <a:pt x="3611183" y="1986019"/>
                </a:lnTo>
                <a:lnTo>
                  <a:pt x="3605003" y="1987381"/>
                </a:lnTo>
                <a:cubicBezTo>
                  <a:pt x="3600731" y="1988000"/>
                  <a:pt x="3597877" y="1988000"/>
                  <a:pt x="3595884" y="1987545"/>
                </a:cubicBezTo>
                <a:lnTo>
                  <a:pt x="3595649" y="1987276"/>
                </a:lnTo>
                <a:lnTo>
                  <a:pt x="3587126" y="1987966"/>
                </a:lnTo>
                <a:cubicBezTo>
                  <a:pt x="3572774" y="1989757"/>
                  <a:pt x="3550540" y="1975558"/>
                  <a:pt x="3537283" y="1978267"/>
                </a:cubicBezTo>
                <a:cubicBezTo>
                  <a:pt x="3515092" y="1973971"/>
                  <a:pt x="3489773" y="1980236"/>
                  <a:pt x="3474371" y="1974606"/>
                </a:cubicBezTo>
                <a:lnTo>
                  <a:pt x="3401876" y="1962558"/>
                </a:lnTo>
                <a:lnTo>
                  <a:pt x="3365036" y="1979510"/>
                </a:lnTo>
                <a:cubicBezTo>
                  <a:pt x="3361007" y="1981808"/>
                  <a:pt x="3355145" y="1982886"/>
                  <a:pt x="3345174" y="1981192"/>
                </a:cubicBezTo>
                <a:lnTo>
                  <a:pt x="3342846" y="1980217"/>
                </a:lnTo>
                <a:cubicBezTo>
                  <a:pt x="3337528" y="1982688"/>
                  <a:pt x="3296694" y="1983818"/>
                  <a:pt x="3263504" y="1986094"/>
                </a:cubicBezTo>
                <a:cubicBezTo>
                  <a:pt x="3210873" y="1988435"/>
                  <a:pt x="3204538" y="1996407"/>
                  <a:pt x="3143704" y="1993869"/>
                </a:cubicBezTo>
                <a:cubicBezTo>
                  <a:pt x="3083839" y="1995098"/>
                  <a:pt x="3073438" y="2001104"/>
                  <a:pt x="3031439" y="1996512"/>
                </a:cubicBezTo>
                <a:lnTo>
                  <a:pt x="2782717" y="2018333"/>
                </a:lnTo>
                <a:cubicBezTo>
                  <a:pt x="2720447" y="2045988"/>
                  <a:pt x="2718750" y="2015419"/>
                  <a:pt x="2647675" y="2028869"/>
                </a:cubicBezTo>
                <a:cubicBezTo>
                  <a:pt x="2583664" y="1968934"/>
                  <a:pt x="2609849" y="2007202"/>
                  <a:pt x="2569176" y="2002628"/>
                </a:cubicBezTo>
                <a:lnTo>
                  <a:pt x="2444403" y="2016529"/>
                </a:lnTo>
                <a:cubicBezTo>
                  <a:pt x="2412730" y="2033089"/>
                  <a:pt x="2355175" y="2003000"/>
                  <a:pt x="2316260" y="2024996"/>
                </a:cubicBezTo>
                <a:cubicBezTo>
                  <a:pt x="2277148" y="2025534"/>
                  <a:pt x="2234330" y="2021339"/>
                  <a:pt x="2209726" y="2019763"/>
                </a:cubicBezTo>
                <a:cubicBezTo>
                  <a:pt x="2172984" y="2016106"/>
                  <a:pt x="2131016" y="2007174"/>
                  <a:pt x="2095813" y="2003052"/>
                </a:cubicBezTo>
                <a:cubicBezTo>
                  <a:pt x="2078687" y="2016661"/>
                  <a:pt x="2046700" y="1994357"/>
                  <a:pt x="1998504" y="1995032"/>
                </a:cubicBezTo>
                <a:cubicBezTo>
                  <a:pt x="1979851" y="2010679"/>
                  <a:pt x="1965997" y="1995296"/>
                  <a:pt x="1929320" y="2016977"/>
                </a:cubicBezTo>
                <a:cubicBezTo>
                  <a:pt x="1927506" y="2015185"/>
                  <a:pt x="1925308" y="2013558"/>
                  <a:pt x="1922798" y="2012146"/>
                </a:cubicBezTo>
                <a:cubicBezTo>
                  <a:pt x="1908224" y="2003952"/>
                  <a:pt x="1886476" y="2004665"/>
                  <a:pt x="1874228" y="2013741"/>
                </a:cubicBezTo>
                <a:cubicBezTo>
                  <a:pt x="1844711" y="2028500"/>
                  <a:pt x="1815838" y="2036277"/>
                  <a:pt x="1787803" y="2041363"/>
                </a:cubicBezTo>
                <a:lnTo>
                  <a:pt x="1739352" y="2036312"/>
                </a:lnTo>
                <a:cubicBezTo>
                  <a:pt x="1720756" y="2032746"/>
                  <a:pt x="1697809" y="2023837"/>
                  <a:pt x="1676219" y="2019963"/>
                </a:cubicBezTo>
                <a:cubicBezTo>
                  <a:pt x="1653856" y="2018758"/>
                  <a:pt x="1629782" y="2025363"/>
                  <a:pt x="1609817" y="2013066"/>
                </a:cubicBezTo>
                <a:cubicBezTo>
                  <a:pt x="1570834" y="2001390"/>
                  <a:pt x="1525521" y="2021545"/>
                  <a:pt x="1497258" y="1987476"/>
                </a:cubicBezTo>
                <a:cubicBezTo>
                  <a:pt x="1419429" y="1972767"/>
                  <a:pt x="1265224" y="1952754"/>
                  <a:pt x="1151127" y="1938041"/>
                </a:cubicBezTo>
                <a:cubicBezTo>
                  <a:pt x="1044820" y="1928230"/>
                  <a:pt x="911490" y="1929978"/>
                  <a:pt x="859417" y="1928608"/>
                </a:cubicBezTo>
                <a:lnTo>
                  <a:pt x="838688" y="1929821"/>
                </a:lnTo>
                <a:cubicBezTo>
                  <a:pt x="829380" y="1926412"/>
                  <a:pt x="823010" y="1926387"/>
                  <a:pt x="817957" y="1927857"/>
                </a:cubicBezTo>
                <a:lnTo>
                  <a:pt x="812654" y="1930751"/>
                </a:lnTo>
                <a:lnTo>
                  <a:pt x="721195" y="1929661"/>
                </a:lnTo>
                <a:cubicBezTo>
                  <a:pt x="721095" y="1929241"/>
                  <a:pt x="720991" y="1928820"/>
                  <a:pt x="720890" y="1928399"/>
                </a:cubicBezTo>
                <a:cubicBezTo>
                  <a:pt x="719222" y="1925556"/>
                  <a:pt x="716144" y="1923424"/>
                  <a:pt x="710023" y="1922722"/>
                </a:cubicBezTo>
                <a:cubicBezTo>
                  <a:pt x="689532" y="1914633"/>
                  <a:pt x="619665" y="1887450"/>
                  <a:pt x="597940" y="1879864"/>
                </a:cubicBezTo>
                <a:cubicBezTo>
                  <a:pt x="587430" y="1879265"/>
                  <a:pt x="583862" y="1877622"/>
                  <a:pt x="579683" y="1877212"/>
                </a:cubicBezTo>
                <a:lnTo>
                  <a:pt x="572865" y="1877401"/>
                </a:lnTo>
                <a:cubicBezTo>
                  <a:pt x="550627" y="1871095"/>
                  <a:pt x="474197" y="1846680"/>
                  <a:pt x="446247" y="1839371"/>
                </a:cubicBezTo>
                <a:cubicBezTo>
                  <a:pt x="429213" y="1847023"/>
                  <a:pt x="416808" y="1842285"/>
                  <a:pt x="405163" y="1833548"/>
                </a:cubicBezTo>
                <a:cubicBezTo>
                  <a:pt x="367566" y="1833890"/>
                  <a:pt x="334968" y="1819885"/>
                  <a:pt x="293583" y="1812852"/>
                </a:cubicBezTo>
                <a:lnTo>
                  <a:pt x="119529" y="1761047"/>
                </a:lnTo>
                <a:cubicBezTo>
                  <a:pt x="73377" y="1751937"/>
                  <a:pt x="36403" y="1759579"/>
                  <a:pt x="16674" y="1758191"/>
                </a:cubicBezTo>
                <a:lnTo>
                  <a:pt x="1150" y="1752722"/>
                </a:lnTo>
                <a:cubicBezTo>
                  <a:pt x="-1438" y="1496726"/>
                  <a:pt x="1148" y="514333"/>
                  <a:pt x="1148" y="222213"/>
                </a:cubicBezTo>
                <a:lnTo>
                  <a:pt x="1148" y="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extBox 14">
            <a:extLst>
              <a:ext uri="{FF2B5EF4-FFF2-40B4-BE49-F238E27FC236}">
                <a16:creationId xmlns:a16="http://schemas.microsoft.com/office/drawing/2014/main" id="{F865A7B8-E6E3-834D-0757-32355F75F74E}"/>
              </a:ext>
            </a:extLst>
          </p:cNvPr>
          <p:cNvSpPr txBox="1"/>
          <p:nvPr/>
        </p:nvSpPr>
        <p:spPr>
          <a:xfrm>
            <a:off x="4696170" y="4250747"/>
            <a:ext cx="5981132" cy="1356648"/>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spcAft>
                <a:spcPts val="600"/>
              </a:spcAft>
            </a:pPr>
            <a:endParaRPr lang="en-US" sz="2400" b="1" spc="50">
              <a:solidFill>
                <a:schemeClr val="tx1">
                  <a:lumMod val="85000"/>
                  <a:lumOff val="15000"/>
                </a:schemeClr>
              </a:solidFill>
              <a:latin typeface="Times New Roman"/>
              <a:ea typeface="Batang"/>
              <a:cs typeface="Times New Roman"/>
            </a:endParaRPr>
          </a:p>
          <a:p>
            <a:pPr>
              <a:spcAft>
                <a:spcPts val="600"/>
              </a:spcAft>
            </a:pPr>
            <a:endParaRPr lang="en-US" sz="2000" b="1" spc="50">
              <a:solidFill>
                <a:schemeClr val="tx1">
                  <a:lumMod val="85000"/>
                  <a:lumOff val="15000"/>
                </a:schemeClr>
              </a:solidFill>
              <a:ea typeface="Batang" panose="02030600000101010101" pitchFamily="18" charset="-127"/>
            </a:endParaRPr>
          </a:p>
        </p:txBody>
      </p:sp>
      <p:graphicFrame>
        <p:nvGraphicFramePr>
          <p:cNvPr id="78" name="TextBox 19">
            <a:extLst>
              <a:ext uri="{FF2B5EF4-FFF2-40B4-BE49-F238E27FC236}">
                <a16:creationId xmlns:a16="http://schemas.microsoft.com/office/drawing/2014/main" id="{285BF03D-6A07-7668-05F3-8E8ABA8E52E1}"/>
              </a:ext>
            </a:extLst>
          </p:cNvPr>
          <p:cNvGraphicFramePr/>
          <p:nvPr>
            <p:extLst>
              <p:ext uri="{D42A27DB-BD31-4B8C-83A1-F6EECF244321}">
                <p14:modId xmlns:p14="http://schemas.microsoft.com/office/powerpoint/2010/main" val="1194181702"/>
              </p:ext>
            </p:extLst>
          </p:nvPr>
        </p:nvGraphicFramePr>
        <p:xfrm>
          <a:off x="1050925" y="2571874"/>
          <a:ext cx="10064998" cy="366214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10" name="Title 7">
            <a:extLst>
              <a:ext uri="{FF2B5EF4-FFF2-40B4-BE49-F238E27FC236}">
                <a16:creationId xmlns:a16="http://schemas.microsoft.com/office/drawing/2014/main" id="{97428634-08A0-C17B-C16F-14D6676FCC56}"/>
              </a:ext>
            </a:extLst>
          </p:cNvPr>
          <p:cNvSpPr txBox="1">
            <a:spLocks/>
          </p:cNvSpPr>
          <p:nvPr/>
        </p:nvSpPr>
        <p:spPr>
          <a:xfrm>
            <a:off x="4338705" y="969035"/>
            <a:ext cx="6177722" cy="1216024"/>
          </a:xfrm>
          <a:prstGeom prst="rect">
            <a:avLst/>
          </a:prstGeom>
        </p:spPr>
        <p:txBody>
          <a:bodyPr vert="horz" lIns="91440" tIns="45720" rIns="91440" bIns="45720" rtlCol="0" anchor="ctr">
            <a:normAutofit/>
          </a:bodyPr>
          <a:lstStyle>
            <a:lvl1pPr algn="l" defTabSz="914400" rtl="0" eaLnBrk="1" latinLnBrk="0" hangingPunct="1">
              <a:lnSpc>
                <a:spcPct val="110000"/>
              </a:lnSpc>
              <a:spcBef>
                <a:spcPct val="0"/>
              </a:spcBef>
              <a:buNone/>
              <a:defRPr sz="2800" kern="1200" cap="all" spc="600" baseline="0">
                <a:solidFill>
                  <a:schemeClr val="tx1">
                    <a:lumMod val="85000"/>
                    <a:lumOff val="15000"/>
                  </a:schemeClr>
                </a:solidFill>
                <a:latin typeface="+mj-lt"/>
                <a:ea typeface="Batang" panose="02030600000101010101" pitchFamily="18" charset="-127"/>
                <a:cs typeface="+mj-cs"/>
              </a:defRPr>
            </a:lvl1pPr>
          </a:lstStyle>
          <a:p>
            <a:r>
              <a:rPr lang="en-US" sz="3200" b="1" dirty="0">
                <a:latin typeface="Segoe UI Light"/>
                <a:ea typeface="Batang"/>
                <a:cs typeface="Segoe UI Light"/>
              </a:rPr>
              <a:t>Constraints</a:t>
            </a:r>
            <a:endParaRPr lang="en-US" dirty="0"/>
          </a:p>
          <a:p>
            <a:pPr algn="ctr"/>
            <a:endParaRPr lang="en-US"/>
          </a:p>
        </p:txBody>
      </p:sp>
    </p:spTree>
    <p:extLst>
      <p:ext uri="{BB962C8B-B14F-4D97-AF65-F5344CB8AC3E}">
        <p14:creationId xmlns:p14="http://schemas.microsoft.com/office/powerpoint/2010/main" val="518147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 name="Picture 111">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114" name="Ink 1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114" name="Ink 1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116" name="Rectangle 115">
            <a:extLst>
              <a:ext uri="{FF2B5EF4-FFF2-40B4-BE49-F238E27FC236}">
                <a16:creationId xmlns:a16="http://schemas.microsoft.com/office/drawing/2014/main" id="{13EFA6C3-82DC-4131-9929-2523E6FD0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84DF99EC-E51B-4BD0-AE03-814A9F0398AC}"/>
              </a:ext>
            </a:extLst>
          </p:cNvPr>
          <p:cNvSpPr>
            <a:spLocks noGrp="1"/>
          </p:cNvSpPr>
          <p:nvPr>
            <p:ph type="ctrTitle"/>
          </p:nvPr>
        </p:nvSpPr>
        <p:spPr>
          <a:xfrm>
            <a:off x="3806743" y="379563"/>
            <a:ext cx="6177722" cy="1216024"/>
          </a:xfrm>
        </p:spPr>
        <p:txBody>
          <a:bodyPr vert="horz" lIns="91440" tIns="45720" rIns="91440" bIns="45720" rtlCol="0" anchor="ctr">
            <a:normAutofit/>
          </a:bodyPr>
          <a:lstStyle/>
          <a:p>
            <a:r>
              <a:rPr lang="en-US" sz="3200" b="1" dirty="0">
                <a:latin typeface="Segoe UI Light"/>
                <a:ea typeface="Batang"/>
                <a:cs typeface="Segoe UI Light"/>
              </a:rPr>
              <a:t>Future Work</a:t>
            </a:r>
            <a:endParaRPr lang="en-US" dirty="0">
              <a:latin typeface="Segoe UI Light"/>
              <a:cs typeface="Segoe UI Light"/>
            </a:endParaRPr>
          </a:p>
          <a:p>
            <a:pPr algn="ctr"/>
            <a:endParaRPr lang="en-US"/>
          </a:p>
        </p:txBody>
      </p:sp>
      <p:sp>
        <p:nvSpPr>
          <p:cNvPr id="118" name="Freeform: Shape 117">
            <a:extLst>
              <a:ext uri="{FF2B5EF4-FFF2-40B4-BE49-F238E27FC236}">
                <a16:creationId xmlns:a16="http://schemas.microsoft.com/office/drawing/2014/main" id="{AEC9469E-14CA-4358-BABC-CBF836A61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69680" cy="767978"/>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0" name="Freeform: Shape 119">
            <a:extLst>
              <a:ext uri="{FF2B5EF4-FFF2-40B4-BE49-F238E27FC236}">
                <a16:creationId xmlns:a16="http://schemas.microsoft.com/office/drawing/2014/main" id="{048EB4C9-ACAF-4CCA-BA6E-931443192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5753" y="6027658"/>
            <a:ext cx="7906247" cy="830343"/>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134285 w 6884912"/>
              <a:gd name="connsiteY78" fmla="*/ 235592 h 1161397"/>
              <a:gd name="connsiteX79" fmla="*/ 4220717 w 6884912"/>
              <a:gd name="connsiteY79" fmla="*/ 192946 h 1161397"/>
              <a:gd name="connsiteX80" fmla="*/ 4228802 w 6884912"/>
              <a:gd name="connsiteY80" fmla="*/ 201468 h 1161397"/>
              <a:gd name="connsiteX81" fmla="*/ 4289361 w 6884912"/>
              <a:gd name="connsiteY81" fmla="*/ 196642 h 1161397"/>
              <a:gd name="connsiteX82" fmla="*/ 4498913 w 6884912"/>
              <a:gd name="connsiteY82" fmla="*/ 118915 h 1161397"/>
              <a:gd name="connsiteX83" fmla="*/ 4617330 w 6884912"/>
              <a:gd name="connsiteY83" fmla="*/ 111163 h 1161397"/>
              <a:gd name="connsiteX84" fmla="*/ 4659778 w 6884912"/>
              <a:gd name="connsiteY84" fmla="*/ 118219 h 1161397"/>
              <a:gd name="connsiteX85" fmla="*/ 4730870 w 6884912"/>
              <a:gd name="connsiteY85" fmla="*/ 129432 h 1161397"/>
              <a:gd name="connsiteX86" fmla="*/ 4785037 w 6884912"/>
              <a:gd name="connsiteY86" fmla="*/ 161964 h 1161397"/>
              <a:gd name="connsiteX87" fmla="*/ 4844073 w 6884912"/>
              <a:gd name="connsiteY87" fmla="*/ 161768 h 1161397"/>
              <a:gd name="connsiteX88" fmla="*/ 4856454 w 6884912"/>
              <a:gd name="connsiteY88" fmla="*/ 130488 h 1161397"/>
              <a:gd name="connsiteX89" fmla="*/ 4920038 w 6884912"/>
              <a:gd name="connsiteY89" fmla="*/ 140418 h 1161397"/>
              <a:gd name="connsiteX90" fmla="*/ 5016639 w 6884912"/>
              <a:gd name="connsiteY90" fmla="*/ 158905 h 1161397"/>
              <a:gd name="connsiteX91" fmla="*/ 5072009 w 6884912"/>
              <a:gd name="connsiteY91" fmla="*/ 161502 h 1161397"/>
              <a:gd name="connsiteX92" fmla="*/ 5223626 w 6884912"/>
              <a:gd name="connsiteY92" fmla="*/ 177356 h 1161397"/>
              <a:gd name="connsiteX93" fmla="*/ 5375773 w 6884912"/>
              <a:gd name="connsiteY93" fmla="*/ 199913 h 1161397"/>
              <a:gd name="connsiteX94" fmla="*/ 5467502 w 6884912"/>
              <a:gd name="connsiteY94" fmla="*/ 250963 h 1161397"/>
              <a:gd name="connsiteX95" fmla="*/ 5592395 w 6884912"/>
              <a:gd name="connsiteY95" fmla="*/ 265434 h 1161397"/>
              <a:gd name="connsiteX96" fmla="*/ 5613532 w 6884912"/>
              <a:gd name="connsiteY96" fmla="*/ 273379 h 1161397"/>
              <a:gd name="connsiteX97" fmla="*/ 5642173 w 6884912"/>
              <a:gd name="connsiteY97" fmla="*/ 266904 h 1161397"/>
              <a:gd name="connsiteX98" fmla="*/ 5756910 w 6884912"/>
              <a:gd name="connsiteY98" fmla="*/ 239211 h 1161397"/>
              <a:gd name="connsiteX99" fmla="*/ 5846667 w 6884912"/>
              <a:gd name="connsiteY99" fmla="*/ 201786 h 1161397"/>
              <a:gd name="connsiteX100" fmla="*/ 5960732 w 6884912"/>
              <a:gd name="connsiteY100" fmla="*/ 220708 h 1161397"/>
              <a:gd name="connsiteX101" fmla="*/ 6029542 w 6884912"/>
              <a:gd name="connsiteY101" fmla="*/ 210339 h 1161397"/>
              <a:gd name="connsiteX102" fmla="*/ 6141123 w 6884912"/>
              <a:gd name="connsiteY102" fmla="*/ 159923 h 1161397"/>
              <a:gd name="connsiteX103" fmla="*/ 6290640 w 6884912"/>
              <a:gd name="connsiteY103" fmla="*/ 167441 h 1161397"/>
              <a:gd name="connsiteX104" fmla="*/ 6322806 w 6884912"/>
              <a:gd name="connsiteY104" fmla="*/ 213293 h 1161397"/>
              <a:gd name="connsiteX105" fmla="*/ 6364914 w 6884912"/>
              <a:gd name="connsiteY105" fmla="*/ 240140 h 1161397"/>
              <a:gd name="connsiteX106" fmla="*/ 6380420 w 6884912"/>
              <a:gd name="connsiteY106" fmla="*/ 173195 h 1161397"/>
              <a:gd name="connsiteX107" fmla="*/ 6507891 w 6884912"/>
              <a:gd name="connsiteY107" fmla="*/ 118474 h 1161397"/>
              <a:gd name="connsiteX108" fmla="*/ 6571807 w 6884912"/>
              <a:gd name="connsiteY108" fmla="*/ 98636 h 1161397"/>
              <a:gd name="connsiteX109" fmla="*/ 6671880 w 6884912"/>
              <a:gd name="connsiteY109" fmla="*/ 82931 h 1161397"/>
              <a:gd name="connsiteX110" fmla="*/ 6702266 w 6884912"/>
              <a:gd name="connsiteY110" fmla="*/ 75470 h 1161397"/>
              <a:gd name="connsiteX111" fmla="*/ 6845802 w 6884912"/>
              <a:gd name="connsiteY111" fmla="*/ 24496 h 1161397"/>
              <a:gd name="connsiteX112" fmla="*/ 6884912 w 6884912"/>
              <a:gd name="connsiteY11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64914 w 6884912"/>
              <a:gd name="connsiteY104" fmla="*/ 240140 h 1161397"/>
              <a:gd name="connsiteX105" fmla="*/ 6380420 w 6884912"/>
              <a:gd name="connsiteY105" fmla="*/ 173195 h 1161397"/>
              <a:gd name="connsiteX106" fmla="*/ 6507891 w 6884912"/>
              <a:gd name="connsiteY106" fmla="*/ 118474 h 1161397"/>
              <a:gd name="connsiteX107" fmla="*/ 6571807 w 6884912"/>
              <a:gd name="connsiteY107" fmla="*/ 98636 h 1161397"/>
              <a:gd name="connsiteX108" fmla="*/ 6671880 w 6884912"/>
              <a:gd name="connsiteY108" fmla="*/ 82931 h 1161397"/>
              <a:gd name="connsiteX109" fmla="*/ 6702266 w 6884912"/>
              <a:gd name="connsiteY109" fmla="*/ 75470 h 1161397"/>
              <a:gd name="connsiteX110" fmla="*/ 6845802 w 6884912"/>
              <a:gd name="connsiteY110" fmla="*/ 24496 h 1161397"/>
              <a:gd name="connsiteX111" fmla="*/ 6884912 w 6884912"/>
              <a:gd name="connsiteY11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80420 w 6884912"/>
              <a:gd name="connsiteY104" fmla="*/ 173195 h 1161397"/>
              <a:gd name="connsiteX105" fmla="*/ 6507891 w 6884912"/>
              <a:gd name="connsiteY105" fmla="*/ 118474 h 1161397"/>
              <a:gd name="connsiteX106" fmla="*/ 6571807 w 6884912"/>
              <a:gd name="connsiteY106" fmla="*/ 98636 h 1161397"/>
              <a:gd name="connsiteX107" fmla="*/ 6671880 w 6884912"/>
              <a:gd name="connsiteY107" fmla="*/ 82931 h 1161397"/>
              <a:gd name="connsiteX108" fmla="*/ 6702266 w 6884912"/>
              <a:gd name="connsiteY108" fmla="*/ 75470 h 1161397"/>
              <a:gd name="connsiteX109" fmla="*/ 6845802 w 6884912"/>
              <a:gd name="connsiteY109" fmla="*/ 24496 h 1161397"/>
              <a:gd name="connsiteX110" fmla="*/ 6884912 w 6884912"/>
              <a:gd name="connsiteY11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785037 w 6884912"/>
              <a:gd name="connsiteY84" fmla="*/ 161964 h 1161397"/>
              <a:gd name="connsiteX85" fmla="*/ 4844073 w 6884912"/>
              <a:gd name="connsiteY85" fmla="*/ 161768 h 1161397"/>
              <a:gd name="connsiteX86" fmla="*/ 4856454 w 6884912"/>
              <a:gd name="connsiteY86" fmla="*/ 130488 h 1161397"/>
              <a:gd name="connsiteX87" fmla="*/ 4920038 w 6884912"/>
              <a:gd name="connsiteY87" fmla="*/ 140418 h 1161397"/>
              <a:gd name="connsiteX88" fmla="*/ 5016639 w 6884912"/>
              <a:gd name="connsiteY88" fmla="*/ 158905 h 1161397"/>
              <a:gd name="connsiteX89" fmla="*/ 5072009 w 6884912"/>
              <a:gd name="connsiteY89" fmla="*/ 161502 h 1161397"/>
              <a:gd name="connsiteX90" fmla="*/ 5223626 w 6884912"/>
              <a:gd name="connsiteY90" fmla="*/ 177356 h 1161397"/>
              <a:gd name="connsiteX91" fmla="*/ 5375773 w 6884912"/>
              <a:gd name="connsiteY91" fmla="*/ 199913 h 1161397"/>
              <a:gd name="connsiteX92" fmla="*/ 5467502 w 6884912"/>
              <a:gd name="connsiteY92" fmla="*/ 250963 h 1161397"/>
              <a:gd name="connsiteX93" fmla="*/ 5592395 w 6884912"/>
              <a:gd name="connsiteY93" fmla="*/ 265434 h 1161397"/>
              <a:gd name="connsiteX94" fmla="*/ 5613532 w 6884912"/>
              <a:gd name="connsiteY94" fmla="*/ 273379 h 1161397"/>
              <a:gd name="connsiteX95" fmla="*/ 5642173 w 6884912"/>
              <a:gd name="connsiteY95" fmla="*/ 266904 h 1161397"/>
              <a:gd name="connsiteX96" fmla="*/ 5756910 w 6884912"/>
              <a:gd name="connsiteY96" fmla="*/ 239211 h 1161397"/>
              <a:gd name="connsiteX97" fmla="*/ 5846667 w 6884912"/>
              <a:gd name="connsiteY97" fmla="*/ 201786 h 1161397"/>
              <a:gd name="connsiteX98" fmla="*/ 5960732 w 6884912"/>
              <a:gd name="connsiteY98" fmla="*/ 220708 h 1161397"/>
              <a:gd name="connsiteX99" fmla="*/ 6029542 w 6884912"/>
              <a:gd name="connsiteY99" fmla="*/ 210339 h 1161397"/>
              <a:gd name="connsiteX100" fmla="*/ 6141123 w 6884912"/>
              <a:gd name="connsiteY100" fmla="*/ 159923 h 1161397"/>
              <a:gd name="connsiteX101" fmla="*/ 6290640 w 6884912"/>
              <a:gd name="connsiteY101" fmla="*/ 167441 h 1161397"/>
              <a:gd name="connsiteX102" fmla="*/ 6322806 w 6884912"/>
              <a:gd name="connsiteY102" fmla="*/ 213293 h 1161397"/>
              <a:gd name="connsiteX103" fmla="*/ 6380420 w 6884912"/>
              <a:gd name="connsiteY103" fmla="*/ 173195 h 1161397"/>
              <a:gd name="connsiteX104" fmla="*/ 6507891 w 6884912"/>
              <a:gd name="connsiteY104" fmla="*/ 118474 h 1161397"/>
              <a:gd name="connsiteX105" fmla="*/ 6571807 w 6884912"/>
              <a:gd name="connsiteY105" fmla="*/ 98636 h 1161397"/>
              <a:gd name="connsiteX106" fmla="*/ 6671880 w 6884912"/>
              <a:gd name="connsiteY106" fmla="*/ 82931 h 1161397"/>
              <a:gd name="connsiteX107" fmla="*/ 6702266 w 6884912"/>
              <a:gd name="connsiteY107" fmla="*/ 75470 h 1161397"/>
              <a:gd name="connsiteX108" fmla="*/ 6845802 w 6884912"/>
              <a:gd name="connsiteY108" fmla="*/ 24496 h 1161397"/>
              <a:gd name="connsiteX109" fmla="*/ 6884912 w 6884912"/>
              <a:gd name="connsiteY10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844073 w 6884912"/>
              <a:gd name="connsiteY84" fmla="*/ 161768 h 1161397"/>
              <a:gd name="connsiteX85" fmla="*/ 4856454 w 6884912"/>
              <a:gd name="connsiteY85" fmla="*/ 130488 h 1161397"/>
              <a:gd name="connsiteX86" fmla="*/ 4920038 w 6884912"/>
              <a:gd name="connsiteY86" fmla="*/ 140418 h 1161397"/>
              <a:gd name="connsiteX87" fmla="*/ 5016639 w 6884912"/>
              <a:gd name="connsiteY87" fmla="*/ 158905 h 1161397"/>
              <a:gd name="connsiteX88" fmla="*/ 5072009 w 6884912"/>
              <a:gd name="connsiteY88" fmla="*/ 161502 h 1161397"/>
              <a:gd name="connsiteX89" fmla="*/ 5223626 w 6884912"/>
              <a:gd name="connsiteY89" fmla="*/ 177356 h 1161397"/>
              <a:gd name="connsiteX90" fmla="*/ 5375773 w 6884912"/>
              <a:gd name="connsiteY90" fmla="*/ 199913 h 1161397"/>
              <a:gd name="connsiteX91" fmla="*/ 5467502 w 6884912"/>
              <a:gd name="connsiteY91" fmla="*/ 250963 h 1161397"/>
              <a:gd name="connsiteX92" fmla="*/ 5592395 w 6884912"/>
              <a:gd name="connsiteY92" fmla="*/ 265434 h 1161397"/>
              <a:gd name="connsiteX93" fmla="*/ 5613532 w 6884912"/>
              <a:gd name="connsiteY93" fmla="*/ 273379 h 1161397"/>
              <a:gd name="connsiteX94" fmla="*/ 5642173 w 6884912"/>
              <a:gd name="connsiteY94" fmla="*/ 266904 h 1161397"/>
              <a:gd name="connsiteX95" fmla="*/ 5756910 w 6884912"/>
              <a:gd name="connsiteY95" fmla="*/ 239211 h 1161397"/>
              <a:gd name="connsiteX96" fmla="*/ 5846667 w 6884912"/>
              <a:gd name="connsiteY96" fmla="*/ 201786 h 1161397"/>
              <a:gd name="connsiteX97" fmla="*/ 5960732 w 6884912"/>
              <a:gd name="connsiteY97" fmla="*/ 220708 h 1161397"/>
              <a:gd name="connsiteX98" fmla="*/ 6029542 w 6884912"/>
              <a:gd name="connsiteY98" fmla="*/ 210339 h 1161397"/>
              <a:gd name="connsiteX99" fmla="*/ 6141123 w 6884912"/>
              <a:gd name="connsiteY99" fmla="*/ 159923 h 1161397"/>
              <a:gd name="connsiteX100" fmla="*/ 6290640 w 6884912"/>
              <a:gd name="connsiteY100" fmla="*/ 167441 h 1161397"/>
              <a:gd name="connsiteX101" fmla="*/ 6322806 w 6884912"/>
              <a:gd name="connsiteY101" fmla="*/ 213293 h 1161397"/>
              <a:gd name="connsiteX102" fmla="*/ 6380420 w 6884912"/>
              <a:gd name="connsiteY102" fmla="*/ 173195 h 1161397"/>
              <a:gd name="connsiteX103" fmla="*/ 6507891 w 6884912"/>
              <a:gd name="connsiteY103" fmla="*/ 118474 h 1161397"/>
              <a:gd name="connsiteX104" fmla="*/ 6571807 w 6884912"/>
              <a:gd name="connsiteY104" fmla="*/ 98636 h 1161397"/>
              <a:gd name="connsiteX105" fmla="*/ 6671880 w 6884912"/>
              <a:gd name="connsiteY105" fmla="*/ 82931 h 1161397"/>
              <a:gd name="connsiteX106" fmla="*/ 6702266 w 6884912"/>
              <a:gd name="connsiteY106" fmla="*/ 75470 h 1161397"/>
              <a:gd name="connsiteX107" fmla="*/ 6845802 w 6884912"/>
              <a:gd name="connsiteY107" fmla="*/ 24496 h 1161397"/>
              <a:gd name="connsiteX108" fmla="*/ 6884912 w 6884912"/>
              <a:gd name="connsiteY10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78946 w 6884912"/>
              <a:gd name="connsiteY7" fmla="*/ 1106011 h 1161397"/>
              <a:gd name="connsiteX8" fmla="*/ 512111 w 6884912"/>
              <a:gd name="connsiteY8" fmla="*/ 1085599 h 1161397"/>
              <a:gd name="connsiteX9" fmla="*/ 567875 w 6884912"/>
              <a:gd name="connsiteY9" fmla="*/ 1051976 h 1161397"/>
              <a:gd name="connsiteX10" fmla="*/ 601644 w 6884912"/>
              <a:gd name="connsiteY10" fmla="*/ 1003997 h 1161397"/>
              <a:gd name="connsiteX11" fmla="*/ 651408 w 6884912"/>
              <a:gd name="connsiteY11" fmla="*/ 984938 h 1161397"/>
              <a:gd name="connsiteX12" fmla="*/ 673197 w 6884912"/>
              <a:gd name="connsiteY12" fmla="*/ 1010060 h 1161397"/>
              <a:gd name="connsiteX13" fmla="*/ 723108 w 6884912"/>
              <a:gd name="connsiteY13" fmla="*/ 980081 h 1161397"/>
              <a:gd name="connsiteX14" fmla="*/ 797699 w 6884912"/>
              <a:gd name="connsiteY14" fmla="*/ 931362 h 1161397"/>
              <a:gd name="connsiteX15" fmla="*/ 843359 w 6884912"/>
              <a:gd name="connsiteY15" fmla="*/ 910894 h 1161397"/>
              <a:gd name="connsiteX16" fmla="*/ 965215 w 6884912"/>
              <a:gd name="connsiteY16" fmla="*/ 846701 h 1161397"/>
              <a:gd name="connsiteX17" fmla="*/ 1085080 w 6884912"/>
              <a:gd name="connsiteY17" fmla="*/ 776086 h 1161397"/>
              <a:gd name="connsiteX18" fmla="*/ 1131224 w 6884912"/>
              <a:gd name="connsiteY18" fmla="*/ 706160 h 1161397"/>
              <a:gd name="connsiteX19" fmla="*/ 1138051 w 6884912"/>
              <a:gd name="connsiteY19" fmla="*/ 702034 h 1161397"/>
              <a:gd name="connsiteX20" fmla="*/ 1158800 w 6884912"/>
              <a:gd name="connsiteY20" fmla="*/ 700004 h 1161397"/>
              <a:gd name="connsiteX21" fmla="*/ 1166947 w 6884912"/>
              <a:gd name="connsiteY21" fmla="*/ 700762 h 1161397"/>
              <a:gd name="connsiteX22" fmla="*/ 1178135 w 6884912"/>
              <a:gd name="connsiteY22" fmla="*/ 698631 h 1161397"/>
              <a:gd name="connsiteX23" fmla="*/ 1178301 w 6884912"/>
              <a:gd name="connsiteY23" fmla="*/ 698094 h 1161397"/>
              <a:gd name="connsiteX24" fmla="*/ 1188995 w 6884912"/>
              <a:gd name="connsiteY24" fmla="*/ 697048 h 1161397"/>
              <a:gd name="connsiteX25" fmla="*/ 1242716 w 6884912"/>
              <a:gd name="connsiteY25" fmla="*/ 698052 h 1161397"/>
              <a:gd name="connsiteX26" fmla="*/ 1299977 w 6884912"/>
              <a:gd name="connsiteY26" fmla="*/ 639196 h 1161397"/>
              <a:gd name="connsiteX27" fmla="*/ 1326190 w 6884912"/>
              <a:gd name="connsiteY27" fmla="*/ 625955 h 1161397"/>
              <a:gd name="connsiteX28" fmla="*/ 1339600 w 6884912"/>
              <a:gd name="connsiteY28" fmla="*/ 616295 h 1161397"/>
              <a:gd name="connsiteX29" fmla="*/ 1340054 w 6884912"/>
              <a:gd name="connsiteY29" fmla="*/ 614022 h 1161397"/>
              <a:gd name="connsiteX30" fmla="*/ 1391606 w 6884912"/>
              <a:gd name="connsiteY30" fmla="*/ 615229 h 1161397"/>
              <a:gd name="connsiteX31" fmla="*/ 1397565 w 6884912"/>
              <a:gd name="connsiteY31" fmla="*/ 611490 h 1161397"/>
              <a:gd name="connsiteX32" fmla="*/ 1432302 w 6884912"/>
              <a:gd name="connsiteY32" fmla="*/ 617267 h 1161397"/>
              <a:gd name="connsiteX33" fmla="*/ 1449644 w 6884912"/>
              <a:gd name="connsiteY33" fmla="*/ 617591 h 1161397"/>
              <a:gd name="connsiteX34" fmla="*/ 1455793 w 6884912"/>
              <a:gd name="connsiteY34" fmla="*/ 623174 h 1161397"/>
              <a:gd name="connsiteX35" fmla="*/ 1480758 w 6884912"/>
              <a:gd name="connsiteY35" fmla="*/ 620863 h 1161397"/>
              <a:gd name="connsiteX36" fmla="*/ 1483154 w 6884912"/>
              <a:gd name="connsiteY36" fmla="*/ 618527 h 1161397"/>
              <a:gd name="connsiteX37" fmla="*/ 1505495 w 6884912"/>
              <a:gd name="connsiteY37" fmla="*/ 624325 h 1161397"/>
              <a:gd name="connsiteX38" fmla="*/ 1526340 w 6884912"/>
              <a:gd name="connsiteY38" fmla="*/ 638496 h 1161397"/>
              <a:gd name="connsiteX39" fmla="*/ 1731986 w 6884912"/>
              <a:gd name="connsiteY39" fmla="*/ 589682 h 1161397"/>
              <a:gd name="connsiteX40" fmla="*/ 1927935 w 6884912"/>
              <a:gd name="connsiteY40" fmla="*/ 628540 h 1161397"/>
              <a:gd name="connsiteX41" fmla="*/ 2039075 w 6884912"/>
              <a:gd name="connsiteY41" fmla="*/ 599964 h 1161397"/>
              <a:gd name="connsiteX42" fmla="*/ 2066980 w 6884912"/>
              <a:gd name="connsiteY42" fmla="*/ 550413 h 1161397"/>
              <a:gd name="connsiteX43" fmla="*/ 2352236 w 6884912"/>
              <a:gd name="connsiteY43" fmla="*/ 519602 h 1161397"/>
              <a:gd name="connsiteX44" fmla="*/ 2420791 w 6884912"/>
              <a:gd name="connsiteY44" fmla="*/ 492826 h 1161397"/>
              <a:gd name="connsiteX45" fmla="*/ 2489932 w 6884912"/>
              <a:gd name="connsiteY45" fmla="*/ 507864 h 1161397"/>
              <a:gd name="connsiteX46" fmla="*/ 2512917 w 6884912"/>
              <a:gd name="connsiteY46" fmla="*/ 489127 h 1161397"/>
              <a:gd name="connsiteX47" fmla="*/ 2516783 w 6884912"/>
              <a:gd name="connsiteY47" fmla="*/ 485473 h 1161397"/>
              <a:gd name="connsiteX48" fmla="*/ 2534360 w 6884912"/>
              <a:gd name="connsiteY48" fmla="*/ 480064 h 1161397"/>
              <a:gd name="connsiteX49" fmla="*/ 2536691 w 6884912"/>
              <a:gd name="connsiteY49" fmla="*/ 467018 h 1161397"/>
              <a:gd name="connsiteX50" fmla="*/ 2561265 w 6884912"/>
              <a:gd name="connsiteY50" fmla="*/ 450623 h 1161397"/>
              <a:gd name="connsiteX51" fmla="*/ 2594349 w 6884912"/>
              <a:gd name="connsiteY51" fmla="*/ 443884 h 1161397"/>
              <a:gd name="connsiteX52" fmla="*/ 2754324 w 6884912"/>
              <a:gd name="connsiteY52" fmla="*/ 424766 h 1161397"/>
              <a:gd name="connsiteX53" fmla="*/ 2848470 w 6884912"/>
              <a:gd name="connsiteY53" fmla="*/ 405966 h 1161397"/>
              <a:gd name="connsiteX54" fmla="*/ 2881772 w 6884912"/>
              <a:gd name="connsiteY54" fmla="*/ 387260 h 1161397"/>
              <a:gd name="connsiteX55" fmla="*/ 2929932 w 6884912"/>
              <a:gd name="connsiteY55" fmla="*/ 368912 h 1161397"/>
              <a:gd name="connsiteX56" fmla="*/ 3013020 w 6884912"/>
              <a:gd name="connsiteY56" fmla="*/ 327578 h 1161397"/>
              <a:gd name="connsiteX57" fmla="*/ 3222191 w 6884912"/>
              <a:gd name="connsiteY57" fmla="*/ 307887 h 1161397"/>
              <a:gd name="connsiteX58" fmla="*/ 3227953 w 6884912"/>
              <a:gd name="connsiteY58" fmla="*/ 297650 h 1161397"/>
              <a:gd name="connsiteX59" fmla="*/ 3510042 w 6884912"/>
              <a:gd name="connsiteY59" fmla="*/ 311820 h 1161397"/>
              <a:gd name="connsiteX60" fmla="*/ 3626773 w 6884912"/>
              <a:gd name="connsiteY60" fmla="*/ 290452 h 1161397"/>
              <a:gd name="connsiteX61" fmla="*/ 3666217 w 6884912"/>
              <a:gd name="connsiteY61" fmla="*/ 273255 h 1161397"/>
              <a:gd name="connsiteX62" fmla="*/ 3732427 w 6884912"/>
              <a:gd name="connsiteY62" fmla="*/ 245039 h 1161397"/>
              <a:gd name="connsiteX63" fmla="*/ 3777022 w 6884912"/>
              <a:gd name="connsiteY63" fmla="*/ 200276 h 1161397"/>
              <a:gd name="connsiteX64" fmla="*/ 3791246 w 6884912"/>
              <a:gd name="connsiteY64" fmla="*/ 189996 h 1161397"/>
              <a:gd name="connsiteX65" fmla="*/ 3819864 w 6884912"/>
              <a:gd name="connsiteY65" fmla="*/ 194605 h 1161397"/>
              <a:gd name="connsiteX66" fmla="*/ 3830398 w 6884912"/>
              <a:gd name="connsiteY66" fmla="*/ 188383 h 1161397"/>
              <a:gd name="connsiteX67" fmla="*/ 3834360 w 6884912"/>
              <a:gd name="connsiteY67" fmla="*/ 188992 h 1161397"/>
              <a:gd name="connsiteX68" fmla="*/ 3843715 w 6884912"/>
              <a:gd name="connsiteY68" fmla="*/ 188752 h 1161397"/>
              <a:gd name="connsiteX69" fmla="*/ 3842609 w 6884912"/>
              <a:gd name="connsiteY69" fmla="*/ 197386 h 1161397"/>
              <a:gd name="connsiteX70" fmla="*/ 3853961 w 6884912"/>
              <a:gd name="connsiteY70" fmla="*/ 213380 h 1161397"/>
              <a:gd name="connsiteX71" fmla="*/ 3907640 w 6884912"/>
              <a:gd name="connsiteY71" fmla="*/ 207568 h 1161397"/>
              <a:gd name="connsiteX72" fmla="*/ 3910449 w 6884912"/>
              <a:gd name="connsiteY72" fmla="*/ 197808 h 1161397"/>
              <a:gd name="connsiteX73" fmla="*/ 3917197 w 6884912"/>
              <a:gd name="connsiteY73" fmla="*/ 196121 h 1161397"/>
              <a:gd name="connsiteX74" fmla="*/ 3922400 w 6884912"/>
              <a:gd name="connsiteY74" fmla="*/ 205056 h 1161397"/>
              <a:gd name="connsiteX75" fmla="*/ 4013061 w 6884912"/>
              <a:gd name="connsiteY75" fmla="*/ 224874 h 1161397"/>
              <a:gd name="connsiteX76" fmla="*/ 4220717 w 6884912"/>
              <a:gd name="connsiteY76" fmla="*/ 192946 h 1161397"/>
              <a:gd name="connsiteX77" fmla="*/ 4228802 w 6884912"/>
              <a:gd name="connsiteY77" fmla="*/ 201468 h 1161397"/>
              <a:gd name="connsiteX78" fmla="*/ 4289361 w 6884912"/>
              <a:gd name="connsiteY78" fmla="*/ 196642 h 1161397"/>
              <a:gd name="connsiteX79" fmla="*/ 4498913 w 6884912"/>
              <a:gd name="connsiteY79" fmla="*/ 118915 h 1161397"/>
              <a:gd name="connsiteX80" fmla="*/ 4617330 w 6884912"/>
              <a:gd name="connsiteY80" fmla="*/ 111163 h 1161397"/>
              <a:gd name="connsiteX81" fmla="*/ 4659778 w 6884912"/>
              <a:gd name="connsiteY81" fmla="*/ 118219 h 1161397"/>
              <a:gd name="connsiteX82" fmla="*/ 4730870 w 6884912"/>
              <a:gd name="connsiteY82" fmla="*/ 129432 h 1161397"/>
              <a:gd name="connsiteX83" fmla="*/ 4844073 w 6884912"/>
              <a:gd name="connsiteY83" fmla="*/ 161768 h 1161397"/>
              <a:gd name="connsiteX84" fmla="*/ 4856454 w 6884912"/>
              <a:gd name="connsiteY84" fmla="*/ 130488 h 1161397"/>
              <a:gd name="connsiteX85" fmla="*/ 4920038 w 6884912"/>
              <a:gd name="connsiteY85" fmla="*/ 140418 h 1161397"/>
              <a:gd name="connsiteX86" fmla="*/ 5016639 w 6884912"/>
              <a:gd name="connsiteY86" fmla="*/ 158905 h 1161397"/>
              <a:gd name="connsiteX87" fmla="*/ 5072009 w 6884912"/>
              <a:gd name="connsiteY87" fmla="*/ 161502 h 1161397"/>
              <a:gd name="connsiteX88" fmla="*/ 5223626 w 6884912"/>
              <a:gd name="connsiteY88" fmla="*/ 177356 h 1161397"/>
              <a:gd name="connsiteX89" fmla="*/ 5375773 w 6884912"/>
              <a:gd name="connsiteY89" fmla="*/ 199913 h 1161397"/>
              <a:gd name="connsiteX90" fmla="*/ 5467502 w 6884912"/>
              <a:gd name="connsiteY90" fmla="*/ 250963 h 1161397"/>
              <a:gd name="connsiteX91" fmla="*/ 5592395 w 6884912"/>
              <a:gd name="connsiteY91" fmla="*/ 265434 h 1161397"/>
              <a:gd name="connsiteX92" fmla="*/ 5613532 w 6884912"/>
              <a:gd name="connsiteY92" fmla="*/ 273379 h 1161397"/>
              <a:gd name="connsiteX93" fmla="*/ 5642173 w 6884912"/>
              <a:gd name="connsiteY93" fmla="*/ 266904 h 1161397"/>
              <a:gd name="connsiteX94" fmla="*/ 5756910 w 6884912"/>
              <a:gd name="connsiteY94" fmla="*/ 239211 h 1161397"/>
              <a:gd name="connsiteX95" fmla="*/ 5846667 w 6884912"/>
              <a:gd name="connsiteY95" fmla="*/ 201786 h 1161397"/>
              <a:gd name="connsiteX96" fmla="*/ 5960732 w 6884912"/>
              <a:gd name="connsiteY96" fmla="*/ 220708 h 1161397"/>
              <a:gd name="connsiteX97" fmla="*/ 6029542 w 6884912"/>
              <a:gd name="connsiteY97" fmla="*/ 210339 h 1161397"/>
              <a:gd name="connsiteX98" fmla="*/ 6141123 w 6884912"/>
              <a:gd name="connsiteY98" fmla="*/ 159923 h 1161397"/>
              <a:gd name="connsiteX99" fmla="*/ 6290640 w 6884912"/>
              <a:gd name="connsiteY99" fmla="*/ 167441 h 1161397"/>
              <a:gd name="connsiteX100" fmla="*/ 6322806 w 6884912"/>
              <a:gd name="connsiteY100" fmla="*/ 213293 h 1161397"/>
              <a:gd name="connsiteX101" fmla="*/ 6380420 w 6884912"/>
              <a:gd name="connsiteY101" fmla="*/ 173195 h 1161397"/>
              <a:gd name="connsiteX102" fmla="*/ 6507891 w 6884912"/>
              <a:gd name="connsiteY102" fmla="*/ 118474 h 1161397"/>
              <a:gd name="connsiteX103" fmla="*/ 6571807 w 6884912"/>
              <a:gd name="connsiteY103" fmla="*/ 98636 h 1161397"/>
              <a:gd name="connsiteX104" fmla="*/ 6671880 w 6884912"/>
              <a:gd name="connsiteY104" fmla="*/ 82931 h 1161397"/>
              <a:gd name="connsiteX105" fmla="*/ 6702266 w 6884912"/>
              <a:gd name="connsiteY105" fmla="*/ 75470 h 1161397"/>
              <a:gd name="connsiteX106" fmla="*/ 6845802 w 6884912"/>
              <a:gd name="connsiteY106" fmla="*/ 24496 h 1161397"/>
              <a:gd name="connsiteX107" fmla="*/ 6884912 w 6884912"/>
              <a:gd name="connsiteY107"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12111 w 6884912"/>
              <a:gd name="connsiteY7" fmla="*/ 1085599 h 1161397"/>
              <a:gd name="connsiteX8" fmla="*/ 567875 w 6884912"/>
              <a:gd name="connsiteY8" fmla="*/ 1051976 h 1161397"/>
              <a:gd name="connsiteX9" fmla="*/ 601644 w 6884912"/>
              <a:gd name="connsiteY9" fmla="*/ 1003997 h 1161397"/>
              <a:gd name="connsiteX10" fmla="*/ 651408 w 6884912"/>
              <a:gd name="connsiteY10" fmla="*/ 984938 h 1161397"/>
              <a:gd name="connsiteX11" fmla="*/ 673197 w 6884912"/>
              <a:gd name="connsiteY11" fmla="*/ 1010060 h 1161397"/>
              <a:gd name="connsiteX12" fmla="*/ 723108 w 6884912"/>
              <a:gd name="connsiteY12" fmla="*/ 980081 h 1161397"/>
              <a:gd name="connsiteX13" fmla="*/ 797699 w 6884912"/>
              <a:gd name="connsiteY13" fmla="*/ 931362 h 1161397"/>
              <a:gd name="connsiteX14" fmla="*/ 843359 w 6884912"/>
              <a:gd name="connsiteY14" fmla="*/ 910894 h 1161397"/>
              <a:gd name="connsiteX15" fmla="*/ 965215 w 6884912"/>
              <a:gd name="connsiteY15" fmla="*/ 846701 h 1161397"/>
              <a:gd name="connsiteX16" fmla="*/ 1085080 w 6884912"/>
              <a:gd name="connsiteY16" fmla="*/ 776086 h 1161397"/>
              <a:gd name="connsiteX17" fmla="*/ 1131224 w 6884912"/>
              <a:gd name="connsiteY17" fmla="*/ 706160 h 1161397"/>
              <a:gd name="connsiteX18" fmla="*/ 1138051 w 6884912"/>
              <a:gd name="connsiteY18" fmla="*/ 702034 h 1161397"/>
              <a:gd name="connsiteX19" fmla="*/ 1158800 w 6884912"/>
              <a:gd name="connsiteY19" fmla="*/ 700004 h 1161397"/>
              <a:gd name="connsiteX20" fmla="*/ 1166947 w 6884912"/>
              <a:gd name="connsiteY20" fmla="*/ 700762 h 1161397"/>
              <a:gd name="connsiteX21" fmla="*/ 1178135 w 6884912"/>
              <a:gd name="connsiteY21" fmla="*/ 698631 h 1161397"/>
              <a:gd name="connsiteX22" fmla="*/ 1178301 w 6884912"/>
              <a:gd name="connsiteY22" fmla="*/ 698094 h 1161397"/>
              <a:gd name="connsiteX23" fmla="*/ 1188995 w 6884912"/>
              <a:gd name="connsiteY23" fmla="*/ 697048 h 1161397"/>
              <a:gd name="connsiteX24" fmla="*/ 1242716 w 6884912"/>
              <a:gd name="connsiteY24" fmla="*/ 698052 h 1161397"/>
              <a:gd name="connsiteX25" fmla="*/ 1299977 w 6884912"/>
              <a:gd name="connsiteY25" fmla="*/ 639196 h 1161397"/>
              <a:gd name="connsiteX26" fmla="*/ 1326190 w 6884912"/>
              <a:gd name="connsiteY26" fmla="*/ 625955 h 1161397"/>
              <a:gd name="connsiteX27" fmla="*/ 1339600 w 6884912"/>
              <a:gd name="connsiteY27" fmla="*/ 616295 h 1161397"/>
              <a:gd name="connsiteX28" fmla="*/ 1340054 w 6884912"/>
              <a:gd name="connsiteY28" fmla="*/ 614022 h 1161397"/>
              <a:gd name="connsiteX29" fmla="*/ 1391606 w 6884912"/>
              <a:gd name="connsiteY29" fmla="*/ 615229 h 1161397"/>
              <a:gd name="connsiteX30" fmla="*/ 1397565 w 6884912"/>
              <a:gd name="connsiteY30" fmla="*/ 611490 h 1161397"/>
              <a:gd name="connsiteX31" fmla="*/ 1432302 w 6884912"/>
              <a:gd name="connsiteY31" fmla="*/ 617267 h 1161397"/>
              <a:gd name="connsiteX32" fmla="*/ 1449644 w 6884912"/>
              <a:gd name="connsiteY32" fmla="*/ 617591 h 1161397"/>
              <a:gd name="connsiteX33" fmla="*/ 1455793 w 6884912"/>
              <a:gd name="connsiteY33" fmla="*/ 623174 h 1161397"/>
              <a:gd name="connsiteX34" fmla="*/ 1480758 w 6884912"/>
              <a:gd name="connsiteY34" fmla="*/ 620863 h 1161397"/>
              <a:gd name="connsiteX35" fmla="*/ 1483154 w 6884912"/>
              <a:gd name="connsiteY35" fmla="*/ 618527 h 1161397"/>
              <a:gd name="connsiteX36" fmla="*/ 1505495 w 6884912"/>
              <a:gd name="connsiteY36" fmla="*/ 624325 h 1161397"/>
              <a:gd name="connsiteX37" fmla="*/ 1526340 w 6884912"/>
              <a:gd name="connsiteY37" fmla="*/ 638496 h 1161397"/>
              <a:gd name="connsiteX38" fmla="*/ 1731986 w 6884912"/>
              <a:gd name="connsiteY38" fmla="*/ 589682 h 1161397"/>
              <a:gd name="connsiteX39" fmla="*/ 1927935 w 6884912"/>
              <a:gd name="connsiteY39" fmla="*/ 628540 h 1161397"/>
              <a:gd name="connsiteX40" fmla="*/ 2039075 w 6884912"/>
              <a:gd name="connsiteY40" fmla="*/ 599964 h 1161397"/>
              <a:gd name="connsiteX41" fmla="*/ 2066980 w 6884912"/>
              <a:gd name="connsiteY41" fmla="*/ 550413 h 1161397"/>
              <a:gd name="connsiteX42" fmla="*/ 2352236 w 6884912"/>
              <a:gd name="connsiteY42" fmla="*/ 519602 h 1161397"/>
              <a:gd name="connsiteX43" fmla="*/ 2420791 w 6884912"/>
              <a:gd name="connsiteY43" fmla="*/ 492826 h 1161397"/>
              <a:gd name="connsiteX44" fmla="*/ 2489932 w 6884912"/>
              <a:gd name="connsiteY44" fmla="*/ 507864 h 1161397"/>
              <a:gd name="connsiteX45" fmla="*/ 2512917 w 6884912"/>
              <a:gd name="connsiteY45" fmla="*/ 489127 h 1161397"/>
              <a:gd name="connsiteX46" fmla="*/ 2516783 w 6884912"/>
              <a:gd name="connsiteY46" fmla="*/ 485473 h 1161397"/>
              <a:gd name="connsiteX47" fmla="*/ 2534360 w 6884912"/>
              <a:gd name="connsiteY47" fmla="*/ 480064 h 1161397"/>
              <a:gd name="connsiteX48" fmla="*/ 2536691 w 6884912"/>
              <a:gd name="connsiteY48" fmla="*/ 467018 h 1161397"/>
              <a:gd name="connsiteX49" fmla="*/ 2561265 w 6884912"/>
              <a:gd name="connsiteY49" fmla="*/ 450623 h 1161397"/>
              <a:gd name="connsiteX50" fmla="*/ 2594349 w 6884912"/>
              <a:gd name="connsiteY50" fmla="*/ 443884 h 1161397"/>
              <a:gd name="connsiteX51" fmla="*/ 2754324 w 6884912"/>
              <a:gd name="connsiteY51" fmla="*/ 424766 h 1161397"/>
              <a:gd name="connsiteX52" fmla="*/ 2848470 w 6884912"/>
              <a:gd name="connsiteY52" fmla="*/ 405966 h 1161397"/>
              <a:gd name="connsiteX53" fmla="*/ 2881772 w 6884912"/>
              <a:gd name="connsiteY53" fmla="*/ 387260 h 1161397"/>
              <a:gd name="connsiteX54" fmla="*/ 2929932 w 6884912"/>
              <a:gd name="connsiteY54" fmla="*/ 368912 h 1161397"/>
              <a:gd name="connsiteX55" fmla="*/ 3013020 w 6884912"/>
              <a:gd name="connsiteY55" fmla="*/ 327578 h 1161397"/>
              <a:gd name="connsiteX56" fmla="*/ 3222191 w 6884912"/>
              <a:gd name="connsiteY56" fmla="*/ 307887 h 1161397"/>
              <a:gd name="connsiteX57" fmla="*/ 3227953 w 6884912"/>
              <a:gd name="connsiteY57" fmla="*/ 297650 h 1161397"/>
              <a:gd name="connsiteX58" fmla="*/ 3510042 w 6884912"/>
              <a:gd name="connsiteY58" fmla="*/ 311820 h 1161397"/>
              <a:gd name="connsiteX59" fmla="*/ 3626773 w 6884912"/>
              <a:gd name="connsiteY59" fmla="*/ 290452 h 1161397"/>
              <a:gd name="connsiteX60" fmla="*/ 3666217 w 6884912"/>
              <a:gd name="connsiteY60" fmla="*/ 273255 h 1161397"/>
              <a:gd name="connsiteX61" fmla="*/ 3732427 w 6884912"/>
              <a:gd name="connsiteY61" fmla="*/ 245039 h 1161397"/>
              <a:gd name="connsiteX62" fmla="*/ 3777022 w 6884912"/>
              <a:gd name="connsiteY62" fmla="*/ 200276 h 1161397"/>
              <a:gd name="connsiteX63" fmla="*/ 3791246 w 6884912"/>
              <a:gd name="connsiteY63" fmla="*/ 189996 h 1161397"/>
              <a:gd name="connsiteX64" fmla="*/ 3819864 w 6884912"/>
              <a:gd name="connsiteY64" fmla="*/ 194605 h 1161397"/>
              <a:gd name="connsiteX65" fmla="*/ 3830398 w 6884912"/>
              <a:gd name="connsiteY65" fmla="*/ 188383 h 1161397"/>
              <a:gd name="connsiteX66" fmla="*/ 3834360 w 6884912"/>
              <a:gd name="connsiteY66" fmla="*/ 188992 h 1161397"/>
              <a:gd name="connsiteX67" fmla="*/ 3843715 w 6884912"/>
              <a:gd name="connsiteY67" fmla="*/ 188752 h 1161397"/>
              <a:gd name="connsiteX68" fmla="*/ 3842609 w 6884912"/>
              <a:gd name="connsiteY68" fmla="*/ 197386 h 1161397"/>
              <a:gd name="connsiteX69" fmla="*/ 3853961 w 6884912"/>
              <a:gd name="connsiteY69" fmla="*/ 213380 h 1161397"/>
              <a:gd name="connsiteX70" fmla="*/ 3907640 w 6884912"/>
              <a:gd name="connsiteY70" fmla="*/ 207568 h 1161397"/>
              <a:gd name="connsiteX71" fmla="*/ 3910449 w 6884912"/>
              <a:gd name="connsiteY71" fmla="*/ 197808 h 1161397"/>
              <a:gd name="connsiteX72" fmla="*/ 3917197 w 6884912"/>
              <a:gd name="connsiteY72" fmla="*/ 196121 h 1161397"/>
              <a:gd name="connsiteX73" fmla="*/ 3922400 w 6884912"/>
              <a:gd name="connsiteY73" fmla="*/ 205056 h 1161397"/>
              <a:gd name="connsiteX74" fmla="*/ 4013061 w 6884912"/>
              <a:gd name="connsiteY74" fmla="*/ 224874 h 1161397"/>
              <a:gd name="connsiteX75" fmla="*/ 4220717 w 6884912"/>
              <a:gd name="connsiteY75" fmla="*/ 192946 h 1161397"/>
              <a:gd name="connsiteX76" fmla="*/ 4228802 w 6884912"/>
              <a:gd name="connsiteY76" fmla="*/ 201468 h 1161397"/>
              <a:gd name="connsiteX77" fmla="*/ 4289361 w 6884912"/>
              <a:gd name="connsiteY77" fmla="*/ 196642 h 1161397"/>
              <a:gd name="connsiteX78" fmla="*/ 4498913 w 6884912"/>
              <a:gd name="connsiteY78" fmla="*/ 118915 h 1161397"/>
              <a:gd name="connsiteX79" fmla="*/ 4617330 w 6884912"/>
              <a:gd name="connsiteY79" fmla="*/ 111163 h 1161397"/>
              <a:gd name="connsiteX80" fmla="*/ 4659778 w 6884912"/>
              <a:gd name="connsiteY80" fmla="*/ 118219 h 1161397"/>
              <a:gd name="connsiteX81" fmla="*/ 4730870 w 6884912"/>
              <a:gd name="connsiteY81" fmla="*/ 129432 h 1161397"/>
              <a:gd name="connsiteX82" fmla="*/ 4844073 w 6884912"/>
              <a:gd name="connsiteY82" fmla="*/ 161768 h 1161397"/>
              <a:gd name="connsiteX83" fmla="*/ 4856454 w 6884912"/>
              <a:gd name="connsiteY83" fmla="*/ 130488 h 1161397"/>
              <a:gd name="connsiteX84" fmla="*/ 4920038 w 6884912"/>
              <a:gd name="connsiteY84" fmla="*/ 140418 h 1161397"/>
              <a:gd name="connsiteX85" fmla="*/ 5016639 w 6884912"/>
              <a:gd name="connsiteY85" fmla="*/ 158905 h 1161397"/>
              <a:gd name="connsiteX86" fmla="*/ 5072009 w 6884912"/>
              <a:gd name="connsiteY86" fmla="*/ 161502 h 1161397"/>
              <a:gd name="connsiteX87" fmla="*/ 5223626 w 6884912"/>
              <a:gd name="connsiteY87" fmla="*/ 177356 h 1161397"/>
              <a:gd name="connsiteX88" fmla="*/ 5375773 w 6884912"/>
              <a:gd name="connsiteY88" fmla="*/ 199913 h 1161397"/>
              <a:gd name="connsiteX89" fmla="*/ 5467502 w 6884912"/>
              <a:gd name="connsiteY89" fmla="*/ 250963 h 1161397"/>
              <a:gd name="connsiteX90" fmla="*/ 5592395 w 6884912"/>
              <a:gd name="connsiteY90" fmla="*/ 265434 h 1161397"/>
              <a:gd name="connsiteX91" fmla="*/ 5613532 w 6884912"/>
              <a:gd name="connsiteY91" fmla="*/ 273379 h 1161397"/>
              <a:gd name="connsiteX92" fmla="*/ 5642173 w 6884912"/>
              <a:gd name="connsiteY92" fmla="*/ 266904 h 1161397"/>
              <a:gd name="connsiteX93" fmla="*/ 5756910 w 6884912"/>
              <a:gd name="connsiteY93" fmla="*/ 239211 h 1161397"/>
              <a:gd name="connsiteX94" fmla="*/ 5846667 w 6884912"/>
              <a:gd name="connsiteY94" fmla="*/ 201786 h 1161397"/>
              <a:gd name="connsiteX95" fmla="*/ 5960732 w 6884912"/>
              <a:gd name="connsiteY95" fmla="*/ 220708 h 1161397"/>
              <a:gd name="connsiteX96" fmla="*/ 6029542 w 6884912"/>
              <a:gd name="connsiteY96" fmla="*/ 210339 h 1161397"/>
              <a:gd name="connsiteX97" fmla="*/ 6141123 w 6884912"/>
              <a:gd name="connsiteY97" fmla="*/ 159923 h 1161397"/>
              <a:gd name="connsiteX98" fmla="*/ 6290640 w 6884912"/>
              <a:gd name="connsiteY98" fmla="*/ 167441 h 1161397"/>
              <a:gd name="connsiteX99" fmla="*/ 6322806 w 6884912"/>
              <a:gd name="connsiteY99" fmla="*/ 213293 h 1161397"/>
              <a:gd name="connsiteX100" fmla="*/ 6380420 w 6884912"/>
              <a:gd name="connsiteY100" fmla="*/ 173195 h 1161397"/>
              <a:gd name="connsiteX101" fmla="*/ 6507891 w 6884912"/>
              <a:gd name="connsiteY101" fmla="*/ 118474 h 1161397"/>
              <a:gd name="connsiteX102" fmla="*/ 6571807 w 6884912"/>
              <a:gd name="connsiteY102" fmla="*/ 98636 h 1161397"/>
              <a:gd name="connsiteX103" fmla="*/ 6671880 w 6884912"/>
              <a:gd name="connsiteY103" fmla="*/ 82931 h 1161397"/>
              <a:gd name="connsiteX104" fmla="*/ 6702266 w 6884912"/>
              <a:gd name="connsiteY104" fmla="*/ 75470 h 1161397"/>
              <a:gd name="connsiteX105" fmla="*/ 6845802 w 6884912"/>
              <a:gd name="connsiteY105" fmla="*/ 24496 h 1161397"/>
              <a:gd name="connsiteX106" fmla="*/ 6884912 w 6884912"/>
              <a:gd name="connsiteY106"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67875 w 6884912"/>
              <a:gd name="connsiteY7" fmla="*/ 1051976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213420 w 6884912"/>
              <a:gd name="connsiteY6" fmla="*/ 1056868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242716 w 6884912"/>
              <a:gd name="connsiteY20" fmla="*/ 698052 h 1161397"/>
              <a:gd name="connsiteX21" fmla="*/ 1299977 w 6884912"/>
              <a:gd name="connsiteY21" fmla="*/ 639196 h 1161397"/>
              <a:gd name="connsiteX22" fmla="*/ 1326190 w 6884912"/>
              <a:gd name="connsiteY22" fmla="*/ 625955 h 1161397"/>
              <a:gd name="connsiteX23" fmla="*/ 1339600 w 6884912"/>
              <a:gd name="connsiteY23" fmla="*/ 616295 h 1161397"/>
              <a:gd name="connsiteX24" fmla="*/ 1340054 w 6884912"/>
              <a:gd name="connsiteY24" fmla="*/ 614022 h 1161397"/>
              <a:gd name="connsiteX25" fmla="*/ 1391606 w 6884912"/>
              <a:gd name="connsiteY25" fmla="*/ 615229 h 1161397"/>
              <a:gd name="connsiteX26" fmla="*/ 1397565 w 6884912"/>
              <a:gd name="connsiteY26" fmla="*/ 611490 h 1161397"/>
              <a:gd name="connsiteX27" fmla="*/ 1432302 w 6884912"/>
              <a:gd name="connsiteY27" fmla="*/ 617267 h 1161397"/>
              <a:gd name="connsiteX28" fmla="*/ 1449644 w 6884912"/>
              <a:gd name="connsiteY28" fmla="*/ 617591 h 1161397"/>
              <a:gd name="connsiteX29" fmla="*/ 1455793 w 6884912"/>
              <a:gd name="connsiteY29" fmla="*/ 623174 h 1161397"/>
              <a:gd name="connsiteX30" fmla="*/ 1480758 w 6884912"/>
              <a:gd name="connsiteY30" fmla="*/ 620863 h 1161397"/>
              <a:gd name="connsiteX31" fmla="*/ 1483154 w 6884912"/>
              <a:gd name="connsiteY31" fmla="*/ 618527 h 1161397"/>
              <a:gd name="connsiteX32" fmla="*/ 1505495 w 6884912"/>
              <a:gd name="connsiteY32" fmla="*/ 624325 h 1161397"/>
              <a:gd name="connsiteX33" fmla="*/ 1526340 w 6884912"/>
              <a:gd name="connsiteY33" fmla="*/ 638496 h 1161397"/>
              <a:gd name="connsiteX34" fmla="*/ 1731986 w 6884912"/>
              <a:gd name="connsiteY34" fmla="*/ 589682 h 1161397"/>
              <a:gd name="connsiteX35" fmla="*/ 1927935 w 6884912"/>
              <a:gd name="connsiteY35" fmla="*/ 628540 h 1161397"/>
              <a:gd name="connsiteX36" fmla="*/ 2039075 w 6884912"/>
              <a:gd name="connsiteY36" fmla="*/ 599964 h 1161397"/>
              <a:gd name="connsiteX37" fmla="*/ 2066980 w 6884912"/>
              <a:gd name="connsiteY37" fmla="*/ 550413 h 1161397"/>
              <a:gd name="connsiteX38" fmla="*/ 2352236 w 6884912"/>
              <a:gd name="connsiteY38" fmla="*/ 519602 h 1161397"/>
              <a:gd name="connsiteX39" fmla="*/ 2420791 w 6884912"/>
              <a:gd name="connsiteY39" fmla="*/ 492826 h 1161397"/>
              <a:gd name="connsiteX40" fmla="*/ 2489932 w 6884912"/>
              <a:gd name="connsiteY40" fmla="*/ 507864 h 1161397"/>
              <a:gd name="connsiteX41" fmla="*/ 2512917 w 6884912"/>
              <a:gd name="connsiteY41" fmla="*/ 489127 h 1161397"/>
              <a:gd name="connsiteX42" fmla="*/ 2516783 w 6884912"/>
              <a:gd name="connsiteY42" fmla="*/ 485473 h 1161397"/>
              <a:gd name="connsiteX43" fmla="*/ 2534360 w 6884912"/>
              <a:gd name="connsiteY43" fmla="*/ 480064 h 1161397"/>
              <a:gd name="connsiteX44" fmla="*/ 2536691 w 6884912"/>
              <a:gd name="connsiteY44" fmla="*/ 467018 h 1161397"/>
              <a:gd name="connsiteX45" fmla="*/ 2561265 w 6884912"/>
              <a:gd name="connsiteY45" fmla="*/ 450623 h 1161397"/>
              <a:gd name="connsiteX46" fmla="*/ 2594349 w 6884912"/>
              <a:gd name="connsiteY46" fmla="*/ 443884 h 1161397"/>
              <a:gd name="connsiteX47" fmla="*/ 2754324 w 6884912"/>
              <a:gd name="connsiteY47" fmla="*/ 424766 h 1161397"/>
              <a:gd name="connsiteX48" fmla="*/ 2848470 w 6884912"/>
              <a:gd name="connsiteY48" fmla="*/ 405966 h 1161397"/>
              <a:gd name="connsiteX49" fmla="*/ 2881772 w 6884912"/>
              <a:gd name="connsiteY49" fmla="*/ 387260 h 1161397"/>
              <a:gd name="connsiteX50" fmla="*/ 2929932 w 6884912"/>
              <a:gd name="connsiteY50" fmla="*/ 368912 h 1161397"/>
              <a:gd name="connsiteX51" fmla="*/ 3013020 w 6884912"/>
              <a:gd name="connsiteY51" fmla="*/ 327578 h 1161397"/>
              <a:gd name="connsiteX52" fmla="*/ 3222191 w 6884912"/>
              <a:gd name="connsiteY52" fmla="*/ 307887 h 1161397"/>
              <a:gd name="connsiteX53" fmla="*/ 3227953 w 6884912"/>
              <a:gd name="connsiteY53" fmla="*/ 297650 h 1161397"/>
              <a:gd name="connsiteX54" fmla="*/ 3510042 w 6884912"/>
              <a:gd name="connsiteY54" fmla="*/ 311820 h 1161397"/>
              <a:gd name="connsiteX55" fmla="*/ 3626773 w 6884912"/>
              <a:gd name="connsiteY55" fmla="*/ 290452 h 1161397"/>
              <a:gd name="connsiteX56" fmla="*/ 3666217 w 6884912"/>
              <a:gd name="connsiteY56" fmla="*/ 273255 h 1161397"/>
              <a:gd name="connsiteX57" fmla="*/ 3732427 w 6884912"/>
              <a:gd name="connsiteY57" fmla="*/ 245039 h 1161397"/>
              <a:gd name="connsiteX58" fmla="*/ 3777022 w 6884912"/>
              <a:gd name="connsiteY58" fmla="*/ 200276 h 1161397"/>
              <a:gd name="connsiteX59" fmla="*/ 3791246 w 6884912"/>
              <a:gd name="connsiteY59" fmla="*/ 189996 h 1161397"/>
              <a:gd name="connsiteX60" fmla="*/ 3819864 w 6884912"/>
              <a:gd name="connsiteY60" fmla="*/ 194605 h 1161397"/>
              <a:gd name="connsiteX61" fmla="*/ 3830398 w 6884912"/>
              <a:gd name="connsiteY61" fmla="*/ 188383 h 1161397"/>
              <a:gd name="connsiteX62" fmla="*/ 3834360 w 6884912"/>
              <a:gd name="connsiteY62" fmla="*/ 188992 h 1161397"/>
              <a:gd name="connsiteX63" fmla="*/ 3843715 w 6884912"/>
              <a:gd name="connsiteY63" fmla="*/ 188752 h 1161397"/>
              <a:gd name="connsiteX64" fmla="*/ 3842609 w 6884912"/>
              <a:gd name="connsiteY64" fmla="*/ 197386 h 1161397"/>
              <a:gd name="connsiteX65" fmla="*/ 3853961 w 6884912"/>
              <a:gd name="connsiteY65" fmla="*/ 213380 h 1161397"/>
              <a:gd name="connsiteX66" fmla="*/ 3907640 w 6884912"/>
              <a:gd name="connsiteY66" fmla="*/ 207568 h 1161397"/>
              <a:gd name="connsiteX67" fmla="*/ 3910449 w 6884912"/>
              <a:gd name="connsiteY67" fmla="*/ 197808 h 1161397"/>
              <a:gd name="connsiteX68" fmla="*/ 3917197 w 6884912"/>
              <a:gd name="connsiteY68" fmla="*/ 196121 h 1161397"/>
              <a:gd name="connsiteX69" fmla="*/ 3922400 w 6884912"/>
              <a:gd name="connsiteY69" fmla="*/ 205056 h 1161397"/>
              <a:gd name="connsiteX70" fmla="*/ 4013061 w 6884912"/>
              <a:gd name="connsiteY70" fmla="*/ 224874 h 1161397"/>
              <a:gd name="connsiteX71" fmla="*/ 4220717 w 6884912"/>
              <a:gd name="connsiteY71" fmla="*/ 192946 h 1161397"/>
              <a:gd name="connsiteX72" fmla="*/ 4228802 w 6884912"/>
              <a:gd name="connsiteY72" fmla="*/ 201468 h 1161397"/>
              <a:gd name="connsiteX73" fmla="*/ 4289361 w 6884912"/>
              <a:gd name="connsiteY73" fmla="*/ 196642 h 1161397"/>
              <a:gd name="connsiteX74" fmla="*/ 4498913 w 6884912"/>
              <a:gd name="connsiteY74" fmla="*/ 118915 h 1161397"/>
              <a:gd name="connsiteX75" fmla="*/ 4617330 w 6884912"/>
              <a:gd name="connsiteY75" fmla="*/ 111163 h 1161397"/>
              <a:gd name="connsiteX76" fmla="*/ 4659778 w 6884912"/>
              <a:gd name="connsiteY76" fmla="*/ 118219 h 1161397"/>
              <a:gd name="connsiteX77" fmla="*/ 4730870 w 6884912"/>
              <a:gd name="connsiteY77" fmla="*/ 129432 h 1161397"/>
              <a:gd name="connsiteX78" fmla="*/ 4844073 w 6884912"/>
              <a:gd name="connsiteY78" fmla="*/ 161768 h 1161397"/>
              <a:gd name="connsiteX79" fmla="*/ 4856454 w 6884912"/>
              <a:gd name="connsiteY79" fmla="*/ 130488 h 1161397"/>
              <a:gd name="connsiteX80" fmla="*/ 4920038 w 6884912"/>
              <a:gd name="connsiteY80" fmla="*/ 140418 h 1161397"/>
              <a:gd name="connsiteX81" fmla="*/ 5016639 w 6884912"/>
              <a:gd name="connsiteY81" fmla="*/ 158905 h 1161397"/>
              <a:gd name="connsiteX82" fmla="*/ 5072009 w 6884912"/>
              <a:gd name="connsiteY82" fmla="*/ 161502 h 1161397"/>
              <a:gd name="connsiteX83" fmla="*/ 5223626 w 6884912"/>
              <a:gd name="connsiteY83" fmla="*/ 177356 h 1161397"/>
              <a:gd name="connsiteX84" fmla="*/ 5375773 w 6884912"/>
              <a:gd name="connsiteY84" fmla="*/ 199913 h 1161397"/>
              <a:gd name="connsiteX85" fmla="*/ 5467502 w 6884912"/>
              <a:gd name="connsiteY85" fmla="*/ 250963 h 1161397"/>
              <a:gd name="connsiteX86" fmla="*/ 5592395 w 6884912"/>
              <a:gd name="connsiteY86" fmla="*/ 265434 h 1161397"/>
              <a:gd name="connsiteX87" fmla="*/ 5613532 w 6884912"/>
              <a:gd name="connsiteY87" fmla="*/ 273379 h 1161397"/>
              <a:gd name="connsiteX88" fmla="*/ 5642173 w 6884912"/>
              <a:gd name="connsiteY88" fmla="*/ 266904 h 1161397"/>
              <a:gd name="connsiteX89" fmla="*/ 5756910 w 6884912"/>
              <a:gd name="connsiteY89" fmla="*/ 239211 h 1161397"/>
              <a:gd name="connsiteX90" fmla="*/ 5846667 w 6884912"/>
              <a:gd name="connsiteY90" fmla="*/ 201786 h 1161397"/>
              <a:gd name="connsiteX91" fmla="*/ 5960732 w 6884912"/>
              <a:gd name="connsiteY91" fmla="*/ 220708 h 1161397"/>
              <a:gd name="connsiteX92" fmla="*/ 6029542 w 6884912"/>
              <a:gd name="connsiteY92" fmla="*/ 210339 h 1161397"/>
              <a:gd name="connsiteX93" fmla="*/ 6141123 w 6884912"/>
              <a:gd name="connsiteY93" fmla="*/ 159923 h 1161397"/>
              <a:gd name="connsiteX94" fmla="*/ 6290640 w 6884912"/>
              <a:gd name="connsiteY94" fmla="*/ 167441 h 1161397"/>
              <a:gd name="connsiteX95" fmla="*/ 6322806 w 6884912"/>
              <a:gd name="connsiteY95" fmla="*/ 213293 h 1161397"/>
              <a:gd name="connsiteX96" fmla="*/ 6380420 w 6884912"/>
              <a:gd name="connsiteY96" fmla="*/ 173195 h 1161397"/>
              <a:gd name="connsiteX97" fmla="*/ 6507891 w 6884912"/>
              <a:gd name="connsiteY97" fmla="*/ 118474 h 1161397"/>
              <a:gd name="connsiteX98" fmla="*/ 6571807 w 6884912"/>
              <a:gd name="connsiteY98" fmla="*/ 98636 h 1161397"/>
              <a:gd name="connsiteX99" fmla="*/ 6671880 w 6884912"/>
              <a:gd name="connsiteY99" fmla="*/ 82931 h 1161397"/>
              <a:gd name="connsiteX100" fmla="*/ 6702266 w 6884912"/>
              <a:gd name="connsiteY100" fmla="*/ 75470 h 1161397"/>
              <a:gd name="connsiteX101" fmla="*/ 6845802 w 6884912"/>
              <a:gd name="connsiteY101" fmla="*/ 24496 h 1161397"/>
              <a:gd name="connsiteX102" fmla="*/ 6884912 w 6884912"/>
              <a:gd name="connsiteY10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66947 w 6884912"/>
              <a:gd name="connsiteY16" fmla="*/ 700762 h 1161397"/>
              <a:gd name="connsiteX17" fmla="*/ 1178135 w 6884912"/>
              <a:gd name="connsiteY17" fmla="*/ 698631 h 1161397"/>
              <a:gd name="connsiteX18" fmla="*/ 1178301 w 6884912"/>
              <a:gd name="connsiteY18" fmla="*/ 698094 h 1161397"/>
              <a:gd name="connsiteX19" fmla="*/ 1242716 w 6884912"/>
              <a:gd name="connsiteY19" fmla="*/ 698052 h 1161397"/>
              <a:gd name="connsiteX20" fmla="*/ 1299977 w 6884912"/>
              <a:gd name="connsiteY20" fmla="*/ 639196 h 1161397"/>
              <a:gd name="connsiteX21" fmla="*/ 1326190 w 6884912"/>
              <a:gd name="connsiteY21" fmla="*/ 625955 h 1161397"/>
              <a:gd name="connsiteX22" fmla="*/ 1339600 w 6884912"/>
              <a:gd name="connsiteY22" fmla="*/ 616295 h 1161397"/>
              <a:gd name="connsiteX23" fmla="*/ 1340054 w 6884912"/>
              <a:gd name="connsiteY23" fmla="*/ 614022 h 1161397"/>
              <a:gd name="connsiteX24" fmla="*/ 1391606 w 6884912"/>
              <a:gd name="connsiteY24" fmla="*/ 615229 h 1161397"/>
              <a:gd name="connsiteX25" fmla="*/ 1397565 w 6884912"/>
              <a:gd name="connsiteY25" fmla="*/ 611490 h 1161397"/>
              <a:gd name="connsiteX26" fmla="*/ 1432302 w 6884912"/>
              <a:gd name="connsiteY26" fmla="*/ 617267 h 1161397"/>
              <a:gd name="connsiteX27" fmla="*/ 1449644 w 6884912"/>
              <a:gd name="connsiteY27" fmla="*/ 617591 h 1161397"/>
              <a:gd name="connsiteX28" fmla="*/ 1455793 w 6884912"/>
              <a:gd name="connsiteY28" fmla="*/ 623174 h 1161397"/>
              <a:gd name="connsiteX29" fmla="*/ 1480758 w 6884912"/>
              <a:gd name="connsiteY29" fmla="*/ 620863 h 1161397"/>
              <a:gd name="connsiteX30" fmla="*/ 1483154 w 6884912"/>
              <a:gd name="connsiteY30" fmla="*/ 618527 h 1161397"/>
              <a:gd name="connsiteX31" fmla="*/ 1505495 w 6884912"/>
              <a:gd name="connsiteY31" fmla="*/ 624325 h 1161397"/>
              <a:gd name="connsiteX32" fmla="*/ 1526340 w 6884912"/>
              <a:gd name="connsiteY32" fmla="*/ 638496 h 1161397"/>
              <a:gd name="connsiteX33" fmla="*/ 1731986 w 6884912"/>
              <a:gd name="connsiteY33" fmla="*/ 589682 h 1161397"/>
              <a:gd name="connsiteX34" fmla="*/ 1927935 w 6884912"/>
              <a:gd name="connsiteY34" fmla="*/ 628540 h 1161397"/>
              <a:gd name="connsiteX35" fmla="*/ 2039075 w 6884912"/>
              <a:gd name="connsiteY35" fmla="*/ 599964 h 1161397"/>
              <a:gd name="connsiteX36" fmla="*/ 2066980 w 6884912"/>
              <a:gd name="connsiteY36" fmla="*/ 550413 h 1161397"/>
              <a:gd name="connsiteX37" fmla="*/ 2352236 w 6884912"/>
              <a:gd name="connsiteY37" fmla="*/ 519602 h 1161397"/>
              <a:gd name="connsiteX38" fmla="*/ 2420791 w 6884912"/>
              <a:gd name="connsiteY38" fmla="*/ 492826 h 1161397"/>
              <a:gd name="connsiteX39" fmla="*/ 2489932 w 6884912"/>
              <a:gd name="connsiteY39" fmla="*/ 507864 h 1161397"/>
              <a:gd name="connsiteX40" fmla="*/ 2512917 w 6884912"/>
              <a:gd name="connsiteY40" fmla="*/ 489127 h 1161397"/>
              <a:gd name="connsiteX41" fmla="*/ 2516783 w 6884912"/>
              <a:gd name="connsiteY41" fmla="*/ 485473 h 1161397"/>
              <a:gd name="connsiteX42" fmla="*/ 2534360 w 6884912"/>
              <a:gd name="connsiteY42" fmla="*/ 480064 h 1161397"/>
              <a:gd name="connsiteX43" fmla="*/ 2536691 w 6884912"/>
              <a:gd name="connsiteY43" fmla="*/ 467018 h 1161397"/>
              <a:gd name="connsiteX44" fmla="*/ 2561265 w 6884912"/>
              <a:gd name="connsiteY44" fmla="*/ 450623 h 1161397"/>
              <a:gd name="connsiteX45" fmla="*/ 2594349 w 6884912"/>
              <a:gd name="connsiteY45" fmla="*/ 443884 h 1161397"/>
              <a:gd name="connsiteX46" fmla="*/ 2754324 w 6884912"/>
              <a:gd name="connsiteY46" fmla="*/ 424766 h 1161397"/>
              <a:gd name="connsiteX47" fmla="*/ 2848470 w 6884912"/>
              <a:gd name="connsiteY47" fmla="*/ 405966 h 1161397"/>
              <a:gd name="connsiteX48" fmla="*/ 2881772 w 6884912"/>
              <a:gd name="connsiteY48" fmla="*/ 387260 h 1161397"/>
              <a:gd name="connsiteX49" fmla="*/ 2929932 w 6884912"/>
              <a:gd name="connsiteY49" fmla="*/ 368912 h 1161397"/>
              <a:gd name="connsiteX50" fmla="*/ 3013020 w 6884912"/>
              <a:gd name="connsiteY50" fmla="*/ 327578 h 1161397"/>
              <a:gd name="connsiteX51" fmla="*/ 3222191 w 6884912"/>
              <a:gd name="connsiteY51" fmla="*/ 307887 h 1161397"/>
              <a:gd name="connsiteX52" fmla="*/ 3227953 w 6884912"/>
              <a:gd name="connsiteY52" fmla="*/ 297650 h 1161397"/>
              <a:gd name="connsiteX53" fmla="*/ 3510042 w 6884912"/>
              <a:gd name="connsiteY53" fmla="*/ 311820 h 1161397"/>
              <a:gd name="connsiteX54" fmla="*/ 3626773 w 6884912"/>
              <a:gd name="connsiteY54" fmla="*/ 290452 h 1161397"/>
              <a:gd name="connsiteX55" fmla="*/ 3666217 w 6884912"/>
              <a:gd name="connsiteY55" fmla="*/ 273255 h 1161397"/>
              <a:gd name="connsiteX56" fmla="*/ 3732427 w 6884912"/>
              <a:gd name="connsiteY56" fmla="*/ 245039 h 1161397"/>
              <a:gd name="connsiteX57" fmla="*/ 3777022 w 6884912"/>
              <a:gd name="connsiteY57" fmla="*/ 200276 h 1161397"/>
              <a:gd name="connsiteX58" fmla="*/ 3791246 w 6884912"/>
              <a:gd name="connsiteY58" fmla="*/ 189996 h 1161397"/>
              <a:gd name="connsiteX59" fmla="*/ 3819864 w 6884912"/>
              <a:gd name="connsiteY59" fmla="*/ 194605 h 1161397"/>
              <a:gd name="connsiteX60" fmla="*/ 3830398 w 6884912"/>
              <a:gd name="connsiteY60" fmla="*/ 188383 h 1161397"/>
              <a:gd name="connsiteX61" fmla="*/ 3834360 w 6884912"/>
              <a:gd name="connsiteY61" fmla="*/ 188992 h 1161397"/>
              <a:gd name="connsiteX62" fmla="*/ 3843715 w 6884912"/>
              <a:gd name="connsiteY62" fmla="*/ 188752 h 1161397"/>
              <a:gd name="connsiteX63" fmla="*/ 3842609 w 6884912"/>
              <a:gd name="connsiteY63" fmla="*/ 197386 h 1161397"/>
              <a:gd name="connsiteX64" fmla="*/ 3853961 w 6884912"/>
              <a:gd name="connsiteY64" fmla="*/ 213380 h 1161397"/>
              <a:gd name="connsiteX65" fmla="*/ 3907640 w 6884912"/>
              <a:gd name="connsiteY65" fmla="*/ 207568 h 1161397"/>
              <a:gd name="connsiteX66" fmla="*/ 3910449 w 6884912"/>
              <a:gd name="connsiteY66" fmla="*/ 197808 h 1161397"/>
              <a:gd name="connsiteX67" fmla="*/ 3917197 w 6884912"/>
              <a:gd name="connsiteY67" fmla="*/ 196121 h 1161397"/>
              <a:gd name="connsiteX68" fmla="*/ 3922400 w 6884912"/>
              <a:gd name="connsiteY68" fmla="*/ 205056 h 1161397"/>
              <a:gd name="connsiteX69" fmla="*/ 4013061 w 6884912"/>
              <a:gd name="connsiteY69" fmla="*/ 224874 h 1161397"/>
              <a:gd name="connsiteX70" fmla="*/ 4220717 w 6884912"/>
              <a:gd name="connsiteY70" fmla="*/ 192946 h 1161397"/>
              <a:gd name="connsiteX71" fmla="*/ 4228802 w 6884912"/>
              <a:gd name="connsiteY71" fmla="*/ 201468 h 1161397"/>
              <a:gd name="connsiteX72" fmla="*/ 4289361 w 6884912"/>
              <a:gd name="connsiteY72" fmla="*/ 196642 h 1161397"/>
              <a:gd name="connsiteX73" fmla="*/ 4498913 w 6884912"/>
              <a:gd name="connsiteY73" fmla="*/ 118915 h 1161397"/>
              <a:gd name="connsiteX74" fmla="*/ 4617330 w 6884912"/>
              <a:gd name="connsiteY74" fmla="*/ 111163 h 1161397"/>
              <a:gd name="connsiteX75" fmla="*/ 4659778 w 6884912"/>
              <a:gd name="connsiteY75" fmla="*/ 118219 h 1161397"/>
              <a:gd name="connsiteX76" fmla="*/ 4730870 w 6884912"/>
              <a:gd name="connsiteY76" fmla="*/ 129432 h 1161397"/>
              <a:gd name="connsiteX77" fmla="*/ 4844073 w 6884912"/>
              <a:gd name="connsiteY77" fmla="*/ 161768 h 1161397"/>
              <a:gd name="connsiteX78" fmla="*/ 4856454 w 6884912"/>
              <a:gd name="connsiteY78" fmla="*/ 130488 h 1161397"/>
              <a:gd name="connsiteX79" fmla="*/ 4920038 w 6884912"/>
              <a:gd name="connsiteY79" fmla="*/ 140418 h 1161397"/>
              <a:gd name="connsiteX80" fmla="*/ 5016639 w 6884912"/>
              <a:gd name="connsiteY80" fmla="*/ 158905 h 1161397"/>
              <a:gd name="connsiteX81" fmla="*/ 5072009 w 6884912"/>
              <a:gd name="connsiteY81" fmla="*/ 161502 h 1161397"/>
              <a:gd name="connsiteX82" fmla="*/ 5223626 w 6884912"/>
              <a:gd name="connsiteY82" fmla="*/ 177356 h 1161397"/>
              <a:gd name="connsiteX83" fmla="*/ 5375773 w 6884912"/>
              <a:gd name="connsiteY83" fmla="*/ 199913 h 1161397"/>
              <a:gd name="connsiteX84" fmla="*/ 5467502 w 6884912"/>
              <a:gd name="connsiteY84" fmla="*/ 250963 h 1161397"/>
              <a:gd name="connsiteX85" fmla="*/ 5592395 w 6884912"/>
              <a:gd name="connsiteY85" fmla="*/ 265434 h 1161397"/>
              <a:gd name="connsiteX86" fmla="*/ 5613532 w 6884912"/>
              <a:gd name="connsiteY86" fmla="*/ 273379 h 1161397"/>
              <a:gd name="connsiteX87" fmla="*/ 5642173 w 6884912"/>
              <a:gd name="connsiteY87" fmla="*/ 266904 h 1161397"/>
              <a:gd name="connsiteX88" fmla="*/ 5756910 w 6884912"/>
              <a:gd name="connsiteY88" fmla="*/ 239211 h 1161397"/>
              <a:gd name="connsiteX89" fmla="*/ 5846667 w 6884912"/>
              <a:gd name="connsiteY89" fmla="*/ 201786 h 1161397"/>
              <a:gd name="connsiteX90" fmla="*/ 5960732 w 6884912"/>
              <a:gd name="connsiteY90" fmla="*/ 220708 h 1161397"/>
              <a:gd name="connsiteX91" fmla="*/ 6029542 w 6884912"/>
              <a:gd name="connsiteY91" fmla="*/ 210339 h 1161397"/>
              <a:gd name="connsiteX92" fmla="*/ 6141123 w 6884912"/>
              <a:gd name="connsiteY92" fmla="*/ 159923 h 1161397"/>
              <a:gd name="connsiteX93" fmla="*/ 6290640 w 6884912"/>
              <a:gd name="connsiteY93" fmla="*/ 167441 h 1161397"/>
              <a:gd name="connsiteX94" fmla="*/ 6322806 w 6884912"/>
              <a:gd name="connsiteY94" fmla="*/ 213293 h 1161397"/>
              <a:gd name="connsiteX95" fmla="*/ 6380420 w 6884912"/>
              <a:gd name="connsiteY95" fmla="*/ 173195 h 1161397"/>
              <a:gd name="connsiteX96" fmla="*/ 6507891 w 6884912"/>
              <a:gd name="connsiteY96" fmla="*/ 118474 h 1161397"/>
              <a:gd name="connsiteX97" fmla="*/ 6571807 w 6884912"/>
              <a:gd name="connsiteY97" fmla="*/ 98636 h 1161397"/>
              <a:gd name="connsiteX98" fmla="*/ 6671880 w 6884912"/>
              <a:gd name="connsiteY98" fmla="*/ 82931 h 1161397"/>
              <a:gd name="connsiteX99" fmla="*/ 6702266 w 6884912"/>
              <a:gd name="connsiteY99" fmla="*/ 75470 h 1161397"/>
              <a:gd name="connsiteX100" fmla="*/ 6845802 w 6884912"/>
              <a:gd name="connsiteY100" fmla="*/ 24496 h 1161397"/>
              <a:gd name="connsiteX101" fmla="*/ 6884912 w 6884912"/>
              <a:gd name="connsiteY10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78135 w 6884912"/>
              <a:gd name="connsiteY16" fmla="*/ 698631 h 1161397"/>
              <a:gd name="connsiteX17" fmla="*/ 1178301 w 6884912"/>
              <a:gd name="connsiteY17" fmla="*/ 698094 h 1161397"/>
              <a:gd name="connsiteX18" fmla="*/ 1242716 w 6884912"/>
              <a:gd name="connsiteY18" fmla="*/ 698052 h 1161397"/>
              <a:gd name="connsiteX19" fmla="*/ 1299977 w 6884912"/>
              <a:gd name="connsiteY19" fmla="*/ 639196 h 1161397"/>
              <a:gd name="connsiteX20" fmla="*/ 1326190 w 6884912"/>
              <a:gd name="connsiteY20" fmla="*/ 625955 h 1161397"/>
              <a:gd name="connsiteX21" fmla="*/ 1339600 w 6884912"/>
              <a:gd name="connsiteY21" fmla="*/ 616295 h 1161397"/>
              <a:gd name="connsiteX22" fmla="*/ 1340054 w 6884912"/>
              <a:gd name="connsiteY22" fmla="*/ 614022 h 1161397"/>
              <a:gd name="connsiteX23" fmla="*/ 1391606 w 6884912"/>
              <a:gd name="connsiteY23" fmla="*/ 615229 h 1161397"/>
              <a:gd name="connsiteX24" fmla="*/ 1397565 w 6884912"/>
              <a:gd name="connsiteY24" fmla="*/ 611490 h 1161397"/>
              <a:gd name="connsiteX25" fmla="*/ 1432302 w 6884912"/>
              <a:gd name="connsiteY25" fmla="*/ 617267 h 1161397"/>
              <a:gd name="connsiteX26" fmla="*/ 1449644 w 6884912"/>
              <a:gd name="connsiteY26" fmla="*/ 617591 h 1161397"/>
              <a:gd name="connsiteX27" fmla="*/ 1455793 w 6884912"/>
              <a:gd name="connsiteY27" fmla="*/ 623174 h 1161397"/>
              <a:gd name="connsiteX28" fmla="*/ 1480758 w 6884912"/>
              <a:gd name="connsiteY28" fmla="*/ 620863 h 1161397"/>
              <a:gd name="connsiteX29" fmla="*/ 1483154 w 6884912"/>
              <a:gd name="connsiteY29" fmla="*/ 618527 h 1161397"/>
              <a:gd name="connsiteX30" fmla="*/ 1505495 w 6884912"/>
              <a:gd name="connsiteY30" fmla="*/ 624325 h 1161397"/>
              <a:gd name="connsiteX31" fmla="*/ 1526340 w 6884912"/>
              <a:gd name="connsiteY31" fmla="*/ 638496 h 1161397"/>
              <a:gd name="connsiteX32" fmla="*/ 1731986 w 6884912"/>
              <a:gd name="connsiteY32" fmla="*/ 589682 h 1161397"/>
              <a:gd name="connsiteX33" fmla="*/ 1927935 w 6884912"/>
              <a:gd name="connsiteY33" fmla="*/ 628540 h 1161397"/>
              <a:gd name="connsiteX34" fmla="*/ 2039075 w 6884912"/>
              <a:gd name="connsiteY34" fmla="*/ 599964 h 1161397"/>
              <a:gd name="connsiteX35" fmla="*/ 2066980 w 6884912"/>
              <a:gd name="connsiteY35" fmla="*/ 550413 h 1161397"/>
              <a:gd name="connsiteX36" fmla="*/ 2352236 w 6884912"/>
              <a:gd name="connsiteY36" fmla="*/ 519602 h 1161397"/>
              <a:gd name="connsiteX37" fmla="*/ 2420791 w 6884912"/>
              <a:gd name="connsiteY37" fmla="*/ 492826 h 1161397"/>
              <a:gd name="connsiteX38" fmla="*/ 2489932 w 6884912"/>
              <a:gd name="connsiteY38" fmla="*/ 507864 h 1161397"/>
              <a:gd name="connsiteX39" fmla="*/ 2512917 w 6884912"/>
              <a:gd name="connsiteY39" fmla="*/ 489127 h 1161397"/>
              <a:gd name="connsiteX40" fmla="*/ 2516783 w 6884912"/>
              <a:gd name="connsiteY40" fmla="*/ 485473 h 1161397"/>
              <a:gd name="connsiteX41" fmla="*/ 2534360 w 6884912"/>
              <a:gd name="connsiteY41" fmla="*/ 480064 h 1161397"/>
              <a:gd name="connsiteX42" fmla="*/ 2536691 w 6884912"/>
              <a:gd name="connsiteY42" fmla="*/ 467018 h 1161397"/>
              <a:gd name="connsiteX43" fmla="*/ 2561265 w 6884912"/>
              <a:gd name="connsiteY43" fmla="*/ 450623 h 1161397"/>
              <a:gd name="connsiteX44" fmla="*/ 2594349 w 6884912"/>
              <a:gd name="connsiteY44" fmla="*/ 443884 h 1161397"/>
              <a:gd name="connsiteX45" fmla="*/ 2754324 w 6884912"/>
              <a:gd name="connsiteY45" fmla="*/ 424766 h 1161397"/>
              <a:gd name="connsiteX46" fmla="*/ 2848470 w 6884912"/>
              <a:gd name="connsiteY46" fmla="*/ 405966 h 1161397"/>
              <a:gd name="connsiteX47" fmla="*/ 2881772 w 6884912"/>
              <a:gd name="connsiteY47" fmla="*/ 387260 h 1161397"/>
              <a:gd name="connsiteX48" fmla="*/ 2929932 w 6884912"/>
              <a:gd name="connsiteY48" fmla="*/ 368912 h 1161397"/>
              <a:gd name="connsiteX49" fmla="*/ 3013020 w 6884912"/>
              <a:gd name="connsiteY49" fmla="*/ 327578 h 1161397"/>
              <a:gd name="connsiteX50" fmla="*/ 3222191 w 6884912"/>
              <a:gd name="connsiteY50" fmla="*/ 307887 h 1161397"/>
              <a:gd name="connsiteX51" fmla="*/ 3227953 w 6884912"/>
              <a:gd name="connsiteY51" fmla="*/ 297650 h 1161397"/>
              <a:gd name="connsiteX52" fmla="*/ 3510042 w 6884912"/>
              <a:gd name="connsiteY52" fmla="*/ 311820 h 1161397"/>
              <a:gd name="connsiteX53" fmla="*/ 3626773 w 6884912"/>
              <a:gd name="connsiteY53" fmla="*/ 290452 h 1161397"/>
              <a:gd name="connsiteX54" fmla="*/ 3666217 w 6884912"/>
              <a:gd name="connsiteY54" fmla="*/ 273255 h 1161397"/>
              <a:gd name="connsiteX55" fmla="*/ 3732427 w 6884912"/>
              <a:gd name="connsiteY55" fmla="*/ 245039 h 1161397"/>
              <a:gd name="connsiteX56" fmla="*/ 3777022 w 6884912"/>
              <a:gd name="connsiteY56" fmla="*/ 200276 h 1161397"/>
              <a:gd name="connsiteX57" fmla="*/ 3791246 w 6884912"/>
              <a:gd name="connsiteY57" fmla="*/ 189996 h 1161397"/>
              <a:gd name="connsiteX58" fmla="*/ 3819864 w 6884912"/>
              <a:gd name="connsiteY58" fmla="*/ 194605 h 1161397"/>
              <a:gd name="connsiteX59" fmla="*/ 3830398 w 6884912"/>
              <a:gd name="connsiteY59" fmla="*/ 188383 h 1161397"/>
              <a:gd name="connsiteX60" fmla="*/ 3834360 w 6884912"/>
              <a:gd name="connsiteY60" fmla="*/ 188992 h 1161397"/>
              <a:gd name="connsiteX61" fmla="*/ 3843715 w 6884912"/>
              <a:gd name="connsiteY61" fmla="*/ 188752 h 1161397"/>
              <a:gd name="connsiteX62" fmla="*/ 3842609 w 6884912"/>
              <a:gd name="connsiteY62" fmla="*/ 197386 h 1161397"/>
              <a:gd name="connsiteX63" fmla="*/ 3853961 w 6884912"/>
              <a:gd name="connsiteY63" fmla="*/ 213380 h 1161397"/>
              <a:gd name="connsiteX64" fmla="*/ 3907640 w 6884912"/>
              <a:gd name="connsiteY64" fmla="*/ 207568 h 1161397"/>
              <a:gd name="connsiteX65" fmla="*/ 3910449 w 6884912"/>
              <a:gd name="connsiteY65" fmla="*/ 197808 h 1161397"/>
              <a:gd name="connsiteX66" fmla="*/ 3917197 w 6884912"/>
              <a:gd name="connsiteY66" fmla="*/ 196121 h 1161397"/>
              <a:gd name="connsiteX67" fmla="*/ 3922400 w 6884912"/>
              <a:gd name="connsiteY67" fmla="*/ 205056 h 1161397"/>
              <a:gd name="connsiteX68" fmla="*/ 4013061 w 6884912"/>
              <a:gd name="connsiteY68" fmla="*/ 224874 h 1161397"/>
              <a:gd name="connsiteX69" fmla="*/ 4220717 w 6884912"/>
              <a:gd name="connsiteY69" fmla="*/ 192946 h 1161397"/>
              <a:gd name="connsiteX70" fmla="*/ 4228802 w 6884912"/>
              <a:gd name="connsiteY70" fmla="*/ 201468 h 1161397"/>
              <a:gd name="connsiteX71" fmla="*/ 4289361 w 6884912"/>
              <a:gd name="connsiteY71" fmla="*/ 196642 h 1161397"/>
              <a:gd name="connsiteX72" fmla="*/ 4498913 w 6884912"/>
              <a:gd name="connsiteY72" fmla="*/ 118915 h 1161397"/>
              <a:gd name="connsiteX73" fmla="*/ 4617330 w 6884912"/>
              <a:gd name="connsiteY73" fmla="*/ 111163 h 1161397"/>
              <a:gd name="connsiteX74" fmla="*/ 4659778 w 6884912"/>
              <a:gd name="connsiteY74" fmla="*/ 118219 h 1161397"/>
              <a:gd name="connsiteX75" fmla="*/ 4730870 w 6884912"/>
              <a:gd name="connsiteY75" fmla="*/ 129432 h 1161397"/>
              <a:gd name="connsiteX76" fmla="*/ 4844073 w 6884912"/>
              <a:gd name="connsiteY76" fmla="*/ 161768 h 1161397"/>
              <a:gd name="connsiteX77" fmla="*/ 4856454 w 6884912"/>
              <a:gd name="connsiteY77" fmla="*/ 130488 h 1161397"/>
              <a:gd name="connsiteX78" fmla="*/ 4920038 w 6884912"/>
              <a:gd name="connsiteY78" fmla="*/ 140418 h 1161397"/>
              <a:gd name="connsiteX79" fmla="*/ 5016639 w 6884912"/>
              <a:gd name="connsiteY79" fmla="*/ 158905 h 1161397"/>
              <a:gd name="connsiteX80" fmla="*/ 5072009 w 6884912"/>
              <a:gd name="connsiteY80" fmla="*/ 161502 h 1161397"/>
              <a:gd name="connsiteX81" fmla="*/ 5223626 w 6884912"/>
              <a:gd name="connsiteY81" fmla="*/ 177356 h 1161397"/>
              <a:gd name="connsiteX82" fmla="*/ 5375773 w 6884912"/>
              <a:gd name="connsiteY82" fmla="*/ 199913 h 1161397"/>
              <a:gd name="connsiteX83" fmla="*/ 5467502 w 6884912"/>
              <a:gd name="connsiteY83" fmla="*/ 250963 h 1161397"/>
              <a:gd name="connsiteX84" fmla="*/ 5592395 w 6884912"/>
              <a:gd name="connsiteY84" fmla="*/ 265434 h 1161397"/>
              <a:gd name="connsiteX85" fmla="*/ 5613532 w 6884912"/>
              <a:gd name="connsiteY85" fmla="*/ 273379 h 1161397"/>
              <a:gd name="connsiteX86" fmla="*/ 5642173 w 6884912"/>
              <a:gd name="connsiteY86" fmla="*/ 266904 h 1161397"/>
              <a:gd name="connsiteX87" fmla="*/ 5756910 w 6884912"/>
              <a:gd name="connsiteY87" fmla="*/ 239211 h 1161397"/>
              <a:gd name="connsiteX88" fmla="*/ 5846667 w 6884912"/>
              <a:gd name="connsiteY88" fmla="*/ 201786 h 1161397"/>
              <a:gd name="connsiteX89" fmla="*/ 5960732 w 6884912"/>
              <a:gd name="connsiteY89" fmla="*/ 220708 h 1161397"/>
              <a:gd name="connsiteX90" fmla="*/ 6029542 w 6884912"/>
              <a:gd name="connsiteY90" fmla="*/ 210339 h 1161397"/>
              <a:gd name="connsiteX91" fmla="*/ 6141123 w 6884912"/>
              <a:gd name="connsiteY91" fmla="*/ 159923 h 1161397"/>
              <a:gd name="connsiteX92" fmla="*/ 6290640 w 6884912"/>
              <a:gd name="connsiteY92" fmla="*/ 167441 h 1161397"/>
              <a:gd name="connsiteX93" fmla="*/ 6322806 w 6884912"/>
              <a:gd name="connsiteY93" fmla="*/ 213293 h 1161397"/>
              <a:gd name="connsiteX94" fmla="*/ 6380420 w 6884912"/>
              <a:gd name="connsiteY94" fmla="*/ 173195 h 1161397"/>
              <a:gd name="connsiteX95" fmla="*/ 6507891 w 6884912"/>
              <a:gd name="connsiteY95" fmla="*/ 118474 h 1161397"/>
              <a:gd name="connsiteX96" fmla="*/ 6571807 w 6884912"/>
              <a:gd name="connsiteY96" fmla="*/ 98636 h 1161397"/>
              <a:gd name="connsiteX97" fmla="*/ 6671880 w 6884912"/>
              <a:gd name="connsiteY97" fmla="*/ 82931 h 1161397"/>
              <a:gd name="connsiteX98" fmla="*/ 6702266 w 6884912"/>
              <a:gd name="connsiteY98" fmla="*/ 75470 h 1161397"/>
              <a:gd name="connsiteX99" fmla="*/ 6845802 w 6884912"/>
              <a:gd name="connsiteY99" fmla="*/ 24496 h 1161397"/>
              <a:gd name="connsiteX100" fmla="*/ 6884912 w 6884912"/>
              <a:gd name="connsiteY10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178301 w 6884912"/>
              <a:gd name="connsiteY16" fmla="*/ 698094 h 1161397"/>
              <a:gd name="connsiteX17" fmla="*/ 1242716 w 6884912"/>
              <a:gd name="connsiteY17" fmla="*/ 698052 h 1161397"/>
              <a:gd name="connsiteX18" fmla="*/ 1299977 w 6884912"/>
              <a:gd name="connsiteY18" fmla="*/ 639196 h 1161397"/>
              <a:gd name="connsiteX19" fmla="*/ 1326190 w 6884912"/>
              <a:gd name="connsiteY19" fmla="*/ 625955 h 1161397"/>
              <a:gd name="connsiteX20" fmla="*/ 1339600 w 6884912"/>
              <a:gd name="connsiteY20" fmla="*/ 616295 h 1161397"/>
              <a:gd name="connsiteX21" fmla="*/ 1340054 w 6884912"/>
              <a:gd name="connsiteY21" fmla="*/ 614022 h 1161397"/>
              <a:gd name="connsiteX22" fmla="*/ 1391606 w 6884912"/>
              <a:gd name="connsiteY22" fmla="*/ 615229 h 1161397"/>
              <a:gd name="connsiteX23" fmla="*/ 1397565 w 6884912"/>
              <a:gd name="connsiteY23" fmla="*/ 611490 h 1161397"/>
              <a:gd name="connsiteX24" fmla="*/ 1432302 w 6884912"/>
              <a:gd name="connsiteY24" fmla="*/ 617267 h 1161397"/>
              <a:gd name="connsiteX25" fmla="*/ 1449644 w 6884912"/>
              <a:gd name="connsiteY25" fmla="*/ 617591 h 1161397"/>
              <a:gd name="connsiteX26" fmla="*/ 1455793 w 6884912"/>
              <a:gd name="connsiteY26" fmla="*/ 623174 h 1161397"/>
              <a:gd name="connsiteX27" fmla="*/ 1480758 w 6884912"/>
              <a:gd name="connsiteY27" fmla="*/ 620863 h 1161397"/>
              <a:gd name="connsiteX28" fmla="*/ 1483154 w 6884912"/>
              <a:gd name="connsiteY28" fmla="*/ 618527 h 1161397"/>
              <a:gd name="connsiteX29" fmla="*/ 1505495 w 6884912"/>
              <a:gd name="connsiteY29" fmla="*/ 624325 h 1161397"/>
              <a:gd name="connsiteX30" fmla="*/ 1526340 w 6884912"/>
              <a:gd name="connsiteY30" fmla="*/ 638496 h 1161397"/>
              <a:gd name="connsiteX31" fmla="*/ 1731986 w 6884912"/>
              <a:gd name="connsiteY31" fmla="*/ 589682 h 1161397"/>
              <a:gd name="connsiteX32" fmla="*/ 1927935 w 6884912"/>
              <a:gd name="connsiteY32" fmla="*/ 628540 h 1161397"/>
              <a:gd name="connsiteX33" fmla="*/ 2039075 w 6884912"/>
              <a:gd name="connsiteY33" fmla="*/ 599964 h 1161397"/>
              <a:gd name="connsiteX34" fmla="*/ 2066980 w 6884912"/>
              <a:gd name="connsiteY34" fmla="*/ 550413 h 1161397"/>
              <a:gd name="connsiteX35" fmla="*/ 2352236 w 6884912"/>
              <a:gd name="connsiteY35" fmla="*/ 519602 h 1161397"/>
              <a:gd name="connsiteX36" fmla="*/ 2420791 w 6884912"/>
              <a:gd name="connsiteY36" fmla="*/ 492826 h 1161397"/>
              <a:gd name="connsiteX37" fmla="*/ 2489932 w 6884912"/>
              <a:gd name="connsiteY37" fmla="*/ 507864 h 1161397"/>
              <a:gd name="connsiteX38" fmla="*/ 2512917 w 6884912"/>
              <a:gd name="connsiteY38" fmla="*/ 489127 h 1161397"/>
              <a:gd name="connsiteX39" fmla="*/ 2516783 w 6884912"/>
              <a:gd name="connsiteY39" fmla="*/ 485473 h 1161397"/>
              <a:gd name="connsiteX40" fmla="*/ 2534360 w 6884912"/>
              <a:gd name="connsiteY40" fmla="*/ 480064 h 1161397"/>
              <a:gd name="connsiteX41" fmla="*/ 2536691 w 6884912"/>
              <a:gd name="connsiteY41" fmla="*/ 467018 h 1161397"/>
              <a:gd name="connsiteX42" fmla="*/ 2561265 w 6884912"/>
              <a:gd name="connsiteY42" fmla="*/ 450623 h 1161397"/>
              <a:gd name="connsiteX43" fmla="*/ 2594349 w 6884912"/>
              <a:gd name="connsiteY43" fmla="*/ 443884 h 1161397"/>
              <a:gd name="connsiteX44" fmla="*/ 2754324 w 6884912"/>
              <a:gd name="connsiteY44" fmla="*/ 424766 h 1161397"/>
              <a:gd name="connsiteX45" fmla="*/ 2848470 w 6884912"/>
              <a:gd name="connsiteY45" fmla="*/ 405966 h 1161397"/>
              <a:gd name="connsiteX46" fmla="*/ 2881772 w 6884912"/>
              <a:gd name="connsiteY46" fmla="*/ 387260 h 1161397"/>
              <a:gd name="connsiteX47" fmla="*/ 2929932 w 6884912"/>
              <a:gd name="connsiteY47" fmla="*/ 368912 h 1161397"/>
              <a:gd name="connsiteX48" fmla="*/ 3013020 w 6884912"/>
              <a:gd name="connsiteY48" fmla="*/ 327578 h 1161397"/>
              <a:gd name="connsiteX49" fmla="*/ 3222191 w 6884912"/>
              <a:gd name="connsiteY49" fmla="*/ 307887 h 1161397"/>
              <a:gd name="connsiteX50" fmla="*/ 3227953 w 6884912"/>
              <a:gd name="connsiteY50" fmla="*/ 297650 h 1161397"/>
              <a:gd name="connsiteX51" fmla="*/ 3510042 w 6884912"/>
              <a:gd name="connsiteY51" fmla="*/ 311820 h 1161397"/>
              <a:gd name="connsiteX52" fmla="*/ 3626773 w 6884912"/>
              <a:gd name="connsiteY52" fmla="*/ 290452 h 1161397"/>
              <a:gd name="connsiteX53" fmla="*/ 3666217 w 6884912"/>
              <a:gd name="connsiteY53" fmla="*/ 273255 h 1161397"/>
              <a:gd name="connsiteX54" fmla="*/ 3732427 w 6884912"/>
              <a:gd name="connsiteY54" fmla="*/ 245039 h 1161397"/>
              <a:gd name="connsiteX55" fmla="*/ 3777022 w 6884912"/>
              <a:gd name="connsiteY55" fmla="*/ 200276 h 1161397"/>
              <a:gd name="connsiteX56" fmla="*/ 3791246 w 6884912"/>
              <a:gd name="connsiteY56" fmla="*/ 189996 h 1161397"/>
              <a:gd name="connsiteX57" fmla="*/ 3819864 w 6884912"/>
              <a:gd name="connsiteY57" fmla="*/ 194605 h 1161397"/>
              <a:gd name="connsiteX58" fmla="*/ 3830398 w 6884912"/>
              <a:gd name="connsiteY58" fmla="*/ 188383 h 1161397"/>
              <a:gd name="connsiteX59" fmla="*/ 3834360 w 6884912"/>
              <a:gd name="connsiteY59" fmla="*/ 188992 h 1161397"/>
              <a:gd name="connsiteX60" fmla="*/ 3843715 w 6884912"/>
              <a:gd name="connsiteY60" fmla="*/ 188752 h 1161397"/>
              <a:gd name="connsiteX61" fmla="*/ 3842609 w 6884912"/>
              <a:gd name="connsiteY61" fmla="*/ 197386 h 1161397"/>
              <a:gd name="connsiteX62" fmla="*/ 3853961 w 6884912"/>
              <a:gd name="connsiteY62" fmla="*/ 213380 h 1161397"/>
              <a:gd name="connsiteX63" fmla="*/ 3907640 w 6884912"/>
              <a:gd name="connsiteY63" fmla="*/ 207568 h 1161397"/>
              <a:gd name="connsiteX64" fmla="*/ 3910449 w 6884912"/>
              <a:gd name="connsiteY64" fmla="*/ 197808 h 1161397"/>
              <a:gd name="connsiteX65" fmla="*/ 3917197 w 6884912"/>
              <a:gd name="connsiteY65" fmla="*/ 196121 h 1161397"/>
              <a:gd name="connsiteX66" fmla="*/ 3922400 w 6884912"/>
              <a:gd name="connsiteY66" fmla="*/ 205056 h 1161397"/>
              <a:gd name="connsiteX67" fmla="*/ 4013061 w 6884912"/>
              <a:gd name="connsiteY67" fmla="*/ 224874 h 1161397"/>
              <a:gd name="connsiteX68" fmla="*/ 4220717 w 6884912"/>
              <a:gd name="connsiteY68" fmla="*/ 192946 h 1161397"/>
              <a:gd name="connsiteX69" fmla="*/ 4228802 w 6884912"/>
              <a:gd name="connsiteY69" fmla="*/ 201468 h 1161397"/>
              <a:gd name="connsiteX70" fmla="*/ 4289361 w 6884912"/>
              <a:gd name="connsiteY70" fmla="*/ 196642 h 1161397"/>
              <a:gd name="connsiteX71" fmla="*/ 4498913 w 6884912"/>
              <a:gd name="connsiteY71" fmla="*/ 118915 h 1161397"/>
              <a:gd name="connsiteX72" fmla="*/ 4617330 w 6884912"/>
              <a:gd name="connsiteY72" fmla="*/ 111163 h 1161397"/>
              <a:gd name="connsiteX73" fmla="*/ 4659778 w 6884912"/>
              <a:gd name="connsiteY73" fmla="*/ 118219 h 1161397"/>
              <a:gd name="connsiteX74" fmla="*/ 4730870 w 6884912"/>
              <a:gd name="connsiteY74" fmla="*/ 129432 h 1161397"/>
              <a:gd name="connsiteX75" fmla="*/ 4844073 w 6884912"/>
              <a:gd name="connsiteY75" fmla="*/ 161768 h 1161397"/>
              <a:gd name="connsiteX76" fmla="*/ 4856454 w 6884912"/>
              <a:gd name="connsiteY76" fmla="*/ 130488 h 1161397"/>
              <a:gd name="connsiteX77" fmla="*/ 4920038 w 6884912"/>
              <a:gd name="connsiteY77" fmla="*/ 140418 h 1161397"/>
              <a:gd name="connsiteX78" fmla="*/ 5016639 w 6884912"/>
              <a:gd name="connsiteY78" fmla="*/ 158905 h 1161397"/>
              <a:gd name="connsiteX79" fmla="*/ 5072009 w 6884912"/>
              <a:gd name="connsiteY79" fmla="*/ 161502 h 1161397"/>
              <a:gd name="connsiteX80" fmla="*/ 5223626 w 6884912"/>
              <a:gd name="connsiteY80" fmla="*/ 177356 h 1161397"/>
              <a:gd name="connsiteX81" fmla="*/ 5375773 w 6884912"/>
              <a:gd name="connsiteY81" fmla="*/ 199913 h 1161397"/>
              <a:gd name="connsiteX82" fmla="*/ 5467502 w 6884912"/>
              <a:gd name="connsiteY82" fmla="*/ 250963 h 1161397"/>
              <a:gd name="connsiteX83" fmla="*/ 5592395 w 6884912"/>
              <a:gd name="connsiteY83" fmla="*/ 265434 h 1161397"/>
              <a:gd name="connsiteX84" fmla="*/ 5613532 w 6884912"/>
              <a:gd name="connsiteY84" fmla="*/ 273379 h 1161397"/>
              <a:gd name="connsiteX85" fmla="*/ 5642173 w 6884912"/>
              <a:gd name="connsiteY85" fmla="*/ 266904 h 1161397"/>
              <a:gd name="connsiteX86" fmla="*/ 5756910 w 6884912"/>
              <a:gd name="connsiteY86" fmla="*/ 239211 h 1161397"/>
              <a:gd name="connsiteX87" fmla="*/ 5846667 w 6884912"/>
              <a:gd name="connsiteY87" fmla="*/ 201786 h 1161397"/>
              <a:gd name="connsiteX88" fmla="*/ 5960732 w 6884912"/>
              <a:gd name="connsiteY88" fmla="*/ 220708 h 1161397"/>
              <a:gd name="connsiteX89" fmla="*/ 6029542 w 6884912"/>
              <a:gd name="connsiteY89" fmla="*/ 210339 h 1161397"/>
              <a:gd name="connsiteX90" fmla="*/ 6141123 w 6884912"/>
              <a:gd name="connsiteY90" fmla="*/ 159923 h 1161397"/>
              <a:gd name="connsiteX91" fmla="*/ 6290640 w 6884912"/>
              <a:gd name="connsiteY91" fmla="*/ 167441 h 1161397"/>
              <a:gd name="connsiteX92" fmla="*/ 6322806 w 6884912"/>
              <a:gd name="connsiteY92" fmla="*/ 213293 h 1161397"/>
              <a:gd name="connsiteX93" fmla="*/ 6380420 w 6884912"/>
              <a:gd name="connsiteY93" fmla="*/ 173195 h 1161397"/>
              <a:gd name="connsiteX94" fmla="*/ 6507891 w 6884912"/>
              <a:gd name="connsiteY94" fmla="*/ 118474 h 1161397"/>
              <a:gd name="connsiteX95" fmla="*/ 6571807 w 6884912"/>
              <a:gd name="connsiteY95" fmla="*/ 98636 h 1161397"/>
              <a:gd name="connsiteX96" fmla="*/ 6671880 w 6884912"/>
              <a:gd name="connsiteY96" fmla="*/ 82931 h 1161397"/>
              <a:gd name="connsiteX97" fmla="*/ 6702266 w 6884912"/>
              <a:gd name="connsiteY97" fmla="*/ 75470 h 1161397"/>
              <a:gd name="connsiteX98" fmla="*/ 6845802 w 6884912"/>
              <a:gd name="connsiteY98" fmla="*/ 24496 h 1161397"/>
              <a:gd name="connsiteX99" fmla="*/ 6884912 w 6884912"/>
              <a:gd name="connsiteY9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7166 w 6884912"/>
              <a:gd name="connsiteY14" fmla="*/ 744338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6884912" h="1161397">
                <a:moveTo>
                  <a:pt x="6884912" y="0"/>
                </a:moveTo>
                <a:lnTo>
                  <a:pt x="6884912" y="1161397"/>
                </a:lnTo>
                <a:lnTo>
                  <a:pt x="0" y="1161397"/>
                </a:lnTo>
                <a:lnTo>
                  <a:pt x="27135" y="1147460"/>
                </a:lnTo>
                <a:cubicBezTo>
                  <a:pt x="57431" y="1167048"/>
                  <a:pt x="61886" y="1088181"/>
                  <a:pt x="115388" y="1111320"/>
                </a:cubicBezTo>
                <a:cubicBezTo>
                  <a:pt x="146435" y="1096221"/>
                  <a:pt x="156823" y="1079485"/>
                  <a:pt x="213420" y="1056868"/>
                </a:cubicBezTo>
                <a:cubicBezTo>
                  <a:pt x="288217" y="1040787"/>
                  <a:pt x="383333" y="1044881"/>
                  <a:pt x="454970" y="1023343"/>
                </a:cubicBezTo>
                <a:cubicBezTo>
                  <a:pt x="440966" y="999969"/>
                  <a:pt x="571419" y="1006841"/>
                  <a:pt x="548162" y="984908"/>
                </a:cubicBezTo>
                <a:cubicBezTo>
                  <a:pt x="561321" y="956563"/>
                  <a:pt x="637415" y="1010272"/>
                  <a:pt x="651408" y="984938"/>
                </a:cubicBezTo>
                <a:cubicBezTo>
                  <a:pt x="671652" y="980952"/>
                  <a:pt x="698726" y="950833"/>
                  <a:pt x="723108" y="941904"/>
                </a:cubicBezTo>
                <a:cubicBezTo>
                  <a:pt x="760262" y="946949"/>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6251" y="768649"/>
                  <a:pt x="1137166" y="744338"/>
                </a:cubicBezTo>
                <a:lnTo>
                  <a:pt x="1207847" y="689087"/>
                </a:lnTo>
                <a:cubicBezTo>
                  <a:pt x="1226429" y="687736"/>
                  <a:pt x="1222409" y="707958"/>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cubicBezTo>
                  <a:pt x="1339751" y="615537"/>
                  <a:pt x="1339903" y="614780"/>
                  <a:pt x="1340054" y="614022"/>
                </a:cubicBez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61730" y="317407"/>
                  <a:pt x="3186369" y="312875"/>
                  <a:pt x="3222191" y="307887"/>
                </a:cubicBezTo>
                <a:cubicBezTo>
                  <a:pt x="3223593" y="304249"/>
                  <a:pt x="3179978" y="296995"/>
                  <a:pt x="3227953" y="297650"/>
                </a:cubicBezTo>
                <a:cubicBezTo>
                  <a:pt x="3275928" y="298306"/>
                  <a:pt x="3443572" y="313020"/>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62781" y="222856"/>
                  <a:pt x="4184760" y="196847"/>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61586" y="136690"/>
                  <a:pt x="4823142" y="161592"/>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7769" y="214252"/>
                  <a:pt x="6349573" y="188998"/>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lnTo>
                  <a:pt x="6884912"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865A7B8-E6E3-834D-0757-32355F75F74E}"/>
              </a:ext>
            </a:extLst>
          </p:cNvPr>
          <p:cNvSpPr txBox="1"/>
          <p:nvPr/>
        </p:nvSpPr>
        <p:spPr>
          <a:xfrm>
            <a:off x="4696170" y="4250747"/>
            <a:ext cx="5981132" cy="1356648"/>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spcAft>
                <a:spcPts val="600"/>
              </a:spcAft>
            </a:pPr>
            <a:endParaRPr lang="en-US" sz="2400" b="1" spc="50">
              <a:solidFill>
                <a:schemeClr val="tx1">
                  <a:lumMod val="85000"/>
                  <a:lumOff val="15000"/>
                </a:schemeClr>
              </a:solidFill>
              <a:latin typeface="Times New Roman"/>
              <a:ea typeface="Batang"/>
              <a:cs typeface="Times New Roman"/>
            </a:endParaRPr>
          </a:p>
          <a:p>
            <a:pPr>
              <a:spcAft>
                <a:spcPts val="600"/>
              </a:spcAft>
            </a:pPr>
            <a:endParaRPr lang="en-US" sz="2000" b="1" spc="50">
              <a:solidFill>
                <a:schemeClr val="tx1">
                  <a:lumMod val="85000"/>
                  <a:lumOff val="15000"/>
                </a:schemeClr>
              </a:solidFill>
              <a:ea typeface="Batang" panose="02030600000101010101" pitchFamily="18" charset="-127"/>
            </a:endParaRPr>
          </a:p>
        </p:txBody>
      </p:sp>
      <p:graphicFrame>
        <p:nvGraphicFramePr>
          <p:cNvPr id="78" name="TextBox 19">
            <a:extLst>
              <a:ext uri="{FF2B5EF4-FFF2-40B4-BE49-F238E27FC236}">
                <a16:creationId xmlns:a16="http://schemas.microsoft.com/office/drawing/2014/main" id="{285BF03D-6A07-7668-05F3-8E8ABA8E52E1}"/>
              </a:ext>
            </a:extLst>
          </p:cNvPr>
          <p:cNvGraphicFramePr/>
          <p:nvPr>
            <p:extLst>
              <p:ext uri="{D42A27DB-BD31-4B8C-83A1-F6EECF244321}">
                <p14:modId xmlns:p14="http://schemas.microsoft.com/office/powerpoint/2010/main" val="1054999610"/>
              </p:ext>
            </p:extLst>
          </p:nvPr>
        </p:nvGraphicFramePr>
        <p:xfrm>
          <a:off x="456818" y="657907"/>
          <a:ext cx="11296061" cy="601340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797498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20" name="Ink 19">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20" name="Ink 19">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22" name="Rectangle 21">
            <a:extLst>
              <a:ext uri="{FF2B5EF4-FFF2-40B4-BE49-F238E27FC236}">
                <a16:creationId xmlns:a16="http://schemas.microsoft.com/office/drawing/2014/main" id="{0262E669-7774-4EAE-BBCE-F9FFE664D5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0838CA9-6736-4868-BAC7-C020254B5B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57463" y="1144989"/>
            <a:ext cx="9677074" cy="4048564"/>
          </a:xfrm>
          <a:custGeom>
            <a:avLst/>
            <a:gdLst>
              <a:gd name="connsiteX0" fmla="*/ 0 w 8037833"/>
              <a:gd name="connsiteY0" fmla="*/ 0 h 3771414"/>
              <a:gd name="connsiteX1" fmla="*/ 8037833 w 8037833"/>
              <a:gd name="connsiteY1" fmla="*/ 702854 h 3771414"/>
              <a:gd name="connsiteX2" fmla="*/ 8037833 w 8037833"/>
              <a:gd name="connsiteY2" fmla="*/ 3110335 h 3771414"/>
              <a:gd name="connsiteX3" fmla="*/ 8034343 w 8037833"/>
              <a:gd name="connsiteY3" fmla="*/ 3109810 h 3771414"/>
              <a:gd name="connsiteX4" fmla="*/ 7877229 w 8037833"/>
              <a:gd name="connsiteY4" fmla="*/ 3131056 h 3771414"/>
              <a:gd name="connsiteX5" fmla="*/ 7807644 w 8037833"/>
              <a:gd name="connsiteY5" fmla="*/ 3086007 h 3771414"/>
              <a:gd name="connsiteX6" fmla="*/ 7607062 w 8037833"/>
              <a:gd name="connsiteY6" fmla="*/ 3074909 h 3771414"/>
              <a:gd name="connsiteX7" fmla="*/ 7351256 w 8037833"/>
              <a:gd name="connsiteY7" fmla="*/ 3263533 h 3771414"/>
              <a:gd name="connsiteX8" fmla="*/ 7241630 w 8037833"/>
              <a:gd name="connsiteY8" fmla="*/ 3245856 h 3771414"/>
              <a:gd name="connsiteX9" fmla="*/ 7197338 w 8037833"/>
              <a:gd name="connsiteY9" fmla="*/ 3211988 h 3771414"/>
              <a:gd name="connsiteX10" fmla="*/ 7180777 w 8037833"/>
              <a:gd name="connsiteY10" fmla="*/ 3210063 h 3771414"/>
              <a:gd name="connsiteX11" fmla="*/ 7146896 w 8037833"/>
              <a:gd name="connsiteY11" fmla="*/ 3244212 h 3771414"/>
              <a:gd name="connsiteX12" fmla="*/ 7101771 w 8037833"/>
              <a:gd name="connsiteY12" fmla="*/ 3244252 h 3771414"/>
              <a:gd name="connsiteX13" fmla="*/ 7047844 w 8037833"/>
              <a:gd name="connsiteY13" fmla="*/ 3291028 h 3771414"/>
              <a:gd name="connsiteX14" fmla="*/ 6869803 w 8037833"/>
              <a:gd name="connsiteY14" fmla="*/ 3307526 h 3771414"/>
              <a:gd name="connsiteX15" fmla="*/ 6819463 w 8037833"/>
              <a:gd name="connsiteY15" fmla="*/ 3355861 h 3771414"/>
              <a:gd name="connsiteX16" fmla="*/ 6797198 w 8037833"/>
              <a:gd name="connsiteY16" fmla="*/ 3365493 h 3771414"/>
              <a:gd name="connsiteX17" fmla="*/ 6760989 w 8037833"/>
              <a:gd name="connsiteY17" fmla="*/ 3411424 h 3771414"/>
              <a:gd name="connsiteX18" fmla="*/ 6633643 w 8037833"/>
              <a:gd name="connsiteY18" fmla="*/ 3335413 h 3771414"/>
              <a:gd name="connsiteX19" fmla="*/ 6462092 w 8037833"/>
              <a:gd name="connsiteY19" fmla="*/ 3360766 h 3771414"/>
              <a:gd name="connsiteX20" fmla="*/ 6303479 w 8037833"/>
              <a:gd name="connsiteY20" fmla="*/ 3307079 h 3771414"/>
              <a:gd name="connsiteX21" fmla="*/ 6210639 w 8037833"/>
              <a:gd name="connsiteY21" fmla="*/ 3322783 h 3771414"/>
              <a:gd name="connsiteX22" fmla="*/ 6184923 w 8037833"/>
              <a:gd name="connsiteY22" fmla="*/ 3365368 h 3771414"/>
              <a:gd name="connsiteX23" fmla="*/ 5949057 w 8037833"/>
              <a:gd name="connsiteY23" fmla="*/ 3366889 h 3771414"/>
              <a:gd name="connsiteX24" fmla="*/ 5891274 w 8037833"/>
              <a:gd name="connsiteY24" fmla="*/ 3384918 h 3771414"/>
              <a:gd name="connsiteX25" fmla="*/ 5835383 w 8037833"/>
              <a:gd name="connsiteY25" fmla="*/ 3364766 h 3771414"/>
              <a:gd name="connsiteX26" fmla="*/ 5746050 w 8037833"/>
              <a:gd name="connsiteY26" fmla="*/ 3413379 h 3771414"/>
              <a:gd name="connsiteX27" fmla="*/ 5613670 w 8037833"/>
              <a:gd name="connsiteY27" fmla="*/ 3415908 h 3771414"/>
              <a:gd name="connsiteX28" fmla="*/ 5535334 w 8037833"/>
              <a:gd name="connsiteY28" fmla="*/ 3424281 h 3771414"/>
              <a:gd name="connsiteX29" fmla="*/ 5506940 w 8037833"/>
              <a:gd name="connsiteY29" fmla="*/ 3438236 h 3771414"/>
              <a:gd name="connsiteX30" fmla="*/ 5466372 w 8037833"/>
              <a:gd name="connsiteY30" fmla="*/ 3450482 h 3771414"/>
              <a:gd name="connsiteX31" fmla="*/ 5395833 w 8037833"/>
              <a:gd name="connsiteY31" fmla="*/ 3480431 h 3771414"/>
              <a:gd name="connsiteX32" fmla="*/ 5299224 w 8037833"/>
              <a:gd name="connsiteY32" fmla="*/ 3506167 h 3771414"/>
              <a:gd name="connsiteX33" fmla="*/ 5223043 w 8037833"/>
              <a:gd name="connsiteY33" fmla="*/ 3478901 h 3771414"/>
              <a:gd name="connsiteX34" fmla="*/ 5217733 w 8037833"/>
              <a:gd name="connsiteY34" fmla="*/ 3487700 h 3771414"/>
              <a:gd name="connsiteX35" fmla="*/ 5167992 w 8037833"/>
              <a:gd name="connsiteY35" fmla="*/ 3491322 h 3771414"/>
              <a:gd name="connsiteX36" fmla="*/ 4987020 w 8037833"/>
              <a:gd name="connsiteY36" fmla="*/ 3448500 h 3771414"/>
              <a:gd name="connsiteX37" fmla="*/ 4890003 w 8037833"/>
              <a:gd name="connsiteY37" fmla="*/ 3457111 h 3771414"/>
              <a:gd name="connsiteX38" fmla="*/ 4856654 w 8037833"/>
              <a:gd name="connsiteY38" fmla="*/ 3469117 h 3771414"/>
              <a:gd name="connsiteX39" fmla="*/ 4800711 w 8037833"/>
              <a:gd name="connsiteY39" fmla="*/ 3488678 h 3771414"/>
              <a:gd name="connsiteX40" fmla="*/ 4761569 w 8037833"/>
              <a:gd name="connsiteY40" fmla="*/ 3525340 h 3771414"/>
              <a:gd name="connsiteX41" fmla="*/ 4713734 w 8037833"/>
              <a:gd name="connsiteY41" fmla="*/ 3532961 h 3771414"/>
              <a:gd name="connsiteX42" fmla="*/ 4699169 w 8037833"/>
              <a:gd name="connsiteY42" fmla="*/ 3506225 h 3771414"/>
              <a:gd name="connsiteX43" fmla="*/ 4649120 w 8037833"/>
              <a:gd name="connsiteY43" fmla="*/ 3523629 h 3771414"/>
              <a:gd name="connsiteX44" fmla="*/ 4573578 w 8037833"/>
              <a:gd name="connsiteY44" fmla="*/ 3553160 h 3771414"/>
              <a:gd name="connsiteX45" fmla="*/ 4529117 w 8037833"/>
              <a:gd name="connsiteY45" fmla="*/ 3562829 h 3771414"/>
              <a:gd name="connsiteX46" fmla="*/ 4408641 w 8037833"/>
              <a:gd name="connsiteY46" fmla="*/ 3597237 h 3771414"/>
              <a:gd name="connsiteX47" fmla="*/ 4288710 w 8037833"/>
              <a:gd name="connsiteY47" fmla="*/ 3637793 h 3771414"/>
              <a:gd name="connsiteX48" fmla="*/ 4234393 w 8037833"/>
              <a:gd name="connsiteY48" fmla="*/ 3691813 h 3771414"/>
              <a:gd name="connsiteX49" fmla="*/ 4227541 w 8037833"/>
              <a:gd name="connsiteY49" fmla="*/ 3694215 h 3771414"/>
              <a:gd name="connsiteX50" fmla="*/ 4208725 w 8037833"/>
              <a:gd name="connsiteY50" fmla="*/ 3692078 h 3771414"/>
              <a:gd name="connsiteX51" fmla="*/ 4201632 w 8037833"/>
              <a:gd name="connsiteY51" fmla="*/ 3689839 h 3771414"/>
              <a:gd name="connsiteX52" fmla="*/ 4191289 w 8037833"/>
              <a:gd name="connsiteY52" fmla="*/ 3689617 h 3771414"/>
              <a:gd name="connsiteX53" fmla="*/ 4191039 w 8037833"/>
              <a:gd name="connsiteY53" fmla="*/ 3690068 h 3771414"/>
              <a:gd name="connsiteX54" fmla="*/ 4181340 w 8037833"/>
              <a:gd name="connsiteY54" fmla="*/ 3688966 h 3771414"/>
              <a:gd name="connsiteX55" fmla="*/ 4133816 w 8037833"/>
              <a:gd name="connsiteY55" fmla="*/ 3677802 h 3771414"/>
              <a:gd name="connsiteX56" fmla="*/ 4071732 w 8037833"/>
              <a:gd name="connsiteY56" fmla="*/ 3719750 h 3771414"/>
              <a:gd name="connsiteX57" fmla="*/ 4045924 w 8037833"/>
              <a:gd name="connsiteY57" fmla="*/ 3726641 h 3771414"/>
              <a:gd name="connsiteX58" fmla="*/ 4032171 w 8037833"/>
              <a:gd name="connsiteY58" fmla="*/ 3732760 h 3771414"/>
              <a:gd name="connsiteX59" fmla="*/ 4031335 w 8037833"/>
              <a:gd name="connsiteY59" fmla="*/ 3734716 h 3771414"/>
              <a:gd name="connsiteX60" fmla="*/ 3985774 w 8037833"/>
              <a:gd name="connsiteY60" fmla="*/ 3723784 h 3771414"/>
              <a:gd name="connsiteX61" fmla="*/ 3979769 w 8037833"/>
              <a:gd name="connsiteY61" fmla="*/ 3726006 h 3771414"/>
              <a:gd name="connsiteX62" fmla="*/ 3950014 w 8037833"/>
              <a:gd name="connsiteY62" fmla="*/ 3714179 h 3771414"/>
              <a:gd name="connsiteX63" fmla="*/ 3934671 w 8037833"/>
              <a:gd name="connsiteY63" fmla="*/ 3710576 h 3771414"/>
              <a:gd name="connsiteX64" fmla="*/ 3930274 w 8037833"/>
              <a:gd name="connsiteY64" fmla="*/ 3704385 h 3771414"/>
              <a:gd name="connsiteX65" fmla="*/ 3907660 w 8037833"/>
              <a:gd name="connsiteY65" fmla="*/ 3701693 h 3771414"/>
              <a:gd name="connsiteX66" fmla="*/ 3905087 w 8037833"/>
              <a:gd name="connsiteY66" fmla="*/ 3703335 h 3771414"/>
              <a:gd name="connsiteX67" fmla="*/ 3886347 w 8037833"/>
              <a:gd name="connsiteY67" fmla="*/ 3693857 h 3771414"/>
              <a:gd name="connsiteX68" fmla="*/ 3870533 w 8037833"/>
              <a:gd name="connsiteY68" fmla="*/ 3677142 h 3771414"/>
              <a:gd name="connsiteX69" fmla="*/ 3678563 w 8037833"/>
              <a:gd name="connsiteY69" fmla="*/ 3681723 h 3771414"/>
              <a:gd name="connsiteX70" fmla="*/ 3511920 w 8037833"/>
              <a:gd name="connsiteY70" fmla="*/ 3609378 h 3771414"/>
              <a:gd name="connsiteX71" fmla="*/ 3407752 w 8037833"/>
              <a:gd name="connsiteY71" fmla="*/ 3613827 h 3771414"/>
              <a:gd name="connsiteX72" fmla="*/ 3373519 w 8037833"/>
              <a:gd name="connsiteY72" fmla="*/ 3653022 h 3771414"/>
              <a:gd name="connsiteX73" fmla="*/ 3114267 w 8037833"/>
              <a:gd name="connsiteY73" fmla="*/ 3626220 h 3771414"/>
              <a:gd name="connsiteX74" fmla="*/ 3048270 w 8037833"/>
              <a:gd name="connsiteY74" fmla="*/ 3637186 h 3771414"/>
              <a:gd name="connsiteX75" fmla="*/ 2989722 w 8037833"/>
              <a:gd name="connsiteY75" fmla="*/ 3610467 h 3771414"/>
              <a:gd name="connsiteX76" fmla="*/ 2965734 w 8037833"/>
              <a:gd name="connsiteY76" fmla="*/ 3622913 h 3771414"/>
              <a:gd name="connsiteX77" fmla="*/ 2961603 w 8037833"/>
              <a:gd name="connsiteY77" fmla="*/ 3625458 h 3771414"/>
              <a:gd name="connsiteX78" fmla="*/ 2944959 w 8037833"/>
              <a:gd name="connsiteY78" fmla="*/ 3626960 h 3771414"/>
              <a:gd name="connsiteX79" fmla="*/ 2940402 w 8037833"/>
              <a:gd name="connsiteY79" fmla="*/ 3638237 h 3771414"/>
              <a:gd name="connsiteX80" fmla="*/ 2915449 w 8037833"/>
              <a:gd name="connsiteY80" fmla="*/ 3648276 h 3771414"/>
              <a:gd name="connsiteX81" fmla="*/ 2884777 w 8037833"/>
              <a:gd name="connsiteY81" fmla="*/ 3648012 h 3771414"/>
              <a:gd name="connsiteX82" fmla="*/ 2739034 w 8037833"/>
              <a:gd name="connsiteY82" fmla="*/ 3634633 h 3771414"/>
              <a:gd name="connsiteX83" fmla="*/ 2651827 w 8037833"/>
              <a:gd name="connsiteY83" fmla="*/ 3633543 h 3771414"/>
              <a:gd name="connsiteX84" fmla="*/ 2618680 w 8037833"/>
              <a:gd name="connsiteY84" fmla="*/ 3643992 h 3771414"/>
              <a:gd name="connsiteX85" fmla="*/ 2572404 w 8037833"/>
              <a:gd name="connsiteY85" fmla="*/ 3651280 h 3771414"/>
              <a:gd name="connsiteX86" fmla="*/ 2490721 w 8037833"/>
              <a:gd name="connsiteY86" fmla="*/ 3672550 h 3771414"/>
              <a:gd name="connsiteX87" fmla="*/ 2381001 w 8037833"/>
              <a:gd name="connsiteY87" fmla="*/ 3686506 h 3771414"/>
              <a:gd name="connsiteX88" fmla="*/ 2301172 w 8037833"/>
              <a:gd name="connsiteY88" fmla="*/ 3650290 h 3771414"/>
              <a:gd name="connsiteX89" fmla="*/ 2294102 w 8037833"/>
              <a:gd name="connsiteY89" fmla="*/ 3658388 h 3771414"/>
              <a:gd name="connsiteX90" fmla="*/ 2238966 w 8037833"/>
              <a:gd name="connsiteY90" fmla="*/ 3656014 h 3771414"/>
              <a:gd name="connsiteX91" fmla="*/ 2046240 w 8037833"/>
              <a:gd name="connsiteY91" fmla="*/ 3591772 h 3771414"/>
              <a:gd name="connsiteX92" fmla="*/ 1938480 w 8037833"/>
              <a:gd name="connsiteY92" fmla="*/ 3588676 h 3771414"/>
              <a:gd name="connsiteX93" fmla="*/ 1900166 w 8037833"/>
              <a:gd name="connsiteY93" fmla="*/ 3596595 h 3771414"/>
              <a:gd name="connsiteX94" fmla="*/ 1835976 w 8037833"/>
              <a:gd name="connsiteY94" fmla="*/ 3609302 h 3771414"/>
              <a:gd name="connsiteX95" fmla="*/ 1787830 w 8037833"/>
              <a:gd name="connsiteY95" fmla="*/ 3641005 h 3771414"/>
              <a:gd name="connsiteX96" fmla="*/ 1734224 w 8037833"/>
              <a:gd name="connsiteY96" fmla="*/ 3642830 h 3771414"/>
              <a:gd name="connsiteX97" fmla="*/ 1721989 w 8037833"/>
              <a:gd name="connsiteY97" fmla="*/ 3614535 h 3771414"/>
              <a:gd name="connsiteX98" fmla="*/ 1664576 w 8037833"/>
              <a:gd name="connsiteY98" fmla="*/ 3625809 h 3771414"/>
              <a:gd name="connsiteX99" fmla="*/ 1577459 w 8037833"/>
              <a:gd name="connsiteY99" fmla="*/ 3646061 h 3771414"/>
              <a:gd name="connsiteX100" fmla="*/ 1527269 w 8037833"/>
              <a:gd name="connsiteY100" fmla="*/ 3650325 h 3771414"/>
              <a:gd name="connsiteX101" fmla="*/ 1390118 w 8037833"/>
              <a:gd name="connsiteY101" fmla="*/ 3670026 h 3771414"/>
              <a:gd name="connsiteX102" fmla="*/ 1252698 w 8037833"/>
              <a:gd name="connsiteY102" fmla="*/ 3695899 h 3771414"/>
              <a:gd name="connsiteX103" fmla="*/ 1171039 w 8037833"/>
              <a:gd name="connsiteY103" fmla="*/ 3745879 h 3771414"/>
              <a:gd name="connsiteX104" fmla="*/ 1058106 w 8037833"/>
              <a:gd name="connsiteY104" fmla="*/ 3763403 h 3771414"/>
              <a:gd name="connsiteX105" fmla="*/ 1039167 w 8037833"/>
              <a:gd name="connsiteY105" fmla="*/ 3771414 h 3771414"/>
              <a:gd name="connsiteX106" fmla="*/ 1012958 w 8037833"/>
              <a:gd name="connsiteY106" fmla="*/ 3766443 h 3771414"/>
              <a:gd name="connsiteX107" fmla="*/ 907906 w 8037833"/>
              <a:gd name="connsiteY107" fmla="*/ 3744915 h 3771414"/>
              <a:gd name="connsiteX108" fmla="*/ 825226 w 8037833"/>
              <a:gd name="connsiteY108" fmla="*/ 3713606 h 3771414"/>
              <a:gd name="connsiteX109" fmla="*/ 722264 w 8037833"/>
              <a:gd name="connsiteY109" fmla="*/ 3734849 h 3771414"/>
              <a:gd name="connsiteX110" fmla="*/ 659460 w 8037833"/>
              <a:gd name="connsiteY110" fmla="*/ 3727666 h 3771414"/>
              <a:gd name="connsiteX111" fmla="*/ 556552 w 8037833"/>
              <a:gd name="connsiteY111" fmla="*/ 3685171 h 3771414"/>
              <a:gd name="connsiteX112" fmla="*/ 421042 w 8037833"/>
              <a:gd name="connsiteY112" fmla="*/ 3697149 h 3771414"/>
              <a:gd name="connsiteX113" fmla="*/ 393295 w 8037833"/>
              <a:gd name="connsiteY113" fmla="*/ 3740334 h 3771414"/>
              <a:gd name="connsiteX114" fmla="*/ 355918 w 8037833"/>
              <a:gd name="connsiteY114" fmla="*/ 3766409 h 3771414"/>
              <a:gd name="connsiteX115" fmla="*/ 339711 w 8037833"/>
              <a:gd name="connsiteY115" fmla="*/ 3705479 h 3771414"/>
              <a:gd name="connsiteX116" fmla="*/ 222239 w 8037833"/>
              <a:gd name="connsiteY116" fmla="*/ 3659572 h 3771414"/>
              <a:gd name="connsiteX117" fmla="*/ 163578 w 8037833"/>
              <a:gd name="connsiteY117" fmla="*/ 3643529 h 3771414"/>
              <a:gd name="connsiteX118" fmla="*/ 72220 w 8037833"/>
              <a:gd name="connsiteY118" fmla="*/ 3632509 h 3771414"/>
              <a:gd name="connsiteX119" fmla="*/ 44395 w 8037833"/>
              <a:gd name="connsiteY119" fmla="*/ 3626692 h 3771414"/>
              <a:gd name="connsiteX120" fmla="*/ 1962 w 8037833"/>
              <a:gd name="connsiteY120" fmla="*/ 3623185 h 3771414"/>
              <a:gd name="connsiteX121" fmla="*/ 0 w 8037833"/>
              <a:gd name="connsiteY121" fmla="*/ 3622498 h 3771414"/>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33643 w 8037833"/>
              <a:gd name="connsiteY18" fmla="*/ 3348176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84923 w 8037833"/>
              <a:gd name="connsiteY22" fmla="*/ 3378131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11920 w 8037833"/>
              <a:gd name="connsiteY70" fmla="*/ 3622141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381001 w 8037833"/>
              <a:gd name="connsiteY87" fmla="*/ 369926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33643 w 8037833"/>
              <a:gd name="connsiteY18" fmla="*/ 3348176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84923 w 8037833"/>
              <a:gd name="connsiteY22" fmla="*/ 3378131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381001 w 8037833"/>
              <a:gd name="connsiteY87" fmla="*/ 369926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33643 w 8037833"/>
              <a:gd name="connsiteY18" fmla="*/ 3348176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84923 w 8037833"/>
              <a:gd name="connsiteY22" fmla="*/ 3378131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381001 w 8037833"/>
              <a:gd name="connsiteY87" fmla="*/ 369926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33643 w 8037833"/>
              <a:gd name="connsiteY18" fmla="*/ 3348176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84923 w 8037833"/>
              <a:gd name="connsiteY22" fmla="*/ 3378131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33643 w 8037833"/>
              <a:gd name="connsiteY18" fmla="*/ 3348176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33643 w 8037833"/>
              <a:gd name="connsiteY18" fmla="*/ 3348176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33643 w 8037833"/>
              <a:gd name="connsiteY18" fmla="*/ 3348176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33643 w 8037833"/>
              <a:gd name="connsiteY18" fmla="*/ 3348176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60989 w 8037833"/>
              <a:gd name="connsiteY17" fmla="*/ 342418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869803 w 8037833"/>
              <a:gd name="connsiteY14" fmla="*/ 3320289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607062 w 8037833"/>
              <a:gd name="connsiteY6" fmla="*/ 308767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807644 w 8037833"/>
              <a:gd name="connsiteY5" fmla="*/ 3098770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88710 w 8037833"/>
              <a:gd name="connsiteY47" fmla="*/ 3650556 h 3784177"/>
              <a:gd name="connsiteX48" fmla="*/ 4234393 w 8037833"/>
              <a:gd name="connsiteY48" fmla="*/ 3704576 h 3784177"/>
              <a:gd name="connsiteX49" fmla="*/ 4227541 w 8037833"/>
              <a:gd name="connsiteY49" fmla="*/ 3706978 h 3784177"/>
              <a:gd name="connsiteX50" fmla="*/ 4208725 w 8037833"/>
              <a:gd name="connsiteY50" fmla="*/ 3704841 h 3784177"/>
              <a:gd name="connsiteX51" fmla="*/ 4201632 w 8037833"/>
              <a:gd name="connsiteY51" fmla="*/ 3702602 h 3784177"/>
              <a:gd name="connsiteX52" fmla="*/ 4191289 w 8037833"/>
              <a:gd name="connsiteY52" fmla="*/ 3702380 h 3784177"/>
              <a:gd name="connsiteX53" fmla="*/ 4191039 w 8037833"/>
              <a:gd name="connsiteY53" fmla="*/ 3702831 h 3784177"/>
              <a:gd name="connsiteX54" fmla="*/ 4181340 w 8037833"/>
              <a:gd name="connsiteY54" fmla="*/ 3701729 h 3784177"/>
              <a:gd name="connsiteX55" fmla="*/ 4133816 w 8037833"/>
              <a:gd name="connsiteY55" fmla="*/ 3690565 h 3784177"/>
              <a:gd name="connsiteX56" fmla="*/ 4071732 w 8037833"/>
              <a:gd name="connsiteY56" fmla="*/ 3732513 h 3784177"/>
              <a:gd name="connsiteX57" fmla="*/ 4045924 w 8037833"/>
              <a:gd name="connsiteY57" fmla="*/ 3739404 h 3784177"/>
              <a:gd name="connsiteX58" fmla="*/ 4032171 w 8037833"/>
              <a:gd name="connsiteY58" fmla="*/ 3745523 h 3784177"/>
              <a:gd name="connsiteX59" fmla="*/ 4031335 w 8037833"/>
              <a:gd name="connsiteY59" fmla="*/ 3747479 h 3784177"/>
              <a:gd name="connsiteX60" fmla="*/ 3985774 w 8037833"/>
              <a:gd name="connsiteY60" fmla="*/ 3736547 h 3784177"/>
              <a:gd name="connsiteX61" fmla="*/ 3979769 w 8037833"/>
              <a:gd name="connsiteY61" fmla="*/ 3738769 h 3784177"/>
              <a:gd name="connsiteX62" fmla="*/ 3950014 w 8037833"/>
              <a:gd name="connsiteY62" fmla="*/ 3726942 h 3784177"/>
              <a:gd name="connsiteX63" fmla="*/ 3934671 w 8037833"/>
              <a:gd name="connsiteY63" fmla="*/ 3723339 h 3784177"/>
              <a:gd name="connsiteX64" fmla="*/ 3930274 w 8037833"/>
              <a:gd name="connsiteY64" fmla="*/ 3717148 h 3784177"/>
              <a:gd name="connsiteX65" fmla="*/ 3907660 w 8037833"/>
              <a:gd name="connsiteY65" fmla="*/ 3714456 h 3784177"/>
              <a:gd name="connsiteX66" fmla="*/ 3905087 w 8037833"/>
              <a:gd name="connsiteY66" fmla="*/ 3716098 h 3784177"/>
              <a:gd name="connsiteX67" fmla="*/ 3886347 w 8037833"/>
              <a:gd name="connsiteY67" fmla="*/ 3706620 h 3784177"/>
              <a:gd name="connsiteX68" fmla="*/ 3870533 w 8037833"/>
              <a:gd name="connsiteY68" fmla="*/ 3689905 h 3784177"/>
              <a:gd name="connsiteX69" fmla="*/ 3678563 w 8037833"/>
              <a:gd name="connsiteY69" fmla="*/ 3694486 h 3784177"/>
              <a:gd name="connsiteX70" fmla="*/ 3524121 w 8037833"/>
              <a:gd name="connsiteY70" fmla="*/ 3642736 h 3784177"/>
              <a:gd name="connsiteX71" fmla="*/ 3407752 w 8037833"/>
              <a:gd name="connsiteY71" fmla="*/ 3626590 h 3784177"/>
              <a:gd name="connsiteX72" fmla="*/ 3373519 w 8037833"/>
              <a:gd name="connsiteY72" fmla="*/ 3665785 h 3784177"/>
              <a:gd name="connsiteX73" fmla="*/ 3114267 w 8037833"/>
              <a:gd name="connsiteY73" fmla="*/ 3638983 h 3784177"/>
              <a:gd name="connsiteX74" fmla="*/ 3048270 w 8037833"/>
              <a:gd name="connsiteY74" fmla="*/ 3649949 h 3784177"/>
              <a:gd name="connsiteX75" fmla="*/ 2989722 w 8037833"/>
              <a:gd name="connsiteY75" fmla="*/ 3623230 h 3784177"/>
              <a:gd name="connsiteX76" fmla="*/ 2965734 w 8037833"/>
              <a:gd name="connsiteY76" fmla="*/ 3635676 h 3784177"/>
              <a:gd name="connsiteX77" fmla="*/ 2961603 w 8037833"/>
              <a:gd name="connsiteY77" fmla="*/ 3638221 h 3784177"/>
              <a:gd name="connsiteX78" fmla="*/ 2944959 w 8037833"/>
              <a:gd name="connsiteY78" fmla="*/ 3639723 h 3784177"/>
              <a:gd name="connsiteX79" fmla="*/ 2940402 w 8037833"/>
              <a:gd name="connsiteY79" fmla="*/ 3651000 h 3784177"/>
              <a:gd name="connsiteX80" fmla="*/ 2915449 w 8037833"/>
              <a:gd name="connsiteY80" fmla="*/ 3661039 h 3784177"/>
              <a:gd name="connsiteX81" fmla="*/ 2884777 w 8037833"/>
              <a:gd name="connsiteY81" fmla="*/ 3660775 h 3784177"/>
              <a:gd name="connsiteX82" fmla="*/ 2739034 w 8037833"/>
              <a:gd name="connsiteY82" fmla="*/ 3647396 h 3784177"/>
              <a:gd name="connsiteX83" fmla="*/ 2651827 w 8037833"/>
              <a:gd name="connsiteY83" fmla="*/ 3646306 h 3784177"/>
              <a:gd name="connsiteX84" fmla="*/ 2618680 w 8037833"/>
              <a:gd name="connsiteY84" fmla="*/ 3656755 h 3784177"/>
              <a:gd name="connsiteX85" fmla="*/ 2572404 w 8037833"/>
              <a:gd name="connsiteY85" fmla="*/ 3664043 h 3784177"/>
              <a:gd name="connsiteX86" fmla="*/ 2490721 w 8037833"/>
              <a:gd name="connsiteY86" fmla="*/ 3685313 h 3784177"/>
              <a:gd name="connsiteX87" fmla="*/ 2423704 w 8037833"/>
              <a:gd name="connsiteY87" fmla="*/ 3658079 h 3784177"/>
              <a:gd name="connsiteX88" fmla="*/ 2301172 w 8037833"/>
              <a:gd name="connsiteY88" fmla="*/ 3663053 h 3784177"/>
              <a:gd name="connsiteX89" fmla="*/ 2294102 w 8037833"/>
              <a:gd name="connsiteY89" fmla="*/ 3671151 h 3784177"/>
              <a:gd name="connsiteX90" fmla="*/ 2238966 w 8037833"/>
              <a:gd name="connsiteY90" fmla="*/ 3668777 h 3784177"/>
              <a:gd name="connsiteX91" fmla="*/ 2046240 w 8037833"/>
              <a:gd name="connsiteY91" fmla="*/ 3604535 h 3784177"/>
              <a:gd name="connsiteX92" fmla="*/ 1938480 w 8037833"/>
              <a:gd name="connsiteY92" fmla="*/ 3601439 h 3784177"/>
              <a:gd name="connsiteX93" fmla="*/ 1900166 w 8037833"/>
              <a:gd name="connsiteY93" fmla="*/ 3609358 h 3784177"/>
              <a:gd name="connsiteX94" fmla="*/ 1835976 w 8037833"/>
              <a:gd name="connsiteY94" fmla="*/ 3622065 h 3784177"/>
              <a:gd name="connsiteX95" fmla="*/ 1787830 w 8037833"/>
              <a:gd name="connsiteY95" fmla="*/ 3653768 h 3784177"/>
              <a:gd name="connsiteX96" fmla="*/ 1734224 w 8037833"/>
              <a:gd name="connsiteY96" fmla="*/ 3655593 h 3784177"/>
              <a:gd name="connsiteX97" fmla="*/ 1721989 w 8037833"/>
              <a:gd name="connsiteY97" fmla="*/ 3627298 h 3784177"/>
              <a:gd name="connsiteX98" fmla="*/ 1664576 w 8037833"/>
              <a:gd name="connsiteY98" fmla="*/ 3638572 h 3784177"/>
              <a:gd name="connsiteX99" fmla="*/ 1577459 w 8037833"/>
              <a:gd name="connsiteY99" fmla="*/ 3658824 h 3784177"/>
              <a:gd name="connsiteX100" fmla="*/ 1527269 w 8037833"/>
              <a:gd name="connsiteY100" fmla="*/ 3663088 h 3784177"/>
              <a:gd name="connsiteX101" fmla="*/ 1390118 w 8037833"/>
              <a:gd name="connsiteY101" fmla="*/ 3682789 h 3784177"/>
              <a:gd name="connsiteX102" fmla="*/ 1252698 w 8037833"/>
              <a:gd name="connsiteY102" fmla="*/ 3708662 h 3784177"/>
              <a:gd name="connsiteX103" fmla="*/ 1171039 w 8037833"/>
              <a:gd name="connsiteY103" fmla="*/ 3758642 h 3784177"/>
              <a:gd name="connsiteX104" fmla="*/ 1058106 w 8037833"/>
              <a:gd name="connsiteY104" fmla="*/ 3776166 h 3784177"/>
              <a:gd name="connsiteX105" fmla="*/ 1039167 w 8037833"/>
              <a:gd name="connsiteY105" fmla="*/ 3784177 h 3784177"/>
              <a:gd name="connsiteX106" fmla="*/ 1012958 w 8037833"/>
              <a:gd name="connsiteY106" fmla="*/ 3779206 h 3784177"/>
              <a:gd name="connsiteX107" fmla="*/ 907906 w 8037833"/>
              <a:gd name="connsiteY107" fmla="*/ 3757678 h 3784177"/>
              <a:gd name="connsiteX108" fmla="*/ 825226 w 8037833"/>
              <a:gd name="connsiteY108" fmla="*/ 3726369 h 3784177"/>
              <a:gd name="connsiteX109" fmla="*/ 722264 w 8037833"/>
              <a:gd name="connsiteY109" fmla="*/ 3747612 h 3784177"/>
              <a:gd name="connsiteX110" fmla="*/ 659460 w 8037833"/>
              <a:gd name="connsiteY110" fmla="*/ 3740429 h 3784177"/>
              <a:gd name="connsiteX111" fmla="*/ 556552 w 8037833"/>
              <a:gd name="connsiteY111" fmla="*/ 3697934 h 3784177"/>
              <a:gd name="connsiteX112" fmla="*/ 421042 w 8037833"/>
              <a:gd name="connsiteY112" fmla="*/ 3709912 h 3784177"/>
              <a:gd name="connsiteX113" fmla="*/ 393295 w 8037833"/>
              <a:gd name="connsiteY113" fmla="*/ 3753097 h 3784177"/>
              <a:gd name="connsiteX114" fmla="*/ 355918 w 8037833"/>
              <a:gd name="connsiteY114" fmla="*/ 3779172 h 3784177"/>
              <a:gd name="connsiteX115" fmla="*/ 339711 w 8037833"/>
              <a:gd name="connsiteY115" fmla="*/ 3718242 h 3784177"/>
              <a:gd name="connsiteX116" fmla="*/ 222239 w 8037833"/>
              <a:gd name="connsiteY116" fmla="*/ 3672335 h 3784177"/>
              <a:gd name="connsiteX117" fmla="*/ 163578 w 8037833"/>
              <a:gd name="connsiteY117" fmla="*/ 3656292 h 3784177"/>
              <a:gd name="connsiteX118" fmla="*/ 72220 w 8037833"/>
              <a:gd name="connsiteY118" fmla="*/ 3645272 h 3784177"/>
              <a:gd name="connsiteX119" fmla="*/ 44395 w 8037833"/>
              <a:gd name="connsiteY119" fmla="*/ 3639455 h 3784177"/>
              <a:gd name="connsiteX120" fmla="*/ 1962 w 8037833"/>
              <a:gd name="connsiteY120" fmla="*/ 3635948 h 3784177"/>
              <a:gd name="connsiteX121" fmla="*/ 0 w 8037833"/>
              <a:gd name="connsiteY121" fmla="*/ 3635261 h 3784177"/>
              <a:gd name="connsiteX122" fmla="*/ 0 w 8037833"/>
              <a:gd name="connsiteY12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234393 w 8037833"/>
              <a:gd name="connsiteY47" fmla="*/ 3704576 h 3784177"/>
              <a:gd name="connsiteX48" fmla="*/ 4227541 w 8037833"/>
              <a:gd name="connsiteY48" fmla="*/ 3706978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07752 w 8037833"/>
              <a:gd name="connsiteY70" fmla="*/ 362659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46240 w 8037833"/>
              <a:gd name="connsiteY90" fmla="*/ 3604535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53768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697934 h 3784177"/>
              <a:gd name="connsiteX111" fmla="*/ 421042 w 8037833"/>
              <a:gd name="connsiteY111" fmla="*/ 3709912 h 3784177"/>
              <a:gd name="connsiteX112" fmla="*/ 393295 w 8037833"/>
              <a:gd name="connsiteY112" fmla="*/ 3753097 h 3784177"/>
              <a:gd name="connsiteX113" fmla="*/ 355918 w 8037833"/>
              <a:gd name="connsiteY113" fmla="*/ 3779172 h 3784177"/>
              <a:gd name="connsiteX114" fmla="*/ 339711 w 8037833"/>
              <a:gd name="connsiteY114" fmla="*/ 3718242 h 3784177"/>
              <a:gd name="connsiteX115" fmla="*/ 222239 w 8037833"/>
              <a:gd name="connsiteY115" fmla="*/ 3672335 h 3784177"/>
              <a:gd name="connsiteX116" fmla="*/ 163578 w 8037833"/>
              <a:gd name="connsiteY116" fmla="*/ 3656292 h 3784177"/>
              <a:gd name="connsiteX117" fmla="*/ 72220 w 8037833"/>
              <a:gd name="connsiteY117" fmla="*/ 3645272 h 3784177"/>
              <a:gd name="connsiteX118" fmla="*/ 44395 w 8037833"/>
              <a:gd name="connsiteY118" fmla="*/ 3639455 h 3784177"/>
              <a:gd name="connsiteX119" fmla="*/ 1962 w 8037833"/>
              <a:gd name="connsiteY119" fmla="*/ 3635948 h 3784177"/>
              <a:gd name="connsiteX120" fmla="*/ 0 w 8037833"/>
              <a:gd name="connsiteY120" fmla="*/ 3635261 h 3784177"/>
              <a:gd name="connsiteX121" fmla="*/ 0 w 8037833"/>
              <a:gd name="connsiteY121" fmla="*/ 12763 h 3784177"/>
              <a:gd name="connsiteX0" fmla="*/ 0 w 8037833"/>
              <a:gd name="connsiteY0" fmla="*/ 12763 h 3823683"/>
              <a:gd name="connsiteX1" fmla="*/ 8037833 w 8037833"/>
              <a:gd name="connsiteY1" fmla="*/ 0 h 3823683"/>
              <a:gd name="connsiteX2" fmla="*/ 8037833 w 8037833"/>
              <a:gd name="connsiteY2" fmla="*/ 3123098 h 3823683"/>
              <a:gd name="connsiteX3" fmla="*/ 8034343 w 8037833"/>
              <a:gd name="connsiteY3" fmla="*/ 3122573 h 3823683"/>
              <a:gd name="connsiteX4" fmla="*/ 7877229 w 8037833"/>
              <a:gd name="connsiteY4" fmla="*/ 3143819 h 3823683"/>
              <a:gd name="connsiteX5" fmla="*/ 7752740 w 8037833"/>
              <a:gd name="connsiteY5" fmla="*/ 3181149 h 3823683"/>
              <a:gd name="connsiteX6" fmla="*/ 7588760 w 8037833"/>
              <a:gd name="connsiteY6" fmla="*/ 3183782 h 3823683"/>
              <a:gd name="connsiteX7" fmla="*/ 7351256 w 8037833"/>
              <a:gd name="connsiteY7" fmla="*/ 3276296 h 3823683"/>
              <a:gd name="connsiteX8" fmla="*/ 7241630 w 8037833"/>
              <a:gd name="connsiteY8" fmla="*/ 3258619 h 3823683"/>
              <a:gd name="connsiteX9" fmla="*/ 7197338 w 8037833"/>
              <a:gd name="connsiteY9" fmla="*/ 3224751 h 3823683"/>
              <a:gd name="connsiteX10" fmla="*/ 7180777 w 8037833"/>
              <a:gd name="connsiteY10" fmla="*/ 3222826 h 3823683"/>
              <a:gd name="connsiteX11" fmla="*/ 7146896 w 8037833"/>
              <a:gd name="connsiteY11" fmla="*/ 3256975 h 3823683"/>
              <a:gd name="connsiteX12" fmla="*/ 7101771 w 8037833"/>
              <a:gd name="connsiteY12" fmla="*/ 3257015 h 3823683"/>
              <a:gd name="connsiteX13" fmla="*/ 7047844 w 8037833"/>
              <a:gd name="connsiteY13" fmla="*/ 3303791 h 3823683"/>
              <a:gd name="connsiteX14" fmla="*/ 6912506 w 8037833"/>
              <a:gd name="connsiteY14" fmla="*/ 3361478 h 3823683"/>
              <a:gd name="connsiteX15" fmla="*/ 6819463 w 8037833"/>
              <a:gd name="connsiteY15" fmla="*/ 3368624 h 3823683"/>
              <a:gd name="connsiteX16" fmla="*/ 6797198 w 8037833"/>
              <a:gd name="connsiteY16" fmla="*/ 3378256 h 3823683"/>
              <a:gd name="connsiteX17" fmla="*/ 6718286 w 8037833"/>
              <a:gd name="connsiteY17" fmla="*/ 3382997 h 3823683"/>
              <a:gd name="connsiteX18" fmla="*/ 6609242 w 8037833"/>
              <a:gd name="connsiteY18" fmla="*/ 3355040 h 3823683"/>
              <a:gd name="connsiteX19" fmla="*/ 6462092 w 8037833"/>
              <a:gd name="connsiteY19" fmla="*/ 3373529 h 3823683"/>
              <a:gd name="connsiteX20" fmla="*/ 6303479 w 8037833"/>
              <a:gd name="connsiteY20" fmla="*/ 3319842 h 3823683"/>
              <a:gd name="connsiteX21" fmla="*/ 6210639 w 8037833"/>
              <a:gd name="connsiteY21" fmla="*/ 3335546 h 3823683"/>
              <a:gd name="connsiteX22" fmla="*/ 6111718 w 8037833"/>
              <a:gd name="connsiteY22" fmla="*/ 3357536 h 3823683"/>
              <a:gd name="connsiteX23" fmla="*/ 5949057 w 8037833"/>
              <a:gd name="connsiteY23" fmla="*/ 3379652 h 3823683"/>
              <a:gd name="connsiteX24" fmla="*/ 5891274 w 8037833"/>
              <a:gd name="connsiteY24" fmla="*/ 3397681 h 3823683"/>
              <a:gd name="connsiteX25" fmla="*/ 5835383 w 8037833"/>
              <a:gd name="connsiteY25" fmla="*/ 3377529 h 3823683"/>
              <a:gd name="connsiteX26" fmla="*/ 5746050 w 8037833"/>
              <a:gd name="connsiteY26" fmla="*/ 3426142 h 3823683"/>
              <a:gd name="connsiteX27" fmla="*/ 5613670 w 8037833"/>
              <a:gd name="connsiteY27" fmla="*/ 3428671 h 3823683"/>
              <a:gd name="connsiteX28" fmla="*/ 5535334 w 8037833"/>
              <a:gd name="connsiteY28" fmla="*/ 3437044 h 3823683"/>
              <a:gd name="connsiteX29" fmla="*/ 5506940 w 8037833"/>
              <a:gd name="connsiteY29" fmla="*/ 3450999 h 3823683"/>
              <a:gd name="connsiteX30" fmla="*/ 5466372 w 8037833"/>
              <a:gd name="connsiteY30" fmla="*/ 3463245 h 3823683"/>
              <a:gd name="connsiteX31" fmla="*/ 5395833 w 8037833"/>
              <a:gd name="connsiteY31" fmla="*/ 3493194 h 3823683"/>
              <a:gd name="connsiteX32" fmla="*/ 5299224 w 8037833"/>
              <a:gd name="connsiteY32" fmla="*/ 3518930 h 3823683"/>
              <a:gd name="connsiteX33" fmla="*/ 5223043 w 8037833"/>
              <a:gd name="connsiteY33" fmla="*/ 3491664 h 3823683"/>
              <a:gd name="connsiteX34" fmla="*/ 5217733 w 8037833"/>
              <a:gd name="connsiteY34" fmla="*/ 3500463 h 3823683"/>
              <a:gd name="connsiteX35" fmla="*/ 5167992 w 8037833"/>
              <a:gd name="connsiteY35" fmla="*/ 3504085 h 3823683"/>
              <a:gd name="connsiteX36" fmla="*/ 4987020 w 8037833"/>
              <a:gd name="connsiteY36" fmla="*/ 3461263 h 3823683"/>
              <a:gd name="connsiteX37" fmla="*/ 4890003 w 8037833"/>
              <a:gd name="connsiteY37" fmla="*/ 3469874 h 3823683"/>
              <a:gd name="connsiteX38" fmla="*/ 4856654 w 8037833"/>
              <a:gd name="connsiteY38" fmla="*/ 3481880 h 3823683"/>
              <a:gd name="connsiteX39" fmla="*/ 4800711 w 8037833"/>
              <a:gd name="connsiteY39" fmla="*/ 3501441 h 3823683"/>
              <a:gd name="connsiteX40" fmla="*/ 4761569 w 8037833"/>
              <a:gd name="connsiteY40" fmla="*/ 3538103 h 3823683"/>
              <a:gd name="connsiteX41" fmla="*/ 4713734 w 8037833"/>
              <a:gd name="connsiteY41" fmla="*/ 3545724 h 3823683"/>
              <a:gd name="connsiteX42" fmla="*/ 4699169 w 8037833"/>
              <a:gd name="connsiteY42" fmla="*/ 3518988 h 3823683"/>
              <a:gd name="connsiteX43" fmla="*/ 4649120 w 8037833"/>
              <a:gd name="connsiteY43" fmla="*/ 3536392 h 3823683"/>
              <a:gd name="connsiteX44" fmla="*/ 4573578 w 8037833"/>
              <a:gd name="connsiteY44" fmla="*/ 3565923 h 3823683"/>
              <a:gd name="connsiteX45" fmla="*/ 4529117 w 8037833"/>
              <a:gd name="connsiteY45" fmla="*/ 3575592 h 3823683"/>
              <a:gd name="connsiteX46" fmla="*/ 4408641 w 8037833"/>
              <a:gd name="connsiteY46" fmla="*/ 3610000 h 3823683"/>
              <a:gd name="connsiteX47" fmla="*/ 4234393 w 8037833"/>
              <a:gd name="connsiteY47" fmla="*/ 3704576 h 3823683"/>
              <a:gd name="connsiteX48" fmla="*/ 4258044 w 8037833"/>
              <a:gd name="connsiteY48" fmla="*/ 3823683 h 3823683"/>
              <a:gd name="connsiteX49" fmla="*/ 4208725 w 8037833"/>
              <a:gd name="connsiteY49" fmla="*/ 3704841 h 3823683"/>
              <a:gd name="connsiteX50" fmla="*/ 4201632 w 8037833"/>
              <a:gd name="connsiteY50" fmla="*/ 3702602 h 3823683"/>
              <a:gd name="connsiteX51" fmla="*/ 4191289 w 8037833"/>
              <a:gd name="connsiteY51" fmla="*/ 3702380 h 3823683"/>
              <a:gd name="connsiteX52" fmla="*/ 4191039 w 8037833"/>
              <a:gd name="connsiteY52" fmla="*/ 3702831 h 3823683"/>
              <a:gd name="connsiteX53" fmla="*/ 4181340 w 8037833"/>
              <a:gd name="connsiteY53" fmla="*/ 3701729 h 3823683"/>
              <a:gd name="connsiteX54" fmla="*/ 4133816 w 8037833"/>
              <a:gd name="connsiteY54" fmla="*/ 3690565 h 3823683"/>
              <a:gd name="connsiteX55" fmla="*/ 4071732 w 8037833"/>
              <a:gd name="connsiteY55" fmla="*/ 3732513 h 3823683"/>
              <a:gd name="connsiteX56" fmla="*/ 4045924 w 8037833"/>
              <a:gd name="connsiteY56" fmla="*/ 3739404 h 3823683"/>
              <a:gd name="connsiteX57" fmla="*/ 4032171 w 8037833"/>
              <a:gd name="connsiteY57" fmla="*/ 3745523 h 3823683"/>
              <a:gd name="connsiteX58" fmla="*/ 4031335 w 8037833"/>
              <a:gd name="connsiteY58" fmla="*/ 3747479 h 3823683"/>
              <a:gd name="connsiteX59" fmla="*/ 3985774 w 8037833"/>
              <a:gd name="connsiteY59" fmla="*/ 3736547 h 3823683"/>
              <a:gd name="connsiteX60" fmla="*/ 3979769 w 8037833"/>
              <a:gd name="connsiteY60" fmla="*/ 3738769 h 3823683"/>
              <a:gd name="connsiteX61" fmla="*/ 3950014 w 8037833"/>
              <a:gd name="connsiteY61" fmla="*/ 3726942 h 3823683"/>
              <a:gd name="connsiteX62" fmla="*/ 3934671 w 8037833"/>
              <a:gd name="connsiteY62" fmla="*/ 3723339 h 3823683"/>
              <a:gd name="connsiteX63" fmla="*/ 3930274 w 8037833"/>
              <a:gd name="connsiteY63" fmla="*/ 3717148 h 3823683"/>
              <a:gd name="connsiteX64" fmla="*/ 3907660 w 8037833"/>
              <a:gd name="connsiteY64" fmla="*/ 3714456 h 3823683"/>
              <a:gd name="connsiteX65" fmla="*/ 3905087 w 8037833"/>
              <a:gd name="connsiteY65" fmla="*/ 3716098 h 3823683"/>
              <a:gd name="connsiteX66" fmla="*/ 3886347 w 8037833"/>
              <a:gd name="connsiteY66" fmla="*/ 3706620 h 3823683"/>
              <a:gd name="connsiteX67" fmla="*/ 3870533 w 8037833"/>
              <a:gd name="connsiteY67" fmla="*/ 3689905 h 3823683"/>
              <a:gd name="connsiteX68" fmla="*/ 3678563 w 8037833"/>
              <a:gd name="connsiteY68" fmla="*/ 3694486 h 3823683"/>
              <a:gd name="connsiteX69" fmla="*/ 3524121 w 8037833"/>
              <a:gd name="connsiteY69" fmla="*/ 3642736 h 3823683"/>
              <a:gd name="connsiteX70" fmla="*/ 3407752 w 8037833"/>
              <a:gd name="connsiteY70" fmla="*/ 3626590 h 3823683"/>
              <a:gd name="connsiteX71" fmla="*/ 3373519 w 8037833"/>
              <a:gd name="connsiteY71" fmla="*/ 3665785 h 3823683"/>
              <a:gd name="connsiteX72" fmla="*/ 3114267 w 8037833"/>
              <a:gd name="connsiteY72" fmla="*/ 3638983 h 3823683"/>
              <a:gd name="connsiteX73" fmla="*/ 3048270 w 8037833"/>
              <a:gd name="connsiteY73" fmla="*/ 3649949 h 3823683"/>
              <a:gd name="connsiteX74" fmla="*/ 2989722 w 8037833"/>
              <a:gd name="connsiteY74" fmla="*/ 3623230 h 3823683"/>
              <a:gd name="connsiteX75" fmla="*/ 2965734 w 8037833"/>
              <a:gd name="connsiteY75" fmla="*/ 3635676 h 3823683"/>
              <a:gd name="connsiteX76" fmla="*/ 2961603 w 8037833"/>
              <a:gd name="connsiteY76" fmla="*/ 3638221 h 3823683"/>
              <a:gd name="connsiteX77" fmla="*/ 2944959 w 8037833"/>
              <a:gd name="connsiteY77" fmla="*/ 3639723 h 3823683"/>
              <a:gd name="connsiteX78" fmla="*/ 2940402 w 8037833"/>
              <a:gd name="connsiteY78" fmla="*/ 3651000 h 3823683"/>
              <a:gd name="connsiteX79" fmla="*/ 2915449 w 8037833"/>
              <a:gd name="connsiteY79" fmla="*/ 3661039 h 3823683"/>
              <a:gd name="connsiteX80" fmla="*/ 2884777 w 8037833"/>
              <a:gd name="connsiteY80" fmla="*/ 3660775 h 3823683"/>
              <a:gd name="connsiteX81" fmla="*/ 2739034 w 8037833"/>
              <a:gd name="connsiteY81" fmla="*/ 3647396 h 3823683"/>
              <a:gd name="connsiteX82" fmla="*/ 2651827 w 8037833"/>
              <a:gd name="connsiteY82" fmla="*/ 3646306 h 3823683"/>
              <a:gd name="connsiteX83" fmla="*/ 2618680 w 8037833"/>
              <a:gd name="connsiteY83" fmla="*/ 3656755 h 3823683"/>
              <a:gd name="connsiteX84" fmla="*/ 2572404 w 8037833"/>
              <a:gd name="connsiteY84" fmla="*/ 3664043 h 3823683"/>
              <a:gd name="connsiteX85" fmla="*/ 2490721 w 8037833"/>
              <a:gd name="connsiteY85" fmla="*/ 3685313 h 3823683"/>
              <a:gd name="connsiteX86" fmla="*/ 2423704 w 8037833"/>
              <a:gd name="connsiteY86" fmla="*/ 3658079 h 3823683"/>
              <a:gd name="connsiteX87" fmla="*/ 2301172 w 8037833"/>
              <a:gd name="connsiteY87" fmla="*/ 3663053 h 3823683"/>
              <a:gd name="connsiteX88" fmla="*/ 2294102 w 8037833"/>
              <a:gd name="connsiteY88" fmla="*/ 3671151 h 3823683"/>
              <a:gd name="connsiteX89" fmla="*/ 2238966 w 8037833"/>
              <a:gd name="connsiteY89" fmla="*/ 3668777 h 3823683"/>
              <a:gd name="connsiteX90" fmla="*/ 2046240 w 8037833"/>
              <a:gd name="connsiteY90" fmla="*/ 3604535 h 3823683"/>
              <a:gd name="connsiteX91" fmla="*/ 1938480 w 8037833"/>
              <a:gd name="connsiteY91" fmla="*/ 3601439 h 3823683"/>
              <a:gd name="connsiteX92" fmla="*/ 1900166 w 8037833"/>
              <a:gd name="connsiteY92" fmla="*/ 3609358 h 3823683"/>
              <a:gd name="connsiteX93" fmla="*/ 1835976 w 8037833"/>
              <a:gd name="connsiteY93" fmla="*/ 3622065 h 3823683"/>
              <a:gd name="connsiteX94" fmla="*/ 1787830 w 8037833"/>
              <a:gd name="connsiteY94" fmla="*/ 3653768 h 3823683"/>
              <a:gd name="connsiteX95" fmla="*/ 1734224 w 8037833"/>
              <a:gd name="connsiteY95" fmla="*/ 3655593 h 3823683"/>
              <a:gd name="connsiteX96" fmla="*/ 1721989 w 8037833"/>
              <a:gd name="connsiteY96" fmla="*/ 3627298 h 3823683"/>
              <a:gd name="connsiteX97" fmla="*/ 1664576 w 8037833"/>
              <a:gd name="connsiteY97" fmla="*/ 3638572 h 3823683"/>
              <a:gd name="connsiteX98" fmla="*/ 1577459 w 8037833"/>
              <a:gd name="connsiteY98" fmla="*/ 3658824 h 3823683"/>
              <a:gd name="connsiteX99" fmla="*/ 1527269 w 8037833"/>
              <a:gd name="connsiteY99" fmla="*/ 3663088 h 3823683"/>
              <a:gd name="connsiteX100" fmla="*/ 1390118 w 8037833"/>
              <a:gd name="connsiteY100" fmla="*/ 3682789 h 3823683"/>
              <a:gd name="connsiteX101" fmla="*/ 1252698 w 8037833"/>
              <a:gd name="connsiteY101" fmla="*/ 3708662 h 3823683"/>
              <a:gd name="connsiteX102" fmla="*/ 1171039 w 8037833"/>
              <a:gd name="connsiteY102" fmla="*/ 3758642 h 3823683"/>
              <a:gd name="connsiteX103" fmla="*/ 1058106 w 8037833"/>
              <a:gd name="connsiteY103" fmla="*/ 3776166 h 3823683"/>
              <a:gd name="connsiteX104" fmla="*/ 1039167 w 8037833"/>
              <a:gd name="connsiteY104" fmla="*/ 3784177 h 3823683"/>
              <a:gd name="connsiteX105" fmla="*/ 1012958 w 8037833"/>
              <a:gd name="connsiteY105" fmla="*/ 3779206 h 3823683"/>
              <a:gd name="connsiteX106" fmla="*/ 907906 w 8037833"/>
              <a:gd name="connsiteY106" fmla="*/ 3757678 h 3823683"/>
              <a:gd name="connsiteX107" fmla="*/ 825226 w 8037833"/>
              <a:gd name="connsiteY107" fmla="*/ 3726369 h 3823683"/>
              <a:gd name="connsiteX108" fmla="*/ 722264 w 8037833"/>
              <a:gd name="connsiteY108" fmla="*/ 3747612 h 3823683"/>
              <a:gd name="connsiteX109" fmla="*/ 659460 w 8037833"/>
              <a:gd name="connsiteY109" fmla="*/ 3740429 h 3823683"/>
              <a:gd name="connsiteX110" fmla="*/ 556552 w 8037833"/>
              <a:gd name="connsiteY110" fmla="*/ 3697934 h 3823683"/>
              <a:gd name="connsiteX111" fmla="*/ 421042 w 8037833"/>
              <a:gd name="connsiteY111" fmla="*/ 3709912 h 3823683"/>
              <a:gd name="connsiteX112" fmla="*/ 393295 w 8037833"/>
              <a:gd name="connsiteY112" fmla="*/ 3753097 h 3823683"/>
              <a:gd name="connsiteX113" fmla="*/ 355918 w 8037833"/>
              <a:gd name="connsiteY113" fmla="*/ 3779172 h 3823683"/>
              <a:gd name="connsiteX114" fmla="*/ 339711 w 8037833"/>
              <a:gd name="connsiteY114" fmla="*/ 3718242 h 3823683"/>
              <a:gd name="connsiteX115" fmla="*/ 222239 w 8037833"/>
              <a:gd name="connsiteY115" fmla="*/ 3672335 h 3823683"/>
              <a:gd name="connsiteX116" fmla="*/ 163578 w 8037833"/>
              <a:gd name="connsiteY116" fmla="*/ 3656292 h 3823683"/>
              <a:gd name="connsiteX117" fmla="*/ 72220 w 8037833"/>
              <a:gd name="connsiteY117" fmla="*/ 3645272 h 3823683"/>
              <a:gd name="connsiteX118" fmla="*/ 44395 w 8037833"/>
              <a:gd name="connsiteY118" fmla="*/ 3639455 h 3823683"/>
              <a:gd name="connsiteX119" fmla="*/ 1962 w 8037833"/>
              <a:gd name="connsiteY119" fmla="*/ 3635948 h 3823683"/>
              <a:gd name="connsiteX120" fmla="*/ 0 w 8037833"/>
              <a:gd name="connsiteY120" fmla="*/ 3635261 h 3823683"/>
              <a:gd name="connsiteX121" fmla="*/ 0 w 8037833"/>
              <a:gd name="connsiteY121" fmla="*/ 12763 h 3823683"/>
              <a:gd name="connsiteX0" fmla="*/ 0 w 8037833"/>
              <a:gd name="connsiteY0" fmla="*/ 12763 h 3823683"/>
              <a:gd name="connsiteX1" fmla="*/ 8037833 w 8037833"/>
              <a:gd name="connsiteY1" fmla="*/ 0 h 3823683"/>
              <a:gd name="connsiteX2" fmla="*/ 8037833 w 8037833"/>
              <a:gd name="connsiteY2" fmla="*/ 3123098 h 3823683"/>
              <a:gd name="connsiteX3" fmla="*/ 8034343 w 8037833"/>
              <a:gd name="connsiteY3" fmla="*/ 3122573 h 3823683"/>
              <a:gd name="connsiteX4" fmla="*/ 7877229 w 8037833"/>
              <a:gd name="connsiteY4" fmla="*/ 3143819 h 3823683"/>
              <a:gd name="connsiteX5" fmla="*/ 7752740 w 8037833"/>
              <a:gd name="connsiteY5" fmla="*/ 3181149 h 3823683"/>
              <a:gd name="connsiteX6" fmla="*/ 7588760 w 8037833"/>
              <a:gd name="connsiteY6" fmla="*/ 3183782 h 3823683"/>
              <a:gd name="connsiteX7" fmla="*/ 7351256 w 8037833"/>
              <a:gd name="connsiteY7" fmla="*/ 3276296 h 3823683"/>
              <a:gd name="connsiteX8" fmla="*/ 7241630 w 8037833"/>
              <a:gd name="connsiteY8" fmla="*/ 3258619 h 3823683"/>
              <a:gd name="connsiteX9" fmla="*/ 7197338 w 8037833"/>
              <a:gd name="connsiteY9" fmla="*/ 3224751 h 3823683"/>
              <a:gd name="connsiteX10" fmla="*/ 7180777 w 8037833"/>
              <a:gd name="connsiteY10" fmla="*/ 3222826 h 3823683"/>
              <a:gd name="connsiteX11" fmla="*/ 7146896 w 8037833"/>
              <a:gd name="connsiteY11" fmla="*/ 3256975 h 3823683"/>
              <a:gd name="connsiteX12" fmla="*/ 7101771 w 8037833"/>
              <a:gd name="connsiteY12" fmla="*/ 3257015 h 3823683"/>
              <a:gd name="connsiteX13" fmla="*/ 7047844 w 8037833"/>
              <a:gd name="connsiteY13" fmla="*/ 3303791 h 3823683"/>
              <a:gd name="connsiteX14" fmla="*/ 6912506 w 8037833"/>
              <a:gd name="connsiteY14" fmla="*/ 3361478 h 3823683"/>
              <a:gd name="connsiteX15" fmla="*/ 6819463 w 8037833"/>
              <a:gd name="connsiteY15" fmla="*/ 3368624 h 3823683"/>
              <a:gd name="connsiteX16" fmla="*/ 6797198 w 8037833"/>
              <a:gd name="connsiteY16" fmla="*/ 3378256 h 3823683"/>
              <a:gd name="connsiteX17" fmla="*/ 6718286 w 8037833"/>
              <a:gd name="connsiteY17" fmla="*/ 3382997 h 3823683"/>
              <a:gd name="connsiteX18" fmla="*/ 6609242 w 8037833"/>
              <a:gd name="connsiteY18" fmla="*/ 3355040 h 3823683"/>
              <a:gd name="connsiteX19" fmla="*/ 6462092 w 8037833"/>
              <a:gd name="connsiteY19" fmla="*/ 3373529 h 3823683"/>
              <a:gd name="connsiteX20" fmla="*/ 6303479 w 8037833"/>
              <a:gd name="connsiteY20" fmla="*/ 3319842 h 3823683"/>
              <a:gd name="connsiteX21" fmla="*/ 6210639 w 8037833"/>
              <a:gd name="connsiteY21" fmla="*/ 3335546 h 3823683"/>
              <a:gd name="connsiteX22" fmla="*/ 6111718 w 8037833"/>
              <a:gd name="connsiteY22" fmla="*/ 3357536 h 3823683"/>
              <a:gd name="connsiteX23" fmla="*/ 5949057 w 8037833"/>
              <a:gd name="connsiteY23" fmla="*/ 3379652 h 3823683"/>
              <a:gd name="connsiteX24" fmla="*/ 5891274 w 8037833"/>
              <a:gd name="connsiteY24" fmla="*/ 3397681 h 3823683"/>
              <a:gd name="connsiteX25" fmla="*/ 5835383 w 8037833"/>
              <a:gd name="connsiteY25" fmla="*/ 3377529 h 3823683"/>
              <a:gd name="connsiteX26" fmla="*/ 5746050 w 8037833"/>
              <a:gd name="connsiteY26" fmla="*/ 3426142 h 3823683"/>
              <a:gd name="connsiteX27" fmla="*/ 5613670 w 8037833"/>
              <a:gd name="connsiteY27" fmla="*/ 3428671 h 3823683"/>
              <a:gd name="connsiteX28" fmla="*/ 5535334 w 8037833"/>
              <a:gd name="connsiteY28" fmla="*/ 3437044 h 3823683"/>
              <a:gd name="connsiteX29" fmla="*/ 5506940 w 8037833"/>
              <a:gd name="connsiteY29" fmla="*/ 3450999 h 3823683"/>
              <a:gd name="connsiteX30" fmla="*/ 5466372 w 8037833"/>
              <a:gd name="connsiteY30" fmla="*/ 3463245 h 3823683"/>
              <a:gd name="connsiteX31" fmla="*/ 5395833 w 8037833"/>
              <a:gd name="connsiteY31" fmla="*/ 3493194 h 3823683"/>
              <a:gd name="connsiteX32" fmla="*/ 5299224 w 8037833"/>
              <a:gd name="connsiteY32" fmla="*/ 3518930 h 3823683"/>
              <a:gd name="connsiteX33" fmla="*/ 5223043 w 8037833"/>
              <a:gd name="connsiteY33" fmla="*/ 3491664 h 3823683"/>
              <a:gd name="connsiteX34" fmla="*/ 5217733 w 8037833"/>
              <a:gd name="connsiteY34" fmla="*/ 3500463 h 3823683"/>
              <a:gd name="connsiteX35" fmla="*/ 5167992 w 8037833"/>
              <a:gd name="connsiteY35" fmla="*/ 3504085 h 3823683"/>
              <a:gd name="connsiteX36" fmla="*/ 4987020 w 8037833"/>
              <a:gd name="connsiteY36" fmla="*/ 3461263 h 3823683"/>
              <a:gd name="connsiteX37" fmla="*/ 4890003 w 8037833"/>
              <a:gd name="connsiteY37" fmla="*/ 3469874 h 3823683"/>
              <a:gd name="connsiteX38" fmla="*/ 4856654 w 8037833"/>
              <a:gd name="connsiteY38" fmla="*/ 3481880 h 3823683"/>
              <a:gd name="connsiteX39" fmla="*/ 4800711 w 8037833"/>
              <a:gd name="connsiteY39" fmla="*/ 3501441 h 3823683"/>
              <a:gd name="connsiteX40" fmla="*/ 4761569 w 8037833"/>
              <a:gd name="connsiteY40" fmla="*/ 3538103 h 3823683"/>
              <a:gd name="connsiteX41" fmla="*/ 4713734 w 8037833"/>
              <a:gd name="connsiteY41" fmla="*/ 3545724 h 3823683"/>
              <a:gd name="connsiteX42" fmla="*/ 4699169 w 8037833"/>
              <a:gd name="connsiteY42" fmla="*/ 3518988 h 3823683"/>
              <a:gd name="connsiteX43" fmla="*/ 4649120 w 8037833"/>
              <a:gd name="connsiteY43" fmla="*/ 3536392 h 3823683"/>
              <a:gd name="connsiteX44" fmla="*/ 4573578 w 8037833"/>
              <a:gd name="connsiteY44" fmla="*/ 3565923 h 3823683"/>
              <a:gd name="connsiteX45" fmla="*/ 4529117 w 8037833"/>
              <a:gd name="connsiteY45" fmla="*/ 3575592 h 3823683"/>
              <a:gd name="connsiteX46" fmla="*/ 4408641 w 8037833"/>
              <a:gd name="connsiteY46" fmla="*/ 3610000 h 3823683"/>
              <a:gd name="connsiteX47" fmla="*/ 4356402 w 8037833"/>
              <a:gd name="connsiteY47" fmla="*/ 3642792 h 3823683"/>
              <a:gd name="connsiteX48" fmla="*/ 4258044 w 8037833"/>
              <a:gd name="connsiteY48" fmla="*/ 3823683 h 3823683"/>
              <a:gd name="connsiteX49" fmla="*/ 4208725 w 8037833"/>
              <a:gd name="connsiteY49" fmla="*/ 3704841 h 3823683"/>
              <a:gd name="connsiteX50" fmla="*/ 4201632 w 8037833"/>
              <a:gd name="connsiteY50" fmla="*/ 3702602 h 3823683"/>
              <a:gd name="connsiteX51" fmla="*/ 4191289 w 8037833"/>
              <a:gd name="connsiteY51" fmla="*/ 3702380 h 3823683"/>
              <a:gd name="connsiteX52" fmla="*/ 4191039 w 8037833"/>
              <a:gd name="connsiteY52" fmla="*/ 3702831 h 3823683"/>
              <a:gd name="connsiteX53" fmla="*/ 4181340 w 8037833"/>
              <a:gd name="connsiteY53" fmla="*/ 3701729 h 3823683"/>
              <a:gd name="connsiteX54" fmla="*/ 4133816 w 8037833"/>
              <a:gd name="connsiteY54" fmla="*/ 3690565 h 3823683"/>
              <a:gd name="connsiteX55" fmla="*/ 4071732 w 8037833"/>
              <a:gd name="connsiteY55" fmla="*/ 3732513 h 3823683"/>
              <a:gd name="connsiteX56" fmla="*/ 4045924 w 8037833"/>
              <a:gd name="connsiteY56" fmla="*/ 3739404 h 3823683"/>
              <a:gd name="connsiteX57" fmla="*/ 4032171 w 8037833"/>
              <a:gd name="connsiteY57" fmla="*/ 3745523 h 3823683"/>
              <a:gd name="connsiteX58" fmla="*/ 4031335 w 8037833"/>
              <a:gd name="connsiteY58" fmla="*/ 3747479 h 3823683"/>
              <a:gd name="connsiteX59" fmla="*/ 3985774 w 8037833"/>
              <a:gd name="connsiteY59" fmla="*/ 3736547 h 3823683"/>
              <a:gd name="connsiteX60" fmla="*/ 3979769 w 8037833"/>
              <a:gd name="connsiteY60" fmla="*/ 3738769 h 3823683"/>
              <a:gd name="connsiteX61" fmla="*/ 3950014 w 8037833"/>
              <a:gd name="connsiteY61" fmla="*/ 3726942 h 3823683"/>
              <a:gd name="connsiteX62" fmla="*/ 3934671 w 8037833"/>
              <a:gd name="connsiteY62" fmla="*/ 3723339 h 3823683"/>
              <a:gd name="connsiteX63" fmla="*/ 3930274 w 8037833"/>
              <a:gd name="connsiteY63" fmla="*/ 3717148 h 3823683"/>
              <a:gd name="connsiteX64" fmla="*/ 3907660 w 8037833"/>
              <a:gd name="connsiteY64" fmla="*/ 3714456 h 3823683"/>
              <a:gd name="connsiteX65" fmla="*/ 3905087 w 8037833"/>
              <a:gd name="connsiteY65" fmla="*/ 3716098 h 3823683"/>
              <a:gd name="connsiteX66" fmla="*/ 3886347 w 8037833"/>
              <a:gd name="connsiteY66" fmla="*/ 3706620 h 3823683"/>
              <a:gd name="connsiteX67" fmla="*/ 3870533 w 8037833"/>
              <a:gd name="connsiteY67" fmla="*/ 3689905 h 3823683"/>
              <a:gd name="connsiteX68" fmla="*/ 3678563 w 8037833"/>
              <a:gd name="connsiteY68" fmla="*/ 3694486 h 3823683"/>
              <a:gd name="connsiteX69" fmla="*/ 3524121 w 8037833"/>
              <a:gd name="connsiteY69" fmla="*/ 3642736 h 3823683"/>
              <a:gd name="connsiteX70" fmla="*/ 3407752 w 8037833"/>
              <a:gd name="connsiteY70" fmla="*/ 3626590 h 3823683"/>
              <a:gd name="connsiteX71" fmla="*/ 3373519 w 8037833"/>
              <a:gd name="connsiteY71" fmla="*/ 3665785 h 3823683"/>
              <a:gd name="connsiteX72" fmla="*/ 3114267 w 8037833"/>
              <a:gd name="connsiteY72" fmla="*/ 3638983 h 3823683"/>
              <a:gd name="connsiteX73" fmla="*/ 3048270 w 8037833"/>
              <a:gd name="connsiteY73" fmla="*/ 3649949 h 3823683"/>
              <a:gd name="connsiteX74" fmla="*/ 2989722 w 8037833"/>
              <a:gd name="connsiteY74" fmla="*/ 3623230 h 3823683"/>
              <a:gd name="connsiteX75" fmla="*/ 2965734 w 8037833"/>
              <a:gd name="connsiteY75" fmla="*/ 3635676 h 3823683"/>
              <a:gd name="connsiteX76" fmla="*/ 2961603 w 8037833"/>
              <a:gd name="connsiteY76" fmla="*/ 3638221 h 3823683"/>
              <a:gd name="connsiteX77" fmla="*/ 2944959 w 8037833"/>
              <a:gd name="connsiteY77" fmla="*/ 3639723 h 3823683"/>
              <a:gd name="connsiteX78" fmla="*/ 2940402 w 8037833"/>
              <a:gd name="connsiteY78" fmla="*/ 3651000 h 3823683"/>
              <a:gd name="connsiteX79" fmla="*/ 2915449 w 8037833"/>
              <a:gd name="connsiteY79" fmla="*/ 3661039 h 3823683"/>
              <a:gd name="connsiteX80" fmla="*/ 2884777 w 8037833"/>
              <a:gd name="connsiteY80" fmla="*/ 3660775 h 3823683"/>
              <a:gd name="connsiteX81" fmla="*/ 2739034 w 8037833"/>
              <a:gd name="connsiteY81" fmla="*/ 3647396 h 3823683"/>
              <a:gd name="connsiteX82" fmla="*/ 2651827 w 8037833"/>
              <a:gd name="connsiteY82" fmla="*/ 3646306 h 3823683"/>
              <a:gd name="connsiteX83" fmla="*/ 2618680 w 8037833"/>
              <a:gd name="connsiteY83" fmla="*/ 3656755 h 3823683"/>
              <a:gd name="connsiteX84" fmla="*/ 2572404 w 8037833"/>
              <a:gd name="connsiteY84" fmla="*/ 3664043 h 3823683"/>
              <a:gd name="connsiteX85" fmla="*/ 2490721 w 8037833"/>
              <a:gd name="connsiteY85" fmla="*/ 3685313 h 3823683"/>
              <a:gd name="connsiteX86" fmla="*/ 2423704 w 8037833"/>
              <a:gd name="connsiteY86" fmla="*/ 3658079 h 3823683"/>
              <a:gd name="connsiteX87" fmla="*/ 2301172 w 8037833"/>
              <a:gd name="connsiteY87" fmla="*/ 3663053 h 3823683"/>
              <a:gd name="connsiteX88" fmla="*/ 2294102 w 8037833"/>
              <a:gd name="connsiteY88" fmla="*/ 3671151 h 3823683"/>
              <a:gd name="connsiteX89" fmla="*/ 2238966 w 8037833"/>
              <a:gd name="connsiteY89" fmla="*/ 3668777 h 3823683"/>
              <a:gd name="connsiteX90" fmla="*/ 2046240 w 8037833"/>
              <a:gd name="connsiteY90" fmla="*/ 3604535 h 3823683"/>
              <a:gd name="connsiteX91" fmla="*/ 1938480 w 8037833"/>
              <a:gd name="connsiteY91" fmla="*/ 3601439 h 3823683"/>
              <a:gd name="connsiteX92" fmla="*/ 1900166 w 8037833"/>
              <a:gd name="connsiteY92" fmla="*/ 3609358 h 3823683"/>
              <a:gd name="connsiteX93" fmla="*/ 1835976 w 8037833"/>
              <a:gd name="connsiteY93" fmla="*/ 3622065 h 3823683"/>
              <a:gd name="connsiteX94" fmla="*/ 1787830 w 8037833"/>
              <a:gd name="connsiteY94" fmla="*/ 3653768 h 3823683"/>
              <a:gd name="connsiteX95" fmla="*/ 1734224 w 8037833"/>
              <a:gd name="connsiteY95" fmla="*/ 3655593 h 3823683"/>
              <a:gd name="connsiteX96" fmla="*/ 1721989 w 8037833"/>
              <a:gd name="connsiteY96" fmla="*/ 3627298 h 3823683"/>
              <a:gd name="connsiteX97" fmla="*/ 1664576 w 8037833"/>
              <a:gd name="connsiteY97" fmla="*/ 3638572 h 3823683"/>
              <a:gd name="connsiteX98" fmla="*/ 1577459 w 8037833"/>
              <a:gd name="connsiteY98" fmla="*/ 3658824 h 3823683"/>
              <a:gd name="connsiteX99" fmla="*/ 1527269 w 8037833"/>
              <a:gd name="connsiteY99" fmla="*/ 3663088 h 3823683"/>
              <a:gd name="connsiteX100" fmla="*/ 1390118 w 8037833"/>
              <a:gd name="connsiteY100" fmla="*/ 3682789 h 3823683"/>
              <a:gd name="connsiteX101" fmla="*/ 1252698 w 8037833"/>
              <a:gd name="connsiteY101" fmla="*/ 3708662 h 3823683"/>
              <a:gd name="connsiteX102" fmla="*/ 1171039 w 8037833"/>
              <a:gd name="connsiteY102" fmla="*/ 3758642 h 3823683"/>
              <a:gd name="connsiteX103" fmla="*/ 1058106 w 8037833"/>
              <a:gd name="connsiteY103" fmla="*/ 3776166 h 3823683"/>
              <a:gd name="connsiteX104" fmla="*/ 1039167 w 8037833"/>
              <a:gd name="connsiteY104" fmla="*/ 3784177 h 3823683"/>
              <a:gd name="connsiteX105" fmla="*/ 1012958 w 8037833"/>
              <a:gd name="connsiteY105" fmla="*/ 3779206 h 3823683"/>
              <a:gd name="connsiteX106" fmla="*/ 907906 w 8037833"/>
              <a:gd name="connsiteY106" fmla="*/ 3757678 h 3823683"/>
              <a:gd name="connsiteX107" fmla="*/ 825226 w 8037833"/>
              <a:gd name="connsiteY107" fmla="*/ 3726369 h 3823683"/>
              <a:gd name="connsiteX108" fmla="*/ 722264 w 8037833"/>
              <a:gd name="connsiteY108" fmla="*/ 3747612 h 3823683"/>
              <a:gd name="connsiteX109" fmla="*/ 659460 w 8037833"/>
              <a:gd name="connsiteY109" fmla="*/ 3740429 h 3823683"/>
              <a:gd name="connsiteX110" fmla="*/ 556552 w 8037833"/>
              <a:gd name="connsiteY110" fmla="*/ 3697934 h 3823683"/>
              <a:gd name="connsiteX111" fmla="*/ 421042 w 8037833"/>
              <a:gd name="connsiteY111" fmla="*/ 3709912 h 3823683"/>
              <a:gd name="connsiteX112" fmla="*/ 393295 w 8037833"/>
              <a:gd name="connsiteY112" fmla="*/ 3753097 h 3823683"/>
              <a:gd name="connsiteX113" fmla="*/ 355918 w 8037833"/>
              <a:gd name="connsiteY113" fmla="*/ 3779172 h 3823683"/>
              <a:gd name="connsiteX114" fmla="*/ 339711 w 8037833"/>
              <a:gd name="connsiteY114" fmla="*/ 3718242 h 3823683"/>
              <a:gd name="connsiteX115" fmla="*/ 222239 w 8037833"/>
              <a:gd name="connsiteY115" fmla="*/ 3672335 h 3823683"/>
              <a:gd name="connsiteX116" fmla="*/ 163578 w 8037833"/>
              <a:gd name="connsiteY116" fmla="*/ 3656292 h 3823683"/>
              <a:gd name="connsiteX117" fmla="*/ 72220 w 8037833"/>
              <a:gd name="connsiteY117" fmla="*/ 3645272 h 3823683"/>
              <a:gd name="connsiteX118" fmla="*/ 44395 w 8037833"/>
              <a:gd name="connsiteY118" fmla="*/ 3639455 h 3823683"/>
              <a:gd name="connsiteX119" fmla="*/ 1962 w 8037833"/>
              <a:gd name="connsiteY119" fmla="*/ 3635948 h 3823683"/>
              <a:gd name="connsiteX120" fmla="*/ 0 w 8037833"/>
              <a:gd name="connsiteY120" fmla="*/ 3635261 h 3823683"/>
              <a:gd name="connsiteX121" fmla="*/ 0 w 8037833"/>
              <a:gd name="connsiteY121" fmla="*/ 12763 h 3823683"/>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299224 w 8037833"/>
              <a:gd name="connsiteY32" fmla="*/ 351893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07752 w 8037833"/>
              <a:gd name="connsiteY70" fmla="*/ 362659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46240 w 8037833"/>
              <a:gd name="connsiteY90" fmla="*/ 3604535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53768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697934 h 3784177"/>
              <a:gd name="connsiteX111" fmla="*/ 421042 w 8037833"/>
              <a:gd name="connsiteY111" fmla="*/ 3709912 h 3784177"/>
              <a:gd name="connsiteX112" fmla="*/ 393295 w 8037833"/>
              <a:gd name="connsiteY112" fmla="*/ 3753097 h 3784177"/>
              <a:gd name="connsiteX113" fmla="*/ 355918 w 8037833"/>
              <a:gd name="connsiteY113" fmla="*/ 3779172 h 3784177"/>
              <a:gd name="connsiteX114" fmla="*/ 339711 w 8037833"/>
              <a:gd name="connsiteY114" fmla="*/ 3718242 h 3784177"/>
              <a:gd name="connsiteX115" fmla="*/ 222239 w 8037833"/>
              <a:gd name="connsiteY115" fmla="*/ 3672335 h 3784177"/>
              <a:gd name="connsiteX116" fmla="*/ 163578 w 8037833"/>
              <a:gd name="connsiteY116" fmla="*/ 3656292 h 3784177"/>
              <a:gd name="connsiteX117" fmla="*/ 72220 w 8037833"/>
              <a:gd name="connsiteY117" fmla="*/ 3645272 h 3784177"/>
              <a:gd name="connsiteX118" fmla="*/ 44395 w 8037833"/>
              <a:gd name="connsiteY118" fmla="*/ 3639455 h 3784177"/>
              <a:gd name="connsiteX119" fmla="*/ 1962 w 8037833"/>
              <a:gd name="connsiteY119" fmla="*/ 3635948 h 3784177"/>
              <a:gd name="connsiteX120" fmla="*/ 0 w 8037833"/>
              <a:gd name="connsiteY120" fmla="*/ 3635261 h 3784177"/>
              <a:gd name="connsiteX121" fmla="*/ 0 w 8037833"/>
              <a:gd name="connsiteY121"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305325 w 8037833"/>
              <a:gd name="connsiteY32" fmla="*/ 350520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07752 w 8037833"/>
              <a:gd name="connsiteY70" fmla="*/ 362659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46240 w 8037833"/>
              <a:gd name="connsiteY90" fmla="*/ 3604535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53768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697934 h 3784177"/>
              <a:gd name="connsiteX111" fmla="*/ 421042 w 8037833"/>
              <a:gd name="connsiteY111" fmla="*/ 3709912 h 3784177"/>
              <a:gd name="connsiteX112" fmla="*/ 393295 w 8037833"/>
              <a:gd name="connsiteY112" fmla="*/ 3753097 h 3784177"/>
              <a:gd name="connsiteX113" fmla="*/ 355918 w 8037833"/>
              <a:gd name="connsiteY113" fmla="*/ 3779172 h 3784177"/>
              <a:gd name="connsiteX114" fmla="*/ 339711 w 8037833"/>
              <a:gd name="connsiteY114" fmla="*/ 3718242 h 3784177"/>
              <a:gd name="connsiteX115" fmla="*/ 222239 w 8037833"/>
              <a:gd name="connsiteY115" fmla="*/ 3672335 h 3784177"/>
              <a:gd name="connsiteX116" fmla="*/ 163578 w 8037833"/>
              <a:gd name="connsiteY116" fmla="*/ 3656292 h 3784177"/>
              <a:gd name="connsiteX117" fmla="*/ 72220 w 8037833"/>
              <a:gd name="connsiteY117" fmla="*/ 3645272 h 3784177"/>
              <a:gd name="connsiteX118" fmla="*/ 44395 w 8037833"/>
              <a:gd name="connsiteY118" fmla="*/ 3639455 h 3784177"/>
              <a:gd name="connsiteX119" fmla="*/ 1962 w 8037833"/>
              <a:gd name="connsiteY119" fmla="*/ 3635948 h 3784177"/>
              <a:gd name="connsiteX120" fmla="*/ 0 w 8037833"/>
              <a:gd name="connsiteY120" fmla="*/ 3635261 h 3784177"/>
              <a:gd name="connsiteX121" fmla="*/ 0 w 8037833"/>
              <a:gd name="connsiteY121"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305325 w 8037833"/>
              <a:gd name="connsiteY32" fmla="*/ 350520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07752 w 8037833"/>
              <a:gd name="connsiteY70" fmla="*/ 362659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46240 w 8037833"/>
              <a:gd name="connsiteY90" fmla="*/ 3604535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53768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697934 h 3784177"/>
              <a:gd name="connsiteX111" fmla="*/ 421042 w 8037833"/>
              <a:gd name="connsiteY111" fmla="*/ 3709912 h 3784177"/>
              <a:gd name="connsiteX112" fmla="*/ 393295 w 8037833"/>
              <a:gd name="connsiteY112" fmla="*/ 3753097 h 3784177"/>
              <a:gd name="connsiteX113" fmla="*/ 339711 w 8037833"/>
              <a:gd name="connsiteY113" fmla="*/ 3718242 h 3784177"/>
              <a:gd name="connsiteX114" fmla="*/ 222239 w 8037833"/>
              <a:gd name="connsiteY114" fmla="*/ 3672335 h 3784177"/>
              <a:gd name="connsiteX115" fmla="*/ 163578 w 8037833"/>
              <a:gd name="connsiteY115" fmla="*/ 3656292 h 3784177"/>
              <a:gd name="connsiteX116" fmla="*/ 72220 w 8037833"/>
              <a:gd name="connsiteY116" fmla="*/ 3645272 h 3784177"/>
              <a:gd name="connsiteX117" fmla="*/ 44395 w 8037833"/>
              <a:gd name="connsiteY117" fmla="*/ 3639455 h 3784177"/>
              <a:gd name="connsiteX118" fmla="*/ 1962 w 8037833"/>
              <a:gd name="connsiteY118" fmla="*/ 3635948 h 3784177"/>
              <a:gd name="connsiteX119" fmla="*/ 0 w 8037833"/>
              <a:gd name="connsiteY119" fmla="*/ 3635261 h 3784177"/>
              <a:gd name="connsiteX120" fmla="*/ 0 w 8037833"/>
              <a:gd name="connsiteY12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305325 w 8037833"/>
              <a:gd name="connsiteY32" fmla="*/ 350520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07752 w 8037833"/>
              <a:gd name="connsiteY70" fmla="*/ 362659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46240 w 8037833"/>
              <a:gd name="connsiteY90" fmla="*/ 3604535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53768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739124 h 3784177"/>
              <a:gd name="connsiteX111" fmla="*/ 421042 w 8037833"/>
              <a:gd name="connsiteY111" fmla="*/ 3709912 h 3784177"/>
              <a:gd name="connsiteX112" fmla="*/ 393295 w 8037833"/>
              <a:gd name="connsiteY112" fmla="*/ 3753097 h 3784177"/>
              <a:gd name="connsiteX113" fmla="*/ 339711 w 8037833"/>
              <a:gd name="connsiteY113" fmla="*/ 3718242 h 3784177"/>
              <a:gd name="connsiteX114" fmla="*/ 222239 w 8037833"/>
              <a:gd name="connsiteY114" fmla="*/ 3672335 h 3784177"/>
              <a:gd name="connsiteX115" fmla="*/ 163578 w 8037833"/>
              <a:gd name="connsiteY115" fmla="*/ 3656292 h 3784177"/>
              <a:gd name="connsiteX116" fmla="*/ 72220 w 8037833"/>
              <a:gd name="connsiteY116" fmla="*/ 3645272 h 3784177"/>
              <a:gd name="connsiteX117" fmla="*/ 44395 w 8037833"/>
              <a:gd name="connsiteY117" fmla="*/ 3639455 h 3784177"/>
              <a:gd name="connsiteX118" fmla="*/ 1962 w 8037833"/>
              <a:gd name="connsiteY118" fmla="*/ 3635948 h 3784177"/>
              <a:gd name="connsiteX119" fmla="*/ 0 w 8037833"/>
              <a:gd name="connsiteY119" fmla="*/ 3635261 h 3784177"/>
              <a:gd name="connsiteX120" fmla="*/ 0 w 8037833"/>
              <a:gd name="connsiteY12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305325 w 8037833"/>
              <a:gd name="connsiteY32" fmla="*/ 350520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07752 w 8037833"/>
              <a:gd name="connsiteY70" fmla="*/ 362659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46240 w 8037833"/>
              <a:gd name="connsiteY90" fmla="*/ 3604535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53768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739124 h 3784177"/>
              <a:gd name="connsiteX111" fmla="*/ 445444 w 8037833"/>
              <a:gd name="connsiteY111" fmla="*/ 3764831 h 3784177"/>
              <a:gd name="connsiteX112" fmla="*/ 393295 w 8037833"/>
              <a:gd name="connsiteY112" fmla="*/ 3753097 h 3784177"/>
              <a:gd name="connsiteX113" fmla="*/ 339711 w 8037833"/>
              <a:gd name="connsiteY113" fmla="*/ 3718242 h 3784177"/>
              <a:gd name="connsiteX114" fmla="*/ 222239 w 8037833"/>
              <a:gd name="connsiteY114" fmla="*/ 3672335 h 3784177"/>
              <a:gd name="connsiteX115" fmla="*/ 163578 w 8037833"/>
              <a:gd name="connsiteY115" fmla="*/ 3656292 h 3784177"/>
              <a:gd name="connsiteX116" fmla="*/ 72220 w 8037833"/>
              <a:gd name="connsiteY116" fmla="*/ 3645272 h 3784177"/>
              <a:gd name="connsiteX117" fmla="*/ 44395 w 8037833"/>
              <a:gd name="connsiteY117" fmla="*/ 3639455 h 3784177"/>
              <a:gd name="connsiteX118" fmla="*/ 1962 w 8037833"/>
              <a:gd name="connsiteY118" fmla="*/ 3635948 h 3784177"/>
              <a:gd name="connsiteX119" fmla="*/ 0 w 8037833"/>
              <a:gd name="connsiteY119" fmla="*/ 3635261 h 3784177"/>
              <a:gd name="connsiteX120" fmla="*/ 0 w 8037833"/>
              <a:gd name="connsiteY12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305325 w 8037833"/>
              <a:gd name="connsiteY32" fmla="*/ 350520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07752 w 8037833"/>
              <a:gd name="connsiteY70" fmla="*/ 362659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46240 w 8037833"/>
              <a:gd name="connsiteY90" fmla="*/ 3604535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53768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739124 h 3784177"/>
              <a:gd name="connsiteX111" fmla="*/ 445444 w 8037833"/>
              <a:gd name="connsiteY111" fmla="*/ 3764831 h 3784177"/>
              <a:gd name="connsiteX112" fmla="*/ 393295 w 8037833"/>
              <a:gd name="connsiteY112" fmla="*/ 3753097 h 3784177"/>
              <a:gd name="connsiteX113" fmla="*/ 339711 w 8037833"/>
              <a:gd name="connsiteY113" fmla="*/ 3718242 h 3784177"/>
              <a:gd name="connsiteX114" fmla="*/ 222239 w 8037833"/>
              <a:gd name="connsiteY114" fmla="*/ 3672335 h 3784177"/>
              <a:gd name="connsiteX115" fmla="*/ 163578 w 8037833"/>
              <a:gd name="connsiteY115" fmla="*/ 3656292 h 3784177"/>
              <a:gd name="connsiteX116" fmla="*/ 72220 w 8037833"/>
              <a:gd name="connsiteY116" fmla="*/ 3645272 h 3784177"/>
              <a:gd name="connsiteX117" fmla="*/ 44395 w 8037833"/>
              <a:gd name="connsiteY117" fmla="*/ 3639455 h 3784177"/>
              <a:gd name="connsiteX118" fmla="*/ 1962 w 8037833"/>
              <a:gd name="connsiteY118" fmla="*/ 3635948 h 3784177"/>
              <a:gd name="connsiteX119" fmla="*/ 0 w 8037833"/>
              <a:gd name="connsiteY119" fmla="*/ 3635261 h 3784177"/>
              <a:gd name="connsiteX120" fmla="*/ 0 w 8037833"/>
              <a:gd name="connsiteY12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305325 w 8037833"/>
              <a:gd name="connsiteY32" fmla="*/ 350520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07752 w 8037833"/>
              <a:gd name="connsiteY70" fmla="*/ 362659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82844 w 8037833"/>
              <a:gd name="connsiteY90" fmla="*/ 3631994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53768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739124 h 3784177"/>
              <a:gd name="connsiteX111" fmla="*/ 445444 w 8037833"/>
              <a:gd name="connsiteY111" fmla="*/ 3764831 h 3784177"/>
              <a:gd name="connsiteX112" fmla="*/ 393295 w 8037833"/>
              <a:gd name="connsiteY112" fmla="*/ 3753097 h 3784177"/>
              <a:gd name="connsiteX113" fmla="*/ 339711 w 8037833"/>
              <a:gd name="connsiteY113" fmla="*/ 3718242 h 3784177"/>
              <a:gd name="connsiteX114" fmla="*/ 222239 w 8037833"/>
              <a:gd name="connsiteY114" fmla="*/ 3672335 h 3784177"/>
              <a:gd name="connsiteX115" fmla="*/ 163578 w 8037833"/>
              <a:gd name="connsiteY115" fmla="*/ 3656292 h 3784177"/>
              <a:gd name="connsiteX116" fmla="*/ 72220 w 8037833"/>
              <a:gd name="connsiteY116" fmla="*/ 3645272 h 3784177"/>
              <a:gd name="connsiteX117" fmla="*/ 44395 w 8037833"/>
              <a:gd name="connsiteY117" fmla="*/ 3639455 h 3784177"/>
              <a:gd name="connsiteX118" fmla="*/ 1962 w 8037833"/>
              <a:gd name="connsiteY118" fmla="*/ 3635948 h 3784177"/>
              <a:gd name="connsiteX119" fmla="*/ 0 w 8037833"/>
              <a:gd name="connsiteY119" fmla="*/ 3635261 h 3784177"/>
              <a:gd name="connsiteX120" fmla="*/ 0 w 8037833"/>
              <a:gd name="connsiteY12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305325 w 8037833"/>
              <a:gd name="connsiteY32" fmla="*/ 350520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07752 w 8037833"/>
              <a:gd name="connsiteY70" fmla="*/ 362659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82844 w 8037833"/>
              <a:gd name="connsiteY90" fmla="*/ 3631994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33173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739124 h 3784177"/>
              <a:gd name="connsiteX111" fmla="*/ 445444 w 8037833"/>
              <a:gd name="connsiteY111" fmla="*/ 3764831 h 3784177"/>
              <a:gd name="connsiteX112" fmla="*/ 393295 w 8037833"/>
              <a:gd name="connsiteY112" fmla="*/ 3753097 h 3784177"/>
              <a:gd name="connsiteX113" fmla="*/ 339711 w 8037833"/>
              <a:gd name="connsiteY113" fmla="*/ 3718242 h 3784177"/>
              <a:gd name="connsiteX114" fmla="*/ 222239 w 8037833"/>
              <a:gd name="connsiteY114" fmla="*/ 3672335 h 3784177"/>
              <a:gd name="connsiteX115" fmla="*/ 163578 w 8037833"/>
              <a:gd name="connsiteY115" fmla="*/ 3656292 h 3784177"/>
              <a:gd name="connsiteX116" fmla="*/ 72220 w 8037833"/>
              <a:gd name="connsiteY116" fmla="*/ 3645272 h 3784177"/>
              <a:gd name="connsiteX117" fmla="*/ 44395 w 8037833"/>
              <a:gd name="connsiteY117" fmla="*/ 3639455 h 3784177"/>
              <a:gd name="connsiteX118" fmla="*/ 1962 w 8037833"/>
              <a:gd name="connsiteY118" fmla="*/ 3635948 h 3784177"/>
              <a:gd name="connsiteX119" fmla="*/ 0 w 8037833"/>
              <a:gd name="connsiteY119" fmla="*/ 3635261 h 3784177"/>
              <a:gd name="connsiteX120" fmla="*/ 0 w 8037833"/>
              <a:gd name="connsiteY12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305325 w 8037833"/>
              <a:gd name="connsiteY32" fmla="*/ 350520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32153 w 8037833"/>
              <a:gd name="connsiteY70" fmla="*/ 366778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82844 w 8037833"/>
              <a:gd name="connsiteY90" fmla="*/ 3631994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33173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739124 h 3784177"/>
              <a:gd name="connsiteX111" fmla="*/ 445444 w 8037833"/>
              <a:gd name="connsiteY111" fmla="*/ 3764831 h 3784177"/>
              <a:gd name="connsiteX112" fmla="*/ 393295 w 8037833"/>
              <a:gd name="connsiteY112" fmla="*/ 3753097 h 3784177"/>
              <a:gd name="connsiteX113" fmla="*/ 339711 w 8037833"/>
              <a:gd name="connsiteY113" fmla="*/ 3718242 h 3784177"/>
              <a:gd name="connsiteX114" fmla="*/ 222239 w 8037833"/>
              <a:gd name="connsiteY114" fmla="*/ 3672335 h 3784177"/>
              <a:gd name="connsiteX115" fmla="*/ 163578 w 8037833"/>
              <a:gd name="connsiteY115" fmla="*/ 3656292 h 3784177"/>
              <a:gd name="connsiteX116" fmla="*/ 72220 w 8037833"/>
              <a:gd name="connsiteY116" fmla="*/ 3645272 h 3784177"/>
              <a:gd name="connsiteX117" fmla="*/ 44395 w 8037833"/>
              <a:gd name="connsiteY117" fmla="*/ 3639455 h 3784177"/>
              <a:gd name="connsiteX118" fmla="*/ 1962 w 8037833"/>
              <a:gd name="connsiteY118" fmla="*/ 3635948 h 3784177"/>
              <a:gd name="connsiteX119" fmla="*/ 0 w 8037833"/>
              <a:gd name="connsiteY119" fmla="*/ 3635261 h 3784177"/>
              <a:gd name="connsiteX120" fmla="*/ 0 w 8037833"/>
              <a:gd name="connsiteY12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210639 w 8037833"/>
              <a:gd name="connsiteY21" fmla="*/ 3335546 h 3784177"/>
              <a:gd name="connsiteX22" fmla="*/ 6111718 w 8037833"/>
              <a:gd name="connsiteY22" fmla="*/ 3357536 h 3784177"/>
              <a:gd name="connsiteX23" fmla="*/ 5949057 w 8037833"/>
              <a:gd name="connsiteY23" fmla="*/ 3379652 h 3784177"/>
              <a:gd name="connsiteX24" fmla="*/ 5891274 w 8037833"/>
              <a:gd name="connsiteY24" fmla="*/ 3397681 h 3784177"/>
              <a:gd name="connsiteX25" fmla="*/ 5835383 w 8037833"/>
              <a:gd name="connsiteY25" fmla="*/ 3377529 h 3784177"/>
              <a:gd name="connsiteX26" fmla="*/ 5746050 w 8037833"/>
              <a:gd name="connsiteY26" fmla="*/ 3426142 h 3784177"/>
              <a:gd name="connsiteX27" fmla="*/ 5613670 w 8037833"/>
              <a:gd name="connsiteY27" fmla="*/ 3428671 h 3784177"/>
              <a:gd name="connsiteX28" fmla="*/ 5535334 w 8037833"/>
              <a:gd name="connsiteY28" fmla="*/ 3437044 h 3784177"/>
              <a:gd name="connsiteX29" fmla="*/ 5506940 w 8037833"/>
              <a:gd name="connsiteY29" fmla="*/ 3450999 h 3784177"/>
              <a:gd name="connsiteX30" fmla="*/ 5466372 w 8037833"/>
              <a:gd name="connsiteY30" fmla="*/ 3463245 h 3784177"/>
              <a:gd name="connsiteX31" fmla="*/ 5395833 w 8037833"/>
              <a:gd name="connsiteY31" fmla="*/ 3493194 h 3784177"/>
              <a:gd name="connsiteX32" fmla="*/ 5305325 w 8037833"/>
              <a:gd name="connsiteY32" fmla="*/ 3505200 h 3784177"/>
              <a:gd name="connsiteX33" fmla="*/ 5223043 w 8037833"/>
              <a:gd name="connsiteY33" fmla="*/ 3491664 h 3784177"/>
              <a:gd name="connsiteX34" fmla="*/ 5217733 w 8037833"/>
              <a:gd name="connsiteY34" fmla="*/ 3500463 h 3784177"/>
              <a:gd name="connsiteX35" fmla="*/ 5167992 w 8037833"/>
              <a:gd name="connsiteY35" fmla="*/ 3504085 h 3784177"/>
              <a:gd name="connsiteX36" fmla="*/ 4987020 w 8037833"/>
              <a:gd name="connsiteY36" fmla="*/ 3461263 h 3784177"/>
              <a:gd name="connsiteX37" fmla="*/ 4890003 w 8037833"/>
              <a:gd name="connsiteY37" fmla="*/ 3469874 h 3784177"/>
              <a:gd name="connsiteX38" fmla="*/ 4856654 w 8037833"/>
              <a:gd name="connsiteY38" fmla="*/ 3481880 h 3784177"/>
              <a:gd name="connsiteX39" fmla="*/ 4800711 w 8037833"/>
              <a:gd name="connsiteY39" fmla="*/ 3501441 h 3784177"/>
              <a:gd name="connsiteX40" fmla="*/ 4761569 w 8037833"/>
              <a:gd name="connsiteY40" fmla="*/ 3538103 h 3784177"/>
              <a:gd name="connsiteX41" fmla="*/ 4713734 w 8037833"/>
              <a:gd name="connsiteY41" fmla="*/ 3545724 h 3784177"/>
              <a:gd name="connsiteX42" fmla="*/ 4699169 w 8037833"/>
              <a:gd name="connsiteY42" fmla="*/ 3518988 h 3784177"/>
              <a:gd name="connsiteX43" fmla="*/ 4649120 w 8037833"/>
              <a:gd name="connsiteY43" fmla="*/ 3536392 h 3784177"/>
              <a:gd name="connsiteX44" fmla="*/ 4573578 w 8037833"/>
              <a:gd name="connsiteY44" fmla="*/ 3565923 h 3784177"/>
              <a:gd name="connsiteX45" fmla="*/ 4529117 w 8037833"/>
              <a:gd name="connsiteY45" fmla="*/ 3575592 h 3784177"/>
              <a:gd name="connsiteX46" fmla="*/ 4408641 w 8037833"/>
              <a:gd name="connsiteY46" fmla="*/ 3610000 h 3784177"/>
              <a:gd name="connsiteX47" fmla="*/ 4356402 w 8037833"/>
              <a:gd name="connsiteY47" fmla="*/ 3642792 h 3784177"/>
              <a:gd name="connsiteX48" fmla="*/ 4270245 w 8037833"/>
              <a:gd name="connsiteY48" fmla="*/ 3665789 h 3784177"/>
              <a:gd name="connsiteX49" fmla="*/ 4208725 w 8037833"/>
              <a:gd name="connsiteY49" fmla="*/ 3704841 h 3784177"/>
              <a:gd name="connsiteX50" fmla="*/ 4201632 w 8037833"/>
              <a:gd name="connsiteY50" fmla="*/ 3702602 h 3784177"/>
              <a:gd name="connsiteX51" fmla="*/ 4191289 w 8037833"/>
              <a:gd name="connsiteY51" fmla="*/ 3702380 h 3784177"/>
              <a:gd name="connsiteX52" fmla="*/ 4191039 w 8037833"/>
              <a:gd name="connsiteY52" fmla="*/ 3702831 h 3784177"/>
              <a:gd name="connsiteX53" fmla="*/ 4181340 w 8037833"/>
              <a:gd name="connsiteY53" fmla="*/ 3701729 h 3784177"/>
              <a:gd name="connsiteX54" fmla="*/ 4133816 w 8037833"/>
              <a:gd name="connsiteY54" fmla="*/ 3690565 h 3784177"/>
              <a:gd name="connsiteX55" fmla="*/ 4071732 w 8037833"/>
              <a:gd name="connsiteY55" fmla="*/ 3732513 h 3784177"/>
              <a:gd name="connsiteX56" fmla="*/ 4045924 w 8037833"/>
              <a:gd name="connsiteY56" fmla="*/ 3739404 h 3784177"/>
              <a:gd name="connsiteX57" fmla="*/ 4032171 w 8037833"/>
              <a:gd name="connsiteY57" fmla="*/ 3745523 h 3784177"/>
              <a:gd name="connsiteX58" fmla="*/ 4031335 w 8037833"/>
              <a:gd name="connsiteY58" fmla="*/ 3747479 h 3784177"/>
              <a:gd name="connsiteX59" fmla="*/ 3985774 w 8037833"/>
              <a:gd name="connsiteY59" fmla="*/ 3736547 h 3784177"/>
              <a:gd name="connsiteX60" fmla="*/ 3979769 w 8037833"/>
              <a:gd name="connsiteY60" fmla="*/ 3738769 h 3784177"/>
              <a:gd name="connsiteX61" fmla="*/ 3950014 w 8037833"/>
              <a:gd name="connsiteY61" fmla="*/ 3726942 h 3784177"/>
              <a:gd name="connsiteX62" fmla="*/ 3934671 w 8037833"/>
              <a:gd name="connsiteY62" fmla="*/ 3723339 h 3784177"/>
              <a:gd name="connsiteX63" fmla="*/ 3930274 w 8037833"/>
              <a:gd name="connsiteY63" fmla="*/ 3717148 h 3784177"/>
              <a:gd name="connsiteX64" fmla="*/ 3907660 w 8037833"/>
              <a:gd name="connsiteY64" fmla="*/ 3714456 h 3784177"/>
              <a:gd name="connsiteX65" fmla="*/ 3905087 w 8037833"/>
              <a:gd name="connsiteY65" fmla="*/ 3716098 h 3784177"/>
              <a:gd name="connsiteX66" fmla="*/ 3886347 w 8037833"/>
              <a:gd name="connsiteY66" fmla="*/ 3706620 h 3784177"/>
              <a:gd name="connsiteX67" fmla="*/ 3870533 w 8037833"/>
              <a:gd name="connsiteY67" fmla="*/ 3689905 h 3784177"/>
              <a:gd name="connsiteX68" fmla="*/ 3678563 w 8037833"/>
              <a:gd name="connsiteY68" fmla="*/ 3694486 h 3784177"/>
              <a:gd name="connsiteX69" fmla="*/ 3524121 w 8037833"/>
              <a:gd name="connsiteY69" fmla="*/ 3642736 h 3784177"/>
              <a:gd name="connsiteX70" fmla="*/ 3432153 w 8037833"/>
              <a:gd name="connsiteY70" fmla="*/ 3667780 h 3784177"/>
              <a:gd name="connsiteX71" fmla="*/ 3373519 w 8037833"/>
              <a:gd name="connsiteY71" fmla="*/ 3665785 h 3784177"/>
              <a:gd name="connsiteX72" fmla="*/ 3114267 w 8037833"/>
              <a:gd name="connsiteY72" fmla="*/ 3638983 h 3784177"/>
              <a:gd name="connsiteX73" fmla="*/ 3048270 w 8037833"/>
              <a:gd name="connsiteY73" fmla="*/ 3649949 h 3784177"/>
              <a:gd name="connsiteX74" fmla="*/ 2989722 w 8037833"/>
              <a:gd name="connsiteY74" fmla="*/ 3623230 h 3784177"/>
              <a:gd name="connsiteX75" fmla="*/ 2965734 w 8037833"/>
              <a:gd name="connsiteY75" fmla="*/ 3635676 h 3784177"/>
              <a:gd name="connsiteX76" fmla="*/ 2961603 w 8037833"/>
              <a:gd name="connsiteY76" fmla="*/ 3638221 h 3784177"/>
              <a:gd name="connsiteX77" fmla="*/ 2944959 w 8037833"/>
              <a:gd name="connsiteY77" fmla="*/ 3639723 h 3784177"/>
              <a:gd name="connsiteX78" fmla="*/ 2940402 w 8037833"/>
              <a:gd name="connsiteY78" fmla="*/ 3651000 h 3784177"/>
              <a:gd name="connsiteX79" fmla="*/ 2915449 w 8037833"/>
              <a:gd name="connsiteY79" fmla="*/ 3661039 h 3784177"/>
              <a:gd name="connsiteX80" fmla="*/ 2884777 w 8037833"/>
              <a:gd name="connsiteY80" fmla="*/ 3660775 h 3784177"/>
              <a:gd name="connsiteX81" fmla="*/ 2739034 w 8037833"/>
              <a:gd name="connsiteY81" fmla="*/ 3647396 h 3784177"/>
              <a:gd name="connsiteX82" fmla="*/ 2651827 w 8037833"/>
              <a:gd name="connsiteY82" fmla="*/ 3646306 h 3784177"/>
              <a:gd name="connsiteX83" fmla="*/ 2618680 w 8037833"/>
              <a:gd name="connsiteY83" fmla="*/ 3656755 h 3784177"/>
              <a:gd name="connsiteX84" fmla="*/ 2572404 w 8037833"/>
              <a:gd name="connsiteY84" fmla="*/ 3664043 h 3784177"/>
              <a:gd name="connsiteX85" fmla="*/ 2490721 w 8037833"/>
              <a:gd name="connsiteY85" fmla="*/ 3685313 h 3784177"/>
              <a:gd name="connsiteX86" fmla="*/ 2423704 w 8037833"/>
              <a:gd name="connsiteY86" fmla="*/ 3658079 h 3784177"/>
              <a:gd name="connsiteX87" fmla="*/ 2301172 w 8037833"/>
              <a:gd name="connsiteY87" fmla="*/ 3663053 h 3784177"/>
              <a:gd name="connsiteX88" fmla="*/ 2294102 w 8037833"/>
              <a:gd name="connsiteY88" fmla="*/ 3671151 h 3784177"/>
              <a:gd name="connsiteX89" fmla="*/ 2238966 w 8037833"/>
              <a:gd name="connsiteY89" fmla="*/ 3668777 h 3784177"/>
              <a:gd name="connsiteX90" fmla="*/ 2082844 w 8037833"/>
              <a:gd name="connsiteY90" fmla="*/ 3631994 h 3784177"/>
              <a:gd name="connsiteX91" fmla="*/ 1938480 w 8037833"/>
              <a:gd name="connsiteY91" fmla="*/ 3601439 h 3784177"/>
              <a:gd name="connsiteX92" fmla="*/ 1900166 w 8037833"/>
              <a:gd name="connsiteY92" fmla="*/ 3609358 h 3784177"/>
              <a:gd name="connsiteX93" fmla="*/ 1835976 w 8037833"/>
              <a:gd name="connsiteY93" fmla="*/ 3622065 h 3784177"/>
              <a:gd name="connsiteX94" fmla="*/ 1787830 w 8037833"/>
              <a:gd name="connsiteY94" fmla="*/ 3633173 h 3784177"/>
              <a:gd name="connsiteX95" fmla="*/ 1734224 w 8037833"/>
              <a:gd name="connsiteY95" fmla="*/ 3655593 h 3784177"/>
              <a:gd name="connsiteX96" fmla="*/ 1721989 w 8037833"/>
              <a:gd name="connsiteY96" fmla="*/ 3627298 h 3784177"/>
              <a:gd name="connsiteX97" fmla="*/ 1664576 w 8037833"/>
              <a:gd name="connsiteY97" fmla="*/ 3638572 h 3784177"/>
              <a:gd name="connsiteX98" fmla="*/ 1577459 w 8037833"/>
              <a:gd name="connsiteY98" fmla="*/ 3658824 h 3784177"/>
              <a:gd name="connsiteX99" fmla="*/ 1527269 w 8037833"/>
              <a:gd name="connsiteY99" fmla="*/ 3663088 h 3784177"/>
              <a:gd name="connsiteX100" fmla="*/ 1390118 w 8037833"/>
              <a:gd name="connsiteY100" fmla="*/ 3682789 h 3784177"/>
              <a:gd name="connsiteX101" fmla="*/ 1252698 w 8037833"/>
              <a:gd name="connsiteY101" fmla="*/ 3708662 h 3784177"/>
              <a:gd name="connsiteX102" fmla="*/ 1171039 w 8037833"/>
              <a:gd name="connsiteY102" fmla="*/ 3758642 h 3784177"/>
              <a:gd name="connsiteX103" fmla="*/ 1058106 w 8037833"/>
              <a:gd name="connsiteY103" fmla="*/ 3776166 h 3784177"/>
              <a:gd name="connsiteX104" fmla="*/ 1039167 w 8037833"/>
              <a:gd name="connsiteY104" fmla="*/ 3784177 h 3784177"/>
              <a:gd name="connsiteX105" fmla="*/ 1012958 w 8037833"/>
              <a:gd name="connsiteY105" fmla="*/ 3779206 h 3784177"/>
              <a:gd name="connsiteX106" fmla="*/ 907906 w 8037833"/>
              <a:gd name="connsiteY106" fmla="*/ 3757678 h 3784177"/>
              <a:gd name="connsiteX107" fmla="*/ 825226 w 8037833"/>
              <a:gd name="connsiteY107" fmla="*/ 3726369 h 3784177"/>
              <a:gd name="connsiteX108" fmla="*/ 722264 w 8037833"/>
              <a:gd name="connsiteY108" fmla="*/ 3747612 h 3784177"/>
              <a:gd name="connsiteX109" fmla="*/ 659460 w 8037833"/>
              <a:gd name="connsiteY109" fmla="*/ 3740429 h 3784177"/>
              <a:gd name="connsiteX110" fmla="*/ 556552 w 8037833"/>
              <a:gd name="connsiteY110" fmla="*/ 3739124 h 3784177"/>
              <a:gd name="connsiteX111" fmla="*/ 445444 w 8037833"/>
              <a:gd name="connsiteY111" fmla="*/ 3764831 h 3784177"/>
              <a:gd name="connsiteX112" fmla="*/ 393295 w 8037833"/>
              <a:gd name="connsiteY112" fmla="*/ 3753097 h 3784177"/>
              <a:gd name="connsiteX113" fmla="*/ 339711 w 8037833"/>
              <a:gd name="connsiteY113" fmla="*/ 3718242 h 3784177"/>
              <a:gd name="connsiteX114" fmla="*/ 222239 w 8037833"/>
              <a:gd name="connsiteY114" fmla="*/ 3672335 h 3784177"/>
              <a:gd name="connsiteX115" fmla="*/ 163578 w 8037833"/>
              <a:gd name="connsiteY115" fmla="*/ 3656292 h 3784177"/>
              <a:gd name="connsiteX116" fmla="*/ 72220 w 8037833"/>
              <a:gd name="connsiteY116" fmla="*/ 3645272 h 3784177"/>
              <a:gd name="connsiteX117" fmla="*/ 44395 w 8037833"/>
              <a:gd name="connsiteY117" fmla="*/ 3639455 h 3784177"/>
              <a:gd name="connsiteX118" fmla="*/ 1962 w 8037833"/>
              <a:gd name="connsiteY118" fmla="*/ 3635948 h 3784177"/>
              <a:gd name="connsiteX119" fmla="*/ 0 w 8037833"/>
              <a:gd name="connsiteY119" fmla="*/ 3635261 h 3784177"/>
              <a:gd name="connsiteX120" fmla="*/ 0 w 8037833"/>
              <a:gd name="connsiteY12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03479 w 8037833"/>
              <a:gd name="connsiteY20" fmla="*/ 3319842 h 3784177"/>
              <a:gd name="connsiteX21" fmla="*/ 6111718 w 8037833"/>
              <a:gd name="connsiteY21" fmla="*/ 3357536 h 3784177"/>
              <a:gd name="connsiteX22" fmla="*/ 5949057 w 8037833"/>
              <a:gd name="connsiteY22" fmla="*/ 3379652 h 3784177"/>
              <a:gd name="connsiteX23" fmla="*/ 5891274 w 8037833"/>
              <a:gd name="connsiteY23" fmla="*/ 3397681 h 3784177"/>
              <a:gd name="connsiteX24" fmla="*/ 5835383 w 8037833"/>
              <a:gd name="connsiteY24" fmla="*/ 3377529 h 3784177"/>
              <a:gd name="connsiteX25" fmla="*/ 5746050 w 8037833"/>
              <a:gd name="connsiteY25" fmla="*/ 3426142 h 3784177"/>
              <a:gd name="connsiteX26" fmla="*/ 5613670 w 8037833"/>
              <a:gd name="connsiteY26" fmla="*/ 3428671 h 3784177"/>
              <a:gd name="connsiteX27" fmla="*/ 5535334 w 8037833"/>
              <a:gd name="connsiteY27" fmla="*/ 3437044 h 3784177"/>
              <a:gd name="connsiteX28" fmla="*/ 5506940 w 8037833"/>
              <a:gd name="connsiteY28" fmla="*/ 3450999 h 3784177"/>
              <a:gd name="connsiteX29" fmla="*/ 5466372 w 8037833"/>
              <a:gd name="connsiteY29" fmla="*/ 3463245 h 3784177"/>
              <a:gd name="connsiteX30" fmla="*/ 5395833 w 8037833"/>
              <a:gd name="connsiteY30" fmla="*/ 3493194 h 3784177"/>
              <a:gd name="connsiteX31" fmla="*/ 5305325 w 8037833"/>
              <a:gd name="connsiteY31" fmla="*/ 3505200 h 3784177"/>
              <a:gd name="connsiteX32" fmla="*/ 5223043 w 8037833"/>
              <a:gd name="connsiteY32" fmla="*/ 3491664 h 3784177"/>
              <a:gd name="connsiteX33" fmla="*/ 5217733 w 8037833"/>
              <a:gd name="connsiteY33" fmla="*/ 3500463 h 3784177"/>
              <a:gd name="connsiteX34" fmla="*/ 5167992 w 8037833"/>
              <a:gd name="connsiteY34" fmla="*/ 3504085 h 3784177"/>
              <a:gd name="connsiteX35" fmla="*/ 4987020 w 8037833"/>
              <a:gd name="connsiteY35" fmla="*/ 3461263 h 3784177"/>
              <a:gd name="connsiteX36" fmla="*/ 4890003 w 8037833"/>
              <a:gd name="connsiteY36" fmla="*/ 3469874 h 3784177"/>
              <a:gd name="connsiteX37" fmla="*/ 4856654 w 8037833"/>
              <a:gd name="connsiteY37" fmla="*/ 3481880 h 3784177"/>
              <a:gd name="connsiteX38" fmla="*/ 4800711 w 8037833"/>
              <a:gd name="connsiteY38" fmla="*/ 3501441 h 3784177"/>
              <a:gd name="connsiteX39" fmla="*/ 4761569 w 8037833"/>
              <a:gd name="connsiteY39" fmla="*/ 3538103 h 3784177"/>
              <a:gd name="connsiteX40" fmla="*/ 4713734 w 8037833"/>
              <a:gd name="connsiteY40" fmla="*/ 3545724 h 3784177"/>
              <a:gd name="connsiteX41" fmla="*/ 4699169 w 8037833"/>
              <a:gd name="connsiteY41" fmla="*/ 3518988 h 3784177"/>
              <a:gd name="connsiteX42" fmla="*/ 4649120 w 8037833"/>
              <a:gd name="connsiteY42" fmla="*/ 3536392 h 3784177"/>
              <a:gd name="connsiteX43" fmla="*/ 4573578 w 8037833"/>
              <a:gd name="connsiteY43" fmla="*/ 3565923 h 3784177"/>
              <a:gd name="connsiteX44" fmla="*/ 4529117 w 8037833"/>
              <a:gd name="connsiteY44" fmla="*/ 3575592 h 3784177"/>
              <a:gd name="connsiteX45" fmla="*/ 4408641 w 8037833"/>
              <a:gd name="connsiteY45" fmla="*/ 3610000 h 3784177"/>
              <a:gd name="connsiteX46" fmla="*/ 4356402 w 8037833"/>
              <a:gd name="connsiteY46" fmla="*/ 3642792 h 3784177"/>
              <a:gd name="connsiteX47" fmla="*/ 4270245 w 8037833"/>
              <a:gd name="connsiteY47" fmla="*/ 3665789 h 3784177"/>
              <a:gd name="connsiteX48" fmla="*/ 4208725 w 8037833"/>
              <a:gd name="connsiteY48" fmla="*/ 3704841 h 3784177"/>
              <a:gd name="connsiteX49" fmla="*/ 4201632 w 8037833"/>
              <a:gd name="connsiteY49" fmla="*/ 3702602 h 3784177"/>
              <a:gd name="connsiteX50" fmla="*/ 4191289 w 8037833"/>
              <a:gd name="connsiteY50" fmla="*/ 3702380 h 3784177"/>
              <a:gd name="connsiteX51" fmla="*/ 4191039 w 8037833"/>
              <a:gd name="connsiteY51" fmla="*/ 3702831 h 3784177"/>
              <a:gd name="connsiteX52" fmla="*/ 4181340 w 8037833"/>
              <a:gd name="connsiteY52" fmla="*/ 3701729 h 3784177"/>
              <a:gd name="connsiteX53" fmla="*/ 4133816 w 8037833"/>
              <a:gd name="connsiteY53" fmla="*/ 3690565 h 3784177"/>
              <a:gd name="connsiteX54" fmla="*/ 4071732 w 8037833"/>
              <a:gd name="connsiteY54" fmla="*/ 3732513 h 3784177"/>
              <a:gd name="connsiteX55" fmla="*/ 4045924 w 8037833"/>
              <a:gd name="connsiteY55" fmla="*/ 3739404 h 3784177"/>
              <a:gd name="connsiteX56" fmla="*/ 4032171 w 8037833"/>
              <a:gd name="connsiteY56" fmla="*/ 3745523 h 3784177"/>
              <a:gd name="connsiteX57" fmla="*/ 4031335 w 8037833"/>
              <a:gd name="connsiteY57" fmla="*/ 3747479 h 3784177"/>
              <a:gd name="connsiteX58" fmla="*/ 3985774 w 8037833"/>
              <a:gd name="connsiteY58" fmla="*/ 3736547 h 3784177"/>
              <a:gd name="connsiteX59" fmla="*/ 3979769 w 8037833"/>
              <a:gd name="connsiteY59" fmla="*/ 3738769 h 3784177"/>
              <a:gd name="connsiteX60" fmla="*/ 3950014 w 8037833"/>
              <a:gd name="connsiteY60" fmla="*/ 3726942 h 3784177"/>
              <a:gd name="connsiteX61" fmla="*/ 3934671 w 8037833"/>
              <a:gd name="connsiteY61" fmla="*/ 3723339 h 3784177"/>
              <a:gd name="connsiteX62" fmla="*/ 3930274 w 8037833"/>
              <a:gd name="connsiteY62" fmla="*/ 3717148 h 3784177"/>
              <a:gd name="connsiteX63" fmla="*/ 3907660 w 8037833"/>
              <a:gd name="connsiteY63" fmla="*/ 3714456 h 3784177"/>
              <a:gd name="connsiteX64" fmla="*/ 3905087 w 8037833"/>
              <a:gd name="connsiteY64" fmla="*/ 3716098 h 3784177"/>
              <a:gd name="connsiteX65" fmla="*/ 3886347 w 8037833"/>
              <a:gd name="connsiteY65" fmla="*/ 3706620 h 3784177"/>
              <a:gd name="connsiteX66" fmla="*/ 3870533 w 8037833"/>
              <a:gd name="connsiteY66" fmla="*/ 3689905 h 3784177"/>
              <a:gd name="connsiteX67" fmla="*/ 3678563 w 8037833"/>
              <a:gd name="connsiteY67" fmla="*/ 3694486 h 3784177"/>
              <a:gd name="connsiteX68" fmla="*/ 3524121 w 8037833"/>
              <a:gd name="connsiteY68" fmla="*/ 3642736 h 3784177"/>
              <a:gd name="connsiteX69" fmla="*/ 3432153 w 8037833"/>
              <a:gd name="connsiteY69" fmla="*/ 3667780 h 3784177"/>
              <a:gd name="connsiteX70" fmla="*/ 3373519 w 8037833"/>
              <a:gd name="connsiteY70" fmla="*/ 3665785 h 3784177"/>
              <a:gd name="connsiteX71" fmla="*/ 3114267 w 8037833"/>
              <a:gd name="connsiteY71" fmla="*/ 3638983 h 3784177"/>
              <a:gd name="connsiteX72" fmla="*/ 3048270 w 8037833"/>
              <a:gd name="connsiteY72" fmla="*/ 3649949 h 3784177"/>
              <a:gd name="connsiteX73" fmla="*/ 2989722 w 8037833"/>
              <a:gd name="connsiteY73" fmla="*/ 3623230 h 3784177"/>
              <a:gd name="connsiteX74" fmla="*/ 2965734 w 8037833"/>
              <a:gd name="connsiteY74" fmla="*/ 3635676 h 3784177"/>
              <a:gd name="connsiteX75" fmla="*/ 2961603 w 8037833"/>
              <a:gd name="connsiteY75" fmla="*/ 3638221 h 3784177"/>
              <a:gd name="connsiteX76" fmla="*/ 2944959 w 8037833"/>
              <a:gd name="connsiteY76" fmla="*/ 3639723 h 3784177"/>
              <a:gd name="connsiteX77" fmla="*/ 2940402 w 8037833"/>
              <a:gd name="connsiteY77" fmla="*/ 3651000 h 3784177"/>
              <a:gd name="connsiteX78" fmla="*/ 2915449 w 8037833"/>
              <a:gd name="connsiteY78" fmla="*/ 3661039 h 3784177"/>
              <a:gd name="connsiteX79" fmla="*/ 2884777 w 8037833"/>
              <a:gd name="connsiteY79" fmla="*/ 3660775 h 3784177"/>
              <a:gd name="connsiteX80" fmla="*/ 2739034 w 8037833"/>
              <a:gd name="connsiteY80" fmla="*/ 3647396 h 3784177"/>
              <a:gd name="connsiteX81" fmla="*/ 2651827 w 8037833"/>
              <a:gd name="connsiteY81" fmla="*/ 3646306 h 3784177"/>
              <a:gd name="connsiteX82" fmla="*/ 2618680 w 8037833"/>
              <a:gd name="connsiteY82" fmla="*/ 3656755 h 3784177"/>
              <a:gd name="connsiteX83" fmla="*/ 2572404 w 8037833"/>
              <a:gd name="connsiteY83" fmla="*/ 3664043 h 3784177"/>
              <a:gd name="connsiteX84" fmla="*/ 2490721 w 8037833"/>
              <a:gd name="connsiteY84" fmla="*/ 3685313 h 3784177"/>
              <a:gd name="connsiteX85" fmla="*/ 2423704 w 8037833"/>
              <a:gd name="connsiteY85" fmla="*/ 3658079 h 3784177"/>
              <a:gd name="connsiteX86" fmla="*/ 2301172 w 8037833"/>
              <a:gd name="connsiteY86" fmla="*/ 3663053 h 3784177"/>
              <a:gd name="connsiteX87" fmla="*/ 2294102 w 8037833"/>
              <a:gd name="connsiteY87" fmla="*/ 3671151 h 3784177"/>
              <a:gd name="connsiteX88" fmla="*/ 2238966 w 8037833"/>
              <a:gd name="connsiteY88" fmla="*/ 3668777 h 3784177"/>
              <a:gd name="connsiteX89" fmla="*/ 2082844 w 8037833"/>
              <a:gd name="connsiteY89" fmla="*/ 3631994 h 3784177"/>
              <a:gd name="connsiteX90" fmla="*/ 1938480 w 8037833"/>
              <a:gd name="connsiteY90" fmla="*/ 3601439 h 3784177"/>
              <a:gd name="connsiteX91" fmla="*/ 1900166 w 8037833"/>
              <a:gd name="connsiteY91" fmla="*/ 3609358 h 3784177"/>
              <a:gd name="connsiteX92" fmla="*/ 1835976 w 8037833"/>
              <a:gd name="connsiteY92" fmla="*/ 3622065 h 3784177"/>
              <a:gd name="connsiteX93" fmla="*/ 1787830 w 8037833"/>
              <a:gd name="connsiteY93" fmla="*/ 3633173 h 3784177"/>
              <a:gd name="connsiteX94" fmla="*/ 1734224 w 8037833"/>
              <a:gd name="connsiteY94" fmla="*/ 3655593 h 3784177"/>
              <a:gd name="connsiteX95" fmla="*/ 1721989 w 8037833"/>
              <a:gd name="connsiteY95" fmla="*/ 3627298 h 3784177"/>
              <a:gd name="connsiteX96" fmla="*/ 1664576 w 8037833"/>
              <a:gd name="connsiteY96" fmla="*/ 3638572 h 3784177"/>
              <a:gd name="connsiteX97" fmla="*/ 1577459 w 8037833"/>
              <a:gd name="connsiteY97" fmla="*/ 3658824 h 3784177"/>
              <a:gd name="connsiteX98" fmla="*/ 1527269 w 8037833"/>
              <a:gd name="connsiteY98" fmla="*/ 3663088 h 3784177"/>
              <a:gd name="connsiteX99" fmla="*/ 1390118 w 8037833"/>
              <a:gd name="connsiteY99" fmla="*/ 3682789 h 3784177"/>
              <a:gd name="connsiteX100" fmla="*/ 1252698 w 8037833"/>
              <a:gd name="connsiteY100" fmla="*/ 3708662 h 3784177"/>
              <a:gd name="connsiteX101" fmla="*/ 1171039 w 8037833"/>
              <a:gd name="connsiteY101" fmla="*/ 3758642 h 3784177"/>
              <a:gd name="connsiteX102" fmla="*/ 1058106 w 8037833"/>
              <a:gd name="connsiteY102" fmla="*/ 3776166 h 3784177"/>
              <a:gd name="connsiteX103" fmla="*/ 1039167 w 8037833"/>
              <a:gd name="connsiteY103" fmla="*/ 3784177 h 3784177"/>
              <a:gd name="connsiteX104" fmla="*/ 1012958 w 8037833"/>
              <a:gd name="connsiteY104" fmla="*/ 3779206 h 3784177"/>
              <a:gd name="connsiteX105" fmla="*/ 907906 w 8037833"/>
              <a:gd name="connsiteY105" fmla="*/ 3757678 h 3784177"/>
              <a:gd name="connsiteX106" fmla="*/ 825226 w 8037833"/>
              <a:gd name="connsiteY106" fmla="*/ 3726369 h 3784177"/>
              <a:gd name="connsiteX107" fmla="*/ 722264 w 8037833"/>
              <a:gd name="connsiteY107" fmla="*/ 3747612 h 3784177"/>
              <a:gd name="connsiteX108" fmla="*/ 659460 w 8037833"/>
              <a:gd name="connsiteY108" fmla="*/ 3740429 h 3784177"/>
              <a:gd name="connsiteX109" fmla="*/ 556552 w 8037833"/>
              <a:gd name="connsiteY109" fmla="*/ 3739124 h 3784177"/>
              <a:gd name="connsiteX110" fmla="*/ 445444 w 8037833"/>
              <a:gd name="connsiteY110" fmla="*/ 3764831 h 3784177"/>
              <a:gd name="connsiteX111" fmla="*/ 393295 w 8037833"/>
              <a:gd name="connsiteY111" fmla="*/ 3753097 h 3784177"/>
              <a:gd name="connsiteX112" fmla="*/ 339711 w 8037833"/>
              <a:gd name="connsiteY112" fmla="*/ 3718242 h 3784177"/>
              <a:gd name="connsiteX113" fmla="*/ 222239 w 8037833"/>
              <a:gd name="connsiteY113" fmla="*/ 3672335 h 3784177"/>
              <a:gd name="connsiteX114" fmla="*/ 163578 w 8037833"/>
              <a:gd name="connsiteY114" fmla="*/ 3656292 h 3784177"/>
              <a:gd name="connsiteX115" fmla="*/ 72220 w 8037833"/>
              <a:gd name="connsiteY115" fmla="*/ 3645272 h 3784177"/>
              <a:gd name="connsiteX116" fmla="*/ 44395 w 8037833"/>
              <a:gd name="connsiteY116" fmla="*/ 3639455 h 3784177"/>
              <a:gd name="connsiteX117" fmla="*/ 1962 w 8037833"/>
              <a:gd name="connsiteY117" fmla="*/ 3635948 h 3784177"/>
              <a:gd name="connsiteX118" fmla="*/ 0 w 8037833"/>
              <a:gd name="connsiteY118" fmla="*/ 3635261 h 3784177"/>
              <a:gd name="connsiteX119" fmla="*/ 0 w 8037833"/>
              <a:gd name="connsiteY119"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52283 w 8037833"/>
              <a:gd name="connsiteY20" fmla="*/ 3374762 h 3784177"/>
              <a:gd name="connsiteX21" fmla="*/ 6111718 w 8037833"/>
              <a:gd name="connsiteY21" fmla="*/ 3357536 h 3784177"/>
              <a:gd name="connsiteX22" fmla="*/ 5949057 w 8037833"/>
              <a:gd name="connsiteY22" fmla="*/ 3379652 h 3784177"/>
              <a:gd name="connsiteX23" fmla="*/ 5891274 w 8037833"/>
              <a:gd name="connsiteY23" fmla="*/ 3397681 h 3784177"/>
              <a:gd name="connsiteX24" fmla="*/ 5835383 w 8037833"/>
              <a:gd name="connsiteY24" fmla="*/ 3377529 h 3784177"/>
              <a:gd name="connsiteX25" fmla="*/ 5746050 w 8037833"/>
              <a:gd name="connsiteY25" fmla="*/ 3426142 h 3784177"/>
              <a:gd name="connsiteX26" fmla="*/ 5613670 w 8037833"/>
              <a:gd name="connsiteY26" fmla="*/ 3428671 h 3784177"/>
              <a:gd name="connsiteX27" fmla="*/ 5535334 w 8037833"/>
              <a:gd name="connsiteY27" fmla="*/ 3437044 h 3784177"/>
              <a:gd name="connsiteX28" fmla="*/ 5506940 w 8037833"/>
              <a:gd name="connsiteY28" fmla="*/ 3450999 h 3784177"/>
              <a:gd name="connsiteX29" fmla="*/ 5466372 w 8037833"/>
              <a:gd name="connsiteY29" fmla="*/ 3463245 h 3784177"/>
              <a:gd name="connsiteX30" fmla="*/ 5395833 w 8037833"/>
              <a:gd name="connsiteY30" fmla="*/ 3493194 h 3784177"/>
              <a:gd name="connsiteX31" fmla="*/ 5305325 w 8037833"/>
              <a:gd name="connsiteY31" fmla="*/ 3505200 h 3784177"/>
              <a:gd name="connsiteX32" fmla="*/ 5223043 w 8037833"/>
              <a:gd name="connsiteY32" fmla="*/ 3491664 h 3784177"/>
              <a:gd name="connsiteX33" fmla="*/ 5217733 w 8037833"/>
              <a:gd name="connsiteY33" fmla="*/ 3500463 h 3784177"/>
              <a:gd name="connsiteX34" fmla="*/ 5167992 w 8037833"/>
              <a:gd name="connsiteY34" fmla="*/ 3504085 h 3784177"/>
              <a:gd name="connsiteX35" fmla="*/ 4987020 w 8037833"/>
              <a:gd name="connsiteY35" fmla="*/ 3461263 h 3784177"/>
              <a:gd name="connsiteX36" fmla="*/ 4890003 w 8037833"/>
              <a:gd name="connsiteY36" fmla="*/ 3469874 h 3784177"/>
              <a:gd name="connsiteX37" fmla="*/ 4856654 w 8037833"/>
              <a:gd name="connsiteY37" fmla="*/ 3481880 h 3784177"/>
              <a:gd name="connsiteX38" fmla="*/ 4800711 w 8037833"/>
              <a:gd name="connsiteY38" fmla="*/ 3501441 h 3784177"/>
              <a:gd name="connsiteX39" fmla="*/ 4761569 w 8037833"/>
              <a:gd name="connsiteY39" fmla="*/ 3538103 h 3784177"/>
              <a:gd name="connsiteX40" fmla="*/ 4713734 w 8037833"/>
              <a:gd name="connsiteY40" fmla="*/ 3545724 h 3784177"/>
              <a:gd name="connsiteX41" fmla="*/ 4699169 w 8037833"/>
              <a:gd name="connsiteY41" fmla="*/ 3518988 h 3784177"/>
              <a:gd name="connsiteX42" fmla="*/ 4649120 w 8037833"/>
              <a:gd name="connsiteY42" fmla="*/ 3536392 h 3784177"/>
              <a:gd name="connsiteX43" fmla="*/ 4573578 w 8037833"/>
              <a:gd name="connsiteY43" fmla="*/ 3565923 h 3784177"/>
              <a:gd name="connsiteX44" fmla="*/ 4529117 w 8037833"/>
              <a:gd name="connsiteY44" fmla="*/ 3575592 h 3784177"/>
              <a:gd name="connsiteX45" fmla="*/ 4408641 w 8037833"/>
              <a:gd name="connsiteY45" fmla="*/ 3610000 h 3784177"/>
              <a:gd name="connsiteX46" fmla="*/ 4356402 w 8037833"/>
              <a:gd name="connsiteY46" fmla="*/ 3642792 h 3784177"/>
              <a:gd name="connsiteX47" fmla="*/ 4270245 w 8037833"/>
              <a:gd name="connsiteY47" fmla="*/ 3665789 h 3784177"/>
              <a:gd name="connsiteX48" fmla="*/ 4208725 w 8037833"/>
              <a:gd name="connsiteY48" fmla="*/ 3704841 h 3784177"/>
              <a:gd name="connsiteX49" fmla="*/ 4201632 w 8037833"/>
              <a:gd name="connsiteY49" fmla="*/ 3702602 h 3784177"/>
              <a:gd name="connsiteX50" fmla="*/ 4191289 w 8037833"/>
              <a:gd name="connsiteY50" fmla="*/ 3702380 h 3784177"/>
              <a:gd name="connsiteX51" fmla="*/ 4191039 w 8037833"/>
              <a:gd name="connsiteY51" fmla="*/ 3702831 h 3784177"/>
              <a:gd name="connsiteX52" fmla="*/ 4181340 w 8037833"/>
              <a:gd name="connsiteY52" fmla="*/ 3701729 h 3784177"/>
              <a:gd name="connsiteX53" fmla="*/ 4133816 w 8037833"/>
              <a:gd name="connsiteY53" fmla="*/ 3690565 h 3784177"/>
              <a:gd name="connsiteX54" fmla="*/ 4071732 w 8037833"/>
              <a:gd name="connsiteY54" fmla="*/ 3732513 h 3784177"/>
              <a:gd name="connsiteX55" fmla="*/ 4045924 w 8037833"/>
              <a:gd name="connsiteY55" fmla="*/ 3739404 h 3784177"/>
              <a:gd name="connsiteX56" fmla="*/ 4032171 w 8037833"/>
              <a:gd name="connsiteY56" fmla="*/ 3745523 h 3784177"/>
              <a:gd name="connsiteX57" fmla="*/ 4031335 w 8037833"/>
              <a:gd name="connsiteY57" fmla="*/ 3747479 h 3784177"/>
              <a:gd name="connsiteX58" fmla="*/ 3985774 w 8037833"/>
              <a:gd name="connsiteY58" fmla="*/ 3736547 h 3784177"/>
              <a:gd name="connsiteX59" fmla="*/ 3979769 w 8037833"/>
              <a:gd name="connsiteY59" fmla="*/ 3738769 h 3784177"/>
              <a:gd name="connsiteX60" fmla="*/ 3950014 w 8037833"/>
              <a:gd name="connsiteY60" fmla="*/ 3726942 h 3784177"/>
              <a:gd name="connsiteX61" fmla="*/ 3934671 w 8037833"/>
              <a:gd name="connsiteY61" fmla="*/ 3723339 h 3784177"/>
              <a:gd name="connsiteX62" fmla="*/ 3930274 w 8037833"/>
              <a:gd name="connsiteY62" fmla="*/ 3717148 h 3784177"/>
              <a:gd name="connsiteX63" fmla="*/ 3907660 w 8037833"/>
              <a:gd name="connsiteY63" fmla="*/ 3714456 h 3784177"/>
              <a:gd name="connsiteX64" fmla="*/ 3905087 w 8037833"/>
              <a:gd name="connsiteY64" fmla="*/ 3716098 h 3784177"/>
              <a:gd name="connsiteX65" fmla="*/ 3886347 w 8037833"/>
              <a:gd name="connsiteY65" fmla="*/ 3706620 h 3784177"/>
              <a:gd name="connsiteX66" fmla="*/ 3870533 w 8037833"/>
              <a:gd name="connsiteY66" fmla="*/ 3689905 h 3784177"/>
              <a:gd name="connsiteX67" fmla="*/ 3678563 w 8037833"/>
              <a:gd name="connsiteY67" fmla="*/ 3694486 h 3784177"/>
              <a:gd name="connsiteX68" fmla="*/ 3524121 w 8037833"/>
              <a:gd name="connsiteY68" fmla="*/ 3642736 h 3784177"/>
              <a:gd name="connsiteX69" fmla="*/ 3432153 w 8037833"/>
              <a:gd name="connsiteY69" fmla="*/ 3667780 h 3784177"/>
              <a:gd name="connsiteX70" fmla="*/ 3373519 w 8037833"/>
              <a:gd name="connsiteY70" fmla="*/ 3665785 h 3784177"/>
              <a:gd name="connsiteX71" fmla="*/ 3114267 w 8037833"/>
              <a:gd name="connsiteY71" fmla="*/ 3638983 h 3784177"/>
              <a:gd name="connsiteX72" fmla="*/ 3048270 w 8037833"/>
              <a:gd name="connsiteY72" fmla="*/ 3649949 h 3784177"/>
              <a:gd name="connsiteX73" fmla="*/ 2989722 w 8037833"/>
              <a:gd name="connsiteY73" fmla="*/ 3623230 h 3784177"/>
              <a:gd name="connsiteX74" fmla="*/ 2965734 w 8037833"/>
              <a:gd name="connsiteY74" fmla="*/ 3635676 h 3784177"/>
              <a:gd name="connsiteX75" fmla="*/ 2961603 w 8037833"/>
              <a:gd name="connsiteY75" fmla="*/ 3638221 h 3784177"/>
              <a:gd name="connsiteX76" fmla="*/ 2944959 w 8037833"/>
              <a:gd name="connsiteY76" fmla="*/ 3639723 h 3784177"/>
              <a:gd name="connsiteX77" fmla="*/ 2940402 w 8037833"/>
              <a:gd name="connsiteY77" fmla="*/ 3651000 h 3784177"/>
              <a:gd name="connsiteX78" fmla="*/ 2915449 w 8037833"/>
              <a:gd name="connsiteY78" fmla="*/ 3661039 h 3784177"/>
              <a:gd name="connsiteX79" fmla="*/ 2884777 w 8037833"/>
              <a:gd name="connsiteY79" fmla="*/ 3660775 h 3784177"/>
              <a:gd name="connsiteX80" fmla="*/ 2739034 w 8037833"/>
              <a:gd name="connsiteY80" fmla="*/ 3647396 h 3784177"/>
              <a:gd name="connsiteX81" fmla="*/ 2651827 w 8037833"/>
              <a:gd name="connsiteY81" fmla="*/ 3646306 h 3784177"/>
              <a:gd name="connsiteX82" fmla="*/ 2618680 w 8037833"/>
              <a:gd name="connsiteY82" fmla="*/ 3656755 h 3784177"/>
              <a:gd name="connsiteX83" fmla="*/ 2572404 w 8037833"/>
              <a:gd name="connsiteY83" fmla="*/ 3664043 h 3784177"/>
              <a:gd name="connsiteX84" fmla="*/ 2490721 w 8037833"/>
              <a:gd name="connsiteY84" fmla="*/ 3685313 h 3784177"/>
              <a:gd name="connsiteX85" fmla="*/ 2423704 w 8037833"/>
              <a:gd name="connsiteY85" fmla="*/ 3658079 h 3784177"/>
              <a:gd name="connsiteX86" fmla="*/ 2301172 w 8037833"/>
              <a:gd name="connsiteY86" fmla="*/ 3663053 h 3784177"/>
              <a:gd name="connsiteX87" fmla="*/ 2294102 w 8037833"/>
              <a:gd name="connsiteY87" fmla="*/ 3671151 h 3784177"/>
              <a:gd name="connsiteX88" fmla="*/ 2238966 w 8037833"/>
              <a:gd name="connsiteY88" fmla="*/ 3668777 h 3784177"/>
              <a:gd name="connsiteX89" fmla="*/ 2082844 w 8037833"/>
              <a:gd name="connsiteY89" fmla="*/ 3631994 h 3784177"/>
              <a:gd name="connsiteX90" fmla="*/ 1938480 w 8037833"/>
              <a:gd name="connsiteY90" fmla="*/ 3601439 h 3784177"/>
              <a:gd name="connsiteX91" fmla="*/ 1900166 w 8037833"/>
              <a:gd name="connsiteY91" fmla="*/ 3609358 h 3784177"/>
              <a:gd name="connsiteX92" fmla="*/ 1835976 w 8037833"/>
              <a:gd name="connsiteY92" fmla="*/ 3622065 h 3784177"/>
              <a:gd name="connsiteX93" fmla="*/ 1787830 w 8037833"/>
              <a:gd name="connsiteY93" fmla="*/ 3633173 h 3784177"/>
              <a:gd name="connsiteX94" fmla="*/ 1734224 w 8037833"/>
              <a:gd name="connsiteY94" fmla="*/ 3655593 h 3784177"/>
              <a:gd name="connsiteX95" fmla="*/ 1721989 w 8037833"/>
              <a:gd name="connsiteY95" fmla="*/ 3627298 h 3784177"/>
              <a:gd name="connsiteX96" fmla="*/ 1664576 w 8037833"/>
              <a:gd name="connsiteY96" fmla="*/ 3638572 h 3784177"/>
              <a:gd name="connsiteX97" fmla="*/ 1577459 w 8037833"/>
              <a:gd name="connsiteY97" fmla="*/ 3658824 h 3784177"/>
              <a:gd name="connsiteX98" fmla="*/ 1527269 w 8037833"/>
              <a:gd name="connsiteY98" fmla="*/ 3663088 h 3784177"/>
              <a:gd name="connsiteX99" fmla="*/ 1390118 w 8037833"/>
              <a:gd name="connsiteY99" fmla="*/ 3682789 h 3784177"/>
              <a:gd name="connsiteX100" fmla="*/ 1252698 w 8037833"/>
              <a:gd name="connsiteY100" fmla="*/ 3708662 h 3784177"/>
              <a:gd name="connsiteX101" fmla="*/ 1171039 w 8037833"/>
              <a:gd name="connsiteY101" fmla="*/ 3758642 h 3784177"/>
              <a:gd name="connsiteX102" fmla="*/ 1058106 w 8037833"/>
              <a:gd name="connsiteY102" fmla="*/ 3776166 h 3784177"/>
              <a:gd name="connsiteX103" fmla="*/ 1039167 w 8037833"/>
              <a:gd name="connsiteY103" fmla="*/ 3784177 h 3784177"/>
              <a:gd name="connsiteX104" fmla="*/ 1012958 w 8037833"/>
              <a:gd name="connsiteY104" fmla="*/ 3779206 h 3784177"/>
              <a:gd name="connsiteX105" fmla="*/ 907906 w 8037833"/>
              <a:gd name="connsiteY105" fmla="*/ 3757678 h 3784177"/>
              <a:gd name="connsiteX106" fmla="*/ 825226 w 8037833"/>
              <a:gd name="connsiteY106" fmla="*/ 3726369 h 3784177"/>
              <a:gd name="connsiteX107" fmla="*/ 722264 w 8037833"/>
              <a:gd name="connsiteY107" fmla="*/ 3747612 h 3784177"/>
              <a:gd name="connsiteX108" fmla="*/ 659460 w 8037833"/>
              <a:gd name="connsiteY108" fmla="*/ 3740429 h 3784177"/>
              <a:gd name="connsiteX109" fmla="*/ 556552 w 8037833"/>
              <a:gd name="connsiteY109" fmla="*/ 3739124 h 3784177"/>
              <a:gd name="connsiteX110" fmla="*/ 445444 w 8037833"/>
              <a:gd name="connsiteY110" fmla="*/ 3764831 h 3784177"/>
              <a:gd name="connsiteX111" fmla="*/ 393295 w 8037833"/>
              <a:gd name="connsiteY111" fmla="*/ 3753097 h 3784177"/>
              <a:gd name="connsiteX112" fmla="*/ 339711 w 8037833"/>
              <a:gd name="connsiteY112" fmla="*/ 3718242 h 3784177"/>
              <a:gd name="connsiteX113" fmla="*/ 222239 w 8037833"/>
              <a:gd name="connsiteY113" fmla="*/ 3672335 h 3784177"/>
              <a:gd name="connsiteX114" fmla="*/ 163578 w 8037833"/>
              <a:gd name="connsiteY114" fmla="*/ 3656292 h 3784177"/>
              <a:gd name="connsiteX115" fmla="*/ 72220 w 8037833"/>
              <a:gd name="connsiteY115" fmla="*/ 3645272 h 3784177"/>
              <a:gd name="connsiteX116" fmla="*/ 44395 w 8037833"/>
              <a:gd name="connsiteY116" fmla="*/ 3639455 h 3784177"/>
              <a:gd name="connsiteX117" fmla="*/ 1962 w 8037833"/>
              <a:gd name="connsiteY117" fmla="*/ 3635948 h 3784177"/>
              <a:gd name="connsiteX118" fmla="*/ 0 w 8037833"/>
              <a:gd name="connsiteY118" fmla="*/ 3635261 h 3784177"/>
              <a:gd name="connsiteX119" fmla="*/ 0 w 8037833"/>
              <a:gd name="connsiteY119"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462092 w 8037833"/>
              <a:gd name="connsiteY19" fmla="*/ 3373529 h 3784177"/>
              <a:gd name="connsiteX20" fmla="*/ 6352283 w 8037833"/>
              <a:gd name="connsiteY20" fmla="*/ 3374762 h 3784177"/>
              <a:gd name="connsiteX21" fmla="*/ 6111718 w 8037833"/>
              <a:gd name="connsiteY21" fmla="*/ 3357536 h 3784177"/>
              <a:gd name="connsiteX22" fmla="*/ 6022263 w 8037833"/>
              <a:gd name="connsiteY22" fmla="*/ 3359057 h 3784177"/>
              <a:gd name="connsiteX23" fmla="*/ 5891274 w 8037833"/>
              <a:gd name="connsiteY23" fmla="*/ 3397681 h 3784177"/>
              <a:gd name="connsiteX24" fmla="*/ 5835383 w 8037833"/>
              <a:gd name="connsiteY24" fmla="*/ 3377529 h 3784177"/>
              <a:gd name="connsiteX25" fmla="*/ 5746050 w 8037833"/>
              <a:gd name="connsiteY25" fmla="*/ 3426142 h 3784177"/>
              <a:gd name="connsiteX26" fmla="*/ 5613670 w 8037833"/>
              <a:gd name="connsiteY26" fmla="*/ 3428671 h 3784177"/>
              <a:gd name="connsiteX27" fmla="*/ 5535334 w 8037833"/>
              <a:gd name="connsiteY27" fmla="*/ 3437044 h 3784177"/>
              <a:gd name="connsiteX28" fmla="*/ 5506940 w 8037833"/>
              <a:gd name="connsiteY28" fmla="*/ 3450999 h 3784177"/>
              <a:gd name="connsiteX29" fmla="*/ 5466372 w 8037833"/>
              <a:gd name="connsiteY29" fmla="*/ 3463245 h 3784177"/>
              <a:gd name="connsiteX30" fmla="*/ 5395833 w 8037833"/>
              <a:gd name="connsiteY30" fmla="*/ 3493194 h 3784177"/>
              <a:gd name="connsiteX31" fmla="*/ 5305325 w 8037833"/>
              <a:gd name="connsiteY31" fmla="*/ 3505200 h 3784177"/>
              <a:gd name="connsiteX32" fmla="*/ 5223043 w 8037833"/>
              <a:gd name="connsiteY32" fmla="*/ 3491664 h 3784177"/>
              <a:gd name="connsiteX33" fmla="*/ 5217733 w 8037833"/>
              <a:gd name="connsiteY33" fmla="*/ 3500463 h 3784177"/>
              <a:gd name="connsiteX34" fmla="*/ 5167992 w 8037833"/>
              <a:gd name="connsiteY34" fmla="*/ 3504085 h 3784177"/>
              <a:gd name="connsiteX35" fmla="*/ 4987020 w 8037833"/>
              <a:gd name="connsiteY35" fmla="*/ 3461263 h 3784177"/>
              <a:gd name="connsiteX36" fmla="*/ 4890003 w 8037833"/>
              <a:gd name="connsiteY36" fmla="*/ 3469874 h 3784177"/>
              <a:gd name="connsiteX37" fmla="*/ 4856654 w 8037833"/>
              <a:gd name="connsiteY37" fmla="*/ 3481880 h 3784177"/>
              <a:gd name="connsiteX38" fmla="*/ 4800711 w 8037833"/>
              <a:gd name="connsiteY38" fmla="*/ 3501441 h 3784177"/>
              <a:gd name="connsiteX39" fmla="*/ 4761569 w 8037833"/>
              <a:gd name="connsiteY39" fmla="*/ 3538103 h 3784177"/>
              <a:gd name="connsiteX40" fmla="*/ 4713734 w 8037833"/>
              <a:gd name="connsiteY40" fmla="*/ 3545724 h 3784177"/>
              <a:gd name="connsiteX41" fmla="*/ 4699169 w 8037833"/>
              <a:gd name="connsiteY41" fmla="*/ 3518988 h 3784177"/>
              <a:gd name="connsiteX42" fmla="*/ 4649120 w 8037833"/>
              <a:gd name="connsiteY42" fmla="*/ 3536392 h 3784177"/>
              <a:gd name="connsiteX43" fmla="*/ 4573578 w 8037833"/>
              <a:gd name="connsiteY43" fmla="*/ 3565923 h 3784177"/>
              <a:gd name="connsiteX44" fmla="*/ 4529117 w 8037833"/>
              <a:gd name="connsiteY44" fmla="*/ 3575592 h 3784177"/>
              <a:gd name="connsiteX45" fmla="*/ 4408641 w 8037833"/>
              <a:gd name="connsiteY45" fmla="*/ 3610000 h 3784177"/>
              <a:gd name="connsiteX46" fmla="*/ 4356402 w 8037833"/>
              <a:gd name="connsiteY46" fmla="*/ 3642792 h 3784177"/>
              <a:gd name="connsiteX47" fmla="*/ 4270245 w 8037833"/>
              <a:gd name="connsiteY47" fmla="*/ 3665789 h 3784177"/>
              <a:gd name="connsiteX48" fmla="*/ 4208725 w 8037833"/>
              <a:gd name="connsiteY48" fmla="*/ 3704841 h 3784177"/>
              <a:gd name="connsiteX49" fmla="*/ 4201632 w 8037833"/>
              <a:gd name="connsiteY49" fmla="*/ 3702602 h 3784177"/>
              <a:gd name="connsiteX50" fmla="*/ 4191289 w 8037833"/>
              <a:gd name="connsiteY50" fmla="*/ 3702380 h 3784177"/>
              <a:gd name="connsiteX51" fmla="*/ 4191039 w 8037833"/>
              <a:gd name="connsiteY51" fmla="*/ 3702831 h 3784177"/>
              <a:gd name="connsiteX52" fmla="*/ 4181340 w 8037833"/>
              <a:gd name="connsiteY52" fmla="*/ 3701729 h 3784177"/>
              <a:gd name="connsiteX53" fmla="*/ 4133816 w 8037833"/>
              <a:gd name="connsiteY53" fmla="*/ 3690565 h 3784177"/>
              <a:gd name="connsiteX54" fmla="*/ 4071732 w 8037833"/>
              <a:gd name="connsiteY54" fmla="*/ 3732513 h 3784177"/>
              <a:gd name="connsiteX55" fmla="*/ 4045924 w 8037833"/>
              <a:gd name="connsiteY55" fmla="*/ 3739404 h 3784177"/>
              <a:gd name="connsiteX56" fmla="*/ 4032171 w 8037833"/>
              <a:gd name="connsiteY56" fmla="*/ 3745523 h 3784177"/>
              <a:gd name="connsiteX57" fmla="*/ 4031335 w 8037833"/>
              <a:gd name="connsiteY57" fmla="*/ 3747479 h 3784177"/>
              <a:gd name="connsiteX58" fmla="*/ 3985774 w 8037833"/>
              <a:gd name="connsiteY58" fmla="*/ 3736547 h 3784177"/>
              <a:gd name="connsiteX59" fmla="*/ 3979769 w 8037833"/>
              <a:gd name="connsiteY59" fmla="*/ 3738769 h 3784177"/>
              <a:gd name="connsiteX60" fmla="*/ 3950014 w 8037833"/>
              <a:gd name="connsiteY60" fmla="*/ 3726942 h 3784177"/>
              <a:gd name="connsiteX61" fmla="*/ 3934671 w 8037833"/>
              <a:gd name="connsiteY61" fmla="*/ 3723339 h 3784177"/>
              <a:gd name="connsiteX62" fmla="*/ 3930274 w 8037833"/>
              <a:gd name="connsiteY62" fmla="*/ 3717148 h 3784177"/>
              <a:gd name="connsiteX63" fmla="*/ 3907660 w 8037833"/>
              <a:gd name="connsiteY63" fmla="*/ 3714456 h 3784177"/>
              <a:gd name="connsiteX64" fmla="*/ 3905087 w 8037833"/>
              <a:gd name="connsiteY64" fmla="*/ 3716098 h 3784177"/>
              <a:gd name="connsiteX65" fmla="*/ 3886347 w 8037833"/>
              <a:gd name="connsiteY65" fmla="*/ 3706620 h 3784177"/>
              <a:gd name="connsiteX66" fmla="*/ 3870533 w 8037833"/>
              <a:gd name="connsiteY66" fmla="*/ 3689905 h 3784177"/>
              <a:gd name="connsiteX67" fmla="*/ 3678563 w 8037833"/>
              <a:gd name="connsiteY67" fmla="*/ 3694486 h 3784177"/>
              <a:gd name="connsiteX68" fmla="*/ 3524121 w 8037833"/>
              <a:gd name="connsiteY68" fmla="*/ 3642736 h 3784177"/>
              <a:gd name="connsiteX69" fmla="*/ 3432153 w 8037833"/>
              <a:gd name="connsiteY69" fmla="*/ 3667780 h 3784177"/>
              <a:gd name="connsiteX70" fmla="*/ 3373519 w 8037833"/>
              <a:gd name="connsiteY70" fmla="*/ 3665785 h 3784177"/>
              <a:gd name="connsiteX71" fmla="*/ 3114267 w 8037833"/>
              <a:gd name="connsiteY71" fmla="*/ 3638983 h 3784177"/>
              <a:gd name="connsiteX72" fmla="*/ 3048270 w 8037833"/>
              <a:gd name="connsiteY72" fmla="*/ 3649949 h 3784177"/>
              <a:gd name="connsiteX73" fmla="*/ 2989722 w 8037833"/>
              <a:gd name="connsiteY73" fmla="*/ 3623230 h 3784177"/>
              <a:gd name="connsiteX74" fmla="*/ 2965734 w 8037833"/>
              <a:gd name="connsiteY74" fmla="*/ 3635676 h 3784177"/>
              <a:gd name="connsiteX75" fmla="*/ 2961603 w 8037833"/>
              <a:gd name="connsiteY75" fmla="*/ 3638221 h 3784177"/>
              <a:gd name="connsiteX76" fmla="*/ 2944959 w 8037833"/>
              <a:gd name="connsiteY76" fmla="*/ 3639723 h 3784177"/>
              <a:gd name="connsiteX77" fmla="*/ 2940402 w 8037833"/>
              <a:gd name="connsiteY77" fmla="*/ 3651000 h 3784177"/>
              <a:gd name="connsiteX78" fmla="*/ 2915449 w 8037833"/>
              <a:gd name="connsiteY78" fmla="*/ 3661039 h 3784177"/>
              <a:gd name="connsiteX79" fmla="*/ 2884777 w 8037833"/>
              <a:gd name="connsiteY79" fmla="*/ 3660775 h 3784177"/>
              <a:gd name="connsiteX80" fmla="*/ 2739034 w 8037833"/>
              <a:gd name="connsiteY80" fmla="*/ 3647396 h 3784177"/>
              <a:gd name="connsiteX81" fmla="*/ 2651827 w 8037833"/>
              <a:gd name="connsiteY81" fmla="*/ 3646306 h 3784177"/>
              <a:gd name="connsiteX82" fmla="*/ 2618680 w 8037833"/>
              <a:gd name="connsiteY82" fmla="*/ 3656755 h 3784177"/>
              <a:gd name="connsiteX83" fmla="*/ 2572404 w 8037833"/>
              <a:gd name="connsiteY83" fmla="*/ 3664043 h 3784177"/>
              <a:gd name="connsiteX84" fmla="*/ 2490721 w 8037833"/>
              <a:gd name="connsiteY84" fmla="*/ 3685313 h 3784177"/>
              <a:gd name="connsiteX85" fmla="*/ 2423704 w 8037833"/>
              <a:gd name="connsiteY85" fmla="*/ 3658079 h 3784177"/>
              <a:gd name="connsiteX86" fmla="*/ 2301172 w 8037833"/>
              <a:gd name="connsiteY86" fmla="*/ 3663053 h 3784177"/>
              <a:gd name="connsiteX87" fmla="*/ 2294102 w 8037833"/>
              <a:gd name="connsiteY87" fmla="*/ 3671151 h 3784177"/>
              <a:gd name="connsiteX88" fmla="*/ 2238966 w 8037833"/>
              <a:gd name="connsiteY88" fmla="*/ 3668777 h 3784177"/>
              <a:gd name="connsiteX89" fmla="*/ 2082844 w 8037833"/>
              <a:gd name="connsiteY89" fmla="*/ 3631994 h 3784177"/>
              <a:gd name="connsiteX90" fmla="*/ 1938480 w 8037833"/>
              <a:gd name="connsiteY90" fmla="*/ 3601439 h 3784177"/>
              <a:gd name="connsiteX91" fmla="*/ 1900166 w 8037833"/>
              <a:gd name="connsiteY91" fmla="*/ 3609358 h 3784177"/>
              <a:gd name="connsiteX92" fmla="*/ 1835976 w 8037833"/>
              <a:gd name="connsiteY92" fmla="*/ 3622065 h 3784177"/>
              <a:gd name="connsiteX93" fmla="*/ 1787830 w 8037833"/>
              <a:gd name="connsiteY93" fmla="*/ 3633173 h 3784177"/>
              <a:gd name="connsiteX94" fmla="*/ 1734224 w 8037833"/>
              <a:gd name="connsiteY94" fmla="*/ 3655593 h 3784177"/>
              <a:gd name="connsiteX95" fmla="*/ 1721989 w 8037833"/>
              <a:gd name="connsiteY95" fmla="*/ 3627298 h 3784177"/>
              <a:gd name="connsiteX96" fmla="*/ 1664576 w 8037833"/>
              <a:gd name="connsiteY96" fmla="*/ 3638572 h 3784177"/>
              <a:gd name="connsiteX97" fmla="*/ 1577459 w 8037833"/>
              <a:gd name="connsiteY97" fmla="*/ 3658824 h 3784177"/>
              <a:gd name="connsiteX98" fmla="*/ 1527269 w 8037833"/>
              <a:gd name="connsiteY98" fmla="*/ 3663088 h 3784177"/>
              <a:gd name="connsiteX99" fmla="*/ 1390118 w 8037833"/>
              <a:gd name="connsiteY99" fmla="*/ 3682789 h 3784177"/>
              <a:gd name="connsiteX100" fmla="*/ 1252698 w 8037833"/>
              <a:gd name="connsiteY100" fmla="*/ 3708662 h 3784177"/>
              <a:gd name="connsiteX101" fmla="*/ 1171039 w 8037833"/>
              <a:gd name="connsiteY101" fmla="*/ 3758642 h 3784177"/>
              <a:gd name="connsiteX102" fmla="*/ 1058106 w 8037833"/>
              <a:gd name="connsiteY102" fmla="*/ 3776166 h 3784177"/>
              <a:gd name="connsiteX103" fmla="*/ 1039167 w 8037833"/>
              <a:gd name="connsiteY103" fmla="*/ 3784177 h 3784177"/>
              <a:gd name="connsiteX104" fmla="*/ 1012958 w 8037833"/>
              <a:gd name="connsiteY104" fmla="*/ 3779206 h 3784177"/>
              <a:gd name="connsiteX105" fmla="*/ 907906 w 8037833"/>
              <a:gd name="connsiteY105" fmla="*/ 3757678 h 3784177"/>
              <a:gd name="connsiteX106" fmla="*/ 825226 w 8037833"/>
              <a:gd name="connsiteY106" fmla="*/ 3726369 h 3784177"/>
              <a:gd name="connsiteX107" fmla="*/ 722264 w 8037833"/>
              <a:gd name="connsiteY107" fmla="*/ 3747612 h 3784177"/>
              <a:gd name="connsiteX108" fmla="*/ 659460 w 8037833"/>
              <a:gd name="connsiteY108" fmla="*/ 3740429 h 3784177"/>
              <a:gd name="connsiteX109" fmla="*/ 556552 w 8037833"/>
              <a:gd name="connsiteY109" fmla="*/ 3739124 h 3784177"/>
              <a:gd name="connsiteX110" fmla="*/ 445444 w 8037833"/>
              <a:gd name="connsiteY110" fmla="*/ 3764831 h 3784177"/>
              <a:gd name="connsiteX111" fmla="*/ 393295 w 8037833"/>
              <a:gd name="connsiteY111" fmla="*/ 3753097 h 3784177"/>
              <a:gd name="connsiteX112" fmla="*/ 339711 w 8037833"/>
              <a:gd name="connsiteY112" fmla="*/ 3718242 h 3784177"/>
              <a:gd name="connsiteX113" fmla="*/ 222239 w 8037833"/>
              <a:gd name="connsiteY113" fmla="*/ 3672335 h 3784177"/>
              <a:gd name="connsiteX114" fmla="*/ 163578 w 8037833"/>
              <a:gd name="connsiteY114" fmla="*/ 3656292 h 3784177"/>
              <a:gd name="connsiteX115" fmla="*/ 72220 w 8037833"/>
              <a:gd name="connsiteY115" fmla="*/ 3645272 h 3784177"/>
              <a:gd name="connsiteX116" fmla="*/ 44395 w 8037833"/>
              <a:gd name="connsiteY116" fmla="*/ 3639455 h 3784177"/>
              <a:gd name="connsiteX117" fmla="*/ 1962 w 8037833"/>
              <a:gd name="connsiteY117" fmla="*/ 3635948 h 3784177"/>
              <a:gd name="connsiteX118" fmla="*/ 0 w 8037833"/>
              <a:gd name="connsiteY118" fmla="*/ 3635261 h 3784177"/>
              <a:gd name="connsiteX119" fmla="*/ 0 w 8037833"/>
              <a:gd name="connsiteY119"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835383 w 8037833"/>
              <a:gd name="connsiteY23" fmla="*/ 3377529 h 3784177"/>
              <a:gd name="connsiteX24" fmla="*/ 5746050 w 8037833"/>
              <a:gd name="connsiteY24" fmla="*/ 3426142 h 3784177"/>
              <a:gd name="connsiteX25" fmla="*/ 5613670 w 8037833"/>
              <a:gd name="connsiteY25" fmla="*/ 3428671 h 3784177"/>
              <a:gd name="connsiteX26" fmla="*/ 5535334 w 8037833"/>
              <a:gd name="connsiteY26" fmla="*/ 3437044 h 3784177"/>
              <a:gd name="connsiteX27" fmla="*/ 5506940 w 8037833"/>
              <a:gd name="connsiteY27" fmla="*/ 3450999 h 3784177"/>
              <a:gd name="connsiteX28" fmla="*/ 5466372 w 8037833"/>
              <a:gd name="connsiteY28" fmla="*/ 3463245 h 3784177"/>
              <a:gd name="connsiteX29" fmla="*/ 5395833 w 8037833"/>
              <a:gd name="connsiteY29" fmla="*/ 3493194 h 3784177"/>
              <a:gd name="connsiteX30" fmla="*/ 5305325 w 8037833"/>
              <a:gd name="connsiteY30" fmla="*/ 3505200 h 3784177"/>
              <a:gd name="connsiteX31" fmla="*/ 5223043 w 8037833"/>
              <a:gd name="connsiteY31" fmla="*/ 3491664 h 3784177"/>
              <a:gd name="connsiteX32" fmla="*/ 5217733 w 8037833"/>
              <a:gd name="connsiteY32" fmla="*/ 3500463 h 3784177"/>
              <a:gd name="connsiteX33" fmla="*/ 5167992 w 8037833"/>
              <a:gd name="connsiteY33" fmla="*/ 3504085 h 3784177"/>
              <a:gd name="connsiteX34" fmla="*/ 4987020 w 8037833"/>
              <a:gd name="connsiteY34" fmla="*/ 3461263 h 3784177"/>
              <a:gd name="connsiteX35" fmla="*/ 4890003 w 8037833"/>
              <a:gd name="connsiteY35" fmla="*/ 3469874 h 3784177"/>
              <a:gd name="connsiteX36" fmla="*/ 4856654 w 8037833"/>
              <a:gd name="connsiteY36" fmla="*/ 3481880 h 3784177"/>
              <a:gd name="connsiteX37" fmla="*/ 4800711 w 8037833"/>
              <a:gd name="connsiteY37" fmla="*/ 3501441 h 3784177"/>
              <a:gd name="connsiteX38" fmla="*/ 4761569 w 8037833"/>
              <a:gd name="connsiteY38" fmla="*/ 3538103 h 3784177"/>
              <a:gd name="connsiteX39" fmla="*/ 4713734 w 8037833"/>
              <a:gd name="connsiteY39" fmla="*/ 3545724 h 3784177"/>
              <a:gd name="connsiteX40" fmla="*/ 4699169 w 8037833"/>
              <a:gd name="connsiteY40" fmla="*/ 3518988 h 3784177"/>
              <a:gd name="connsiteX41" fmla="*/ 4649120 w 8037833"/>
              <a:gd name="connsiteY41" fmla="*/ 3536392 h 3784177"/>
              <a:gd name="connsiteX42" fmla="*/ 4573578 w 8037833"/>
              <a:gd name="connsiteY42" fmla="*/ 3565923 h 3784177"/>
              <a:gd name="connsiteX43" fmla="*/ 4529117 w 8037833"/>
              <a:gd name="connsiteY43" fmla="*/ 3575592 h 3784177"/>
              <a:gd name="connsiteX44" fmla="*/ 4408641 w 8037833"/>
              <a:gd name="connsiteY44" fmla="*/ 3610000 h 3784177"/>
              <a:gd name="connsiteX45" fmla="*/ 4356402 w 8037833"/>
              <a:gd name="connsiteY45" fmla="*/ 3642792 h 3784177"/>
              <a:gd name="connsiteX46" fmla="*/ 4270245 w 8037833"/>
              <a:gd name="connsiteY46" fmla="*/ 3665789 h 3784177"/>
              <a:gd name="connsiteX47" fmla="*/ 4208725 w 8037833"/>
              <a:gd name="connsiteY47" fmla="*/ 3704841 h 3784177"/>
              <a:gd name="connsiteX48" fmla="*/ 4201632 w 8037833"/>
              <a:gd name="connsiteY48" fmla="*/ 3702602 h 3784177"/>
              <a:gd name="connsiteX49" fmla="*/ 4191289 w 8037833"/>
              <a:gd name="connsiteY49" fmla="*/ 3702380 h 3784177"/>
              <a:gd name="connsiteX50" fmla="*/ 4191039 w 8037833"/>
              <a:gd name="connsiteY50" fmla="*/ 3702831 h 3784177"/>
              <a:gd name="connsiteX51" fmla="*/ 4181340 w 8037833"/>
              <a:gd name="connsiteY51" fmla="*/ 3701729 h 3784177"/>
              <a:gd name="connsiteX52" fmla="*/ 4133816 w 8037833"/>
              <a:gd name="connsiteY52" fmla="*/ 3690565 h 3784177"/>
              <a:gd name="connsiteX53" fmla="*/ 4071732 w 8037833"/>
              <a:gd name="connsiteY53" fmla="*/ 3732513 h 3784177"/>
              <a:gd name="connsiteX54" fmla="*/ 4045924 w 8037833"/>
              <a:gd name="connsiteY54" fmla="*/ 3739404 h 3784177"/>
              <a:gd name="connsiteX55" fmla="*/ 4032171 w 8037833"/>
              <a:gd name="connsiteY55" fmla="*/ 3745523 h 3784177"/>
              <a:gd name="connsiteX56" fmla="*/ 4031335 w 8037833"/>
              <a:gd name="connsiteY56" fmla="*/ 3747479 h 3784177"/>
              <a:gd name="connsiteX57" fmla="*/ 3985774 w 8037833"/>
              <a:gd name="connsiteY57" fmla="*/ 3736547 h 3784177"/>
              <a:gd name="connsiteX58" fmla="*/ 3979769 w 8037833"/>
              <a:gd name="connsiteY58" fmla="*/ 3738769 h 3784177"/>
              <a:gd name="connsiteX59" fmla="*/ 3950014 w 8037833"/>
              <a:gd name="connsiteY59" fmla="*/ 3726942 h 3784177"/>
              <a:gd name="connsiteX60" fmla="*/ 3934671 w 8037833"/>
              <a:gd name="connsiteY60" fmla="*/ 3723339 h 3784177"/>
              <a:gd name="connsiteX61" fmla="*/ 3930274 w 8037833"/>
              <a:gd name="connsiteY61" fmla="*/ 3717148 h 3784177"/>
              <a:gd name="connsiteX62" fmla="*/ 3907660 w 8037833"/>
              <a:gd name="connsiteY62" fmla="*/ 3714456 h 3784177"/>
              <a:gd name="connsiteX63" fmla="*/ 3905087 w 8037833"/>
              <a:gd name="connsiteY63" fmla="*/ 3716098 h 3784177"/>
              <a:gd name="connsiteX64" fmla="*/ 3886347 w 8037833"/>
              <a:gd name="connsiteY64" fmla="*/ 3706620 h 3784177"/>
              <a:gd name="connsiteX65" fmla="*/ 3870533 w 8037833"/>
              <a:gd name="connsiteY65" fmla="*/ 3689905 h 3784177"/>
              <a:gd name="connsiteX66" fmla="*/ 3678563 w 8037833"/>
              <a:gd name="connsiteY66" fmla="*/ 3694486 h 3784177"/>
              <a:gd name="connsiteX67" fmla="*/ 3524121 w 8037833"/>
              <a:gd name="connsiteY67" fmla="*/ 3642736 h 3784177"/>
              <a:gd name="connsiteX68" fmla="*/ 3432153 w 8037833"/>
              <a:gd name="connsiteY68" fmla="*/ 3667780 h 3784177"/>
              <a:gd name="connsiteX69" fmla="*/ 3373519 w 8037833"/>
              <a:gd name="connsiteY69" fmla="*/ 3665785 h 3784177"/>
              <a:gd name="connsiteX70" fmla="*/ 3114267 w 8037833"/>
              <a:gd name="connsiteY70" fmla="*/ 3638983 h 3784177"/>
              <a:gd name="connsiteX71" fmla="*/ 3048270 w 8037833"/>
              <a:gd name="connsiteY71" fmla="*/ 3649949 h 3784177"/>
              <a:gd name="connsiteX72" fmla="*/ 2989722 w 8037833"/>
              <a:gd name="connsiteY72" fmla="*/ 3623230 h 3784177"/>
              <a:gd name="connsiteX73" fmla="*/ 2965734 w 8037833"/>
              <a:gd name="connsiteY73" fmla="*/ 3635676 h 3784177"/>
              <a:gd name="connsiteX74" fmla="*/ 2961603 w 8037833"/>
              <a:gd name="connsiteY74" fmla="*/ 3638221 h 3784177"/>
              <a:gd name="connsiteX75" fmla="*/ 2944959 w 8037833"/>
              <a:gd name="connsiteY75" fmla="*/ 3639723 h 3784177"/>
              <a:gd name="connsiteX76" fmla="*/ 2940402 w 8037833"/>
              <a:gd name="connsiteY76" fmla="*/ 3651000 h 3784177"/>
              <a:gd name="connsiteX77" fmla="*/ 2915449 w 8037833"/>
              <a:gd name="connsiteY77" fmla="*/ 3661039 h 3784177"/>
              <a:gd name="connsiteX78" fmla="*/ 2884777 w 8037833"/>
              <a:gd name="connsiteY78" fmla="*/ 3660775 h 3784177"/>
              <a:gd name="connsiteX79" fmla="*/ 2739034 w 8037833"/>
              <a:gd name="connsiteY79" fmla="*/ 3647396 h 3784177"/>
              <a:gd name="connsiteX80" fmla="*/ 2651827 w 8037833"/>
              <a:gd name="connsiteY80" fmla="*/ 3646306 h 3784177"/>
              <a:gd name="connsiteX81" fmla="*/ 2618680 w 8037833"/>
              <a:gd name="connsiteY81" fmla="*/ 3656755 h 3784177"/>
              <a:gd name="connsiteX82" fmla="*/ 2572404 w 8037833"/>
              <a:gd name="connsiteY82" fmla="*/ 3664043 h 3784177"/>
              <a:gd name="connsiteX83" fmla="*/ 2490721 w 8037833"/>
              <a:gd name="connsiteY83" fmla="*/ 3685313 h 3784177"/>
              <a:gd name="connsiteX84" fmla="*/ 2423704 w 8037833"/>
              <a:gd name="connsiteY84" fmla="*/ 3658079 h 3784177"/>
              <a:gd name="connsiteX85" fmla="*/ 2301172 w 8037833"/>
              <a:gd name="connsiteY85" fmla="*/ 3663053 h 3784177"/>
              <a:gd name="connsiteX86" fmla="*/ 2294102 w 8037833"/>
              <a:gd name="connsiteY86" fmla="*/ 3671151 h 3784177"/>
              <a:gd name="connsiteX87" fmla="*/ 2238966 w 8037833"/>
              <a:gd name="connsiteY87" fmla="*/ 3668777 h 3784177"/>
              <a:gd name="connsiteX88" fmla="*/ 2082844 w 8037833"/>
              <a:gd name="connsiteY88" fmla="*/ 3631994 h 3784177"/>
              <a:gd name="connsiteX89" fmla="*/ 1938480 w 8037833"/>
              <a:gd name="connsiteY89" fmla="*/ 3601439 h 3784177"/>
              <a:gd name="connsiteX90" fmla="*/ 1900166 w 8037833"/>
              <a:gd name="connsiteY90" fmla="*/ 3609358 h 3784177"/>
              <a:gd name="connsiteX91" fmla="*/ 1835976 w 8037833"/>
              <a:gd name="connsiteY91" fmla="*/ 3622065 h 3784177"/>
              <a:gd name="connsiteX92" fmla="*/ 1787830 w 8037833"/>
              <a:gd name="connsiteY92" fmla="*/ 3633173 h 3784177"/>
              <a:gd name="connsiteX93" fmla="*/ 1734224 w 8037833"/>
              <a:gd name="connsiteY93" fmla="*/ 3655593 h 3784177"/>
              <a:gd name="connsiteX94" fmla="*/ 1721989 w 8037833"/>
              <a:gd name="connsiteY94" fmla="*/ 3627298 h 3784177"/>
              <a:gd name="connsiteX95" fmla="*/ 1664576 w 8037833"/>
              <a:gd name="connsiteY95" fmla="*/ 3638572 h 3784177"/>
              <a:gd name="connsiteX96" fmla="*/ 1577459 w 8037833"/>
              <a:gd name="connsiteY96" fmla="*/ 3658824 h 3784177"/>
              <a:gd name="connsiteX97" fmla="*/ 1527269 w 8037833"/>
              <a:gd name="connsiteY97" fmla="*/ 3663088 h 3784177"/>
              <a:gd name="connsiteX98" fmla="*/ 1390118 w 8037833"/>
              <a:gd name="connsiteY98" fmla="*/ 3682789 h 3784177"/>
              <a:gd name="connsiteX99" fmla="*/ 1252698 w 8037833"/>
              <a:gd name="connsiteY99" fmla="*/ 3708662 h 3784177"/>
              <a:gd name="connsiteX100" fmla="*/ 1171039 w 8037833"/>
              <a:gd name="connsiteY100" fmla="*/ 3758642 h 3784177"/>
              <a:gd name="connsiteX101" fmla="*/ 1058106 w 8037833"/>
              <a:gd name="connsiteY101" fmla="*/ 3776166 h 3784177"/>
              <a:gd name="connsiteX102" fmla="*/ 1039167 w 8037833"/>
              <a:gd name="connsiteY102" fmla="*/ 3784177 h 3784177"/>
              <a:gd name="connsiteX103" fmla="*/ 1012958 w 8037833"/>
              <a:gd name="connsiteY103" fmla="*/ 3779206 h 3784177"/>
              <a:gd name="connsiteX104" fmla="*/ 907906 w 8037833"/>
              <a:gd name="connsiteY104" fmla="*/ 3757678 h 3784177"/>
              <a:gd name="connsiteX105" fmla="*/ 825226 w 8037833"/>
              <a:gd name="connsiteY105" fmla="*/ 3726369 h 3784177"/>
              <a:gd name="connsiteX106" fmla="*/ 722264 w 8037833"/>
              <a:gd name="connsiteY106" fmla="*/ 3747612 h 3784177"/>
              <a:gd name="connsiteX107" fmla="*/ 659460 w 8037833"/>
              <a:gd name="connsiteY107" fmla="*/ 3740429 h 3784177"/>
              <a:gd name="connsiteX108" fmla="*/ 556552 w 8037833"/>
              <a:gd name="connsiteY108" fmla="*/ 3739124 h 3784177"/>
              <a:gd name="connsiteX109" fmla="*/ 445444 w 8037833"/>
              <a:gd name="connsiteY109" fmla="*/ 3764831 h 3784177"/>
              <a:gd name="connsiteX110" fmla="*/ 393295 w 8037833"/>
              <a:gd name="connsiteY110" fmla="*/ 3753097 h 3784177"/>
              <a:gd name="connsiteX111" fmla="*/ 339711 w 8037833"/>
              <a:gd name="connsiteY111" fmla="*/ 3718242 h 3784177"/>
              <a:gd name="connsiteX112" fmla="*/ 222239 w 8037833"/>
              <a:gd name="connsiteY112" fmla="*/ 3672335 h 3784177"/>
              <a:gd name="connsiteX113" fmla="*/ 163578 w 8037833"/>
              <a:gd name="connsiteY113" fmla="*/ 3656292 h 3784177"/>
              <a:gd name="connsiteX114" fmla="*/ 72220 w 8037833"/>
              <a:gd name="connsiteY114" fmla="*/ 3645272 h 3784177"/>
              <a:gd name="connsiteX115" fmla="*/ 44395 w 8037833"/>
              <a:gd name="connsiteY115" fmla="*/ 3639455 h 3784177"/>
              <a:gd name="connsiteX116" fmla="*/ 1962 w 8037833"/>
              <a:gd name="connsiteY116" fmla="*/ 3635948 h 3784177"/>
              <a:gd name="connsiteX117" fmla="*/ 0 w 8037833"/>
              <a:gd name="connsiteY117" fmla="*/ 3635261 h 3784177"/>
              <a:gd name="connsiteX118" fmla="*/ 0 w 8037833"/>
              <a:gd name="connsiteY118"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609242 w 8037833"/>
              <a:gd name="connsiteY18" fmla="*/ 335504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835383 w 8037833"/>
              <a:gd name="connsiteY23" fmla="*/ 3377529 h 3784177"/>
              <a:gd name="connsiteX24" fmla="*/ 5746050 w 8037833"/>
              <a:gd name="connsiteY24" fmla="*/ 3426142 h 3784177"/>
              <a:gd name="connsiteX25" fmla="*/ 5613670 w 8037833"/>
              <a:gd name="connsiteY25" fmla="*/ 3428671 h 3784177"/>
              <a:gd name="connsiteX26" fmla="*/ 5535334 w 8037833"/>
              <a:gd name="connsiteY26" fmla="*/ 3437044 h 3784177"/>
              <a:gd name="connsiteX27" fmla="*/ 5506940 w 8037833"/>
              <a:gd name="connsiteY27" fmla="*/ 3450999 h 3784177"/>
              <a:gd name="connsiteX28" fmla="*/ 5466372 w 8037833"/>
              <a:gd name="connsiteY28" fmla="*/ 3463245 h 3784177"/>
              <a:gd name="connsiteX29" fmla="*/ 5395833 w 8037833"/>
              <a:gd name="connsiteY29" fmla="*/ 3493194 h 3784177"/>
              <a:gd name="connsiteX30" fmla="*/ 5305325 w 8037833"/>
              <a:gd name="connsiteY30" fmla="*/ 3505200 h 3784177"/>
              <a:gd name="connsiteX31" fmla="*/ 5223043 w 8037833"/>
              <a:gd name="connsiteY31" fmla="*/ 3491664 h 3784177"/>
              <a:gd name="connsiteX32" fmla="*/ 5217733 w 8037833"/>
              <a:gd name="connsiteY32" fmla="*/ 3500463 h 3784177"/>
              <a:gd name="connsiteX33" fmla="*/ 5167992 w 8037833"/>
              <a:gd name="connsiteY33" fmla="*/ 3504085 h 3784177"/>
              <a:gd name="connsiteX34" fmla="*/ 4987020 w 8037833"/>
              <a:gd name="connsiteY34" fmla="*/ 3461263 h 3784177"/>
              <a:gd name="connsiteX35" fmla="*/ 4890003 w 8037833"/>
              <a:gd name="connsiteY35" fmla="*/ 3469874 h 3784177"/>
              <a:gd name="connsiteX36" fmla="*/ 4856654 w 8037833"/>
              <a:gd name="connsiteY36" fmla="*/ 3481880 h 3784177"/>
              <a:gd name="connsiteX37" fmla="*/ 4800711 w 8037833"/>
              <a:gd name="connsiteY37" fmla="*/ 3501441 h 3784177"/>
              <a:gd name="connsiteX38" fmla="*/ 4761569 w 8037833"/>
              <a:gd name="connsiteY38" fmla="*/ 3538103 h 3784177"/>
              <a:gd name="connsiteX39" fmla="*/ 4713734 w 8037833"/>
              <a:gd name="connsiteY39" fmla="*/ 3545724 h 3784177"/>
              <a:gd name="connsiteX40" fmla="*/ 4699169 w 8037833"/>
              <a:gd name="connsiteY40" fmla="*/ 3518988 h 3784177"/>
              <a:gd name="connsiteX41" fmla="*/ 4649120 w 8037833"/>
              <a:gd name="connsiteY41" fmla="*/ 3536392 h 3784177"/>
              <a:gd name="connsiteX42" fmla="*/ 4573578 w 8037833"/>
              <a:gd name="connsiteY42" fmla="*/ 3565923 h 3784177"/>
              <a:gd name="connsiteX43" fmla="*/ 4529117 w 8037833"/>
              <a:gd name="connsiteY43" fmla="*/ 3575592 h 3784177"/>
              <a:gd name="connsiteX44" fmla="*/ 4408641 w 8037833"/>
              <a:gd name="connsiteY44" fmla="*/ 3610000 h 3784177"/>
              <a:gd name="connsiteX45" fmla="*/ 4356402 w 8037833"/>
              <a:gd name="connsiteY45" fmla="*/ 3642792 h 3784177"/>
              <a:gd name="connsiteX46" fmla="*/ 4270245 w 8037833"/>
              <a:gd name="connsiteY46" fmla="*/ 3665789 h 3784177"/>
              <a:gd name="connsiteX47" fmla="*/ 4208725 w 8037833"/>
              <a:gd name="connsiteY47" fmla="*/ 3704841 h 3784177"/>
              <a:gd name="connsiteX48" fmla="*/ 4201632 w 8037833"/>
              <a:gd name="connsiteY48" fmla="*/ 3702602 h 3784177"/>
              <a:gd name="connsiteX49" fmla="*/ 4191289 w 8037833"/>
              <a:gd name="connsiteY49" fmla="*/ 3702380 h 3784177"/>
              <a:gd name="connsiteX50" fmla="*/ 4191039 w 8037833"/>
              <a:gd name="connsiteY50" fmla="*/ 3702831 h 3784177"/>
              <a:gd name="connsiteX51" fmla="*/ 4181340 w 8037833"/>
              <a:gd name="connsiteY51" fmla="*/ 3701729 h 3784177"/>
              <a:gd name="connsiteX52" fmla="*/ 4133816 w 8037833"/>
              <a:gd name="connsiteY52" fmla="*/ 3690565 h 3784177"/>
              <a:gd name="connsiteX53" fmla="*/ 4071732 w 8037833"/>
              <a:gd name="connsiteY53" fmla="*/ 3732513 h 3784177"/>
              <a:gd name="connsiteX54" fmla="*/ 4045924 w 8037833"/>
              <a:gd name="connsiteY54" fmla="*/ 3739404 h 3784177"/>
              <a:gd name="connsiteX55" fmla="*/ 4032171 w 8037833"/>
              <a:gd name="connsiteY55" fmla="*/ 3745523 h 3784177"/>
              <a:gd name="connsiteX56" fmla="*/ 4031335 w 8037833"/>
              <a:gd name="connsiteY56" fmla="*/ 3747479 h 3784177"/>
              <a:gd name="connsiteX57" fmla="*/ 3985774 w 8037833"/>
              <a:gd name="connsiteY57" fmla="*/ 3736547 h 3784177"/>
              <a:gd name="connsiteX58" fmla="*/ 3979769 w 8037833"/>
              <a:gd name="connsiteY58" fmla="*/ 3738769 h 3784177"/>
              <a:gd name="connsiteX59" fmla="*/ 3950014 w 8037833"/>
              <a:gd name="connsiteY59" fmla="*/ 3726942 h 3784177"/>
              <a:gd name="connsiteX60" fmla="*/ 3934671 w 8037833"/>
              <a:gd name="connsiteY60" fmla="*/ 3723339 h 3784177"/>
              <a:gd name="connsiteX61" fmla="*/ 3930274 w 8037833"/>
              <a:gd name="connsiteY61" fmla="*/ 3717148 h 3784177"/>
              <a:gd name="connsiteX62" fmla="*/ 3907660 w 8037833"/>
              <a:gd name="connsiteY62" fmla="*/ 3714456 h 3784177"/>
              <a:gd name="connsiteX63" fmla="*/ 3905087 w 8037833"/>
              <a:gd name="connsiteY63" fmla="*/ 3716098 h 3784177"/>
              <a:gd name="connsiteX64" fmla="*/ 3886347 w 8037833"/>
              <a:gd name="connsiteY64" fmla="*/ 3706620 h 3784177"/>
              <a:gd name="connsiteX65" fmla="*/ 3870533 w 8037833"/>
              <a:gd name="connsiteY65" fmla="*/ 3689905 h 3784177"/>
              <a:gd name="connsiteX66" fmla="*/ 3678563 w 8037833"/>
              <a:gd name="connsiteY66" fmla="*/ 3694486 h 3784177"/>
              <a:gd name="connsiteX67" fmla="*/ 3524121 w 8037833"/>
              <a:gd name="connsiteY67" fmla="*/ 3642736 h 3784177"/>
              <a:gd name="connsiteX68" fmla="*/ 3432153 w 8037833"/>
              <a:gd name="connsiteY68" fmla="*/ 3667780 h 3784177"/>
              <a:gd name="connsiteX69" fmla="*/ 3373519 w 8037833"/>
              <a:gd name="connsiteY69" fmla="*/ 3665785 h 3784177"/>
              <a:gd name="connsiteX70" fmla="*/ 3114267 w 8037833"/>
              <a:gd name="connsiteY70" fmla="*/ 3638983 h 3784177"/>
              <a:gd name="connsiteX71" fmla="*/ 3048270 w 8037833"/>
              <a:gd name="connsiteY71" fmla="*/ 3649949 h 3784177"/>
              <a:gd name="connsiteX72" fmla="*/ 2989722 w 8037833"/>
              <a:gd name="connsiteY72" fmla="*/ 3623230 h 3784177"/>
              <a:gd name="connsiteX73" fmla="*/ 2965734 w 8037833"/>
              <a:gd name="connsiteY73" fmla="*/ 3635676 h 3784177"/>
              <a:gd name="connsiteX74" fmla="*/ 2961603 w 8037833"/>
              <a:gd name="connsiteY74" fmla="*/ 3638221 h 3784177"/>
              <a:gd name="connsiteX75" fmla="*/ 2944959 w 8037833"/>
              <a:gd name="connsiteY75" fmla="*/ 3639723 h 3784177"/>
              <a:gd name="connsiteX76" fmla="*/ 2940402 w 8037833"/>
              <a:gd name="connsiteY76" fmla="*/ 3651000 h 3784177"/>
              <a:gd name="connsiteX77" fmla="*/ 2915449 w 8037833"/>
              <a:gd name="connsiteY77" fmla="*/ 3661039 h 3784177"/>
              <a:gd name="connsiteX78" fmla="*/ 2884777 w 8037833"/>
              <a:gd name="connsiteY78" fmla="*/ 3660775 h 3784177"/>
              <a:gd name="connsiteX79" fmla="*/ 2739034 w 8037833"/>
              <a:gd name="connsiteY79" fmla="*/ 3647396 h 3784177"/>
              <a:gd name="connsiteX80" fmla="*/ 2651827 w 8037833"/>
              <a:gd name="connsiteY80" fmla="*/ 3646306 h 3784177"/>
              <a:gd name="connsiteX81" fmla="*/ 2618680 w 8037833"/>
              <a:gd name="connsiteY81" fmla="*/ 3656755 h 3784177"/>
              <a:gd name="connsiteX82" fmla="*/ 2572404 w 8037833"/>
              <a:gd name="connsiteY82" fmla="*/ 3664043 h 3784177"/>
              <a:gd name="connsiteX83" fmla="*/ 2490721 w 8037833"/>
              <a:gd name="connsiteY83" fmla="*/ 3685313 h 3784177"/>
              <a:gd name="connsiteX84" fmla="*/ 2423704 w 8037833"/>
              <a:gd name="connsiteY84" fmla="*/ 3658079 h 3784177"/>
              <a:gd name="connsiteX85" fmla="*/ 2301172 w 8037833"/>
              <a:gd name="connsiteY85" fmla="*/ 3663053 h 3784177"/>
              <a:gd name="connsiteX86" fmla="*/ 2294102 w 8037833"/>
              <a:gd name="connsiteY86" fmla="*/ 3671151 h 3784177"/>
              <a:gd name="connsiteX87" fmla="*/ 2238966 w 8037833"/>
              <a:gd name="connsiteY87" fmla="*/ 3668777 h 3784177"/>
              <a:gd name="connsiteX88" fmla="*/ 2082844 w 8037833"/>
              <a:gd name="connsiteY88" fmla="*/ 3631994 h 3784177"/>
              <a:gd name="connsiteX89" fmla="*/ 1938480 w 8037833"/>
              <a:gd name="connsiteY89" fmla="*/ 3601439 h 3784177"/>
              <a:gd name="connsiteX90" fmla="*/ 1900166 w 8037833"/>
              <a:gd name="connsiteY90" fmla="*/ 3609358 h 3784177"/>
              <a:gd name="connsiteX91" fmla="*/ 1835976 w 8037833"/>
              <a:gd name="connsiteY91" fmla="*/ 3622065 h 3784177"/>
              <a:gd name="connsiteX92" fmla="*/ 1787830 w 8037833"/>
              <a:gd name="connsiteY92" fmla="*/ 3633173 h 3784177"/>
              <a:gd name="connsiteX93" fmla="*/ 1734224 w 8037833"/>
              <a:gd name="connsiteY93" fmla="*/ 3655593 h 3784177"/>
              <a:gd name="connsiteX94" fmla="*/ 1721989 w 8037833"/>
              <a:gd name="connsiteY94" fmla="*/ 3627298 h 3784177"/>
              <a:gd name="connsiteX95" fmla="*/ 1664576 w 8037833"/>
              <a:gd name="connsiteY95" fmla="*/ 3638572 h 3784177"/>
              <a:gd name="connsiteX96" fmla="*/ 1577459 w 8037833"/>
              <a:gd name="connsiteY96" fmla="*/ 3658824 h 3784177"/>
              <a:gd name="connsiteX97" fmla="*/ 1527269 w 8037833"/>
              <a:gd name="connsiteY97" fmla="*/ 3663088 h 3784177"/>
              <a:gd name="connsiteX98" fmla="*/ 1390118 w 8037833"/>
              <a:gd name="connsiteY98" fmla="*/ 3682789 h 3784177"/>
              <a:gd name="connsiteX99" fmla="*/ 1252698 w 8037833"/>
              <a:gd name="connsiteY99" fmla="*/ 3708662 h 3784177"/>
              <a:gd name="connsiteX100" fmla="*/ 1171039 w 8037833"/>
              <a:gd name="connsiteY100" fmla="*/ 3758642 h 3784177"/>
              <a:gd name="connsiteX101" fmla="*/ 1058106 w 8037833"/>
              <a:gd name="connsiteY101" fmla="*/ 3776166 h 3784177"/>
              <a:gd name="connsiteX102" fmla="*/ 1039167 w 8037833"/>
              <a:gd name="connsiteY102" fmla="*/ 3784177 h 3784177"/>
              <a:gd name="connsiteX103" fmla="*/ 1012958 w 8037833"/>
              <a:gd name="connsiteY103" fmla="*/ 3779206 h 3784177"/>
              <a:gd name="connsiteX104" fmla="*/ 907906 w 8037833"/>
              <a:gd name="connsiteY104" fmla="*/ 3757678 h 3784177"/>
              <a:gd name="connsiteX105" fmla="*/ 825226 w 8037833"/>
              <a:gd name="connsiteY105" fmla="*/ 3726369 h 3784177"/>
              <a:gd name="connsiteX106" fmla="*/ 722264 w 8037833"/>
              <a:gd name="connsiteY106" fmla="*/ 3747612 h 3784177"/>
              <a:gd name="connsiteX107" fmla="*/ 659460 w 8037833"/>
              <a:gd name="connsiteY107" fmla="*/ 3740429 h 3784177"/>
              <a:gd name="connsiteX108" fmla="*/ 556552 w 8037833"/>
              <a:gd name="connsiteY108" fmla="*/ 3739124 h 3784177"/>
              <a:gd name="connsiteX109" fmla="*/ 445444 w 8037833"/>
              <a:gd name="connsiteY109" fmla="*/ 3764831 h 3784177"/>
              <a:gd name="connsiteX110" fmla="*/ 393295 w 8037833"/>
              <a:gd name="connsiteY110" fmla="*/ 3753097 h 3784177"/>
              <a:gd name="connsiteX111" fmla="*/ 339711 w 8037833"/>
              <a:gd name="connsiteY111" fmla="*/ 3718242 h 3784177"/>
              <a:gd name="connsiteX112" fmla="*/ 222239 w 8037833"/>
              <a:gd name="connsiteY112" fmla="*/ 3672335 h 3784177"/>
              <a:gd name="connsiteX113" fmla="*/ 163578 w 8037833"/>
              <a:gd name="connsiteY113" fmla="*/ 3656292 h 3784177"/>
              <a:gd name="connsiteX114" fmla="*/ 72220 w 8037833"/>
              <a:gd name="connsiteY114" fmla="*/ 3645272 h 3784177"/>
              <a:gd name="connsiteX115" fmla="*/ 44395 w 8037833"/>
              <a:gd name="connsiteY115" fmla="*/ 3639455 h 3784177"/>
              <a:gd name="connsiteX116" fmla="*/ 1962 w 8037833"/>
              <a:gd name="connsiteY116" fmla="*/ 3635948 h 3784177"/>
              <a:gd name="connsiteX117" fmla="*/ 0 w 8037833"/>
              <a:gd name="connsiteY117" fmla="*/ 3635261 h 3784177"/>
              <a:gd name="connsiteX118" fmla="*/ 0 w 8037833"/>
              <a:gd name="connsiteY118"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718286 w 8037833"/>
              <a:gd name="connsiteY17" fmla="*/ 3382997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835383 w 8037833"/>
              <a:gd name="connsiteY23" fmla="*/ 3377529 h 3784177"/>
              <a:gd name="connsiteX24" fmla="*/ 5746050 w 8037833"/>
              <a:gd name="connsiteY24" fmla="*/ 3426142 h 3784177"/>
              <a:gd name="connsiteX25" fmla="*/ 5613670 w 8037833"/>
              <a:gd name="connsiteY25" fmla="*/ 3428671 h 3784177"/>
              <a:gd name="connsiteX26" fmla="*/ 5535334 w 8037833"/>
              <a:gd name="connsiteY26" fmla="*/ 3437044 h 3784177"/>
              <a:gd name="connsiteX27" fmla="*/ 5506940 w 8037833"/>
              <a:gd name="connsiteY27" fmla="*/ 3450999 h 3784177"/>
              <a:gd name="connsiteX28" fmla="*/ 5466372 w 8037833"/>
              <a:gd name="connsiteY28" fmla="*/ 3463245 h 3784177"/>
              <a:gd name="connsiteX29" fmla="*/ 5395833 w 8037833"/>
              <a:gd name="connsiteY29" fmla="*/ 3493194 h 3784177"/>
              <a:gd name="connsiteX30" fmla="*/ 5305325 w 8037833"/>
              <a:gd name="connsiteY30" fmla="*/ 3505200 h 3784177"/>
              <a:gd name="connsiteX31" fmla="*/ 5223043 w 8037833"/>
              <a:gd name="connsiteY31" fmla="*/ 3491664 h 3784177"/>
              <a:gd name="connsiteX32" fmla="*/ 5217733 w 8037833"/>
              <a:gd name="connsiteY32" fmla="*/ 3500463 h 3784177"/>
              <a:gd name="connsiteX33" fmla="*/ 5167992 w 8037833"/>
              <a:gd name="connsiteY33" fmla="*/ 3504085 h 3784177"/>
              <a:gd name="connsiteX34" fmla="*/ 4987020 w 8037833"/>
              <a:gd name="connsiteY34" fmla="*/ 3461263 h 3784177"/>
              <a:gd name="connsiteX35" fmla="*/ 4890003 w 8037833"/>
              <a:gd name="connsiteY35" fmla="*/ 3469874 h 3784177"/>
              <a:gd name="connsiteX36" fmla="*/ 4856654 w 8037833"/>
              <a:gd name="connsiteY36" fmla="*/ 3481880 h 3784177"/>
              <a:gd name="connsiteX37" fmla="*/ 4800711 w 8037833"/>
              <a:gd name="connsiteY37" fmla="*/ 3501441 h 3784177"/>
              <a:gd name="connsiteX38" fmla="*/ 4761569 w 8037833"/>
              <a:gd name="connsiteY38" fmla="*/ 3538103 h 3784177"/>
              <a:gd name="connsiteX39" fmla="*/ 4713734 w 8037833"/>
              <a:gd name="connsiteY39" fmla="*/ 3545724 h 3784177"/>
              <a:gd name="connsiteX40" fmla="*/ 4699169 w 8037833"/>
              <a:gd name="connsiteY40" fmla="*/ 3518988 h 3784177"/>
              <a:gd name="connsiteX41" fmla="*/ 4649120 w 8037833"/>
              <a:gd name="connsiteY41" fmla="*/ 3536392 h 3784177"/>
              <a:gd name="connsiteX42" fmla="*/ 4573578 w 8037833"/>
              <a:gd name="connsiteY42" fmla="*/ 3565923 h 3784177"/>
              <a:gd name="connsiteX43" fmla="*/ 4529117 w 8037833"/>
              <a:gd name="connsiteY43" fmla="*/ 3575592 h 3784177"/>
              <a:gd name="connsiteX44" fmla="*/ 4408641 w 8037833"/>
              <a:gd name="connsiteY44" fmla="*/ 3610000 h 3784177"/>
              <a:gd name="connsiteX45" fmla="*/ 4356402 w 8037833"/>
              <a:gd name="connsiteY45" fmla="*/ 3642792 h 3784177"/>
              <a:gd name="connsiteX46" fmla="*/ 4270245 w 8037833"/>
              <a:gd name="connsiteY46" fmla="*/ 3665789 h 3784177"/>
              <a:gd name="connsiteX47" fmla="*/ 4208725 w 8037833"/>
              <a:gd name="connsiteY47" fmla="*/ 3704841 h 3784177"/>
              <a:gd name="connsiteX48" fmla="*/ 4201632 w 8037833"/>
              <a:gd name="connsiteY48" fmla="*/ 3702602 h 3784177"/>
              <a:gd name="connsiteX49" fmla="*/ 4191289 w 8037833"/>
              <a:gd name="connsiteY49" fmla="*/ 3702380 h 3784177"/>
              <a:gd name="connsiteX50" fmla="*/ 4191039 w 8037833"/>
              <a:gd name="connsiteY50" fmla="*/ 3702831 h 3784177"/>
              <a:gd name="connsiteX51" fmla="*/ 4181340 w 8037833"/>
              <a:gd name="connsiteY51" fmla="*/ 3701729 h 3784177"/>
              <a:gd name="connsiteX52" fmla="*/ 4133816 w 8037833"/>
              <a:gd name="connsiteY52" fmla="*/ 3690565 h 3784177"/>
              <a:gd name="connsiteX53" fmla="*/ 4071732 w 8037833"/>
              <a:gd name="connsiteY53" fmla="*/ 3732513 h 3784177"/>
              <a:gd name="connsiteX54" fmla="*/ 4045924 w 8037833"/>
              <a:gd name="connsiteY54" fmla="*/ 3739404 h 3784177"/>
              <a:gd name="connsiteX55" fmla="*/ 4032171 w 8037833"/>
              <a:gd name="connsiteY55" fmla="*/ 3745523 h 3784177"/>
              <a:gd name="connsiteX56" fmla="*/ 4031335 w 8037833"/>
              <a:gd name="connsiteY56" fmla="*/ 3747479 h 3784177"/>
              <a:gd name="connsiteX57" fmla="*/ 3985774 w 8037833"/>
              <a:gd name="connsiteY57" fmla="*/ 3736547 h 3784177"/>
              <a:gd name="connsiteX58" fmla="*/ 3979769 w 8037833"/>
              <a:gd name="connsiteY58" fmla="*/ 3738769 h 3784177"/>
              <a:gd name="connsiteX59" fmla="*/ 3950014 w 8037833"/>
              <a:gd name="connsiteY59" fmla="*/ 3726942 h 3784177"/>
              <a:gd name="connsiteX60" fmla="*/ 3934671 w 8037833"/>
              <a:gd name="connsiteY60" fmla="*/ 3723339 h 3784177"/>
              <a:gd name="connsiteX61" fmla="*/ 3930274 w 8037833"/>
              <a:gd name="connsiteY61" fmla="*/ 3717148 h 3784177"/>
              <a:gd name="connsiteX62" fmla="*/ 3907660 w 8037833"/>
              <a:gd name="connsiteY62" fmla="*/ 3714456 h 3784177"/>
              <a:gd name="connsiteX63" fmla="*/ 3905087 w 8037833"/>
              <a:gd name="connsiteY63" fmla="*/ 3716098 h 3784177"/>
              <a:gd name="connsiteX64" fmla="*/ 3886347 w 8037833"/>
              <a:gd name="connsiteY64" fmla="*/ 3706620 h 3784177"/>
              <a:gd name="connsiteX65" fmla="*/ 3870533 w 8037833"/>
              <a:gd name="connsiteY65" fmla="*/ 3689905 h 3784177"/>
              <a:gd name="connsiteX66" fmla="*/ 3678563 w 8037833"/>
              <a:gd name="connsiteY66" fmla="*/ 3694486 h 3784177"/>
              <a:gd name="connsiteX67" fmla="*/ 3524121 w 8037833"/>
              <a:gd name="connsiteY67" fmla="*/ 3642736 h 3784177"/>
              <a:gd name="connsiteX68" fmla="*/ 3432153 w 8037833"/>
              <a:gd name="connsiteY68" fmla="*/ 3667780 h 3784177"/>
              <a:gd name="connsiteX69" fmla="*/ 3373519 w 8037833"/>
              <a:gd name="connsiteY69" fmla="*/ 3665785 h 3784177"/>
              <a:gd name="connsiteX70" fmla="*/ 3114267 w 8037833"/>
              <a:gd name="connsiteY70" fmla="*/ 3638983 h 3784177"/>
              <a:gd name="connsiteX71" fmla="*/ 3048270 w 8037833"/>
              <a:gd name="connsiteY71" fmla="*/ 3649949 h 3784177"/>
              <a:gd name="connsiteX72" fmla="*/ 2989722 w 8037833"/>
              <a:gd name="connsiteY72" fmla="*/ 3623230 h 3784177"/>
              <a:gd name="connsiteX73" fmla="*/ 2965734 w 8037833"/>
              <a:gd name="connsiteY73" fmla="*/ 3635676 h 3784177"/>
              <a:gd name="connsiteX74" fmla="*/ 2961603 w 8037833"/>
              <a:gd name="connsiteY74" fmla="*/ 3638221 h 3784177"/>
              <a:gd name="connsiteX75" fmla="*/ 2944959 w 8037833"/>
              <a:gd name="connsiteY75" fmla="*/ 3639723 h 3784177"/>
              <a:gd name="connsiteX76" fmla="*/ 2940402 w 8037833"/>
              <a:gd name="connsiteY76" fmla="*/ 3651000 h 3784177"/>
              <a:gd name="connsiteX77" fmla="*/ 2915449 w 8037833"/>
              <a:gd name="connsiteY77" fmla="*/ 3661039 h 3784177"/>
              <a:gd name="connsiteX78" fmla="*/ 2884777 w 8037833"/>
              <a:gd name="connsiteY78" fmla="*/ 3660775 h 3784177"/>
              <a:gd name="connsiteX79" fmla="*/ 2739034 w 8037833"/>
              <a:gd name="connsiteY79" fmla="*/ 3647396 h 3784177"/>
              <a:gd name="connsiteX80" fmla="*/ 2651827 w 8037833"/>
              <a:gd name="connsiteY80" fmla="*/ 3646306 h 3784177"/>
              <a:gd name="connsiteX81" fmla="*/ 2618680 w 8037833"/>
              <a:gd name="connsiteY81" fmla="*/ 3656755 h 3784177"/>
              <a:gd name="connsiteX82" fmla="*/ 2572404 w 8037833"/>
              <a:gd name="connsiteY82" fmla="*/ 3664043 h 3784177"/>
              <a:gd name="connsiteX83" fmla="*/ 2490721 w 8037833"/>
              <a:gd name="connsiteY83" fmla="*/ 3685313 h 3784177"/>
              <a:gd name="connsiteX84" fmla="*/ 2423704 w 8037833"/>
              <a:gd name="connsiteY84" fmla="*/ 3658079 h 3784177"/>
              <a:gd name="connsiteX85" fmla="*/ 2301172 w 8037833"/>
              <a:gd name="connsiteY85" fmla="*/ 3663053 h 3784177"/>
              <a:gd name="connsiteX86" fmla="*/ 2294102 w 8037833"/>
              <a:gd name="connsiteY86" fmla="*/ 3671151 h 3784177"/>
              <a:gd name="connsiteX87" fmla="*/ 2238966 w 8037833"/>
              <a:gd name="connsiteY87" fmla="*/ 3668777 h 3784177"/>
              <a:gd name="connsiteX88" fmla="*/ 2082844 w 8037833"/>
              <a:gd name="connsiteY88" fmla="*/ 3631994 h 3784177"/>
              <a:gd name="connsiteX89" fmla="*/ 1938480 w 8037833"/>
              <a:gd name="connsiteY89" fmla="*/ 3601439 h 3784177"/>
              <a:gd name="connsiteX90" fmla="*/ 1900166 w 8037833"/>
              <a:gd name="connsiteY90" fmla="*/ 3609358 h 3784177"/>
              <a:gd name="connsiteX91" fmla="*/ 1835976 w 8037833"/>
              <a:gd name="connsiteY91" fmla="*/ 3622065 h 3784177"/>
              <a:gd name="connsiteX92" fmla="*/ 1787830 w 8037833"/>
              <a:gd name="connsiteY92" fmla="*/ 3633173 h 3784177"/>
              <a:gd name="connsiteX93" fmla="*/ 1734224 w 8037833"/>
              <a:gd name="connsiteY93" fmla="*/ 3655593 h 3784177"/>
              <a:gd name="connsiteX94" fmla="*/ 1721989 w 8037833"/>
              <a:gd name="connsiteY94" fmla="*/ 3627298 h 3784177"/>
              <a:gd name="connsiteX95" fmla="*/ 1664576 w 8037833"/>
              <a:gd name="connsiteY95" fmla="*/ 3638572 h 3784177"/>
              <a:gd name="connsiteX96" fmla="*/ 1577459 w 8037833"/>
              <a:gd name="connsiteY96" fmla="*/ 3658824 h 3784177"/>
              <a:gd name="connsiteX97" fmla="*/ 1527269 w 8037833"/>
              <a:gd name="connsiteY97" fmla="*/ 3663088 h 3784177"/>
              <a:gd name="connsiteX98" fmla="*/ 1390118 w 8037833"/>
              <a:gd name="connsiteY98" fmla="*/ 3682789 h 3784177"/>
              <a:gd name="connsiteX99" fmla="*/ 1252698 w 8037833"/>
              <a:gd name="connsiteY99" fmla="*/ 3708662 h 3784177"/>
              <a:gd name="connsiteX100" fmla="*/ 1171039 w 8037833"/>
              <a:gd name="connsiteY100" fmla="*/ 3758642 h 3784177"/>
              <a:gd name="connsiteX101" fmla="*/ 1058106 w 8037833"/>
              <a:gd name="connsiteY101" fmla="*/ 3776166 h 3784177"/>
              <a:gd name="connsiteX102" fmla="*/ 1039167 w 8037833"/>
              <a:gd name="connsiteY102" fmla="*/ 3784177 h 3784177"/>
              <a:gd name="connsiteX103" fmla="*/ 1012958 w 8037833"/>
              <a:gd name="connsiteY103" fmla="*/ 3779206 h 3784177"/>
              <a:gd name="connsiteX104" fmla="*/ 907906 w 8037833"/>
              <a:gd name="connsiteY104" fmla="*/ 3757678 h 3784177"/>
              <a:gd name="connsiteX105" fmla="*/ 825226 w 8037833"/>
              <a:gd name="connsiteY105" fmla="*/ 3726369 h 3784177"/>
              <a:gd name="connsiteX106" fmla="*/ 722264 w 8037833"/>
              <a:gd name="connsiteY106" fmla="*/ 3747612 h 3784177"/>
              <a:gd name="connsiteX107" fmla="*/ 659460 w 8037833"/>
              <a:gd name="connsiteY107" fmla="*/ 3740429 h 3784177"/>
              <a:gd name="connsiteX108" fmla="*/ 556552 w 8037833"/>
              <a:gd name="connsiteY108" fmla="*/ 3739124 h 3784177"/>
              <a:gd name="connsiteX109" fmla="*/ 445444 w 8037833"/>
              <a:gd name="connsiteY109" fmla="*/ 3764831 h 3784177"/>
              <a:gd name="connsiteX110" fmla="*/ 393295 w 8037833"/>
              <a:gd name="connsiteY110" fmla="*/ 3753097 h 3784177"/>
              <a:gd name="connsiteX111" fmla="*/ 339711 w 8037833"/>
              <a:gd name="connsiteY111" fmla="*/ 3718242 h 3784177"/>
              <a:gd name="connsiteX112" fmla="*/ 222239 w 8037833"/>
              <a:gd name="connsiteY112" fmla="*/ 3672335 h 3784177"/>
              <a:gd name="connsiteX113" fmla="*/ 163578 w 8037833"/>
              <a:gd name="connsiteY113" fmla="*/ 3656292 h 3784177"/>
              <a:gd name="connsiteX114" fmla="*/ 72220 w 8037833"/>
              <a:gd name="connsiteY114" fmla="*/ 3645272 h 3784177"/>
              <a:gd name="connsiteX115" fmla="*/ 44395 w 8037833"/>
              <a:gd name="connsiteY115" fmla="*/ 3639455 h 3784177"/>
              <a:gd name="connsiteX116" fmla="*/ 1962 w 8037833"/>
              <a:gd name="connsiteY116" fmla="*/ 3635948 h 3784177"/>
              <a:gd name="connsiteX117" fmla="*/ 0 w 8037833"/>
              <a:gd name="connsiteY117" fmla="*/ 3635261 h 3784177"/>
              <a:gd name="connsiteX118" fmla="*/ 0 w 8037833"/>
              <a:gd name="connsiteY118"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835383 w 8037833"/>
              <a:gd name="connsiteY23" fmla="*/ 3377529 h 3784177"/>
              <a:gd name="connsiteX24" fmla="*/ 5746050 w 8037833"/>
              <a:gd name="connsiteY24" fmla="*/ 3426142 h 3784177"/>
              <a:gd name="connsiteX25" fmla="*/ 5613670 w 8037833"/>
              <a:gd name="connsiteY25" fmla="*/ 3428671 h 3784177"/>
              <a:gd name="connsiteX26" fmla="*/ 5535334 w 8037833"/>
              <a:gd name="connsiteY26" fmla="*/ 3437044 h 3784177"/>
              <a:gd name="connsiteX27" fmla="*/ 5506940 w 8037833"/>
              <a:gd name="connsiteY27" fmla="*/ 3450999 h 3784177"/>
              <a:gd name="connsiteX28" fmla="*/ 5466372 w 8037833"/>
              <a:gd name="connsiteY28" fmla="*/ 3463245 h 3784177"/>
              <a:gd name="connsiteX29" fmla="*/ 5395833 w 8037833"/>
              <a:gd name="connsiteY29" fmla="*/ 3493194 h 3784177"/>
              <a:gd name="connsiteX30" fmla="*/ 5305325 w 8037833"/>
              <a:gd name="connsiteY30" fmla="*/ 3505200 h 3784177"/>
              <a:gd name="connsiteX31" fmla="*/ 5223043 w 8037833"/>
              <a:gd name="connsiteY31" fmla="*/ 3491664 h 3784177"/>
              <a:gd name="connsiteX32" fmla="*/ 5217733 w 8037833"/>
              <a:gd name="connsiteY32" fmla="*/ 3500463 h 3784177"/>
              <a:gd name="connsiteX33" fmla="*/ 5167992 w 8037833"/>
              <a:gd name="connsiteY33" fmla="*/ 3504085 h 3784177"/>
              <a:gd name="connsiteX34" fmla="*/ 4987020 w 8037833"/>
              <a:gd name="connsiteY34" fmla="*/ 3461263 h 3784177"/>
              <a:gd name="connsiteX35" fmla="*/ 4890003 w 8037833"/>
              <a:gd name="connsiteY35" fmla="*/ 3469874 h 3784177"/>
              <a:gd name="connsiteX36" fmla="*/ 4856654 w 8037833"/>
              <a:gd name="connsiteY36" fmla="*/ 3481880 h 3784177"/>
              <a:gd name="connsiteX37" fmla="*/ 4800711 w 8037833"/>
              <a:gd name="connsiteY37" fmla="*/ 3501441 h 3784177"/>
              <a:gd name="connsiteX38" fmla="*/ 4761569 w 8037833"/>
              <a:gd name="connsiteY38" fmla="*/ 3538103 h 3784177"/>
              <a:gd name="connsiteX39" fmla="*/ 4713734 w 8037833"/>
              <a:gd name="connsiteY39" fmla="*/ 3545724 h 3784177"/>
              <a:gd name="connsiteX40" fmla="*/ 4699169 w 8037833"/>
              <a:gd name="connsiteY40" fmla="*/ 3518988 h 3784177"/>
              <a:gd name="connsiteX41" fmla="*/ 4649120 w 8037833"/>
              <a:gd name="connsiteY41" fmla="*/ 3536392 h 3784177"/>
              <a:gd name="connsiteX42" fmla="*/ 4573578 w 8037833"/>
              <a:gd name="connsiteY42" fmla="*/ 3565923 h 3784177"/>
              <a:gd name="connsiteX43" fmla="*/ 4529117 w 8037833"/>
              <a:gd name="connsiteY43" fmla="*/ 3575592 h 3784177"/>
              <a:gd name="connsiteX44" fmla="*/ 4408641 w 8037833"/>
              <a:gd name="connsiteY44" fmla="*/ 3610000 h 3784177"/>
              <a:gd name="connsiteX45" fmla="*/ 4356402 w 8037833"/>
              <a:gd name="connsiteY45" fmla="*/ 3642792 h 3784177"/>
              <a:gd name="connsiteX46" fmla="*/ 4270245 w 8037833"/>
              <a:gd name="connsiteY46" fmla="*/ 3665789 h 3784177"/>
              <a:gd name="connsiteX47" fmla="*/ 4208725 w 8037833"/>
              <a:gd name="connsiteY47" fmla="*/ 3704841 h 3784177"/>
              <a:gd name="connsiteX48" fmla="*/ 4201632 w 8037833"/>
              <a:gd name="connsiteY48" fmla="*/ 3702602 h 3784177"/>
              <a:gd name="connsiteX49" fmla="*/ 4191289 w 8037833"/>
              <a:gd name="connsiteY49" fmla="*/ 3702380 h 3784177"/>
              <a:gd name="connsiteX50" fmla="*/ 4191039 w 8037833"/>
              <a:gd name="connsiteY50" fmla="*/ 3702831 h 3784177"/>
              <a:gd name="connsiteX51" fmla="*/ 4181340 w 8037833"/>
              <a:gd name="connsiteY51" fmla="*/ 3701729 h 3784177"/>
              <a:gd name="connsiteX52" fmla="*/ 4133816 w 8037833"/>
              <a:gd name="connsiteY52" fmla="*/ 3690565 h 3784177"/>
              <a:gd name="connsiteX53" fmla="*/ 4071732 w 8037833"/>
              <a:gd name="connsiteY53" fmla="*/ 3732513 h 3784177"/>
              <a:gd name="connsiteX54" fmla="*/ 4045924 w 8037833"/>
              <a:gd name="connsiteY54" fmla="*/ 3739404 h 3784177"/>
              <a:gd name="connsiteX55" fmla="*/ 4032171 w 8037833"/>
              <a:gd name="connsiteY55" fmla="*/ 3745523 h 3784177"/>
              <a:gd name="connsiteX56" fmla="*/ 4031335 w 8037833"/>
              <a:gd name="connsiteY56" fmla="*/ 3747479 h 3784177"/>
              <a:gd name="connsiteX57" fmla="*/ 3985774 w 8037833"/>
              <a:gd name="connsiteY57" fmla="*/ 3736547 h 3784177"/>
              <a:gd name="connsiteX58" fmla="*/ 3979769 w 8037833"/>
              <a:gd name="connsiteY58" fmla="*/ 3738769 h 3784177"/>
              <a:gd name="connsiteX59" fmla="*/ 3950014 w 8037833"/>
              <a:gd name="connsiteY59" fmla="*/ 3726942 h 3784177"/>
              <a:gd name="connsiteX60" fmla="*/ 3934671 w 8037833"/>
              <a:gd name="connsiteY60" fmla="*/ 3723339 h 3784177"/>
              <a:gd name="connsiteX61" fmla="*/ 3930274 w 8037833"/>
              <a:gd name="connsiteY61" fmla="*/ 3717148 h 3784177"/>
              <a:gd name="connsiteX62" fmla="*/ 3907660 w 8037833"/>
              <a:gd name="connsiteY62" fmla="*/ 3714456 h 3784177"/>
              <a:gd name="connsiteX63" fmla="*/ 3905087 w 8037833"/>
              <a:gd name="connsiteY63" fmla="*/ 3716098 h 3784177"/>
              <a:gd name="connsiteX64" fmla="*/ 3886347 w 8037833"/>
              <a:gd name="connsiteY64" fmla="*/ 3706620 h 3784177"/>
              <a:gd name="connsiteX65" fmla="*/ 3870533 w 8037833"/>
              <a:gd name="connsiteY65" fmla="*/ 3689905 h 3784177"/>
              <a:gd name="connsiteX66" fmla="*/ 3678563 w 8037833"/>
              <a:gd name="connsiteY66" fmla="*/ 3694486 h 3784177"/>
              <a:gd name="connsiteX67" fmla="*/ 3524121 w 8037833"/>
              <a:gd name="connsiteY67" fmla="*/ 3642736 h 3784177"/>
              <a:gd name="connsiteX68" fmla="*/ 3432153 w 8037833"/>
              <a:gd name="connsiteY68" fmla="*/ 3667780 h 3784177"/>
              <a:gd name="connsiteX69" fmla="*/ 3373519 w 8037833"/>
              <a:gd name="connsiteY69" fmla="*/ 3665785 h 3784177"/>
              <a:gd name="connsiteX70" fmla="*/ 3114267 w 8037833"/>
              <a:gd name="connsiteY70" fmla="*/ 3638983 h 3784177"/>
              <a:gd name="connsiteX71" fmla="*/ 3048270 w 8037833"/>
              <a:gd name="connsiteY71" fmla="*/ 3649949 h 3784177"/>
              <a:gd name="connsiteX72" fmla="*/ 2989722 w 8037833"/>
              <a:gd name="connsiteY72" fmla="*/ 3623230 h 3784177"/>
              <a:gd name="connsiteX73" fmla="*/ 2965734 w 8037833"/>
              <a:gd name="connsiteY73" fmla="*/ 3635676 h 3784177"/>
              <a:gd name="connsiteX74" fmla="*/ 2961603 w 8037833"/>
              <a:gd name="connsiteY74" fmla="*/ 3638221 h 3784177"/>
              <a:gd name="connsiteX75" fmla="*/ 2944959 w 8037833"/>
              <a:gd name="connsiteY75" fmla="*/ 3639723 h 3784177"/>
              <a:gd name="connsiteX76" fmla="*/ 2940402 w 8037833"/>
              <a:gd name="connsiteY76" fmla="*/ 3651000 h 3784177"/>
              <a:gd name="connsiteX77" fmla="*/ 2915449 w 8037833"/>
              <a:gd name="connsiteY77" fmla="*/ 3661039 h 3784177"/>
              <a:gd name="connsiteX78" fmla="*/ 2884777 w 8037833"/>
              <a:gd name="connsiteY78" fmla="*/ 3660775 h 3784177"/>
              <a:gd name="connsiteX79" fmla="*/ 2739034 w 8037833"/>
              <a:gd name="connsiteY79" fmla="*/ 3647396 h 3784177"/>
              <a:gd name="connsiteX80" fmla="*/ 2651827 w 8037833"/>
              <a:gd name="connsiteY80" fmla="*/ 3646306 h 3784177"/>
              <a:gd name="connsiteX81" fmla="*/ 2618680 w 8037833"/>
              <a:gd name="connsiteY81" fmla="*/ 3656755 h 3784177"/>
              <a:gd name="connsiteX82" fmla="*/ 2572404 w 8037833"/>
              <a:gd name="connsiteY82" fmla="*/ 3664043 h 3784177"/>
              <a:gd name="connsiteX83" fmla="*/ 2490721 w 8037833"/>
              <a:gd name="connsiteY83" fmla="*/ 3685313 h 3784177"/>
              <a:gd name="connsiteX84" fmla="*/ 2423704 w 8037833"/>
              <a:gd name="connsiteY84" fmla="*/ 3658079 h 3784177"/>
              <a:gd name="connsiteX85" fmla="*/ 2301172 w 8037833"/>
              <a:gd name="connsiteY85" fmla="*/ 3663053 h 3784177"/>
              <a:gd name="connsiteX86" fmla="*/ 2294102 w 8037833"/>
              <a:gd name="connsiteY86" fmla="*/ 3671151 h 3784177"/>
              <a:gd name="connsiteX87" fmla="*/ 2238966 w 8037833"/>
              <a:gd name="connsiteY87" fmla="*/ 3668777 h 3784177"/>
              <a:gd name="connsiteX88" fmla="*/ 2082844 w 8037833"/>
              <a:gd name="connsiteY88" fmla="*/ 3631994 h 3784177"/>
              <a:gd name="connsiteX89" fmla="*/ 1938480 w 8037833"/>
              <a:gd name="connsiteY89" fmla="*/ 3601439 h 3784177"/>
              <a:gd name="connsiteX90" fmla="*/ 1900166 w 8037833"/>
              <a:gd name="connsiteY90" fmla="*/ 3609358 h 3784177"/>
              <a:gd name="connsiteX91" fmla="*/ 1835976 w 8037833"/>
              <a:gd name="connsiteY91" fmla="*/ 3622065 h 3784177"/>
              <a:gd name="connsiteX92" fmla="*/ 1787830 w 8037833"/>
              <a:gd name="connsiteY92" fmla="*/ 3633173 h 3784177"/>
              <a:gd name="connsiteX93" fmla="*/ 1734224 w 8037833"/>
              <a:gd name="connsiteY93" fmla="*/ 3655593 h 3784177"/>
              <a:gd name="connsiteX94" fmla="*/ 1721989 w 8037833"/>
              <a:gd name="connsiteY94" fmla="*/ 3627298 h 3784177"/>
              <a:gd name="connsiteX95" fmla="*/ 1664576 w 8037833"/>
              <a:gd name="connsiteY95" fmla="*/ 3638572 h 3784177"/>
              <a:gd name="connsiteX96" fmla="*/ 1577459 w 8037833"/>
              <a:gd name="connsiteY96" fmla="*/ 3658824 h 3784177"/>
              <a:gd name="connsiteX97" fmla="*/ 1527269 w 8037833"/>
              <a:gd name="connsiteY97" fmla="*/ 3663088 h 3784177"/>
              <a:gd name="connsiteX98" fmla="*/ 1390118 w 8037833"/>
              <a:gd name="connsiteY98" fmla="*/ 3682789 h 3784177"/>
              <a:gd name="connsiteX99" fmla="*/ 1252698 w 8037833"/>
              <a:gd name="connsiteY99" fmla="*/ 3708662 h 3784177"/>
              <a:gd name="connsiteX100" fmla="*/ 1171039 w 8037833"/>
              <a:gd name="connsiteY100" fmla="*/ 3758642 h 3784177"/>
              <a:gd name="connsiteX101" fmla="*/ 1058106 w 8037833"/>
              <a:gd name="connsiteY101" fmla="*/ 3776166 h 3784177"/>
              <a:gd name="connsiteX102" fmla="*/ 1039167 w 8037833"/>
              <a:gd name="connsiteY102" fmla="*/ 3784177 h 3784177"/>
              <a:gd name="connsiteX103" fmla="*/ 1012958 w 8037833"/>
              <a:gd name="connsiteY103" fmla="*/ 3779206 h 3784177"/>
              <a:gd name="connsiteX104" fmla="*/ 907906 w 8037833"/>
              <a:gd name="connsiteY104" fmla="*/ 3757678 h 3784177"/>
              <a:gd name="connsiteX105" fmla="*/ 825226 w 8037833"/>
              <a:gd name="connsiteY105" fmla="*/ 3726369 h 3784177"/>
              <a:gd name="connsiteX106" fmla="*/ 722264 w 8037833"/>
              <a:gd name="connsiteY106" fmla="*/ 3747612 h 3784177"/>
              <a:gd name="connsiteX107" fmla="*/ 659460 w 8037833"/>
              <a:gd name="connsiteY107" fmla="*/ 3740429 h 3784177"/>
              <a:gd name="connsiteX108" fmla="*/ 556552 w 8037833"/>
              <a:gd name="connsiteY108" fmla="*/ 3739124 h 3784177"/>
              <a:gd name="connsiteX109" fmla="*/ 445444 w 8037833"/>
              <a:gd name="connsiteY109" fmla="*/ 3764831 h 3784177"/>
              <a:gd name="connsiteX110" fmla="*/ 393295 w 8037833"/>
              <a:gd name="connsiteY110" fmla="*/ 3753097 h 3784177"/>
              <a:gd name="connsiteX111" fmla="*/ 339711 w 8037833"/>
              <a:gd name="connsiteY111" fmla="*/ 3718242 h 3784177"/>
              <a:gd name="connsiteX112" fmla="*/ 222239 w 8037833"/>
              <a:gd name="connsiteY112" fmla="*/ 3672335 h 3784177"/>
              <a:gd name="connsiteX113" fmla="*/ 163578 w 8037833"/>
              <a:gd name="connsiteY113" fmla="*/ 3656292 h 3784177"/>
              <a:gd name="connsiteX114" fmla="*/ 72220 w 8037833"/>
              <a:gd name="connsiteY114" fmla="*/ 3645272 h 3784177"/>
              <a:gd name="connsiteX115" fmla="*/ 44395 w 8037833"/>
              <a:gd name="connsiteY115" fmla="*/ 3639455 h 3784177"/>
              <a:gd name="connsiteX116" fmla="*/ 1962 w 8037833"/>
              <a:gd name="connsiteY116" fmla="*/ 3635948 h 3784177"/>
              <a:gd name="connsiteX117" fmla="*/ 0 w 8037833"/>
              <a:gd name="connsiteY117" fmla="*/ 3635261 h 3784177"/>
              <a:gd name="connsiteX118" fmla="*/ 0 w 8037833"/>
              <a:gd name="connsiteY118"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835383 w 8037833"/>
              <a:gd name="connsiteY23" fmla="*/ 3377529 h 3784177"/>
              <a:gd name="connsiteX24" fmla="*/ 5746050 w 8037833"/>
              <a:gd name="connsiteY24" fmla="*/ 3426142 h 3784177"/>
              <a:gd name="connsiteX25" fmla="*/ 5613670 w 8037833"/>
              <a:gd name="connsiteY25" fmla="*/ 3428671 h 3784177"/>
              <a:gd name="connsiteX26" fmla="*/ 5535334 w 8037833"/>
              <a:gd name="connsiteY26" fmla="*/ 3437044 h 3784177"/>
              <a:gd name="connsiteX27" fmla="*/ 5506940 w 8037833"/>
              <a:gd name="connsiteY27" fmla="*/ 3450999 h 3784177"/>
              <a:gd name="connsiteX28" fmla="*/ 5466372 w 8037833"/>
              <a:gd name="connsiteY28" fmla="*/ 3463245 h 3784177"/>
              <a:gd name="connsiteX29" fmla="*/ 5395833 w 8037833"/>
              <a:gd name="connsiteY29" fmla="*/ 3493194 h 3784177"/>
              <a:gd name="connsiteX30" fmla="*/ 5305325 w 8037833"/>
              <a:gd name="connsiteY30" fmla="*/ 3505200 h 3784177"/>
              <a:gd name="connsiteX31" fmla="*/ 5223043 w 8037833"/>
              <a:gd name="connsiteY31" fmla="*/ 3491664 h 3784177"/>
              <a:gd name="connsiteX32" fmla="*/ 5217733 w 8037833"/>
              <a:gd name="connsiteY32" fmla="*/ 3500463 h 3784177"/>
              <a:gd name="connsiteX33" fmla="*/ 5167992 w 8037833"/>
              <a:gd name="connsiteY33" fmla="*/ 3504085 h 3784177"/>
              <a:gd name="connsiteX34" fmla="*/ 4987020 w 8037833"/>
              <a:gd name="connsiteY34" fmla="*/ 3461263 h 3784177"/>
              <a:gd name="connsiteX35" fmla="*/ 4890003 w 8037833"/>
              <a:gd name="connsiteY35" fmla="*/ 3469874 h 3784177"/>
              <a:gd name="connsiteX36" fmla="*/ 4856654 w 8037833"/>
              <a:gd name="connsiteY36" fmla="*/ 3481880 h 3784177"/>
              <a:gd name="connsiteX37" fmla="*/ 4800711 w 8037833"/>
              <a:gd name="connsiteY37" fmla="*/ 3501441 h 3784177"/>
              <a:gd name="connsiteX38" fmla="*/ 4761569 w 8037833"/>
              <a:gd name="connsiteY38" fmla="*/ 3538103 h 3784177"/>
              <a:gd name="connsiteX39" fmla="*/ 4713734 w 8037833"/>
              <a:gd name="connsiteY39" fmla="*/ 3545724 h 3784177"/>
              <a:gd name="connsiteX40" fmla="*/ 4699169 w 8037833"/>
              <a:gd name="connsiteY40" fmla="*/ 3518988 h 3784177"/>
              <a:gd name="connsiteX41" fmla="*/ 4649120 w 8037833"/>
              <a:gd name="connsiteY41" fmla="*/ 3536392 h 3784177"/>
              <a:gd name="connsiteX42" fmla="*/ 4573578 w 8037833"/>
              <a:gd name="connsiteY42" fmla="*/ 3565923 h 3784177"/>
              <a:gd name="connsiteX43" fmla="*/ 4529117 w 8037833"/>
              <a:gd name="connsiteY43" fmla="*/ 3575592 h 3784177"/>
              <a:gd name="connsiteX44" fmla="*/ 4408641 w 8037833"/>
              <a:gd name="connsiteY44" fmla="*/ 3610000 h 3784177"/>
              <a:gd name="connsiteX45" fmla="*/ 4356402 w 8037833"/>
              <a:gd name="connsiteY45" fmla="*/ 3642792 h 3784177"/>
              <a:gd name="connsiteX46" fmla="*/ 4270245 w 8037833"/>
              <a:gd name="connsiteY46" fmla="*/ 3665789 h 3784177"/>
              <a:gd name="connsiteX47" fmla="*/ 4208725 w 8037833"/>
              <a:gd name="connsiteY47" fmla="*/ 3704841 h 3784177"/>
              <a:gd name="connsiteX48" fmla="*/ 4201632 w 8037833"/>
              <a:gd name="connsiteY48" fmla="*/ 3702602 h 3784177"/>
              <a:gd name="connsiteX49" fmla="*/ 4191289 w 8037833"/>
              <a:gd name="connsiteY49" fmla="*/ 3702380 h 3784177"/>
              <a:gd name="connsiteX50" fmla="*/ 4191039 w 8037833"/>
              <a:gd name="connsiteY50" fmla="*/ 3702831 h 3784177"/>
              <a:gd name="connsiteX51" fmla="*/ 4181340 w 8037833"/>
              <a:gd name="connsiteY51" fmla="*/ 3701729 h 3784177"/>
              <a:gd name="connsiteX52" fmla="*/ 4133816 w 8037833"/>
              <a:gd name="connsiteY52" fmla="*/ 3690565 h 3784177"/>
              <a:gd name="connsiteX53" fmla="*/ 4071732 w 8037833"/>
              <a:gd name="connsiteY53" fmla="*/ 3732513 h 3784177"/>
              <a:gd name="connsiteX54" fmla="*/ 4045924 w 8037833"/>
              <a:gd name="connsiteY54" fmla="*/ 3739404 h 3784177"/>
              <a:gd name="connsiteX55" fmla="*/ 4032171 w 8037833"/>
              <a:gd name="connsiteY55" fmla="*/ 3745523 h 3784177"/>
              <a:gd name="connsiteX56" fmla="*/ 4031335 w 8037833"/>
              <a:gd name="connsiteY56" fmla="*/ 3747479 h 3784177"/>
              <a:gd name="connsiteX57" fmla="*/ 3985774 w 8037833"/>
              <a:gd name="connsiteY57" fmla="*/ 3736547 h 3784177"/>
              <a:gd name="connsiteX58" fmla="*/ 3979769 w 8037833"/>
              <a:gd name="connsiteY58" fmla="*/ 3738769 h 3784177"/>
              <a:gd name="connsiteX59" fmla="*/ 3950014 w 8037833"/>
              <a:gd name="connsiteY59" fmla="*/ 3726942 h 3784177"/>
              <a:gd name="connsiteX60" fmla="*/ 3934671 w 8037833"/>
              <a:gd name="connsiteY60" fmla="*/ 3723339 h 3784177"/>
              <a:gd name="connsiteX61" fmla="*/ 3930274 w 8037833"/>
              <a:gd name="connsiteY61" fmla="*/ 3717148 h 3784177"/>
              <a:gd name="connsiteX62" fmla="*/ 3907660 w 8037833"/>
              <a:gd name="connsiteY62" fmla="*/ 3714456 h 3784177"/>
              <a:gd name="connsiteX63" fmla="*/ 3905087 w 8037833"/>
              <a:gd name="connsiteY63" fmla="*/ 3716098 h 3784177"/>
              <a:gd name="connsiteX64" fmla="*/ 3886347 w 8037833"/>
              <a:gd name="connsiteY64" fmla="*/ 3706620 h 3784177"/>
              <a:gd name="connsiteX65" fmla="*/ 3870533 w 8037833"/>
              <a:gd name="connsiteY65" fmla="*/ 3689905 h 3784177"/>
              <a:gd name="connsiteX66" fmla="*/ 3678563 w 8037833"/>
              <a:gd name="connsiteY66" fmla="*/ 3694486 h 3784177"/>
              <a:gd name="connsiteX67" fmla="*/ 3524121 w 8037833"/>
              <a:gd name="connsiteY67" fmla="*/ 3642736 h 3784177"/>
              <a:gd name="connsiteX68" fmla="*/ 3432153 w 8037833"/>
              <a:gd name="connsiteY68" fmla="*/ 3667780 h 3784177"/>
              <a:gd name="connsiteX69" fmla="*/ 3373519 w 8037833"/>
              <a:gd name="connsiteY69" fmla="*/ 3665785 h 3784177"/>
              <a:gd name="connsiteX70" fmla="*/ 3114267 w 8037833"/>
              <a:gd name="connsiteY70" fmla="*/ 3638983 h 3784177"/>
              <a:gd name="connsiteX71" fmla="*/ 2989722 w 8037833"/>
              <a:gd name="connsiteY71" fmla="*/ 3623230 h 3784177"/>
              <a:gd name="connsiteX72" fmla="*/ 2965734 w 8037833"/>
              <a:gd name="connsiteY72" fmla="*/ 3635676 h 3784177"/>
              <a:gd name="connsiteX73" fmla="*/ 2961603 w 8037833"/>
              <a:gd name="connsiteY73" fmla="*/ 3638221 h 3784177"/>
              <a:gd name="connsiteX74" fmla="*/ 2944959 w 8037833"/>
              <a:gd name="connsiteY74" fmla="*/ 3639723 h 3784177"/>
              <a:gd name="connsiteX75" fmla="*/ 2940402 w 8037833"/>
              <a:gd name="connsiteY75" fmla="*/ 3651000 h 3784177"/>
              <a:gd name="connsiteX76" fmla="*/ 2915449 w 8037833"/>
              <a:gd name="connsiteY76" fmla="*/ 3661039 h 3784177"/>
              <a:gd name="connsiteX77" fmla="*/ 2884777 w 8037833"/>
              <a:gd name="connsiteY77" fmla="*/ 3660775 h 3784177"/>
              <a:gd name="connsiteX78" fmla="*/ 2739034 w 8037833"/>
              <a:gd name="connsiteY78" fmla="*/ 3647396 h 3784177"/>
              <a:gd name="connsiteX79" fmla="*/ 2651827 w 8037833"/>
              <a:gd name="connsiteY79" fmla="*/ 3646306 h 3784177"/>
              <a:gd name="connsiteX80" fmla="*/ 2618680 w 8037833"/>
              <a:gd name="connsiteY80" fmla="*/ 3656755 h 3784177"/>
              <a:gd name="connsiteX81" fmla="*/ 2572404 w 8037833"/>
              <a:gd name="connsiteY81" fmla="*/ 3664043 h 3784177"/>
              <a:gd name="connsiteX82" fmla="*/ 2490721 w 8037833"/>
              <a:gd name="connsiteY82" fmla="*/ 3685313 h 3784177"/>
              <a:gd name="connsiteX83" fmla="*/ 2423704 w 8037833"/>
              <a:gd name="connsiteY83" fmla="*/ 3658079 h 3784177"/>
              <a:gd name="connsiteX84" fmla="*/ 2301172 w 8037833"/>
              <a:gd name="connsiteY84" fmla="*/ 3663053 h 3784177"/>
              <a:gd name="connsiteX85" fmla="*/ 2294102 w 8037833"/>
              <a:gd name="connsiteY85" fmla="*/ 3671151 h 3784177"/>
              <a:gd name="connsiteX86" fmla="*/ 2238966 w 8037833"/>
              <a:gd name="connsiteY86" fmla="*/ 3668777 h 3784177"/>
              <a:gd name="connsiteX87" fmla="*/ 2082844 w 8037833"/>
              <a:gd name="connsiteY87" fmla="*/ 3631994 h 3784177"/>
              <a:gd name="connsiteX88" fmla="*/ 1938480 w 8037833"/>
              <a:gd name="connsiteY88" fmla="*/ 3601439 h 3784177"/>
              <a:gd name="connsiteX89" fmla="*/ 1900166 w 8037833"/>
              <a:gd name="connsiteY89" fmla="*/ 3609358 h 3784177"/>
              <a:gd name="connsiteX90" fmla="*/ 1835976 w 8037833"/>
              <a:gd name="connsiteY90" fmla="*/ 3622065 h 3784177"/>
              <a:gd name="connsiteX91" fmla="*/ 1787830 w 8037833"/>
              <a:gd name="connsiteY91" fmla="*/ 3633173 h 3784177"/>
              <a:gd name="connsiteX92" fmla="*/ 1734224 w 8037833"/>
              <a:gd name="connsiteY92" fmla="*/ 3655593 h 3784177"/>
              <a:gd name="connsiteX93" fmla="*/ 1721989 w 8037833"/>
              <a:gd name="connsiteY93" fmla="*/ 3627298 h 3784177"/>
              <a:gd name="connsiteX94" fmla="*/ 1664576 w 8037833"/>
              <a:gd name="connsiteY94" fmla="*/ 3638572 h 3784177"/>
              <a:gd name="connsiteX95" fmla="*/ 1577459 w 8037833"/>
              <a:gd name="connsiteY95" fmla="*/ 3658824 h 3784177"/>
              <a:gd name="connsiteX96" fmla="*/ 1527269 w 8037833"/>
              <a:gd name="connsiteY96" fmla="*/ 3663088 h 3784177"/>
              <a:gd name="connsiteX97" fmla="*/ 1390118 w 8037833"/>
              <a:gd name="connsiteY97" fmla="*/ 3682789 h 3784177"/>
              <a:gd name="connsiteX98" fmla="*/ 1252698 w 8037833"/>
              <a:gd name="connsiteY98" fmla="*/ 3708662 h 3784177"/>
              <a:gd name="connsiteX99" fmla="*/ 1171039 w 8037833"/>
              <a:gd name="connsiteY99" fmla="*/ 3758642 h 3784177"/>
              <a:gd name="connsiteX100" fmla="*/ 1058106 w 8037833"/>
              <a:gd name="connsiteY100" fmla="*/ 3776166 h 3784177"/>
              <a:gd name="connsiteX101" fmla="*/ 1039167 w 8037833"/>
              <a:gd name="connsiteY101" fmla="*/ 3784177 h 3784177"/>
              <a:gd name="connsiteX102" fmla="*/ 1012958 w 8037833"/>
              <a:gd name="connsiteY102" fmla="*/ 3779206 h 3784177"/>
              <a:gd name="connsiteX103" fmla="*/ 907906 w 8037833"/>
              <a:gd name="connsiteY103" fmla="*/ 3757678 h 3784177"/>
              <a:gd name="connsiteX104" fmla="*/ 825226 w 8037833"/>
              <a:gd name="connsiteY104" fmla="*/ 3726369 h 3784177"/>
              <a:gd name="connsiteX105" fmla="*/ 722264 w 8037833"/>
              <a:gd name="connsiteY105" fmla="*/ 3747612 h 3784177"/>
              <a:gd name="connsiteX106" fmla="*/ 659460 w 8037833"/>
              <a:gd name="connsiteY106" fmla="*/ 3740429 h 3784177"/>
              <a:gd name="connsiteX107" fmla="*/ 556552 w 8037833"/>
              <a:gd name="connsiteY107" fmla="*/ 3739124 h 3784177"/>
              <a:gd name="connsiteX108" fmla="*/ 445444 w 8037833"/>
              <a:gd name="connsiteY108" fmla="*/ 3764831 h 3784177"/>
              <a:gd name="connsiteX109" fmla="*/ 393295 w 8037833"/>
              <a:gd name="connsiteY109" fmla="*/ 3753097 h 3784177"/>
              <a:gd name="connsiteX110" fmla="*/ 339711 w 8037833"/>
              <a:gd name="connsiteY110" fmla="*/ 3718242 h 3784177"/>
              <a:gd name="connsiteX111" fmla="*/ 222239 w 8037833"/>
              <a:gd name="connsiteY111" fmla="*/ 3672335 h 3784177"/>
              <a:gd name="connsiteX112" fmla="*/ 163578 w 8037833"/>
              <a:gd name="connsiteY112" fmla="*/ 3656292 h 3784177"/>
              <a:gd name="connsiteX113" fmla="*/ 72220 w 8037833"/>
              <a:gd name="connsiteY113" fmla="*/ 3645272 h 3784177"/>
              <a:gd name="connsiteX114" fmla="*/ 44395 w 8037833"/>
              <a:gd name="connsiteY114" fmla="*/ 3639455 h 3784177"/>
              <a:gd name="connsiteX115" fmla="*/ 1962 w 8037833"/>
              <a:gd name="connsiteY115" fmla="*/ 3635948 h 3784177"/>
              <a:gd name="connsiteX116" fmla="*/ 0 w 8037833"/>
              <a:gd name="connsiteY116" fmla="*/ 3635261 h 3784177"/>
              <a:gd name="connsiteX117" fmla="*/ 0 w 8037833"/>
              <a:gd name="connsiteY117"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99169 w 8037833"/>
              <a:gd name="connsiteY39" fmla="*/ 3518988 h 3784177"/>
              <a:gd name="connsiteX40" fmla="*/ 4649120 w 8037833"/>
              <a:gd name="connsiteY40" fmla="*/ 3536392 h 3784177"/>
              <a:gd name="connsiteX41" fmla="*/ 4573578 w 8037833"/>
              <a:gd name="connsiteY41" fmla="*/ 3565923 h 3784177"/>
              <a:gd name="connsiteX42" fmla="*/ 4529117 w 8037833"/>
              <a:gd name="connsiteY42" fmla="*/ 3575592 h 3784177"/>
              <a:gd name="connsiteX43" fmla="*/ 4408641 w 8037833"/>
              <a:gd name="connsiteY43" fmla="*/ 3610000 h 3784177"/>
              <a:gd name="connsiteX44" fmla="*/ 4356402 w 8037833"/>
              <a:gd name="connsiteY44" fmla="*/ 3642792 h 3784177"/>
              <a:gd name="connsiteX45" fmla="*/ 4270245 w 8037833"/>
              <a:gd name="connsiteY45" fmla="*/ 3665789 h 3784177"/>
              <a:gd name="connsiteX46" fmla="*/ 4208725 w 8037833"/>
              <a:gd name="connsiteY46" fmla="*/ 3704841 h 3784177"/>
              <a:gd name="connsiteX47" fmla="*/ 4201632 w 8037833"/>
              <a:gd name="connsiteY47" fmla="*/ 3702602 h 3784177"/>
              <a:gd name="connsiteX48" fmla="*/ 4191289 w 8037833"/>
              <a:gd name="connsiteY48" fmla="*/ 3702380 h 3784177"/>
              <a:gd name="connsiteX49" fmla="*/ 4191039 w 8037833"/>
              <a:gd name="connsiteY49" fmla="*/ 3702831 h 3784177"/>
              <a:gd name="connsiteX50" fmla="*/ 4181340 w 8037833"/>
              <a:gd name="connsiteY50" fmla="*/ 3701729 h 3784177"/>
              <a:gd name="connsiteX51" fmla="*/ 4133816 w 8037833"/>
              <a:gd name="connsiteY51" fmla="*/ 3690565 h 3784177"/>
              <a:gd name="connsiteX52" fmla="*/ 4071732 w 8037833"/>
              <a:gd name="connsiteY52" fmla="*/ 3732513 h 3784177"/>
              <a:gd name="connsiteX53" fmla="*/ 4045924 w 8037833"/>
              <a:gd name="connsiteY53" fmla="*/ 3739404 h 3784177"/>
              <a:gd name="connsiteX54" fmla="*/ 4032171 w 8037833"/>
              <a:gd name="connsiteY54" fmla="*/ 3745523 h 3784177"/>
              <a:gd name="connsiteX55" fmla="*/ 4031335 w 8037833"/>
              <a:gd name="connsiteY55" fmla="*/ 3747479 h 3784177"/>
              <a:gd name="connsiteX56" fmla="*/ 3985774 w 8037833"/>
              <a:gd name="connsiteY56" fmla="*/ 3736547 h 3784177"/>
              <a:gd name="connsiteX57" fmla="*/ 3979769 w 8037833"/>
              <a:gd name="connsiteY57" fmla="*/ 3738769 h 3784177"/>
              <a:gd name="connsiteX58" fmla="*/ 3950014 w 8037833"/>
              <a:gd name="connsiteY58" fmla="*/ 3726942 h 3784177"/>
              <a:gd name="connsiteX59" fmla="*/ 3934671 w 8037833"/>
              <a:gd name="connsiteY59" fmla="*/ 3723339 h 3784177"/>
              <a:gd name="connsiteX60" fmla="*/ 3930274 w 8037833"/>
              <a:gd name="connsiteY60" fmla="*/ 3717148 h 3784177"/>
              <a:gd name="connsiteX61" fmla="*/ 3907660 w 8037833"/>
              <a:gd name="connsiteY61" fmla="*/ 3714456 h 3784177"/>
              <a:gd name="connsiteX62" fmla="*/ 3905087 w 8037833"/>
              <a:gd name="connsiteY62" fmla="*/ 3716098 h 3784177"/>
              <a:gd name="connsiteX63" fmla="*/ 3886347 w 8037833"/>
              <a:gd name="connsiteY63" fmla="*/ 3706620 h 3784177"/>
              <a:gd name="connsiteX64" fmla="*/ 3870533 w 8037833"/>
              <a:gd name="connsiteY64" fmla="*/ 3689905 h 3784177"/>
              <a:gd name="connsiteX65" fmla="*/ 3678563 w 8037833"/>
              <a:gd name="connsiteY65" fmla="*/ 3694486 h 3784177"/>
              <a:gd name="connsiteX66" fmla="*/ 3524121 w 8037833"/>
              <a:gd name="connsiteY66" fmla="*/ 3642736 h 3784177"/>
              <a:gd name="connsiteX67" fmla="*/ 3432153 w 8037833"/>
              <a:gd name="connsiteY67" fmla="*/ 3667780 h 3784177"/>
              <a:gd name="connsiteX68" fmla="*/ 3373519 w 8037833"/>
              <a:gd name="connsiteY68" fmla="*/ 3665785 h 3784177"/>
              <a:gd name="connsiteX69" fmla="*/ 3114267 w 8037833"/>
              <a:gd name="connsiteY69" fmla="*/ 3638983 h 3784177"/>
              <a:gd name="connsiteX70" fmla="*/ 2989722 w 8037833"/>
              <a:gd name="connsiteY70" fmla="*/ 3623230 h 3784177"/>
              <a:gd name="connsiteX71" fmla="*/ 2965734 w 8037833"/>
              <a:gd name="connsiteY71" fmla="*/ 3635676 h 3784177"/>
              <a:gd name="connsiteX72" fmla="*/ 2961603 w 8037833"/>
              <a:gd name="connsiteY72" fmla="*/ 3638221 h 3784177"/>
              <a:gd name="connsiteX73" fmla="*/ 2944959 w 8037833"/>
              <a:gd name="connsiteY73" fmla="*/ 3639723 h 3784177"/>
              <a:gd name="connsiteX74" fmla="*/ 2940402 w 8037833"/>
              <a:gd name="connsiteY74" fmla="*/ 3651000 h 3784177"/>
              <a:gd name="connsiteX75" fmla="*/ 2915449 w 8037833"/>
              <a:gd name="connsiteY75" fmla="*/ 3661039 h 3784177"/>
              <a:gd name="connsiteX76" fmla="*/ 2884777 w 8037833"/>
              <a:gd name="connsiteY76" fmla="*/ 3660775 h 3784177"/>
              <a:gd name="connsiteX77" fmla="*/ 2739034 w 8037833"/>
              <a:gd name="connsiteY77" fmla="*/ 3647396 h 3784177"/>
              <a:gd name="connsiteX78" fmla="*/ 2651827 w 8037833"/>
              <a:gd name="connsiteY78" fmla="*/ 3646306 h 3784177"/>
              <a:gd name="connsiteX79" fmla="*/ 2618680 w 8037833"/>
              <a:gd name="connsiteY79" fmla="*/ 3656755 h 3784177"/>
              <a:gd name="connsiteX80" fmla="*/ 2572404 w 8037833"/>
              <a:gd name="connsiteY80" fmla="*/ 3664043 h 3784177"/>
              <a:gd name="connsiteX81" fmla="*/ 2490721 w 8037833"/>
              <a:gd name="connsiteY81" fmla="*/ 3685313 h 3784177"/>
              <a:gd name="connsiteX82" fmla="*/ 2423704 w 8037833"/>
              <a:gd name="connsiteY82" fmla="*/ 3658079 h 3784177"/>
              <a:gd name="connsiteX83" fmla="*/ 2301172 w 8037833"/>
              <a:gd name="connsiteY83" fmla="*/ 3663053 h 3784177"/>
              <a:gd name="connsiteX84" fmla="*/ 2294102 w 8037833"/>
              <a:gd name="connsiteY84" fmla="*/ 3671151 h 3784177"/>
              <a:gd name="connsiteX85" fmla="*/ 2238966 w 8037833"/>
              <a:gd name="connsiteY85" fmla="*/ 3668777 h 3784177"/>
              <a:gd name="connsiteX86" fmla="*/ 2082844 w 8037833"/>
              <a:gd name="connsiteY86" fmla="*/ 3631994 h 3784177"/>
              <a:gd name="connsiteX87" fmla="*/ 1938480 w 8037833"/>
              <a:gd name="connsiteY87" fmla="*/ 3601439 h 3784177"/>
              <a:gd name="connsiteX88" fmla="*/ 1900166 w 8037833"/>
              <a:gd name="connsiteY88" fmla="*/ 3609358 h 3784177"/>
              <a:gd name="connsiteX89" fmla="*/ 1835976 w 8037833"/>
              <a:gd name="connsiteY89" fmla="*/ 3622065 h 3784177"/>
              <a:gd name="connsiteX90" fmla="*/ 1787830 w 8037833"/>
              <a:gd name="connsiteY90" fmla="*/ 3633173 h 3784177"/>
              <a:gd name="connsiteX91" fmla="*/ 1734224 w 8037833"/>
              <a:gd name="connsiteY91" fmla="*/ 3655593 h 3784177"/>
              <a:gd name="connsiteX92" fmla="*/ 1721989 w 8037833"/>
              <a:gd name="connsiteY92" fmla="*/ 3627298 h 3784177"/>
              <a:gd name="connsiteX93" fmla="*/ 1664576 w 8037833"/>
              <a:gd name="connsiteY93" fmla="*/ 3638572 h 3784177"/>
              <a:gd name="connsiteX94" fmla="*/ 1577459 w 8037833"/>
              <a:gd name="connsiteY94" fmla="*/ 3658824 h 3784177"/>
              <a:gd name="connsiteX95" fmla="*/ 1527269 w 8037833"/>
              <a:gd name="connsiteY95" fmla="*/ 3663088 h 3784177"/>
              <a:gd name="connsiteX96" fmla="*/ 1390118 w 8037833"/>
              <a:gd name="connsiteY96" fmla="*/ 3682789 h 3784177"/>
              <a:gd name="connsiteX97" fmla="*/ 1252698 w 8037833"/>
              <a:gd name="connsiteY97" fmla="*/ 3708662 h 3784177"/>
              <a:gd name="connsiteX98" fmla="*/ 1171039 w 8037833"/>
              <a:gd name="connsiteY98" fmla="*/ 3758642 h 3784177"/>
              <a:gd name="connsiteX99" fmla="*/ 1058106 w 8037833"/>
              <a:gd name="connsiteY99" fmla="*/ 3776166 h 3784177"/>
              <a:gd name="connsiteX100" fmla="*/ 1039167 w 8037833"/>
              <a:gd name="connsiteY100" fmla="*/ 3784177 h 3784177"/>
              <a:gd name="connsiteX101" fmla="*/ 1012958 w 8037833"/>
              <a:gd name="connsiteY101" fmla="*/ 3779206 h 3784177"/>
              <a:gd name="connsiteX102" fmla="*/ 907906 w 8037833"/>
              <a:gd name="connsiteY102" fmla="*/ 3757678 h 3784177"/>
              <a:gd name="connsiteX103" fmla="*/ 825226 w 8037833"/>
              <a:gd name="connsiteY103" fmla="*/ 3726369 h 3784177"/>
              <a:gd name="connsiteX104" fmla="*/ 722264 w 8037833"/>
              <a:gd name="connsiteY104" fmla="*/ 3747612 h 3784177"/>
              <a:gd name="connsiteX105" fmla="*/ 659460 w 8037833"/>
              <a:gd name="connsiteY105" fmla="*/ 3740429 h 3784177"/>
              <a:gd name="connsiteX106" fmla="*/ 556552 w 8037833"/>
              <a:gd name="connsiteY106" fmla="*/ 3739124 h 3784177"/>
              <a:gd name="connsiteX107" fmla="*/ 445444 w 8037833"/>
              <a:gd name="connsiteY107" fmla="*/ 3764831 h 3784177"/>
              <a:gd name="connsiteX108" fmla="*/ 393295 w 8037833"/>
              <a:gd name="connsiteY108" fmla="*/ 3753097 h 3784177"/>
              <a:gd name="connsiteX109" fmla="*/ 339711 w 8037833"/>
              <a:gd name="connsiteY109" fmla="*/ 3718242 h 3784177"/>
              <a:gd name="connsiteX110" fmla="*/ 222239 w 8037833"/>
              <a:gd name="connsiteY110" fmla="*/ 3672335 h 3784177"/>
              <a:gd name="connsiteX111" fmla="*/ 163578 w 8037833"/>
              <a:gd name="connsiteY111" fmla="*/ 3656292 h 3784177"/>
              <a:gd name="connsiteX112" fmla="*/ 72220 w 8037833"/>
              <a:gd name="connsiteY112" fmla="*/ 3645272 h 3784177"/>
              <a:gd name="connsiteX113" fmla="*/ 44395 w 8037833"/>
              <a:gd name="connsiteY113" fmla="*/ 3639455 h 3784177"/>
              <a:gd name="connsiteX114" fmla="*/ 1962 w 8037833"/>
              <a:gd name="connsiteY114" fmla="*/ 3635948 h 3784177"/>
              <a:gd name="connsiteX115" fmla="*/ 0 w 8037833"/>
              <a:gd name="connsiteY115" fmla="*/ 3635261 h 3784177"/>
              <a:gd name="connsiteX116" fmla="*/ 0 w 8037833"/>
              <a:gd name="connsiteY116"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432153 w 8037833"/>
              <a:gd name="connsiteY66" fmla="*/ 3667780 h 3784177"/>
              <a:gd name="connsiteX67" fmla="*/ 3373519 w 8037833"/>
              <a:gd name="connsiteY67" fmla="*/ 3665785 h 3784177"/>
              <a:gd name="connsiteX68" fmla="*/ 3114267 w 8037833"/>
              <a:gd name="connsiteY68" fmla="*/ 3638983 h 3784177"/>
              <a:gd name="connsiteX69" fmla="*/ 2989722 w 8037833"/>
              <a:gd name="connsiteY69" fmla="*/ 3623230 h 3784177"/>
              <a:gd name="connsiteX70" fmla="*/ 2965734 w 8037833"/>
              <a:gd name="connsiteY70" fmla="*/ 3635676 h 3784177"/>
              <a:gd name="connsiteX71" fmla="*/ 2961603 w 8037833"/>
              <a:gd name="connsiteY71" fmla="*/ 3638221 h 3784177"/>
              <a:gd name="connsiteX72" fmla="*/ 2944959 w 8037833"/>
              <a:gd name="connsiteY72" fmla="*/ 3639723 h 3784177"/>
              <a:gd name="connsiteX73" fmla="*/ 2940402 w 8037833"/>
              <a:gd name="connsiteY73" fmla="*/ 3651000 h 3784177"/>
              <a:gd name="connsiteX74" fmla="*/ 2915449 w 8037833"/>
              <a:gd name="connsiteY74" fmla="*/ 3661039 h 3784177"/>
              <a:gd name="connsiteX75" fmla="*/ 2884777 w 8037833"/>
              <a:gd name="connsiteY75" fmla="*/ 3660775 h 3784177"/>
              <a:gd name="connsiteX76" fmla="*/ 2739034 w 8037833"/>
              <a:gd name="connsiteY76" fmla="*/ 3647396 h 3784177"/>
              <a:gd name="connsiteX77" fmla="*/ 2651827 w 8037833"/>
              <a:gd name="connsiteY77" fmla="*/ 3646306 h 3784177"/>
              <a:gd name="connsiteX78" fmla="*/ 2618680 w 8037833"/>
              <a:gd name="connsiteY78" fmla="*/ 3656755 h 3784177"/>
              <a:gd name="connsiteX79" fmla="*/ 2572404 w 8037833"/>
              <a:gd name="connsiteY79" fmla="*/ 3664043 h 3784177"/>
              <a:gd name="connsiteX80" fmla="*/ 2490721 w 8037833"/>
              <a:gd name="connsiteY80" fmla="*/ 3685313 h 3784177"/>
              <a:gd name="connsiteX81" fmla="*/ 2423704 w 8037833"/>
              <a:gd name="connsiteY81" fmla="*/ 3658079 h 3784177"/>
              <a:gd name="connsiteX82" fmla="*/ 2301172 w 8037833"/>
              <a:gd name="connsiteY82" fmla="*/ 3663053 h 3784177"/>
              <a:gd name="connsiteX83" fmla="*/ 2294102 w 8037833"/>
              <a:gd name="connsiteY83" fmla="*/ 3671151 h 3784177"/>
              <a:gd name="connsiteX84" fmla="*/ 2238966 w 8037833"/>
              <a:gd name="connsiteY84" fmla="*/ 3668777 h 3784177"/>
              <a:gd name="connsiteX85" fmla="*/ 2082844 w 8037833"/>
              <a:gd name="connsiteY85" fmla="*/ 3631994 h 3784177"/>
              <a:gd name="connsiteX86" fmla="*/ 1938480 w 8037833"/>
              <a:gd name="connsiteY86" fmla="*/ 3601439 h 3784177"/>
              <a:gd name="connsiteX87" fmla="*/ 1900166 w 8037833"/>
              <a:gd name="connsiteY87" fmla="*/ 3609358 h 3784177"/>
              <a:gd name="connsiteX88" fmla="*/ 1835976 w 8037833"/>
              <a:gd name="connsiteY88" fmla="*/ 3622065 h 3784177"/>
              <a:gd name="connsiteX89" fmla="*/ 1787830 w 8037833"/>
              <a:gd name="connsiteY89" fmla="*/ 3633173 h 3784177"/>
              <a:gd name="connsiteX90" fmla="*/ 1734224 w 8037833"/>
              <a:gd name="connsiteY90" fmla="*/ 3655593 h 3784177"/>
              <a:gd name="connsiteX91" fmla="*/ 1721989 w 8037833"/>
              <a:gd name="connsiteY91" fmla="*/ 3627298 h 3784177"/>
              <a:gd name="connsiteX92" fmla="*/ 1664576 w 8037833"/>
              <a:gd name="connsiteY92" fmla="*/ 3638572 h 3784177"/>
              <a:gd name="connsiteX93" fmla="*/ 1577459 w 8037833"/>
              <a:gd name="connsiteY93" fmla="*/ 3658824 h 3784177"/>
              <a:gd name="connsiteX94" fmla="*/ 1527269 w 8037833"/>
              <a:gd name="connsiteY94" fmla="*/ 3663088 h 3784177"/>
              <a:gd name="connsiteX95" fmla="*/ 1390118 w 8037833"/>
              <a:gd name="connsiteY95" fmla="*/ 3682789 h 3784177"/>
              <a:gd name="connsiteX96" fmla="*/ 1252698 w 8037833"/>
              <a:gd name="connsiteY96" fmla="*/ 3708662 h 3784177"/>
              <a:gd name="connsiteX97" fmla="*/ 1171039 w 8037833"/>
              <a:gd name="connsiteY97" fmla="*/ 3758642 h 3784177"/>
              <a:gd name="connsiteX98" fmla="*/ 1058106 w 8037833"/>
              <a:gd name="connsiteY98" fmla="*/ 3776166 h 3784177"/>
              <a:gd name="connsiteX99" fmla="*/ 1039167 w 8037833"/>
              <a:gd name="connsiteY99" fmla="*/ 3784177 h 3784177"/>
              <a:gd name="connsiteX100" fmla="*/ 1012958 w 8037833"/>
              <a:gd name="connsiteY100" fmla="*/ 3779206 h 3784177"/>
              <a:gd name="connsiteX101" fmla="*/ 907906 w 8037833"/>
              <a:gd name="connsiteY101" fmla="*/ 3757678 h 3784177"/>
              <a:gd name="connsiteX102" fmla="*/ 825226 w 8037833"/>
              <a:gd name="connsiteY102" fmla="*/ 3726369 h 3784177"/>
              <a:gd name="connsiteX103" fmla="*/ 722264 w 8037833"/>
              <a:gd name="connsiteY103" fmla="*/ 3747612 h 3784177"/>
              <a:gd name="connsiteX104" fmla="*/ 659460 w 8037833"/>
              <a:gd name="connsiteY104" fmla="*/ 3740429 h 3784177"/>
              <a:gd name="connsiteX105" fmla="*/ 556552 w 8037833"/>
              <a:gd name="connsiteY105" fmla="*/ 3739124 h 3784177"/>
              <a:gd name="connsiteX106" fmla="*/ 445444 w 8037833"/>
              <a:gd name="connsiteY106" fmla="*/ 3764831 h 3784177"/>
              <a:gd name="connsiteX107" fmla="*/ 393295 w 8037833"/>
              <a:gd name="connsiteY107" fmla="*/ 3753097 h 3784177"/>
              <a:gd name="connsiteX108" fmla="*/ 339711 w 8037833"/>
              <a:gd name="connsiteY108" fmla="*/ 3718242 h 3784177"/>
              <a:gd name="connsiteX109" fmla="*/ 222239 w 8037833"/>
              <a:gd name="connsiteY109" fmla="*/ 3672335 h 3784177"/>
              <a:gd name="connsiteX110" fmla="*/ 163578 w 8037833"/>
              <a:gd name="connsiteY110" fmla="*/ 3656292 h 3784177"/>
              <a:gd name="connsiteX111" fmla="*/ 72220 w 8037833"/>
              <a:gd name="connsiteY111" fmla="*/ 3645272 h 3784177"/>
              <a:gd name="connsiteX112" fmla="*/ 44395 w 8037833"/>
              <a:gd name="connsiteY112" fmla="*/ 3639455 h 3784177"/>
              <a:gd name="connsiteX113" fmla="*/ 1962 w 8037833"/>
              <a:gd name="connsiteY113" fmla="*/ 3635948 h 3784177"/>
              <a:gd name="connsiteX114" fmla="*/ 0 w 8037833"/>
              <a:gd name="connsiteY114" fmla="*/ 3635261 h 3784177"/>
              <a:gd name="connsiteX115" fmla="*/ 0 w 8037833"/>
              <a:gd name="connsiteY115"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432153 w 8037833"/>
              <a:gd name="connsiteY66" fmla="*/ 3667780 h 3784177"/>
              <a:gd name="connsiteX67" fmla="*/ 3373519 w 8037833"/>
              <a:gd name="connsiteY67" fmla="*/ 3665785 h 3784177"/>
              <a:gd name="connsiteX68" fmla="*/ 3114267 w 8037833"/>
              <a:gd name="connsiteY68" fmla="*/ 3638983 h 3784177"/>
              <a:gd name="connsiteX69" fmla="*/ 2989722 w 8037833"/>
              <a:gd name="connsiteY69" fmla="*/ 3623230 h 3784177"/>
              <a:gd name="connsiteX70" fmla="*/ 2965734 w 8037833"/>
              <a:gd name="connsiteY70" fmla="*/ 3635676 h 3784177"/>
              <a:gd name="connsiteX71" fmla="*/ 2961603 w 8037833"/>
              <a:gd name="connsiteY71" fmla="*/ 3638221 h 3784177"/>
              <a:gd name="connsiteX72" fmla="*/ 2944959 w 8037833"/>
              <a:gd name="connsiteY72" fmla="*/ 3639723 h 3784177"/>
              <a:gd name="connsiteX73" fmla="*/ 2940402 w 8037833"/>
              <a:gd name="connsiteY73" fmla="*/ 3651000 h 3784177"/>
              <a:gd name="connsiteX74" fmla="*/ 2915449 w 8037833"/>
              <a:gd name="connsiteY74" fmla="*/ 3661039 h 3784177"/>
              <a:gd name="connsiteX75" fmla="*/ 2884777 w 8037833"/>
              <a:gd name="connsiteY75" fmla="*/ 3660775 h 3784177"/>
              <a:gd name="connsiteX76" fmla="*/ 2739034 w 8037833"/>
              <a:gd name="connsiteY76" fmla="*/ 3647396 h 3784177"/>
              <a:gd name="connsiteX77" fmla="*/ 2651827 w 8037833"/>
              <a:gd name="connsiteY77" fmla="*/ 3646306 h 3784177"/>
              <a:gd name="connsiteX78" fmla="*/ 2618680 w 8037833"/>
              <a:gd name="connsiteY78" fmla="*/ 3656755 h 3784177"/>
              <a:gd name="connsiteX79" fmla="*/ 2572404 w 8037833"/>
              <a:gd name="connsiteY79" fmla="*/ 3664043 h 3784177"/>
              <a:gd name="connsiteX80" fmla="*/ 2423704 w 8037833"/>
              <a:gd name="connsiteY80" fmla="*/ 3658079 h 3784177"/>
              <a:gd name="connsiteX81" fmla="*/ 2301172 w 8037833"/>
              <a:gd name="connsiteY81" fmla="*/ 3663053 h 3784177"/>
              <a:gd name="connsiteX82" fmla="*/ 2294102 w 8037833"/>
              <a:gd name="connsiteY82" fmla="*/ 3671151 h 3784177"/>
              <a:gd name="connsiteX83" fmla="*/ 2238966 w 8037833"/>
              <a:gd name="connsiteY83" fmla="*/ 3668777 h 3784177"/>
              <a:gd name="connsiteX84" fmla="*/ 2082844 w 8037833"/>
              <a:gd name="connsiteY84" fmla="*/ 3631994 h 3784177"/>
              <a:gd name="connsiteX85" fmla="*/ 1938480 w 8037833"/>
              <a:gd name="connsiteY85" fmla="*/ 3601439 h 3784177"/>
              <a:gd name="connsiteX86" fmla="*/ 1900166 w 8037833"/>
              <a:gd name="connsiteY86" fmla="*/ 3609358 h 3784177"/>
              <a:gd name="connsiteX87" fmla="*/ 1835976 w 8037833"/>
              <a:gd name="connsiteY87" fmla="*/ 3622065 h 3784177"/>
              <a:gd name="connsiteX88" fmla="*/ 1787830 w 8037833"/>
              <a:gd name="connsiteY88" fmla="*/ 3633173 h 3784177"/>
              <a:gd name="connsiteX89" fmla="*/ 1734224 w 8037833"/>
              <a:gd name="connsiteY89" fmla="*/ 3655593 h 3784177"/>
              <a:gd name="connsiteX90" fmla="*/ 1721989 w 8037833"/>
              <a:gd name="connsiteY90" fmla="*/ 3627298 h 3784177"/>
              <a:gd name="connsiteX91" fmla="*/ 1664576 w 8037833"/>
              <a:gd name="connsiteY91" fmla="*/ 3638572 h 3784177"/>
              <a:gd name="connsiteX92" fmla="*/ 1577459 w 8037833"/>
              <a:gd name="connsiteY92" fmla="*/ 3658824 h 3784177"/>
              <a:gd name="connsiteX93" fmla="*/ 1527269 w 8037833"/>
              <a:gd name="connsiteY93" fmla="*/ 3663088 h 3784177"/>
              <a:gd name="connsiteX94" fmla="*/ 1390118 w 8037833"/>
              <a:gd name="connsiteY94" fmla="*/ 3682789 h 3784177"/>
              <a:gd name="connsiteX95" fmla="*/ 1252698 w 8037833"/>
              <a:gd name="connsiteY95" fmla="*/ 3708662 h 3784177"/>
              <a:gd name="connsiteX96" fmla="*/ 1171039 w 8037833"/>
              <a:gd name="connsiteY96" fmla="*/ 3758642 h 3784177"/>
              <a:gd name="connsiteX97" fmla="*/ 1058106 w 8037833"/>
              <a:gd name="connsiteY97" fmla="*/ 3776166 h 3784177"/>
              <a:gd name="connsiteX98" fmla="*/ 1039167 w 8037833"/>
              <a:gd name="connsiteY98" fmla="*/ 3784177 h 3784177"/>
              <a:gd name="connsiteX99" fmla="*/ 1012958 w 8037833"/>
              <a:gd name="connsiteY99" fmla="*/ 3779206 h 3784177"/>
              <a:gd name="connsiteX100" fmla="*/ 907906 w 8037833"/>
              <a:gd name="connsiteY100" fmla="*/ 3757678 h 3784177"/>
              <a:gd name="connsiteX101" fmla="*/ 825226 w 8037833"/>
              <a:gd name="connsiteY101" fmla="*/ 3726369 h 3784177"/>
              <a:gd name="connsiteX102" fmla="*/ 722264 w 8037833"/>
              <a:gd name="connsiteY102" fmla="*/ 3747612 h 3784177"/>
              <a:gd name="connsiteX103" fmla="*/ 659460 w 8037833"/>
              <a:gd name="connsiteY103" fmla="*/ 3740429 h 3784177"/>
              <a:gd name="connsiteX104" fmla="*/ 556552 w 8037833"/>
              <a:gd name="connsiteY104" fmla="*/ 3739124 h 3784177"/>
              <a:gd name="connsiteX105" fmla="*/ 445444 w 8037833"/>
              <a:gd name="connsiteY105" fmla="*/ 3764831 h 3784177"/>
              <a:gd name="connsiteX106" fmla="*/ 393295 w 8037833"/>
              <a:gd name="connsiteY106" fmla="*/ 3753097 h 3784177"/>
              <a:gd name="connsiteX107" fmla="*/ 339711 w 8037833"/>
              <a:gd name="connsiteY107" fmla="*/ 3718242 h 3784177"/>
              <a:gd name="connsiteX108" fmla="*/ 222239 w 8037833"/>
              <a:gd name="connsiteY108" fmla="*/ 3672335 h 3784177"/>
              <a:gd name="connsiteX109" fmla="*/ 163578 w 8037833"/>
              <a:gd name="connsiteY109" fmla="*/ 3656292 h 3784177"/>
              <a:gd name="connsiteX110" fmla="*/ 72220 w 8037833"/>
              <a:gd name="connsiteY110" fmla="*/ 3645272 h 3784177"/>
              <a:gd name="connsiteX111" fmla="*/ 44395 w 8037833"/>
              <a:gd name="connsiteY111" fmla="*/ 3639455 h 3784177"/>
              <a:gd name="connsiteX112" fmla="*/ 1962 w 8037833"/>
              <a:gd name="connsiteY112" fmla="*/ 3635948 h 3784177"/>
              <a:gd name="connsiteX113" fmla="*/ 0 w 8037833"/>
              <a:gd name="connsiteY113" fmla="*/ 3635261 h 3784177"/>
              <a:gd name="connsiteX114" fmla="*/ 0 w 8037833"/>
              <a:gd name="connsiteY114"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432153 w 8037833"/>
              <a:gd name="connsiteY66" fmla="*/ 3667780 h 3784177"/>
              <a:gd name="connsiteX67" fmla="*/ 3373519 w 8037833"/>
              <a:gd name="connsiteY67" fmla="*/ 3665785 h 3784177"/>
              <a:gd name="connsiteX68" fmla="*/ 3114267 w 8037833"/>
              <a:gd name="connsiteY68" fmla="*/ 3638983 h 3784177"/>
              <a:gd name="connsiteX69" fmla="*/ 2989722 w 8037833"/>
              <a:gd name="connsiteY69" fmla="*/ 3623230 h 3784177"/>
              <a:gd name="connsiteX70" fmla="*/ 2965734 w 8037833"/>
              <a:gd name="connsiteY70" fmla="*/ 3635676 h 3784177"/>
              <a:gd name="connsiteX71" fmla="*/ 2961603 w 8037833"/>
              <a:gd name="connsiteY71" fmla="*/ 3638221 h 3784177"/>
              <a:gd name="connsiteX72" fmla="*/ 2944959 w 8037833"/>
              <a:gd name="connsiteY72" fmla="*/ 3639723 h 3784177"/>
              <a:gd name="connsiteX73" fmla="*/ 2940402 w 8037833"/>
              <a:gd name="connsiteY73" fmla="*/ 3651000 h 3784177"/>
              <a:gd name="connsiteX74" fmla="*/ 2915449 w 8037833"/>
              <a:gd name="connsiteY74" fmla="*/ 3661039 h 3784177"/>
              <a:gd name="connsiteX75" fmla="*/ 2884777 w 8037833"/>
              <a:gd name="connsiteY75" fmla="*/ 3660775 h 3784177"/>
              <a:gd name="connsiteX76" fmla="*/ 2739034 w 8037833"/>
              <a:gd name="connsiteY76" fmla="*/ 3647396 h 3784177"/>
              <a:gd name="connsiteX77" fmla="*/ 2651827 w 8037833"/>
              <a:gd name="connsiteY77" fmla="*/ 3646306 h 3784177"/>
              <a:gd name="connsiteX78" fmla="*/ 2618680 w 8037833"/>
              <a:gd name="connsiteY78" fmla="*/ 3656755 h 3784177"/>
              <a:gd name="connsiteX79" fmla="*/ 2572404 w 8037833"/>
              <a:gd name="connsiteY79" fmla="*/ 3664043 h 3784177"/>
              <a:gd name="connsiteX80" fmla="*/ 2423704 w 8037833"/>
              <a:gd name="connsiteY80" fmla="*/ 3658079 h 3784177"/>
              <a:gd name="connsiteX81" fmla="*/ 2301172 w 8037833"/>
              <a:gd name="connsiteY81" fmla="*/ 3663053 h 3784177"/>
              <a:gd name="connsiteX82" fmla="*/ 2294102 w 8037833"/>
              <a:gd name="connsiteY82" fmla="*/ 3671151 h 3784177"/>
              <a:gd name="connsiteX83" fmla="*/ 2238966 w 8037833"/>
              <a:gd name="connsiteY83" fmla="*/ 3668777 h 3784177"/>
              <a:gd name="connsiteX84" fmla="*/ 2082844 w 8037833"/>
              <a:gd name="connsiteY84" fmla="*/ 3631994 h 3784177"/>
              <a:gd name="connsiteX85" fmla="*/ 1938480 w 8037833"/>
              <a:gd name="connsiteY85" fmla="*/ 3601439 h 3784177"/>
              <a:gd name="connsiteX86" fmla="*/ 1900166 w 8037833"/>
              <a:gd name="connsiteY86" fmla="*/ 3609358 h 3784177"/>
              <a:gd name="connsiteX87" fmla="*/ 1835976 w 8037833"/>
              <a:gd name="connsiteY87" fmla="*/ 3622065 h 3784177"/>
              <a:gd name="connsiteX88" fmla="*/ 1787830 w 8037833"/>
              <a:gd name="connsiteY88" fmla="*/ 3633173 h 3784177"/>
              <a:gd name="connsiteX89" fmla="*/ 1734224 w 8037833"/>
              <a:gd name="connsiteY89" fmla="*/ 3655593 h 3784177"/>
              <a:gd name="connsiteX90" fmla="*/ 1664576 w 8037833"/>
              <a:gd name="connsiteY90" fmla="*/ 3638572 h 3784177"/>
              <a:gd name="connsiteX91" fmla="*/ 1577459 w 8037833"/>
              <a:gd name="connsiteY91" fmla="*/ 3658824 h 3784177"/>
              <a:gd name="connsiteX92" fmla="*/ 1527269 w 8037833"/>
              <a:gd name="connsiteY92" fmla="*/ 3663088 h 3784177"/>
              <a:gd name="connsiteX93" fmla="*/ 1390118 w 8037833"/>
              <a:gd name="connsiteY93" fmla="*/ 3682789 h 3784177"/>
              <a:gd name="connsiteX94" fmla="*/ 1252698 w 8037833"/>
              <a:gd name="connsiteY94" fmla="*/ 3708662 h 3784177"/>
              <a:gd name="connsiteX95" fmla="*/ 1171039 w 8037833"/>
              <a:gd name="connsiteY95" fmla="*/ 3758642 h 3784177"/>
              <a:gd name="connsiteX96" fmla="*/ 1058106 w 8037833"/>
              <a:gd name="connsiteY96" fmla="*/ 3776166 h 3784177"/>
              <a:gd name="connsiteX97" fmla="*/ 1039167 w 8037833"/>
              <a:gd name="connsiteY97" fmla="*/ 3784177 h 3784177"/>
              <a:gd name="connsiteX98" fmla="*/ 1012958 w 8037833"/>
              <a:gd name="connsiteY98" fmla="*/ 3779206 h 3784177"/>
              <a:gd name="connsiteX99" fmla="*/ 907906 w 8037833"/>
              <a:gd name="connsiteY99" fmla="*/ 3757678 h 3784177"/>
              <a:gd name="connsiteX100" fmla="*/ 825226 w 8037833"/>
              <a:gd name="connsiteY100" fmla="*/ 3726369 h 3784177"/>
              <a:gd name="connsiteX101" fmla="*/ 722264 w 8037833"/>
              <a:gd name="connsiteY101" fmla="*/ 3747612 h 3784177"/>
              <a:gd name="connsiteX102" fmla="*/ 659460 w 8037833"/>
              <a:gd name="connsiteY102" fmla="*/ 3740429 h 3784177"/>
              <a:gd name="connsiteX103" fmla="*/ 556552 w 8037833"/>
              <a:gd name="connsiteY103" fmla="*/ 3739124 h 3784177"/>
              <a:gd name="connsiteX104" fmla="*/ 445444 w 8037833"/>
              <a:gd name="connsiteY104" fmla="*/ 3764831 h 3784177"/>
              <a:gd name="connsiteX105" fmla="*/ 393295 w 8037833"/>
              <a:gd name="connsiteY105" fmla="*/ 3753097 h 3784177"/>
              <a:gd name="connsiteX106" fmla="*/ 339711 w 8037833"/>
              <a:gd name="connsiteY106" fmla="*/ 3718242 h 3784177"/>
              <a:gd name="connsiteX107" fmla="*/ 222239 w 8037833"/>
              <a:gd name="connsiteY107" fmla="*/ 3672335 h 3784177"/>
              <a:gd name="connsiteX108" fmla="*/ 163578 w 8037833"/>
              <a:gd name="connsiteY108" fmla="*/ 3656292 h 3784177"/>
              <a:gd name="connsiteX109" fmla="*/ 72220 w 8037833"/>
              <a:gd name="connsiteY109" fmla="*/ 3645272 h 3784177"/>
              <a:gd name="connsiteX110" fmla="*/ 44395 w 8037833"/>
              <a:gd name="connsiteY110" fmla="*/ 3639455 h 3784177"/>
              <a:gd name="connsiteX111" fmla="*/ 1962 w 8037833"/>
              <a:gd name="connsiteY111" fmla="*/ 3635948 h 3784177"/>
              <a:gd name="connsiteX112" fmla="*/ 0 w 8037833"/>
              <a:gd name="connsiteY112" fmla="*/ 3635261 h 3784177"/>
              <a:gd name="connsiteX113" fmla="*/ 0 w 8037833"/>
              <a:gd name="connsiteY113"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432153 w 8037833"/>
              <a:gd name="connsiteY66" fmla="*/ 3667780 h 3784177"/>
              <a:gd name="connsiteX67" fmla="*/ 3373519 w 8037833"/>
              <a:gd name="connsiteY67" fmla="*/ 3665785 h 3784177"/>
              <a:gd name="connsiteX68" fmla="*/ 3114267 w 8037833"/>
              <a:gd name="connsiteY68" fmla="*/ 3638983 h 3784177"/>
              <a:gd name="connsiteX69" fmla="*/ 2989722 w 8037833"/>
              <a:gd name="connsiteY69" fmla="*/ 3623230 h 3784177"/>
              <a:gd name="connsiteX70" fmla="*/ 2965734 w 8037833"/>
              <a:gd name="connsiteY70" fmla="*/ 3635676 h 3784177"/>
              <a:gd name="connsiteX71" fmla="*/ 2961603 w 8037833"/>
              <a:gd name="connsiteY71" fmla="*/ 3638221 h 3784177"/>
              <a:gd name="connsiteX72" fmla="*/ 2944959 w 8037833"/>
              <a:gd name="connsiteY72" fmla="*/ 3639723 h 3784177"/>
              <a:gd name="connsiteX73" fmla="*/ 2940402 w 8037833"/>
              <a:gd name="connsiteY73" fmla="*/ 3651000 h 3784177"/>
              <a:gd name="connsiteX74" fmla="*/ 2915449 w 8037833"/>
              <a:gd name="connsiteY74" fmla="*/ 3661039 h 3784177"/>
              <a:gd name="connsiteX75" fmla="*/ 2884777 w 8037833"/>
              <a:gd name="connsiteY75" fmla="*/ 3660775 h 3784177"/>
              <a:gd name="connsiteX76" fmla="*/ 2739034 w 8037833"/>
              <a:gd name="connsiteY76" fmla="*/ 3647396 h 3784177"/>
              <a:gd name="connsiteX77" fmla="*/ 2651827 w 8037833"/>
              <a:gd name="connsiteY77" fmla="*/ 3646306 h 3784177"/>
              <a:gd name="connsiteX78" fmla="*/ 2618680 w 8037833"/>
              <a:gd name="connsiteY78" fmla="*/ 3656755 h 3784177"/>
              <a:gd name="connsiteX79" fmla="*/ 2572404 w 8037833"/>
              <a:gd name="connsiteY79" fmla="*/ 3664043 h 3784177"/>
              <a:gd name="connsiteX80" fmla="*/ 2423704 w 8037833"/>
              <a:gd name="connsiteY80" fmla="*/ 3658079 h 3784177"/>
              <a:gd name="connsiteX81" fmla="*/ 2301172 w 8037833"/>
              <a:gd name="connsiteY81" fmla="*/ 3663053 h 3784177"/>
              <a:gd name="connsiteX82" fmla="*/ 2294102 w 8037833"/>
              <a:gd name="connsiteY82" fmla="*/ 3671151 h 3784177"/>
              <a:gd name="connsiteX83" fmla="*/ 2238966 w 8037833"/>
              <a:gd name="connsiteY83" fmla="*/ 3668777 h 3784177"/>
              <a:gd name="connsiteX84" fmla="*/ 2082844 w 8037833"/>
              <a:gd name="connsiteY84" fmla="*/ 3631994 h 3784177"/>
              <a:gd name="connsiteX85" fmla="*/ 1938480 w 8037833"/>
              <a:gd name="connsiteY85" fmla="*/ 3601439 h 3784177"/>
              <a:gd name="connsiteX86" fmla="*/ 1900166 w 8037833"/>
              <a:gd name="connsiteY86" fmla="*/ 3609358 h 3784177"/>
              <a:gd name="connsiteX87" fmla="*/ 1787830 w 8037833"/>
              <a:gd name="connsiteY87" fmla="*/ 3633173 h 3784177"/>
              <a:gd name="connsiteX88" fmla="*/ 1734224 w 8037833"/>
              <a:gd name="connsiteY88" fmla="*/ 3655593 h 3784177"/>
              <a:gd name="connsiteX89" fmla="*/ 1664576 w 8037833"/>
              <a:gd name="connsiteY89" fmla="*/ 3638572 h 3784177"/>
              <a:gd name="connsiteX90" fmla="*/ 1577459 w 8037833"/>
              <a:gd name="connsiteY90" fmla="*/ 3658824 h 3784177"/>
              <a:gd name="connsiteX91" fmla="*/ 1527269 w 8037833"/>
              <a:gd name="connsiteY91" fmla="*/ 3663088 h 3784177"/>
              <a:gd name="connsiteX92" fmla="*/ 1390118 w 8037833"/>
              <a:gd name="connsiteY92" fmla="*/ 3682789 h 3784177"/>
              <a:gd name="connsiteX93" fmla="*/ 1252698 w 8037833"/>
              <a:gd name="connsiteY93" fmla="*/ 3708662 h 3784177"/>
              <a:gd name="connsiteX94" fmla="*/ 1171039 w 8037833"/>
              <a:gd name="connsiteY94" fmla="*/ 3758642 h 3784177"/>
              <a:gd name="connsiteX95" fmla="*/ 1058106 w 8037833"/>
              <a:gd name="connsiteY95" fmla="*/ 3776166 h 3784177"/>
              <a:gd name="connsiteX96" fmla="*/ 1039167 w 8037833"/>
              <a:gd name="connsiteY96" fmla="*/ 3784177 h 3784177"/>
              <a:gd name="connsiteX97" fmla="*/ 1012958 w 8037833"/>
              <a:gd name="connsiteY97" fmla="*/ 3779206 h 3784177"/>
              <a:gd name="connsiteX98" fmla="*/ 907906 w 8037833"/>
              <a:gd name="connsiteY98" fmla="*/ 3757678 h 3784177"/>
              <a:gd name="connsiteX99" fmla="*/ 825226 w 8037833"/>
              <a:gd name="connsiteY99" fmla="*/ 3726369 h 3784177"/>
              <a:gd name="connsiteX100" fmla="*/ 722264 w 8037833"/>
              <a:gd name="connsiteY100" fmla="*/ 3747612 h 3784177"/>
              <a:gd name="connsiteX101" fmla="*/ 659460 w 8037833"/>
              <a:gd name="connsiteY101" fmla="*/ 3740429 h 3784177"/>
              <a:gd name="connsiteX102" fmla="*/ 556552 w 8037833"/>
              <a:gd name="connsiteY102" fmla="*/ 3739124 h 3784177"/>
              <a:gd name="connsiteX103" fmla="*/ 445444 w 8037833"/>
              <a:gd name="connsiteY103" fmla="*/ 3764831 h 3784177"/>
              <a:gd name="connsiteX104" fmla="*/ 393295 w 8037833"/>
              <a:gd name="connsiteY104" fmla="*/ 3753097 h 3784177"/>
              <a:gd name="connsiteX105" fmla="*/ 339711 w 8037833"/>
              <a:gd name="connsiteY105" fmla="*/ 3718242 h 3784177"/>
              <a:gd name="connsiteX106" fmla="*/ 222239 w 8037833"/>
              <a:gd name="connsiteY106" fmla="*/ 3672335 h 3784177"/>
              <a:gd name="connsiteX107" fmla="*/ 163578 w 8037833"/>
              <a:gd name="connsiteY107" fmla="*/ 3656292 h 3784177"/>
              <a:gd name="connsiteX108" fmla="*/ 72220 w 8037833"/>
              <a:gd name="connsiteY108" fmla="*/ 3645272 h 3784177"/>
              <a:gd name="connsiteX109" fmla="*/ 44395 w 8037833"/>
              <a:gd name="connsiteY109" fmla="*/ 3639455 h 3784177"/>
              <a:gd name="connsiteX110" fmla="*/ 1962 w 8037833"/>
              <a:gd name="connsiteY110" fmla="*/ 3635948 h 3784177"/>
              <a:gd name="connsiteX111" fmla="*/ 0 w 8037833"/>
              <a:gd name="connsiteY111" fmla="*/ 3635261 h 3784177"/>
              <a:gd name="connsiteX112" fmla="*/ 0 w 8037833"/>
              <a:gd name="connsiteY112"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373519 w 8037833"/>
              <a:gd name="connsiteY66" fmla="*/ 3665785 h 3784177"/>
              <a:gd name="connsiteX67" fmla="*/ 3114267 w 8037833"/>
              <a:gd name="connsiteY67" fmla="*/ 3638983 h 3784177"/>
              <a:gd name="connsiteX68" fmla="*/ 2989722 w 8037833"/>
              <a:gd name="connsiteY68" fmla="*/ 3623230 h 3784177"/>
              <a:gd name="connsiteX69" fmla="*/ 2965734 w 8037833"/>
              <a:gd name="connsiteY69" fmla="*/ 3635676 h 3784177"/>
              <a:gd name="connsiteX70" fmla="*/ 2961603 w 8037833"/>
              <a:gd name="connsiteY70" fmla="*/ 3638221 h 3784177"/>
              <a:gd name="connsiteX71" fmla="*/ 2944959 w 8037833"/>
              <a:gd name="connsiteY71" fmla="*/ 3639723 h 3784177"/>
              <a:gd name="connsiteX72" fmla="*/ 2940402 w 8037833"/>
              <a:gd name="connsiteY72" fmla="*/ 3651000 h 3784177"/>
              <a:gd name="connsiteX73" fmla="*/ 2915449 w 8037833"/>
              <a:gd name="connsiteY73" fmla="*/ 3661039 h 3784177"/>
              <a:gd name="connsiteX74" fmla="*/ 2884777 w 8037833"/>
              <a:gd name="connsiteY74" fmla="*/ 3660775 h 3784177"/>
              <a:gd name="connsiteX75" fmla="*/ 2739034 w 8037833"/>
              <a:gd name="connsiteY75" fmla="*/ 3647396 h 3784177"/>
              <a:gd name="connsiteX76" fmla="*/ 2651827 w 8037833"/>
              <a:gd name="connsiteY76" fmla="*/ 3646306 h 3784177"/>
              <a:gd name="connsiteX77" fmla="*/ 2618680 w 8037833"/>
              <a:gd name="connsiteY77" fmla="*/ 3656755 h 3784177"/>
              <a:gd name="connsiteX78" fmla="*/ 2572404 w 8037833"/>
              <a:gd name="connsiteY78" fmla="*/ 3664043 h 3784177"/>
              <a:gd name="connsiteX79" fmla="*/ 2423704 w 8037833"/>
              <a:gd name="connsiteY79" fmla="*/ 3658079 h 3784177"/>
              <a:gd name="connsiteX80" fmla="*/ 2301172 w 8037833"/>
              <a:gd name="connsiteY80" fmla="*/ 3663053 h 3784177"/>
              <a:gd name="connsiteX81" fmla="*/ 2294102 w 8037833"/>
              <a:gd name="connsiteY81" fmla="*/ 3671151 h 3784177"/>
              <a:gd name="connsiteX82" fmla="*/ 2238966 w 8037833"/>
              <a:gd name="connsiteY82" fmla="*/ 3668777 h 3784177"/>
              <a:gd name="connsiteX83" fmla="*/ 2082844 w 8037833"/>
              <a:gd name="connsiteY83" fmla="*/ 3631994 h 3784177"/>
              <a:gd name="connsiteX84" fmla="*/ 1938480 w 8037833"/>
              <a:gd name="connsiteY84" fmla="*/ 3601439 h 3784177"/>
              <a:gd name="connsiteX85" fmla="*/ 1900166 w 8037833"/>
              <a:gd name="connsiteY85" fmla="*/ 3609358 h 3784177"/>
              <a:gd name="connsiteX86" fmla="*/ 1787830 w 8037833"/>
              <a:gd name="connsiteY86" fmla="*/ 3633173 h 3784177"/>
              <a:gd name="connsiteX87" fmla="*/ 1734224 w 8037833"/>
              <a:gd name="connsiteY87" fmla="*/ 3655593 h 3784177"/>
              <a:gd name="connsiteX88" fmla="*/ 1664576 w 8037833"/>
              <a:gd name="connsiteY88" fmla="*/ 3638572 h 3784177"/>
              <a:gd name="connsiteX89" fmla="*/ 1577459 w 8037833"/>
              <a:gd name="connsiteY89" fmla="*/ 3658824 h 3784177"/>
              <a:gd name="connsiteX90" fmla="*/ 1527269 w 8037833"/>
              <a:gd name="connsiteY90" fmla="*/ 3663088 h 3784177"/>
              <a:gd name="connsiteX91" fmla="*/ 1390118 w 8037833"/>
              <a:gd name="connsiteY91" fmla="*/ 3682789 h 3784177"/>
              <a:gd name="connsiteX92" fmla="*/ 1252698 w 8037833"/>
              <a:gd name="connsiteY92" fmla="*/ 3708662 h 3784177"/>
              <a:gd name="connsiteX93" fmla="*/ 1171039 w 8037833"/>
              <a:gd name="connsiteY93" fmla="*/ 3758642 h 3784177"/>
              <a:gd name="connsiteX94" fmla="*/ 1058106 w 8037833"/>
              <a:gd name="connsiteY94" fmla="*/ 3776166 h 3784177"/>
              <a:gd name="connsiteX95" fmla="*/ 1039167 w 8037833"/>
              <a:gd name="connsiteY95" fmla="*/ 3784177 h 3784177"/>
              <a:gd name="connsiteX96" fmla="*/ 1012958 w 8037833"/>
              <a:gd name="connsiteY96" fmla="*/ 3779206 h 3784177"/>
              <a:gd name="connsiteX97" fmla="*/ 907906 w 8037833"/>
              <a:gd name="connsiteY97" fmla="*/ 3757678 h 3784177"/>
              <a:gd name="connsiteX98" fmla="*/ 825226 w 8037833"/>
              <a:gd name="connsiteY98" fmla="*/ 3726369 h 3784177"/>
              <a:gd name="connsiteX99" fmla="*/ 722264 w 8037833"/>
              <a:gd name="connsiteY99" fmla="*/ 3747612 h 3784177"/>
              <a:gd name="connsiteX100" fmla="*/ 659460 w 8037833"/>
              <a:gd name="connsiteY100" fmla="*/ 3740429 h 3784177"/>
              <a:gd name="connsiteX101" fmla="*/ 556552 w 8037833"/>
              <a:gd name="connsiteY101" fmla="*/ 3739124 h 3784177"/>
              <a:gd name="connsiteX102" fmla="*/ 445444 w 8037833"/>
              <a:gd name="connsiteY102" fmla="*/ 3764831 h 3784177"/>
              <a:gd name="connsiteX103" fmla="*/ 393295 w 8037833"/>
              <a:gd name="connsiteY103" fmla="*/ 3753097 h 3784177"/>
              <a:gd name="connsiteX104" fmla="*/ 339711 w 8037833"/>
              <a:gd name="connsiteY104" fmla="*/ 3718242 h 3784177"/>
              <a:gd name="connsiteX105" fmla="*/ 222239 w 8037833"/>
              <a:gd name="connsiteY105" fmla="*/ 3672335 h 3784177"/>
              <a:gd name="connsiteX106" fmla="*/ 163578 w 8037833"/>
              <a:gd name="connsiteY106" fmla="*/ 3656292 h 3784177"/>
              <a:gd name="connsiteX107" fmla="*/ 72220 w 8037833"/>
              <a:gd name="connsiteY107" fmla="*/ 3645272 h 3784177"/>
              <a:gd name="connsiteX108" fmla="*/ 44395 w 8037833"/>
              <a:gd name="connsiteY108" fmla="*/ 3639455 h 3784177"/>
              <a:gd name="connsiteX109" fmla="*/ 1962 w 8037833"/>
              <a:gd name="connsiteY109" fmla="*/ 3635948 h 3784177"/>
              <a:gd name="connsiteX110" fmla="*/ 0 w 8037833"/>
              <a:gd name="connsiteY110" fmla="*/ 3635261 h 3784177"/>
              <a:gd name="connsiteX111" fmla="*/ 0 w 8037833"/>
              <a:gd name="connsiteY111"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373519 w 8037833"/>
              <a:gd name="connsiteY66" fmla="*/ 3665785 h 3784177"/>
              <a:gd name="connsiteX67" fmla="*/ 3114267 w 8037833"/>
              <a:gd name="connsiteY67" fmla="*/ 3638983 h 3784177"/>
              <a:gd name="connsiteX68" fmla="*/ 2989722 w 8037833"/>
              <a:gd name="connsiteY68" fmla="*/ 3623230 h 3784177"/>
              <a:gd name="connsiteX69" fmla="*/ 2965734 w 8037833"/>
              <a:gd name="connsiteY69" fmla="*/ 3635676 h 3784177"/>
              <a:gd name="connsiteX70" fmla="*/ 2961603 w 8037833"/>
              <a:gd name="connsiteY70" fmla="*/ 3638221 h 3784177"/>
              <a:gd name="connsiteX71" fmla="*/ 2944959 w 8037833"/>
              <a:gd name="connsiteY71" fmla="*/ 3639723 h 3784177"/>
              <a:gd name="connsiteX72" fmla="*/ 2940402 w 8037833"/>
              <a:gd name="connsiteY72" fmla="*/ 3651000 h 3784177"/>
              <a:gd name="connsiteX73" fmla="*/ 2915449 w 8037833"/>
              <a:gd name="connsiteY73" fmla="*/ 3661039 h 3784177"/>
              <a:gd name="connsiteX74" fmla="*/ 2884777 w 8037833"/>
              <a:gd name="connsiteY74" fmla="*/ 3660775 h 3784177"/>
              <a:gd name="connsiteX75" fmla="*/ 2739034 w 8037833"/>
              <a:gd name="connsiteY75" fmla="*/ 3647396 h 3784177"/>
              <a:gd name="connsiteX76" fmla="*/ 2651827 w 8037833"/>
              <a:gd name="connsiteY76" fmla="*/ 3646306 h 3784177"/>
              <a:gd name="connsiteX77" fmla="*/ 2618680 w 8037833"/>
              <a:gd name="connsiteY77" fmla="*/ 3656755 h 3784177"/>
              <a:gd name="connsiteX78" fmla="*/ 2572404 w 8037833"/>
              <a:gd name="connsiteY78" fmla="*/ 3664043 h 3784177"/>
              <a:gd name="connsiteX79" fmla="*/ 2423704 w 8037833"/>
              <a:gd name="connsiteY79" fmla="*/ 3658079 h 3784177"/>
              <a:gd name="connsiteX80" fmla="*/ 2301172 w 8037833"/>
              <a:gd name="connsiteY80" fmla="*/ 3663053 h 3784177"/>
              <a:gd name="connsiteX81" fmla="*/ 2238966 w 8037833"/>
              <a:gd name="connsiteY81" fmla="*/ 3668777 h 3784177"/>
              <a:gd name="connsiteX82" fmla="*/ 2082844 w 8037833"/>
              <a:gd name="connsiteY82" fmla="*/ 3631994 h 3784177"/>
              <a:gd name="connsiteX83" fmla="*/ 1938480 w 8037833"/>
              <a:gd name="connsiteY83" fmla="*/ 3601439 h 3784177"/>
              <a:gd name="connsiteX84" fmla="*/ 1900166 w 8037833"/>
              <a:gd name="connsiteY84" fmla="*/ 3609358 h 3784177"/>
              <a:gd name="connsiteX85" fmla="*/ 1787830 w 8037833"/>
              <a:gd name="connsiteY85" fmla="*/ 3633173 h 3784177"/>
              <a:gd name="connsiteX86" fmla="*/ 1734224 w 8037833"/>
              <a:gd name="connsiteY86" fmla="*/ 3655593 h 3784177"/>
              <a:gd name="connsiteX87" fmla="*/ 1664576 w 8037833"/>
              <a:gd name="connsiteY87" fmla="*/ 3638572 h 3784177"/>
              <a:gd name="connsiteX88" fmla="*/ 1577459 w 8037833"/>
              <a:gd name="connsiteY88" fmla="*/ 3658824 h 3784177"/>
              <a:gd name="connsiteX89" fmla="*/ 1527269 w 8037833"/>
              <a:gd name="connsiteY89" fmla="*/ 3663088 h 3784177"/>
              <a:gd name="connsiteX90" fmla="*/ 1390118 w 8037833"/>
              <a:gd name="connsiteY90" fmla="*/ 3682789 h 3784177"/>
              <a:gd name="connsiteX91" fmla="*/ 1252698 w 8037833"/>
              <a:gd name="connsiteY91" fmla="*/ 3708662 h 3784177"/>
              <a:gd name="connsiteX92" fmla="*/ 1171039 w 8037833"/>
              <a:gd name="connsiteY92" fmla="*/ 3758642 h 3784177"/>
              <a:gd name="connsiteX93" fmla="*/ 1058106 w 8037833"/>
              <a:gd name="connsiteY93" fmla="*/ 3776166 h 3784177"/>
              <a:gd name="connsiteX94" fmla="*/ 1039167 w 8037833"/>
              <a:gd name="connsiteY94" fmla="*/ 3784177 h 3784177"/>
              <a:gd name="connsiteX95" fmla="*/ 1012958 w 8037833"/>
              <a:gd name="connsiteY95" fmla="*/ 3779206 h 3784177"/>
              <a:gd name="connsiteX96" fmla="*/ 907906 w 8037833"/>
              <a:gd name="connsiteY96" fmla="*/ 3757678 h 3784177"/>
              <a:gd name="connsiteX97" fmla="*/ 825226 w 8037833"/>
              <a:gd name="connsiteY97" fmla="*/ 3726369 h 3784177"/>
              <a:gd name="connsiteX98" fmla="*/ 722264 w 8037833"/>
              <a:gd name="connsiteY98" fmla="*/ 3747612 h 3784177"/>
              <a:gd name="connsiteX99" fmla="*/ 659460 w 8037833"/>
              <a:gd name="connsiteY99" fmla="*/ 3740429 h 3784177"/>
              <a:gd name="connsiteX100" fmla="*/ 556552 w 8037833"/>
              <a:gd name="connsiteY100" fmla="*/ 3739124 h 3784177"/>
              <a:gd name="connsiteX101" fmla="*/ 445444 w 8037833"/>
              <a:gd name="connsiteY101" fmla="*/ 3764831 h 3784177"/>
              <a:gd name="connsiteX102" fmla="*/ 393295 w 8037833"/>
              <a:gd name="connsiteY102" fmla="*/ 3753097 h 3784177"/>
              <a:gd name="connsiteX103" fmla="*/ 339711 w 8037833"/>
              <a:gd name="connsiteY103" fmla="*/ 3718242 h 3784177"/>
              <a:gd name="connsiteX104" fmla="*/ 222239 w 8037833"/>
              <a:gd name="connsiteY104" fmla="*/ 3672335 h 3784177"/>
              <a:gd name="connsiteX105" fmla="*/ 163578 w 8037833"/>
              <a:gd name="connsiteY105" fmla="*/ 3656292 h 3784177"/>
              <a:gd name="connsiteX106" fmla="*/ 72220 w 8037833"/>
              <a:gd name="connsiteY106" fmla="*/ 3645272 h 3784177"/>
              <a:gd name="connsiteX107" fmla="*/ 44395 w 8037833"/>
              <a:gd name="connsiteY107" fmla="*/ 3639455 h 3784177"/>
              <a:gd name="connsiteX108" fmla="*/ 1962 w 8037833"/>
              <a:gd name="connsiteY108" fmla="*/ 3635948 h 3784177"/>
              <a:gd name="connsiteX109" fmla="*/ 0 w 8037833"/>
              <a:gd name="connsiteY109" fmla="*/ 3635261 h 3784177"/>
              <a:gd name="connsiteX110" fmla="*/ 0 w 8037833"/>
              <a:gd name="connsiteY11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373519 w 8037833"/>
              <a:gd name="connsiteY66" fmla="*/ 3665785 h 3784177"/>
              <a:gd name="connsiteX67" fmla="*/ 3114267 w 8037833"/>
              <a:gd name="connsiteY67" fmla="*/ 3638983 h 3784177"/>
              <a:gd name="connsiteX68" fmla="*/ 2989722 w 8037833"/>
              <a:gd name="connsiteY68" fmla="*/ 3623230 h 3784177"/>
              <a:gd name="connsiteX69" fmla="*/ 2965734 w 8037833"/>
              <a:gd name="connsiteY69" fmla="*/ 3635676 h 3784177"/>
              <a:gd name="connsiteX70" fmla="*/ 2961603 w 8037833"/>
              <a:gd name="connsiteY70" fmla="*/ 3638221 h 3784177"/>
              <a:gd name="connsiteX71" fmla="*/ 2944959 w 8037833"/>
              <a:gd name="connsiteY71" fmla="*/ 3639723 h 3784177"/>
              <a:gd name="connsiteX72" fmla="*/ 2940402 w 8037833"/>
              <a:gd name="connsiteY72" fmla="*/ 3651000 h 3784177"/>
              <a:gd name="connsiteX73" fmla="*/ 2915449 w 8037833"/>
              <a:gd name="connsiteY73" fmla="*/ 3661039 h 3784177"/>
              <a:gd name="connsiteX74" fmla="*/ 2884777 w 8037833"/>
              <a:gd name="connsiteY74" fmla="*/ 3660775 h 3784177"/>
              <a:gd name="connsiteX75" fmla="*/ 2739034 w 8037833"/>
              <a:gd name="connsiteY75" fmla="*/ 3647396 h 3784177"/>
              <a:gd name="connsiteX76" fmla="*/ 2651827 w 8037833"/>
              <a:gd name="connsiteY76" fmla="*/ 3646306 h 3784177"/>
              <a:gd name="connsiteX77" fmla="*/ 2618680 w 8037833"/>
              <a:gd name="connsiteY77" fmla="*/ 3656755 h 3784177"/>
              <a:gd name="connsiteX78" fmla="*/ 2572404 w 8037833"/>
              <a:gd name="connsiteY78" fmla="*/ 3664043 h 3784177"/>
              <a:gd name="connsiteX79" fmla="*/ 2423704 w 8037833"/>
              <a:gd name="connsiteY79" fmla="*/ 3658079 h 3784177"/>
              <a:gd name="connsiteX80" fmla="*/ 2301172 w 8037833"/>
              <a:gd name="connsiteY80" fmla="*/ 3663053 h 3784177"/>
              <a:gd name="connsiteX81" fmla="*/ 2238966 w 8037833"/>
              <a:gd name="connsiteY81" fmla="*/ 3668777 h 3784177"/>
              <a:gd name="connsiteX82" fmla="*/ 2082844 w 8037833"/>
              <a:gd name="connsiteY82" fmla="*/ 3631994 h 3784177"/>
              <a:gd name="connsiteX83" fmla="*/ 1938480 w 8037833"/>
              <a:gd name="connsiteY83" fmla="*/ 3601439 h 3784177"/>
              <a:gd name="connsiteX84" fmla="*/ 1900166 w 8037833"/>
              <a:gd name="connsiteY84" fmla="*/ 3609358 h 3784177"/>
              <a:gd name="connsiteX85" fmla="*/ 1787830 w 8037833"/>
              <a:gd name="connsiteY85" fmla="*/ 3633173 h 3784177"/>
              <a:gd name="connsiteX86" fmla="*/ 1734224 w 8037833"/>
              <a:gd name="connsiteY86" fmla="*/ 3655593 h 3784177"/>
              <a:gd name="connsiteX87" fmla="*/ 1664576 w 8037833"/>
              <a:gd name="connsiteY87" fmla="*/ 3638572 h 3784177"/>
              <a:gd name="connsiteX88" fmla="*/ 1577459 w 8037833"/>
              <a:gd name="connsiteY88" fmla="*/ 3658824 h 3784177"/>
              <a:gd name="connsiteX89" fmla="*/ 1527269 w 8037833"/>
              <a:gd name="connsiteY89" fmla="*/ 3663088 h 3784177"/>
              <a:gd name="connsiteX90" fmla="*/ 1390118 w 8037833"/>
              <a:gd name="connsiteY90" fmla="*/ 3682789 h 3784177"/>
              <a:gd name="connsiteX91" fmla="*/ 1252698 w 8037833"/>
              <a:gd name="connsiteY91" fmla="*/ 3708662 h 3784177"/>
              <a:gd name="connsiteX92" fmla="*/ 1171039 w 8037833"/>
              <a:gd name="connsiteY92" fmla="*/ 3758642 h 3784177"/>
              <a:gd name="connsiteX93" fmla="*/ 1058106 w 8037833"/>
              <a:gd name="connsiteY93" fmla="*/ 3776166 h 3784177"/>
              <a:gd name="connsiteX94" fmla="*/ 1039167 w 8037833"/>
              <a:gd name="connsiteY94" fmla="*/ 3784177 h 3784177"/>
              <a:gd name="connsiteX95" fmla="*/ 1012958 w 8037833"/>
              <a:gd name="connsiteY95" fmla="*/ 3779206 h 3784177"/>
              <a:gd name="connsiteX96" fmla="*/ 907906 w 8037833"/>
              <a:gd name="connsiteY96" fmla="*/ 3757678 h 3784177"/>
              <a:gd name="connsiteX97" fmla="*/ 825226 w 8037833"/>
              <a:gd name="connsiteY97" fmla="*/ 3726369 h 3784177"/>
              <a:gd name="connsiteX98" fmla="*/ 722264 w 8037833"/>
              <a:gd name="connsiteY98" fmla="*/ 3747612 h 3784177"/>
              <a:gd name="connsiteX99" fmla="*/ 659460 w 8037833"/>
              <a:gd name="connsiteY99" fmla="*/ 3740429 h 3784177"/>
              <a:gd name="connsiteX100" fmla="*/ 556552 w 8037833"/>
              <a:gd name="connsiteY100" fmla="*/ 3739124 h 3784177"/>
              <a:gd name="connsiteX101" fmla="*/ 445444 w 8037833"/>
              <a:gd name="connsiteY101" fmla="*/ 3764831 h 3784177"/>
              <a:gd name="connsiteX102" fmla="*/ 393295 w 8037833"/>
              <a:gd name="connsiteY102" fmla="*/ 3753097 h 3784177"/>
              <a:gd name="connsiteX103" fmla="*/ 339711 w 8037833"/>
              <a:gd name="connsiteY103" fmla="*/ 3718242 h 3784177"/>
              <a:gd name="connsiteX104" fmla="*/ 222239 w 8037833"/>
              <a:gd name="connsiteY104" fmla="*/ 3672335 h 3784177"/>
              <a:gd name="connsiteX105" fmla="*/ 163578 w 8037833"/>
              <a:gd name="connsiteY105" fmla="*/ 3656292 h 3784177"/>
              <a:gd name="connsiteX106" fmla="*/ 72220 w 8037833"/>
              <a:gd name="connsiteY106" fmla="*/ 3645272 h 3784177"/>
              <a:gd name="connsiteX107" fmla="*/ 44395 w 8037833"/>
              <a:gd name="connsiteY107" fmla="*/ 3639455 h 3784177"/>
              <a:gd name="connsiteX108" fmla="*/ 1962 w 8037833"/>
              <a:gd name="connsiteY108" fmla="*/ 3635948 h 3784177"/>
              <a:gd name="connsiteX109" fmla="*/ 0 w 8037833"/>
              <a:gd name="connsiteY109" fmla="*/ 3635261 h 3784177"/>
              <a:gd name="connsiteX110" fmla="*/ 0 w 8037833"/>
              <a:gd name="connsiteY110"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373519 w 8037833"/>
              <a:gd name="connsiteY66" fmla="*/ 3665785 h 3784177"/>
              <a:gd name="connsiteX67" fmla="*/ 3114267 w 8037833"/>
              <a:gd name="connsiteY67" fmla="*/ 3638983 h 3784177"/>
              <a:gd name="connsiteX68" fmla="*/ 2989722 w 8037833"/>
              <a:gd name="connsiteY68" fmla="*/ 3623230 h 3784177"/>
              <a:gd name="connsiteX69" fmla="*/ 2965734 w 8037833"/>
              <a:gd name="connsiteY69" fmla="*/ 3635676 h 3784177"/>
              <a:gd name="connsiteX70" fmla="*/ 2961603 w 8037833"/>
              <a:gd name="connsiteY70" fmla="*/ 3638221 h 3784177"/>
              <a:gd name="connsiteX71" fmla="*/ 2944959 w 8037833"/>
              <a:gd name="connsiteY71" fmla="*/ 3639723 h 3784177"/>
              <a:gd name="connsiteX72" fmla="*/ 2940402 w 8037833"/>
              <a:gd name="connsiteY72" fmla="*/ 3651000 h 3784177"/>
              <a:gd name="connsiteX73" fmla="*/ 2915449 w 8037833"/>
              <a:gd name="connsiteY73" fmla="*/ 3661039 h 3784177"/>
              <a:gd name="connsiteX74" fmla="*/ 2884777 w 8037833"/>
              <a:gd name="connsiteY74" fmla="*/ 3660775 h 3784177"/>
              <a:gd name="connsiteX75" fmla="*/ 2739034 w 8037833"/>
              <a:gd name="connsiteY75" fmla="*/ 3647396 h 3784177"/>
              <a:gd name="connsiteX76" fmla="*/ 2651827 w 8037833"/>
              <a:gd name="connsiteY76" fmla="*/ 3646306 h 3784177"/>
              <a:gd name="connsiteX77" fmla="*/ 2618680 w 8037833"/>
              <a:gd name="connsiteY77" fmla="*/ 3656755 h 3784177"/>
              <a:gd name="connsiteX78" fmla="*/ 2572404 w 8037833"/>
              <a:gd name="connsiteY78" fmla="*/ 3664043 h 3784177"/>
              <a:gd name="connsiteX79" fmla="*/ 2423704 w 8037833"/>
              <a:gd name="connsiteY79" fmla="*/ 3658079 h 3784177"/>
              <a:gd name="connsiteX80" fmla="*/ 2301172 w 8037833"/>
              <a:gd name="connsiteY80" fmla="*/ 3663053 h 3784177"/>
              <a:gd name="connsiteX81" fmla="*/ 2238966 w 8037833"/>
              <a:gd name="connsiteY81" fmla="*/ 3668777 h 3784177"/>
              <a:gd name="connsiteX82" fmla="*/ 2082844 w 8037833"/>
              <a:gd name="connsiteY82" fmla="*/ 3631994 h 3784177"/>
              <a:gd name="connsiteX83" fmla="*/ 1938480 w 8037833"/>
              <a:gd name="connsiteY83" fmla="*/ 3601439 h 3784177"/>
              <a:gd name="connsiteX84" fmla="*/ 1900166 w 8037833"/>
              <a:gd name="connsiteY84" fmla="*/ 3609358 h 3784177"/>
              <a:gd name="connsiteX85" fmla="*/ 1787830 w 8037833"/>
              <a:gd name="connsiteY85" fmla="*/ 3633173 h 3784177"/>
              <a:gd name="connsiteX86" fmla="*/ 1734224 w 8037833"/>
              <a:gd name="connsiteY86" fmla="*/ 3655593 h 3784177"/>
              <a:gd name="connsiteX87" fmla="*/ 1664576 w 8037833"/>
              <a:gd name="connsiteY87" fmla="*/ 3638572 h 3784177"/>
              <a:gd name="connsiteX88" fmla="*/ 1577459 w 8037833"/>
              <a:gd name="connsiteY88" fmla="*/ 3658824 h 3784177"/>
              <a:gd name="connsiteX89" fmla="*/ 1527269 w 8037833"/>
              <a:gd name="connsiteY89" fmla="*/ 3663088 h 3784177"/>
              <a:gd name="connsiteX90" fmla="*/ 1390118 w 8037833"/>
              <a:gd name="connsiteY90" fmla="*/ 3682789 h 3784177"/>
              <a:gd name="connsiteX91" fmla="*/ 1252698 w 8037833"/>
              <a:gd name="connsiteY91" fmla="*/ 3708662 h 3784177"/>
              <a:gd name="connsiteX92" fmla="*/ 1171039 w 8037833"/>
              <a:gd name="connsiteY92" fmla="*/ 3758642 h 3784177"/>
              <a:gd name="connsiteX93" fmla="*/ 1058106 w 8037833"/>
              <a:gd name="connsiteY93" fmla="*/ 3776166 h 3784177"/>
              <a:gd name="connsiteX94" fmla="*/ 1039167 w 8037833"/>
              <a:gd name="connsiteY94" fmla="*/ 3784177 h 3784177"/>
              <a:gd name="connsiteX95" fmla="*/ 1012958 w 8037833"/>
              <a:gd name="connsiteY95" fmla="*/ 3779206 h 3784177"/>
              <a:gd name="connsiteX96" fmla="*/ 907906 w 8037833"/>
              <a:gd name="connsiteY96" fmla="*/ 3757678 h 3784177"/>
              <a:gd name="connsiteX97" fmla="*/ 825226 w 8037833"/>
              <a:gd name="connsiteY97" fmla="*/ 3726369 h 3784177"/>
              <a:gd name="connsiteX98" fmla="*/ 722264 w 8037833"/>
              <a:gd name="connsiteY98" fmla="*/ 3747612 h 3784177"/>
              <a:gd name="connsiteX99" fmla="*/ 659460 w 8037833"/>
              <a:gd name="connsiteY99" fmla="*/ 3740429 h 3784177"/>
              <a:gd name="connsiteX100" fmla="*/ 556552 w 8037833"/>
              <a:gd name="connsiteY100" fmla="*/ 3739124 h 3784177"/>
              <a:gd name="connsiteX101" fmla="*/ 393295 w 8037833"/>
              <a:gd name="connsiteY101" fmla="*/ 3753097 h 3784177"/>
              <a:gd name="connsiteX102" fmla="*/ 339711 w 8037833"/>
              <a:gd name="connsiteY102" fmla="*/ 3718242 h 3784177"/>
              <a:gd name="connsiteX103" fmla="*/ 222239 w 8037833"/>
              <a:gd name="connsiteY103" fmla="*/ 3672335 h 3784177"/>
              <a:gd name="connsiteX104" fmla="*/ 163578 w 8037833"/>
              <a:gd name="connsiteY104" fmla="*/ 3656292 h 3784177"/>
              <a:gd name="connsiteX105" fmla="*/ 72220 w 8037833"/>
              <a:gd name="connsiteY105" fmla="*/ 3645272 h 3784177"/>
              <a:gd name="connsiteX106" fmla="*/ 44395 w 8037833"/>
              <a:gd name="connsiteY106" fmla="*/ 3639455 h 3784177"/>
              <a:gd name="connsiteX107" fmla="*/ 1962 w 8037833"/>
              <a:gd name="connsiteY107" fmla="*/ 3635948 h 3784177"/>
              <a:gd name="connsiteX108" fmla="*/ 0 w 8037833"/>
              <a:gd name="connsiteY108" fmla="*/ 3635261 h 3784177"/>
              <a:gd name="connsiteX109" fmla="*/ 0 w 8037833"/>
              <a:gd name="connsiteY109"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373519 w 8037833"/>
              <a:gd name="connsiteY66" fmla="*/ 3665785 h 3784177"/>
              <a:gd name="connsiteX67" fmla="*/ 3114267 w 8037833"/>
              <a:gd name="connsiteY67" fmla="*/ 3638983 h 3784177"/>
              <a:gd name="connsiteX68" fmla="*/ 2989722 w 8037833"/>
              <a:gd name="connsiteY68" fmla="*/ 3623230 h 3784177"/>
              <a:gd name="connsiteX69" fmla="*/ 2965734 w 8037833"/>
              <a:gd name="connsiteY69" fmla="*/ 3635676 h 3784177"/>
              <a:gd name="connsiteX70" fmla="*/ 2961603 w 8037833"/>
              <a:gd name="connsiteY70" fmla="*/ 3638221 h 3784177"/>
              <a:gd name="connsiteX71" fmla="*/ 2944959 w 8037833"/>
              <a:gd name="connsiteY71" fmla="*/ 3639723 h 3784177"/>
              <a:gd name="connsiteX72" fmla="*/ 2940402 w 8037833"/>
              <a:gd name="connsiteY72" fmla="*/ 3651000 h 3784177"/>
              <a:gd name="connsiteX73" fmla="*/ 2915449 w 8037833"/>
              <a:gd name="connsiteY73" fmla="*/ 3661039 h 3784177"/>
              <a:gd name="connsiteX74" fmla="*/ 2884777 w 8037833"/>
              <a:gd name="connsiteY74" fmla="*/ 3660775 h 3784177"/>
              <a:gd name="connsiteX75" fmla="*/ 2739034 w 8037833"/>
              <a:gd name="connsiteY75" fmla="*/ 3647396 h 3784177"/>
              <a:gd name="connsiteX76" fmla="*/ 2651827 w 8037833"/>
              <a:gd name="connsiteY76" fmla="*/ 3646306 h 3784177"/>
              <a:gd name="connsiteX77" fmla="*/ 2618680 w 8037833"/>
              <a:gd name="connsiteY77" fmla="*/ 3656755 h 3784177"/>
              <a:gd name="connsiteX78" fmla="*/ 2572404 w 8037833"/>
              <a:gd name="connsiteY78" fmla="*/ 3664043 h 3784177"/>
              <a:gd name="connsiteX79" fmla="*/ 2423704 w 8037833"/>
              <a:gd name="connsiteY79" fmla="*/ 3658079 h 3784177"/>
              <a:gd name="connsiteX80" fmla="*/ 2301172 w 8037833"/>
              <a:gd name="connsiteY80" fmla="*/ 3663053 h 3784177"/>
              <a:gd name="connsiteX81" fmla="*/ 2238966 w 8037833"/>
              <a:gd name="connsiteY81" fmla="*/ 3668777 h 3784177"/>
              <a:gd name="connsiteX82" fmla="*/ 2082844 w 8037833"/>
              <a:gd name="connsiteY82" fmla="*/ 3631994 h 3784177"/>
              <a:gd name="connsiteX83" fmla="*/ 1938480 w 8037833"/>
              <a:gd name="connsiteY83" fmla="*/ 3601439 h 3784177"/>
              <a:gd name="connsiteX84" fmla="*/ 1900166 w 8037833"/>
              <a:gd name="connsiteY84" fmla="*/ 3609358 h 3784177"/>
              <a:gd name="connsiteX85" fmla="*/ 1787830 w 8037833"/>
              <a:gd name="connsiteY85" fmla="*/ 3633173 h 3784177"/>
              <a:gd name="connsiteX86" fmla="*/ 1734224 w 8037833"/>
              <a:gd name="connsiteY86" fmla="*/ 3655593 h 3784177"/>
              <a:gd name="connsiteX87" fmla="*/ 1664576 w 8037833"/>
              <a:gd name="connsiteY87" fmla="*/ 3638572 h 3784177"/>
              <a:gd name="connsiteX88" fmla="*/ 1577459 w 8037833"/>
              <a:gd name="connsiteY88" fmla="*/ 3658824 h 3784177"/>
              <a:gd name="connsiteX89" fmla="*/ 1527269 w 8037833"/>
              <a:gd name="connsiteY89" fmla="*/ 3663088 h 3784177"/>
              <a:gd name="connsiteX90" fmla="*/ 1390118 w 8037833"/>
              <a:gd name="connsiteY90" fmla="*/ 3682789 h 3784177"/>
              <a:gd name="connsiteX91" fmla="*/ 1252698 w 8037833"/>
              <a:gd name="connsiteY91" fmla="*/ 3708662 h 3784177"/>
              <a:gd name="connsiteX92" fmla="*/ 1171039 w 8037833"/>
              <a:gd name="connsiteY92" fmla="*/ 3758642 h 3784177"/>
              <a:gd name="connsiteX93" fmla="*/ 1058106 w 8037833"/>
              <a:gd name="connsiteY93" fmla="*/ 3776166 h 3784177"/>
              <a:gd name="connsiteX94" fmla="*/ 1039167 w 8037833"/>
              <a:gd name="connsiteY94" fmla="*/ 3784177 h 3784177"/>
              <a:gd name="connsiteX95" fmla="*/ 1012958 w 8037833"/>
              <a:gd name="connsiteY95" fmla="*/ 3779206 h 3784177"/>
              <a:gd name="connsiteX96" fmla="*/ 907906 w 8037833"/>
              <a:gd name="connsiteY96" fmla="*/ 3757678 h 3784177"/>
              <a:gd name="connsiteX97" fmla="*/ 825226 w 8037833"/>
              <a:gd name="connsiteY97" fmla="*/ 3726369 h 3784177"/>
              <a:gd name="connsiteX98" fmla="*/ 722264 w 8037833"/>
              <a:gd name="connsiteY98" fmla="*/ 3747612 h 3784177"/>
              <a:gd name="connsiteX99" fmla="*/ 659460 w 8037833"/>
              <a:gd name="connsiteY99" fmla="*/ 3740429 h 3784177"/>
              <a:gd name="connsiteX100" fmla="*/ 556552 w 8037833"/>
              <a:gd name="connsiteY100" fmla="*/ 3739124 h 3784177"/>
              <a:gd name="connsiteX101" fmla="*/ 393295 w 8037833"/>
              <a:gd name="connsiteY101" fmla="*/ 3753097 h 3784177"/>
              <a:gd name="connsiteX102" fmla="*/ 339711 w 8037833"/>
              <a:gd name="connsiteY102" fmla="*/ 3718242 h 3784177"/>
              <a:gd name="connsiteX103" fmla="*/ 222239 w 8037833"/>
              <a:gd name="connsiteY103" fmla="*/ 3672335 h 3784177"/>
              <a:gd name="connsiteX104" fmla="*/ 163578 w 8037833"/>
              <a:gd name="connsiteY104" fmla="*/ 3656292 h 3784177"/>
              <a:gd name="connsiteX105" fmla="*/ 72220 w 8037833"/>
              <a:gd name="connsiteY105" fmla="*/ 3645272 h 3784177"/>
              <a:gd name="connsiteX106" fmla="*/ 44395 w 8037833"/>
              <a:gd name="connsiteY106" fmla="*/ 3639455 h 3784177"/>
              <a:gd name="connsiteX107" fmla="*/ 1962 w 8037833"/>
              <a:gd name="connsiteY107" fmla="*/ 3635948 h 3784177"/>
              <a:gd name="connsiteX108" fmla="*/ 0 w 8037833"/>
              <a:gd name="connsiteY108" fmla="*/ 3635261 h 3784177"/>
              <a:gd name="connsiteX109" fmla="*/ 0 w 8037833"/>
              <a:gd name="connsiteY109"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373519 w 8037833"/>
              <a:gd name="connsiteY66" fmla="*/ 3665785 h 3784177"/>
              <a:gd name="connsiteX67" fmla="*/ 3114267 w 8037833"/>
              <a:gd name="connsiteY67" fmla="*/ 3638983 h 3784177"/>
              <a:gd name="connsiteX68" fmla="*/ 2989722 w 8037833"/>
              <a:gd name="connsiteY68" fmla="*/ 3623230 h 3784177"/>
              <a:gd name="connsiteX69" fmla="*/ 2965734 w 8037833"/>
              <a:gd name="connsiteY69" fmla="*/ 3635676 h 3784177"/>
              <a:gd name="connsiteX70" fmla="*/ 2961603 w 8037833"/>
              <a:gd name="connsiteY70" fmla="*/ 3638221 h 3784177"/>
              <a:gd name="connsiteX71" fmla="*/ 2944959 w 8037833"/>
              <a:gd name="connsiteY71" fmla="*/ 3639723 h 3784177"/>
              <a:gd name="connsiteX72" fmla="*/ 2940402 w 8037833"/>
              <a:gd name="connsiteY72" fmla="*/ 3651000 h 3784177"/>
              <a:gd name="connsiteX73" fmla="*/ 2915449 w 8037833"/>
              <a:gd name="connsiteY73" fmla="*/ 3661039 h 3784177"/>
              <a:gd name="connsiteX74" fmla="*/ 2884777 w 8037833"/>
              <a:gd name="connsiteY74" fmla="*/ 3660775 h 3784177"/>
              <a:gd name="connsiteX75" fmla="*/ 2739034 w 8037833"/>
              <a:gd name="connsiteY75" fmla="*/ 3647396 h 3784177"/>
              <a:gd name="connsiteX76" fmla="*/ 2651827 w 8037833"/>
              <a:gd name="connsiteY76" fmla="*/ 3646306 h 3784177"/>
              <a:gd name="connsiteX77" fmla="*/ 2618680 w 8037833"/>
              <a:gd name="connsiteY77" fmla="*/ 3656755 h 3784177"/>
              <a:gd name="connsiteX78" fmla="*/ 2572404 w 8037833"/>
              <a:gd name="connsiteY78" fmla="*/ 3664043 h 3784177"/>
              <a:gd name="connsiteX79" fmla="*/ 2423704 w 8037833"/>
              <a:gd name="connsiteY79" fmla="*/ 3658079 h 3784177"/>
              <a:gd name="connsiteX80" fmla="*/ 2301172 w 8037833"/>
              <a:gd name="connsiteY80" fmla="*/ 3663053 h 3784177"/>
              <a:gd name="connsiteX81" fmla="*/ 2238966 w 8037833"/>
              <a:gd name="connsiteY81" fmla="*/ 3668777 h 3784177"/>
              <a:gd name="connsiteX82" fmla="*/ 2082844 w 8037833"/>
              <a:gd name="connsiteY82" fmla="*/ 3631994 h 3784177"/>
              <a:gd name="connsiteX83" fmla="*/ 1938480 w 8037833"/>
              <a:gd name="connsiteY83" fmla="*/ 3601439 h 3784177"/>
              <a:gd name="connsiteX84" fmla="*/ 1900166 w 8037833"/>
              <a:gd name="connsiteY84" fmla="*/ 3609358 h 3784177"/>
              <a:gd name="connsiteX85" fmla="*/ 1787830 w 8037833"/>
              <a:gd name="connsiteY85" fmla="*/ 3633173 h 3784177"/>
              <a:gd name="connsiteX86" fmla="*/ 1734224 w 8037833"/>
              <a:gd name="connsiteY86" fmla="*/ 3655593 h 3784177"/>
              <a:gd name="connsiteX87" fmla="*/ 1664576 w 8037833"/>
              <a:gd name="connsiteY87" fmla="*/ 3638572 h 3784177"/>
              <a:gd name="connsiteX88" fmla="*/ 1577459 w 8037833"/>
              <a:gd name="connsiteY88" fmla="*/ 3658824 h 3784177"/>
              <a:gd name="connsiteX89" fmla="*/ 1527269 w 8037833"/>
              <a:gd name="connsiteY89" fmla="*/ 3663088 h 3784177"/>
              <a:gd name="connsiteX90" fmla="*/ 1390118 w 8037833"/>
              <a:gd name="connsiteY90" fmla="*/ 3682789 h 3784177"/>
              <a:gd name="connsiteX91" fmla="*/ 1252698 w 8037833"/>
              <a:gd name="connsiteY91" fmla="*/ 3708662 h 3784177"/>
              <a:gd name="connsiteX92" fmla="*/ 1171039 w 8037833"/>
              <a:gd name="connsiteY92" fmla="*/ 3758642 h 3784177"/>
              <a:gd name="connsiteX93" fmla="*/ 1058106 w 8037833"/>
              <a:gd name="connsiteY93" fmla="*/ 3776166 h 3784177"/>
              <a:gd name="connsiteX94" fmla="*/ 1039167 w 8037833"/>
              <a:gd name="connsiteY94" fmla="*/ 3784177 h 3784177"/>
              <a:gd name="connsiteX95" fmla="*/ 989223 w 8037833"/>
              <a:gd name="connsiteY95" fmla="*/ 3770303 h 3784177"/>
              <a:gd name="connsiteX96" fmla="*/ 907906 w 8037833"/>
              <a:gd name="connsiteY96" fmla="*/ 3757678 h 3784177"/>
              <a:gd name="connsiteX97" fmla="*/ 825226 w 8037833"/>
              <a:gd name="connsiteY97" fmla="*/ 3726369 h 3784177"/>
              <a:gd name="connsiteX98" fmla="*/ 722264 w 8037833"/>
              <a:gd name="connsiteY98" fmla="*/ 3747612 h 3784177"/>
              <a:gd name="connsiteX99" fmla="*/ 659460 w 8037833"/>
              <a:gd name="connsiteY99" fmla="*/ 3740429 h 3784177"/>
              <a:gd name="connsiteX100" fmla="*/ 556552 w 8037833"/>
              <a:gd name="connsiteY100" fmla="*/ 3739124 h 3784177"/>
              <a:gd name="connsiteX101" fmla="*/ 393295 w 8037833"/>
              <a:gd name="connsiteY101" fmla="*/ 3753097 h 3784177"/>
              <a:gd name="connsiteX102" fmla="*/ 339711 w 8037833"/>
              <a:gd name="connsiteY102" fmla="*/ 3718242 h 3784177"/>
              <a:gd name="connsiteX103" fmla="*/ 222239 w 8037833"/>
              <a:gd name="connsiteY103" fmla="*/ 3672335 h 3784177"/>
              <a:gd name="connsiteX104" fmla="*/ 163578 w 8037833"/>
              <a:gd name="connsiteY104" fmla="*/ 3656292 h 3784177"/>
              <a:gd name="connsiteX105" fmla="*/ 72220 w 8037833"/>
              <a:gd name="connsiteY105" fmla="*/ 3645272 h 3784177"/>
              <a:gd name="connsiteX106" fmla="*/ 44395 w 8037833"/>
              <a:gd name="connsiteY106" fmla="*/ 3639455 h 3784177"/>
              <a:gd name="connsiteX107" fmla="*/ 1962 w 8037833"/>
              <a:gd name="connsiteY107" fmla="*/ 3635948 h 3784177"/>
              <a:gd name="connsiteX108" fmla="*/ 0 w 8037833"/>
              <a:gd name="connsiteY108" fmla="*/ 3635261 h 3784177"/>
              <a:gd name="connsiteX109" fmla="*/ 0 w 8037833"/>
              <a:gd name="connsiteY109"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217733 w 8037833"/>
              <a:gd name="connsiteY31" fmla="*/ 3500463 h 3784177"/>
              <a:gd name="connsiteX32" fmla="*/ 5167992 w 8037833"/>
              <a:gd name="connsiteY32" fmla="*/ 3504085 h 3784177"/>
              <a:gd name="connsiteX33" fmla="*/ 4987020 w 8037833"/>
              <a:gd name="connsiteY33" fmla="*/ 3461263 h 3784177"/>
              <a:gd name="connsiteX34" fmla="*/ 4890003 w 8037833"/>
              <a:gd name="connsiteY34" fmla="*/ 3469874 h 3784177"/>
              <a:gd name="connsiteX35" fmla="*/ 4856654 w 8037833"/>
              <a:gd name="connsiteY35" fmla="*/ 3481880 h 3784177"/>
              <a:gd name="connsiteX36" fmla="*/ 4800711 w 8037833"/>
              <a:gd name="connsiteY36" fmla="*/ 3501441 h 3784177"/>
              <a:gd name="connsiteX37" fmla="*/ 4761569 w 8037833"/>
              <a:gd name="connsiteY37" fmla="*/ 3538103 h 3784177"/>
              <a:gd name="connsiteX38" fmla="*/ 4713734 w 8037833"/>
              <a:gd name="connsiteY38" fmla="*/ 3545724 h 3784177"/>
              <a:gd name="connsiteX39" fmla="*/ 4649120 w 8037833"/>
              <a:gd name="connsiteY39" fmla="*/ 3536392 h 3784177"/>
              <a:gd name="connsiteX40" fmla="*/ 4573578 w 8037833"/>
              <a:gd name="connsiteY40" fmla="*/ 3565923 h 3784177"/>
              <a:gd name="connsiteX41" fmla="*/ 4529117 w 8037833"/>
              <a:gd name="connsiteY41" fmla="*/ 3575592 h 3784177"/>
              <a:gd name="connsiteX42" fmla="*/ 4408641 w 8037833"/>
              <a:gd name="connsiteY42" fmla="*/ 3610000 h 3784177"/>
              <a:gd name="connsiteX43" fmla="*/ 4356402 w 8037833"/>
              <a:gd name="connsiteY43" fmla="*/ 3642792 h 3784177"/>
              <a:gd name="connsiteX44" fmla="*/ 4270245 w 8037833"/>
              <a:gd name="connsiteY44" fmla="*/ 3665789 h 3784177"/>
              <a:gd name="connsiteX45" fmla="*/ 4208725 w 8037833"/>
              <a:gd name="connsiteY45" fmla="*/ 3704841 h 3784177"/>
              <a:gd name="connsiteX46" fmla="*/ 4201632 w 8037833"/>
              <a:gd name="connsiteY46" fmla="*/ 3702602 h 3784177"/>
              <a:gd name="connsiteX47" fmla="*/ 4191289 w 8037833"/>
              <a:gd name="connsiteY47" fmla="*/ 3702380 h 3784177"/>
              <a:gd name="connsiteX48" fmla="*/ 4191039 w 8037833"/>
              <a:gd name="connsiteY48" fmla="*/ 3702831 h 3784177"/>
              <a:gd name="connsiteX49" fmla="*/ 4181340 w 8037833"/>
              <a:gd name="connsiteY49" fmla="*/ 3701729 h 3784177"/>
              <a:gd name="connsiteX50" fmla="*/ 4133816 w 8037833"/>
              <a:gd name="connsiteY50" fmla="*/ 3690565 h 3784177"/>
              <a:gd name="connsiteX51" fmla="*/ 4071732 w 8037833"/>
              <a:gd name="connsiteY51" fmla="*/ 3732513 h 3784177"/>
              <a:gd name="connsiteX52" fmla="*/ 4045924 w 8037833"/>
              <a:gd name="connsiteY52" fmla="*/ 3739404 h 3784177"/>
              <a:gd name="connsiteX53" fmla="*/ 4032171 w 8037833"/>
              <a:gd name="connsiteY53" fmla="*/ 3745523 h 3784177"/>
              <a:gd name="connsiteX54" fmla="*/ 4031335 w 8037833"/>
              <a:gd name="connsiteY54" fmla="*/ 3747479 h 3784177"/>
              <a:gd name="connsiteX55" fmla="*/ 3985774 w 8037833"/>
              <a:gd name="connsiteY55" fmla="*/ 3736547 h 3784177"/>
              <a:gd name="connsiteX56" fmla="*/ 3979769 w 8037833"/>
              <a:gd name="connsiteY56" fmla="*/ 3738769 h 3784177"/>
              <a:gd name="connsiteX57" fmla="*/ 3950014 w 8037833"/>
              <a:gd name="connsiteY57" fmla="*/ 3726942 h 3784177"/>
              <a:gd name="connsiteX58" fmla="*/ 3934671 w 8037833"/>
              <a:gd name="connsiteY58" fmla="*/ 3723339 h 3784177"/>
              <a:gd name="connsiteX59" fmla="*/ 3930274 w 8037833"/>
              <a:gd name="connsiteY59" fmla="*/ 3717148 h 3784177"/>
              <a:gd name="connsiteX60" fmla="*/ 3907660 w 8037833"/>
              <a:gd name="connsiteY60" fmla="*/ 3714456 h 3784177"/>
              <a:gd name="connsiteX61" fmla="*/ 3905087 w 8037833"/>
              <a:gd name="connsiteY61" fmla="*/ 3716098 h 3784177"/>
              <a:gd name="connsiteX62" fmla="*/ 3886347 w 8037833"/>
              <a:gd name="connsiteY62" fmla="*/ 3706620 h 3784177"/>
              <a:gd name="connsiteX63" fmla="*/ 3870533 w 8037833"/>
              <a:gd name="connsiteY63" fmla="*/ 3689905 h 3784177"/>
              <a:gd name="connsiteX64" fmla="*/ 3678563 w 8037833"/>
              <a:gd name="connsiteY64" fmla="*/ 3694486 h 3784177"/>
              <a:gd name="connsiteX65" fmla="*/ 3524121 w 8037833"/>
              <a:gd name="connsiteY65" fmla="*/ 3642736 h 3784177"/>
              <a:gd name="connsiteX66" fmla="*/ 3373519 w 8037833"/>
              <a:gd name="connsiteY66" fmla="*/ 3665785 h 3784177"/>
              <a:gd name="connsiteX67" fmla="*/ 3114267 w 8037833"/>
              <a:gd name="connsiteY67" fmla="*/ 3638983 h 3784177"/>
              <a:gd name="connsiteX68" fmla="*/ 2989722 w 8037833"/>
              <a:gd name="connsiteY68" fmla="*/ 3623230 h 3784177"/>
              <a:gd name="connsiteX69" fmla="*/ 2965734 w 8037833"/>
              <a:gd name="connsiteY69" fmla="*/ 3635676 h 3784177"/>
              <a:gd name="connsiteX70" fmla="*/ 2961603 w 8037833"/>
              <a:gd name="connsiteY70" fmla="*/ 3638221 h 3784177"/>
              <a:gd name="connsiteX71" fmla="*/ 2944959 w 8037833"/>
              <a:gd name="connsiteY71" fmla="*/ 3639723 h 3784177"/>
              <a:gd name="connsiteX72" fmla="*/ 2940402 w 8037833"/>
              <a:gd name="connsiteY72" fmla="*/ 3651000 h 3784177"/>
              <a:gd name="connsiteX73" fmla="*/ 2915449 w 8037833"/>
              <a:gd name="connsiteY73" fmla="*/ 3661039 h 3784177"/>
              <a:gd name="connsiteX74" fmla="*/ 2884777 w 8037833"/>
              <a:gd name="connsiteY74" fmla="*/ 3660775 h 3784177"/>
              <a:gd name="connsiteX75" fmla="*/ 2739034 w 8037833"/>
              <a:gd name="connsiteY75" fmla="*/ 3647396 h 3784177"/>
              <a:gd name="connsiteX76" fmla="*/ 2651827 w 8037833"/>
              <a:gd name="connsiteY76" fmla="*/ 3646306 h 3784177"/>
              <a:gd name="connsiteX77" fmla="*/ 2618680 w 8037833"/>
              <a:gd name="connsiteY77" fmla="*/ 3656755 h 3784177"/>
              <a:gd name="connsiteX78" fmla="*/ 2572404 w 8037833"/>
              <a:gd name="connsiteY78" fmla="*/ 3664043 h 3784177"/>
              <a:gd name="connsiteX79" fmla="*/ 2423704 w 8037833"/>
              <a:gd name="connsiteY79" fmla="*/ 3658079 h 3784177"/>
              <a:gd name="connsiteX80" fmla="*/ 2301172 w 8037833"/>
              <a:gd name="connsiteY80" fmla="*/ 3663053 h 3784177"/>
              <a:gd name="connsiteX81" fmla="*/ 2238966 w 8037833"/>
              <a:gd name="connsiteY81" fmla="*/ 3668777 h 3784177"/>
              <a:gd name="connsiteX82" fmla="*/ 2082844 w 8037833"/>
              <a:gd name="connsiteY82" fmla="*/ 3631994 h 3784177"/>
              <a:gd name="connsiteX83" fmla="*/ 1938480 w 8037833"/>
              <a:gd name="connsiteY83" fmla="*/ 3601439 h 3784177"/>
              <a:gd name="connsiteX84" fmla="*/ 1900166 w 8037833"/>
              <a:gd name="connsiteY84" fmla="*/ 3609358 h 3784177"/>
              <a:gd name="connsiteX85" fmla="*/ 1787830 w 8037833"/>
              <a:gd name="connsiteY85" fmla="*/ 3633173 h 3784177"/>
              <a:gd name="connsiteX86" fmla="*/ 1734224 w 8037833"/>
              <a:gd name="connsiteY86" fmla="*/ 3655593 h 3784177"/>
              <a:gd name="connsiteX87" fmla="*/ 1664576 w 8037833"/>
              <a:gd name="connsiteY87" fmla="*/ 3638572 h 3784177"/>
              <a:gd name="connsiteX88" fmla="*/ 1577459 w 8037833"/>
              <a:gd name="connsiteY88" fmla="*/ 3658824 h 3784177"/>
              <a:gd name="connsiteX89" fmla="*/ 1527269 w 8037833"/>
              <a:gd name="connsiteY89" fmla="*/ 3663088 h 3784177"/>
              <a:gd name="connsiteX90" fmla="*/ 1390118 w 8037833"/>
              <a:gd name="connsiteY90" fmla="*/ 3682789 h 3784177"/>
              <a:gd name="connsiteX91" fmla="*/ 1252698 w 8037833"/>
              <a:gd name="connsiteY91" fmla="*/ 3708662 h 3784177"/>
              <a:gd name="connsiteX92" fmla="*/ 1171039 w 8037833"/>
              <a:gd name="connsiteY92" fmla="*/ 3758642 h 3784177"/>
              <a:gd name="connsiteX93" fmla="*/ 1058106 w 8037833"/>
              <a:gd name="connsiteY93" fmla="*/ 3776166 h 3784177"/>
              <a:gd name="connsiteX94" fmla="*/ 1039167 w 8037833"/>
              <a:gd name="connsiteY94" fmla="*/ 3784177 h 3784177"/>
              <a:gd name="connsiteX95" fmla="*/ 989223 w 8037833"/>
              <a:gd name="connsiteY95" fmla="*/ 3770303 h 3784177"/>
              <a:gd name="connsiteX96" fmla="*/ 907906 w 8037833"/>
              <a:gd name="connsiteY96" fmla="*/ 3757678 h 3784177"/>
              <a:gd name="connsiteX97" fmla="*/ 825226 w 8037833"/>
              <a:gd name="connsiteY97" fmla="*/ 3726369 h 3784177"/>
              <a:gd name="connsiteX98" fmla="*/ 722264 w 8037833"/>
              <a:gd name="connsiteY98" fmla="*/ 3747612 h 3784177"/>
              <a:gd name="connsiteX99" fmla="*/ 659460 w 8037833"/>
              <a:gd name="connsiteY99" fmla="*/ 3740429 h 3784177"/>
              <a:gd name="connsiteX100" fmla="*/ 556552 w 8037833"/>
              <a:gd name="connsiteY100" fmla="*/ 3739124 h 3784177"/>
              <a:gd name="connsiteX101" fmla="*/ 385384 w 8037833"/>
              <a:gd name="connsiteY101" fmla="*/ 3726388 h 3784177"/>
              <a:gd name="connsiteX102" fmla="*/ 339711 w 8037833"/>
              <a:gd name="connsiteY102" fmla="*/ 3718242 h 3784177"/>
              <a:gd name="connsiteX103" fmla="*/ 222239 w 8037833"/>
              <a:gd name="connsiteY103" fmla="*/ 3672335 h 3784177"/>
              <a:gd name="connsiteX104" fmla="*/ 163578 w 8037833"/>
              <a:gd name="connsiteY104" fmla="*/ 3656292 h 3784177"/>
              <a:gd name="connsiteX105" fmla="*/ 72220 w 8037833"/>
              <a:gd name="connsiteY105" fmla="*/ 3645272 h 3784177"/>
              <a:gd name="connsiteX106" fmla="*/ 44395 w 8037833"/>
              <a:gd name="connsiteY106" fmla="*/ 3639455 h 3784177"/>
              <a:gd name="connsiteX107" fmla="*/ 1962 w 8037833"/>
              <a:gd name="connsiteY107" fmla="*/ 3635948 h 3784177"/>
              <a:gd name="connsiteX108" fmla="*/ 0 w 8037833"/>
              <a:gd name="connsiteY108" fmla="*/ 3635261 h 3784177"/>
              <a:gd name="connsiteX109" fmla="*/ 0 w 8037833"/>
              <a:gd name="connsiteY109"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504085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704841 h 3784177"/>
              <a:gd name="connsiteX45" fmla="*/ 4201632 w 8037833"/>
              <a:gd name="connsiteY45" fmla="*/ 3702602 h 3784177"/>
              <a:gd name="connsiteX46" fmla="*/ 4191289 w 8037833"/>
              <a:gd name="connsiteY46" fmla="*/ 3702380 h 3784177"/>
              <a:gd name="connsiteX47" fmla="*/ 4191039 w 8037833"/>
              <a:gd name="connsiteY47" fmla="*/ 3702831 h 3784177"/>
              <a:gd name="connsiteX48" fmla="*/ 4181340 w 8037833"/>
              <a:gd name="connsiteY48" fmla="*/ 3701729 h 3784177"/>
              <a:gd name="connsiteX49" fmla="*/ 4133816 w 8037833"/>
              <a:gd name="connsiteY49" fmla="*/ 3690565 h 3784177"/>
              <a:gd name="connsiteX50" fmla="*/ 4071732 w 8037833"/>
              <a:gd name="connsiteY50" fmla="*/ 3732513 h 3784177"/>
              <a:gd name="connsiteX51" fmla="*/ 4045924 w 8037833"/>
              <a:gd name="connsiteY51" fmla="*/ 3739404 h 3784177"/>
              <a:gd name="connsiteX52" fmla="*/ 4032171 w 8037833"/>
              <a:gd name="connsiteY52" fmla="*/ 3745523 h 3784177"/>
              <a:gd name="connsiteX53" fmla="*/ 4031335 w 8037833"/>
              <a:gd name="connsiteY53" fmla="*/ 3747479 h 3784177"/>
              <a:gd name="connsiteX54" fmla="*/ 3985774 w 8037833"/>
              <a:gd name="connsiteY54" fmla="*/ 3736547 h 3784177"/>
              <a:gd name="connsiteX55" fmla="*/ 3979769 w 8037833"/>
              <a:gd name="connsiteY55" fmla="*/ 3738769 h 3784177"/>
              <a:gd name="connsiteX56" fmla="*/ 3950014 w 8037833"/>
              <a:gd name="connsiteY56" fmla="*/ 3726942 h 3784177"/>
              <a:gd name="connsiteX57" fmla="*/ 3934671 w 8037833"/>
              <a:gd name="connsiteY57" fmla="*/ 3723339 h 3784177"/>
              <a:gd name="connsiteX58" fmla="*/ 3930274 w 8037833"/>
              <a:gd name="connsiteY58" fmla="*/ 3717148 h 3784177"/>
              <a:gd name="connsiteX59" fmla="*/ 3907660 w 8037833"/>
              <a:gd name="connsiteY59" fmla="*/ 3714456 h 3784177"/>
              <a:gd name="connsiteX60" fmla="*/ 3905087 w 8037833"/>
              <a:gd name="connsiteY60" fmla="*/ 3716098 h 3784177"/>
              <a:gd name="connsiteX61" fmla="*/ 3886347 w 8037833"/>
              <a:gd name="connsiteY61" fmla="*/ 3706620 h 3784177"/>
              <a:gd name="connsiteX62" fmla="*/ 3870533 w 8037833"/>
              <a:gd name="connsiteY62" fmla="*/ 3689905 h 3784177"/>
              <a:gd name="connsiteX63" fmla="*/ 3678563 w 8037833"/>
              <a:gd name="connsiteY63" fmla="*/ 3694486 h 3784177"/>
              <a:gd name="connsiteX64" fmla="*/ 3524121 w 8037833"/>
              <a:gd name="connsiteY64" fmla="*/ 3642736 h 3784177"/>
              <a:gd name="connsiteX65" fmla="*/ 3373519 w 8037833"/>
              <a:gd name="connsiteY65" fmla="*/ 3665785 h 3784177"/>
              <a:gd name="connsiteX66" fmla="*/ 3114267 w 8037833"/>
              <a:gd name="connsiteY66" fmla="*/ 3638983 h 3784177"/>
              <a:gd name="connsiteX67" fmla="*/ 2989722 w 8037833"/>
              <a:gd name="connsiteY67" fmla="*/ 3623230 h 3784177"/>
              <a:gd name="connsiteX68" fmla="*/ 2965734 w 8037833"/>
              <a:gd name="connsiteY68" fmla="*/ 3635676 h 3784177"/>
              <a:gd name="connsiteX69" fmla="*/ 2961603 w 8037833"/>
              <a:gd name="connsiteY69" fmla="*/ 3638221 h 3784177"/>
              <a:gd name="connsiteX70" fmla="*/ 2944959 w 8037833"/>
              <a:gd name="connsiteY70" fmla="*/ 3639723 h 3784177"/>
              <a:gd name="connsiteX71" fmla="*/ 2940402 w 8037833"/>
              <a:gd name="connsiteY71" fmla="*/ 3651000 h 3784177"/>
              <a:gd name="connsiteX72" fmla="*/ 2915449 w 8037833"/>
              <a:gd name="connsiteY72" fmla="*/ 3661039 h 3784177"/>
              <a:gd name="connsiteX73" fmla="*/ 2884777 w 8037833"/>
              <a:gd name="connsiteY73" fmla="*/ 3660775 h 3784177"/>
              <a:gd name="connsiteX74" fmla="*/ 2739034 w 8037833"/>
              <a:gd name="connsiteY74" fmla="*/ 3647396 h 3784177"/>
              <a:gd name="connsiteX75" fmla="*/ 2651827 w 8037833"/>
              <a:gd name="connsiteY75" fmla="*/ 3646306 h 3784177"/>
              <a:gd name="connsiteX76" fmla="*/ 2618680 w 8037833"/>
              <a:gd name="connsiteY76" fmla="*/ 3656755 h 3784177"/>
              <a:gd name="connsiteX77" fmla="*/ 2572404 w 8037833"/>
              <a:gd name="connsiteY77" fmla="*/ 3664043 h 3784177"/>
              <a:gd name="connsiteX78" fmla="*/ 2423704 w 8037833"/>
              <a:gd name="connsiteY78" fmla="*/ 3658079 h 3784177"/>
              <a:gd name="connsiteX79" fmla="*/ 2301172 w 8037833"/>
              <a:gd name="connsiteY79" fmla="*/ 3663053 h 3784177"/>
              <a:gd name="connsiteX80" fmla="*/ 2238966 w 8037833"/>
              <a:gd name="connsiteY80" fmla="*/ 3668777 h 3784177"/>
              <a:gd name="connsiteX81" fmla="*/ 2082844 w 8037833"/>
              <a:gd name="connsiteY81" fmla="*/ 3631994 h 3784177"/>
              <a:gd name="connsiteX82" fmla="*/ 1938480 w 8037833"/>
              <a:gd name="connsiteY82" fmla="*/ 3601439 h 3784177"/>
              <a:gd name="connsiteX83" fmla="*/ 1900166 w 8037833"/>
              <a:gd name="connsiteY83" fmla="*/ 3609358 h 3784177"/>
              <a:gd name="connsiteX84" fmla="*/ 1787830 w 8037833"/>
              <a:gd name="connsiteY84" fmla="*/ 3633173 h 3784177"/>
              <a:gd name="connsiteX85" fmla="*/ 1734224 w 8037833"/>
              <a:gd name="connsiteY85" fmla="*/ 3655593 h 3784177"/>
              <a:gd name="connsiteX86" fmla="*/ 1664576 w 8037833"/>
              <a:gd name="connsiteY86" fmla="*/ 3638572 h 3784177"/>
              <a:gd name="connsiteX87" fmla="*/ 1577459 w 8037833"/>
              <a:gd name="connsiteY87" fmla="*/ 3658824 h 3784177"/>
              <a:gd name="connsiteX88" fmla="*/ 1527269 w 8037833"/>
              <a:gd name="connsiteY88" fmla="*/ 3663088 h 3784177"/>
              <a:gd name="connsiteX89" fmla="*/ 1390118 w 8037833"/>
              <a:gd name="connsiteY89" fmla="*/ 3682789 h 3784177"/>
              <a:gd name="connsiteX90" fmla="*/ 1252698 w 8037833"/>
              <a:gd name="connsiteY90" fmla="*/ 3708662 h 3784177"/>
              <a:gd name="connsiteX91" fmla="*/ 1171039 w 8037833"/>
              <a:gd name="connsiteY91" fmla="*/ 3758642 h 3784177"/>
              <a:gd name="connsiteX92" fmla="*/ 1058106 w 8037833"/>
              <a:gd name="connsiteY92" fmla="*/ 3776166 h 3784177"/>
              <a:gd name="connsiteX93" fmla="*/ 1039167 w 8037833"/>
              <a:gd name="connsiteY93" fmla="*/ 3784177 h 3784177"/>
              <a:gd name="connsiteX94" fmla="*/ 989223 w 8037833"/>
              <a:gd name="connsiteY94" fmla="*/ 3770303 h 3784177"/>
              <a:gd name="connsiteX95" fmla="*/ 907906 w 8037833"/>
              <a:gd name="connsiteY95" fmla="*/ 3757678 h 3784177"/>
              <a:gd name="connsiteX96" fmla="*/ 825226 w 8037833"/>
              <a:gd name="connsiteY96" fmla="*/ 3726369 h 3784177"/>
              <a:gd name="connsiteX97" fmla="*/ 722264 w 8037833"/>
              <a:gd name="connsiteY97" fmla="*/ 3747612 h 3784177"/>
              <a:gd name="connsiteX98" fmla="*/ 659460 w 8037833"/>
              <a:gd name="connsiteY98" fmla="*/ 3740429 h 3784177"/>
              <a:gd name="connsiteX99" fmla="*/ 556552 w 8037833"/>
              <a:gd name="connsiteY99" fmla="*/ 3739124 h 3784177"/>
              <a:gd name="connsiteX100" fmla="*/ 385384 w 8037833"/>
              <a:gd name="connsiteY100" fmla="*/ 3726388 h 3784177"/>
              <a:gd name="connsiteX101" fmla="*/ 339711 w 8037833"/>
              <a:gd name="connsiteY101" fmla="*/ 3718242 h 3784177"/>
              <a:gd name="connsiteX102" fmla="*/ 222239 w 8037833"/>
              <a:gd name="connsiteY102" fmla="*/ 3672335 h 3784177"/>
              <a:gd name="connsiteX103" fmla="*/ 163578 w 8037833"/>
              <a:gd name="connsiteY103" fmla="*/ 3656292 h 3784177"/>
              <a:gd name="connsiteX104" fmla="*/ 72220 w 8037833"/>
              <a:gd name="connsiteY104" fmla="*/ 3645272 h 3784177"/>
              <a:gd name="connsiteX105" fmla="*/ 44395 w 8037833"/>
              <a:gd name="connsiteY105" fmla="*/ 3639455 h 3784177"/>
              <a:gd name="connsiteX106" fmla="*/ 1962 w 8037833"/>
              <a:gd name="connsiteY106" fmla="*/ 3635948 h 3784177"/>
              <a:gd name="connsiteX107" fmla="*/ 0 w 8037833"/>
              <a:gd name="connsiteY107" fmla="*/ 3635261 h 3784177"/>
              <a:gd name="connsiteX108" fmla="*/ 0 w 8037833"/>
              <a:gd name="connsiteY108"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704841 h 3784177"/>
              <a:gd name="connsiteX45" fmla="*/ 4201632 w 8037833"/>
              <a:gd name="connsiteY45" fmla="*/ 3702602 h 3784177"/>
              <a:gd name="connsiteX46" fmla="*/ 4191289 w 8037833"/>
              <a:gd name="connsiteY46" fmla="*/ 3702380 h 3784177"/>
              <a:gd name="connsiteX47" fmla="*/ 4191039 w 8037833"/>
              <a:gd name="connsiteY47" fmla="*/ 3702831 h 3784177"/>
              <a:gd name="connsiteX48" fmla="*/ 4181340 w 8037833"/>
              <a:gd name="connsiteY48" fmla="*/ 3701729 h 3784177"/>
              <a:gd name="connsiteX49" fmla="*/ 4133816 w 8037833"/>
              <a:gd name="connsiteY49" fmla="*/ 3690565 h 3784177"/>
              <a:gd name="connsiteX50" fmla="*/ 4071732 w 8037833"/>
              <a:gd name="connsiteY50" fmla="*/ 3732513 h 3784177"/>
              <a:gd name="connsiteX51" fmla="*/ 4045924 w 8037833"/>
              <a:gd name="connsiteY51" fmla="*/ 3739404 h 3784177"/>
              <a:gd name="connsiteX52" fmla="*/ 4032171 w 8037833"/>
              <a:gd name="connsiteY52" fmla="*/ 3745523 h 3784177"/>
              <a:gd name="connsiteX53" fmla="*/ 4031335 w 8037833"/>
              <a:gd name="connsiteY53" fmla="*/ 3747479 h 3784177"/>
              <a:gd name="connsiteX54" fmla="*/ 3985774 w 8037833"/>
              <a:gd name="connsiteY54" fmla="*/ 3736547 h 3784177"/>
              <a:gd name="connsiteX55" fmla="*/ 3979769 w 8037833"/>
              <a:gd name="connsiteY55" fmla="*/ 3738769 h 3784177"/>
              <a:gd name="connsiteX56" fmla="*/ 3950014 w 8037833"/>
              <a:gd name="connsiteY56" fmla="*/ 3726942 h 3784177"/>
              <a:gd name="connsiteX57" fmla="*/ 3934671 w 8037833"/>
              <a:gd name="connsiteY57" fmla="*/ 3723339 h 3784177"/>
              <a:gd name="connsiteX58" fmla="*/ 3930274 w 8037833"/>
              <a:gd name="connsiteY58" fmla="*/ 3717148 h 3784177"/>
              <a:gd name="connsiteX59" fmla="*/ 3907660 w 8037833"/>
              <a:gd name="connsiteY59" fmla="*/ 3714456 h 3784177"/>
              <a:gd name="connsiteX60" fmla="*/ 3905087 w 8037833"/>
              <a:gd name="connsiteY60" fmla="*/ 3716098 h 3784177"/>
              <a:gd name="connsiteX61" fmla="*/ 3886347 w 8037833"/>
              <a:gd name="connsiteY61" fmla="*/ 3706620 h 3784177"/>
              <a:gd name="connsiteX62" fmla="*/ 3870533 w 8037833"/>
              <a:gd name="connsiteY62" fmla="*/ 3689905 h 3784177"/>
              <a:gd name="connsiteX63" fmla="*/ 3678563 w 8037833"/>
              <a:gd name="connsiteY63" fmla="*/ 3694486 h 3784177"/>
              <a:gd name="connsiteX64" fmla="*/ 3524121 w 8037833"/>
              <a:gd name="connsiteY64" fmla="*/ 3642736 h 3784177"/>
              <a:gd name="connsiteX65" fmla="*/ 3373519 w 8037833"/>
              <a:gd name="connsiteY65" fmla="*/ 3665785 h 3784177"/>
              <a:gd name="connsiteX66" fmla="*/ 3114267 w 8037833"/>
              <a:gd name="connsiteY66" fmla="*/ 3638983 h 3784177"/>
              <a:gd name="connsiteX67" fmla="*/ 2989722 w 8037833"/>
              <a:gd name="connsiteY67" fmla="*/ 3623230 h 3784177"/>
              <a:gd name="connsiteX68" fmla="*/ 2965734 w 8037833"/>
              <a:gd name="connsiteY68" fmla="*/ 3635676 h 3784177"/>
              <a:gd name="connsiteX69" fmla="*/ 2961603 w 8037833"/>
              <a:gd name="connsiteY69" fmla="*/ 3638221 h 3784177"/>
              <a:gd name="connsiteX70" fmla="*/ 2944959 w 8037833"/>
              <a:gd name="connsiteY70" fmla="*/ 3639723 h 3784177"/>
              <a:gd name="connsiteX71" fmla="*/ 2940402 w 8037833"/>
              <a:gd name="connsiteY71" fmla="*/ 3651000 h 3784177"/>
              <a:gd name="connsiteX72" fmla="*/ 2915449 w 8037833"/>
              <a:gd name="connsiteY72" fmla="*/ 3661039 h 3784177"/>
              <a:gd name="connsiteX73" fmla="*/ 2884777 w 8037833"/>
              <a:gd name="connsiteY73" fmla="*/ 3660775 h 3784177"/>
              <a:gd name="connsiteX74" fmla="*/ 2739034 w 8037833"/>
              <a:gd name="connsiteY74" fmla="*/ 3647396 h 3784177"/>
              <a:gd name="connsiteX75" fmla="*/ 2651827 w 8037833"/>
              <a:gd name="connsiteY75" fmla="*/ 3646306 h 3784177"/>
              <a:gd name="connsiteX76" fmla="*/ 2618680 w 8037833"/>
              <a:gd name="connsiteY76" fmla="*/ 3656755 h 3784177"/>
              <a:gd name="connsiteX77" fmla="*/ 2572404 w 8037833"/>
              <a:gd name="connsiteY77" fmla="*/ 3664043 h 3784177"/>
              <a:gd name="connsiteX78" fmla="*/ 2423704 w 8037833"/>
              <a:gd name="connsiteY78" fmla="*/ 3658079 h 3784177"/>
              <a:gd name="connsiteX79" fmla="*/ 2301172 w 8037833"/>
              <a:gd name="connsiteY79" fmla="*/ 3663053 h 3784177"/>
              <a:gd name="connsiteX80" fmla="*/ 2238966 w 8037833"/>
              <a:gd name="connsiteY80" fmla="*/ 3668777 h 3784177"/>
              <a:gd name="connsiteX81" fmla="*/ 2082844 w 8037833"/>
              <a:gd name="connsiteY81" fmla="*/ 3631994 h 3784177"/>
              <a:gd name="connsiteX82" fmla="*/ 1938480 w 8037833"/>
              <a:gd name="connsiteY82" fmla="*/ 3601439 h 3784177"/>
              <a:gd name="connsiteX83" fmla="*/ 1900166 w 8037833"/>
              <a:gd name="connsiteY83" fmla="*/ 3609358 h 3784177"/>
              <a:gd name="connsiteX84" fmla="*/ 1787830 w 8037833"/>
              <a:gd name="connsiteY84" fmla="*/ 3633173 h 3784177"/>
              <a:gd name="connsiteX85" fmla="*/ 1734224 w 8037833"/>
              <a:gd name="connsiteY85" fmla="*/ 3655593 h 3784177"/>
              <a:gd name="connsiteX86" fmla="*/ 1664576 w 8037833"/>
              <a:gd name="connsiteY86" fmla="*/ 3638572 h 3784177"/>
              <a:gd name="connsiteX87" fmla="*/ 1577459 w 8037833"/>
              <a:gd name="connsiteY87" fmla="*/ 3658824 h 3784177"/>
              <a:gd name="connsiteX88" fmla="*/ 1527269 w 8037833"/>
              <a:gd name="connsiteY88" fmla="*/ 3663088 h 3784177"/>
              <a:gd name="connsiteX89" fmla="*/ 1390118 w 8037833"/>
              <a:gd name="connsiteY89" fmla="*/ 3682789 h 3784177"/>
              <a:gd name="connsiteX90" fmla="*/ 1252698 w 8037833"/>
              <a:gd name="connsiteY90" fmla="*/ 3708662 h 3784177"/>
              <a:gd name="connsiteX91" fmla="*/ 1171039 w 8037833"/>
              <a:gd name="connsiteY91" fmla="*/ 3758642 h 3784177"/>
              <a:gd name="connsiteX92" fmla="*/ 1058106 w 8037833"/>
              <a:gd name="connsiteY92" fmla="*/ 3776166 h 3784177"/>
              <a:gd name="connsiteX93" fmla="*/ 1039167 w 8037833"/>
              <a:gd name="connsiteY93" fmla="*/ 3784177 h 3784177"/>
              <a:gd name="connsiteX94" fmla="*/ 989223 w 8037833"/>
              <a:gd name="connsiteY94" fmla="*/ 3770303 h 3784177"/>
              <a:gd name="connsiteX95" fmla="*/ 907906 w 8037833"/>
              <a:gd name="connsiteY95" fmla="*/ 3757678 h 3784177"/>
              <a:gd name="connsiteX96" fmla="*/ 825226 w 8037833"/>
              <a:gd name="connsiteY96" fmla="*/ 3726369 h 3784177"/>
              <a:gd name="connsiteX97" fmla="*/ 722264 w 8037833"/>
              <a:gd name="connsiteY97" fmla="*/ 3747612 h 3784177"/>
              <a:gd name="connsiteX98" fmla="*/ 659460 w 8037833"/>
              <a:gd name="connsiteY98" fmla="*/ 3740429 h 3784177"/>
              <a:gd name="connsiteX99" fmla="*/ 556552 w 8037833"/>
              <a:gd name="connsiteY99" fmla="*/ 3739124 h 3784177"/>
              <a:gd name="connsiteX100" fmla="*/ 385384 w 8037833"/>
              <a:gd name="connsiteY100" fmla="*/ 3726388 h 3784177"/>
              <a:gd name="connsiteX101" fmla="*/ 339711 w 8037833"/>
              <a:gd name="connsiteY101" fmla="*/ 3718242 h 3784177"/>
              <a:gd name="connsiteX102" fmla="*/ 222239 w 8037833"/>
              <a:gd name="connsiteY102" fmla="*/ 3672335 h 3784177"/>
              <a:gd name="connsiteX103" fmla="*/ 163578 w 8037833"/>
              <a:gd name="connsiteY103" fmla="*/ 3656292 h 3784177"/>
              <a:gd name="connsiteX104" fmla="*/ 72220 w 8037833"/>
              <a:gd name="connsiteY104" fmla="*/ 3645272 h 3784177"/>
              <a:gd name="connsiteX105" fmla="*/ 44395 w 8037833"/>
              <a:gd name="connsiteY105" fmla="*/ 3639455 h 3784177"/>
              <a:gd name="connsiteX106" fmla="*/ 1962 w 8037833"/>
              <a:gd name="connsiteY106" fmla="*/ 3635948 h 3784177"/>
              <a:gd name="connsiteX107" fmla="*/ 0 w 8037833"/>
              <a:gd name="connsiteY107" fmla="*/ 3635261 h 3784177"/>
              <a:gd name="connsiteX108" fmla="*/ 0 w 8037833"/>
              <a:gd name="connsiteY108"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704841 h 3784177"/>
              <a:gd name="connsiteX45" fmla="*/ 4201632 w 8037833"/>
              <a:gd name="connsiteY45" fmla="*/ 3702602 h 3784177"/>
              <a:gd name="connsiteX46" fmla="*/ 4191289 w 8037833"/>
              <a:gd name="connsiteY46" fmla="*/ 3702380 h 3784177"/>
              <a:gd name="connsiteX47" fmla="*/ 4191039 w 8037833"/>
              <a:gd name="connsiteY47" fmla="*/ 3702831 h 3784177"/>
              <a:gd name="connsiteX48" fmla="*/ 4181340 w 8037833"/>
              <a:gd name="connsiteY48" fmla="*/ 3701729 h 3784177"/>
              <a:gd name="connsiteX49" fmla="*/ 4133816 w 8037833"/>
              <a:gd name="connsiteY49" fmla="*/ 3690565 h 3784177"/>
              <a:gd name="connsiteX50" fmla="*/ 4071732 w 8037833"/>
              <a:gd name="connsiteY50" fmla="*/ 3732513 h 3784177"/>
              <a:gd name="connsiteX51" fmla="*/ 4045924 w 8037833"/>
              <a:gd name="connsiteY51" fmla="*/ 3739404 h 3784177"/>
              <a:gd name="connsiteX52" fmla="*/ 4032171 w 8037833"/>
              <a:gd name="connsiteY52" fmla="*/ 3745523 h 3784177"/>
              <a:gd name="connsiteX53" fmla="*/ 4031335 w 8037833"/>
              <a:gd name="connsiteY53" fmla="*/ 3747479 h 3784177"/>
              <a:gd name="connsiteX54" fmla="*/ 3985774 w 8037833"/>
              <a:gd name="connsiteY54" fmla="*/ 3736547 h 3784177"/>
              <a:gd name="connsiteX55" fmla="*/ 3979769 w 8037833"/>
              <a:gd name="connsiteY55" fmla="*/ 3738769 h 3784177"/>
              <a:gd name="connsiteX56" fmla="*/ 3950014 w 8037833"/>
              <a:gd name="connsiteY56" fmla="*/ 3726942 h 3784177"/>
              <a:gd name="connsiteX57" fmla="*/ 3934671 w 8037833"/>
              <a:gd name="connsiteY57" fmla="*/ 3723339 h 3784177"/>
              <a:gd name="connsiteX58" fmla="*/ 3930274 w 8037833"/>
              <a:gd name="connsiteY58" fmla="*/ 3717148 h 3784177"/>
              <a:gd name="connsiteX59" fmla="*/ 3907660 w 8037833"/>
              <a:gd name="connsiteY59" fmla="*/ 3714456 h 3784177"/>
              <a:gd name="connsiteX60" fmla="*/ 3905087 w 8037833"/>
              <a:gd name="connsiteY60" fmla="*/ 3716098 h 3784177"/>
              <a:gd name="connsiteX61" fmla="*/ 3886347 w 8037833"/>
              <a:gd name="connsiteY61" fmla="*/ 3706620 h 3784177"/>
              <a:gd name="connsiteX62" fmla="*/ 3870533 w 8037833"/>
              <a:gd name="connsiteY62" fmla="*/ 3689905 h 3784177"/>
              <a:gd name="connsiteX63" fmla="*/ 3678563 w 8037833"/>
              <a:gd name="connsiteY63" fmla="*/ 3694486 h 3784177"/>
              <a:gd name="connsiteX64" fmla="*/ 3524121 w 8037833"/>
              <a:gd name="connsiteY64" fmla="*/ 3642736 h 3784177"/>
              <a:gd name="connsiteX65" fmla="*/ 3373519 w 8037833"/>
              <a:gd name="connsiteY65" fmla="*/ 3665785 h 3784177"/>
              <a:gd name="connsiteX66" fmla="*/ 3114267 w 8037833"/>
              <a:gd name="connsiteY66" fmla="*/ 3638983 h 3784177"/>
              <a:gd name="connsiteX67" fmla="*/ 2989722 w 8037833"/>
              <a:gd name="connsiteY67" fmla="*/ 3623230 h 3784177"/>
              <a:gd name="connsiteX68" fmla="*/ 2965734 w 8037833"/>
              <a:gd name="connsiteY68" fmla="*/ 3635676 h 3784177"/>
              <a:gd name="connsiteX69" fmla="*/ 2961603 w 8037833"/>
              <a:gd name="connsiteY69" fmla="*/ 3638221 h 3784177"/>
              <a:gd name="connsiteX70" fmla="*/ 2944959 w 8037833"/>
              <a:gd name="connsiteY70" fmla="*/ 3639723 h 3784177"/>
              <a:gd name="connsiteX71" fmla="*/ 2940402 w 8037833"/>
              <a:gd name="connsiteY71" fmla="*/ 3651000 h 3784177"/>
              <a:gd name="connsiteX72" fmla="*/ 2915449 w 8037833"/>
              <a:gd name="connsiteY72" fmla="*/ 3661039 h 3784177"/>
              <a:gd name="connsiteX73" fmla="*/ 2884777 w 8037833"/>
              <a:gd name="connsiteY73" fmla="*/ 3660775 h 3784177"/>
              <a:gd name="connsiteX74" fmla="*/ 2739034 w 8037833"/>
              <a:gd name="connsiteY74" fmla="*/ 3647396 h 3784177"/>
              <a:gd name="connsiteX75" fmla="*/ 2651827 w 8037833"/>
              <a:gd name="connsiteY75" fmla="*/ 3646306 h 3784177"/>
              <a:gd name="connsiteX76" fmla="*/ 2618680 w 8037833"/>
              <a:gd name="connsiteY76" fmla="*/ 3656755 h 3784177"/>
              <a:gd name="connsiteX77" fmla="*/ 2572404 w 8037833"/>
              <a:gd name="connsiteY77" fmla="*/ 3664043 h 3784177"/>
              <a:gd name="connsiteX78" fmla="*/ 2423704 w 8037833"/>
              <a:gd name="connsiteY78" fmla="*/ 3658079 h 3784177"/>
              <a:gd name="connsiteX79" fmla="*/ 2301172 w 8037833"/>
              <a:gd name="connsiteY79" fmla="*/ 3663053 h 3784177"/>
              <a:gd name="connsiteX80" fmla="*/ 2238966 w 8037833"/>
              <a:gd name="connsiteY80" fmla="*/ 3668777 h 3784177"/>
              <a:gd name="connsiteX81" fmla="*/ 2082844 w 8037833"/>
              <a:gd name="connsiteY81" fmla="*/ 3631994 h 3784177"/>
              <a:gd name="connsiteX82" fmla="*/ 1938480 w 8037833"/>
              <a:gd name="connsiteY82" fmla="*/ 3601439 h 3784177"/>
              <a:gd name="connsiteX83" fmla="*/ 1900166 w 8037833"/>
              <a:gd name="connsiteY83" fmla="*/ 3609358 h 3784177"/>
              <a:gd name="connsiteX84" fmla="*/ 1787830 w 8037833"/>
              <a:gd name="connsiteY84" fmla="*/ 3633173 h 3784177"/>
              <a:gd name="connsiteX85" fmla="*/ 1734224 w 8037833"/>
              <a:gd name="connsiteY85" fmla="*/ 3655593 h 3784177"/>
              <a:gd name="connsiteX86" fmla="*/ 1664576 w 8037833"/>
              <a:gd name="connsiteY86" fmla="*/ 3638572 h 3784177"/>
              <a:gd name="connsiteX87" fmla="*/ 1577459 w 8037833"/>
              <a:gd name="connsiteY87" fmla="*/ 3658824 h 3784177"/>
              <a:gd name="connsiteX88" fmla="*/ 1527269 w 8037833"/>
              <a:gd name="connsiteY88" fmla="*/ 3663088 h 3784177"/>
              <a:gd name="connsiteX89" fmla="*/ 1390118 w 8037833"/>
              <a:gd name="connsiteY89" fmla="*/ 3682789 h 3784177"/>
              <a:gd name="connsiteX90" fmla="*/ 1252698 w 8037833"/>
              <a:gd name="connsiteY90" fmla="*/ 3708662 h 3784177"/>
              <a:gd name="connsiteX91" fmla="*/ 1171039 w 8037833"/>
              <a:gd name="connsiteY91" fmla="*/ 3758642 h 3784177"/>
              <a:gd name="connsiteX92" fmla="*/ 1058106 w 8037833"/>
              <a:gd name="connsiteY92" fmla="*/ 3776166 h 3784177"/>
              <a:gd name="connsiteX93" fmla="*/ 1039167 w 8037833"/>
              <a:gd name="connsiteY93" fmla="*/ 3784177 h 3784177"/>
              <a:gd name="connsiteX94" fmla="*/ 989223 w 8037833"/>
              <a:gd name="connsiteY94" fmla="*/ 3770303 h 3784177"/>
              <a:gd name="connsiteX95" fmla="*/ 907906 w 8037833"/>
              <a:gd name="connsiteY95" fmla="*/ 3757678 h 3784177"/>
              <a:gd name="connsiteX96" fmla="*/ 825226 w 8037833"/>
              <a:gd name="connsiteY96" fmla="*/ 3726369 h 3784177"/>
              <a:gd name="connsiteX97" fmla="*/ 722264 w 8037833"/>
              <a:gd name="connsiteY97" fmla="*/ 3747612 h 3784177"/>
              <a:gd name="connsiteX98" fmla="*/ 659460 w 8037833"/>
              <a:gd name="connsiteY98" fmla="*/ 3740429 h 3784177"/>
              <a:gd name="connsiteX99" fmla="*/ 556552 w 8037833"/>
              <a:gd name="connsiteY99" fmla="*/ 3739124 h 3784177"/>
              <a:gd name="connsiteX100" fmla="*/ 385384 w 8037833"/>
              <a:gd name="connsiteY100" fmla="*/ 3726388 h 3784177"/>
              <a:gd name="connsiteX101" fmla="*/ 339711 w 8037833"/>
              <a:gd name="connsiteY101" fmla="*/ 3718242 h 3784177"/>
              <a:gd name="connsiteX102" fmla="*/ 222239 w 8037833"/>
              <a:gd name="connsiteY102" fmla="*/ 3672335 h 3784177"/>
              <a:gd name="connsiteX103" fmla="*/ 163578 w 8037833"/>
              <a:gd name="connsiteY103" fmla="*/ 3656292 h 3784177"/>
              <a:gd name="connsiteX104" fmla="*/ 72220 w 8037833"/>
              <a:gd name="connsiteY104" fmla="*/ 3645272 h 3784177"/>
              <a:gd name="connsiteX105" fmla="*/ 44395 w 8037833"/>
              <a:gd name="connsiteY105" fmla="*/ 3639455 h 3784177"/>
              <a:gd name="connsiteX106" fmla="*/ 1962 w 8037833"/>
              <a:gd name="connsiteY106" fmla="*/ 3635948 h 3784177"/>
              <a:gd name="connsiteX107" fmla="*/ 0 w 8037833"/>
              <a:gd name="connsiteY107" fmla="*/ 3635261 h 3784177"/>
              <a:gd name="connsiteX108" fmla="*/ 0 w 8037833"/>
              <a:gd name="connsiteY108"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704841 h 3784177"/>
              <a:gd name="connsiteX45" fmla="*/ 4201632 w 8037833"/>
              <a:gd name="connsiteY45" fmla="*/ 3702602 h 3784177"/>
              <a:gd name="connsiteX46" fmla="*/ 4191289 w 8037833"/>
              <a:gd name="connsiteY46" fmla="*/ 3702380 h 3784177"/>
              <a:gd name="connsiteX47" fmla="*/ 4191039 w 8037833"/>
              <a:gd name="connsiteY47" fmla="*/ 3702831 h 3784177"/>
              <a:gd name="connsiteX48" fmla="*/ 4181340 w 8037833"/>
              <a:gd name="connsiteY48" fmla="*/ 3701729 h 3784177"/>
              <a:gd name="connsiteX49" fmla="*/ 4133816 w 8037833"/>
              <a:gd name="connsiteY49" fmla="*/ 3690565 h 3784177"/>
              <a:gd name="connsiteX50" fmla="*/ 4071732 w 8037833"/>
              <a:gd name="connsiteY50" fmla="*/ 3732513 h 3784177"/>
              <a:gd name="connsiteX51" fmla="*/ 4045924 w 8037833"/>
              <a:gd name="connsiteY51" fmla="*/ 3739404 h 3784177"/>
              <a:gd name="connsiteX52" fmla="*/ 4032171 w 8037833"/>
              <a:gd name="connsiteY52" fmla="*/ 3745523 h 3784177"/>
              <a:gd name="connsiteX53" fmla="*/ 4031335 w 8037833"/>
              <a:gd name="connsiteY53" fmla="*/ 3747479 h 3784177"/>
              <a:gd name="connsiteX54" fmla="*/ 3985774 w 8037833"/>
              <a:gd name="connsiteY54" fmla="*/ 3736547 h 3784177"/>
              <a:gd name="connsiteX55" fmla="*/ 3979769 w 8037833"/>
              <a:gd name="connsiteY55" fmla="*/ 3738769 h 3784177"/>
              <a:gd name="connsiteX56" fmla="*/ 3950014 w 8037833"/>
              <a:gd name="connsiteY56" fmla="*/ 3726942 h 3784177"/>
              <a:gd name="connsiteX57" fmla="*/ 3934671 w 8037833"/>
              <a:gd name="connsiteY57" fmla="*/ 3723339 h 3784177"/>
              <a:gd name="connsiteX58" fmla="*/ 3930274 w 8037833"/>
              <a:gd name="connsiteY58" fmla="*/ 3717148 h 3784177"/>
              <a:gd name="connsiteX59" fmla="*/ 3907660 w 8037833"/>
              <a:gd name="connsiteY59" fmla="*/ 3714456 h 3784177"/>
              <a:gd name="connsiteX60" fmla="*/ 3905087 w 8037833"/>
              <a:gd name="connsiteY60" fmla="*/ 3716098 h 3784177"/>
              <a:gd name="connsiteX61" fmla="*/ 3886347 w 8037833"/>
              <a:gd name="connsiteY61" fmla="*/ 3706620 h 3784177"/>
              <a:gd name="connsiteX62" fmla="*/ 3870533 w 8037833"/>
              <a:gd name="connsiteY62" fmla="*/ 3689905 h 3784177"/>
              <a:gd name="connsiteX63" fmla="*/ 3678563 w 8037833"/>
              <a:gd name="connsiteY63" fmla="*/ 3694486 h 3784177"/>
              <a:gd name="connsiteX64" fmla="*/ 3524121 w 8037833"/>
              <a:gd name="connsiteY64" fmla="*/ 3642736 h 3784177"/>
              <a:gd name="connsiteX65" fmla="*/ 3373519 w 8037833"/>
              <a:gd name="connsiteY65" fmla="*/ 3665785 h 3784177"/>
              <a:gd name="connsiteX66" fmla="*/ 3114267 w 8037833"/>
              <a:gd name="connsiteY66" fmla="*/ 3638983 h 3784177"/>
              <a:gd name="connsiteX67" fmla="*/ 2989722 w 8037833"/>
              <a:gd name="connsiteY67" fmla="*/ 3623230 h 3784177"/>
              <a:gd name="connsiteX68" fmla="*/ 2965734 w 8037833"/>
              <a:gd name="connsiteY68" fmla="*/ 3635676 h 3784177"/>
              <a:gd name="connsiteX69" fmla="*/ 2961603 w 8037833"/>
              <a:gd name="connsiteY69" fmla="*/ 3638221 h 3784177"/>
              <a:gd name="connsiteX70" fmla="*/ 2944959 w 8037833"/>
              <a:gd name="connsiteY70" fmla="*/ 3639723 h 3784177"/>
              <a:gd name="connsiteX71" fmla="*/ 2940402 w 8037833"/>
              <a:gd name="connsiteY71" fmla="*/ 3651000 h 3784177"/>
              <a:gd name="connsiteX72" fmla="*/ 2884777 w 8037833"/>
              <a:gd name="connsiteY72" fmla="*/ 3660775 h 3784177"/>
              <a:gd name="connsiteX73" fmla="*/ 2739034 w 8037833"/>
              <a:gd name="connsiteY73" fmla="*/ 3647396 h 3784177"/>
              <a:gd name="connsiteX74" fmla="*/ 2651827 w 8037833"/>
              <a:gd name="connsiteY74" fmla="*/ 3646306 h 3784177"/>
              <a:gd name="connsiteX75" fmla="*/ 2618680 w 8037833"/>
              <a:gd name="connsiteY75" fmla="*/ 3656755 h 3784177"/>
              <a:gd name="connsiteX76" fmla="*/ 2572404 w 8037833"/>
              <a:gd name="connsiteY76" fmla="*/ 3664043 h 3784177"/>
              <a:gd name="connsiteX77" fmla="*/ 2423704 w 8037833"/>
              <a:gd name="connsiteY77" fmla="*/ 3658079 h 3784177"/>
              <a:gd name="connsiteX78" fmla="*/ 2301172 w 8037833"/>
              <a:gd name="connsiteY78" fmla="*/ 3663053 h 3784177"/>
              <a:gd name="connsiteX79" fmla="*/ 2238966 w 8037833"/>
              <a:gd name="connsiteY79" fmla="*/ 3668777 h 3784177"/>
              <a:gd name="connsiteX80" fmla="*/ 2082844 w 8037833"/>
              <a:gd name="connsiteY80" fmla="*/ 3631994 h 3784177"/>
              <a:gd name="connsiteX81" fmla="*/ 1938480 w 8037833"/>
              <a:gd name="connsiteY81" fmla="*/ 3601439 h 3784177"/>
              <a:gd name="connsiteX82" fmla="*/ 1900166 w 8037833"/>
              <a:gd name="connsiteY82" fmla="*/ 3609358 h 3784177"/>
              <a:gd name="connsiteX83" fmla="*/ 1787830 w 8037833"/>
              <a:gd name="connsiteY83" fmla="*/ 3633173 h 3784177"/>
              <a:gd name="connsiteX84" fmla="*/ 1734224 w 8037833"/>
              <a:gd name="connsiteY84" fmla="*/ 3655593 h 3784177"/>
              <a:gd name="connsiteX85" fmla="*/ 1664576 w 8037833"/>
              <a:gd name="connsiteY85" fmla="*/ 3638572 h 3784177"/>
              <a:gd name="connsiteX86" fmla="*/ 1577459 w 8037833"/>
              <a:gd name="connsiteY86" fmla="*/ 3658824 h 3784177"/>
              <a:gd name="connsiteX87" fmla="*/ 1527269 w 8037833"/>
              <a:gd name="connsiteY87" fmla="*/ 3663088 h 3784177"/>
              <a:gd name="connsiteX88" fmla="*/ 1390118 w 8037833"/>
              <a:gd name="connsiteY88" fmla="*/ 3682789 h 3784177"/>
              <a:gd name="connsiteX89" fmla="*/ 1252698 w 8037833"/>
              <a:gd name="connsiteY89" fmla="*/ 3708662 h 3784177"/>
              <a:gd name="connsiteX90" fmla="*/ 1171039 w 8037833"/>
              <a:gd name="connsiteY90" fmla="*/ 3758642 h 3784177"/>
              <a:gd name="connsiteX91" fmla="*/ 1058106 w 8037833"/>
              <a:gd name="connsiteY91" fmla="*/ 3776166 h 3784177"/>
              <a:gd name="connsiteX92" fmla="*/ 1039167 w 8037833"/>
              <a:gd name="connsiteY92" fmla="*/ 3784177 h 3784177"/>
              <a:gd name="connsiteX93" fmla="*/ 989223 w 8037833"/>
              <a:gd name="connsiteY93" fmla="*/ 3770303 h 3784177"/>
              <a:gd name="connsiteX94" fmla="*/ 907906 w 8037833"/>
              <a:gd name="connsiteY94" fmla="*/ 3757678 h 3784177"/>
              <a:gd name="connsiteX95" fmla="*/ 825226 w 8037833"/>
              <a:gd name="connsiteY95" fmla="*/ 3726369 h 3784177"/>
              <a:gd name="connsiteX96" fmla="*/ 722264 w 8037833"/>
              <a:gd name="connsiteY96" fmla="*/ 3747612 h 3784177"/>
              <a:gd name="connsiteX97" fmla="*/ 659460 w 8037833"/>
              <a:gd name="connsiteY97" fmla="*/ 3740429 h 3784177"/>
              <a:gd name="connsiteX98" fmla="*/ 556552 w 8037833"/>
              <a:gd name="connsiteY98" fmla="*/ 3739124 h 3784177"/>
              <a:gd name="connsiteX99" fmla="*/ 385384 w 8037833"/>
              <a:gd name="connsiteY99" fmla="*/ 3726388 h 3784177"/>
              <a:gd name="connsiteX100" fmla="*/ 339711 w 8037833"/>
              <a:gd name="connsiteY100" fmla="*/ 3718242 h 3784177"/>
              <a:gd name="connsiteX101" fmla="*/ 222239 w 8037833"/>
              <a:gd name="connsiteY101" fmla="*/ 3672335 h 3784177"/>
              <a:gd name="connsiteX102" fmla="*/ 163578 w 8037833"/>
              <a:gd name="connsiteY102" fmla="*/ 3656292 h 3784177"/>
              <a:gd name="connsiteX103" fmla="*/ 72220 w 8037833"/>
              <a:gd name="connsiteY103" fmla="*/ 3645272 h 3784177"/>
              <a:gd name="connsiteX104" fmla="*/ 44395 w 8037833"/>
              <a:gd name="connsiteY104" fmla="*/ 3639455 h 3784177"/>
              <a:gd name="connsiteX105" fmla="*/ 1962 w 8037833"/>
              <a:gd name="connsiteY105" fmla="*/ 3635948 h 3784177"/>
              <a:gd name="connsiteX106" fmla="*/ 0 w 8037833"/>
              <a:gd name="connsiteY106" fmla="*/ 3635261 h 3784177"/>
              <a:gd name="connsiteX107" fmla="*/ 0 w 8037833"/>
              <a:gd name="connsiteY107"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704841 h 3784177"/>
              <a:gd name="connsiteX45" fmla="*/ 4201632 w 8037833"/>
              <a:gd name="connsiteY45" fmla="*/ 3702602 h 3784177"/>
              <a:gd name="connsiteX46" fmla="*/ 4191289 w 8037833"/>
              <a:gd name="connsiteY46" fmla="*/ 3702380 h 3784177"/>
              <a:gd name="connsiteX47" fmla="*/ 4191039 w 8037833"/>
              <a:gd name="connsiteY47" fmla="*/ 3702831 h 3784177"/>
              <a:gd name="connsiteX48" fmla="*/ 4181340 w 8037833"/>
              <a:gd name="connsiteY48" fmla="*/ 3701729 h 3784177"/>
              <a:gd name="connsiteX49" fmla="*/ 4133816 w 8037833"/>
              <a:gd name="connsiteY49" fmla="*/ 3690565 h 3784177"/>
              <a:gd name="connsiteX50" fmla="*/ 4071732 w 8037833"/>
              <a:gd name="connsiteY50" fmla="*/ 3732513 h 3784177"/>
              <a:gd name="connsiteX51" fmla="*/ 4045924 w 8037833"/>
              <a:gd name="connsiteY51" fmla="*/ 3739404 h 3784177"/>
              <a:gd name="connsiteX52" fmla="*/ 4032171 w 8037833"/>
              <a:gd name="connsiteY52" fmla="*/ 3745523 h 3784177"/>
              <a:gd name="connsiteX53" fmla="*/ 4011556 w 8037833"/>
              <a:gd name="connsiteY53" fmla="*/ 3729673 h 3784177"/>
              <a:gd name="connsiteX54" fmla="*/ 3985774 w 8037833"/>
              <a:gd name="connsiteY54" fmla="*/ 3736547 h 3784177"/>
              <a:gd name="connsiteX55" fmla="*/ 3979769 w 8037833"/>
              <a:gd name="connsiteY55" fmla="*/ 3738769 h 3784177"/>
              <a:gd name="connsiteX56" fmla="*/ 3950014 w 8037833"/>
              <a:gd name="connsiteY56" fmla="*/ 3726942 h 3784177"/>
              <a:gd name="connsiteX57" fmla="*/ 3934671 w 8037833"/>
              <a:gd name="connsiteY57" fmla="*/ 3723339 h 3784177"/>
              <a:gd name="connsiteX58" fmla="*/ 3930274 w 8037833"/>
              <a:gd name="connsiteY58" fmla="*/ 3717148 h 3784177"/>
              <a:gd name="connsiteX59" fmla="*/ 3907660 w 8037833"/>
              <a:gd name="connsiteY59" fmla="*/ 3714456 h 3784177"/>
              <a:gd name="connsiteX60" fmla="*/ 3905087 w 8037833"/>
              <a:gd name="connsiteY60" fmla="*/ 3716098 h 3784177"/>
              <a:gd name="connsiteX61" fmla="*/ 3886347 w 8037833"/>
              <a:gd name="connsiteY61" fmla="*/ 3706620 h 3784177"/>
              <a:gd name="connsiteX62" fmla="*/ 3870533 w 8037833"/>
              <a:gd name="connsiteY62" fmla="*/ 3689905 h 3784177"/>
              <a:gd name="connsiteX63" fmla="*/ 3678563 w 8037833"/>
              <a:gd name="connsiteY63" fmla="*/ 3694486 h 3784177"/>
              <a:gd name="connsiteX64" fmla="*/ 3524121 w 8037833"/>
              <a:gd name="connsiteY64" fmla="*/ 3642736 h 3784177"/>
              <a:gd name="connsiteX65" fmla="*/ 3373519 w 8037833"/>
              <a:gd name="connsiteY65" fmla="*/ 3665785 h 3784177"/>
              <a:gd name="connsiteX66" fmla="*/ 3114267 w 8037833"/>
              <a:gd name="connsiteY66" fmla="*/ 3638983 h 3784177"/>
              <a:gd name="connsiteX67" fmla="*/ 2989722 w 8037833"/>
              <a:gd name="connsiteY67" fmla="*/ 3623230 h 3784177"/>
              <a:gd name="connsiteX68" fmla="*/ 2965734 w 8037833"/>
              <a:gd name="connsiteY68" fmla="*/ 3635676 h 3784177"/>
              <a:gd name="connsiteX69" fmla="*/ 2961603 w 8037833"/>
              <a:gd name="connsiteY69" fmla="*/ 3638221 h 3784177"/>
              <a:gd name="connsiteX70" fmla="*/ 2944959 w 8037833"/>
              <a:gd name="connsiteY70" fmla="*/ 3639723 h 3784177"/>
              <a:gd name="connsiteX71" fmla="*/ 2940402 w 8037833"/>
              <a:gd name="connsiteY71" fmla="*/ 3651000 h 3784177"/>
              <a:gd name="connsiteX72" fmla="*/ 2884777 w 8037833"/>
              <a:gd name="connsiteY72" fmla="*/ 3660775 h 3784177"/>
              <a:gd name="connsiteX73" fmla="*/ 2739034 w 8037833"/>
              <a:gd name="connsiteY73" fmla="*/ 3647396 h 3784177"/>
              <a:gd name="connsiteX74" fmla="*/ 2651827 w 8037833"/>
              <a:gd name="connsiteY74" fmla="*/ 3646306 h 3784177"/>
              <a:gd name="connsiteX75" fmla="*/ 2618680 w 8037833"/>
              <a:gd name="connsiteY75" fmla="*/ 3656755 h 3784177"/>
              <a:gd name="connsiteX76" fmla="*/ 2572404 w 8037833"/>
              <a:gd name="connsiteY76" fmla="*/ 3664043 h 3784177"/>
              <a:gd name="connsiteX77" fmla="*/ 2423704 w 8037833"/>
              <a:gd name="connsiteY77" fmla="*/ 3658079 h 3784177"/>
              <a:gd name="connsiteX78" fmla="*/ 2301172 w 8037833"/>
              <a:gd name="connsiteY78" fmla="*/ 3663053 h 3784177"/>
              <a:gd name="connsiteX79" fmla="*/ 2238966 w 8037833"/>
              <a:gd name="connsiteY79" fmla="*/ 3668777 h 3784177"/>
              <a:gd name="connsiteX80" fmla="*/ 2082844 w 8037833"/>
              <a:gd name="connsiteY80" fmla="*/ 3631994 h 3784177"/>
              <a:gd name="connsiteX81" fmla="*/ 1938480 w 8037833"/>
              <a:gd name="connsiteY81" fmla="*/ 3601439 h 3784177"/>
              <a:gd name="connsiteX82" fmla="*/ 1900166 w 8037833"/>
              <a:gd name="connsiteY82" fmla="*/ 3609358 h 3784177"/>
              <a:gd name="connsiteX83" fmla="*/ 1787830 w 8037833"/>
              <a:gd name="connsiteY83" fmla="*/ 3633173 h 3784177"/>
              <a:gd name="connsiteX84" fmla="*/ 1734224 w 8037833"/>
              <a:gd name="connsiteY84" fmla="*/ 3655593 h 3784177"/>
              <a:gd name="connsiteX85" fmla="*/ 1664576 w 8037833"/>
              <a:gd name="connsiteY85" fmla="*/ 3638572 h 3784177"/>
              <a:gd name="connsiteX86" fmla="*/ 1577459 w 8037833"/>
              <a:gd name="connsiteY86" fmla="*/ 3658824 h 3784177"/>
              <a:gd name="connsiteX87" fmla="*/ 1527269 w 8037833"/>
              <a:gd name="connsiteY87" fmla="*/ 3663088 h 3784177"/>
              <a:gd name="connsiteX88" fmla="*/ 1390118 w 8037833"/>
              <a:gd name="connsiteY88" fmla="*/ 3682789 h 3784177"/>
              <a:gd name="connsiteX89" fmla="*/ 1252698 w 8037833"/>
              <a:gd name="connsiteY89" fmla="*/ 3708662 h 3784177"/>
              <a:gd name="connsiteX90" fmla="*/ 1171039 w 8037833"/>
              <a:gd name="connsiteY90" fmla="*/ 3758642 h 3784177"/>
              <a:gd name="connsiteX91" fmla="*/ 1058106 w 8037833"/>
              <a:gd name="connsiteY91" fmla="*/ 3776166 h 3784177"/>
              <a:gd name="connsiteX92" fmla="*/ 1039167 w 8037833"/>
              <a:gd name="connsiteY92" fmla="*/ 3784177 h 3784177"/>
              <a:gd name="connsiteX93" fmla="*/ 989223 w 8037833"/>
              <a:gd name="connsiteY93" fmla="*/ 3770303 h 3784177"/>
              <a:gd name="connsiteX94" fmla="*/ 907906 w 8037833"/>
              <a:gd name="connsiteY94" fmla="*/ 3757678 h 3784177"/>
              <a:gd name="connsiteX95" fmla="*/ 825226 w 8037833"/>
              <a:gd name="connsiteY95" fmla="*/ 3726369 h 3784177"/>
              <a:gd name="connsiteX96" fmla="*/ 722264 w 8037833"/>
              <a:gd name="connsiteY96" fmla="*/ 3747612 h 3784177"/>
              <a:gd name="connsiteX97" fmla="*/ 659460 w 8037833"/>
              <a:gd name="connsiteY97" fmla="*/ 3740429 h 3784177"/>
              <a:gd name="connsiteX98" fmla="*/ 556552 w 8037833"/>
              <a:gd name="connsiteY98" fmla="*/ 3739124 h 3784177"/>
              <a:gd name="connsiteX99" fmla="*/ 385384 w 8037833"/>
              <a:gd name="connsiteY99" fmla="*/ 3726388 h 3784177"/>
              <a:gd name="connsiteX100" fmla="*/ 339711 w 8037833"/>
              <a:gd name="connsiteY100" fmla="*/ 3718242 h 3784177"/>
              <a:gd name="connsiteX101" fmla="*/ 222239 w 8037833"/>
              <a:gd name="connsiteY101" fmla="*/ 3672335 h 3784177"/>
              <a:gd name="connsiteX102" fmla="*/ 163578 w 8037833"/>
              <a:gd name="connsiteY102" fmla="*/ 3656292 h 3784177"/>
              <a:gd name="connsiteX103" fmla="*/ 72220 w 8037833"/>
              <a:gd name="connsiteY103" fmla="*/ 3645272 h 3784177"/>
              <a:gd name="connsiteX104" fmla="*/ 44395 w 8037833"/>
              <a:gd name="connsiteY104" fmla="*/ 3639455 h 3784177"/>
              <a:gd name="connsiteX105" fmla="*/ 1962 w 8037833"/>
              <a:gd name="connsiteY105" fmla="*/ 3635948 h 3784177"/>
              <a:gd name="connsiteX106" fmla="*/ 0 w 8037833"/>
              <a:gd name="connsiteY106" fmla="*/ 3635261 h 3784177"/>
              <a:gd name="connsiteX107" fmla="*/ 0 w 8037833"/>
              <a:gd name="connsiteY107"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704841 h 3784177"/>
              <a:gd name="connsiteX45" fmla="*/ 4191289 w 8037833"/>
              <a:gd name="connsiteY45" fmla="*/ 3702380 h 3784177"/>
              <a:gd name="connsiteX46" fmla="*/ 4191039 w 8037833"/>
              <a:gd name="connsiteY46" fmla="*/ 3702831 h 3784177"/>
              <a:gd name="connsiteX47" fmla="*/ 4181340 w 8037833"/>
              <a:gd name="connsiteY47" fmla="*/ 3701729 h 3784177"/>
              <a:gd name="connsiteX48" fmla="*/ 4133816 w 8037833"/>
              <a:gd name="connsiteY48" fmla="*/ 3690565 h 3784177"/>
              <a:gd name="connsiteX49" fmla="*/ 4071732 w 8037833"/>
              <a:gd name="connsiteY49" fmla="*/ 3732513 h 3784177"/>
              <a:gd name="connsiteX50" fmla="*/ 4045924 w 8037833"/>
              <a:gd name="connsiteY50" fmla="*/ 3739404 h 3784177"/>
              <a:gd name="connsiteX51" fmla="*/ 4032171 w 8037833"/>
              <a:gd name="connsiteY51" fmla="*/ 3745523 h 3784177"/>
              <a:gd name="connsiteX52" fmla="*/ 4011556 w 8037833"/>
              <a:gd name="connsiteY52" fmla="*/ 3729673 h 3784177"/>
              <a:gd name="connsiteX53" fmla="*/ 3985774 w 8037833"/>
              <a:gd name="connsiteY53" fmla="*/ 3736547 h 3784177"/>
              <a:gd name="connsiteX54" fmla="*/ 3979769 w 8037833"/>
              <a:gd name="connsiteY54" fmla="*/ 3738769 h 3784177"/>
              <a:gd name="connsiteX55" fmla="*/ 3950014 w 8037833"/>
              <a:gd name="connsiteY55" fmla="*/ 3726942 h 3784177"/>
              <a:gd name="connsiteX56" fmla="*/ 3934671 w 8037833"/>
              <a:gd name="connsiteY56" fmla="*/ 3723339 h 3784177"/>
              <a:gd name="connsiteX57" fmla="*/ 3930274 w 8037833"/>
              <a:gd name="connsiteY57" fmla="*/ 3717148 h 3784177"/>
              <a:gd name="connsiteX58" fmla="*/ 3907660 w 8037833"/>
              <a:gd name="connsiteY58" fmla="*/ 3714456 h 3784177"/>
              <a:gd name="connsiteX59" fmla="*/ 3905087 w 8037833"/>
              <a:gd name="connsiteY59" fmla="*/ 3716098 h 3784177"/>
              <a:gd name="connsiteX60" fmla="*/ 3886347 w 8037833"/>
              <a:gd name="connsiteY60" fmla="*/ 3706620 h 3784177"/>
              <a:gd name="connsiteX61" fmla="*/ 3870533 w 8037833"/>
              <a:gd name="connsiteY61" fmla="*/ 3689905 h 3784177"/>
              <a:gd name="connsiteX62" fmla="*/ 3678563 w 8037833"/>
              <a:gd name="connsiteY62" fmla="*/ 3694486 h 3784177"/>
              <a:gd name="connsiteX63" fmla="*/ 3524121 w 8037833"/>
              <a:gd name="connsiteY63" fmla="*/ 3642736 h 3784177"/>
              <a:gd name="connsiteX64" fmla="*/ 3373519 w 8037833"/>
              <a:gd name="connsiteY64" fmla="*/ 3665785 h 3784177"/>
              <a:gd name="connsiteX65" fmla="*/ 3114267 w 8037833"/>
              <a:gd name="connsiteY65" fmla="*/ 3638983 h 3784177"/>
              <a:gd name="connsiteX66" fmla="*/ 2989722 w 8037833"/>
              <a:gd name="connsiteY66" fmla="*/ 3623230 h 3784177"/>
              <a:gd name="connsiteX67" fmla="*/ 2965734 w 8037833"/>
              <a:gd name="connsiteY67" fmla="*/ 3635676 h 3784177"/>
              <a:gd name="connsiteX68" fmla="*/ 2961603 w 8037833"/>
              <a:gd name="connsiteY68" fmla="*/ 3638221 h 3784177"/>
              <a:gd name="connsiteX69" fmla="*/ 2944959 w 8037833"/>
              <a:gd name="connsiteY69" fmla="*/ 3639723 h 3784177"/>
              <a:gd name="connsiteX70" fmla="*/ 2940402 w 8037833"/>
              <a:gd name="connsiteY70" fmla="*/ 3651000 h 3784177"/>
              <a:gd name="connsiteX71" fmla="*/ 2884777 w 8037833"/>
              <a:gd name="connsiteY71" fmla="*/ 3660775 h 3784177"/>
              <a:gd name="connsiteX72" fmla="*/ 2739034 w 8037833"/>
              <a:gd name="connsiteY72" fmla="*/ 3647396 h 3784177"/>
              <a:gd name="connsiteX73" fmla="*/ 2651827 w 8037833"/>
              <a:gd name="connsiteY73" fmla="*/ 3646306 h 3784177"/>
              <a:gd name="connsiteX74" fmla="*/ 2618680 w 8037833"/>
              <a:gd name="connsiteY74" fmla="*/ 3656755 h 3784177"/>
              <a:gd name="connsiteX75" fmla="*/ 2572404 w 8037833"/>
              <a:gd name="connsiteY75" fmla="*/ 3664043 h 3784177"/>
              <a:gd name="connsiteX76" fmla="*/ 2423704 w 8037833"/>
              <a:gd name="connsiteY76" fmla="*/ 3658079 h 3784177"/>
              <a:gd name="connsiteX77" fmla="*/ 2301172 w 8037833"/>
              <a:gd name="connsiteY77" fmla="*/ 3663053 h 3784177"/>
              <a:gd name="connsiteX78" fmla="*/ 2238966 w 8037833"/>
              <a:gd name="connsiteY78" fmla="*/ 3668777 h 3784177"/>
              <a:gd name="connsiteX79" fmla="*/ 2082844 w 8037833"/>
              <a:gd name="connsiteY79" fmla="*/ 3631994 h 3784177"/>
              <a:gd name="connsiteX80" fmla="*/ 1938480 w 8037833"/>
              <a:gd name="connsiteY80" fmla="*/ 3601439 h 3784177"/>
              <a:gd name="connsiteX81" fmla="*/ 1900166 w 8037833"/>
              <a:gd name="connsiteY81" fmla="*/ 3609358 h 3784177"/>
              <a:gd name="connsiteX82" fmla="*/ 1787830 w 8037833"/>
              <a:gd name="connsiteY82" fmla="*/ 3633173 h 3784177"/>
              <a:gd name="connsiteX83" fmla="*/ 1734224 w 8037833"/>
              <a:gd name="connsiteY83" fmla="*/ 3655593 h 3784177"/>
              <a:gd name="connsiteX84" fmla="*/ 1664576 w 8037833"/>
              <a:gd name="connsiteY84" fmla="*/ 3638572 h 3784177"/>
              <a:gd name="connsiteX85" fmla="*/ 1577459 w 8037833"/>
              <a:gd name="connsiteY85" fmla="*/ 3658824 h 3784177"/>
              <a:gd name="connsiteX86" fmla="*/ 1527269 w 8037833"/>
              <a:gd name="connsiteY86" fmla="*/ 3663088 h 3784177"/>
              <a:gd name="connsiteX87" fmla="*/ 1390118 w 8037833"/>
              <a:gd name="connsiteY87" fmla="*/ 3682789 h 3784177"/>
              <a:gd name="connsiteX88" fmla="*/ 1252698 w 8037833"/>
              <a:gd name="connsiteY88" fmla="*/ 3708662 h 3784177"/>
              <a:gd name="connsiteX89" fmla="*/ 1171039 w 8037833"/>
              <a:gd name="connsiteY89" fmla="*/ 3758642 h 3784177"/>
              <a:gd name="connsiteX90" fmla="*/ 1058106 w 8037833"/>
              <a:gd name="connsiteY90" fmla="*/ 3776166 h 3784177"/>
              <a:gd name="connsiteX91" fmla="*/ 1039167 w 8037833"/>
              <a:gd name="connsiteY91" fmla="*/ 3784177 h 3784177"/>
              <a:gd name="connsiteX92" fmla="*/ 989223 w 8037833"/>
              <a:gd name="connsiteY92" fmla="*/ 3770303 h 3784177"/>
              <a:gd name="connsiteX93" fmla="*/ 907906 w 8037833"/>
              <a:gd name="connsiteY93" fmla="*/ 3757678 h 3784177"/>
              <a:gd name="connsiteX94" fmla="*/ 825226 w 8037833"/>
              <a:gd name="connsiteY94" fmla="*/ 3726369 h 3784177"/>
              <a:gd name="connsiteX95" fmla="*/ 722264 w 8037833"/>
              <a:gd name="connsiteY95" fmla="*/ 3747612 h 3784177"/>
              <a:gd name="connsiteX96" fmla="*/ 659460 w 8037833"/>
              <a:gd name="connsiteY96" fmla="*/ 3740429 h 3784177"/>
              <a:gd name="connsiteX97" fmla="*/ 556552 w 8037833"/>
              <a:gd name="connsiteY97" fmla="*/ 3739124 h 3784177"/>
              <a:gd name="connsiteX98" fmla="*/ 385384 w 8037833"/>
              <a:gd name="connsiteY98" fmla="*/ 3726388 h 3784177"/>
              <a:gd name="connsiteX99" fmla="*/ 339711 w 8037833"/>
              <a:gd name="connsiteY99" fmla="*/ 3718242 h 3784177"/>
              <a:gd name="connsiteX100" fmla="*/ 222239 w 8037833"/>
              <a:gd name="connsiteY100" fmla="*/ 3672335 h 3784177"/>
              <a:gd name="connsiteX101" fmla="*/ 163578 w 8037833"/>
              <a:gd name="connsiteY101" fmla="*/ 3656292 h 3784177"/>
              <a:gd name="connsiteX102" fmla="*/ 72220 w 8037833"/>
              <a:gd name="connsiteY102" fmla="*/ 3645272 h 3784177"/>
              <a:gd name="connsiteX103" fmla="*/ 44395 w 8037833"/>
              <a:gd name="connsiteY103" fmla="*/ 3639455 h 3784177"/>
              <a:gd name="connsiteX104" fmla="*/ 1962 w 8037833"/>
              <a:gd name="connsiteY104" fmla="*/ 3635948 h 3784177"/>
              <a:gd name="connsiteX105" fmla="*/ 0 w 8037833"/>
              <a:gd name="connsiteY105" fmla="*/ 3635261 h 3784177"/>
              <a:gd name="connsiteX106" fmla="*/ 0 w 8037833"/>
              <a:gd name="connsiteY106"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678132 h 3784177"/>
              <a:gd name="connsiteX45" fmla="*/ 4191289 w 8037833"/>
              <a:gd name="connsiteY45" fmla="*/ 3702380 h 3784177"/>
              <a:gd name="connsiteX46" fmla="*/ 4191039 w 8037833"/>
              <a:gd name="connsiteY46" fmla="*/ 3702831 h 3784177"/>
              <a:gd name="connsiteX47" fmla="*/ 4181340 w 8037833"/>
              <a:gd name="connsiteY47" fmla="*/ 3701729 h 3784177"/>
              <a:gd name="connsiteX48" fmla="*/ 4133816 w 8037833"/>
              <a:gd name="connsiteY48" fmla="*/ 3690565 h 3784177"/>
              <a:gd name="connsiteX49" fmla="*/ 4071732 w 8037833"/>
              <a:gd name="connsiteY49" fmla="*/ 3732513 h 3784177"/>
              <a:gd name="connsiteX50" fmla="*/ 4045924 w 8037833"/>
              <a:gd name="connsiteY50" fmla="*/ 3739404 h 3784177"/>
              <a:gd name="connsiteX51" fmla="*/ 4032171 w 8037833"/>
              <a:gd name="connsiteY51" fmla="*/ 3745523 h 3784177"/>
              <a:gd name="connsiteX52" fmla="*/ 4011556 w 8037833"/>
              <a:gd name="connsiteY52" fmla="*/ 3729673 h 3784177"/>
              <a:gd name="connsiteX53" fmla="*/ 3985774 w 8037833"/>
              <a:gd name="connsiteY53" fmla="*/ 3736547 h 3784177"/>
              <a:gd name="connsiteX54" fmla="*/ 3979769 w 8037833"/>
              <a:gd name="connsiteY54" fmla="*/ 3738769 h 3784177"/>
              <a:gd name="connsiteX55" fmla="*/ 3950014 w 8037833"/>
              <a:gd name="connsiteY55" fmla="*/ 3726942 h 3784177"/>
              <a:gd name="connsiteX56" fmla="*/ 3934671 w 8037833"/>
              <a:gd name="connsiteY56" fmla="*/ 3723339 h 3784177"/>
              <a:gd name="connsiteX57" fmla="*/ 3930274 w 8037833"/>
              <a:gd name="connsiteY57" fmla="*/ 3717148 h 3784177"/>
              <a:gd name="connsiteX58" fmla="*/ 3907660 w 8037833"/>
              <a:gd name="connsiteY58" fmla="*/ 3714456 h 3784177"/>
              <a:gd name="connsiteX59" fmla="*/ 3905087 w 8037833"/>
              <a:gd name="connsiteY59" fmla="*/ 3716098 h 3784177"/>
              <a:gd name="connsiteX60" fmla="*/ 3886347 w 8037833"/>
              <a:gd name="connsiteY60" fmla="*/ 3706620 h 3784177"/>
              <a:gd name="connsiteX61" fmla="*/ 3870533 w 8037833"/>
              <a:gd name="connsiteY61" fmla="*/ 3689905 h 3784177"/>
              <a:gd name="connsiteX62" fmla="*/ 3678563 w 8037833"/>
              <a:gd name="connsiteY62" fmla="*/ 3694486 h 3784177"/>
              <a:gd name="connsiteX63" fmla="*/ 3524121 w 8037833"/>
              <a:gd name="connsiteY63" fmla="*/ 3642736 h 3784177"/>
              <a:gd name="connsiteX64" fmla="*/ 3373519 w 8037833"/>
              <a:gd name="connsiteY64" fmla="*/ 3665785 h 3784177"/>
              <a:gd name="connsiteX65" fmla="*/ 3114267 w 8037833"/>
              <a:gd name="connsiteY65" fmla="*/ 3638983 h 3784177"/>
              <a:gd name="connsiteX66" fmla="*/ 2989722 w 8037833"/>
              <a:gd name="connsiteY66" fmla="*/ 3623230 h 3784177"/>
              <a:gd name="connsiteX67" fmla="*/ 2965734 w 8037833"/>
              <a:gd name="connsiteY67" fmla="*/ 3635676 h 3784177"/>
              <a:gd name="connsiteX68" fmla="*/ 2961603 w 8037833"/>
              <a:gd name="connsiteY68" fmla="*/ 3638221 h 3784177"/>
              <a:gd name="connsiteX69" fmla="*/ 2944959 w 8037833"/>
              <a:gd name="connsiteY69" fmla="*/ 3639723 h 3784177"/>
              <a:gd name="connsiteX70" fmla="*/ 2940402 w 8037833"/>
              <a:gd name="connsiteY70" fmla="*/ 3651000 h 3784177"/>
              <a:gd name="connsiteX71" fmla="*/ 2884777 w 8037833"/>
              <a:gd name="connsiteY71" fmla="*/ 3660775 h 3784177"/>
              <a:gd name="connsiteX72" fmla="*/ 2739034 w 8037833"/>
              <a:gd name="connsiteY72" fmla="*/ 3647396 h 3784177"/>
              <a:gd name="connsiteX73" fmla="*/ 2651827 w 8037833"/>
              <a:gd name="connsiteY73" fmla="*/ 3646306 h 3784177"/>
              <a:gd name="connsiteX74" fmla="*/ 2618680 w 8037833"/>
              <a:gd name="connsiteY74" fmla="*/ 3656755 h 3784177"/>
              <a:gd name="connsiteX75" fmla="*/ 2572404 w 8037833"/>
              <a:gd name="connsiteY75" fmla="*/ 3664043 h 3784177"/>
              <a:gd name="connsiteX76" fmla="*/ 2423704 w 8037833"/>
              <a:gd name="connsiteY76" fmla="*/ 3658079 h 3784177"/>
              <a:gd name="connsiteX77" fmla="*/ 2301172 w 8037833"/>
              <a:gd name="connsiteY77" fmla="*/ 3663053 h 3784177"/>
              <a:gd name="connsiteX78" fmla="*/ 2238966 w 8037833"/>
              <a:gd name="connsiteY78" fmla="*/ 3668777 h 3784177"/>
              <a:gd name="connsiteX79" fmla="*/ 2082844 w 8037833"/>
              <a:gd name="connsiteY79" fmla="*/ 3631994 h 3784177"/>
              <a:gd name="connsiteX80" fmla="*/ 1938480 w 8037833"/>
              <a:gd name="connsiteY80" fmla="*/ 3601439 h 3784177"/>
              <a:gd name="connsiteX81" fmla="*/ 1900166 w 8037833"/>
              <a:gd name="connsiteY81" fmla="*/ 3609358 h 3784177"/>
              <a:gd name="connsiteX82" fmla="*/ 1787830 w 8037833"/>
              <a:gd name="connsiteY82" fmla="*/ 3633173 h 3784177"/>
              <a:gd name="connsiteX83" fmla="*/ 1734224 w 8037833"/>
              <a:gd name="connsiteY83" fmla="*/ 3655593 h 3784177"/>
              <a:gd name="connsiteX84" fmla="*/ 1664576 w 8037833"/>
              <a:gd name="connsiteY84" fmla="*/ 3638572 h 3784177"/>
              <a:gd name="connsiteX85" fmla="*/ 1577459 w 8037833"/>
              <a:gd name="connsiteY85" fmla="*/ 3658824 h 3784177"/>
              <a:gd name="connsiteX86" fmla="*/ 1527269 w 8037833"/>
              <a:gd name="connsiteY86" fmla="*/ 3663088 h 3784177"/>
              <a:gd name="connsiteX87" fmla="*/ 1390118 w 8037833"/>
              <a:gd name="connsiteY87" fmla="*/ 3682789 h 3784177"/>
              <a:gd name="connsiteX88" fmla="*/ 1252698 w 8037833"/>
              <a:gd name="connsiteY88" fmla="*/ 3708662 h 3784177"/>
              <a:gd name="connsiteX89" fmla="*/ 1171039 w 8037833"/>
              <a:gd name="connsiteY89" fmla="*/ 3758642 h 3784177"/>
              <a:gd name="connsiteX90" fmla="*/ 1058106 w 8037833"/>
              <a:gd name="connsiteY90" fmla="*/ 3776166 h 3784177"/>
              <a:gd name="connsiteX91" fmla="*/ 1039167 w 8037833"/>
              <a:gd name="connsiteY91" fmla="*/ 3784177 h 3784177"/>
              <a:gd name="connsiteX92" fmla="*/ 989223 w 8037833"/>
              <a:gd name="connsiteY92" fmla="*/ 3770303 h 3784177"/>
              <a:gd name="connsiteX93" fmla="*/ 907906 w 8037833"/>
              <a:gd name="connsiteY93" fmla="*/ 3757678 h 3784177"/>
              <a:gd name="connsiteX94" fmla="*/ 825226 w 8037833"/>
              <a:gd name="connsiteY94" fmla="*/ 3726369 h 3784177"/>
              <a:gd name="connsiteX95" fmla="*/ 722264 w 8037833"/>
              <a:gd name="connsiteY95" fmla="*/ 3747612 h 3784177"/>
              <a:gd name="connsiteX96" fmla="*/ 659460 w 8037833"/>
              <a:gd name="connsiteY96" fmla="*/ 3740429 h 3784177"/>
              <a:gd name="connsiteX97" fmla="*/ 556552 w 8037833"/>
              <a:gd name="connsiteY97" fmla="*/ 3739124 h 3784177"/>
              <a:gd name="connsiteX98" fmla="*/ 385384 w 8037833"/>
              <a:gd name="connsiteY98" fmla="*/ 3726388 h 3784177"/>
              <a:gd name="connsiteX99" fmla="*/ 339711 w 8037833"/>
              <a:gd name="connsiteY99" fmla="*/ 3718242 h 3784177"/>
              <a:gd name="connsiteX100" fmla="*/ 222239 w 8037833"/>
              <a:gd name="connsiteY100" fmla="*/ 3672335 h 3784177"/>
              <a:gd name="connsiteX101" fmla="*/ 163578 w 8037833"/>
              <a:gd name="connsiteY101" fmla="*/ 3656292 h 3784177"/>
              <a:gd name="connsiteX102" fmla="*/ 72220 w 8037833"/>
              <a:gd name="connsiteY102" fmla="*/ 3645272 h 3784177"/>
              <a:gd name="connsiteX103" fmla="*/ 44395 w 8037833"/>
              <a:gd name="connsiteY103" fmla="*/ 3639455 h 3784177"/>
              <a:gd name="connsiteX104" fmla="*/ 1962 w 8037833"/>
              <a:gd name="connsiteY104" fmla="*/ 3635948 h 3784177"/>
              <a:gd name="connsiteX105" fmla="*/ 0 w 8037833"/>
              <a:gd name="connsiteY105" fmla="*/ 3635261 h 3784177"/>
              <a:gd name="connsiteX106" fmla="*/ 0 w 8037833"/>
              <a:gd name="connsiteY106"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678132 h 3784177"/>
              <a:gd name="connsiteX45" fmla="*/ 4191289 w 8037833"/>
              <a:gd name="connsiteY45" fmla="*/ 3702380 h 3784177"/>
              <a:gd name="connsiteX46" fmla="*/ 4191039 w 8037833"/>
              <a:gd name="connsiteY46" fmla="*/ 3702831 h 3784177"/>
              <a:gd name="connsiteX47" fmla="*/ 4181340 w 8037833"/>
              <a:gd name="connsiteY47" fmla="*/ 3701729 h 3784177"/>
              <a:gd name="connsiteX48" fmla="*/ 4133816 w 8037833"/>
              <a:gd name="connsiteY48" fmla="*/ 3690565 h 3784177"/>
              <a:gd name="connsiteX49" fmla="*/ 4071732 w 8037833"/>
              <a:gd name="connsiteY49" fmla="*/ 3732513 h 3784177"/>
              <a:gd name="connsiteX50" fmla="*/ 4045924 w 8037833"/>
              <a:gd name="connsiteY50" fmla="*/ 3739404 h 3784177"/>
              <a:gd name="connsiteX51" fmla="*/ 4032171 w 8037833"/>
              <a:gd name="connsiteY51" fmla="*/ 3745523 h 3784177"/>
              <a:gd name="connsiteX52" fmla="*/ 4011556 w 8037833"/>
              <a:gd name="connsiteY52" fmla="*/ 3729673 h 3784177"/>
              <a:gd name="connsiteX53" fmla="*/ 3985774 w 8037833"/>
              <a:gd name="connsiteY53" fmla="*/ 3736547 h 3784177"/>
              <a:gd name="connsiteX54" fmla="*/ 3979769 w 8037833"/>
              <a:gd name="connsiteY54" fmla="*/ 3738769 h 3784177"/>
              <a:gd name="connsiteX55" fmla="*/ 3950014 w 8037833"/>
              <a:gd name="connsiteY55" fmla="*/ 3726942 h 3784177"/>
              <a:gd name="connsiteX56" fmla="*/ 3934671 w 8037833"/>
              <a:gd name="connsiteY56" fmla="*/ 3723339 h 3784177"/>
              <a:gd name="connsiteX57" fmla="*/ 3930274 w 8037833"/>
              <a:gd name="connsiteY57" fmla="*/ 3717148 h 3784177"/>
              <a:gd name="connsiteX58" fmla="*/ 3907660 w 8037833"/>
              <a:gd name="connsiteY58" fmla="*/ 3714456 h 3784177"/>
              <a:gd name="connsiteX59" fmla="*/ 3905087 w 8037833"/>
              <a:gd name="connsiteY59" fmla="*/ 3716098 h 3784177"/>
              <a:gd name="connsiteX60" fmla="*/ 3886347 w 8037833"/>
              <a:gd name="connsiteY60" fmla="*/ 3706620 h 3784177"/>
              <a:gd name="connsiteX61" fmla="*/ 3870533 w 8037833"/>
              <a:gd name="connsiteY61" fmla="*/ 3689905 h 3784177"/>
              <a:gd name="connsiteX62" fmla="*/ 3678563 w 8037833"/>
              <a:gd name="connsiteY62" fmla="*/ 3694486 h 3784177"/>
              <a:gd name="connsiteX63" fmla="*/ 3524121 w 8037833"/>
              <a:gd name="connsiteY63" fmla="*/ 3642736 h 3784177"/>
              <a:gd name="connsiteX64" fmla="*/ 3373519 w 8037833"/>
              <a:gd name="connsiteY64" fmla="*/ 3665785 h 3784177"/>
              <a:gd name="connsiteX65" fmla="*/ 3114267 w 8037833"/>
              <a:gd name="connsiteY65" fmla="*/ 3638983 h 3784177"/>
              <a:gd name="connsiteX66" fmla="*/ 2989722 w 8037833"/>
              <a:gd name="connsiteY66" fmla="*/ 3623230 h 3784177"/>
              <a:gd name="connsiteX67" fmla="*/ 2965734 w 8037833"/>
              <a:gd name="connsiteY67" fmla="*/ 3635676 h 3784177"/>
              <a:gd name="connsiteX68" fmla="*/ 2961603 w 8037833"/>
              <a:gd name="connsiteY68" fmla="*/ 3638221 h 3784177"/>
              <a:gd name="connsiteX69" fmla="*/ 2944959 w 8037833"/>
              <a:gd name="connsiteY69" fmla="*/ 3639723 h 3784177"/>
              <a:gd name="connsiteX70" fmla="*/ 2940402 w 8037833"/>
              <a:gd name="connsiteY70" fmla="*/ 3651000 h 3784177"/>
              <a:gd name="connsiteX71" fmla="*/ 2884777 w 8037833"/>
              <a:gd name="connsiteY71" fmla="*/ 3660775 h 3784177"/>
              <a:gd name="connsiteX72" fmla="*/ 2739034 w 8037833"/>
              <a:gd name="connsiteY72" fmla="*/ 3647396 h 3784177"/>
              <a:gd name="connsiteX73" fmla="*/ 2651827 w 8037833"/>
              <a:gd name="connsiteY73" fmla="*/ 3646306 h 3784177"/>
              <a:gd name="connsiteX74" fmla="*/ 2618680 w 8037833"/>
              <a:gd name="connsiteY74" fmla="*/ 3656755 h 3784177"/>
              <a:gd name="connsiteX75" fmla="*/ 2572404 w 8037833"/>
              <a:gd name="connsiteY75" fmla="*/ 3664043 h 3784177"/>
              <a:gd name="connsiteX76" fmla="*/ 2423704 w 8037833"/>
              <a:gd name="connsiteY76" fmla="*/ 3658079 h 3784177"/>
              <a:gd name="connsiteX77" fmla="*/ 2301172 w 8037833"/>
              <a:gd name="connsiteY77" fmla="*/ 3663053 h 3784177"/>
              <a:gd name="connsiteX78" fmla="*/ 2238966 w 8037833"/>
              <a:gd name="connsiteY78" fmla="*/ 3668777 h 3784177"/>
              <a:gd name="connsiteX79" fmla="*/ 2082844 w 8037833"/>
              <a:gd name="connsiteY79" fmla="*/ 3645349 h 3784177"/>
              <a:gd name="connsiteX80" fmla="*/ 1938480 w 8037833"/>
              <a:gd name="connsiteY80" fmla="*/ 3601439 h 3784177"/>
              <a:gd name="connsiteX81" fmla="*/ 1900166 w 8037833"/>
              <a:gd name="connsiteY81" fmla="*/ 3609358 h 3784177"/>
              <a:gd name="connsiteX82" fmla="*/ 1787830 w 8037833"/>
              <a:gd name="connsiteY82" fmla="*/ 3633173 h 3784177"/>
              <a:gd name="connsiteX83" fmla="*/ 1734224 w 8037833"/>
              <a:gd name="connsiteY83" fmla="*/ 3655593 h 3784177"/>
              <a:gd name="connsiteX84" fmla="*/ 1664576 w 8037833"/>
              <a:gd name="connsiteY84" fmla="*/ 3638572 h 3784177"/>
              <a:gd name="connsiteX85" fmla="*/ 1577459 w 8037833"/>
              <a:gd name="connsiteY85" fmla="*/ 3658824 h 3784177"/>
              <a:gd name="connsiteX86" fmla="*/ 1527269 w 8037833"/>
              <a:gd name="connsiteY86" fmla="*/ 3663088 h 3784177"/>
              <a:gd name="connsiteX87" fmla="*/ 1390118 w 8037833"/>
              <a:gd name="connsiteY87" fmla="*/ 3682789 h 3784177"/>
              <a:gd name="connsiteX88" fmla="*/ 1252698 w 8037833"/>
              <a:gd name="connsiteY88" fmla="*/ 3708662 h 3784177"/>
              <a:gd name="connsiteX89" fmla="*/ 1171039 w 8037833"/>
              <a:gd name="connsiteY89" fmla="*/ 3758642 h 3784177"/>
              <a:gd name="connsiteX90" fmla="*/ 1058106 w 8037833"/>
              <a:gd name="connsiteY90" fmla="*/ 3776166 h 3784177"/>
              <a:gd name="connsiteX91" fmla="*/ 1039167 w 8037833"/>
              <a:gd name="connsiteY91" fmla="*/ 3784177 h 3784177"/>
              <a:gd name="connsiteX92" fmla="*/ 989223 w 8037833"/>
              <a:gd name="connsiteY92" fmla="*/ 3770303 h 3784177"/>
              <a:gd name="connsiteX93" fmla="*/ 907906 w 8037833"/>
              <a:gd name="connsiteY93" fmla="*/ 3757678 h 3784177"/>
              <a:gd name="connsiteX94" fmla="*/ 825226 w 8037833"/>
              <a:gd name="connsiteY94" fmla="*/ 3726369 h 3784177"/>
              <a:gd name="connsiteX95" fmla="*/ 722264 w 8037833"/>
              <a:gd name="connsiteY95" fmla="*/ 3747612 h 3784177"/>
              <a:gd name="connsiteX96" fmla="*/ 659460 w 8037833"/>
              <a:gd name="connsiteY96" fmla="*/ 3740429 h 3784177"/>
              <a:gd name="connsiteX97" fmla="*/ 556552 w 8037833"/>
              <a:gd name="connsiteY97" fmla="*/ 3739124 h 3784177"/>
              <a:gd name="connsiteX98" fmla="*/ 385384 w 8037833"/>
              <a:gd name="connsiteY98" fmla="*/ 3726388 h 3784177"/>
              <a:gd name="connsiteX99" fmla="*/ 339711 w 8037833"/>
              <a:gd name="connsiteY99" fmla="*/ 3718242 h 3784177"/>
              <a:gd name="connsiteX100" fmla="*/ 222239 w 8037833"/>
              <a:gd name="connsiteY100" fmla="*/ 3672335 h 3784177"/>
              <a:gd name="connsiteX101" fmla="*/ 163578 w 8037833"/>
              <a:gd name="connsiteY101" fmla="*/ 3656292 h 3784177"/>
              <a:gd name="connsiteX102" fmla="*/ 72220 w 8037833"/>
              <a:gd name="connsiteY102" fmla="*/ 3645272 h 3784177"/>
              <a:gd name="connsiteX103" fmla="*/ 44395 w 8037833"/>
              <a:gd name="connsiteY103" fmla="*/ 3639455 h 3784177"/>
              <a:gd name="connsiteX104" fmla="*/ 1962 w 8037833"/>
              <a:gd name="connsiteY104" fmla="*/ 3635948 h 3784177"/>
              <a:gd name="connsiteX105" fmla="*/ 0 w 8037833"/>
              <a:gd name="connsiteY105" fmla="*/ 3635261 h 3784177"/>
              <a:gd name="connsiteX106" fmla="*/ 0 w 8037833"/>
              <a:gd name="connsiteY106"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678132 h 3784177"/>
              <a:gd name="connsiteX45" fmla="*/ 4191289 w 8037833"/>
              <a:gd name="connsiteY45" fmla="*/ 3702380 h 3784177"/>
              <a:gd name="connsiteX46" fmla="*/ 4191039 w 8037833"/>
              <a:gd name="connsiteY46" fmla="*/ 3702831 h 3784177"/>
              <a:gd name="connsiteX47" fmla="*/ 4181340 w 8037833"/>
              <a:gd name="connsiteY47" fmla="*/ 3701729 h 3784177"/>
              <a:gd name="connsiteX48" fmla="*/ 4133816 w 8037833"/>
              <a:gd name="connsiteY48" fmla="*/ 3690565 h 3784177"/>
              <a:gd name="connsiteX49" fmla="*/ 4071732 w 8037833"/>
              <a:gd name="connsiteY49" fmla="*/ 3732513 h 3784177"/>
              <a:gd name="connsiteX50" fmla="*/ 4045924 w 8037833"/>
              <a:gd name="connsiteY50" fmla="*/ 3739404 h 3784177"/>
              <a:gd name="connsiteX51" fmla="*/ 4032171 w 8037833"/>
              <a:gd name="connsiteY51" fmla="*/ 3745523 h 3784177"/>
              <a:gd name="connsiteX52" fmla="*/ 4011556 w 8037833"/>
              <a:gd name="connsiteY52" fmla="*/ 3729673 h 3784177"/>
              <a:gd name="connsiteX53" fmla="*/ 3985774 w 8037833"/>
              <a:gd name="connsiteY53" fmla="*/ 3736547 h 3784177"/>
              <a:gd name="connsiteX54" fmla="*/ 3979769 w 8037833"/>
              <a:gd name="connsiteY54" fmla="*/ 3738769 h 3784177"/>
              <a:gd name="connsiteX55" fmla="*/ 3950014 w 8037833"/>
              <a:gd name="connsiteY55" fmla="*/ 3726942 h 3784177"/>
              <a:gd name="connsiteX56" fmla="*/ 3934671 w 8037833"/>
              <a:gd name="connsiteY56" fmla="*/ 3723339 h 3784177"/>
              <a:gd name="connsiteX57" fmla="*/ 3930274 w 8037833"/>
              <a:gd name="connsiteY57" fmla="*/ 3717148 h 3784177"/>
              <a:gd name="connsiteX58" fmla="*/ 3907660 w 8037833"/>
              <a:gd name="connsiteY58" fmla="*/ 3714456 h 3784177"/>
              <a:gd name="connsiteX59" fmla="*/ 3905087 w 8037833"/>
              <a:gd name="connsiteY59" fmla="*/ 3716098 h 3784177"/>
              <a:gd name="connsiteX60" fmla="*/ 3886347 w 8037833"/>
              <a:gd name="connsiteY60" fmla="*/ 3706620 h 3784177"/>
              <a:gd name="connsiteX61" fmla="*/ 3870533 w 8037833"/>
              <a:gd name="connsiteY61" fmla="*/ 3689905 h 3784177"/>
              <a:gd name="connsiteX62" fmla="*/ 3678563 w 8037833"/>
              <a:gd name="connsiteY62" fmla="*/ 3694486 h 3784177"/>
              <a:gd name="connsiteX63" fmla="*/ 3524121 w 8037833"/>
              <a:gd name="connsiteY63" fmla="*/ 3642736 h 3784177"/>
              <a:gd name="connsiteX64" fmla="*/ 3373519 w 8037833"/>
              <a:gd name="connsiteY64" fmla="*/ 3665785 h 3784177"/>
              <a:gd name="connsiteX65" fmla="*/ 3114267 w 8037833"/>
              <a:gd name="connsiteY65" fmla="*/ 3638983 h 3784177"/>
              <a:gd name="connsiteX66" fmla="*/ 2989722 w 8037833"/>
              <a:gd name="connsiteY66" fmla="*/ 3623230 h 3784177"/>
              <a:gd name="connsiteX67" fmla="*/ 2965734 w 8037833"/>
              <a:gd name="connsiteY67" fmla="*/ 3635676 h 3784177"/>
              <a:gd name="connsiteX68" fmla="*/ 2961603 w 8037833"/>
              <a:gd name="connsiteY68" fmla="*/ 3638221 h 3784177"/>
              <a:gd name="connsiteX69" fmla="*/ 2944959 w 8037833"/>
              <a:gd name="connsiteY69" fmla="*/ 3639723 h 3784177"/>
              <a:gd name="connsiteX70" fmla="*/ 2940402 w 8037833"/>
              <a:gd name="connsiteY70" fmla="*/ 3651000 h 3784177"/>
              <a:gd name="connsiteX71" fmla="*/ 2884777 w 8037833"/>
              <a:gd name="connsiteY71" fmla="*/ 3660775 h 3784177"/>
              <a:gd name="connsiteX72" fmla="*/ 2739034 w 8037833"/>
              <a:gd name="connsiteY72" fmla="*/ 3647396 h 3784177"/>
              <a:gd name="connsiteX73" fmla="*/ 2651827 w 8037833"/>
              <a:gd name="connsiteY73" fmla="*/ 3646306 h 3784177"/>
              <a:gd name="connsiteX74" fmla="*/ 2618680 w 8037833"/>
              <a:gd name="connsiteY74" fmla="*/ 3656755 h 3784177"/>
              <a:gd name="connsiteX75" fmla="*/ 2572404 w 8037833"/>
              <a:gd name="connsiteY75" fmla="*/ 3664043 h 3784177"/>
              <a:gd name="connsiteX76" fmla="*/ 2423704 w 8037833"/>
              <a:gd name="connsiteY76" fmla="*/ 3658079 h 3784177"/>
              <a:gd name="connsiteX77" fmla="*/ 2301172 w 8037833"/>
              <a:gd name="connsiteY77" fmla="*/ 3663053 h 3784177"/>
              <a:gd name="connsiteX78" fmla="*/ 2258745 w 8037833"/>
              <a:gd name="connsiteY78" fmla="*/ 3673229 h 3784177"/>
              <a:gd name="connsiteX79" fmla="*/ 2082844 w 8037833"/>
              <a:gd name="connsiteY79" fmla="*/ 3645349 h 3784177"/>
              <a:gd name="connsiteX80" fmla="*/ 1938480 w 8037833"/>
              <a:gd name="connsiteY80" fmla="*/ 3601439 h 3784177"/>
              <a:gd name="connsiteX81" fmla="*/ 1900166 w 8037833"/>
              <a:gd name="connsiteY81" fmla="*/ 3609358 h 3784177"/>
              <a:gd name="connsiteX82" fmla="*/ 1787830 w 8037833"/>
              <a:gd name="connsiteY82" fmla="*/ 3633173 h 3784177"/>
              <a:gd name="connsiteX83" fmla="*/ 1734224 w 8037833"/>
              <a:gd name="connsiteY83" fmla="*/ 3655593 h 3784177"/>
              <a:gd name="connsiteX84" fmla="*/ 1664576 w 8037833"/>
              <a:gd name="connsiteY84" fmla="*/ 3638572 h 3784177"/>
              <a:gd name="connsiteX85" fmla="*/ 1577459 w 8037833"/>
              <a:gd name="connsiteY85" fmla="*/ 3658824 h 3784177"/>
              <a:gd name="connsiteX86" fmla="*/ 1527269 w 8037833"/>
              <a:gd name="connsiteY86" fmla="*/ 3663088 h 3784177"/>
              <a:gd name="connsiteX87" fmla="*/ 1390118 w 8037833"/>
              <a:gd name="connsiteY87" fmla="*/ 3682789 h 3784177"/>
              <a:gd name="connsiteX88" fmla="*/ 1252698 w 8037833"/>
              <a:gd name="connsiteY88" fmla="*/ 3708662 h 3784177"/>
              <a:gd name="connsiteX89" fmla="*/ 1171039 w 8037833"/>
              <a:gd name="connsiteY89" fmla="*/ 3758642 h 3784177"/>
              <a:gd name="connsiteX90" fmla="*/ 1058106 w 8037833"/>
              <a:gd name="connsiteY90" fmla="*/ 3776166 h 3784177"/>
              <a:gd name="connsiteX91" fmla="*/ 1039167 w 8037833"/>
              <a:gd name="connsiteY91" fmla="*/ 3784177 h 3784177"/>
              <a:gd name="connsiteX92" fmla="*/ 989223 w 8037833"/>
              <a:gd name="connsiteY92" fmla="*/ 3770303 h 3784177"/>
              <a:gd name="connsiteX93" fmla="*/ 907906 w 8037833"/>
              <a:gd name="connsiteY93" fmla="*/ 3757678 h 3784177"/>
              <a:gd name="connsiteX94" fmla="*/ 825226 w 8037833"/>
              <a:gd name="connsiteY94" fmla="*/ 3726369 h 3784177"/>
              <a:gd name="connsiteX95" fmla="*/ 722264 w 8037833"/>
              <a:gd name="connsiteY95" fmla="*/ 3747612 h 3784177"/>
              <a:gd name="connsiteX96" fmla="*/ 659460 w 8037833"/>
              <a:gd name="connsiteY96" fmla="*/ 3740429 h 3784177"/>
              <a:gd name="connsiteX97" fmla="*/ 556552 w 8037833"/>
              <a:gd name="connsiteY97" fmla="*/ 3739124 h 3784177"/>
              <a:gd name="connsiteX98" fmla="*/ 385384 w 8037833"/>
              <a:gd name="connsiteY98" fmla="*/ 3726388 h 3784177"/>
              <a:gd name="connsiteX99" fmla="*/ 339711 w 8037833"/>
              <a:gd name="connsiteY99" fmla="*/ 3718242 h 3784177"/>
              <a:gd name="connsiteX100" fmla="*/ 222239 w 8037833"/>
              <a:gd name="connsiteY100" fmla="*/ 3672335 h 3784177"/>
              <a:gd name="connsiteX101" fmla="*/ 163578 w 8037833"/>
              <a:gd name="connsiteY101" fmla="*/ 3656292 h 3784177"/>
              <a:gd name="connsiteX102" fmla="*/ 72220 w 8037833"/>
              <a:gd name="connsiteY102" fmla="*/ 3645272 h 3784177"/>
              <a:gd name="connsiteX103" fmla="*/ 44395 w 8037833"/>
              <a:gd name="connsiteY103" fmla="*/ 3639455 h 3784177"/>
              <a:gd name="connsiteX104" fmla="*/ 1962 w 8037833"/>
              <a:gd name="connsiteY104" fmla="*/ 3635948 h 3784177"/>
              <a:gd name="connsiteX105" fmla="*/ 0 w 8037833"/>
              <a:gd name="connsiteY105" fmla="*/ 3635261 h 3784177"/>
              <a:gd name="connsiteX106" fmla="*/ 0 w 8037833"/>
              <a:gd name="connsiteY106"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678132 h 3784177"/>
              <a:gd name="connsiteX45" fmla="*/ 4191289 w 8037833"/>
              <a:gd name="connsiteY45" fmla="*/ 3702380 h 3784177"/>
              <a:gd name="connsiteX46" fmla="*/ 4191039 w 8037833"/>
              <a:gd name="connsiteY46" fmla="*/ 3702831 h 3784177"/>
              <a:gd name="connsiteX47" fmla="*/ 4181340 w 8037833"/>
              <a:gd name="connsiteY47" fmla="*/ 3701729 h 3784177"/>
              <a:gd name="connsiteX48" fmla="*/ 4133816 w 8037833"/>
              <a:gd name="connsiteY48" fmla="*/ 3690565 h 3784177"/>
              <a:gd name="connsiteX49" fmla="*/ 4071732 w 8037833"/>
              <a:gd name="connsiteY49" fmla="*/ 3732513 h 3784177"/>
              <a:gd name="connsiteX50" fmla="*/ 4045924 w 8037833"/>
              <a:gd name="connsiteY50" fmla="*/ 3739404 h 3784177"/>
              <a:gd name="connsiteX51" fmla="*/ 4032171 w 8037833"/>
              <a:gd name="connsiteY51" fmla="*/ 3745523 h 3784177"/>
              <a:gd name="connsiteX52" fmla="*/ 4011556 w 8037833"/>
              <a:gd name="connsiteY52" fmla="*/ 3729673 h 3784177"/>
              <a:gd name="connsiteX53" fmla="*/ 3985774 w 8037833"/>
              <a:gd name="connsiteY53" fmla="*/ 3736547 h 3784177"/>
              <a:gd name="connsiteX54" fmla="*/ 3979769 w 8037833"/>
              <a:gd name="connsiteY54" fmla="*/ 3738769 h 3784177"/>
              <a:gd name="connsiteX55" fmla="*/ 3950014 w 8037833"/>
              <a:gd name="connsiteY55" fmla="*/ 3726942 h 3784177"/>
              <a:gd name="connsiteX56" fmla="*/ 3934671 w 8037833"/>
              <a:gd name="connsiteY56" fmla="*/ 3723339 h 3784177"/>
              <a:gd name="connsiteX57" fmla="*/ 3930274 w 8037833"/>
              <a:gd name="connsiteY57" fmla="*/ 3717148 h 3784177"/>
              <a:gd name="connsiteX58" fmla="*/ 3907660 w 8037833"/>
              <a:gd name="connsiteY58" fmla="*/ 3714456 h 3784177"/>
              <a:gd name="connsiteX59" fmla="*/ 3905087 w 8037833"/>
              <a:gd name="connsiteY59" fmla="*/ 3716098 h 3784177"/>
              <a:gd name="connsiteX60" fmla="*/ 3886347 w 8037833"/>
              <a:gd name="connsiteY60" fmla="*/ 3706620 h 3784177"/>
              <a:gd name="connsiteX61" fmla="*/ 3870533 w 8037833"/>
              <a:gd name="connsiteY61" fmla="*/ 3689905 h 3784177"/>
              <a:gd name="connsiteX62" fmla="*/ 3678563 w 8037833"/>
              <a:gd name="connsiteY62" fmla="*/ 3694486 h 3784177"/>
              <a:gd name="connsiteX63" fmla="*/ 3524121 w 8037833"/>
              <a:gd name="connsiteY63" fmla="*/ 3642736 h 3784177"/>
              <a:gd name="connsiteX64" fmla="*/ 3373519 w 8037833"/>
              <a:gd name="connsiteY64" fmla="*/ 3665785 h 3784177"/>
              <a:gd name="connsiteX65" fmla="*/ 3114267 w 8037833"/>
              <a:gd name="connsiteY65" fmla="*/ 3638983 h 3784177"/>
              <a:gd name="connsiteX66" fmla="*/ 2989722 w 8037833"/>
              <a:gd name="connsiteY66" fmla="*/ 3623230 h 3784177"/>
              <a:gd name="connsiteX67" fmla="*/ 2965734 w 8037833"/>
              <a:gd name="connsiteY67" fmla="*/ 3635676 h 3784177"/>
              <a:gd name="connsiteX68" fmla="*/ 2961603 w 8037833"/>
              <a:gd name="connsiteY68" fmla="*/ 3638221 h 3784177"/>
              <a:gd name="connsiteX69" fmla="*/ 2944959 w 8037833"/>
              <a:gd name="connsiteY69" fmla="*/ 3639723 h 3784177"/>
              <a:gd name="connsiteX70" fmla="*/ 2940402 w 8037833"/>
              <a:gd name="connsiteY70" fmla="*/ 3651000 h 3784177"/>
              <a:gd name="connsiteX71" fmla="*/ 2884777 w 8037833"/>
              <a:gd name="connsiteY71" fmla="*/ 3660775 h 3784177"/>
              <a:gd name="connsiteX72" fmla="*/ 2739034 w 8037833"/>
              <a:gd name="connsiteY72" fmla="*/ 3647396 h 3784177"/>
              <a:gd name="connsiteX73" fmla="*/ 2651827 w 8037833"/>
              <a:gd name="connsiteY73" fmla="*/ 3646306 h 3784177"/>
              <a:gd name="connsiteX74" fmla="*/ 2618680 w 8037833"/>
              <a:gd name="connsiteY74" fmla="*/ 3656755 h 3784177"/>
              <a:gd name="connsiteX75" fmla="*/ 2572404 w 8037833"/>
              <a:gd name="connsiteY75" fmla="*/ 3664043 h 3784177"/>
              <a:gd name="connsiteX76" fmla="*/ 2423704 w 8037833"/>
              <a:gd name="connsiteY76" fmla="*/ 3658079 h 3784177"/>
              <a:gd name="connsiteX77" fmla="*/ 2301172 w 8037833"/>
              <a:gd name="connsiteY77" fmla="*/ 3663053 h 3784177"/>
              <a:gd name="connsiteX78" fmla="*/ 2258745 w 8037833"/>
              <a:gd name="connsiteY78" fmla="*/ 3673229 h 3784177"/>
              <a:gd name="connsiteX79" fmla="*/ 2082844 w 8037833"/>
              <a:gd name="connsiteY79" fmla="*/ 3645349 h 3784177"/>
              <a:gd name="connsiteX80" fmla="*/ 1938480 w 8037833"/>
              <a:gd name="connsiteY80" fmla="*/ 3601439 h 3784177"/>
              <a:gd name="connsiteX81" fmla="*/ 1900166 w 8037833"/>
              <a:gd name="connsiteY81" fmla="*/ 3609358 h 3784177"/>
              <a:gd name="connsiteX82" fmla="*/ 1787830 w 8037833"/>
              <a:gd name="connsiteY82" fmla="*/ 3633173 h 3784177"/>
              <a:gd name="connsiteX83" fmla="*/ 1734224 w 8037833"/>
              <a:gd name="connsiteY83" fmla="*/ 3655593 h 3784177"/>
              <a:gd name="connsiteX84" fmla="*/ 1664576 w 8037833"/>
              <a:gd name="connsiteY84" fmla="*/ 3638572 h 3784177"/>
              <a:gd name="connsiteX85" fmla="*/ 1577459 w 8037833"/>
              <a:gd name="connsiteY85" fmla="*/ 3658824 h 3784177"/>
              <a:gd name="connsiteX86" fmla="*/ 1527269 w 8037833"/>
              <a:gd name="connsiteY86" fmla="*/ 3663088 h 3784177"/>
              <a:gd name="connsiteX87" fmla="*/ 1390118 w 8037833"/>
              <a:gd name="connsiteY87" fmla="*/ 3682789 h 3784177"/>
              <a:gd name="connsiteX88" fmla="*/ 1252698 w 8037833"/>
              <a:gd name="connsiteY88" fmla="*/ 3708662 h 3784177"/>
              <a:gd name="connsiteX89" fmla="*/ 1206642 w 8037833"/>
              <a:gd name="connsiteY89" fmla="*/ 3736384 h 3784177"/>
              <a:gd name="connsiteX90" fmla="*/ 1058106 w 8037833"/>
              <a:gd name="connsiteY90" fmla="*/ 3776166 h 3784177"/>
              <a:gd name="connsiteX91" fmla="*/ 1039167 w 8037833"/>
              <a:gd name="connsiteY91" fmla="*/ 3784177 h 3784177"/>
              <a:gd name="connsiteX92" fmla="*/ 989223 w 8037833"/>
              <a:gd name="connsiteY92" fmla="*/ 3770303 h 3784177"/>
              <a:gd name="connsiteX93" fmla="*/ 907906 w 8037833"/>
              <a:gd name="connsiteY93" fmla="*/ 3757678 h 3784177"/>
              <a:gd name="connsiteX94" fmla="*/ 825226 w 8037833"/>
              <a:gd name="connsiteY94" fmla="*/ 3726369 h 3784177"/>
              <a:gd name="connsiteX95" fmla="*/ 722264 w 8037833"/>
              <a:gd name="connsiteY95" fmla="*/ 3747612 h 3784177"/>
              <a:gd name="connsiteX96" fmla="*/ 659460 w 8037833"/>
              <a:gd name="connsiteY96" fmla="*/ 3740429 h 3784177"/>
              <a:gd name="connsiteX97" fmla="*/ 556552 w 8037833"/>
              <a:gd name="connsiteY97" fmla="*/ 3739124 h 3784177"/>
              <a:gd name="connsiteX98" fmla="*/ 385384 w 8037833"/>
              <a:gd name="connsiteY98" fmla="*/ 3726388 h 3784177"/>
              <a:gd name="connsiteX99" fmla="*/ 339711 w 8037833"/>
              <a:gd name="connsiteY99" fmla="*/ 3718242 h 3784177"/>
              <a:gd name="connsiteX100" fmla="*/ 222239 w 8037833"/>
              <a:gd name="connsiteY100" fmla="*/ 3672335 h 3784177"/>
              <a:gd name="connsiteX101" fmla="*/ 163578 w 8037833"/>
              <a:gd name="connsiteY101" fmla="*/ 3656292 h 3784177"/>
              <a:gd name="connsiteX102" fmla="*/ 72220 w 8037833"/>
              <a:gd name="connsiteY102" fmla="*/ 3645272 h 3784177"/>
              <a:gd name="connsiteX103" fmla="*/ 44395 w 8037833"/>
              <a:gd name="connsiteY103" fmla="*/ 3639455 h 3784177"/>
              <a:gd name="connsiteX104" fmla="*/ 1962 w 8037833"/>
              <a:gd name="connsiteY104" fmla="*/ 3635948 h 3784177"/>
              <a:gd name="connsiteX105" fmla="*/ 0 w 8037833"/>
              <a:gd name="connsiteY105" fmla="*/ 3635261 h 3784177"/>
              <a:gd name="connsiteX106" fmla="*/ 0 w 8037833"/>
              <a:gd name="connsiteY106"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678132 h 3784177"/>
              <a:gd name="connsiteX45" fmla="*/ 4191289 w 8037833"/>
              <a:gd name="connsiteY45" fmla="*/ 3702380 h 3784177"/>
              <a:gd name="connsiteX46" fmla="*/ 4191039 w 8037833"/>
              <a:gd name="connsiteY46" fmla="*/ 3702831 h 3784177"/>
              <a:gd name="connsiteX47" fmla="*/ 4181340 w 8037833"/>
              <a:gd name="connsiteY47" fmla="*/ 3701729 h 3784177"/>
              <a:gd name="connsiteX48" fmla="*/ 4133816 w 8037833"/>
              <a:gd name="connsiteY48" fmla="*/ 3690565 h 3784177"/>
              <a:gd name="connsiteX49" fmla="*/ 4071732 w 8037833"/>
              <a:gd name="connsiteY49" fmla="*/ 3732513 h 3784177"/>
              <a:gd name="connsiteX50" fmla="*/ 4045924 w 8037833"/>
              <a:gd name="connsiteY50" fmla="*/ 3739404 h 3784177"/>
              <a:gd name="connsiteX51" fmla="*/ 4032171 w 8037833"/>
              <a:gd name="connsiteY51" fmla="*/ 3745523 h 3784177"/>
              <a:gd name="connsiteX52" fmla="*/ 4011556 w 8037833"/>
              <a:gd name="connsiteY52" fmla="*/ 3729673 h 3784177"/>
              <a:gd name="connsiteX53" fmla="*/ 3985774 w 8037833"/>
              <a:gd name="connsiteY53" fmla="*/ 3736547 h 3784177"/>
              <a:gd name="connsiteX54" fmla="*/ 3979769 w 8037833"/>
              <a:gd name="connsiteY54" fmla="*/ 3738769 h 3784177"/>
              <a:gd name="connsiteX55" fmla="*/ 3950014 w 8037833"/>
              <a:gd name="connsiteY55" fmla="*/ 3726942 h 3784177"/>
              <a:gd name="connsiteX56" fmla="*/ 3934671 w 8037833"/>
              <a:gd name="connsiteY56" fmla="*/ 3723339 h 3784177"/>
              <a:gd name="connsiteX57" fmla="*/ 3930274 w 8037833"/>
              <a:gd name="connsiteY57" fmla="*/ 3717148 h 3784177"/>
              <a:gd name="connsiteX58" fmla="*/ 3907660 w 8037833"/>
              <a:gd name="connsiteY58" fmla="*/ 3714456 h 3784177"/>
              <a:gd name="connsiteX59" fmla="*/ 3905087 w 8037833"/>
              <a:gd name="connsiteY59" fmla="*/ 3716098 h 3784177"/>
              <a:gd name="connsiteX60" fmla="*/ 3886347 w 8037833"/>
              <a:gd name="connsiteY60" fmla="*/ 3706620 h 3784177"/>
              <a:gd name="connsiteX61" fmla="*/ 3870533 w 8037833"/>
              <a:gd name="connsiteY61" fmla="*/ 3689905 h 3784177"/>
              <a:gd name="connsiteX62" fmla="*/ 3678563 w 8037833"/>
              <a:gd name="connsiteY62" fmla="*/ 3694486 h 3784177"/>
              <a:gd name="connsiteX63" fmla="*/ 3524121 w 8037833"/>
              <a:gd name="connsiteY63" fmla="*/ 3642736 h 3784177"/>
              <a:gd name="connsiteX64" fmla="*/ 3373519 w 8037833"/>
              <a:gd name="connsiteY64" fmla="*/ 3665785 h 3784177"/>
              <a:gd name="connsiteX65" fmla="*/ 3114267 w 8037833"/>
              <a:gd name="connsiteY65" fmla="*/ 3638983 h 3784177"/>
              <a:gd name="connsiteX66" fmla="*/ 2989722 w 8037833"/>
              <a:gd name="connsiteY66" fmla="*/ 3623230 h 3784177"/>
              <a:gd name="connsiteX67" fmla="*/ 2965734 w 8037833"/>
              <a:gd name="connsiteY67" fmla="*/ 3635676 h 3784177"/>
              <a:gd name="connsiteX68" fmla="*/ 2961603 w 8037833"/>
              <a:gd name="connsiteY68" fmla="*/ 3638221 h 3784177"/>
              <a:gd name="connsiteX69" fmla="*/ 2944959 w 8037833"/>
              <a:gd name="connsiteY69" fmla="*/ 3639723 h 3784177"/>
              <a:gd name="connsiteX70" fmla="*/ 2940402 w 8037833"/>
              <a:gd name="connsiteY70" fmla="*/ 3651000 h 3784177"/>
              <a:gd name="connsiteX71" fmla="*/ 2884777 w 8037833"/>
              <a:gd name="connsiteY71" fmla="*/ 3660775 h 3784177"/>
              <a:gd name="connsiteX72" fmla="*/ 2739034 w 8037833"/>
              <a:gd name="connsiteY72" fmla="*/ 3647396 h 3784177"/>
              <a:gd name="connsiteX73" fmla="*/ 2651827 w 8037833"/>
              <a:gd name="connsiteY73" fmla="*/ 3646306 h 3784177"/>
              <a:gd name="connsiteX74" fmla="*/ 2618680 w 8037833"/>
              <a:gd name="connsiteY74" fmla="*/ 3656755 h 3784177"/>
              <a:gd name="connsiteX75" fmla="*/ 2572404 w 8037833"/>
              <a:gd name="connsiteY75" fmla="*/ 3664043 h 3784177"/>
              <a:gd name="connsiteX76" fmla="*/ 2423704 w 8037833"/>
              <a:gd name="connsiteY76" fmla="*/ 3658079 h 3784177"/>
              <a:gd name="connsiteX77" fmla="*/ 2301172 w 8037833"/>
              <a:gd name="connsiteY77" fmla="*/ 3663053 h 3784177"/>
              <a:gd name="connsiteX78" fmla="*/ 2258745 w 8037833"/>
              <a:gd name="connsiteY78" fmla="*/ 3673229 h 3784177"/>
              <a:gd name="connsiteX79" fmla="*/ 2082844 w 8037833"/>
              <a:gd name="connsiteY79" fmla="*/ 3645349 h 3784177"/>
              <a:gd name="connsiteX80" fmla="*/ 1938480 w 8037833"/>
              <a:gd name="connsiteY80" fmla="*/ 3601439 h 3784177"/>
              <a:gd name="connsiteX81" fmla="*/ 1900166 w 8037833"/>
              <a:gd name="connsiteY81" fmla="*/ 3609358 h 3784177"/>
              <a:gd name="connsiteX82" fmla="*/ 1787830 w 8037833"/>
              <a:gd name="connsiteY82" fmla="*/ 3633173 h 3784177"/>
              <a:gd name="connsiteX83" fmla="*/ 1664576 w 8037833"/>
              <a:gd name="connsiteY83" fmla="*/ 3638572 h 3784177"/>
              <a:gd name="connsiteX84" fmla="*/ 1577459 w 8037833"/>
              <a:gd name="connsiteY84" fmla="*/ 3658824 h 3784177"/>
              <a:gd name="connsiteX85" fmla="*/ 1527269 w 8037833"/>
              <a:gd name="connsiteY85" fmla="*/ 3663088 h 3784177"/>
              <a:gd name="connsiteX86" fmla="*/ 1390118 w 8037833"/>
              <a:gd name="connsiteY86" fmla="*/ 3682789 h 3784177"/>
              <a:gd name="connsiteX87" fmla="*/ 1252698 w 8037833"/>
              <a:gd name="connsiteY87" fmla="*/ 3708662 h 3784177"/>
              <a:gd name="connsiteX88" fmla="*/ 1206642 w 8037833"/>
              <a:gd name="connsiteY88" fmla="*/ 3736384 h 3784177"/>
              <a:gd name="connsiteX89" fmla="*/ 1058106 w 8037833"/>
              <a:gd name="connsiteY89" fmla="*/ 3776166 h 3784177"/>
              <a:gd name="connsiteX90" fmla="*/ 1039167 w 8037833"/>
              <a:gd name="connsiteY90" fmla="*/ 3784177 h 3784177"/>
              <a:gd name="connsiteX91" fmla="*/ 989223 w 8037833"/>
              <a:gd name="connsiteY91" fmla="*/ 3770303 h 3784177"/>
              <a:gd name="connsiteX92" fmla="*/ 907906 w 8037833"/>
              <a:gd name="connsiteY92" fmla="*/ 3757678 h 3784177"/>
              <a:gd name="connsiteX93" fmla="*/ 825226 w 8037833"/>
              <a:gd name="connsiteY93" fmla="*/ 3726369 h 3784177"/>
              <a:gd name="connsiteX94" fmla="*/ 722264 w 8037833"/>
              <a:gd name="connsiteY94" fmla="*/ 3747612 h 3784177"/>
              <a:gd name="connsiteX95" fmla="*/ 659460 w 8037833"/>
              <a:gd name="connsiteY95" fmla="*/ 3740429 h 3784177"/>
              <a:gd name="connsiteX96" fmla="*/ 556552 w 8037833"/>
              <a:gd name="connsiteY96" fmla="*/ 3739124 h 3784177"/>
              <a:gd name="connsiteX97" fmla="*/ 385384 w 8037833"/>
              <a:gd name="connsiteY97" fmla="*/ 3726388 h 3784177"/>
              <a:gd name="connsiteX98" fmla="*/ 339711 w 8037833"/>
              <a:gd name="connsiteY98" fmla="*/ 3718242 h 3784177"/>
              <a:gd name="connsiteX99" fmla="*/ 222239 w 8037833"/>
              <a:gd name="connsiteY99" fmla="*/ 3672335 h 3784177"/>
              <a:gd name="connsiteX100" fmla="*/ 163578 w 8037833"/>
              <a:gd name="connsiteY100" fmla="*/ 3656292 h 3784177"/>
              <a:gd name="connsiteX101" fmla="*/ 72220 w 8037833"/>
              <a:gd name="connsiteY101" fmla="*/ 3645272 h 3784177"/>
              <a:gd name="connsiteX102" fmla="*/ 44395 w 8037833"/>
              <a:gd name="connsiteY102" fmla="*/ 3639455 h 3784177"/>
              <a:gd name="connsiteX103" fmla="*/ 1962 w 8037833"/>
              <a:gd name="connsiteY103" fmla="*/ 3635948 h 3784177"/>
              <a:gd name="connsiteX104" fmla="*/ 0 w 8037833"/>
              <a:gd name="connsiteY104" fmla="*/ 3635261 h 3784177"/>
              <a:gd name="connsiteX105" fmla="*/ 0 w 8037833"/>
              <a:gd name="connsiteY105" fmla="*/ 12763 h 3784177"/>
              <a:gd name="connsiteX0" fmla="*/ 0 w 8037833"/>
              <a:gd name="connsiteY0" fmla="*/ 12763 h 3784177"/>
              <a:gd name="connsiteX1" fmla="*/ 8037833 w 8037833"/>
              <a:gd name="connsiteY1" fmla="*/ 0 h 3784177"/>
              <a:gd name="connsiteX2" fmla="*/ 8037833 w 8037833"/>
              <a:gd name="connsiteY2" fmla="*/ 3123098 h 3784177"/>
              <a:gd name="connsiteX3" fmla="*/ 8034343 w 8037833"/>
              <a:gd name="connsiteY3" fmla="*/ 3122573 h 3784177"/>
              <a:gd name="connsiteX4" fmla="*/ 7877229 w 8037833"/>
              <a:gd name="connsiteY4" fmla="*/ 3143819 h 3784177"/>
              <a:gd name="connsiteX5" fmla="*/ 7752740 w 8037833"/>
              <a:gd name="connsiteY5" fmla="*/ 3181149 h 3784177"/>
              <a:gd name="connsiteX6" fmla="*/ 7588760 w 8037833"/>
              <a:gd name="connsiteY6" fmla="*/ 3183782 h 3784177"/>
              <a:gd name="connsiteX7" fmla="*/ 7351256 w 8037833"/>
              <a:gd name="connsiteY7" fmla="*/ 3276296 h 3784177"/>
              <a:gd name="connsiteX8" fmla="*/ 7241630 w 8037833"/>
              <a:gd name="connsiteY8" fmla="*/ 3258619 h 3784177"/>
              <a:gd name="connsiteX9" fmla="*/ 7197338 w 8037833"/>
              <a:gd name="connsiteY9" fmla="*/ 3224751 h 3784177"/>
              <a:gd name="connsiteX10" fmla="*/ 7180777 w 8037833"/>
              <a:gd name="connsiteY10" fmla="*/ 3222826 h 3784177"/>
              <a:gd name="connsiteX11" fmla="*/ 7146896 w 8037833"/>
              <a:gd name="connsiteY11" fmla="*/ 3256975 h 3784177"/>
              <a:gd name="connsiteX12" fmla="*/ 7101771 w 8037833"/>
              <a:gd name="connsiteY12" fmla="*/ 3257015 h 3784177"/>
              <a:gd name="connsiteX13" fmla="*/ 7047844 w 8037833"/>
              <a:gd name="connsiteY13" fmla="*/ 3303791 h 3784177"/>
              <a:gd name="connsiteX14" fmla="*/ 6912506 w 8037833"/>
              <a:gd name="connsiteY14" fmla="*/ 3361478 h 3784177"/>
              <a:gd name="connsiteX15" fmla="*/ 6819463 w 8037833"/>
              <a:gd name="connsiteY15" fmla="*/ 3368624 h 3784177"/>
              <a:gd name="connsiteX16" fmla="*/ 6797198 w 8037833"/>
              <a:gd name="connsiteY16" fmla="*/ 3378256 h 3784177"/>
              <a:gd name="connsiteX17" fmla="*/ 6687784 w 8037833"/>
              <a:gd name="connsiteY17" fmla="*/ 3376132 h 3784177"/>
              <a:gd name="connsiteX18" fmla="*/ 6566539 w 8037833"/>
              <a:gd name="connsiteY18" fmla="*/ 3382500 h 3784177"/>
              <a:gd name="connsiteX19" fmla="*/ 6352283 w 8037833"/>
              <a:gd name="connsiteY19" fmla="*/ 3374762 h 3784177"/>
              <a:gd name="connsiteX20" fmla="*/ 6111718 w 8037833"/>
              <a:gd name="connsiteY20" fmla="*/ 3357536 h 3784177"/>
              <a:gd name="connsiteX21" fmla="*/ 6022263 w 8037833"/>
              <a:gd name="connsiteY21" fmla="*/ 3359057 h 3784177"/>
              <a:gd name="connsiteX22" fmla="*/ 5891274 w 8037833"/>
              <a:gd name="connsiteY22" fmla="*/ 3397681 h 3784177"/>
              <a:gd name="connsiteX23" fmla="*/ 5746050 w 8037833"/>
              <a:gd name="connsiteY23" fmla="*/ 3426142 h 3784177"/>
              <a:gd name="connsiteX24" fmla="*/ 5613670 w 8037833"/>
              <a:gd name="connsiteY24" fmla="*/ 3428671 h 3784177"/>
              <a:gd name="connsiteX25" fmla="*/ 5535334 w 8037833"/>
              <a:gd name="connsiteY25" fmla="*/ 3437044 h 3784177"/>
              <a:gd name="connsiteX26" fmla="*/ 5506940 w 8037833"/>
              <a:gd name="connsiteY26" fmla="*/ 3450999 h 3784177"/>
              <a:gd name="connsiteX27" fmla="*/ 5466372 w 8037833"/>
              <a:gd name="connsiteY27" fmla="*/ 3463245 h 3784177"/>
              <a:gd name="connsiteX28" fmla="*/ 5395833 w 8037833"/>
              <a:gd name="connsiteY28" fmla="*/ 3493194 h 3784177"/>
              <a:gd name="connsiteX29" fmla="*/ 5305325 w 8037833"/>
              <a:gd name="connsiteY29" fmla="*/ 3505200 h 3784177"/>
              <a:gd name="connsiteX30" fmla="*/ 5223043 w 8037833"/>
              <a:gd name="connsiteY30" fmla="*/ 3491664 h 3784177"/>
              <a:gd name="connsiteX31" fmla="*/ 5167992 w 8037833"/>
              <a:gd name="connsiteY31" fmla="*/ 3486279 h 3784177"/>
              <a:gd name="connsiteX32" fmla="*/ 4987020 w 8037833"/>
              <a:gd name="connsiteY32" fmla="*/ 3461263 h 3784177"/>
              <a:gd name="connsiteX33" fmla="*/ 4890003 w 8037833"/>
              <a:gd name="connsiteY33" fmla="*/ 3469874 h 3784177"/>
              <a:gd name="connsiteX34" fmla="*/ 4856654 w 8037833"/>
              <a:gd name="connsiteY34" fmla="*/ 3481880 h 3784177"/>
              <a:gd name="connsiteX35" fmla="*/ 4800711 w 8037833"/>
              <a:gd name="connsiteY35" fmla="*/ 3501441 h 3784177"/>
              <a:gd name="connsiteX36" fmla="*/ 4761569 w 8037833"/>
              <a:gd name="connsiteY36" fmla="*/ 3538103 h 3784177"/>
              <a:gd name="connsiteX37" fmla="*/ 4713734 w 8037833"/>
              <a:gd name="connsiteY37" fmla="*/ 3545724 h 3784177"/>
              <a:gd name="connsiteX38" fmla="*/ 4649120 w 8037833"/>
              <a:gd name="connsiteY38" fmla="*/ 3536392 h 3784177"/>
              <a:gd name="connsiteX39" fmla="*/ 4573578 w 8037833"/>
              <a:gd name="connsiteY39" fmla="*/ 3565923 h 3784177"/>
              <a:gd name="connsiteX40" fmla="*/ 4529117 w 8037833"/>
              <a:gd name="connsiteY40" fmla="*/ 3575592 h 3784177"/>
              <a:gd name="connsiteX41" fmla="*/ 4408641 w 8037833"/>
              <a:gd name="connsiteY41" fmla="*/ 3610000 h 3784177"/>
              <a:gd name="connsiteX42" fmla="*/ 4356402 w 8037833"/>
              <a:gd name="connsiteY42" fmla="*/ 3642792 h 3784177"/>
              <a:gd name="connsiteX43" fmla="*/ 4270245 w 8037833"/>
              <a:gd name="connsiteY43" fmla="*/ 3665789 h 3784177"/>
              <a:gd name="connsiteX44" fmla="*/ 4208725 w 8037833"/>
              <a:gd name="connsiteY44" fmla="*/ 3678132 h 3784177"/>
              <a:gd name="connsiteX45" fmla="*/ 4191289 w 8037833"/>
              <a:gd name="connsiteY45" fmla="*/ 3702380 h 3784177"/>
              <a:gd name="connsiteX46" fmla="*/ 4191039 w 8037833"/>
              <a:gd name="connsiteY46" fmla="*/ 3702831 h 3784177"/>
              <a:gd name="connsiteX47" fmla="*/ 4181340 w 8037833"/>
              <a:gd name="connsiteY47" fmla="*/ 3701729 h 3784177"/>
              <a:gd name="connsiteX48" fmla="*/ 4133816 w 8037833"/>
              <a:gd name="connsiteY48" fmla="*/ 3690565 h 3784177"/>
              <a:gd name="connsiteX49" fmla="*/ 4071732 w 8037833"/>
              <a:gd name="connsiteY49" fmla="*/ 3732513 h 3784177"/>
              <a:gd name="connsiteX50" fmla="*/ 4045924 w 8037833"/>
              <a:gd name="connsiteY50" fmla="*/ 3739404 h 3784177"/>
              <a:gd name="connsiteX51" fmla="*/ 4032171 w 8037833"/>
              <a:gd name="connsiteY51" fmla="*/ 3745523 h 3784177"/>
              <a:gd name="connsiteX52" fmla="*/ 4011556 w 8037833"/>
              <a:gd name="connsiteY52" fmla="*/ 3729673 h 3784177"/>
              <a:gd name="connsiteX53" fmla="*/ 3985774 w 8037833"/>
              <a:gd name="connsiteY53" fmla="*/ 3736547 h 3784177"/>
              <a:gd name="connsiteX54" fmla="*/ 3979769 w 8037833"/>
              <a:gd name="connsiteY54" fmla="*/ 3738769 h 3784177"/>
              <a:gd name="connsiteX55" fmla="*/ 3950014 w 8037833"/>
              <a:gd name="connsiteY55" fmla="*/ 3726942 h 3784177"/>
              <a:gd name="connsiteX56" fmla="*/ 3934671 w 8037833"/>
              <a:gd name="connsiteY56" fmla="*/ 3723339 h 3784177"/>
              <a:gd name="connsiteX57" fmla="*/ 3930274 w 8037833"/>
              <a:gd name="connsiteY57" fmla="*/ 3717148 h 3784177"/>
              <a:gd name="connsiteX58" fmla="*/ 3907660 w 8037833"/>
              <a:gd name="connsiteY58" fmla="*/ 3714456 h 3784177"/>
              <a:gd name="connsiteX59" fmla="*/ 3905087 w 8037833"/>
              <a:gd name="connsiteY59" fmla="*/ 3716098 h 3784177"/>
              <a:gd name="connsiteX60" fmla="*/ 3886347 w 8037833"/>
              <a:gd name="connsiteY60" fmla="*/ 3706620 h 3784177"/>
              <a:gd name="connsiteX61" fmla="*/ 3870533 w 8037833"/>
              <a:gd name="connsiteY61" fmla="*/ 3689905 h 3784177"/>
              <a:gd name="connsiteX62" fmla="*/ 3678563 w 8037833"/>
              <a:gd name="connsiteY62" fmla="*/ 3694486 h 3784177"/>
              <a:gd name="connsiteX63" fmla="*/ 3524121 w 8037833"/>
              <a:gd name="connsiteY63" fmla="*/ 3642736 h 3784177"/>
              <a:gd name="connsiteX64" fmla="*/ 3373519 w 8037833"/>
              <a:gd name="connsiteY64" fmla="*/ 3665785 h 3784177"/>
              <a:gd name="connsiteX65" fmla="*/ 3114267 w 8037833"/>
              <a:gd name="connsiteY65" fmla="*/ 3638983 h 3784177"/>
              <a:gd name="connsiteX66" fmla="*/ 2989722 w 8037833"/>
              <a:gd name="connsiteY66" fmla="*/ 3623230 h 3784177"/>
              <a:gd name="connsiteX67" fmla="*/ 2965734 w 8037833"/>
              <a:gd name="connsiteY67" fmla="*/ 3635676 h 3784177"/>
              <a:gd name="connsiteX68" fmla="*/ 2961603 w 8037833"/>
              <a:gd name="connsiteY68" fmla="*/ 3638221 h 3784177"/>
              <a:gd name="connsiteX69" fmla="*/ 2944959 w 8037833"/>
              <a:gd name="connsiteY69" fmla="*/ 3639723 h 3784177"/>
              <a:gd name="connsiteX70" fmla="*/ 2940402 w 8037833"/>
              <a:gd name="connsiteY70" fmla="*/ 3651000 h 3784177"/>
              <a:gd name="connsiteX71" fmla="*/ 2884777 w 8037833"/>
              <a:gd name="connsiteY71" fmla="*/ 3660775 h 3784177"/>
              <a:gd name="connsiteX72" fmla="*/ 2739034 w 8037833"/>
              <a:gd name="connsiteY72" fmla="*/ 3647396 h 3784177"/>
              <a:gd name="connsiteX73" fmla="*/ 2651827 w 8037833"/>
              <a:gd name="connsiteY73" fmla="*/ 3646306 h 3784177"/>
              <a:gd name="connsiteX74" fmla="*/ 2618680 w 8037833"/>
              <a:gd name="connsiteY74" fmla="*/ 3656755 h 3784177"/>
              <a:gd name="connsiteX75" fmla="*/ 2572404 w 8037833"/>
              <a:gd name="connsiteY75" fmla="*/ 3664043 h 3784177"/>
              <a:gd name="connsiteX76" fmla="*/ 2423704 w 8037833"/>
              <a:gd name="connsiteY76" fmla="*/ 3658079 h 3784177"/>
              <a:gd name="connsiteX77" fmla="*/ 2301172 w 8037833"/>
              <a:gd name="connsiteY77" fmla="*/ 3663053 h 3784177"/>
              <a:gd name="connsiteX78" fmla="*/ 2258745 w 8037833"/>
              <a:gd name="connsiteY78" fmla="*/ 3673229 h 3784177"/>
              <a:gd name="connsiteX79" fmla="*/ 2082844 w 8037833"/>
              <a:gd name="connsiteY79" fmla="*/ 3645349 h 3784177"/>
              <a:gd name="connsiteX80" fmla="*/ 1938480 w 8037833"/>
              <a:gd name="connsiteY80" fmla="*/ 3601439 h 3784177"/>
              <a:gd name="connsiteX81" fmla="*/ 1900166 w 8037833"/>
              <a:gd name="connsiteY81" fmla="*/ 3609358 h 3784177"/>
              <a:gd name="connsiteX82" fmla="*/ 1704758 w 8037833"/>
              <a:gd name="connsiteY82" fmla="*/ 3637625 h 3784177"/>
              <a:gd name="connsiteX83" fmla="*/ 1664576 w 8037833"/>
              <a:gd name="connsiteY83" fmla="*/ 3638572 h 3784177"/>
              <a:gd name="connsiteX84" fmla="*/ 1577459 w 8037833"/>
              <a:gd name="connsiteY84" fmla="*/ 3658824 h 3784177"/>
              <a:gd name="connsiteX85" fmla="*/ 1527269 w 8037833"/>
              <a:gd name="connsiteY85" fmla="*/ 3663088 h 3784177"/>
              <a:gd name="connsiteX86" fmla="*/ 1390118 w 8037833"/>
              <a:gd name="connsiteY86" fmla="*/ 3682789 h 3784177"/>
              <a:gd name="connsiteX87" fmla="*/ 1252698 w 8037833"/>
              <a:gd name="connsiteY87" fmla="*/ 3708662 h 3784177"/>
              <a:gd name="connsiteX88" fmla="*/ 1206642 w 8037833"/>
              <a:gd name="connsiteY88" fmla="*/ 3736384 h 3784177"/>
              <a:gd name="connsiteX89" fmla="*/ 1058106 w 8037833"/>
              <a:gd name="connsiteY89" fmla="*/ 3776166 h 3784177"/>
              <a:gd name="connsiteX90" fmla="*/ 1039167 w 8037833"/>
              <a:gd name="connsiteY90" fmla="*/ 3784177 h 3784177"/>
              <a:gd name="connsiteX91" fmla="*/ 989223 w 8037833"/>
              <a:gd name="connsiteY91" fmla="*/ 3770303 h 3784177"/>
              <a:gd name="connsiteX92" fmla="*/ 907906 w 8037833"/>
              <a:gd name="connsiteY92" fmla="*/ 3757678 h 3784177"/>
              <a:gd name="connsiteX93" fmla="*/ 825226 w 8037833"/>
              <a:gd name="connsiteY93" fmla="*/ 3726369 h 3784177"/>
              <a:gd name="connsiteX94" fmla="*/ 722264 w 8037833"/>
              <a:gd name="connsiteY94" fmla="*/ 3747612 h 3784177"/>
              <a:gd name="connsiteX95" fmla="*/ 659460 w 8037833"/>
              <a:gd name="connsiteY95" fmla="*/ 3740429 h 3784177"/>
              <a:gd name="connsiteX96" fmla="*/ 556552 w 8037833"/>
              <a:gd name="connsiteY96" fmla="*/ 3739124 h 3784177"/>
              <a:gd name="connsiteX97" fmla="*/ 385384 w 8037833"/>
              <a:gd name="connsiteY97" fmla="*/ 3726388 h 3784177"/>
              <a:gd name="connsiteX98" fmla="*/ 339711 w 8037833"/>
              <a:gd name="connsiteY98" fmla="*/ 3718242 h 3784177"/>
              <a:gd name="connsiteX99" fmla="*/ 222239 w 8037833"/>
              <a:gd name="connsiteY99" fmla="*/ 3672335 h 3784177"/>
              <a:gd name="connsiteX100" fmla="*/ 163578 w 8037833"/>
              <a:gd name="connsiteY100" fmla="*/ 3656292 h 3784177"/>
              <a:gd name="connsiteX101" fmla="*/ 72220 w 8037833"/>
              <a:gd name="connsiteY101" fmla="*/ 3645272 h 3784177"/>
              <a:gd name="connsiteX102" fmla="*/ 44395 w 8037833"/>
              <a:gd name="connsiteY102" fmla="*/ 3639455 h 3784177"/>
              <a:gd name="connsiteX103" fmla="*/ 1962 w 8037833"/>
              <a:gd name="connsiteY103" fmla="*/ 3635948 h 3784177"/>
              <a:gd name="connsiteX104" fmla="*/ 0 w 8037833"/>
              <a:gd name="connsiteY104" fmla="*/ 3635261 h 3784177"/>
              <a:gd name="connsiteX105" fmla="*/ 0 w 8037833"/>
              <a:gd name="connsiteY105" fmla="*/ 12763 h 378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8037833" h="3784177">
                <a:moveTo>
                  <a:pt x="0" y="12763"/>
                </a:moveTo>
                <a:lnTo>
                  <a:pt x="8037833" y="0"/>
                </a:lnTo>
                <a:lnTo>
                  <a:pt x="8037833" y="3123098"/>
                </a:lnTo>
                <a:lnTo>
                  <a:pt x="8034343" y="3122573"/>
                </a:lnTo>
                <a:cubicBezTo>
                  <a:pt x="7983474" y="3121603"/>
                  <a:pt x="7958686" y="3166517"/>
                  <a:pt x="7877229" y="3143819"/>
                </a:cubicBezTo>
                <a:cubicBezTo>
                  <a:pt x="7902982" y="3130590"/>
                  <a:pt x="7764195" y="3161981"/>
                  <a:pt x="7752740" y="3181149"/>
                </a:cubicBezTo>
                <a:cubicBezTo>
                  <a:pt x="7676202" y="3198058"/>
                  <a:pt x="7659123" y="3129063"/>
                  <a:pt x="7588760" y="3183782"/>
                </a:cubicBezTo>
                <a:cubicBezTo>
                  <a:pt x="7551891" y="3215463"/>
                  <a:pt x="7426365" y="3228579"/>
                  <a:pt x="7351256" y="3276296"/>
                </a:cubicBezTo>
                <a:cubicBezTo>
                  <a:pt x="7314255" y="3274736"/>
                  <a:pt x="7277479" y="3268807"/>
                  <a:pt x="7241630" y="3258619"/>
                </a:cubicBezTo>
                <a:cubicBezTo>
                  <a:pt x="7225774" y="3249278"/>
                  <a:pt x="7215938" y="3250389"/>
                  <a:pt x="7197338" y="3224751"/>
                </a:cubicBezTo>
                <a:cubicBezTo>
                  <a:pt x="7195955" y="3243380"/>
                  <a:pt x="7188542" y="3231477"/>
                  <a:pt x="7180777" y="3222826"/>
                </a:cubicBezTo>
                <a:cubicBezTo>
                  <a:pt x="7171770" y="3230955"/>
                  <a:pt x="7156637" y="3256184"/>
                  <a:pt x="7146896" y="3256975"/>
                </a:cubicBezTo>
                <a:cubicBezTo>
                  <a:pt x="7127629" y="3216232"/>
                  <a:pt x="7125488" y="3280164"/>
                  <a:pt x="7101771" y="3257015"/>
                </a:cubicBezTo>
                <a:cubicBezTo>
                  <a:pt x="7091351" y="3270846"/>
                  <a:pt x="7071846" y="3326895"/>
                  <a:pt x="7047844" y="3303791"/>
                </a:cubicBezTo>
                <a:cubicBezTo>
                  <a:pt x="6992848" y="3331112"/>
                  <a:pt x="6969266" y="3372516"/>
                  <a:pt x="6912506" y="3361478"/>
                </a:cubicBezTo>
                <a:cubicBezTo>
                  <a:pt x="6904521" y="3387853"/>
                  <a:pt x="6807293" y="3321424"/>
                  <a:pt x="6819463" y="3368624"/>
                </a:cubicBezTo>
                <a:cubicBezTo>
                  <a:pt x="6800520" y="3366318"/>
                  <a:pt x="6786640" y="3347534"/>
                  <a:pt x="6797198" y="3378256"/>
                </a:cubicBezTo>
                <a:lnTo>
                  <a:pt x="6687784" y="3376132"/>
                </a:lnTo>
                <a:cubicBezTo>
                  <a:pt x="6627134" y="3366894"/>
                  <a:pt x="6605084" y="3434017"/>
                  <a:pt x="6566539" y="3382500"/>
                </a:cubicBezTo>
                <a:cubicBezTo>
                  <a:pt x="6505539" y="3381128"/>
                  <a:pt x="6435204" y="3374346"/>
                  <a:pt x="6352283" y="3374762"/>
                </a:cubicBezTo>
                <a:cubicBezTo>
                  <a:pt x="6293888" y="3372097"/>
                  <a:pt x="6170788" y="3347568"/>
                  <a:pt x="6111718" y="3357536"/>
                </a:cubicBezTo>
                <a:cubicBezTo>
                  <a:pt x="6041005" y="3333697"/>
                  <a:pt x="6098061" y="3372084"/>
                  <a:pt x="6022263" y="3359057"/>
                </a:cubicBezTo>
                <a:cubicBezTo>
                  <a:pt x="5989123" y="3410585"/>
                  <a:pt x="5931322" y="3384912"/>
                  <a:pt x="5891274" y="3397681"/>
                </a:cubicBezTo>
                <a:cubicBezTo>
                  <a:pt x="5845239" y="3408862"/>
                  <a:pt x="5792317" y="3420977"/>
                  <a:pt x="5746050" y="3426142"/>
                </a:cubicBezTo>
                <a:cubicBezTo>
                  <a:pt x="5709404" y="3402923"/>
                  <a:pt x="5659139" y="3459917"/>
                  <a:pt x="5613670" y="3428671"/>
                </a:cubicBezTo>
                <a:cubicBezTo>
                  <a:pt x="5596941" y="3421144"/>
                  <a:pt x="5545141" y="3422095"/>
                  <a:pt x="5535334" y="3437044"/>
                </a:cubicBezTo>
                <a:cubicBezTo>
                  <a:pt x="5524532" y="3440286"/>
                  <a:pt x="5511933" y="3434991"/>
                  <a:pt x="5506940" y="3450999"/>
                </a:cubicBezTo>
                <a:cubicBezTo>
                  <a:pt x="5498692" y="3470265"/>
                  <a:pt x="5461008" y="3440518"/>
                  <a:pt x="5466372" y="3463245"/>
                </a:cubicBezTo>
                <a:cubicBezTo>
                  <a:pt x="5439614" y="3442862"/>
                  <a:pt x="5418331" y="3483220"/>
                  <a:pt x="5395833" y="3493194"/>
                </a:cubicBezTo>
                <a:cubicBezTo>
                  <a:pt x="5374758" y="3472971"/>
                  <a:pt x="5354436" y="3500114"/>
                  <a:pt x="5305325" y="3505200"/>
                </a:cubicBezTo>
                <a:cubicBezTo>
                  <a:pt x="5282149" y="3481812"/>
                  <a:pt x="5266154" y="3522676"/>
                  <a:pt x="5223043" y="3491664"/>
                </a:cubicBezTo>
                <a:cubicBezTo>
                  <a:pt x="5200154" y="3491478"/>
                  <a:pt x="5207329" y="3491346"/>
                  <a:pt x="5167992" y="3486279"/>
                </a:cubicBezTo>
                <a:cubicBezTo>
                  <a:pt x="5107971" y="3480838"/>
                  <a:pt x="5042315" y="3467667"/>
                  <a:pt x="4987020" y="3461263"/>
                </a:cubicBezTo>
                <a:cubicBezTo>
                  <a:pt x="4924981" y="3458977"/>
                  <a:pt x="4971120" y="3508066"/>
                  <a:pt x="4890003" y="3469874"/>
                </a:cubicBezTo>
                <a:cubicBezTo>
                  <a:pt x="4883619" y="3488080"/>
                  <a:pt x="4873972" y="3489465"/>
                  <a:pt x="4856654" y="3481880"/>
                </a:cubicBezTo>
                <a:cubicBezTo>
                  <a:pt x="4826649" y="3482096"/>
                  <a:pt x="4833746" y="3526606"/>
                  <a:pt x="4800711" y="3501441"/>
                </a:cubicBezTo>
                <a:cubicBezTo>
                  <a:pt x="4808694" y="3525119"/>
                  <a:pt x="4745093" y="3513953"/>
                  <a:pt x="4761569" y="3538103"/>
                </a:cubicBezTo>
                <a:cubicBezTo>
                  <a:pt x="4744478" y="3561060"/>
                  <a:pt x="4730992" y="3525632"/>
                  <a:pt x="4713734" y="3545724"/>
                </a:cubicBezTo>
                <a:cubicBezTo>
                  <a:pt x="4694993" y="3545439"/>
                  <a:pt x="4672479" y="3533026"/>
                  <a:pt x="4649120" y="3536392"/>
                </a:cubicBezTo>
                <a:cubicBezTo>
                  <a:pt x="4617081" y="3524764"/>
                  <a:pt x="4613909" y="3550370"/>
                  <a:pt x="4573578" y="3565923"/>
                </a:cubicBezTo>
                <a:cubicBezTo>
                  <a:pt x="4554559" y="3553131"/>
                  <a:pt x="4541305" y="3561025"/>
                  <a:pt x="4529117" y="3575592"/>
                </a:cubicBezTo>
                <a:cubicBezTo>
                  <a:pt x="4488096" y="3574977"/>
                  <a:pt x="4453361" y="3598310"/>
                  <a:pt x="4408641" y="3610000"/>
                </a:cubicBezTo>
                <a:cubicBezTo>
                  <a:pt x="4359520" y="3631497"/>
                  <a:pt x="4386585" y="3626629"/>
                  <a:pt x="4356402" y="3642792"/>
                </a:cubicBezTo>
                <a:lnTo>
                  <a:pt x="4270245" y="3665789"/>
                </a:lnTo>
                <a:lnTo>
                  <a:pt x="4208725" y="3678132"/>
                </a:lnTo>
                <a:lnTo>
                  <a:pt x="4191289" y="3702380"/>
                </a:lnTo>
                <a:lnTo>
                  <a:pt x="4191039" y="3702831"/>
                </a:lnTo>
                <a:lnTo>
                  <a:pt x="4181340" y="3701729"/>
                </a:lnTo>
                <a:cubicBezTo>
                  <a:pt x="4164960" y="3698824"/>
                  <a:pt x="4149012" y="3695007"/>
                  <a:pt x="4133816" y="3690565"/>
                </a:cubicBezTo>
                <a:cubicBezTo>
                  <a:pt x="4121337" y="3715793"/>
                  <a:pt x="4065005" y="3684188"/>
                  <a:pt x="4071732" y="3732513"/>
                </a:cubicBezTo>
                <a:cubicBezTo>
                  <a:pt x="4051251" y="3727949"/>
                  <a:pt x="4038650" y="3707633"/>
                  <a:pt x="4045924" y="3739404"/>
                </a:cubicBezTo>
                <a:cubicBezTo>
                  <a:pt x="4039196" y="3738807"/>
                  <a:pt x="4035086" y="3741389"/>
                  <a:pt x="4032171" y="3745523"/>
                </a:cubicBezTo>
                <a:lnTo>
                  <a:pt x="4011556" y="3729673"/>
                </a:lnTo>
                <a:lnTo>
                  <a:pt x="3985774" y="3736547"/>
                </a:lnTo>
                <a:lnTo>
                  <a:pt x="3979769" y="3738769"/>
                </a:lnTo>
                <a:lnTo>
                  <a:pt x="3950014" y="3726942"/>
                </a:lnTo>
                <a:lnTo>
                  <a:pt x="3934671" y="3723339"/>
                </a:lnTo>
                <a:lnTo>
                  <a:pt x="3930274" y="3717148"/>
                </a:lnTo>
                <a:cubicBezTo>
                  <a:pt x="3925557" y="3713336"/>
                  <a:pt x="3918845" y="3711571"/>
                  <a:pt x="3907660" y="3714456"/>
                </a:cubicBezTo>
                <a:lnTo>
                  <a:pt x="3905087" y="3716098"/>
                </a:lnTo>
                <a:lnTo>
                  <a:pt x="3886347" y="3706620"/>
                </a:lnTo>
                <a:cubicBezTo>
                  <a:pt x="3880298" y="3702306"/>
                  <a:pt x="3874918" y="3696877"/>
                  <a:pt x="3870533" y="3689905"/>
                </a:cubicBezTo>
                <a:cubicBezTo>
                  <a:pt x="3807578" y="3724969"/>
                  <a:pt x="3747319" y="3689891"/>
                  <a:pt x="3678563" y="3694486"/>
                </a:cubicBezTo>
                <a:cubicBezTo>
                  <a:pt x="3619015" y="3647819"/>
                  <a:pt x="3541898" y="3698501"/>
                  <a:pt x="3524121" y="3642736"/>
                </a:cubicBezTo>
                <a:cubicBezTo>
                  <a:pt x="3473280" y="3637953"/>
                  <a:pt x="3441828" y="3666410"/>
                  <a:pt x="3373519" y="3665785"/>
                </a:cubicBezTo>
                <a:cubicBezTo>
                  <a:pt x="3301144" y="3619995"/>
                  <a:pt x="3195679" y="3661016"/>
                  <a:pt x="3114267" y="3638983"/>
                </a:cubicBezTo>
                <a:cubicBezTo>
                  <a:pt x="3050301" y="3631891"/>
                  <a:pt x="3014478" y="3623781"/>
                  <a:pt x="2989722" y="3623230"/>
                </a:cubicBezTo>
                <a:cubicBezTo>
                  <a:pt x="2981490" y="3626253"/>
                  <a:pt x="2973615" y="3630768"/>
                  <a:pt x="2965734" y="3635676"/>
                </a:cubicBezTo>
                <a:lnTo>
                  <a:pt x="2961603" y="3638221"/>
                </a:lnTo>
                <a:lnTo>
                  <a:pt x="2944959" y="3639723"/>
                </a:lnTo>
                <a:lnTo>
                  <a:pt x="2940402" y="3651000"/>
                </a:lnTo>
                <a:lnTo>
                  <a:pt x="2884777" y="3660775"/>
                </a:lnTo>
                <a:cubicBezTo>
                  <a:pt x="2847798" y="3633323"/>
                  <a:pt x="2784577" y="3683878"/>
                  <a:pt x="2739034" y="3647396"/>
                </a:cubicBezTo>
                <a:cubicBezTo>
                  <a:pt x="2721723" y="3637914"/>
                  <a:pt x="2664700" y="3632640"/>
                  <a:pt x="2651827" y="3646306"/>
                </a:cubicBezTo>
                <a:cubicBezTo>
                  <a:pt x="2639507" y="3648229"/>
                  <a:pt x="2626416" y="3641459"/>
                  <a:pt x="2618680" y="3656755"/>
                </a:cubicBezTo>
                <a:cubicBezTo>
                  <a:pt x="2606912" y="3674893"/>
                  <a:pt x="2569710" y="3640834"/>
                  <a:pt x="2572404" y="3664043"/>
                </a:cubicBezTo>
                <a:cubicBezTo>
                  <a:pt x="2539908" y="3664264"/>
                  <a:pt x="2468909" y="3658244"/>
                  <a:pt x="2423704" y="3658079"/>
                </a:cubicBezTo>
                <a:cubicBezTo>
                  <a:pt x="2401541" y="3632076"/>
                  <a:pt x="2336245" y="3667858"/>
                  <a:pt x="2301172" y="3663053"/>
                </a:cubicBezTo>
                <a:cubicBezTo>
                  <a:pt x="2270382" y="3664836"/>
                  <a:pt x="2295133" y="3678405"/>
                  <a:pt x="2258745" y="3673229"/>
                </a:cubicBezTo>
                <a:cubicBezTo>
                  <a:pt x="2189914" y="3624313"/>
                  <a:pt x="2142671" y="3658345"/>
                  <a:pt x="2082844" y="3645349"/>
                </a:cubicBezTo>
                <a:cubicBezTo>
                  <a:pt x="2015031" y="3635633"/>
                  <a:pt x="2022192" y="3649098"/>
                  <a:pt x="1938480" y="3601439"/>
                </a:cubicBezTo>
                <a:cubicBezTo>
                  <a:pt x="1928908" y="3618751"/>
                  <a:pt x="1918117" y="3618969"/>
                  <a:pt x="1900166" y="3609358"/>
                </a:cubicBezTo>
                <a:cubicBezTo>
                  <a:pt x="1875058" y="3614647"/>
                  <a:pt x="1732415" y="3629919"/>
                  <a:pt x="1704758" y="3637625"/>
                </a:cubicBezTo>
                <a:cubicBezTo>
                  <a:pt x="1665493" y="3642494"/>
                  <a:pt x="1699638" y="3634297"/>
                  <a:pt x="1664576" y="3638572"/>
                </a:cubicBezTo>
                <a:cubicBezTo>
                  <a:pt x="1631025" y="3623179"/>
                  <a:pt x="1623938" y="3648223"/>
                  <a:pt x="1577459" y="3658824"/>
                </a:cubicBezTo>
                <a:cubicBezTo>
                  <a:pt x="1558372" y="3643840"/>
                  <a:pt x="1542705" y="3650086"/>
                  <a:pt x="1527269" y="3663088"/>
                </a:cubicBezTo>
                <a:cubicBezTo>
                  <a:pt x="1482304" y="3657554"/>
                  <a:pt x="1440875" y="3676551"/>
                  <a:pt x="1390118" y="3682789"/>
                </a:cubicBezTo>
                <a:cubicBezTo>
                  <a:pt x="1335668" y="3664499"/>
                  <a:pt x="1306940" y="3702155"/>
                  <a:pt x="1252698" y="3708662"/>
                </a:cubicBezTo>
                <a:cubicBezTo>
                  <a:pt x="1205896" y="3739126"/>
                  <a:pt x="1252155" y="3739345"/>
                  <a:pt x="1206642" y="3736384"/>
                </a:cubicBezTo>
                <a:cubicBezTo>
                  <a:pt x="1133049" y="3701459"/>
                  <a:pt x="1172385" y="3788811"/>
                  <a:pt x="1058106" y="3776166"/>
                </a:cubicBezTo>
                <a:cubicBezTo>
                  <a:pt x="1051718" y="3770370"/>
                  <a:pt x="1037785" y="3776256"/>
                  <a:pt x="1039167" y="3784177"/>
                </a:cubicBezTo>
                <a:cubicBezTo>
                  <a:pt x="1031939" y="3781717"/>
                  <a:pt x="991014" y="3757614"/>
                  <a:pt x="989223" y="3770303"/>
                </a:cubicBezTo>
                <a:cubicBezTo>
                  <a:pt x="952800" y="3771798"/>
                  <a:pt x="940354" y="3773288"/>
                  <a:pt x="907906" y="3757678"/>
                </a:cubicBezTo>
                <a:cubicBezTo>
                  <a:pt x="837671" y="3779460"/>
                  <a:pt x="875987" y="3720282"/>
                  <a:pt x="825226" y="3726369"/>
                </a:cubicBezTo>
                <a:cubicBezTo>
                  <a:pt x="784475" y="3751356"/>
                  <a:pt x="769332" y="3730978"/>
                  <a:pt x="722264" y="3747612"/>
                </a:cubicBezTo>
                <a:cubicBezTo>
                  <a:pt x="705940" y="3706527"/>
                  <a:pt x="677954" y="3751976"/>
                  <a:pt x="659460" y="3740429"/>
                </a:cubicBezTo>
                <a:cubicBezTo>
                  <a:pt x="630609" y="3788461"/>
                  <a:pt x="587162" y="3738081"/>
                  <a:pt x="556552" y="3739124"/>
                </a:cubicBezTo>
                <a:cubicBezTo>
                  <a:pt x="512191" y="3741235"/>
                  <a:pt x="421524" y="3729868"/>
                  <a:pt x="385384" y="3726388"/>
                </a:cubicBezTo>
                <a:cubicBezTo>
                  <a:pt x="371829" y="3727776"/>
                  <a:pt x="368220" y="3731702"/>
                  <a:pt x="339711" y="3718242"/>
                </a:cubicBezTo>
                <a:cubicBezTo>
                  <a:pt x="302559" y="3699664"/>
                  <a:pt x="266533" y="3688299"/>
                  <a:pt x="222239" y="3672335"/>
                </a:cubicBezTo>
                <a:cubicBezTo>
                  <a:pt x="210647" y="3639657"/>
                  <a:pt x="164789" y="3691878"/>
                  <a:pt x="163578" y="3656292"/>
                </a:cubicBezTo>
                <a:cubicBezTo>
                  <a:pt x="143579" y="3679822"/>
                  <a:pt x="105972" y="3643221"/>
                  <a:pt x="72220" y="3645272"/>
                </a:cubicBezTo>
                <a:cubicBezTo>
                  <a:pt x="65331" y="3629421"/>
                  <a:pt x="57584" y="3630437"/>
                  <a:pt x="44395" y="3639455"/>
                </a:cubicBezTo>
                <a:cubicBezTo>
                  <a:pt x="30887" y="3640873"/>
                  <a:pt x="16617" y="3639423"/>
                  <a:pt x="1962" y="3635948"/>
                </a:cubicBezTo>
                <a:lnTo>
                  <a:pt x="0" y="3635261"/>
                </a:lnTo>
                <a:lnTo>
                  <a:pt x="0" y="12763"/>
                </a:lnTo>
                <a:close/>
              </a:path>
            </a:pathLst>
          </a:custGeom>
          <a:solidFill>
            <a:srgbClr val="82766A">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itle 10">
            <a:extLst>
              <a:ext uri="{FF2B5EF4-FFF2-40B4-BE49-F238E27FC236}">
                <a16:creationId xmlns:a16="http://schemas.microsoft.com/office/drawing/2014/main" id="{8A8A4397-4012-4127-AFC6-B8CB5F7FEF5A}"/>
              </a:ext>
            </a:extLst>
          </p:cNvPr>
          <p:cNvSpPr>
            <a:spLocks noGrp="1"/>
          </p:cNvSpPr>
          <p:nvPr>
            <p:ph type="ctrTitle"/>
          </p:nvPr>
        </p:nvSpPr>
        <p:spPr>
          <a:xfrm>
            <a:off x="2295277" y="1960281"/>
            <a:ext cx="7601446" cy="1757084"/>
          </a:xfrm>
        </p:spPr>
        <p:txBody>
          <a:bodyPr vert="horz" lIns="91440" tIns="45720" rIns="91440" bIns="45720" rtlCol="0" anchor="b">
            <a:normAutofit/>
          </a:bodyPr>
          <a:lstStyle/>
          <a:p>
            <a:r>
              <a:rPr lang="en-US" sz="6000" b="1" dirty="0">
                <a:solidFill>
                  <a:schemeClr val="tx1"/>
                </a:solidFill>
                <a:latin typeface="Segoe UI Light"/>
                <a:ea typeface="Batang"/>
                <a:cs typeface="Segoe UI Light"/>
              </a:rPr>
              <a:t>Thank</a:t>
            </a:r>
            <a:r>
              <a:rPr lang="en-US" sz="4400" b="1" dirty="0">
                <a:solidFill>
                  <a:schemeClr val="tx1"/>
                </a:solidFill>
                <a:latin typeface="Segoe UI Light"/>
                <a:ea typeface="Batang"/>
                <a:cs typeface="Segoe UI Light"/>
              </a:rPr>
              <a:t> </a:t>
            </a:r>
            <a:r>
              <a:rPr lang="en-US" sz="6000" b="1" dirty="0">
                <a:solidFill>
                  <a:schemeClr val="tx1"/>
                </a:solidFill>
                <a:latin typeface="Segoe UI Light"/>
                <a:ea typeface="Batang"/>
                <a:cs typeface="Segoe UI Light"/>
              </a:rPr>
              <a:t>you</a:t>
            </a:r>
            <a:endParaRPr lang="en-US" sz="6000" b="1" dirty="0">
              <a:solidFill>
                <a:schemeClr val="tx1"/>
              </a:solidFill>
              <a:latin typeface="Segoe UI Light"/>
              <a:cs typeface="Segoe UI Light"/>
            </a:endParaRPr>
          </a:p>
        </p:txBody>
      </p:sp>
      <p:sp>
        <p:nvSpPr>
          <p:cNvPr id="26" name="Rectangle 6">
            <a:extLst>
              <a:ext uri="{FF2B5EF4-FFF2-40B4-BE49-F238E27FC236}">
                <a16:creationId xmlns:a16="http://schemas.microsoft.com/office/drawing/2014/main" id="{6AA9F379-605C-48FC-AA29-73D667134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1727" y="900998"/>
            <a:ext cx="1348547" cy="40780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cubicBezTo>
                  <a:pt x="781874" y="4129"/>
                  <a:pt x="1607589" y="24681"/>
                  <a:pt x="2170127" y="33245"/>
                </a:cubicBezTo>
                <a:cubicBezTo>
                  <a:pt x="2169852" y="63908"/>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35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8810C82D-C182-434F-8AA3-21ECB7106BC1}"/>
              </a:ext>
            </a:extLst>
          </p:cNvPr>
          <p:cNvSpPr>
            <a:spLocks noGrp="1"/>
          </p:cNvSpPr>
          <p:nvPr>
            <p:ph type="sldNum" sz="quarter" idx="12"/>
          </p:nvPr>
        </p:nvSpPr>
        <p:spPr>
          <a:xfrm>
            <a:off x="11560121" y="3138985"/>
            <a:ext cx="545911" cy="580029"/>
          </a:xfrm>
        </p:spPr>
        <p:txBody>
          <a:bodyPr vert="horz" lIns="91440" tIns="45720" rIns="91440" bIns="45720" rtlCol="0" anchor="ctr">
            <a:normAutofit/>
          </a:bodyPr>
          <a:lstStyle/>
          <a:p>
            <a:pPr marR="0" lvl="0" indent="0" fontAlgn="auto">
              <a:spcBef>
                <a:spcPts val="0"/>
              </a:spcBef>
              <a:spcAft>
                <a:spcPts val="600"/>
              </a:spcAft>
              <a:buClrTx/>
              <a:buSzTx/>
              <a:buFontTx/>
              <a:buNone/>
              <a:tabLst/>
              <a:defRPr/>
            </a:pPr>
            <a:fld id="{F4F66505-CBE9-4DDE-B6B8-8F5BDC18C943}" type="slidenum">
              <a:rPr kumimoji="0" lang="en-US" b="0" i="0" u="none" strike="noStrike" cap="none" spc="0" normalizeH="0" baseline="0" noProof="0" smtClean="0">
                <a:ln>
                  <a:noFill/>
                </a:ln>
                <a:effectLst/>
                <a:uLnTx/>
                <a:uFillTx/>
              </a:rPr>
              <a:pPr marR="0" lvl="0" indent="0" fontAlgn="auto">
                <a:spcBef>
                  <a:spcPts val="0"/>
                </a:spcBef>
                <a:spcAft>
                  <a:spcPts val="600"/>
                </a:spcAft>
                <a:buClrTx/>
                <a:buSzTx/>
                <a:buFontTx/>
                <a:buNone/>
                <a:tabLst/>
                <a:defRPr/>
              </a:pPr>
              <a:t>13</a:t>
            </a:fld>
            <a:endParaRPr kumimoji="0" lang="en-US" b="0" i="0" u="none" strike="noStrike" cap="none" spc="0" normalizeH="0" baseline="0" noProof="0">
              <a:ln>
                <a:noFill/>
              </a:ln>
              <a:effectLst/>
              <a:uLnTx/>
              <a:uFillTx/>
            </a:endParaRPr>
          </a:p>
        </p:txBody>
      </p:sp>
    </p:spTree>
    <p:extLst>
      <p:ext uri="{BB962C8B-B14F-4D97-AF65-F5344CB8AC3E}">
        <p14:creationId xmlns:p14="http://schemas.microsoft.com/office/powerpoint/2010/main" val="3881840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FB99A602-8199-3F93-3BD3-B781F272476B}"/>
              </a:ext>
            </a:extLst>
          </p:cNvPr>
          <p:cNvSpPr txBox="1"/>
          <p:nvPr/>
        </p:nvSpPr>
        <p:spPr>
          <a:xfrm>
            <a:off x="454325" y="2481533"/>
            <a:ext cx="7703388"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solidFill>
                  <a:srgbClr val="262626"/>
                </a:solidFill>
                <a:latin typeface="Times New Roman"/>
              </a:rPr>
              <a:t>We think that hospitals suffer from a lack of organization in the use of medical tools in emergency rooms, and because human life and health are the most important things that can be thought of, we decided to make a machine that carries medical tools. The nurse calls the machine while he is in the patient’s room instead of going by himself and bringing the necessary tools, and thus we save time and effort for the nurse.</a:t>
            </a:r>
            <a:endParaRPr lang="en-US"/>
          </a:p>
        </p:txBody>
      </p:sp>
      <p:sp>
        <p:nvSpPr>
          <p:cNvPr id="14" name="TextBox 13">
            <a:extLst>
              <a:ext uri="{FF2B5EF4-FFF2-40B4-BE49-F238E27FC236}">
                <a16:creationId xmlns:a16="http://schemas.microsoft.com/office/drawing/2014/main" id="{847FC4FE-F3F2-3E23-7CDF-066C7E230B51}"/>
              </a:ext>
            </a:extLst>
          </p:cNvPr>
          <p:cNvSpPr txBox="1"/>
          <p:nvPr/>
        </p:nvSpPr>
        <p:spPr>
          <a:xfrm>
            <a:off x="971909" y="1331343"/>
            <a:ext cx="4037162"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cap="all" dirty="0">
                <a:solidFill>
                  <a:srgbClr val="262626"/>
                </a:solidFill>
                <a:latin typeface="Segoe UI Light"/>
                <a:cs typeface="Segoe UI Light"/>
              </a:rPr>
              <a:t>MAIN IDEA</a:t>
            </a:r>
            <a:r>
              <a:rPr lang="en-US" sz="4400" dirty="0">
                <a:solidFill>
                  <a:srgbClr val="262626"/>
                </a:solidFill>
                <a:latin typeface="Segoe UI Light"/>
                <a:cs typeface="Segoe UI Light"/>
              </a:rPr>
              <a:t>​</a:t>
            </a:r>
            <a:endParaRPr lang="en-US" sz="2400">
              <a:solidFill>
                <a:srgbClr val="81ACC7"/>
              </a:solidFill>
              <a:latin typeface="Segoe UI Light"/>
              <a:cs typeface="Segoe UI Light"/>
            </a:endParaRPr>
          </a:p>
        </p:txBody>
      </p:sp>
      <p:pic>
        <p:nvPicPr>
          <p:cNvPr id="16" name="Picture 15" descr="A blue and black machine with wires&#10;&#10;Description automatically generated">
            <a:extLst>
              <a:ext uri="{FF2B5EF4-FFF2-40B4-BE49-F238E27FC236}">
                <a16:creationId xmlns:a16="http://schemas.microsoft.com/office/drawing/2014/main" id="{528C91DF-BC09-8F61-ACC0-01DA499298BA}"/>
              </a:ext>
            </a:extLst>
          </p:cNvPr>
          <p:cNvPicPr>
            <a:picLocks noChangeAspect="1"/>
          </p:cNvPicPr>
          <p:nvPr/>
        </p:nvPicPr>
        <p:blipFill>
          <a:blip r:embed="rId2"/>
          <a:stretch>
            <a:fillRect/>
          </a:stretch>
        </p:blipFill>
        <p:spPr>
          <a:xfrm>
            <a:off x="8663796" y="1480606"/>
            <a:ext cx="3045124" cy="4572525"/>
          </a:xfrm>
          <a:prstGeom prst="rect">
            <a:avLst/>
          </a:prstGeom>
        </p:spPr>
      </p:pic>
    </p:spTree>
    <p:extLst>
      <p:ext uri="{BB962C8B-B14F-4D97-AF65-F5344CB8AC3E}">
        <p14:creationId xmlns:p14="http://schemas.microsoft.com/office/powerpoint/2010/main" val="13217903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84D216-C5A1-16E1-FECF-FB9CE95C2FFC}"/>
              </a:ext>
            </a:extLst>
          </p:cNvPr>
          <p:cNvSpPr txBox="1"/>
          <p:nvPr/>
        </p:nvSpPr>
        <p:spPr>
          <a:xfrm>
            <a:off x="1302589" y="770626"/>
            <a:ext cx="390776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b="1" cap="all" dirty="0">
                <a:solidFill>
                  <a:srgbClr val="262626"/>
                </a:solidFill>
                <a:latin typeface="Segoe UI Light"/>
                <a:cs typeface="Segoe UI Light"/>
              </a:rPr>
              <a:t>HOW IT WORK</a:t>
            </a:r>
            <a:r>
              <a:rPr lang="en-US" sz="3600" dirty="0">
                <a:solidFill>
                  <a:srgbClr val="262626"/>
                </a:solidFill>
                <a:latin typeface="Segoe UI Light"/>
                <a:cs typeface="Segoe UI Light"/>
              </a:rPr>
              <a:t>​</a:t>
            </a:r>
            <a:endParaRPr lang="en-US" sz="3600">
              <a:latin typeface="Segoe UI Light"/>
              <a:cs typeface="Segoe UI Light"/>
            </a:endParaRPr>
          </a:p>
        </p:txBody>
      </p:sp>
      <p:graphicFrame>
        <p:nvGraphicFramePr>
          <p:cNvPr id="4" name="Content Placeholder 11">
            <a:extLst>
              <a:ext uri="{FF2B5EF4-FFF2-40B4-BE49-F238E27FC236}">
                <a16:creationId xmlns:a16="http://schemas.microsoft.com/office/drawing/2014/main" id="{FF2DEC9B-A923-B409-219D-6A33216CF53F}"/>
              </a:ext>
            </a:extLst>
          </p:cNvPr>
          <p:cNvGraphicFramePr>
            <a:graphicFrameLocks/>
          </p:cNvGraphicFramePr>
          <p:nvPr>
            <p:extLst>
              <p:ext uri="{D42A27DB-BD31-4B8C-83A1-F6EECF244321}">
                <p14:modId xmlns:p14="http://schemas.microsoft.com/office/powerpoint/2010/main" val="1584664989"/>
              </p:ext>
            </p:extLst>
          </p:nvPr>
        </p:nvGraphicFramePr>
        <p:xfrm>
          <a:off x="964616" y="2017960"/>
          <a:ext cx="10469711" cy="37763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3032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 name="Title 558">
            <a:extLst>
              <a:ext uri="{FF2B5EF4-FFF2-40B4-BE49-F238E27FC236}">
                <a16:creationId xmlns:a16="http://schemas.microsoft.com/office/drawing/2014/main" id="{0DE1AE44-1E98-4843-AABC-CB5A884AA739}"/>
              </a:ext>
            </a:extLst>
          </p:cNvPr>
          <p:cNvSpPr>
            <a:spLocks noGrp="1"/>
          </p:cNvSpPr>
          <p:nvPr>
            <p:ph type="title"/>
          </p:nvPr>
        </p:nvSpPr>
        <p:spPr>
          <a:xfrm>
            <a:off x="421257" y="628325"/>
            <a:ext cx="10515600" cy="567872"/>
          </a:xfrm>
        </p:spPr>
        <p:txBody>
          <a:bodyPr lIns="91440" tIns="45720" rIns="91440" bIns="45720" anchor="t"/>
          <a:lstStyle/>
          <a:p>
            <a:r>
              <a:rPr lang="en-US" sz="3600" dirty="0"/>
              <a:t>Movement part</a:t>
            </a:r>
            <a:endParaRPr lang="en-US" sz="3600" dirty="0">
              <a:cs typeface="Segoe UI Light"/>
            </a:endParaRPr>
          </a:p>
        </p:txBody>
      </p:sp>
      <p:sp>
        <p:nvSpPr>
          <p:cNvPr id="24" name="Text Placeholder 23">
            <a:extLst>
              <a:ext uri="{FF2B5EF4-FFF2-40B4-BE49-F238E27FC236}">
                <a16:creationId xmlns:a16="http://schemas.microsoft.com/office/drawing/2014/main" id="{1A2623C5-D11D-478D-89FB-08576F6F146C}"/>
              </a:ext>
            </a:extLst>
          </p:cNvPr>
          <p:cNvSpPr>
            <a:spLocks noGrp="1"/>
          </p:cNvSpPr>
          <p:nvPr>
            <p:ph type="body" sz="quarter" idx="21"/>
          </p:nvPr>
        </p:nvSpPr>
        <p:spPr/>
        <p:txBody>
          <a:bodyPr lIns="91440" tIns="45720" rIns="91440" bIns="45720" anchor="b"/>
          <a:lstStyle/>
          <a:p>
            <a:r>
              <a:rPr lang="en-US" sz="2400" dirty="0">
                <a:solidFill>
                  <a:srgbClr val="355469"/>
                </a:solidFill>
                <a:latin typeface="Segoe UI Light"/>
                <a:cs typeface="Segoe UI Light"/>
              </a:rPr>
              <a:t>SAVE PATH</a:t>
            </a:r>
          </a:p>
          <a:p>
            <a:endParaRPr lang="en-US" dirty="0">
              <a:cs typeface="Segoe UI Light"/>
            </a:endParaRPr>
          </a:p>
        </p:txBody>
      </p:sp>
      <p:sp>
        <p:nvSpPr>
          <p:cNvPr id="14" name="Text Placeholder 13">
            <a:extLst>
              <a:ext uri="{FF2B5EF4-FFF2-40B4-BE49-F238E27FC236}">
                <a16:creationId xmlns:a16="http://schemas.microsoft.com/office/drawing/2014/main" id="{D9036395-3643-4D4E-95D7-0B29D19C01DB}"/>
              </a:ext>
            </a:extLst>
          </p:cNvPr>
          <p:cNvSpPr>
            <a:spLocks noGrp="1"/>
          </p:cNvSpPr>
          <p:nvPr>
            <p:ph type="body" sz="quarter" idx="24"/>
          </p:nvPr>
        </p:nvSpPr>
        <p:spPr/>
        <p:txBody>
          <a:bodyPr lIns="91440" tIns="45720" rIns="91440" bIns="45720" anchor="b"/>
          <a:lstStyle/>
          <a:p>
            <a:r>
              <a:rPr lang="en-US" sz="2400" dirty="0">
                <a:solidFill>
                  <a:srgbClr val="355469"/>
                </a:solidFill>
                <a:latin typeface="Segoe UI Light"/>
                <a:cs typeface="Segoe UI Light"/>
              </a:rPr>
              <a:t>PRIORITY</a:t>
            </a:r>
          </a:p>
          <a:p>
            <a:endParaRPr lang="en-US" dirty="0">
              <a:cs typeface="Segoe UI Light"/>
            </a:endParaRPr>
          </a:p>
        </p:txBody>
      </p:sp>
      <p:sp>
        <p:nvSpPr>
          <p:cNvPr id="17" name="Text Placeholder 16">
            <a:extLst>
              <a:ext uri="{FF2B5EF4-FFF2-40B4-BE49-F238E27FC236}">
                <a16:creationId xmlns:a16="http://schemas.microsoft.com/office/drawing/2014/main" id="{AE59AABC-71C8-470C-A122-9A1E2B97CB7A}"/>
              </a:ext>
            </a:extLst>
          </p:cNvPr>
          <p:cNvSpPr>
            <a:spLocks noGrp="1"/>
          </p:cNvSpPr>
          <p:nvPr>
            <p:ph type="body" sz="quarter" idx="27"/>
          </p:nvPr>
        </p:nvSpPr>
        <p:spPr>
          <a:xfrm>
            <a:off x="4859260" y="4726011"/>
            <a:ext cx="2802935" cy="1107752"/>
          </a:xfrm>
        </p:spPr>
        <p:txBody>
          <a:bodyPr lIns="91440" tIns="45720" rIns="91440" bIns="45720" anchor="b"/>
          <a:lstStyle/>
          <a:p>
            <a:r>
              <a:rPr lang="en-US" sz="2400" dirty="0">
                <a:solidFill>
                  <a:srgbClr val="355469"/>
                </a:solidFill>
                <a:latin typeface="Segoe UI Light"/>
                <a:cs typeface="Segoe UI Light"/>
              </a:rPr>
              <a:t>OBJECT AVOIDANCE</a:t>
            </a:r>
          </a:p>
          <a:p>
            <a:endParaRPr lang="en-US" dirty="0">
              <a:cs typeface="Segoe UI Light"/>
            </a:endParaRPr>
          </a:p>
        </p:txBody>
      </p:sp>
      <p:pic>
        <p:nvPicPr>
          <p:cNvPr id="31" name="Picture 30" descr="A blue arrows in a square&#10;&#10;Description automatically generated">
            <a:extLst>
              <a:ext uri="{FF2B5EF4-FFF2-40B4-BE49-F238E27FC236}">
                <a16:creationId xmlns:a16="http://schemas.microsoft.com/office/drawing/2014/main" id="{A4AEEB4C-0AF8-8566-3DCC-A7F967CA4DC9}"/>
              </a:ext>
            </a:extLst>
          </p:cNvPr>
          <p:cNvPicPr>
            <a:picLocks noChangeAspect="1"/>
          </p:cNvPicPr>
          <p:nvPr/>
        </p:nvPicPr>
        <p:blipFill>
          <a:blip r:embed="rId2"/>
          <a:stretch>
            <a:fillRect/>
          </a:stretch>
        </p:blipFill>
        <p:spPr>
          <a:xfrm>
            <a:off x="5322589" y="2254909"/>
            <a:ext cx="1963768" cy="1888106"/>
          </a:xfrm>
          <a:prstGeom prst="rect">
            <a:avLst/>
          </a:prstGeom>
        </p:spPr>
      </p:pic>
      <p:pic>
        <p:nvPicPr>
          <p:cNvPr id="33" name="Picture 32" descr="A screenshot of a computer&#10;&#10;Description automatically generated">
            <a:extLst>
              <a:ext uri="{FF2B5EF4-FFF2-40B4-BE49-F238E27FC236}">
                <a16:creationId xmlns:a16="http://schemas.microsoft.com/office/drawing/2014/main" id="{870BBA51-274C-8868-17C8-3D1E3C902F80}"/>
              </a:ext>
            </a:extLst>
          </p:cNvPr>
          <p:cNvPicPr>
            <a:picLocks noChangeAspect="1"/>
          </p:cNvPicPr>
          <p:nvPr/>
        </p:nvPicPr>
        <p:blipFill>
          <a:blip r:embed="rId3"/>
          <a:stretch>
            <a:fillRect/>
          </a:stretch>
        </p:blipFill>
        <p:spPr>
          <a:xfrm>
            <a:off x="3042249" y="1940739"/>
            <a:ext cx="2081842" cy="2315164"/>
          </a:xfrm>
          <a:prstGeom prst="rect">
            <a:avLst/>
          </a:prstGeom>
        </p:spPr>
      </p:pic>
      <p:pic>
        <p:nvPicPr>
          <p:cNvPr id="34" name="Picture 33" descr="A machine with wires and yellow wheels&#10;&#10;Description automatically generated">
            <a:extLst>
              <a:ext uri="{FF2B5EF4-FFF2-40B4-BE49-F238E27FC236}">
                <a16:creationId xmlns:a16="http://schemas.microsoft.com/office/drawing/2014/main" id="{B9F30869-F33B-BDA1-0AE2-5B36EF95AB8C}"/>
              </a:ext>
            </a:extLst>
          </p:cNvPr>
          <p:cNvPicPr>
            <a:picLocks noChangeAspect="1"/>
          </p:cNvPicPr>
          <p:nvPr/>
        </p:nvPicPr>
        <p:blipFill>
          <a:blip r:embed="rId4"/>
          <a:stretch>
            <a:fillRect/>
          </a:stretch>
        </p:blipFill>
        <p:spPr>
          <a:xfrm>
            <a:off x="281796" y="1943401"/>
            <a:ext cx="2527539" cy="2252331"/>
          </a:xfrm>
          <a:prstGeom prst="rect">
            <a:avLst/>
          </a:prstGeom>
        </p:spPr>
      </p:pic>
      <p:sp>
        <p:nvSpPr>
          <p:cNvPr id="35" name="TextBox 34">
            <a:extLst>
              <a:ext uri="{FF2B5EF4-FFF2-40B4-BE49-F238E27FC236}">
                <a16:creationId xmlns:a16="http://schemas.microsoft.com/office/drawing/2014/main" id="{55C54C28-261B-7C23-553A-ED3DBDD0F755}"/>
              </a:ext>
            </a:extLst>
          </p:cNvPr>
          <p:cNvSpPr txBox="1"/>
          <p:nvPr/>
        </p:nvSpPr>
        <p:spPr>
          <a:xfrm>
            <a:off x="7074506" y="5566009"/>
            <a:ext cx="1045882" cy="3735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dirty="0">
                <a:cs typeface="Segoe UI Light"/>
              </a:rPr>
              <a:t>Using:</a:t>
            </a:r>
            <a:endParaRPr lang="en-US" b="1">
              <a:cs typeface="Segoe UI Light"/>
            </a:endParaRPr>
          </a:p>
        </p:txBody>
      </p:sp>
      <p:pic>
        <p:nvPicPr>
          <p:cNvPr id="36" name="Picture 35" descr="A black and white electronic device&#10;&#10;Description automatically generated">
            <a:extLst>
              <a:ext uri="{FF2B5EF4-FFF2-40B4-BE49-F238E27FC236}">
                <a16:creationId xmlns:a16="http://schemas.microsoft.com/office/drawing/2014/main" id="{362BAA36-8867-B374-DB2D-DE15BF229839}"/>
              </a:ext>
            </a:extLst>
          </p:cNvPr>
          <p:cNvPicPr>
            <a:picLocks noChangeAspect="1"/>
          </p:cNvPicPr>
          <p:nvPr/>
        </p:nvPicPr>
        <p:blipFill>
          <a:blip r:embed="rId5"/>
          <a:stretch>
            <a:fillRect/>
          </a:stretch>
        </p:blipFill>
        <p:spPr>
          <a:xfrm>
            <a:off x="7424378" y="2652263"/>
            <a:ext cx="1800225" cy="1409700"/>
          </a:xfrm>
          <a:prstGeom prst="rect">
            <a:avLst/>
          </a:prstGeom>
        </p:spPr>
      </p:pic>
      <p:pic>
        <p:nvPicPr>
          <p:cNvPr id="37" name="Picture 36" descr="A close up of a blue object&#10;&#10;Description automatically generated">
            <a:extLst>
              <a:ext uri="{FF2B5EF4-FFF2-40B4-BE49-F238E27FC236}">
                <a16:creationId xmlns:a16="http://schemas.microsoft.com/office/drawing/2014/main" id="{170753A8-E83B-B411-DA5F-BDB123F8D799}"/>
              </a:ext>
            </a:extLst>
          </p:cNvPr>
          <p:cNvPicPr>
            <a:picLocks noChangeAspect="1"/>
          </p:cNvPicPr>
          <p:nvPr/>
        </p:nvPicPr>
        <p:blipFill>
          <a:blip r:embed="rId6"/>
          <a:stretch>
            <a:fillRect/>
          </a:stretch>
        </p:blipFill>
        <p:spPr>
          <a:xfrm>
            <a:off x="9471444" y="3082236"/>
            <a:ext cx="2019300" cy="981075"/>
          </a:xfrm>
          <a:prstGeom prst="rect">
            <a:avLst/>
          </a:prstGeom>
        </p:spPr>
      </p:pic>
      <p:sp>
        <p:nvSpPr>
          <p:cNvPr id="38" name="TextBox 37">
            <a:extLst>
              <a:ext uri="{FF2B5EF4-FFF2-40B4-BE49-F238E27FC236}">
                <a16:creationId xmlns:a16="http://schemas.microsoft.com/office/drawing/2014/main" id="{2FD85D8F-5477-3713-6484-85F5DF1EA379}"/>
              </a:ext>
            </a:extLst>
          </p:cNvPr>
          <p:cNvSpPr txBox="1"/>
          <p:nvPr/>
        </p:nvSpPr>
        <p:spPr>
          <a:xfrm>
            <a:off x="7599872" y="4810664"/>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rgbClr val="6D91AB"/>
                </a:solidFill>
                <a:latin typeface="Segoe UI Light"/>
                <a:cs typeface="Segoe UI Light"/>
              </a:rPr>
              <a:t>ESP32-CAM</a:t>
            </a:r>
            <a:r>
              <a:rPr lang="en-US" sz="2000" b="1" dirty="0">
                <a:solidFill>
                  <a:srgbClr val="6D91AB"/>
                </a:solidFill>
                <a:latin typeface="Segoe UI Light"/>
                <a:cs typeface="Times New Roman"/>
              </a:rPr>
              <a:t>​</a:t>
            </a:r>
            <a:endParaRPr lang="en-US" sz="2000">
              <a:latin typeface="Segoe UI Light"/>
              <a:cs typeface="Segoe UI Light"/>
            </a:endParaRPr>
          </a:p>
        </p:txBody>
      </p:sp>
      <p:sp>
        <p:nvSpPr>
          <p:cNvPr id="39" name="TextBox 38">
            <a:extLst>
              <a:ext uri="{FF2B5EF4-FFF2-40B4-BE49-F238E27FC236}">
                <a16:creationId xmlns:a16="http://schemas.microsoft.com/office/drawing/2014/main" id="{98E33BDB-7480-0EB1-66EB-12C6DE8B3270}"/>
              </a:ext>
            </a:extLst>
          </p:cNvPr>
          <p:cNvSpPr txBox="1"/>
          <p:nvPr/>
        </p:nvSpPr>
        <p:spPr>
          <a:xfrm>
            <a:off x="9655834" y="4724400"/>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solidFill>
                  <a:srgbClr val="6D91AB"/>
                </a:solidFill>
                <a:latin typeface="Segoe UI Light"/>
                <a:cs typeface="Segoe UI Light"/>
              </a:rPr>
              <a:t>Ultra sonic sensor</a:t>
            </a:r>
            <a:r>
              <a:rPr lang="en-US" sz="2000">
                <a:solidFill>
                  <a:srgbClr val="6D91AB"/>
                </a:solidFill>
                <a:latin typeface="Segoe UI Light"/>
                <a:cs typeface="Segoe UI Light"/>
              </a:rPr>
              <a:t>​</a:t>
            </a:r>
            <a:endParaRPr lang="en-US" sz="2000">
              <a:latin typeface="Segoe UI Light"/>
              <a:cs typeface="Segoe UI Light"/>
            </a:endParaRPr>
          </a:p>
        </p:txBody>
      </p:sp>
      <p:pic>
        <p:nvPicPr>
          <p:cNvPr id="40" name="Graphic 39" descr="Line arrow: Counter-clockwise curve with solid fill">
            <a:extLst>
              <a:ext uri="{FF2B5EF4-FFF2-40B4-BE49-F238E27FC236}">
                <a16:creationId xmlns:a16="http://schemas.microsoft.com/office/drawing/2014/main" id="{14C983A1-86DE-7D38-A6C4-1BCB9E57A4A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5400000">
            <a:off x="7421592" y="5430329"/>
            <a:ext cx="914400" cy="914400"/>
          </a:xfrm>
          <a:prstGeom prst="rect">
            <a:avLst/>
          </a:prstGeom>
        </p:spPr>
      </p:pic>
    </p:spTree>
    <p:extLst>
      <p:ext uri="{BB962C8B-B14F-4D97-AF65-F5344CB8AC3E}">
        <p14:creationId xmlns:p14="http://schemas.microsoft.com/office/powerpoint/2010/main" val="2054290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2" name="Picture 71">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73" name="Ink 72">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73" name="Ink 72">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74" name="Rectangle 73">
            <a:extLst>
              <a:ext uri="{FF2B5EF4-FFF2-40B4-BE49-F238E27FC236}">
                <a16:creationId xmlns:a16="http://schemas.microsoft.com/office/drawing/2014/main" id="{989E0641-F6AC-4C12-B872-9701271C7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Shape 74">
            <a:extLst>
              <a:ext uri="{FF2B5EF4-FFF2-40B4-BE49-F238E27FC236}">
                <a16:creationId xmlns:a16="http://schemas.microsoft.com/office/drawing/2014/main" id="{88CFAD6C-D9D9-45A3-86CF-B98315872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5277223" y="-1"/>
            <a:ext cx="6914777" cy="643325"/>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884912" h="1161397">
                <a:moveTo>
                  <a:pt x="6884912" y="0"/>
                </a:moveTo>
                <a:lnTo>
                  <a:pt x="6884912" y="1161397"/>
                </a:lnTo>
                <a:lnTo>
                  <a:pt x="0" y="1161397"/>
                </a:lnTo>
                <a:lnTo>
                  <a:pt x="27135" y="1147460"/>
                </a:lnTo>
                <a:cubicBezTo>
                  <a:pt x="57431" y="1167048"/>
                  <a:pt x="61886" y="1135904"/>
                  <a:pt x="115388" y="1159043"/>
                </a:cubicBezTo>
                <a:cubicBezTo>
                  <a:pt x="116121" y="1155340"/>
                  <a:pt x="117370" y="1151777"/>
                  <a:pt x="119094" y="1148463"/>
                </a:cubicBezTo>
                <a:cubicBezTo>
                  <a:pt x="129121" y="1129214"/>
                  <a:pt x="152727" y="1122391"/>
                  <a:pt x="171824" y="1133224"/>
                </a:cubicBezTo>
                <a:cubicBezTo>
                  <a:pt x="254344" y="1161369"/>
                  <a:pt x="315458" y="1143220"/>
                  <a:pt x="376455" y="1137381"/>
                </a:cubicBezTo>
                <a:cubicBezTo>
                  <a:pt x="443775" y="1125614"/>
                  <a:pt x="382885" y="1083927"/>
                  <a:pt x="478946" y="1106011"/>
                </a:cubicBezTo>
                <a:cubicBezTo>
                  <a:pt x="481662" y="1085172"/>
                  <a:pt x="491731" y="1081489"/>
                  <a:pt x="512111" y="1085599"/>
                </a:cubicBezTo>
                <a:cubicBezTo>
                  <a:pt x="544368" y="1078502"/>
                  <a:pt x="526559" y="1032754"/>
                  <a:pt x="567875" y="1051976"/>
                </a:cubicBezTo>
                <a:cubicBezTo>
                  <a:pt x="553871" y="1028602"/>
                  <a:pt x="624901" y="1025930"/>
                  <a:pt x="601644" y="1003997"/>
                </a:cubicBezTo>
                <a:cubicBezTo>
                  <a:pt x="614803" y="975652"/>
                  <a:pt x="637415" y="1010272"/>
                  <a:pt x="651408" y="984938"/>
                </a:cubicBezTo>
                <a:cubicBezTo>
                  <a:pt x="673042" y="974024"/>
                  <a:pt x="646948" y="1015207"/>
                  <a:pt x="673197" y="1010060"/>
                </a:cubicBezTo>
                <a:cubicBezTo>
                  <a:pt x="703527" y="999318"/>
                  <a:pt x="718626" y="1045053"/>
                  <a:pt x="723108" y="980081"/>
                </a:cubicBezTo>
                <a:cubicBezTo>
                  <a:pt x="760262" y="985126"/>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0309" y="730471"/>
                  <a:pt x="1131224" y="706160"/>
                </a:cubicBezTo>
                <a:lnTo>
                  <a:pt x="1138051" y="702034"/>
                </a:lnTo>
                <a:lnTo>
                  <a:pt x="1158800" y="700004"/>
                </a:lnTo>
                <a:lnTo>
                  <a:pt x="1166947" y="700762"/>
                </a:lnTo>
                <a:cubicBezTo>
                  <a:pt x="1172432" y="700717"/>
                  <a:pt x="1175913" y="699961"/>
                  <a:pt x="1178135" y="698631"/>
                </a:cubicBezTo>
                <a:lnTo>
                  <a:pt x="1178301" y="698094"/>
                </a:lnTo>
                <a:lnTo>
                  <a:pt x="1188995" y="697048"/>
                </a:lnTo>
                <a:cubicBezTo>
                  <a:pt x="1207294" y="696390"/>
                  <a:pt x="1225337" y="696802"/>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lnTo>
                  <a:pt x="1340054" y="614022"/>
                </a:ln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40041" y="346996"/>
                  <a:pt x="3068934" y="299222"/>
                  <a:pt x="3127968" y="287613"/>
                </a:cubicBezTo>
                <a:cubicBezTo>
                  <a:pt x="3157770" y="310215"/>
                  <a:pt x="3167695" y="279445"/>
                  <a:pt x="3222191" y="307887"/>
                </a:cubicBezTo>
                <a:cubicBezTo>
                  <a:pt x="3223593" y="304249"/>
                  <a:pt x="3225533" y="300801"/>
                  <a:pt x="3227953" y="297650"/>
                </a:cubicBezTo>
                <a:cubicBezTo>
                  <a:pt x="3242008" y="279345"/>
                  <a:pt x="3268831" y="274825"/>
                  <a:pt x="3287859" y="287558"/>
                </a:cubicBezTo>
                <a:cubicBezTo>
                  <a:pt x="3373144" y="323866"/>
                  <a:pt x="3442657" y="311681"/>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34530" y="199451"/>
                  <a:pt x="4074202" y="238734"/>
                  <a:pt x="4134285" y="235592"/>
                </a:cubicBezTo>
                <a:cubicBezTo>
                  <a:pt x="4157674" y="206403"/>
                  <a:pt x="4174806" y="233822"/>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25822" y="156271"/>
                  <a:pt x="4800214" y="133127"/>
                  <a:pt x="4785037" y="161964"/>
                </a:cubicBezTo>
                <a:cubicBezTo>
                  <a:pt x="4810025" y="183633"/>
                  <a:pt x="4819434" y="143205"/>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5911" y="223881"/>
                  <a:pt x="6338726" y="256581"/>
                  <a:pt x="6364914" y="240140"/>
                </a:cubicBezTo>
                <a:cubicBezTo>
                  <a:pt x="6331888" y="211628"/>
                  <a:pt x="6385856" y="207033"/>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Shape 75">
            <a:extLst>
              <a:ext uri="{FF2B5EF4-FFF2-40B4-BE49-F238E27FC236}">
                <a16:creationId xmlns:a16="http://schemas.microsoft.com/office/drawing/2014/main" id="{CD173735-CA2E-4726-B360-8C0FC1E01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76086">
            <a:off x="-291249" y="3562258"/>
            <a:ext cx="12547487" cy="4609730"/>
          </a:xfrm>
          <a:custGeom>
            <a:avLst/>
            <a:gdLst>
              <a:gd name="connsiteX0" fmla="*/ 1249032 w 12547487"/>
              <a:gd name="connsiteY0" fmla="*/ 1069442 h 4609730"/>
              <a:gd name="connsiteX1" fmla="*/ 1364765 w 12547487"/>
              <a:gd name="connsiteY1" fmla="*/ 1046241 h 4609730"/>
              <a:gd name="connsiteX2" fmla="*/ 1364788 w 12547487"/>
              <a:gd name="connsiteY2" fmla="*/ 1046227 h 4609730"/>
              <a:gd name="connsiteX3" fmla="*/ 1364871 w 12547487"/>
              <a:gd name="connsiteY3" fmla="*/ 1046219 h 4609730"/>
              <a:gd name="connsiteX4" fmla="*/ 1389985 w 12547487"/>
              <a:gd name="connsiteY4" fmla="*/ 1041184 h 4609730"/>
              <a:gd name="connsiteX5" fmla="*/ 1855056 w 12547487"/>
              <a:gd name="connsiteY5" fmla="*/ 1015146 h 4609730"/>
              <a:gd name="connsiteX6" fmla="*/ 2461080 w 12547487"/>
              <a:gd name="connsiteY6" fmla="*/ 1069442 h 4609730"/>
              <a:gd name="connsiteX7" fmla="*/ 2480769 w 12547487"/>
              <a:gd name="connsiteY7" fmla="*/ 1082624 h 4609730"/>
              <a:gd name="connsiteX8" fmla="*/ 2513615 w 12547487"/>
              <a:gd name="connsiteY8" fmla="*/ 1079209 h 4609730"/>
              <a:gd name="connsiteX9" fmla="*/ 2883110 w 12547487"/>
              <a:gd name="connsiteY9" fmla="*/ 1082703 h 4609730"/>
              <a:gd name="connsiteX10" fmla="*/ 3067466 w 12547487"/>
              <a:gd name="connsiteY10" fmla="*/ 1017777 h 4609730"/>
              <a:gd name="connsiteX11" fmla="*/ 3142515 w 12547487"/>
              <a:gd name="connsiteY11" fmla="*/ 1004553 h 4609730"/>
              <a:gd name="connsiteX12" fmla="*/ 3153472 w 12547487"/>
              <a:gd name="connsiteY12" fmla="*/ 1011470 h 4609730"/>
              <a:gd name="connsiteX13" fmla="*/ 3256916 w 12547487"/>
              <a:gd name="connsiteY13" fmla="*/ 958732 h 4609730"/>
              <a:gd name="connsiteX14" fmla="*/ 3409231 w 12547487"/>
              <a:gd name="connsiteY14" fmla="*/ 951564 h 4609730"/>
              <a:gd name="connsiteX15" fmla="*/ 3524347 w 12547487"/>
              <a:gd name="connsiteY15" fmla="*/ 957376 h 4609730"/>
              <a:gd name="connsiteX16" fmla="*/ 3588810 w 12547487"/>
              <a:gd name="connsiteY16" fmla="*/ 955789 h 4609730"/>
              <a:gd name="connsiteX17" fmla="*/ 3635816 w 12547487"/>
              <a:gd name="connsiteY17" fmla="*/ 960010 h 4609730"/>
              <a:gd name="connsiteX18" fmla="*/ 3754941 w 12547487"/>
              <a:gd name="connsiteY18" fmla="*/ 941825 h 4609730"/>
              <a:gd name="connsiteX19" fmla="*/ 3952184 w 12547487"/>
              <a:gd name="connsiteY19" fmla="*/ 899594 h 4609730"/>
              <a:gd name="connsiteX20" fmla="*/ 4101714 w 12547487"/>
              <a:gd name="connsiteY20" fmla="*/ 917531 h 4609730"/>
              <a:gd name="connsiteX21" fmla="*/ 4177560 w 12547487"/>
              <a:gd name="connsiteY21" fmla="*/ 878696 h 4609730"/>
              <a:gd name="connsiteX22" fmla="*/ 4269581 w 12547487"/>
              <a:gd name="connsiteY22" fmla="*/ 877016 h 4609730"/>
              <a:gd name="connsiteX23" fmla="*/ 4619969 w 12547487"/>
              <a:gd name="connsiteY23" fmla="*/ 798815 h 4609730"/>
              <a:gd name="connsiteX24" fmla="*/ 4808566 w 12547487"/>
              <a:gd name="connsiteY24" fmla="*/ 781686 h 4609730"/>
              <a:gd name="connsiteX25" fmla="*/ 4875311 w 12547487"/>
              <a:gd name="connsiteY25" fmla="*/ 729496 h 4609730"/>
              <a:gd name="connsiteX26" fmla="*/ 4875123 w 12547487"/>
              <a:gd name="connsiteY26" fmla="*/ 726137 h 4609730"/>
              <a:gd name="connsiteX27" fmla="*/ 4879961 w 12547487"/>
              <a:gd name="connsiteY27" fmla="*/ 724303 h 4609730"/>
              <a:gd name="connsiteX28" fmla="*/ 4884283 w 12547487"/>
              <a:gd name="connsiteY28" fmla="*/ 726177 h 4609730"/>
              <a:gd name="connsiteX29" fmla="*/ 4890066 w 12547487"/>
              <a:gd name="connsiteY29" fmla="*/ 724037 h 4609730"/>
              <a:gd name="connsiteX30" fmla="*/ 4905872 w 12547487"/>
              <a:gd name="connsiteY30" fmla="*/ 719096 h 4609730"/>
              <a:gd name="connsiteX31" fmla="*/ 4911186 w 12547487"/>
              <a:gd name="connsiteY31" fmla="*/ 711907 h 4609730"/>
              <a:gd name="connsiteX32" fmla="*/ 4991897 w 12547487"/>
              <a:gd name="connsiteY32" fmla="*/ 697771 h 4609730"/>
              <a:gd name="connsiteX33" fmla="*/ 5024303 w 12547487"/>
              <a:gd name="connsiteY33" fmla="*/ 701951 h 4609730"/>
              <a:gd name="connsiteX34" fmla="*/ 5084207 w 12547487"/>
              <a:gd name="connsiteY34" fmla="*/ 682157 h 4609730"/>
              <a:gd name="connsiteX35" fmla="*/ 5184351 w 12547487"/>
              <a:gd name="connsiteY35" fmla="*/ 683463 h 4609730"/>
              <a:gd name="connsiteX36" fmla="*/ 5321507 w 12547487"/>
              <a:gd name="connsiteY36" fmla="*/ 719959 h 4609730"/>
              <a:gd name="connsiteX37" fmla="*/ 5391160 w 12547487"/>
              <a:gd name="connsiteY37" fmla="*/ 750959 h 4609730"/>
              <a:gd name="connsiteX38" fmla="*/ 5487125 w 12547487"/>
              <a:gd name="connsiteY38" fmla="*/ 772309 h 4609730"/>
              <a:gd name="connsiteX39" fmla="*/ 5643542 w 12547487"/>
              <a:gd name="connsiteY39" fmla="*/ 765979 h 4609730"/>
              <a:gd name="connsiteX40" fmla="*/ 5706451 w 12547487"/>
              <a:gd name="connsiteY40" fmla="*/ 766820 h 4609730"/>
              <a:gd name="connsiteX41" fmla="*/ 5762858 w 12547487"/>
              <a:gd name="connsiteY41" fmla="*/ 755247 h 4609730"/>
              <a:gd name="connsiteX42" fmla="*/ 5767471 w 12547487"/>
              <a:gd name="connsiteY42" fmla="*/ 796958 h 4609730"/>
              <a:gd name="connsiteX43" fmla="*/ 5824432 w 12547487"/>
              <a:gd name="connsiteY43" fmla="*/ 807810 h 4609730"/>
              <a:gd name="connsiteX44" fmla="*/ 5891463 w 12547487"/>
              <a:gd name="connsiteY44" fmla="*/ 836999 h 4609730"/>
              <a:gd name="connsiteX45" fmla="*/ 6056609 w 12547487"/>
              <a:gd name="connsiteY45" fmla="*/ 867466 h 4609730"/>
              <a:gd name="connsiteX46" fmla="*/ 6083954 w 12547487"/>
              <a:gd name="connsiteY46" fmla="*/ 886737 h 4609730"/>
              <a:gd name="connsiteX47" fmla="*/ 6123446 w 12547487"/>
              <a:gd name="connsiteY47" fmla="*/ 906272 h 4609730"/>
              <a:gd name="connsiteX48" fmla="*/ 6279213 w 12547487"/>
              <a:gd name="connsiteY48" fmla="*/ 941922 h 4609730"/>
              <a:gd name="connsiteX49" fmla="*/ 6417146 w 12547487"/>
              <a:gd name="connsiteY49" fmla="*/ 928318 h 4609730"/>
              <a:gd name="connsiteX50" fmla="*/ 6634850 w 12547487"/>
              <a:gd name="connsiteY50" fmla="*/ 900508 h 4609730"/>
              <a:gd name="connsiteX51" fmla="*/ 6671363 w 12547487"/>
              <a:gd name="connsiteY51" fmla="*/ 894080 h 4609730"/>
              <a:gd name="connsiteX52" fmla="*/ 6703400 w 12547487"/>
              <a:gd name="connsiteY52" fmla="*/ 902889 h 4609730"/>
              <a:gd name="connsiteX53" fmla="*/ 6711400 w 12547487"/>
              <a:gd name="connsiteY53" fmla="*/ 917430 h 4609730"/>
              <a:gd name="connsiteX54" fmla="*/ 6731586 w 12547487"/>
              <a:gd name="connsiteY54" fmla="*/ 916196 h 4609730"/>
              <a:gd name="connsiteX55" fmla="*/ 6737090 w 12547487"/>
              <a:gd name="connsiteY55" fmla="*/ 918862 h 4609730"/>
              <a:gd name="connsiteX56" fmla="*/ 6832245 w 12547487"/>
              <a:gd name="connsiteY56" fmla="*/ 882994 h 4609730"/>
              <a:gd name="connsiteX57" fmla="*/ 6913429 w 12547487"/>
              <a:gd name="connsiteY57" fmla="*/ 884954 h 4609730"/>
              <a:gd name="connsiteX58" fmla="*/ 7216421 w 12547487"/>
              <a:gd name="connsiteY58" fmla="*/ 796969 h 4609730"/>
              <a:gd name="connsiteX59" fmla="*/ 7376080 w 12547487"/>
              <a:gd name="connsiteY59" fmla="*/ 746472 h 4609730"/>
              <a:gd name="connsiteX60" fmla="*/ 7625639 w 12547487"/>
              <a:gd name="connsiteY60" fmla="*/ 716373 h 4609730"/>
              <a:gd name="connsiteX61" fmla="*/ 7756911 w 12547487"/>
              <a:gd name="connsiteY61" fmla="*/ 650604 h 4609730"/>
              <a:gd name="connsiteX62" fmla="*/ 7868519 w 12547487"/>
              <a:gd name="connsiteY62" fmla="*/ 616503 h 4609730"/>
              <a:gd name="connsiteX63" fmla="*/ 7872351 w 12547487"/>
              <a:gd name="connsiteY63" fmla="*/ 607157 h 4609730"/>
              <a:gd name="connsiteX64" fmla="*/ 7889820 w 12547487"/>
              <a:gd name="connsiteY64" fmla="*/ 599187 h 4609730"/>
              <a:gd name="connsiteX65" fmla="*/ 7989035 w 12547487"/>
              <a:gd name="connsiteY65" fmla="*/ 585180 h 4609730"/>
              <a:gd name="connsiteX66" fmla="*/ 8078927 w 12547487"/>
              <a:gd name="connsiteY66" fmla="*/ 574018 h 4609730"/>
              <a:gd name="connsiteX67" fmla="*/ 8171367 w 12547487"/>
              <a:gd name="connsiteY67" fmla="*/ 587956 h 4609730"/>
              <a:gd name="connsiteX68" fmla="*/ 8182680 w 12547487"/>
              <a:gd name="connsiteY68" fmla="*/ 584528 h 4609730"/>
              <a:gd name="connsiteX69" fmla="*/ 8183080 w 12547487"/>
              <a:gd name="connsiteY69" fmla="*/ 585096 h 4609730"/>
              <a:gd name="connsiteX70" fmla="*/ 8195361 w 12547487"/>
              <a:gd name="connsiteY70" fmla="*/ 582747 h 4609730"/>
              <a:gd name="connsiteX71" fmla="*/ 8203309 w 12547487"/>
              <a:gd name="connsiteY71" fmla="*/ 578279 h 4609730"/>
              <a:gd name="connsiteX72" fmla="*/ 8291217 w 12547487"/>
              <a:gd name="connsiteY72" fmla="*/ 567936 h 4609730"/>
              <a:gd name="connsiteX73" fmla="*/ 8397600 w 12547487"/>
              <a:gd name="connsiteY73" fmla="*/ 573764 h 4609730"/>
              <a:gd name="connsiteX74" fmla="*/ 8585817 w 12547487"/>
              <a:gd name="connsiteY74" fmla="*/ 528544 h 4609730"/>
              <a:gd name="connsiteX75" fmla="*/ 8597214 w 12547487"/>
              <a:gd name="connsiteY75" fmla="*/ 527540 h 4609730"/>
              <a:gd name="connsiteX76" fmla="*/ 8620277 w 12547487"/>
              <a:gd name="connsiteY76" fmla="*/ 529838 h 4609730"/>
              <a:gd name="connsiteX77" fmla="*/ 8750279 w 12547487"/>
              <a:gd name="connsiteY77" fmla="*/ 514355 h 4609730"/>
              <a:gd name="connsiteX78" fmla="*/ 8770952 w 12547487"/>
              <a:gd name="connsiteY78" fmla="*/ 531568 h 4609730"/>
              <a:gd name="connsiteX79" fmla="*/ 8776056 w 12547487"/>
              <a:gd name="connsiteY79" fmla="*/ 533522 h 4609730"/>
              <a:gd name="connsiteX80" fmla="*/ 8777497 w 12547487"/>
              <a:gd name="connsiteY80" fmla="*/ 532217 h 4609730"/>
              <a:gd name="connsiteX81" fmla="*/ 8801322 w 12547487"/>
              <a:gd name="connsiteY81" fmla="*/ 525101 h 4609730"/>
              <a:gd name="connsiteX82" fmla="*/ 8851058 w 12547487"/>
              <a:gd name="connsiteY82" fmla="*/ 487661 h 4609730"/>
              <a:gd name="connsiteX83" fmla="*/ 8911397 w 12547487"/>
              <a:gd name="connsiteY83" fmla="*/ 440878 h 4609730"/>
              <a:gd name="connsiteX84" fmla="*/ 8960165 w 12547487"/>
              <a:gd name="connsiteY84" fmla="*/ 426167 h 4609730"/>
              <a:gd name="connsiteX85" fmla="*/ 9074520 w 12547487"/>
              <a:gd name="connsiteY85" fmla="*/ 372999 h 4609730"/>
              <a:gd name="connsiteX86" fmla="*/ 9149702 w 12547487"/>
              <a:gd name="connsiteY86" fmla="*/ 344823 h 4609730"/>
              <a:gd name="connsiteX87" fmla="*/ 9151735 w 12547487"/>
              <a:gd name="connsiteY87" fmla="*/ 343693 h 4609730"/>
              <a:gd name="connsiteX88" fmla="*/ 9168799 w 12547487"/>
              <a:gd name="connsiteY88" fmla="*/ 345774 h 4609730"/>
              <a:gd name="connsiteX89" fmla="*/ 9169610 w 12547487"/>
              <a:gd name="connsiteY89" fmla="*/ 354357 h 4609730"/>
              <a:gd name="connsiteX90" fmla="*/ 9184805 w 12547487"/>
              <a:gd name="connsiteY90" fmla="*/ 358617 h 4609730"/>
              <a:gd name="connsiteX91" fmla="*/ 9212783 w 12547487"/>
              <a:gd name="connsiteY91" fmla="*/ 351552 h 4609730"/>
              <a:gd name="connsiteX92" fmla="*/ 9223893 w 12547487"/>
              <a:gd name="connsiteY92" fmla="*/ 353846 h 4609730"/>
              <a:gd name="connsiteX93" fmla="*/ 9227770 w 12547487"/>
              <a:gd name="connsiteY93" fmla="*/ 352887 h 4609730"/>
              <a:gd name="connsiteX94" fmla="*/ 9237095 w 12547487"/>
              <a:gd name="connsiteY94" fmla="*/ 351656 h 4609730"/>
              <a:gd name="connsiteX95" fmla="*/ 9235111 w 12547487"/>
              <a:gd name="connsiteY95" fmla="*/ 346483 h 4609730"/>
              <a:gd name="connsiteX96" fmla="*/ 9280504 w 12547487"/>
              <a:gd name="connsiteY96" fmla="*/ 320358 h 4609730"/>
              <a:gd name="connsiteX97" fmla="*/ 9328601 w 12547487"/>
              <a:gd name="connsiteY97" fmla="*/ 306436 h 4609730"/>
              <a:gd name="connsiteX98" fmla="*/ 9372019 w 12547487"/>
              <a:gd name="connsiteY98" fmla="*/ 272078 h 4609730"/>
              <a:gd name="connsiteX99" fmla="*/ 9452545 w 12547487"/>
              <a:gd name="connsiteY99" fmla="*/ 241860 h 4609730"/>
              <a:gd name="connsiteX100" fmla="*/ 9518291 w 12547487"/>
              <a:gd name="connsiteY100" fmla="*/ 210633 h 4609730"/>
              <a:gd name="connsiteX101" fmla="*/ 9601653 w 12547487"/>
              <a:gd name="connsiteY101" fmla="*/ 194064 h 4609730"/>
              <a:gd name="connsiteX102" fmla="*/ 9756909 w 12547487"/>
              <a:gd name="connsiteY102" fmla="*/ 193391 h 4609730"/>
              <a:gd name="connsiteX103" fmla="*/ 9880369 w 12547487"/>
              <a:gd name="connsiteY103" fmla="*/ 231894 h 4609730"/>
              <a:gd name="connsiteX104" fmla="*/ 9974881 w 12547487"/>
              <a:gd name="connsiteY104" fmla="*/ 256550 h 4609730"/>
              <a:gd name="connsiteX105" fmla="*/ 10025323 w 12547487"/>
              <a:gd name="connsiteY105" fmla="*/ 256596 h 4609730"/>
              <a:gd name="connsiteX106" fmla="*/ 10125155 w 12547487"/>
              <a:gd name="connsiteY106" fmla="*/ 257669 h 4609730"/>
              <a:gd name="connsiteX107" fmla="*/ 10175673 w 12547487"/>
              <a:gd name="connsiteY107" fmla="*/ 229584 h 4609730"/>
              <a:gd name="connsiteX108" fmla="*/ 10234385 w 12547487"/>
              <a:gd name="connsiteY108" fmla="*/ 221010 h 4609730"/>
              <a:gd name="connsiteX109" fmla="*/ 10249898 w 12547487"/>
              <a:gd name="connsiteY109" fmla="*/ 238521 h 4609730"/>
              <a:gd name="connsiteX110" fmla="*/ 10312094 w 12547487"/>
              <a:gd name="connsiteY110" fmla="*/ 223019 h 4609730"/>
              <a:gd name="connsiteX111" fmla="*/ 10406238 w 12547487"/>
              <a:gd name="connsiteY111" fmla="*/ 197367 h 4609730"/>
              <a:gd name="connsiteX112" fmla="*/ 10461019 w 12547487"/>
              <a:gd name="connsiteY112" fmla="*/ 187607 h 4609730"/>
              <a:gd name="connsiteX113" fmla="*/ 10610128 w 12547487"/>
              <a:gd name="connsiteY113" fmla="*/ 155478 h 4609730"/>
              <a:gd name="connsiteX114" fmla="*/ 10759076 w 12547487"/>
              <a:gd name="connsiteY114" fmla="*/ 119129 h 4609730"/>
              <a:gd name="connsiteX115" fmla="*/ 10845042 w 12547487"/>
              <a:gd name="connsiteY115" fmla="*/ 74065 h 4609730"/>
              <a:gd name="connsiteX116" fmla="*/ 10967723 w 12547487"/>
              <a:gd name="connsiteY116" fmla="*/ 46727 h 4609730"/>
              <a:gd name="connsiteX117" fmla="*/ 10987923 w 12547487"/>
              <a:gd name="connsiteY117" fmla="*/ 38704 h 4609730"/>
              <a:gd name="connsiteX118" fmla="*/ 11017061 w 12547487"/>
              <a:gd name="connsiteY118" fmla="*/ 38489 h 4609730"/>
              <a:gd name="connsiteX119" fmla="*/ 11133965 w 12547487"/>
              <a:gd name="connsiteY119" fmla="*/ 38707 h 4609730"/>
              <a:gd name="connsiteX120" fmla="*/ 11227034 w 12547487"/>
              <a:gd name="connsiteY120" fmla="*/ 48621 h 4609730"/>
              <a:gd name="connsiteX121" fmla="*/ 11381469 w 12547487"/>
              <a:gd name="connsiteY121" fmla="*/ 47048 h 4609730"/>
              <a:gd name="connsiteX122" fmla="*/ 11525790 w 12547487"/>
              <a:gd name="connsiteY122" fmla="*/ 92054 h 4609730"/>
              <a:gd name="connsiteX123" fmla="*/ 11637767 w 12547487"/>
              <a:gd name="connsiteY123" fmla="*/ 122688 h 4609730"/>
              <a:gd name="connsiteX124" fmla="*/ 11708024 w 12547487"/>
              <a:gd name="connsiteY124" fmla="*/ 116533 h 4609730"/>
              <a:gd name="connsiteX125" fmla="*/ 11801763 w 12547487"/>
              <a:gd name="connsiteY125" fmla="*/ 117985 h 4609730"/>
              <a:gd name="connsiteX126" fmla="*/ 11948668 w 12547487"/>
              <a:gd name="connsiteY126" fmla="*/ 55392 h 4609730"/>
              <a:gd name="connsiteX127" fmla="*/ 12059612 w 12547487"/>
              <a:gd name="connsiteY127" fmla="*/ 553 h 4609730"/>
              <a:gd name="connsiteX128" fmla="*/ 12090585 w 12547487"/>
              <a:gd name="connsiteY128" fmla="*/ 689 h 4609730"/>
              <a:gd name="connsiteX129" fmla="*/ 12115558 w 12547487"/>
              <a:gd name="connsiteY129" fmla="*/ 0 h 4609730"/>
              <a:gd name="connsiteX130" fmla="*/ 12547487 w 12547487"/>
              <a:gd name="connsiteY130" fmla="*/ 1880654 h 4609730"/>
              <a:gd name="connsiteX131" fmla="*/ 664852 w 12547487"/>
              <a:gd name="connsiteY131" fmla="*/ 4609730 h 4609730"/>
              <a:gd name="connsiteX132" fmla="*/ 0 w 12547487"/>
              <a:gd name="connsiteY132" fmla="*/ 1714905 h 4609730"/>
              <a:gd name="connsiteX133" fmla="*/ 8160 w 12547487"/>
              <a:gd name="connsiteY133" fmla="*/ 1717140 h 4609730"/>
              <a:gd name="connsiteX134" fmla="*/ 62595 w 12547487"/>
              <a:gd name="connsiteY134" fmla="*/ 1734714 h 4609730"/>
              <a:gd name="connsiteX135" fmla="*/ 191892 w 12547487"/>
              <a:gd name="connsiteY135" fmla="*/ 1725794 h 4609730"/>
              <a:gd name="connsiteX136" fmla="*/ 238860 w 12547487"/>
              <a:gd name="connsiteY136" fmla="*/ 1702169 h 4609730"/>
              <a:gd name="connsiteX137" fmla="*/ 329365 w 12547487"/>
              <a:gd name="connsiteY137" fmla="*/ 1660633 h 4609730"/>
              <a:gd name="connsiteX138" fmla="*/ 396208 w 12547487"/>
              <a:gd name="connsiteY138" fmla="*/ 1588889 h 4609730"/>
              <a:gd name="connsiteX139" fmla="*/ 480537 w 12547487"/>
              <a:gd name="connsiteY139" fmla="*/ 1530535 h 4609730"/>
              <a:gd name="connsiteX140" fmla="*/ 493078 w 12547487"/>
              <a:gd name="connsiteY140" fmla="*/ 1531413 h 4609730"/>
              <a:gd name="connsiteX141" fmla="*/ 540222 w 12547487"/>
              <a:gd name="connsiteY141" fmla="*/ 1496202 h 4609730"/>
              <a:gd name="connsiteX142" fmla="*/ 674083 w 12547487"/>
              <a:gd name="connsiteY142" fmla="*/ 1398944 h 4609730"/>
              <a:gd name="connsiteX143" fmla="*/ 749648 w 12547487"/>
              <a:gd name="connsiteY143" fmla="*/ 1302435 h 4609730"/>
              <a:gd name="connsiteX144" fmla="*/ 795249 w 12547487"/>
              <a:gd name="connsiteY144" fmla="*/ 1251068 h 4609730"/>
              <a:gd name="connsiteX145" fmla="*/ 862097 w 12547487"/>
              <a:gd name="connsiteY145" fmla="*/ 1220007 h 4609730"/>
              <a:gd name="connsiteX146" fmla="*/ 877569 w 12547487"/>
              <a:gd name="connsiteY146" fmla="*/ 1223011 h 4609730"/>
              <a:gd name="connsiteX147" fmla="*/ 883467 w 12547487"/>
              <a:gd name="connsiteY147" fmla="*/ 1220174 h 4609730"/>
              <a:gd name="connsiteX148" fmla="*/ 884185 w 12547487"/>
              <a:gd name="connsiteY148" fmla="*/ 1220424 h 4609730"/>
              <a:gd name="connsiteX149" fmla="*/ 885322 w 12547487"/>
              <a:gd name="connsiteY149" fmla="*/ 1219281 h 4609730"/>
              <a:gd name="connsiteX150" fmla="*/ 898394 w 12547487"/>
              <a:gd name="connsiteY150" fmla="*/ 1212995 h 4609730"/>
              <a:gd name="connsiteX151" fmla="*/ 929382 w 12547487"/>
              <a:gd name="connsiteY151" fmla="*/ 1210940 h 4609730"/>
              <a:gd name="connsiteX152" fmla="*/ 947390 w 12547487"/>
              <a:gd name="connsiteY152" fmla="*/ 1206207 h 4609730"/>
              <a:gd name="connsiteX153" fmla="*/ 1002063 w 12547487"/>
              <a:gd name="connsiteY153" fmla="*/ 1161717 h 4609730"/>
              <a:gd name="connsiteX154" fmla="*/ 1054722 w 12547487"/>
              <a:gd name="connsiteY154" fmla="*/ 1133875 h 4609730"/>
              <a:gd name="connsiteX155" fmla="*/ 1123316 w 12547487"/>
              <a:gd name="connsiteY155" fmla="*/ 1104293 h 4609730"/>
              <a:gd name="connsiteX156" fmla="*/ 1201636 w 12547487"/>
              <a:gd name="connsiteY156" fmla="*/ 1106918 h 4609730"/>
              <a:gd name="connsiteX157" fmla="*/ 1197346 w 12547487"/>
              <a:gd name="connsiteY157" fmla="*/ 1104046 h 4609730"/>
              <a:gd name="connsiteX158" fmla="*/ 1249032 w 12547487"/>
              <a:gd name="connsiteY158" fmla="*/ 1069442 h 4609730"/>
              <a:gd name="connsiteX0" fmla="*/ 1249032 w 12547487"/>
              <a:gd name="connsiteY0" fmla="*/ 1069442 h 4609730"/>
              <a:gd name="connsiteX1" fmla="*/ 1364765 w 12547487"/>
              <a:gd name="connsiteY1" fmla="*/ 1046241 h 4609730"/>
              <a:gd name="connsiteX2" fmla="*/ 1364788 w 12547487"/>
              <a:gd name="connsiteY2" fmla="*/ 1046227 h 4609730"/>
              <a:gd name="connsiteX3" fmla="*/ 1364871 w 12547487"/>
              <a:gd name="connsiteY3" fmla="*/ 1046219 h 4609730"/>
              <a:gd name="connsiteX4" fmla="*/ 1855056 w 12547487"/>
              <a:gd name="connsiteY4" fmla="*/ 1015146 h 4609730"/>
              <a:gd name="connsiteX5" fmla="*/ 2461080 w 12547487"/>
              <a:gd name="connsiteY5" fmla="*/ 1069442 h 4609730"/>
              <a:gd name="connsiteX6" fmla="*/ 2480769 w 12547487"/>
              <a:gd name="connsiteY6" fmla="*/ 1082624 h 4609730"/>
              <a:gd name="connsiteX7" fmla="*/ 2513615 w 12547487"/>
              <a:gd name="connsiteY7" fmla="*/ 1079209 h 4609730"/>
              <a:gd name="connsiteX8" fmla="*/ 2883110 w 12547487"/>
              <a:gd name="connsiteY8" fmla="*/ 1082703 h 4609730"/>
              <a:gd name="connsiteX9" fmla="*/ 3067466 w 12547487"/>
              <a:gd name="connsiteY9" fmla="*/ 1017777 h 4609730"/>
              <a:gd name="connsiteX10" fmla="*/ 3142515 w 12547487"/>
              <a:gd name="connsiteY10" fmla="*/ 1004553 h 4609730"/>
              <a:gd name="connsiteX11" fmla="*/ 3153472 w 12547487"/>
              <a:gd name="connsiteY11" fmla="*/ 1011470 h 4609730"/>
              <a:gd name="connsiteX12" fmla="*/ 3256916 w 12547487"/>
              <a:gd name="connsiteY12" fmla="*/ 958732 h 4609730"/>
              <a:gd name="connsiteX13" fmla="*/ 3409231 w 12547487"/>
              <a:gd name="connsiteY13" fmla="*/ 951564 h 4609730"/>
              <a:gd name="connsiteX14" fmla="*/ 3524347 w 12547487"/>
              <a:gd name="connsiteY14" fmla="*/ 957376 h 4609730"/>
              <a:gd name="connsiteX15" fmla="*/ 3588810 w 12547487"/>
              <a:gd name="connsiteY15" fmla="*/ 955789 h 4609730"/>
              <a:gd name="connsiteX16" fmla="*/ 3635816 w 12547487"/>
              <a:gd name="connsiteY16" fmla="*/ 960010 h 4609730"/>
              <a:gd name="connsiteX17" fmla="*/ 3754941 w 12547487"/>
              <a:gd name="connsiteY17" fmla="*/ 941825 h 4609730"/>
              <a:gd name="connsiteX18" fmla="*/ 3952184 w 12547487"/>
              <a:gd name="connsiteY18" fmla="*/ 899594 h 4609730"/>
              <a:gd name="connsiteX19" fmla="*/ 4101714 w 12547487"/>
              <a:gd name="connsiteY19" fmla="*/ 917531 h 4609730"/>
              <a:gd name="connsiteX20" fmla="*/ 4177560 w 12547487"/>
              <a:gd name="connsiteY20" fmla="*/ 878696 h 4609730"/>
              <a:gd name="connsiteX21" fmla="*/ 4269581 w 12547487"/>
              <a:gd name="connsiteY21" fmla="*/ 877016 h 4609730"/>
              <a:gd name="connsiteX22" fmla="*/ 4619969 w 12547487"/>
              <a:gd name="connsiteY22" fmla="*/ 798815 h 4609730"/>
              <a:gd name="connsiteX23" fmla="*/ 4808566 w 12547487"/>
              <a:gd name="connsiteY23" fmla="*/ 781686 h 4609730"/>
              <a:gd name="connsiteX24" fmla="*/ 4875311 w 12547487"/>
              <a:gd name="connsiteY24" fmla="*/ 729496 h 4609730"/>
              <a:gd name="connsiteX25" fmla="*/ 4875123 w 12547487"/>
              <a:gd name="connsiteY25" fmla="*/ 726137 h 4609730"/>
              <a:gd name="connsiteX26" fmla="*/ 4879961 w 12547487"/>
              <a:gd name="connsiteY26" fmla="*/ 724303 h 4609730"/>
              <a:gd name="connsiteX27" fmla="*/ 4884283 w 12547487"/>
              <a:gd name="connsiteY27" fmla="*/ 726177 h 4609730"/>
              <a:gd name="connsiteX28" fmla="*/ 4890066 w 12547487"/>
              <a:gd name="connsiteY28" fmla="*/ 724037 h 4609730"/>
              <a:gd name="connsiteX29" fmla="*/ 4905872 w 12547487"/>
              <a:gd name="connsiteY29" fmla="*/ 719096 h 4609730"/>
              <a:gd name="connsiteX30" fmla="*/ 4911186 w 12547487"/>
              <a:gd name="connsiteY30" fmla="*/ 711907 h 4609730"/>
              <a:gd name="connsiteX31" fmla="*/ 4991897 w 12547487"/>
              <a:gd name="connsiteY31" fmla="*/ 697771 h 4609730"/>
              <a:gd name="connsiteX32" fmla="*/ 5024303 w 12547487"/>
              <a:gd name="connsiteY32" fmla="*/ 701951 h 4609730"/>
              <a:gd name="connsiteX33" fmla="*/ 5084207 w 12547487"/>
              <a:gd name="connsiteY33" fmla="*/ 682157 h 4609730"/>
              <a:gd name="connsiteX34" fmla="*/ 5184351 w 12547487"/>
              <a:gd name="connsiteY34" fmla="*/ 683463 h 4609730"/>
              <a:gd name="connsiteX35" fmla="*/ 5321507 w 12547487"/>
              <a:gd name="connsiteY35" fmla="*/ 719959 h 4609730"/>
              <a:gd name="connsiteX36" fmla="*/ 5391160 w 12547487"/>
              <a:gd name="connsiteY36" fmla="*/ 750959 h 4609730"/>
              <a:gd name="connsiteX37" fmla="*/ 5487125 w 12547487"/>
              <a:gd name="connsiteY37" fmla="*/ 772309 h 4609730"/>
              <a:gd name="connsiteX38" fmla="*/ 5643542 w 12547487"/>
              <a:gd name="connsiteY38" fmla="*/ 765979 h 4609730"/>
              <a:gd name="connsiteX39" fmla="*/ 5706451 w 12547487"/>
              <a:gd name="connsiteY39" fmla="*/ 766820 h 4609730"/>
              <a:gd name="connsiteX40" fmla="*/ 5762858 w 12547487"/>
              <a:gd name="connsiteY40" fmla="*/ 755247 h 4609730"/>
              <a:gd name="connsiteX41" fmla="*/ 5767471 w 12547487"/>
              <a:gd name="connsiteY41" fmla="*/ 796958 h 4609730"/>
              <a:gd name="connsiteX42" fmla="*/ 5824432 w 12547487"/>
              <a:gd name="connsiteY42" fmla="*/ 807810 h 4609730"/>
              <a:gd name="connsiteX43" fmla="*/ 5891463 w 12547487"/>
              <a:gd name="connsiteY43" fmla="*/ 836999 h 4609730"/>
              <a:gd name="connsiteX44" fmla="*/ 6056609 w 12547487"/>
              <a:gd name="connsiteY44" fmla="*/ 867466 h 4609730"/>
              <a:gd name="connsiteX45" fmla="*/ 6083954 w 12547487"/>
              <a:gd name="connsiteY45" fmla="*/ 886737 h 4609730"/>
              <a:gd name="connsiteX46" fmla="*/ 6123446 w 12547487"/>
              <a:gd name="connsiteY46" fmla="*/ 906272 h 4609730"/>
              <a:gd name="connsiteX47" fmla="*/ 6279213 w 12547487"/>
              <a:gd name="connsiteY47" fmla="*/ 941922 h 4609730"/>
              <a:gd name="connsiteX48" fmla="*/ 6417146 w 12547487"/>
              <a:gd name="connsiteY48" fmla="*/ 928318 h 4609730"/>
              <a:gd name="connsiteX49" fmla="*/ 6634850 w 12547487"/>
              <a:gd name="connsiteY49" fmla="*/ 900508 h 4609730"/>
              <a:gd name="connsiteX50" fmla="*/ 6671363 w 12547487"/>
              <a:gd name="connsiteY50" fmla="*/ 894080 h 4609730"/>
              <a:gd name="connsiteX51" fmla="*/ 6703400 w 12547487"/>
              <a:gd name="connsiteY51" fmla="*/ 902889 h 4609730"/>
              <a:gd name="connsiteX52" fmla="*/ 6711400 w 12547487"/>
              <a:gd name="connsiteY52" fmla="*/ 917430 h 4609730"/>
              <a:gd name="connsiteX53" fmla="*/ 6731586 w 12547487"/>
              <a:gd name="connsiteY53" fmla="*/ 916196 h 4609730"/>
              <a:gd name="connsiteX54" fmla="*/ 6737090 w 12547487"/>
              <a:gd name="connsiteY54" fmla="*/ 918862 h 4609730"/>
              <a:gd name="connsiteX55" fmla="*/ 6832245 w 12547487"/>
              <a:gd name="connsiteY55" fmla="*/ 882994 h 4609730"/>
              <a:gd name="connsiteX56" fmla="*/ 6913429 w 12547487"/>
              <a:gd name="connsiteY56" fmla="*/ 884954 h 4609730"/>
              <a:gd name="connsiteX57" fmla="*/ 7216421 w 12547487"/>
              <a:gd name="connsiteY57" fmla="*/ 796969 h 4609730"/>
              <a:gd name="connsiteX58" fmla="*/ 7376080 w 12547487"/>
              <a:gd name="connsiteY58" fmla="*/ 746472 h 4609730"/>
              <a:gd name="connsiteX59" fmla="*/ 7625639 w 12547487"/>
              <a:gd name="connsiteY59" fmla="*/ 716373 h 4609730"/>
              <a:gd name="connsiteX60" fmla="*/ 7756911 w 12547487"/>
              <a:gd name="connsiteY60" fmla="*/ 650604 h 4609730"/>
              <a:gd name="connsiteX61" fmla="*/ 7868519 w 12547487"/>
              <a:gd name="connsiteY61" fmla="*/ 616503 h 4609730"/>
              <a:gd name="connsiteX62" fmla="*/ 7872351 w 12547487"/>
              <a:gd name="connsiteY62" fmla="*/ 607157 h 4609730"/>
              <a:gd name="connsiteX63" fmla="*/ 7889820 w 12547487"/>
              <a:gd name="connsiteY63" fmla="*/ 599187 h 4609730"/>
              <a:gd name="connsiteX64" fmla="*/ 7989035 w 12547487"/>
              <a:gd name="connsiteY64" fmla="*/ 585180 h 4609730"/>
              <a:gd name="connsiteX65" fmla="*/ 8078927 w 12547487"/>
              <a:gd name="connsiteY65" fmla="*/ 574018 h 4609730"/>
              <a:gd name="connsiteX66" fmla="*/ 8171367 w 12547487"/>
              <a:gd name="connsiteY66" fmla="*/ 587956 h 4609730"/>
              <a:gd name="connsiteX67" fmla="*/ 8182680 w 12547487"/>
              <a:gd name="connsiteY67" fmla="*/ 584528 h 4609730"/>
              <a:gd name="connsiteX68" fmla="*/ 8183080 w 12547487"/>
              <a:gd name="connsiteY68" fmla="*/ 585096 h 4609730"/>
              <a:gd name="connsiteX69" fmla="*/ 8195361 w 12547487"/>
              <a:gd name="connsiteY69" fmla="*/ 582747 h 4609730"/>
              <a:gd name="connsiteX70" fmla="*/ 8203309 w 12547487"/>
              <a:gd name="connsiteY70" fmla="*/ 578279 h 4609730"/>
              <a:gd name="connsiteX71" fmla="*/ 8291217 w 12547487"/>
              <a:gd name="connsiteY71" fmla="*/ 567936 h 4609730"/>
              <a:gd name="connsiteX72" fmla="*/ 8397600 w 12547487"/>
              <a:gd name="connsiteY72" fmla="*/ 573764 h 4609730"/>
              <a:gd name="connsiteX73" fmla="*/ 8585817 w 12547487"/>
              <a:gd name="connsiteY73" fmla="*/ 528544 h 4609730"/>
              <a:gd name="connsiteX74" fmla="*/ 8597214 w 12547487"/>
              <a:gd name="connsiteY74" fmla="*/ 527540 h 4609730"/>
              <a:gd name="connsiteX75" fmla="*/ 8620277 w 12547487"/>
              <a:gd name="connsiteY75" fmla="*/ 529838 h 4609730"/>
              <a:gd name="connsiteX76" fmla="*/ 8750279 w 12547487"/>
              <a:gd name="connsiteY76" fmla="*/ 514355 h 4609730"/>
              <a:gd name="connsiteX77" fmla="*/ 8770952 w 12547487"/>
              <a:gd name="connsiteY77" fmla="*/ 531568 h 4609730"/>
              <a:gd name="connsiteX78" fmla="*/ 8776056 w 12547487"/>
              <a:gd name="connsiteY78" fmla="*/ 533522 h 4609730"/>
              <a:gd name="connsiteX79" fmla="*/ 8777497 w 12547487"/>
              <a:gd name="connsiteY79" fmla="*/ 532217 h 4609730"/>
              <a:gd name="connsiteX80" fmla="*/ 8801322 w 12547487"/>
              <a:gd name="connsiteY80" fmla="*/ 525101 h 4609730"/>
              <a:gd name="connsiteX81" fmla="*/ 8851058 w 12547487"/>
              <a:gd name="connsiteY81" fmla="*/ 487661 h 4609730"/>
              <a:gd name="connsiteX82" fmla="*/ 8911397 w 12547487"/>
              <a:gd name="connsiteY82" fmla="*/ 440878 h 4609730"/>
              <a:gd name="connsiteX83" fmla="*/ 8960165 w 12547487"/>
              <a:gd name="connsiteY83" fmla="*/ 426167 h 4609730"/>
              <a:gd name="connsiteX84" fmla="*/ 9074520 w 12547487"/>
              <a:gd name="connsiteY84" fmla="*/ 372999 h 4609730"/>
              <a:gd name="connsiteX85" fmla="*/ 9149702 w 12547487"/>
              <a:gd name="connsiteY85" fmla="*/ 344823 h 4609730"/>
              <a:gd name="connsiteX86" fmla="*/ 9151735 w 12547487"/>
              <a:gd name="connsiteY86" fmla="*/ 343693 h 4609730"/>
              <a:gd name="connsiteX87" fmla="*/ 9168799 w 12547487"/>
              <a:gd name="connsiteY87" fmla="*/ 345774 h 4609730"/>
              <a:gd name="connsiteX88" fmla="*/ 9169610 w 12547487"/>
              <a:gd name="connsiteY88" fmla="*/ 354357 h 4609730"/>
              <a:gd name="connsiteX89" fmla="*/ 9184805 w 12547487"/>
              <a:gd name="connsiteY89" fmla="*/ 358617 h 4609730"/>
              <a:gd name="connsiteX90" fmla="*/ 9212783 w 12547487"/>
              <a:gd name="connsiteY90" fmla="*/ 351552 h 4609730"/>
              <a:gd name="connsiteX91" fmla="*/ 9223893 w 12547487"/>
              <a:gd name="connsiteY91" fmla="*/ 353846 h 4609730"/>
              <a:gd name="connsiteX92" fmla="*/ 9227770 w 12547487"/>
              <a:gd name="connsiteY92" fmla="*/ 352887 h 4609730"/>
              <a:gd name="connsiteX93" fmla="*/ 9237095 w 12547487"/>
              <a:gd name="connsiteY93" fmla="*/ 351656 h 4609730"/>
              <a:gd name="connsiteX94" fmla="*/ 9235111 w 12547487"/>
              <a:gd name="connsiteY94" fmla="*/ 346483 h 4609730"/>
              <a:gd name="connsiteX95" fmla="*/ 9280504 w 12547487"/>
              <a:gd name="connsiteY95" fmla="*/ 320358 h 4609730"/>
              <a:gd name="connsiteX96" fmla="*/ 9328601 w 12547487"/>
              <a:gd name="connsiteY96" fmla="*/ 306436 h 4609730"/>
              <a:gd name="connsiteX97" fmla="*/ 9372019 w 12547487"/>
              <a:gd name="connsiteY97" fmla="*/ 272078 h 4609730"/>
              <a:gd name="connsiteX98" fmla="*/ 9452545 w 12547487"/>
              <a:gd name="connsiteY98" fmla="*/ 241860 h 4609730"/>
              <a:gd name="connsiteX99" fmla="*/ 9518291 w 12547487"/>
              <a:gd name="connsiteY99" fmla="*/ 210633 h 4609730"/>
              <a:gd name="connsiteX100" fmla="*/ 9601653 w 12547487"/>
              <a:gd name="connsiteY100" fmla="*/ 194064 h 4609730"/>
              <a:gd name="connsiteX101" fmla="*/ 9756909 w 12547487"/>
              <a:gd name="connsiteY101" fmla="*/ 193391 h 4609730"/>
              <a:gd name="connsiteX102" fmla="*/ 9880369 w 12547487"/>
              <a:gd name="connsiteY102" fmla="*/ 231894 h 4609730"/>
              <a:gd name="connsiteX103" fmla="*/ 9974881 w 12547487"/>
              <a:gd name="connsiteY103" fmla="*/ 256550 h 4609730"/>
              <a:gd name="connsiteX104" fmla="*/ 10025323 w 12547487"/>
              <a:gd name="connsiteY104" fmla="*/ 256596 h 4609730"/>
              <a:gd name="connsiteX105" fmla="*/ 10125155 w 12547487"/>
              <a:gd name="connsiteY105" fmla="*/ 257669 h 4609730"/>
              <a:gd name="connsiteX106" fmla="*/ 10175673 w 12547487"/>
              <a:gd name="connsiteY106" fmla="*/ 229584 h 4609730"/>
              <a:gd name="connsiteX107" fmla="*/ 10234385 w 12547487"/>
              <a:gd name="connsiteY107" fmla="*/ 221010 h 4609730"/>
              <a:gd name="connsiteX108" fmla="*/ 10249898 w 12547487"/>
              <a:gd name="connsiteY108" fmla="*/ 238521 h 4609730"/>
              <a:gd name="connsiteX109" fmla="*/ 10312094 w 12547487"/>
              <a:gd name="connsiteY109" fmla="*/ 223019 h 4609730"/>
              <a:gd name="connsiteX110" fmla="*/ 10406238 w 12547487"/>
              <a:gd name="connsiteY110" fmla="*/ 197367 h 4609730"/>
              <a:gd name="connsiteX111" fmla="*/ 10461019 w 12547487"/>
              <a:gd name="connsiteY111" fmla="*/ 187607 h 4609730"/>
              <a:gd name="connsiteX112" fmla="*/ 10610128 w 12547487"/>
              <a:gd name="connsiteY112" fmla="*/ 155478 h 4609730"/>
              <a:gd name="connsiteX113" fmla="*/ 10759076 w 12547487"/>
              <a:gd name="connsiteY113" fmla="*/ 119129 h 4609730"/>
              <a:gd name="connsiteX114" fmla="*/ 10845042 w 12547487"/>
              <a:gd name="connsiteY114" fmla="*/ 74065 h 4609730"/>
              <a:gd name="connsiteX115" fmla="*/ 10967723 w 12547487"/>
              <a:gd name="connsiteY115" fmla="*/ 46727 h 4609730"/>
              <a:gd name="connsiteX116" fmla="*/ 10987923 w 12547487"/>
              <a:gd name="connsiteY116" fmla="*/ 38704 h 4609730"/>
              <a:gd name="connsiteX117" fmla="*/ 11017061 w 12547487"/>
              <a:gd name="connsiteY117" fmla="*/ 38489 h 4609730"/>
              <a:gd name="connsiteX118" fmla="*/ 11133965 w 12547487"/>
              <a:gd name="connsiteY118" fmla="*/ 38707 h 4609730"/>
              <a:gd name="connsiteX119" fmla="*/ 11227034 w 12547487"/>
              <a:gd name="connsiteY119" fmla="*/ 48621 h 4609730"/>
              <a:gd name="connsiteX120" fmla="*/ 11381469 w 12547487"/>
              <a:gd name="connsiteY120" fmla="*/ 47048 h 4609730"/>
              <a:gd name="connsiteX121" fmla="*/ 11525790 w 12547487"/>
              <a:gd name="connsiteY121" fmla="*/ 92054 h 4609730"/>
              <a:gd name="connsiteX122" fmla="*/ 11637767 w 12547487"/>
              <a:gd name="connsiteY122" fmla="*/ 122688 h 4609730"/>
              <a:gd name="connsiteX123" fmla="*/ 11708024 w 12547487"/>
              <a:gd name="connsiteY123" fmla="*/ 116533 h 4609730"/>
              <a:gd name="connsiteX124" fmla="*/ 11801763 w 12547487"/>
              <a:gd name="connsiteY124" fmla="*/ 117985 h 4609730"/>
              <a:gd name="connsiteX125" fmla="*/ 11948668 w 12547487"/>
              <a:gd name="connsiteY125" fmla="*/ 55392 h 4609730"/>
              <a:gd name="connsiteX126" fmla="*/ 12059612 w 12547487"/>
              <a:gd name="connsiteY126" fmla="*/ 553 h 4609730"/>
              <a:gd name="connsiteX127" fmla="*/ 12090585 w 12547487"/>
              <a:gd name="connsiteY127" fmla="*/ 689 h 4609730"/>
              <a:gd name="connsiteX128" fmla="*/ 12115558 w 12547487"/>
              <a:gd name="connsiteY128" fmla="*/ 0 h 4609730"/>
              <a:gd name="connsiteX129" fmla="*/ 12547487 w 12547487"/>
              <a:gd name="connsiteY129" fmla="*/ 1880654 h 4609730"/>
              <a:gd name="connsiteX130" fmla="*/ 664852 w 12547487"/>
              <a:gd name="connsiteY130" fmla="*/ 4609730 h 4609730"/>
              <a:gd name="connsiteX131" fmla="*/ 0 w 12547487"/>
              <a:gd name="connsiteY131" fmla="*/ 1714905 h 4609730"/>
              <a:gd name="connsiteX132" fmla="*/ 8160 w 12547487"/>
              <a:gd name="connsiteY132" fmla="*/ 1717140 h 4609730"/>
              <a:gd name="connsiteX133" fmla="*/ 62595 w 12547487"/>
              <a:gd name="connsiteY133" fmla="*/ 1734714 h 4609730"/>
              <a:gd name="connsiteX134" fmla="*/ 191892 w 12547487"/>
              <a:gd name="connsiteY134" fmla="*/ 1725794 h 4609730"/>
              <a:gd name="connsiteX135" fmla="*/ 238860 w 12547487"/>
              <a:gd name="connsiteY135" fmla="*/ 1702169 h 4609730"/>
              <a:gd name="connsiteX136" fmla="*/ 329365 w 12547487"/>
              <a:gd name="connsiteY136" fmla="*/ 1660633 h 4609730"/>
              <a:gd name="connsiteX137" fmla="*/ 396208 w 12547487"/>
              <a:gd name="connsiteY137" fmla="*/ 1588889 h 4609730"/>
              <a:gd name="connsiteX138" fmla="*/ 480537 w 12547487"/>
              <a:gd name="connsiteY138" fmla="*/ 1530535 h 4609730"/>
              <a:gd name="connsiteX139" fmla="*/ 493078 w 12547487"/>
              <a:gd name="connsiteY139" fmla="*/ 1531413 h 4609730"/>
              <a:gd name="connsiteX140" fmla="*/ 540222 w 12547487"/>
              <a:gd name="connsiteY140" fmla="*/ 1496202 h 4609730"/>
              <a:gd name="connsiteX141" fmla="*/ 674083 w 12547487"/>
              <a:gd name="connsiteY141" fmla="*/ 1398944 h 4609730"/>
              <a:gd name="connsiteX142" fmla="*/ 749648 w 12547487"/>
              <a:gd name="connsiteY142" fmla="*/ 1302435 h 4609730"/>
              <a:gd name="connsiteX143" fmla="*/ 795249 w 12547487"/>
              <a:gd name="connsiteY143" fmla="*/ 1251068 h 4609730"/>
              <a:gd name="connsiteX144" fmla="*/ 862097 w 12547487"/>
              <a:gd name="connsiteY144" fmla="*/ 1220007 h 4609730"/>
              <a:gd name="connsiteX145" fmla="*/ 877569 w 12547487"/>
              <a:gd name="connsiteY145" fmla="*/ 1223011 h 4609730"/>
              <a:gd name="connsiteX146" fmla="*/ 883467 w 12547487"/>
              <a:gd name="connsiteY146" fmla="*/ 1220174 h 4609730"/>
              <a:gd name="connsiteX147" fmla="*/ 884185 w 12547487"/>
              <a:gd name="connsiteY147" fmla="*/ 1220424 h 4609730"/>
              <a:gd name="connsiteX148" fmla="*/ 885322 w 12547487"/>
              <a:gd name="connsiteY148" fmla="*/ 1219281 h 4609730"/>
              <a:gd name="connsiteX149" fmla="*/ 898394 w 12547487"/>
              <a:gd name="connsiteY149" fmla="*/ 1212995 h 4609730"/>
              <a:gd name="connsiteX150" fmla="*/ 929382 w 12547487"/>
              <a:gd name="connsiteY150" fmla="*/ 1210940 h 4609730"/>
              <a:gd name="connsiteX151" fmla="*/ 947390 w 12547487"/>
              <a:gd name="connsiteY151" fmla="*/ 1206207 h 4609730"/>
              <a:gd name="connsiteX152" fmla="*/ 1002063 w 12547487"/>
              <a:gd name="connsiteY152" fmla="*/ 1161717 h 4609730"/>
              <a:gd name="connsiteX153" fmla="*/ 1054722 w 12547487"/>
              <a:gd name="connsiteY153" fmla="*/ 1133875 h 4609730"/>
              <a:gd name="connsiteX154" fmla="*/ 1123316 w 12547487"/>
              <a:gd name="connsiteY154" fmla="*/ 1104293 h 4609730"/>
              <a:gd name="connsiteX155" fmla="*/ 1201636 w 12547487"/>
              <a:gd name="connsiteY155" fmla="*/ 1106918 h 4609730"/>
              <a:gd name="connsiteX156" fmla="*/ 1197346 w 12547487"/>
              <a:gd name="connsiteY156" fmla="*/ 1104046 h 4609730"/>
              <a:gd name="connsiteX157" fmla="*/ 1249032 w 12547487"/>
              <a:gd name="connsiteY157" fmla="*/ 1069442 h 4609730"/>
              <a:gd name="connsiteX0" fmla="*/ 1249032 w 12547487"/>
              <a:gd name="connsiteY0" fmla="*/ 1069442 h 4609730"/>
              <a:gd name="connsiteX1" fmla="*/ 1364765 w 12547487"/>
              <a:gd name="connsiteY1" fmla="*/ 1046241 h 4609730"/>
              <a:gd name="connsiteX2" fmla="*/ 1364788 w 12547487"/>
              <a:gd name="connsiteY2" fmla="*/ 1046227 h 4609730"/>
              <a:gd name="connsiteX3" fmla="*/ 1473843 w 12547487"/>
              <a:gd name="connsiteY3" fmla="*/ 1066799 h 4609730"/>
              <a:gd name="connsiteX4" fmla="*/ 1855056 w 12547487"/>
              <a:gd name="connsiteY4" fmla="*/ 1015146 h 4609730"/>
              <a:gd name="connsiteX5" fmla="*/ 2461080 w 12547487"/>
              <a:gd name="connsiteY5" fmla="*/ 1069442 h 4609730"/>
              <a:gd name="connsiteX6" fmla="*/ 2480769 w 12547487"/>
              <a:gd name="connsiteY6" fmla="*/ 1082624 h 4609730"/>
              <a:gd name="connsiteX7" fmla="*/ 2513615 w 12547487"/>
              <a:gd name="connsiteY7" fmla="*/ 1079209 h 4609730"/>
              <a:gd name="connsiteX8" fmla="*/ 2883110 w 12547487"/>
              <a:gd name="connsiteY8" fmla="*/ 1082703 h 4609730"/>
              <a:gd name="connsiteX9" fmla="*/ 3067466 w 12547487"/>
              <a:gd name="connsiteY9" fmla="*/ 1017777 h 4609730"/>
              <a:gd name="connsiteX10" fmla="*/ 3142515 w 12547487"/>
              <a:gd name="connsiteY10" fmla="*/ 1004553 h 4609730"/>
              <a:gd name="connsiteX11" fmla="*/ 3153472 w 12547487"/>
              <a:gd name="connsiteY11" fmla="*/ 1011470 h 4609730"/>
              <a:gd name="connsiteX12" fmla="*/ 3256916 w 12547487"/>
              <a:gd name="connsiteY12" fmla="*/ 958732 h 4609730"/>
              <a:gd name="connsiteX13" fmla="*/ 3409231 w 12547487"/>
              <a:gd name="connsiteY13" fmla="*/ 951564 h 4609730"/>
              <a:gd name="connsiteX14" fmla="*/ 3524347 w 12547487"/>
              <a:gd name="connsiteY14" fmla="*/ 957376 h 4609730"/>
              <a:gd name="connsiteX15" fmla="*/ 3588810 w 12547487"/>
              <a:gd name="connsiteY15" fmla="*/ 955789 h 4609730"/>
              <a:gd name="connsiteX16" fmla="*/ 3635816 w 12547487"/>
              <a:gd name="connsiteY16" fmla="*/ 960010 h 4609730"/>
              <a:gd name="connsiteX17" fmla="*/ 3754941 w 12547487"/>
              <a:gd name="connsiteY17" fmla="*/ 941825 h 4609730"/>
              <a:gd name="connsiteX18" fmla="*/ 3952184 w 12547487"/>
              <a:gd name="connsiteY18" fmla="*/ 899594 h 4609730"/>
              <a:gd name="connsiteX19" fmla="*/ 4101714 w 12547487"/>
              <a:gd name="connsiteY19" fmla="*/ 917531 h 4609730"/>
              <a:gd name="connsiteX20" fmla="*/ 4177560 w 12547487"/>
              <a:gd name="connsiteY20" fmla="*/ 878696 h 4609730"/>
              <a:gd name="connsiteX21" fmla="*/ 4269581 w 12547487"/>
              <a:gd name="connsiteY21" fmla="*/ 877016 h 4609730"/>
              <a:gd name="connsiteX22" fmla="*/ 4619969 w 12547487"/>
              <a:gd name="connsiteY22" fmla="*/ 798815 h 4609730"/>
              <a:gd name="connsiteX23" fmla="*/ 4808566 w 12547487"/>
              <a:gd name="connsiteY23" fmla="*/ 781686 h 4609730"/>
              <a:gd name="connsiteX24" fmla="*/ 4875311 w 12547487"/>
              <a:gd name="connsiteY24" fmla="*/ 729496 h 4609730"/>
              <a:gd name="connsiteX25" fmla="*/ 4875123 w 12547487"/>
              <a:gd name="connsiteY25" fmla="*/ 726137 h 4609730"/>
              <a:gd name="connsiteX26" fmla="*/ 4879961 w 12547487"/>
              <a:gd name="connsiteY26" fmla="*/ 724303 h 4609730"/>
              <a:gd name="connsiteX27" fmla="*/ 4884283 w 12547487"/>
              <a:gd name="connsiteY27" fmla="*/ 726177 h 4609730"/>
              <a:gd name="connsiteX28" fmla="*/ 4890066 w 12547487"/>
              <a:gd name="connsiteY28" fmla="*/ 724037 h 4609730"/>
              <a:gd name="connsiteX29" fmla="*/ 4905872 w 12547487"/>
              <a:gd name="connsiteY29" fmla="*/ 719096 h 4609730"/>
              <a:gd name="connsiteX30" fmla="*/ 4911186 w 12547487"/>
              <a:gd name="connsiteY30" fmla="*/ 711907 h 4609730"/>
              <a:gd name="connsiteX31" fmla="*/ 4991897 w 12547487"/>
              <a:gd name="connsiteY31" fmla="*/ 697771 h 4609730"/>
              <a:gd name="connsiteX32" fmla="*/ 5024303 w 12547487"/>
              <a:gd name="connsiteY32" fmla="*/ 701951 h 4609730"/>
              <a:gd name="connsiteX33" fmla="*/ 5084207 w 12547487"/>
              <a:gd name="connsiteY33" fmla="*/ 682157 h 4609730"/>
              <a:gd name="connsiteX34" fmla="*/ 5184351 w 12547487"/>
              <a:gd name="connsiteY34" fmla="*/ 683463 h 4609730"/>
              <a:gd name="connsiteX35" fmla="*/ 5321507 w 12547487"/>
              <a:gd name="connsiteY35" fmla="*/ 719959 h 4609730"/>
              <a:gd name="connsiteX36" fmla="*/ 5391160 w 12547487"/>
              <a:gd name="connsiteY36" fmla="*/ 750959 h 4609730"/>
              <a:gd name="connsiteX37" fmla="*/ 5487125 w 12547487"/>
              <a:gd name="connsiteY37" fmla="*/ 772309 h 4609730"/>
              <a:gd name="connsiteX38" fmla="*/ 5643542 w 12547487"/>
              <a:gd name="connsiteY38" fmla="*/ 765979 h 4609730"/>
              <a:gd name="connsiteX39" fmla="*/ 5706451 w 12547487"/>
              <a:gd name="connsiteY39" fmla="*/ 766820 h 4609730"/>
              <a:gd name="connsiteX40" fmla="*/ 5762858 w 12547487"/>
              <a:gd name="connsiteY40" fmla="*/ 755247 h 4609730"/>
              <a:gd name="connsiteX41" fmla="*/ 5767471 w 12547487"/>
              <a:gd name="connsiteY41" fmla="*/ 796958 h 4609730"/>
              <a:gd name="connsiteX42" fmla="*/ 5824432 w 12547487"/>
              <a:gd name="connsiteY42" fmla="*/ 807810 h 4609730"/>
              <a:gd name="connsiteX43" fmla="*/ 5891463 w 12547487"/>
              <a:gd name="connsiteY43" fmla="*/ 836999 h 4609730"/>
              <a:gd name="connsiteX44" fmla="*/ 6056609 w 12547487"/>
              <a:gd name="connsiteY44" fmla="*/ 867466 h 4609730"/>
              <a:gd name="connsiteX45" fmla="*/ 6083954 w 12547487"/>
              <a:gd name="connsiteY45" fmla="*/ 886737 h 4609730"/>
              <a:gd name="connsiteX46" fmla="*/ 6123446 w 12547487"/>
              <a:gd name="connsiteY46" fmla="*/ 906272 h 4609730"/>
              <a:gd name="connsiteX47" fmla="*/ 6279213 w 12547487"/>
              <a:gd name="connsiteY47" fmla="*/ 941922 h 4609730"/>
              <a:gd name="connsiteX48" fmla="*/ 6417146 w 12547487"/>
              <a:gd name="connsiteY48" fmla="*/ 928318 h 4609730"/>
              <a:gd name="connsiteX49" fmla="*/ 6634850 w 12547487"/>
              <a:gd name="connsiteY49" fmla="*/ 900508 h 4609730"/>
              <a:gd name="connsiteX50" fmla="*/ 6671363 w 12547487"/>
              <a:gd name="connsiteY50" fmla="*/ 894080 h 4609730"/>
              <a:gd name="connsiteX51" fmla="*/ 6703400 w 12547487"/>
              <a:gd name="connsiteY51" fmla="*/ 902889 h 4609730"/>
              <a:gd name="connsiteX52" fmla="*/ 6711400 w 12547487"/>
              <a:gd name="connsiteY52" fmla="*/ 917430 h 4609730"/>
              <a:gd name="connsiteX53" fmla="*/ 6731586 w 12547487"/>
              <a:gd name="connsiteY53" fmla="*/ 916196 h 4609730"/>
              <a:gd name="connsiteX54" fmla="*/ 6737090 w 12547487"/>
              <a:gd name="connsiteY54" fmla="*/ 918862 h 4609730"/>
              <a:gd name="connsiteX55" fmla="*/ 6832245 w 12547487"/>
              <a:gd name="connsiteY55" fmla="*/ 882994 h 4609730"/>
              <a:gd name="connsiteX56" fmla="*/ 6913429 w 12547487"/>
              <a:gd name="connsiteY56" fmla="*/ 884954 h 4609730"/>
              <a:gd name="connsiteX57" fmla="*/ 7216421 w 12547487"/>
              <a:gd name="connsiteY57" fmla="*/ 796969 h 4609730"/>
              <a:gd name="connsiteX58" fmla="*/ 7376080 w 12547487"/>
              <a:gd name="connsiteY58" fmla="*/ 746472 h 4609730"/>
              <a:gd name="connsiteX59" fmla="*/ 7625639 w 12547487"/>
              <a:gd name="connsiteY59" fmla="*/ 716373 h 4609730"/>
              <a:gd name="connsiteX60" fmla="*/ 7756911 w 12547487"/>
              <a:gd name="connsiteY60" fmla="*/ 650604 h 4609730"/>
              <a:gd name="connsiteX61" fmla="*/ 7868519 w 12547487"/>
              <a:gd name="connsiteY61" fmla="*/ 616503 h 4609730"/>
              <a:gd name="connsiteX62" fmla="*/ 7872351 w 12547487"/>
              <a:gd name="connsiteY62" fmla="*/ 607157 h 4609730"/>
              <a:gd name="connsiteX63" fmla="*/ 7889820 w 12547487"/>
              <a:gd name="connsiteY63" fmla="*/ 599187 h 4609730"/>
              <a:gd name="connsiteX64" fmla="*/ 7989035 w 12547487"/>
              <a:gd name="connsiteY64" fmla="*/ 585180 h 4609730"/>
              <a:gd name="connsiteX65" fmla="*/ 8078927 w 12547487"/>
              <a:gd name="connsiteY65" fmla="*/ 574018 h 4609730"/>
              <a:gd name="connsiteX66" fmla="*/ 8171367 w 12547487"/>
              <a:gd name="connsiteY66" fmla="*/ 587956 h 4609730"/>
              <a:gd name="connsiteX67" fmla="*/ 8182680 w 12547487"/>
              <a:gd name="connsiteY67" fmla="*/ 584528 h 4609730"/>
              <a:gd name="connsiteX68" fmla="*/ 8183080 w 12547487"/>
              <a:gd name="connsiteY68" fmla="*/ 585096 h 4609730"/>
              <a:gd name="connsiteX69" fmla="*/ 8195361 w 12547487"/>
              <a:gd name="connsiteY69" fmla="*/ 582747 h 4609730"/>
              <a:gd name="connsiteX70" fmla="*/ 8203309 w 12547487"/>
              <a:gd name="connsiteY70" fmla="*/ 578279 h 4609730"/>
              <a:gd name="connsiteX71" fmla="*/ 8291217 w 12547487"/>
              <a:gd name="connsiteY71" fmla="*/ 567936 h 4609730"/>
              <a:gd name="connsiteX72" fmla="*/ 8397600 w 12547487"/>
              <a:gd name="connsiteY72" fmla="*/ 573764 h 4609730"/>
              <a:gd name="connsiteX73" fmla="*/ 8585817 w 12547487"/>
              <a:gd name="connsiteY73" fmla="*/ 528544 h 4609730"/>
              <a:gd name="connsiteX74" fmla="*/ 8597214 w 12547487"/>
              <a:gd name="connsiteY74" fmla="*/ 527540 h 4609730"/>
              <a:gd name="connsiteX75" fmla="*/ 8620277 w 12547487"/>
              <a:gd name="connsiteY75" fmla="*/ 529838 h 4609730"/>
              <a:gd name="connsiteX76" fmla="*/ 8750279 w 12547487"/>
              <a:gd name="connsiteY76" fmla="*/ 514355 h 4609730"/>
              <a:gd name="connsiteX77" fmla="*/ 8770952 w 12547487"/>
              <a:gd name="connsiteY77" fmla="*/ 531568 h 4609730"/>
              <a:gd name="connsiteX78" fmla="*/ 8776056 w 12547487"/>
              <a:gd name="connsiteY78" fmla="*/ 533522 h 4609730"/>
              <a:gd name="connsiteX79" fmla="*/ 8777497 w 12547487"/>
              <a:gd name="connsiteY79" fmla="*/ 532217 h 4609730"/>
              <a:gd name="connsiteX80" fmla="*/ 8801322 w 12547487"/>
              <a:gd name="connsiteY80" fmla="*/ 525101 h 4609730"/>
              <a:gd name="connsiteX81" fmla="*/ 8851058 w 12547487"/>
              <a:gd name="connsiteY81" fmla="*/ 487661 h 4609730"/>
              <a:gd name="connsiteX82" fmla="*/ 8911397 w 12547487"/>
              <a:gd name="connsiteY82" fmla="*/ 440878 h 4609730"/>
              <a:gd name="connsiteX83" fmla="*/ 8960165 w 12547487"/>
              <a:gd name="connsiteY83" fmla="*/ 426167 h 4609730"/>
              <a:gd name="connsiteX84" fmla="*/ 9074520 w 12547487"/>
              <a:gd name="connsiteY84" fmla="*/ 372999 h 4609730"/>
              <a:gd name="connsiteX85" fmla="*/ 9149702 w 12547487"/>
              <a:gd name="connsiteY85" fmla="*/ 344823 h 4609730"/>
              <a:gd name="connsiteX86" fmla="*/ 9151735 w 12547487"/>
              <a:gd name="connsiteY86" fmla="*/ 343693 h 4609730"/>
              <a:gd name="connsiteX87" fmla="*/ 9168799 w 12547487"/>
              <a:gd name="connsiteY87" fmla="*/ 345774 h 4609730"/>
              <a:gd name="connsiteX88" fmla="*/ 9169610 w 12547487"/>
              <a:gd name="connsiteY88" fmla="*/ 354357 h 4609730"/>
              <a:gd name="connsiteX89" fmla="*/ 9184805 w 12547487"/>
              <a:gd name="connsiteY89" fmla="*/ 358617 h 4609730"/>
              <a:gd name="connsiteX90" fmla="*/ 9212783 w 12547487"/>
              <a:gd name="connsiteY90" fmla="*/ 351552 h 4609730"/>
              <a:gd name="connsiteX91" fmla="*/ 9223893 w 12547487"/>
              <a:gd name="connsiteY91" fmla="*/ 353846 h 4609730"/>
              <a:gd name="connsiteX92" fmla="*/ 9227770 w 12547487"/>
              <a:gd name="connsiteY92" fmla="*/ 352887 h 4609730"/>
              <a:gd name="connsiteX93" fmla="*/ 9237095 w 12547487"/>
              <a:gd name="connsiteY93" fmla="*/ 351656 h 4609730"/>
              <a:gd name="connsiteX94" fmla="*/ 9235111 w 12547487"/>
              <a:gd name="connsiteY94" fmla="*/ 346483 h 4609730"/>
              <a:gd name="connsiteX95" fmla="*/ 9280504 w 12547487"/>
              <a:gd name="connsiteY95" fmla="*/ 320358 h 4609730"/>
              <a:gd name="connsiteX96" fmla="*/ 9328601 w 12547487"/>
              <a:gd name="connsiteY96" fmla="*/ 306436 h 4609730"/>
              <a:gd name="connsiteX97" fmla="*/ 9372019 w 12547487"/>
              <a:gd name="connsiteY97" fmla="*/ 272078 h 4609730"/>
              <a:gd name="connsiteX98" fmla="*/ 9452545 w 12547487"/>
              <a:gd name="connsiteY98" fmla="*/ 241860 h 4609730"/>
              <a:gd name="connsiteX99" fmla="*/ 9518291 w 12547487"/>
              <a:gd name="connsiteY99" fmla="*/ 210633 h 4609730"/>
              <a:gd name="connsiteX100" fmla="*/ 9601653 w 12547487"/>
              <a:gd name="connsiteY100" fmla="*/ 194064 h 4609730"/>
              <a:gd name="connsiteX101" fmla="*/ 9756909 w 12547487"/>
              <a:gd name="connsiteY101" fmla="*/ 193391 h 4609730"/>
              <a:gd name="connsiteX102" fmla="*/ 9880369 w 12547487"/>
              <a:gd name="connsiteY102" fmla="*/ 231894 h 4609730"/>
              <a:gd name="connsiteX103" fmla="*/ 9974881 w 12547487"/>
              <a:gd name="connsiteY103" fmla="*/ 256550 h 4609730"/>
              <a:gd name="connsiteX104" fmla="*/ 10025323 w 12547487"/>
              <a:gd name="connsiteY104" fmla="*/ 256596 h 4609730"/>
              <a:gd name="connsiteX105" fmla="*/ 10125155 w 12547487"/>
              <a:gd name="connsiteY105" fmla="*/ 257669 h 4609730"/>
              <a:gd name="connsiteX106" fmla="*/ 10175673 w 12547487"/>
              <a:gd name="connsiteY106" fmla="*/ 229584 h 4609730"/>
              <a:gd name="connsiteX107" fmla="*/ 10234385 w 12547487"/>
              <a:gd name="connsiteY107" fmla="*/ 221010 h 4609730"/>
              <a:gd name="connsiteX108" fmla="*/ 10249898 w 12547487"/>
              <a:gd name="connsiteY108" fmla="*/ 238521 h 4609730"/>
              <a:gd name="connsiteX109" fmla="*/ 10312094 w 12547487"/>
              <a:gd name="connsiteY109" fmla="*/ 223019 h 4609730"/>
              <a:gd name="connsiteX110" fmla="*/ 10406238 w 12547487"/>
              <a:gd name="connsiteY110" fmla="*/ 197367 h 4609730"/>
              <a:gd name="connsiteX111" fmla="*/ 10461019 w 12547487"/>
              <a:gd name="connsiteY111" fmla="*/ 187607 h 4609730"/>
              <a:gd name="connsiteX112" fmla="*/ 10610128 w 12547487"/>
              <a:gd name="connsiteY112" fmla="*/ 155478 h 4609730"/>
              <a:gd name="connsiteX113" fmla="*/ 10759076 w 12547487"/>
              <a:gd name="connsiteY113" fmla="*/ 119129 h 4609730"/>
              <a:gd name="connsiteX114" fmla="*/ 10845042 w 12547487"/>
              <a:gd name="connsiteY114" fmla="*/ 74065 h 4609730"/>
              <a:gd name="connsiteX115" fmla="*/ 10967723 w 12547487"/>
              <a:gd name="connsiteY115" fmla="*/ 46727 h 4609730"/>
              <a:gd name="connsiteX116" fmla="*/ 10987923 w 12547487"/>
              <a:gd name="connsiteY116" fmla="*/ 38704 h 4609730"/>
              <a:gd name="connsiteX117" fmla="*/ 11017061 w 12547487"/>
              <a:gd name="connsiteY117" fmla="*/ 38489 h 4609730"/>
              <a:gd name="connsiteX118" fmla="*/ 11133965 w 12547487"/>
              <a:gd name="connsiteY118" fmla="*/ 38707 h 4609730"/>
              <a:gd name="connsiteX119" fmla="*/ 11227034 w 12547487"/>
              <a:gd name="connsiteY119" fmla="*/ 48621 h 4609730"/>
              <a:gd name="connsiteX120" fmla="*/ 11381469 w 12547487"/>
              <a:gd name="connsiteY120" fmla="*/ 47048 h 4609730"/>
              <a:gd name="connsiteX121" fmla="*/ 11525790 w 12547487"/>
              <a:gd name="connsiteY121" fmla="*/ 92054 h 4609730"/>
              <a:gd name="connsiteX122" fmla="*/ 11637767 w 12547487"/>
              <a:gd name="connsiteY122" fmla="*/ 122688 h 4609730"/>
              <a:gd name="connsiteX123" fmla="*/ 11708024 w 12547487"/>
              <a:gd name="connsiteY123" fmla="*/ 116533 h 4609730"/>
              <a:gd name="connsiteX124" fmla="*/ 11801763 w 12547487"/>
              <a:gd name="connsiteY124" fmla="*/ 117985 h 4609730"/>
              <a:gd name="connsiteX125" fmla="*/ 11948668 w 12547487"/>
              <a:gd name="connsiteY125" fmla="*/ 55392 h 4609730"/>
              <a:gd name="connsiteX126" fmla="*/ 12059612 w 12547487"/>
              <a:gd name="connsiteY126" fmla="*/ 553 h 4609730"/>
              <a:gd name="connsiteX127" fmla="*/ 12090585 w 12547487"/>
              <a:gd name="connsiteY127" fmla="*/ 689 h 4609730"/>
              <a:gd name="connsiteX128" fmla="*/ 12115558 w 12547487"/>
              <a:gd name="connsiteY128" fmla="*/ 0 h 4609730"/>
              <a:gd name="connsiteX129" fmla="*/ 12547487 w 12547487"/>
              <a:gd name="connsiteY129" fmla="*/ 1880654 h 4609730"/>
              <a:gd name="connsiteX130" fmla="*/ 664852 w 12547487"/>
              <a:gd name="connsiteY130" fmla="*/ 4609730 h 4609730"/>
              <a:gd name="connsiteX131" fmla="*/ 0 w 12547487"/>
              <a:gd name="connsiteY131" fmla="*/ 1714905 h 4609730"/>
              <a:gd name="connsiteX132" fmla="*/ 8160 w 12547487"/>
              <a:gd name="connsiteY132" fmla="*/ 1717140 h 4609730"/>
              <a:gd name="connsiteX133" fmla="*/ 62595 w 12547487"/>
              <a:gd name="connsiteY133" fmla="*/ 1734714 h 4609730"/>
              <a:gd name="connsiteX134" fmla="*/ 191892 w 12547487"/>
              <a:gd name="connsiteY134" fmla="*/ 1725794 h 4609730"/>
              <a:gd name="connsiteX135" fmla="*/ 238860 w 12547487"/>
              <a:gd name="connsiteY135" fmla="*/ 1702169 h 4609730"/>
              <a:gd name="connsiteX136" fmla="*/ 329365 w 12547487"/>
              <a:gd name="connsiteY136" fmla="*/ 1660633 h 4609730"/>
              <a:gd name="connsiteX137" fmla="*/ 396208 w 12547487"/>
              <a:gd name="connsiteY137" fmla="*/ 1588889 h 4609730"/>
              <a:gd name="connsiteX138" fmla="*/ 480537 w 12547487"/>
              <a:gd name="connsiteY138" fmla="*/ 1530535 h 4609730"/>
              <a:gd name="connsiteX139" fmla="*/ 493078 w 12547487"/>
              <a:gd name="connsiteY139" fmla="*/ 1531413 h 4609730"/>
              <a:gd name="connsiteX140" fmla="*/ 540222 w 12547487"/>
              <a:gd name="connsiteY140" fmla="*/ 1496202 h 4609730"/>
              <a:gd name="connsiteX141" fmla="*/ 674083 w 12547487"/>
              <a:gd name="connsiteY141" fmla="*/ 1398944 h 4609730"/>
              <a:gd name="connsiteX142" fmla="*/ 749648 w 12547487"/>
              <a:gd name="connsiteY142" fmla="*/ 1302435 h 4609730"/>
              <a:gd name="connsiteX143" fmla="*/ 795249 w 12547487"/>
              <a:gd name="connsiteY143" fmla="*/ 1251068 h 4609730"/>
              <a:gd name="connsiteX144" fmla="*/ 862097 w 12547487"/>
              <a:gd name="connsiteY144" fmla="*/ 1220007 h 4609730"/>
              <a:gd name="connsiteX145" fmla="*/ 877569 w 12547487"/>
              <a:gd name="connsiteY145" fmla="*/ 1223011 h 4609730"/>
              <a:gd name="connsiteX146" fmla="*/ 883467 w 12547487"/>
              <a:gd name="connsiteY146" fmla="*/ 1220174 h 4609730"/>
              <a:gd name="connsiteX147" fmla="*/ 884185 w 12547487"/>
              <a:gd name="connsiteY147" fmla="*/ 1220424 h 4609730"/>
              <a:gd name="connsiteX148" fmla="*/ 885322 w 12547487"/>
              <a:gd name="connsiteY148" fmla="*/ 1219281 h 4609730"/>
              <a:gd name="connsiteX149" fmla="*/ 898394 w 12547487"/>
              <a:gd name="connsiteY149" fmla="*/ 1212995 h 4609730"/>
              <a:gd name="connsiteX150" fmla="*/ 929382 w 12547487"/>
              <a:gd name="connsiteY150" fmla="*/ 1210940 h 4609730"/>
              <a:gd name="connsiteX151" fmla="*/ 947390 w 12547487"/>
              <a:gd name="connsiteY151" fmla="*/ 1206207 h 4609730"/>
              <a:gd name="connsiteX152" fmla="*/ 1002063 w 12547487"/>
              <a:gd name="connsiteY152" fmla="*/ 1161717 h 4609730"/>
              <a:gd name="connsiteX153" fmla="*/ 1054722 w 12547487"/>
              <a:gd name="connsiteY153" fmla="*/ 1133875 h 4609730"/>
              <a:gd name="connsiteX154" fmla="*/ 1123316 w 12547487"/>
              <a:gd name="connsiteY154" fmla="*/ 1104293 h 4609730"/>
              <a:gd name="connsiteX155" fmla="*/ 1201636 w 12547487"/>
              <a:gd name="connsiteY155" fmla="*/ 1106918 h 4609730"/>
              <a:gd name="connsiteX156" fmla="*/ 1197346 w 12547487"/>
              <a:gd name="connsiteY156" fmla="*/ 1104046 h 4609730"/>
              <a:gd name="connsiteX157" fmla="*/ 1249032 w 12547487"/>
              <a:gd name="connsiteY157" fmla="*/ 1069442 h 4609730"/>
              <a:gd name="connsiteX0" fmla="*/ 1197346 w 12547487"/>
              <a:gd name="connsiteY0" fmla="*/ 1104046 h 4609730"/>
              <a:gd name="connsiteX1" fmla="*/ 1364765 w 12547487"/>
              <a:gd name="connsiteY1" fmla="*/ 1046241 h 4609730"/>
              <a:gd name="connsiteX2" fmla="*/ 1364788 w 12547487"/>
              <a:gd name="connsiteY2" fmla="*/ 1046227 h 4609730"/>
              <a:gd name="connsiteX3" fmla="*/ 1473843 w 12547487"/>
              <a:gd name="connsiteY3" fmla="*/ 1066799 h 4609730"/>
              <a:gd name="connsiteX4" fmla="*/ 1855056 w 12547487"/>
              <a:gd name="connsiteY4" fmla="*/ 1015146 h 4609730"/>
              <a:gd name="connsiteX5" fmla="*/ 2461080 w 12547487"/>
              <a:gd name="connsiteY5" fmla="*/ 1069442 h 4609730"/>
              <a:gd name="connsiteX6" fmla="*/ 2480769 w 12547487"/>
              <a:gd name="connsiteY6" fmla="*/ 1082624 h 4609730"/>
              <a:gd name="connsiteX7" fmla="*/ 2513615 w 12547487"/>
              <a:gd name="connsiteY7" fmla="*/ 1079209 h 4609730"/>
              <a:gd name="connsiteX8" fmla="*/ 2883110 w 12547487"/>
              <a:gd name="connsiteY8" fmla="*/ 1082703 h 4609730"/>
              <a:gd name="connsiteX9" fmla="*/ 3067466 w 12547487"/>
              <a:gd name="connsiteY9" fmla="*/ 1017777 h 4609730"/>
              <a:gd name="connsiteX10" fmla="*/ 3142515 w 12547487"/>
              <a:gd name="connsiteY10" fmla="*/ 1004553 h 4609730"/>
              <a:gd name="connsiteX11" fmla="*/ 3153472 w 12547487"/>
              <a:gd name="connsiteY11" fmla="*/ 1011470 h 4609730"/>
              <a:gd name="connsiteX12" fmla="*/ 3256916 w 12547487"/>
              <a:gd name="connsiteY12" fmla="*/ 958732 h 4609730"/>
              <a:gd name="connsiteX13" fmla="*/ 3409231 w 12547487"/>
              <a:gd name="connsiteY13" fmla="*/ 951564 h 4609730"/>
              <a:gd name="connsiteX14" fmla="*/ 3524347 w 12547487"/>
              <a:gd name="connsiteY14" fmla="*/ 957376 h 4609730"/>
              <a:gd name="connsiteX15" fmla="*/ 3588810 w 12547487"/>
              <a:gd name="connsiteY15" fmla="*/ 955789 h 4609730"/>
              <a:gd name="connsiteX16" fmla="*/ 3635816 w 12547487"/>
              <a:gd name="connsiteY16" fmla="*/ 960010 h 4609730"/>
              <a:gd name="connsiteX17" fmla="*/ 3754941 w 12547487"/>
              <a:gd name="connsiteY17" fmla="*/ 941825 h 4609730"/>
              <a:gd name="connsiteX18" fmla="*/ 3952184 w 12547487"/>
              <a:gd name="connsiteY18" fmla="*/ 899594 h 4609730"/>
              <a:gd name="connsiteX19" fmla="*/ 4101714 w 12547487"/>
              <a:gd name="connsiteY19" fmla="*/ 917531 h 4609730"/>
              <a:gd name="connsiteX20" fmla="*/ 4177560 w 12547487"/>
              <a:gd name="connsiteY20" fmla="*/ 878696 h 4609730"/>
              <a:gd name="connsiteX21" fmla="*/ 4269581 w 12547487"/>
              <a:gd name="connsiteY21" fmla="*/ 877016 h 4609730"/>
              <a:gd name="connsiteX22" fmla="*/ 4619969 w 12547487"/>
              <a:gd name="connsiteY22" fmla="*/ 798815 h 4609730"/>
              <a:gd name="connsiteX23" fmla="*/ 4808566 w 12547487"/>
              <a:gd name="connsiteY23" fmla="*/ 781686 h 4609730"/>
              <a:gd name="connsiteX24" fmla="*/ 4875311 w 12547487"/>
              <a:gd name="connsiteY24" fmla="*/ 729496 h 4609730"/>
              <a:gd name="connsiteX25" fmla="*/ 4875123 w 12547487"/>
              <a:gd name="connsiteY25" fmla="*/ 726137 h 4609730"/>
              <a:gd name="connsiteX26" fmla="*/ 4879961 w 12547487"/>
              <a:gd name="connsiteY26" fmla="*/ 724303 h 4609730"/>
              <a:gd name="connsiteX27" fmla="*/ 4884283 w 12547487"/>
              <a:gd name="connsiteY27" fmla="*/ 726177 h 4609730"/>
              <a:gd name="connsiteX28" fmla="*/ 4890066 w 12547487"/>
              <a:gd name="connsiteY28" fmla="*/ 724037 h 4609730"/>
              <a:gd name="connsiteX29" fmla="*/ 4905872 w 12547487"/>
              <a:gd name="connsiteY29" fmla="*/ 719096 h 4609730"/>
              <a:gd name="connsiteX30" fmla="*/ 4911186 w 12547487"/>
              <a:gd name="connsiteY30" fmla="*/ 711907 h 4609730"/>
              <a:gd name="connsiteX31" fmla="*/ 4991897 w 12547487"/>
              <a:gd name="connsiteY31" fmla="*/ 697771 h 4609730"/>
              <a:gd name="connsiteX32" fmla="*/ 5024303 w 12547487"/>
              <a:gd name="connsiteY32" fmla="*/ 701951 h 4609730"/>
              <a:gd name="connsiteX33" fmla="*/ 5084207 w 12547487"/>
              <a:gd name="connsiteY33" fmla="*/ 682157 h 4609730"/>
              <a:gd name="connsiteX34" fmla="*/ 5184351 w 12547487"/>
              <a:gd name="connsiteY34" fmla="*/ 683463 h 4609730"/>
              <a:gd name="connsiteX35" fmla="*/ 5321507 w 12547487"/>
              <a:gd name="connsiteY35" fmla="*/ 719959 h 4609730"/>
              <a:gd name="connsiteX36" fmla="*/ 5391160 w 12547487"/>
              <a:gd name="connsiteY36" fmla="*/ 750959 h 4609730"/>
              <a:gd name="connsiteX37" fmla="*/ 5487125 w 12547487"/>
              <a:gd name="connsiteY37" fmla="*/ 772309 h 4609730"/>
              <a:gd name="connsiteX38" fmla="*/ 5643542 w 12547487"/>
              <a:gd name="connsiteY38" fmla="*/ 765979 h 4609730"/>
              <a:gd name="connsiteX39" fmla="*/ 5706451 w 12547487"/>
              <a:gd name="connsiteY39" fmla="*/ 766820 h 4609730"/>
              <a:gd name="connsiteX40" fmla="*/ 5762858 w 12547487"/>
              <a:gd name="connsiteY40" fmla="*/ 755247 h 4609730"/>
              <a:gd name="connsiteX41" fmla="*/ 5767471 w 12547487"/>
              <a:gd name="connsiteY41" fmla="*/ 796958 h 4609730"/>
              <a:gd name="connsiteX42" fmla="*/ 5824432 w 12547487"/>
              <a:gd name="connsiteY42" fmla="*/ 807810 h 4609730"/>
              <a:gd name="connsiteX43" fmla="*/ 5891463 w 12547487"/>
              <a:gd name="connsiteY43" fmla="*/ 836999 h 4609730"/>
              <a:gd name="connsiteX44" fmla="*/ 6056609 w 12547487"/>
              <a:gd name="connsiteY44" fmla="*/ 867466 h 4609730"/>
              <a:gd name="connsiteX45" fmla="*/ 6083954 w 12547487"/>
              <a:gd name="connsiteY45" fmla="*/ 886737 h 4609730"/>
              <a:gd name="connsiteX46" fmla="*/ 6123446 w 12547487"/>
              <a:gd name="connsiteY46" fmla="*/ 906272 h 4609730"/>
              <a:gd name="connsiteX47" fmla="*/ 6279213 w 12547487"/>
              <a:gd name="connsiteY47" fmla="*/ 941922 h 4609730"/>
              <a:gd name="connsiteX48" fmla="*/ 6417146 w 12547487"/>
              <a:gd name="connsiteY48" fmla="*/ 928318 h 4609730"/>
              <a:gd name="connsiteX49" fmla="*/ 6634850 w 12547487"/>
              <a:gd name="connsiteY49" fmla="*/ 900508 h 4609730"/>
              <a:gd name="connsiteX50" fmla="*/ 6671363 w 12547487"/>
              <a:gd name="connsiteY50" fmla="*/ 894080 h 4609730"/>
              <a:gd name="connsiteX51" fmla="*/ 6703400 w 12547487"/>
              <a:gd name="connsiteY51" fmla="*/ 902889 h 4609730"/>
              <a:gd name="connsiteX52" fmla="*/ 6711400 w 12547487"/>
              <a:gd name="connsiteY52" fmla="*/ 917430 h 4609730"/>
              <a:gd name="connsiteX53" fmla="*/ 6731586 w 12547487"/>
              <a:gd name="connsiteY53" fmla="*/ 916196 h 4609730"/>
              <a:gd name="connsiteX54" fmla="*/ 6737090 w 12547487"/>
              <a:gd name="connsiteY54" fmla="*/ 918862 h 4609730"/>
              <a:gd name="connsiteX55" fmla="*/ 6832245 w 12547487"/>
              <a:gd name="connsiteY55" fmla="*/ 882994 h 4609730"/>
              <a:gd name="connsiteX56" fmla="*/ 6913429 w 12547487"/>
              <a:gd name="connsiteY56" fmla="*/ 884954 h 4609730"/>
              <a:gd name="connsiteX57" fmla="*/ 7216421 w 12547487"/>
              <a:gd name="connsiteY57" fmla="*/ 796969 h 4609730"/>
              <a:gd name="connsiteX58" fmla="*/ 7376080 w 12547487"/>
              <a:gd name="connsiteY58" fmla="*/ 746472 h 4609730"/>
              <a:gd name="connsiteX59" fmla="*/ 7625639 w 12547487"/>
              <a:gd name="connsiteY59" fmla="*/ 716373 h 4609730"/>
              <a:gd name="connsiteX60" fmla="*/ 7756911 w 12547487"/>
              <a:gd name="connsiteY60" fmla="*/ 650604 h 4609730"/>
              <a:gd name="connsiteX61" fmla="*/ 7868519 w 12547487"/>
              <a:gd name="connsiteY61" fmla="*/ 616503 h 4609730"/>
              <a:gd name="connsiteX62" fmla="*/ 7872351 w 12547487"/>
              <a:gd name="connsiteY62" fmla="*/ 607157 h 4609730"/>
              <a:gd name="connsiteX63" fmla="*/ 7889820 w 12547487"/>
              <a:gd name="connsiteY63" fmla="*/ 599187 h 4609730"/>
              <a:gd name="connsiteX64" fmla="*/ 7989035 w 12547487"/>
              <a:gd name="connsiteY64" fmla="*/ 585180 h 4609730"/>
              <a:gd name="connsiteX65" fmla="*/ 8078927 w 12547487"/>
              <a:gd name="connsiteY65" fmla="*/ 574018 h 4609730"/>
              <a:gd name="connsiteX66" fmla="*/ 8171367 w 12547487"/>
              <a:gd name="connsiteY66" fmla="*/ 587956 h 4609730"/>
              <a:gd name="connsiteX67" fmla="*/ 8182680 w 12547487"/>
              <a:gd name="connsiteY67" fmla="*/ 584528 h 4609730"/>
              <a:gd name="connsiteX68" fmla="*/ 8183080 w 12547487"/>
              <a:gd name="connsiteY68" fmla="*/ 585096 h 4609730"/>
              <a:gd name="connsiteX69" fmla="*/ 8195361 w 12547487"/>
              <a:gd name="connsiteY69" fmla="*/ 582747 h 4609730"/>
              <a:gd name="connsiteX70" fmla="*/ 8203309 w 12547487"/>
              <a:gd name="connsiteY70" fmla="*/ 578279 h 4609730"/>
              <a:gd name="connsiteX71" fmla="*/ 8291217 w 12547487"/>
              <a:gd name="connsiteY71" fmla="*/ 567936 h 4609730"/>
              <a:gd name="connsiteX72" fmla="*/ 8397600 w 12547487"/>
              <a:gd name="connsiteY72" fmla="*/ 573764 h 4609730"/>
              <a:gd name="connsiteX73" fmla="*/ 8585817 w 12547487"/>
              <a:gd name="connsiteY73" fmla="*/ 528544 h 4609730"/>
              <a:gd name="connsiteX74" fmla="*/ 8597214 w 12547487"/>
              <a:gd name="connsiteY74" fmla="*/ 527540 h 4609730"/>
              <a:gd name="connsiteX75" fmla="*/ 8620277 w 12547487"/>
              <a:gd name="connsiteY75" fmla="*/ 529838 h 4609730"/>
              <a:gd name="connsiteX76" fmla="*/ 8750279 w 12547487"/>
              <a:gd name="connsiteY76" fmla="*/ 514355 h 4609730"/>
              <a:gd name="connsiteX77" fmla="*/ 8770952 w 12547487"/>
              <a:gd name="connsiteY77" fmla="*/ 531568 h 4609730"/>
              <a:gd name="connsiteX78" fmla="*/ 8776056 w 12547487"/>
              <a:gd name="connsiteY78" fmla="*/ 533522 h 4609730"/>
              <a:gd name="connsiteX79" fmla="*/ 8777497 w 12547487"/>
              <a:gd name="connsiteY79" fmla="*/ 532217 h 4609730"/>
              <a:gd name="connsiteX80" fmla="*/ 8801322 w 12547487"/>
              <a:gd name="connsiteY80" fmla="*/ 525101 h 4609730"/>
              <a:gd name="connsiteX81" fmla="*/ 8851058 w 12547487"/>
              <a:gd name="connsiteY81" fmla="*/ 487661 h 4609730"/>
              <a:gd name="connsiteX82" fmla="*/ 8911397 w 12547487"/>
              <a:gd name="connsiteY82" fmla="*/ 440878 h 4609730"/>
              <a:gd name="connsiteX83" fmla="*/ 8960165 w 12547487"/>
              <a:gd name="connsiteY83" fmla="*/ 426167 h 4609730"/>
              <a:gd name="connsiteX84" fmla="*/ 9074520 w 12547487"/>
              <a:gd name="connsiteY84" fmla="*/ 372999 h 4609730"/>
              <a:gd name="connsiteX85" fmla="*/ 9149702 w 12547487"/>
              <a:gd name="connsiteY85" fmla="*/ 344823 h 4609730"/>
              <a:gd name="connsiteX86" fmla="*/ 9151735 w 12547487"/>
              <a:gd name="connsiteY86" fmla="*/ 343693 h 4609730"/>
              <a:gd name="connsiteX87" fmla="*/ 9168799 w 12547487"/>
              <a:gd name="connsiteY87" fmla="*/ 345774 h 4609730"/>
              <a:gd name="connsiteX88" fmla="*/ 9169610 w 12547487"/>
              <a:gd name="connsiteY88" fmla="*/ 354357 h 4609730"/>
              <a:gd name="connsiteX89" fmla="*/ 9184805 w 12547487"/>
              <a:gd name="connsiteY89" fmla="*/ 358617 h 4609730"/>
              <a:gd name="connsiteX90" fmla="*/ 9212783 w 12547487"/>
              <a:gd name="connsiteY90" fmla="*/ 351552 h 4609730"/>
              <a:gd name="connsiteX91" fmla="*/ 9223893 w 12547487"/>
              <a:gd name="connsiteY91" fmla="*/ 353846 h 4609730"/>
              <a:gd name="connsiteX92" fmla="*/ 9227770 w 12547487"/>
              <a:gd name="connsiteY92" fmla="*/ 352887 h 4609730"/>
              <a:gd name="connsiteX93" fmla="*/ 9237095 w 12547487"/>
              <a:gd name="connsiteY93" fmla="*/ 351656 h 4609730"/>
              <a:gd name="connsiteX94" fmla="*/ 9235111 w 12547487"/>
              <a:gd name="connsiteY94" fmla="*/ 346483 h 4609730"/>
              <a:gd name="connsiteX95" fmla="*/ 9280504 w 12547487"/>
              <a:gd name="connsiteY95" fmla="*/ 320358 h 4609730"/>
              <a:gd name="connsiteX96" fmla="*/ 9328601 w 12547487"/>
              <a:gd name="connsiteY96" fmla="*/ 306436 h 4609730"/>
              <a:gd name="connsiteX97" fmla="*/ 9372019 w 12547487"/>
              <a:gd name="connsiteY97" fmla="*/ 272078 h 4609730"/>
              <a:gd name="connsiteX98" fmla="*/ 9452545 w 12547487"/>
              <a:gd name="connsiteY98" fmla="*/ 241860 h 4609730"/>
              <a:gd name="connsiteX99" fmla="*/ 9518291 w 12547487"/>
              <a:gd name="connsiteY99" fmla="*/ 210633 h 4609730"/>
              <a:gd name="connsiteX100" fmla="*/ 9601653 w 12547487"/>
              <a:gd name="connsiteY100" fmla="*/ 194064 h 4609730"/>
              <a:gd name="connsiteX101" fmla="*/ 9756909 w 12547487"/>
              <a:gd name="connsiteY101" fmla="*/ 193391 h 4609730"/>
              <a:gd name="connsiteX102" fmla="*/ 9880369 w 12547487"/>
              <a:gd name="connsiteY102" fmla="*/ 231894 h 4609730"/>
              <a:gd name="connsiteX103" fmla="*/ 9974881 w 12547487"/>
              <a:gd name="connsiteY103" fmla="*/ 256550 h 4609730"/>
              <a:gd name="connsiteX104" fmla="*/ 10025323 w 12547487"/>
              <a:gd name="connsiteY104" fmla="*/ 256596 h 4609730"/>
              <a:gd name="connsiteX105" fmla="*/ 10125155 w 12547487"/>
              <a:gd name="connsiteY105" fmla="*/ 257669 h 4609730"/>
              <a:gd name="connsiteX106" fmla="*/ 10175673 w 12547487"/>
              <a:gd name="connsiteY106" fmla="*/ 229584 h 4609730"/>
              <a:gd name="connsiteX107" fmla="*/ 10234385 w 12547487"/>
              <a:gd name="connsiteY107" fmla="*/ 221010 h 4609730"/>
              <a:gd name="connsiteX108" fmla="*/ 10249898 w 12547487"/>
              <a:gd name="connsiteY108" fmla="*/ 238521 h 4609730"/>
              <a:gd name="connsiteX109" fmla="*/ 10312094 w 12547487"/>
              <a:gd name="connsiteY109" fmla="*/ 223019 h 4609730"/>
              <a:gd name="connsiteX110" fmla="*/ 10406238 w 12547487"/>
              <a:gd name="connsiteY110" fmla="*/ 197367 h 4609730"/>
              <a:gd name="connsiteX111" fmla="*/ 10461019 w 12547487"/>
              <a:gd name="connsiteY111" fmla="*/ 187607 h 4609730"/>
              <a:gd name="connsiteX112" fmla="*/ 10610128 w 12547487"/>
              <a:gd name="connsiteY112" fmla="*/ 155478 h 4609730"/>
              <a:gd name="connsiteX113" fmla="*/ 10759076 w 12547487"/>
              <a:gd name="connsiteY113" fmla="*/ 119129 h 4609730"/>
              <a:gd name="connsiteX114" fmla="*/ 10845042 w 12547487"/>
              <a:gd name="connsiteY114" fmla="*/ 74065 h 4609730"/>
              <a:gd name="connsiteX115" fmla="*/ 10967723 w 12547487"/>
              <a:gd name="connsiteY115" fmla="*/ 46727 h 4609730"/>
              <a:gd name="connsiteX116" fmla="*/ 10987923 w 12547487"/>
              <a:gd name="connsiteY116" fmla="*/ 38704 h 4609730"/>
              <a:gd name="connsiteX117" fmla="*/ 11017061 w 12547487"/>
              <a:gd name="connsiteY117" fmla="*/ 38489 h 4609730"/>
              <a:gd name="connsiteX118" fmla="*/ 11133965 w 12547487"/>
              <a:gd name="connsiteY118" fmla="*/ 38707 h 4609730"/>
              <a:gd name="connsiteX119" fmla="*/ 11227034 w 12547487"/>
              <a:gd name="connsiteY119" fmla="*/ 48621 h 4609730"/>
              <a:gd name="connsiteX120" fmla="*/ 11381469 w 12547487"/>
              <a:gd name="connsiteY120" fmla="*/ 47048 h 4609730"/>
              <a:gd name="connsiteX121" fmla="*/ 11525790 w 12547487"/>
              <a:gd name="connsiteY121" fmla="*/ 92054 h 4609730"/>
              <a:gd name="connsiteX122" fmla="*/ 11637767 w 12547487"/>
              <a:gd name="connsiteY122" fmla="*/ 122688 h 4609730"/>
              <a:gd name="connsiteX123" fmla="*/ 11708024 w 12547487"/>
              <a:gd name="connsiteY123" fmla="*/ 116533 h 4609730"/>
              <a:gd name="connsiteX124" fmla="*/ 11801763 w 12547487"/>
              <a:gd name="connsiteY124" fmla="*/ 117985 h 4609730"/>
              <a:gd name="connsiteX125" fmla="*/ 11948668 w 12547487"/>
              <a:gd name="connsiteY125" fmla="*/ 55392 h 4609730"/>
              <a:gd name="connsiteX126" fmla="*/ 12059612 w 12547487"/>
              <a:gd name="connsiteY126" fmla="*/ 553 h 4609730"/>
              <a:gd name="connsiteX127" fmla="*/ 12090585 w 12547487"/>
              <a:gd name="connsiteY127" fmla="*/ 689 h 4609730"/>
              <a:gd name="connsiteX128" fmla="*/ 12115558 w 12547487"/>
              <a:gd name="connsiteY128" fmla="*/ 0 h 4609730"/>
              <a:gd name="connsiteX129" fmla="*/ 12547487 w 12547487"/>
              <a:gd name="connsiteY129" fmla="*/ 1880654 h 4609730"/>
              <a:gd name="connsiteX130" fmla="*/ 664852 w 12547487"/>
              <a:gd name="connsiteY130" fmla="*/ 4609730 h 4609730"/>
              <a:gd name="connsiteX131" fmla="*/ 0 w 12547487"/>
              <a:gd name="connsiteY131" fmla="*/ 1714905 h 4609730"/>
              <a:gd name="connsiteX132" fmla="*/ 8160 w 12547487"/>
              <a:gd name="connsiteY132" fmla="*/ 1717140 h 4609730"/>
              <a:gd name="connsiteX133" fmla="*/ 62595 w 12547487"/>
              <a:gd name="connsiteY133" fmla="*/ 1734714 h 4609730"/>
              <a:gd name="connsiteX134" fmla="*/ 191892 w 12547487"/>
              <a:gd name="connsiteY134" fmla="*/ 1725794 h 4609730"/>
              <a:gd name="connsiteX135" fmla="*/ 238860 w 12547487"/>
              <a:gd name="connsiteY135" fmla="*/ 1702169 h 4609730"/>
              <a:gd name="connsiteX136" fmla="*/ 329365 w 12547487"/>
              <a:gd name="connsiteY136" fmla="*/ 1660633 h 4609730"/>
              <a:gd name="connsiteX137" fmla="*/ 396208 w 12547487"/>
              <a:gd name="connsiteY137" fmla="*/ 1588889 h 4609730"/>
              <a:gd name="connsiteX138" fmla="*/ 480537 w 12547487"/>
              <a:gd name="connsiteY138" fmla="*/ 1530535 h 4609730"/>
              <a:gd name="connsiteX139" fmla="*/ 493078 w 12547487"/>
              <a:gd name="connsiteY139" fmla="*/ 1531413 h 4609730"/>
              <a:gd name="connsiteX140" fmla="*/ 540222 w 12547487"/>
              <a:gd name="connsiteY140" fmla="*/ 1496202 h 4609730"/>
              <a:gd name="connsiteX141" fmla="*/ 674083 w 12547487"/>
              <a:gd name="connsiteY141" fmla="*/ 1398944 h 4609730"/>
              <a:gd name="connsiteX142" fmla="*/ 749648 w 12547487"/>
              <a:gd name="connsiteY142" fmla="*/ 1302435 h 4609730"/>
              <a:gd name="connsiteX143" fmla="*/ 795249 w 12547487"/>
              <a:gd name="connsiteY143" fmla="*/ 1251068 h 4609730"/>
              <a:gd name="connsiteX144" fmla="*/ 862097 w 12547487"/>
              <a:gd name="connsiteY144" fmla="*/ 1220007 h 4609730"/>
              <a:gd name="connsiteX145" fmla="*/ 877569 w 12547487"/>
              <a:gd name="connsiteY145" fmla="*/ 1223011 h 4609730"/>
              <a:gd name="connsiteX146" fmla="*/ 883467 w 12547487"/>
              <a:gd name="connsiteY146" fmla="*/ 1220174 h 4609730"/>
              <a:gd name="connsiteX147" fmla="*/ 884185 w 12547487"/>
              <a:gd name="connsiteY147" fmla="*/ 1220424 h 4609730"/>
              <a:gd name="connsiteX148" fmla="*/ 885322 w 12547487"/>
              <a:gd name="connsiteY148" fmla="*/ 1219281 h 4609730"/>
              <a:gd name="connsiteX149" fmla="*/ 898394 w 12547487"/>
              <a:gd name="connsiteY149" fmla="*/ 1212995 h 4609730"/>
              <a:gd name="connsiteX150" fmla="*/ 929382 w 12547487"/>
              <a:gd name="connsiteY150" fmla="*/ 1210940 h 4609730"/>
              <a:gd name="connsiteX151" fmla="*/ 947390 w 12547487"/>
              <a:gd name="connsiteY151" fmla="*/ 1206207 h 4609730"/>
              <a:gd name="connsiteX152" fmla="*/ 1002063 w 12547487"/>
              <a:gd name="connsiteY152" fmla="*/ 1161717 h 4609730"/>
              <a:gd name="connsiteX153" fmla="*/ 1054722 w 12547487"/>
              <a:gd name="connsiteY153" fmla="*/ 1133875 h 4609730"/>
              <a:gd name="connsiteX154" fmla="*/ 1123316 w 12547487"/>
              <a:gd name="connsiteY154" fmla="*/ 1104293 h 4609730"/>
              <a:gd name="connsiteX155" fmla="*/ 1201636 w 12547487"/>
              <a:gd name="connsiteY155" fmla="*/ 1106918 h 4609730"/>
              <a:gd name="connsiteX156" fmla="*/ 1197346 w 12547487"/>
              <a:gd name="connsiteY156" fmla="*/ 1104046 h 4609730"/>
              <a:gd name="connsiteX0" fmla="*/ 1197346 w 12547487"/>
              <a:gd name="connsiteY0" fmla="*/ 1104046 h 4609730"/>
              <a:gd name="connsiteX1" fmla="*/ 1364765 w 12547487"/>
              <a:gd name="connsiteY1" fmla="*/ 1046241 h 4609730"/>
              <a:gd name="connsiteX2" fmla="*/ 1473843 w 12547487"/>
              <a:gd name="connsiteY2" fmla="*/ 1066799 h 4609730"/>
              <a:gd name="connsiteX3" fmla="*/ 1855056 w 12547487"/>
              <a:gd name="connsiteY3" fmla="*/ 1015146 h 4609730"/>
              <a:gd name="connsiteX4" fmla="*/ 2461080 w 12547487"/>
              <a:gd name="connsiteY4" fmla="*/ 1069442 h 4609730"/>
              <a:gd name="connsiteX5" fmla="*/ 2480769 w 12547487"/>
              <a:gd name="connsiteY5" fmla="*/ 1082624 h 4609730"/>
              <a:gd name="connsiteX6" fmla="*/ 2513615 w 12547487"/>
              <a:gd name="connsiteY6" fmla="*/ 1079209 h 4609730"/>
              <a:gd name="connsiteX7" fmla="*/ 2883110 w 12547487"/>
              <a:gd name="connsiteY7" fmla="*/ 1082703 h 4609730"/>
              <a:gd name="connsiteX8" fmla="*/ 3067466 w 12547487"/>
              <a:gd name="connsiteY8" fmla="*/ 1017777 h 4609730"/>
              <a:gd name="connsiteX9" fmla="*/ 3142515 w 12547487"/>
              <a:gd name="connsiteY9" fmla="*/ 1004553 h 4609730"/>
              <a:gd name="connsiteX10" fmla="*/ 3153472 w 12547487"/>
              <a:gd name="connsiteY10" fmla="*/ 1011470 h 4609730"/>
              <a:gd name="connsiteX11" fmla="*/ 3256916 w 12547487"/>
              <a:gd name="connsiteY11" fmla="*/ 958732 h 4609730"/>
              <a:gd name="connsiteX12" fmla="*/ 3409231 w 12547487"/>
              <a:gd name="connsiteY12" fmla="*/ 951564 h 4609730"/>
              <a:gd name="connsiteX13" fmla="*/ 3524347 w 12547487"/>
              <a:gd name="connsiteY13" fmla="*/ 957376 h 4609730"/>
              <a:gd name="connsiteX14" fmla="*/ 3588810 w 12547487"/>
              <a:gd name="connsiteY14" fmla="*/ 955789 h 4609730"/>
              <a:gd name="connsiteX15" fmla="*/ 3635816 w 12547487"/>
              <a:gd name="connsiteY15" fmla="*/ 960010 h 4609730"/>
              <a:gd name="connsiteX16" fmla="*/ 3754941 w 12547487"/>
              <a:gd name="connsiteY16" fmla="*/ 941825 h 4609730"/>
              <a:gd name="connsiteX17" fmla="*/ 3952184 w 12547487"/>
              <a:gd name="connsiteY17" fmla="*/ 899594 h 4609730"/>
              <a:gd name="connsiteX18" fmla="*/ 4101714 w 12547487"/>
              <a:gd name="connsiteY18" fmla="*/ 917531 h 4609730"/>
              <a:gd name="connsiteX19" fmla="*/ 4177560 w 12547487"/>
              <a:gd name="connsiteY19" fmla="*/ 878696 h 4609730"/>
              <a:gd name="connsiteX20" fmla="*/ 4269581 w 12547487"/>
              <a:gd name="connsiteY20" fmla="*/ 877016 h 4609730"/>
              <a:gd name="connsiteX21" fmla="*/ 4619969 w 12547487"/>
              <a:gd name="connsiteY21" fmla="*/ 798815 h 4609730"/>
              <a:gd name="connsiteX22" fmla="*/ 4808566 w 12547487"/>
              <a:gd name="connsiteY22" fmla="*/ 781686 h 4609730"/>
              <a:gd name="connsiteX23" fmla="*/ 4875311 w 12547487"/>
              <a:gd name="connsiteY23" fmla="*/ 729496 h 4609730"/>
              <a:gd name="connsiteX24" fmla="*/ 4875123 w 12547487"/>
              <a:gd name="connsiteY24" fmla="*/ 726137 h 4609730"/>
              <a:gd name="connsiteX25" fmla="*/ 4879961 w 12547487"/>
              <a:gd name="connsiteY25" fmla="*/ 724303 h 4609730"/>
              <a:gd name="connsiteX26" fmla="*/ 4884283 w 12547487"/>
              <a:gd name="connsiteY26" fmla="*/ 726177 h 4609730"/>
              <a:gd name="connsiteX27" fmla="*/ 4890066 w 12547487"/>
              <a:gd name="connsiteY27" fmla="*/ 724037 h 4609730"/>
              <a:gd name="connsiteX28" fmla="*/ 4905872 w 12547487"/>
              <a:gd name="connsiteY28" fmla="*/ 719096 h 4609730"/>
              <a:gd name="connsiteX29" fmla="*/ 4911186 w 12547487"/>
              <a:gd name="connsiteY29" fmla="*/ 711907 h 4609730"/>
              <a:gd name="connsiteX30" fmla="*/ 4991897 w 12547487"/>
              <a:gd name="connsiteY30" fmla="*/ 697771 h 4609730"/>
              <a:gd name="connsiteX31" fmla="*/ 5024303 w 12547487"/>
              <a:gd name="connsiteY31" fmla="*/ 701951 h 4609730"/>
              <a:gd name="connsiteX32" fmla="*/ 5084207 w 12547487"/>
              <a:gd name="connsiteY32" fmla="*/ 682157 h 4609730"/>
              <a:gd name="connsiteX33" fmla="*/ 5184351 w 12547487"/>
              <a:gd name="connsiteY33" fmla="*/ 683463 h 4609730"/>
              <a:gd name="connsiteX34" fmla="*/ 5321507 w 12547487"/>
              <a:gd name="connsiteY34" fmla="*/ 719959 h 4609730"/>
              <a:gd name="connsiteX35" fmla="*/ 5391160 w 12547487"/>
              <a:gd name="connsiteY35" fmla="*/ 750959 h 4609730"/>
              <a:gd name="connsiteX36" fmla="*/ 5487125 w 12547487"/>
              <a:gd name="connsiteY36" fmla="*/ 772309 h 4609730"/>
              <a:gd name="connsiteX37" fmla="*/ 5643542 w 12547487"/>
              <a:gd name="connsiteY37" fmla="*/ 765979 h 4609730"/>
              <a:gd name="connsiteX38" fmla="*/ 5706451 w 12547487"/>
              <a:gd name="connsiteY38" fmla="*/ 766820 h 4609730"/>
              <a:gd name="connsiteX39" fmla="*/ 5762858 w 12547487"/>
              <a:gd name="connsiteY39" fmla="*/ 755247 h 4609730"/>
              <a:gd name="connsiteX40" fmla="*/ 5767471 w 12547487"/>
              <a:gd name="connsiteY40" fmla="*/ 796958 h 4609730"/>
              <a:gd name="connsiteX41" fmla="*/ 5824432 w 12547487"/>
              <a:gd name="connsiteY41" fmla="*/ 807810 h 4609730"/>
              <a:gd name="connsiteX42" fmla="*/ 5891463 w 12547487"/>
              <a:gd name="connsiteY42" fmla="*/ 836999 h 4609730"/>
              <a:gd name="connsiteX43" fmla="*/ 6056609 w 12547487"/>
              <a:gd name="connsiteY43" fmla="*/ 867466 h 4609730"/>
              <a:gd name="connsiteX44" fmla="*/ 6083954 w 12547487"/>
              <a:gd name="connsiteY44" fmla="*/ 886737 h 4609730"/>
              <a:gd name="connsiteX45" fmla="*/ 6123446 w 12547487"/>
              <a:gd name="connsiteY45" fmla="*/ 906272 h 4609730"/>
              <a:gd name="connsiteX46" fmla="*/ 6279213 w 12547487"/>
              <a:gd name="connsiteY46" fmla="*/ 941922 h 4609730"/>
              <a:gd name="connsiteX47" fmla="*/ 6417146 w 12547487"/>
              <a:gd name="connsiteY47" fmla="*/ 928318 h 4609730"/>
              <a:gd name="connsiteX48" fmla="*/ 6634850 w 12547487"/>
              <a:gd name="connsiteY48" fmla="*/ 900508 h 4609730"/>
              <a:gd name="connsiteX49" fmla="*/ 6671363 w 12547487"/>
              <a:gd name="connsiteY49" fmla="*/ 894080 h 4609730"/>
              <a:gd name="connsiteX50" fmla="*/ 6703400 w 12547487"/>
              <a:gd name="connsiteY50" fmla="*/ 902889 h 4609730"/>
              <a:gd name="connsiteX51" fmla="*/ 6711400 w 12547487"/>
              <a:gd name="connsiteY51" fmla="*/ 917430 h 4609730"/>
              <a:gd name="connsiteX52" fmla="*/ 6731586 w 12547487"/>
              <a:gd name="connsiteY52" fmla="*/ 916196 h 4609730"/>
              <a:gd name="connsiteX53" fmla="*/ 6737090 w 12547487"/>
              <a:gd name="connsiteY53" fmla="*/ 918862 h 4609730"/>
              <a:gd name="connsiteX54" fmla="*/ 6832245 w 12547487"/>
              <a:gd name="connsiteY54" fmla="*/ 882994 h 4609730"/>
              <a:gd name="connsiteX55" fmla="*/ 6913429 w 12547487"/>
              <a:gd name="connsiteY55" fmla="*/ 884954 h 4609730"/>
              <a:gd name="connsiteX56" fmla="*/ 7216421 w 12547487"/>
              <a:gd name="connsiteY56" fmla="*/ 796969 h 4609730"/>
              <a:gd name="connsiteX57" fmla="*/ 7376080 w 12547487"/>
              <a:gd name="connsiteY57" fmla="*/ 746472 h 4609730"/>
              <a:gd name="connsiteX58" fmla="*/ 7625639 w 12547487"/>
              <a:gd name="connsiteY58" fmla="*/ 716373 h 4609730"/>
              <a:gd name="connsiteX59" fmla="*/ 7756911 w 12547487"/>
              <a:gd name="connsiteY59" fmla="*/ 650604 h 4609730"/>
              <a:gd name="connsiteX60" fmla="*/ 7868519 w 12547487"/>
              <a:gd name="connsiteY60" fmla="*/ 616503 h 4609730"/>
              <a:gd name="connsiteX61" fmla="*/ 7872351 w 12547487"/>
              <a:gd name="connsiteY61" fmla="*/ 607157 h 4609730"/>
              <a:gd name="connsiteX62" fmla="*/ 7889820 w 12547487"/>
              <a:gd name="connsiteY62" fmla="*/ 599187 h 4609730"/>
              <a:gd name="connsiteX63" fmla="*/ 7989035 w 12547487"/>
              <a:gd name="connsiteY63" fmla="*/ 585180 h 4609730"/>
              <a:gd name="connsiteX64" fmla="*/ 8078927 w 12547487"/>
              <a:gd name="connsiteY64" fmla="*/ 574018 h 4609730"/>
              <a:gd name="connsiteX65" fmla="*/ 8171367 w 12547487"/>
              <a:gd name="connsiteY65" fmla="*/ 587956 h 4609730"/>
              <a:gd name="connsiteX66" fmla="*/ 8182680 w 12547487"/>
              <a:gd name="connsiteY66" fmla="*/ 584528 h 4609730"/>
              <a:gd name="connsiteX67" fmla="*/ 8183080 w 12547487"/>
              <a:gd name="connsiteY67" fmla="*/ 585096 h 4609730"/>
              <a:gd name="connsiteX68" fmla="*/ 8195361 w 12547487"/>
              <a:gd name="connsiteY68" fmla="*/ 582747 h 4609730"/>
              <a:gd name="connsiteX69" fmla="*/ 8203309 w 12547487"/>
              <a:gd name="connsiteY69" fmla="*/ 578279 h 4609730"/>
              <a:gd name="connsiteX70" fmla="*/ 8291217 w 12547487"/>
              <a:gd name="connsiteY70" fmla="*/ 567936 h 4609730"/>
              <a:gd name="connsiteX71" fmla="*/ 8397600 w 12547487"/>
              <a:gd name="connsiteY71" fmla="*/ 573764 h 4609730"/>
              <a:gd name="connsiteX72" fmla="*/ 8585817 w 12547487"/>
              <a:gd name="connsiteY72" fmla="*/ 528544 h 4609730"/>
              <a:gd name="connsiteX73" fmla="*/ 8597214 w 12547487"/>
              <a:gd name="connsiteY73" fmla="*/ 527540 h 4609730"/>
              <a:gd name="connsiteX74" fmla="*/ 8620277 w 12547487"/>
              <a:gd name="connsiteY74" fmla="*/ 529838 h 4609730"/>
              <a:gd name="connsiteX75" fmla="*/ 8750279 w 12547487"/>
              <a:gd name="connsiteY75" fmla="*/ 514355 h 4609730"/>
              <a:gd name="connsiteX76" fmla="*/ 8770952 w 12547487"/>
              <a:gd name="connsiteY76" fmla="*/ 531568 h 4609730"/>
              <a:gd name="connsiteX77" fmla="*/ 8776056 w 12547487"/>
              <a:gd name="connsiteY77" fmla="*/ 533522 h 4609730"/>
              <a:gd name="connsiteX78" fmla="*/ 8777497 w 12547487"/>
              <a:gd name="connsiteY78" fmla="*/ 532217 h 4609730"/>
              <a:gd name="connsiteX79" fmla="*/ 8801322 w 12547487"/>
              <a:gd name="connsiteY79" fmla="*/ 525101 h 4609730"/>
              <a:gd name="connsiteX80" fmla="*/ 8851058 w 12547487"/>
              <a:gd name="connsiteY80" fmla="*/ 487661 h 4609730"/>
              <a:gd name="connsiteX81" fmla="*/ 8911397 w 12547487"/>
              <a:gd name="connsiteY81" fmla="*/ 440878 h 4609730"/>
              <a:gd name="connsiteX82" fmla="*/ 8960165 w 12547487"/>
              <a:gd name="connsiteY82" fmla="*/ 426167 h 4609730"/>
              <a:gd name="connsiteX83" fmla="*/ 9074520 w 12547487"/>
              <a:gd name="connsiteY83" fmla="*/ 372999 h 4609730"/>
              <a:gd name="connsiteX84" fmla="*/ 9149702 w 12547487"/>
              <a:gd name="connsiteY84" fmla="*/ 344823 h 4609730"/>
              <a:gd name="connsiteX85" fmla="*/ 9151735 w 12547487"/>
              <a:gd name="connsiteY85" fmla="*/ 343693 h 4609730"/>
              <a:gd name="connsiteX86" fmla="*/ 9168799 w 12547487"/>
              <a:gd name="connsiteY86" fmla="*/ 345774 h 4609730"/>
              <a:gd name="connsiteX87" fmla="*/ 9169610 w 12547487"/>
              <a:gd name="connsiteY87" fmla="*/ 354357 h 4609730"/>
              <a:gd name="connsiteX88" fmla="*/ 9184805 w 12547487"/>
              <a:gd name="connsiteY88" fmla="*/ 358617 h 4609730"/>
              <a:gd name="connsiteX89" fmla="*/ 9212783 w 12547487"/>
              <a:gd name="connsiteY89" fmla="*/ 351552 h 4609730"/>
              <a:gd name="connsiteX90" fmla="*/ 9223893 w 12547487"/>
              <a:gd name="connsiteY90" fmla="*/ 353846 h 4609730"/>
              <a:gd name="connsiteX91" fmla="*/ 9227770 w 12547487"/>
              <a:gd name="connsiteY91" fmla="*/ 352887 h 4609730"/>
              <a:gd name="connsiteX92" fmla="*/ 9237095 w 12547487"/>
              <a:gd name="connsiteY92" fmla="*/ 351656 h 4609730"/>
              <a:gd name="connsiteX93" fmla="*/ 9235111 w 12547487"/>
              <a:gd name="connsiteY93" fmla="*/ 346483 h 4609730"/>
              <a:gd name="connsiteX94" fmla="*/ 9280504 w 12547487"/>
              <a:gd name="connsiteY94" fmla="*/ 320358 h 4609730"/>
              <a:gd name="connsiteX95" fmla="*/ 9328601 w 12547487"/>
              <a:gd name="connsiteY95" fmla="*/ 306436 h 4609730"/>
              <a:gd name="connsiteX96" fmla="*/ 9372019 w 12547487"/>
              <a:gd name="connsiteY96" fmla="*/ 272078 h 4609730"/>
              <a:gd name="connsiteX97" fmla="*/ 9452545 w 12547487"/>
              <a:gd name="connsiteY97" fmla="*/ 241860 h 4609730"/>
              <a:gd name="connsiteX98" fmla="*/ 9518291 w 12547487"/>
              <a:gd name="connsiteY98" fmla="*/ 210633 h 4609730"/>
              <a:gd name="connsiteX99" fmla="*/ 9601653 w 12547487"/>
              <a:gd name="connsiteY99" fmla="*/ 194064 h 4609730"/>
              <a:gd name="connsiteX100" fmla="*/ 9756909 w 12547487"/>
              <a:gd name="connsiteY100" fmla="*/ 193391 h 4609730"/>
              <a:gd name="connsiteX101" fmla="*/ 9880369 w 12547487"/>
              <a:gd name="connsiteY101" fmla="*/ 231894 h 4609730"/>
              <a:gd name="connsiteX102" fmla="*/ 9974881 w 12547487"/>
              <a:gd name="connsiteY102" fmla="*/ 256550 h 4609730"/>
              <a:gd name="connsiteX103" fmla="*/ 10025323 w 12547487"/>
              <a:gd name="connsiteY103" fmla="*/ 256596 h 4609730"/>
              <a:gd name="connsiteX104" fmla="*/ 10125155 w 12547487"/>
              <a:gd name="connsiteY104" fmla="*/ 257669 h 4609730"/>
              <a:gd name="connsiteX105" fmla="*/ 10175673 w 12547487"/>
              <a:gd name="connsiteY105" fmla="*/ 229584 h 4609730"/>
              <a:gd name="connsiteX106" fmla="*/ 10234385 w 12547487"/>
              <a:gd name="connsiteY106" fmla="*/ 221010 h 4609730"/>
              <a:gd name="connsiteX107" fmla="*/ 10249898 w 12547487"/>
              <a:gd name="connsiteY107" fmla="*/ 238521 h 4609730"/>
              <a:gd name="connsiteX108" fmla="*/ 10312094 w 12547487"/>
              <a:gd name="connsiteY108" fmla="*/ 223019 h 4609730"/>
              <a:gd name="connsiteX109" fmla="*/ 10406238 w 12547487"/>
              <a:gd name="connsiteY109" fmla="*/ 197367 h 4609730"/>
              <a:gd name="connsiteX110" fmla="*/ 10461019 w 12547487"/>
              <a:gd name="connsiteY110" fmla="*/ 187607 h 4609730"/>
              <a:gd name="connsiteX111" fmla="*/ 10610128 w 12547487"/>
              <a:gd name="connsiteY111" fmla="*/ 155478 h 4609730"/>
              <a:gd name="connsiteX112" fmla="*/ 10759076 w 12547487"/>
              <a:gd name="connsiteY112" fmla="*/ 119129 h 4609730"/>
              <a:gd name="connsiteX113" fmla="*/ 10845042 w 12547487"/>
              <a:gd name="connsiteY113" fmla="*/ 74065 h 4609730"/>
              <a:gd name="connsiteX114" fmla="*/ 10967723 w 12547487"/>
              <a:gd name="connsiteY114" fmla="*/ 46727 h 4609730"/>
              <a:gd name="connsiteX115" fmla="*/ 10987923 w 12547487"/>
              <a:gd name="connsiteY115" fmla="*/ 38704 h 4609730"/>
              <a:gd name="connsiteX116" fmla="*/ 11017061 w 12547487"/>
              <a:gd name="connsiteY116" fmla="*/ 38489 h 4609730"/>
              <a:gd name="connsiteX117" fmla="*/ 11133965 w 12547487"/>
              <a:gd name="connsiteY117" fmla="*/ 38707 h 4609730"/>
              <a:gd name="connsiteX118" fmla="*/ 11227034 w 12547487"/>
              <a:gd name="connsiteY118" fmla="*/ 48621 h 4609730"/>
              <a:gd name="connsiteX119" fmla="*/ 11381469 w 12547487"/>
              <a:gd name="connsiteY119" fmla="*/ 47048 h 4609730"/>
              <a:gd name="connsiteX120" fmla="*/ 11525790 w 12547487"/>
              <a:gd name="connsiteY120" fmla="*/ 92054 h 4609730"/>
              <a:gd name="connsiteX121" fmla="*/ 11637767 w 12547487"/>
              <a:gd name="connsiteY121" fmla="*/ 122688 h 4609730"/>
              <a:gd name="connsiteX122" fmla="*/ 11708024 w 12547487"/>
              <a:gd name="connsiteY122" fmla="*/ 116533 h 4609730"/>
              <a:gd name="connsiteX123" fmla="*/ 11801763 w 12547487"/>
              <a:gd name="connsiteY123" fmla="*/ 117985 h 4609730"/>
              <a:gd name="connsiteX124" fmla="*/ 11948668 w 12547487"/>
              <a:gd name="connsiteY124" fmla="*/ 55392 h 4609730"/>
              <a:gd name="connsiteX125" fmla="*/ 12059612 w 12547487"/>
              <a:gd name="connsiteY125" fmla="*/ 553 h 4609730"/>
              <a:gd name="connsiteX126" fmla="*/ 12090585 w 12547487"/>
              <a:gd name="connsiteY126" fmla="*/ 689 h 4609730"/>
              <a:gd name="connsiteX127" fmla="*/ 12115558 w 12547487"/>
              <a:gd name="connsiteY127" fmla="*/ 0 h 4609730"/>
              <a:gd name="connsiteX128" fmla="*/ 12547487 w 12547487"/>
              <a:gd name="connsiteY128" fmla="*/ 1880654 h 4609730"/>
              <a:gd name="connsiteX129" fmla="*/ 664852 w 12547487"/>
              <a:gd name="connsiteY129" fmla="*/ 4609730 h 4609730"/>
              <a:gd name="connsiteX130" fmla="*/ 0 w 12547487"/>
              <a:gd name="connsiteY130" fmla="*/ 1714905 h 4609730"/>
              <a:gd name="connsiteX131" fmla="*/ 8160 w 12547487"/>
              <a:gd name="connsiteY131" fmla="*/ 1717140 h 4609730"/>
              <a:gd name="connsiteX132" fmla="*/ 62595 w 12547487"/>
              <a:gd name="connsiteY132" fmla="*/ 1734714 h 4609730"/>
              <a:gd name="connsiteX133" fmla="*/ 191892 w 12547487"/>
              <a:gd name="connsiteY133" fmla="*/ 1725794 h 4609730"/>
              <a:gd name="connsiteX134" fmla="*/ 238860 w 12547487"/>
              <a:gd name="connsiteY134" fmla="*/ 1702169 h 4609730"/>
              <a:gd name="connsiteX135" fmla="*/ 329365 w 12547487"/>
              <a:gd name="connsiteY135" fmla="*/ 1660633 h 4609730"/>
              <a:gd name="connsiteX136" fmla="*/ 396208 w 12547487"/>
              <a:gd name="connsiteY136" fmla="*/ 1588889 h 4609730"/>
              <a:gd name="connsiteX137" fmla="*/ 480537 w 12547487"/>
              <a:gd name="connsiteY137" fmla="*/ 1530535 h 4609730"/>
              <a:gd name="connsiteX138" fmla="*/ 493078 w 12547487"/>
              <a:gd name="connsiteY138" fmla="*/ 1531413 h 4609730"/>
              <a:gd name="connsiteX139" fmla="*/ 540222 w 12547487"/>
              <a:gd name="connsiteY139" fmla="*/ 1496202 h 4609730"/>
              <a:gd name="connsiteX140" fmla="*/ 674083 w 12547487"/>
              <a:gd name="connsiteY140" fmla="*/ 1398944 h 4609730"/>
              <a:gd name="connsiteX141" fmla="*/ 749648 w 12547487"/>
              <a:gd name="connsiteY141" fmla="*/ 1302435 h 4609730"/>
              <a:gd name="connsiteX142" fmla="*/ 795249 w 12547487"/>
              <a:gd name="connsiteY142" fmla="*/ 1251068 h 4609730"/>
              <a:gd name="connsiteX143" fmla="*/ 862097 w 12547487"/>
              <a:gd name="connsiteY143" fmla="*/ 1220007 h 4609730"/>
              <a:gd name="connsiteX144" fmla="*/ 877569 w 12547487"/>
              <a:gd name="connsiteY144" fmla="*/ 1223011 h 4609730"/>
              <a:gd name="connsiteX145" fmla="*/ 883467 w 12547487"/>
              <a:gd name="connsiteY145" fmla="*/ 1220174 h 4609730"/>
              <a:gd name="connsiteX146" fmla="*/ 884185 w 12547487"/>
              <a:gd name="connsiteY146" fmla="*/ 1220424 h 4609730"/>
              <a:gd name="connsiteX147" fmla="*/ 885322 w 12547487"/>
              <a:gd name="connsiteY147" fmla="*/ 1219281 h 4609730"/>
              <a:gd name="connsiteX148" fmla="*/ 898394 w 12547487"/>
              <a:gd name="connsiteY148" fmla="*/ 1212995 h 4609730"/>
              <a:gd name="connsiteX149" fmla="*/ 929382 w 12547487"/>
              <a:gd name="connsiteY149" fmla="*/ 1210940 h 4609730"/>
              <a:gd name="connsiteX150" fmla="*/ 947390 w 12547487"/>
              <a:gd name="connsiteY150" fmla="*/ 1206207 h 4609730"/>
              <a:gd name="connsiteX151" fmla="*/ 1002063 w 12547487"/>
              <a:gd name="connsiteY151" fmla="*/ 1161717 h 4609730"/>
              <a:gd name="connsiteX152" fmla="*/ 1054722 w 12547487"/>
              <a:gd name="connsiteY152" fmla="*/ 1133875 h 4609730"/>
              <a:gd name="connsiteX153" fmla="*/ 1123316 w 12547487"/>
              <a:gd name="connsiteY153" fmla="*/ 1104293 h 4609730"/>
              <a:gd name="connsiteX154" fmla="*/ 1201636 w 12547487"/>
              <a:gd name="connsiteY154" fmla="*/ 1106918 h 4609730"/>
              <a:gd name="connsiteX155" fmla="*/ 1197346 w 12547487"/>
              <a:gd name="connsiteY155" fmla="*/ 1104046 h 4609730"/>
              <a:gd name="connsiteX0" fmla="*/ 1197346 w 12547487"/>
              <a:gd name="connsiteY0" fmla="*/ 1104046 h 4609730"/>
              <a:gd name="connsiteX1" fmla="*/ 1364765 w 12547487"/>
              <a:gd name="connsiteY1" fmla="*/ 1046241 h 4609730"/>
              <a:gd name="connsiteX2" fmla="*/ 1473843 w 12547487"/>
              <a:gd name="connsiteY2" fmla="*/ 1066799 h 4609730"/>
              <a:gd name="connsiteX3" fmla="*/ 2461080 w 12547487"/>
              <a:gd name="connsiteY3" fmla="*/ 1069442 h 4609730"/>
              <a:gd name="connsiteX4" fmla="*/ 2480769 w 12547487"/>
              <a:gd name="connsiteY4" fmla="*/ 1082624 h 4609730"/>
              <a:gd name="connsiteX5" fmla="*/ 2513615 w 12547487"/>
              <a:gd name="connsiteY5" fmla="*/ 1079209 h 4609730"/>
              <a:gd name="connsiteX6" fmla="*/ 2883110 w 12547487"/>
              <a:gd name="connsiteY6" fmla="*/ 1082703 h 4609730"/>
              <a:gd name="connsiteX7" fmla="*/ 3067466 w 12547487"/>
              <a:gd name="connsiteY7" fmla="*/ 1017777 h 4609730"/>
              <a:gd name="connsiteX8" fmla="*/ 3142515 w 12547487"/>
              <a:gd name="connsiteY8" fmla="*/ 1004553 h 4609730"/>
              <a:gd name="connsiteX9" fmla="*/ 3153472 w 12547487"/>
              <a:gd name="connsiteY9" fmla="*/ 1011470 h 4609730"/>
              <a:gd name="connsiteX10" fmla="*/ 3256916 w 12547487"/>
              <a:gd name="connsiteY10" fmla="*/ 958732 h 4609730"/>
              <a:gd name="connsiteX11" fmla="*/ 3409231 w 12547487"/>
              <a:gd name="connsiteY11" fmla="*/ 951564 h 4609730"/>
              <a:gd name="connsiteX12" fmla="*/ 3524347 w 12547487"/>
              <a:gd name="connsiteY12" fmla="*/ 957376 h 4609730"/>
              <a:gd name="connsiteX13" fmla="*/ 3588810 w 12547487"/>
              <a:gd name="connsiteY13" fmla="*/ 955789 h 4609730"/>
              <a:gd name="connsiteX14" fmla="*/ 3635816 w 12547487"/>
              <a:gd name="connsiteY14" fmla="*/ 960010 h 4609730"/>
              <a:gd name="connsiteX15" fmla="*/ 3754941 w 12547487"/>
              <a:gd name="connsiteY15" fmla="*/ 941825 h 4609730"/>
              <a:gd name="connsiteX16" fmla="*/ 3952184 w 12547487"/>
              <a:gd name="connsiteY16" fmla="*/ 899594 h 4609730"/>
              <a:gd name="connsiteX17" fmla="*/ 4101714 w 12547487"/>
              <a:gd name="connsiteY17" fmla="*/ 917531 h 4609730"/>
              <a:gd name="connsiteX18" fmla="*/ 4177560 w 12547487"/>
              <a:gd name="connsiteY18" fmla="*/ 878696 h 4609730"/>
              <a:gd name="connsiteX19" fmla="*/ 4269581 w 12547487"/>
              <a:gd name="connsiteY19" fmla="*/ 877016 h 4609730"/>
              <a:gd name="connsiteX20" fmla="*/ 4619969 w 12547487"/>
              <a:gd name="connsiteY20" fmla="*/ 798815 h 4609730"/>
              <a:gd name="connsiteX21" fmla="*/ 4808566 w 12547487"/>
              <a:gd name="connsiteY21" fmla="*/ 781686 h 4609730"/>
              <a:gd name="connsiteX22" fmla="*/ 4875311 w 12547487"/>
              <a:gd name="connsiteY22" fmla="*/ 729496 h 4609730"/>
              <a:gd name="connsiteX23" fmla="*/ 4875123 w 12547487"/>
              <a:gd name="connsiteY23" fmla="*/ 726137 h 4609730"/>
              <a:gd name="connsiteX24" fmla="*/ 4879961 w 12547487"/>
              <a:gd name="connsiteY24" fmla="*/ 724303 h 4609730"/>
              <a:gd name="connsiteX25" fmla="*/ 4884283 w 12547487"/>
              <a:gd name="connsiteY25" fmla="*/ 726177 h 4609730"/>
              <a:gd name="connsiteX26" fmla="*/ 4890066 w 12547487"/>
              <a:gd name="connsiteY26" fmla="*/ 724037 h 4609730"/>
              <a:gd name="connsiteX27" fmla="*/ 4905872 w 12547487"/>
              <a:gd name="connsiteY27" fmla="*/ 719096 h 4609730"/>
              <a:gd name="connsiteX28" fmla="*/ 4911186 w 12547487"/>
              <a:gd name="connsiteY28" fmla="*/ 711907 h 4609730"/>
              <a:gd name="connsiteX29" fmla="*/ 4991897 w 12547487"/>
              <a:gd name="connsiteY29" fmla="*/ 697771 h 4609730"/>
              <a:gd name="connsiteX30" fmla="*/ 5024303 w 12547487"/>
              <a:gd name="connsiteY30" fmla="*/ 701951 h 4609730"/>
              <a:gd name="connsiteX31" fmla="*/ 5084207 w 12547487"/>
              <a:gd name="connsiteY31" fmla="*/ 682157 h 4609730"/>
              <a:gd name="connsiteX32" fmla="*/ 5184351 w 12547487"/>
              <a:gd name="connsiteY32" fmla="*/ 683463 h 4609730"/>
              <a:gd name="connsiteX33" fmla="*/ 5321507 w 12547487"/>
              <a:gd name="connsiteY33" fmla="*/ 719959 h 4609730"/>
              <a:gd name="connsiteX34" fmla="*/ 5391160 w 12547487"/>
              <a:gd name="connsiteY34" fmla="*/ 750959 h 4609730"/>
              <a:gd name="connsiteX35" fmla="*/ 5487125 w 12547487"/>
              <a:gd name="connsiteY35" fmla="*/ 772309 h 4609730"/>
              <a:gd name="connsiteX36" fmla="*/ 5643542 w 12547487"/>
              <a:gd name="connsiteY36" fmla="*/ 765979 h 4609730"/>
              <a:gd name="connsiteX37" fmla="*/ 5706451 w 12547487"/>
              <a:gd name="connsiteY37" fmla="*/ 766820 h 4609730"/>
              <a:gd name="connsiteX38" fmla="*/ 5762858 w 12547487"/>
              <a:gd name="connsiteY38" fmla="*/ 755247 h 4609730"/>
              <a:gd name="connsiteX39" fmla="*/ 5767471 w 12547487"/>
              <a:gd name="connsiteY39" fmla="*/ 796958 h 4609730"/>
              <a:gd name="connsiteX40" fmla="*/ 5824432 w 12547487"/>
              <a:gd name="connsiteY40" fmla="*/ 807810 h 4609730"/>
              <a:gd name="connsiteX41" fmla="*/ 5891463 w 12547487"/>
              <a:gd name="connsiteY41" fmla="*/ 836999 h 4609730"/>
              <a:gd name="connsiteX42" fmla="*/ 6056609 w 12547487"/>
              <a:gd name="connsiteY42" fmla="*/ 867466 h 4609730"/>
              <a:gd name="connsiteX43" fmla="*/ 6083954 w 12547487"/>
              <a:gd name="connsiteY43" fmla="*/ 886737 h 4609730"/>
              <a:gd name="connsiteX44" fmla="*/ 6123446 w 12547487"/>
              <a:gd name="connsiteY44" fmla="*/ 906272 h 4609730"/>
              <a:gd name="connsiteX45" fmla="*/ 6279213 w 12547487"/>
              <a:gd name="connsiteY45" fmla="*/ 941922 h 4609730"/>
              <a:gd name="connsiteX46" fmla="*/ 6417146 w 12547487"/>
              <a:gd name="connsiteY46" fmla="*/ 928318 h 4609730"/>
              <a:gd name="connsiteX47" fmla="*/ 6634850 w 12547487"/>
              <a:gd name="connsiteY47" fmla="*/ 900508 h 4609730"/>
              <a:gd name="connsiteX48" fmla="*/ 6671363 w 12547487"/>
              <a:gd name="connsiteY48" fmla="*/ 894080 h 4609730"/>
              <a:gd name="connsiteX49" fmla="*/ 6703400 w 12547487"/>
              <a:gd name="connsiteY49" fmla="*/ 902889 h 4609730"/>
              <a:gd name="connsiteX50" fmla="*/ 6711400 w 12547487"/>
              <a:gd name="connsiteY50" fmla="*/ 917430 h 4609730"/>
              <a:gd name="connsiteX51" fmla="*/ 6731586 w 12547487"/>
              <a:gd name="connsiteY51" fmla="*/ 916196 h 4609730"/>
              <a:gd name="connsiteX52" fmla="*/ 6737090 w 12547487"/>
              <a:gd name="connsiteY52" fmla="*/ 918862 h 4609730"/>
              <a:gd name="connsiteX53" fmla="*/ 6832245 w 12547487"/>
              <a:gd name="connsiteY53" fmla="*/ 882994 h 4609730"/>
              <a:gd name="connsiteX54" fmla="*/ 6913429 w 12547487"/>
              <a:gd name="connsiteY54" fmla="*/ 884954 h 4609730"/>
              <a:gd name="connsiteX55" fmla="*/ 7216421 w 12547487"/>
              <a:gd name="connsiteY55" fmla="*/ 796969 h 4609730"/>
              <a:gd name="connsiteX56" fmla="*/ 7376080 w 12547487"/>
              <a:gd name="connsiteY56" fmla="*/ 746472 h 4609730"/>
              <a:gd name="connsiteX57" fmla="*/ 7625639 w 12547487"/>
              <a:gd name="connsiteY57" fmla="*/ 716373 h 4609730"/>
              <a:gd name="connsiteX58" fmla="*/ 7756911 w 12547487"/>
              <a:gd name="connsiteY58" fmla="*/ 650604 h 4609730"/>
              <a:gd name="connsiteX59" fmla="*/ 7868519 w 12547487"/>
              <a:gd name="connsiteY59" fmla="*/ 616503 h 4609730"/>
              <a:gd name="connsiteX60" fmla="*/ 7872351 w 12547487"/>
              <a:gd name="connsiteY60" fmla="*/ 607157 h 4609730"/>
              <a:gd name="connsiteX61" fmla="*/ 7889820 w 12547487"/>
              <a:gd name="connsiteY61" fmla="*/ 599187 h 4609730"/>
              <a:gd name="connsiteX62" fmla="*/ 7989035 w 12547487"/>
              <a:gd name="connsiteY62" fmla="*/ 585180 h 4609730"/>
              <a:gd name="connsiteX63" fmla="*/ 8078927 w 12547487"/>
              <a:gd name="connsiteY63" fmla="*/ 574018 h 4609730"/>
              <a:gd name="connsiteX64" fmla="*/ 8171367 w 12547487"/>
              <a:gd name="connsiteY64" fmla="*/ 587956 h 4609730"/>
              <a:gd name="connsiteX65" fmla="*/ 8182680 w 12547487"/>
              <a:gd name="connsiteY65" fmla="*/ 584528 h 4609730"/>
              <a:gd name="connsiteX66" fmla="*/ 8183080 w 12547487"/>
              <a:gd name="connsiteY66" fmla="*/ 585096 h 4609730"/>
              <a:gd name="connsiteX67" fmla="*/ 8195361 w 12547487"/>
              <a:gd name="connsiteY67" fmla="*/ 582747 h 4609730"/>
              <a:gd name="connsiteX68" fmla="*/ 8203309 w 12547487"/>
              <a:gd name="connsiteY68" fmla="*/ 578279 h 4609730"/>
              <a:gd name="connsiteX69" fmla="*/ 8291217 w 12547487"/>
              <a:gd name="connsiteY69" fmla="*/ 567936 h 4609730"/>
              <a:gd name="connsiteX70" fmla="*/ 8397600 w 12547487"/>
              <a:gd name="connsiteY70" fmla="*/ 573764 h 4609730"/>
              <a:gd name="connsiteX71" fmla="*/ 8585817 w 12547487"/>
              <a:gd name="connsiteY71" fmla="*/ 528544 h 4609730"/>
              <a:gd name="connsiteX72" fmla="*/ 8597214 w 12547487"/>
              <a:gd name="connsiteY72" fmla="*/ 527540 h 4609730"/>
              <a:gd name="connsiteX73" fmla="*/ 8620277 w 12547487"/>
              <a:gd name="connsiteY73" fmla="*/ 529838 h 4609730"/>
              <a:gd name="connsiteX74" fmla="*/ 8750279 w 12547487"/>
              <a:gd name="connsiteY74" fmla="*/ 514355 h 4609730"/>
              <a:gd name="connsiteX75" fmla="*/ 8770952 w 12547487"/>
              <a:gd name="connsiteY75" fmla="*/ 531568 h 4609730"/>
              <a:gd name="connsiteX76" fmla="*/ 8776056 w 12547487"/>
              <a:gd name="connsiteY76" fmla="*/ 533522 h 4609730"/>
              <a:gd name="connsiteX77" fmla="*/ 8777497 w 12547487"/>
              <a:gd name="connsiteY77" fmla="*/ 532217 h 4609730"/>
              <a:gd name="connsiteX78" fmla="*/ 8801322 w 12547487"/>
              <a:gd name="connsiteY78" fmla="*/ 525101 h 4609730"/>
              <a:gd name="connsiteX79" fmla="*/ 8851058 w 12547487"/>
              <a:gd name="connsiteY79" fmla="*/ 487661 h 4609730"/>
              <a:gd name="connsiteX80" fmla="*/ 8911397 w 12547487"/>
              <a:gd name="connsiteY80" fmla="*/ 440878 h 4609730"/>
              <a:gd name="connsiteX81" fmla="*/ 8960165 w 12547487"/>
              <a:gd name="connsiteY81" fmla="*/ 426167 h 4609730"/>
              <a:gd name="connsiteX82" fmla="*/ 9074520 w 12547487"/>
              <a:gd name="connsiteY82" fmla="*/ 372999 h 4609730"/>
              <a:gd name="connsiteX83" fmla="*/ 9149702 w 12547487"/>
              <a:gd name="connsiteY83" fmla="*/ 344823 h 4609730"/>
              <a:gd name="connsiteX84" fmla="*/ 9151735 w 12547487"/>
              <a:gd name="connsiteY84" fmla="*/ 343693 h 4609730"/>
              <a:gd name="connsiteX85" fmla="*/ 9168799 w 12547487"/>
              <a:gd name="connsiteY85" fmla="*/ 345774 h 4609730"/>
              <a:gd name="connsiteX86" fmla="*/ 9169610 w 12547487"/>
              <a:gd name="connsiteY86" fmla="*/ 354357 h 4609730"/>
              <a:gd name="connsiteX87" fmla="*/ 9184805 w 12547487"/>
              <a:gd name="connsiteY87" fmla="*/ 358617 h 4609730"/>
              <a:gd name="connsiteX88" fmla="*/ 9212783 w 12547487"/>
              <a:gd name="connsiteY88" fmla="*/ 351552 h 4609730"/>
              <a:gd name="connsiteX89" fmla="*/ 9223893 w 12547487"/>
              <a:gd name="connsiteY89" fmla="*/ 353846 h 4609730"/>
              <a:gd name="connsiteX90" fmla="*/ 9227770 w 12547487"/>
              <a:gd name="connsiteY90" fmla="*/ 352887 h 4609730"/>
              <a:gd name="connsiteX91" fmla="*/ 9237095 w 12547487"/>
              <a:gd name="connsiteY91" fmla="*/ 351656 h 4609730"/>
              <a:gd name="connsiteX92" fmla="*/ 9235111 w 12547487"/>
              <a:gd name="connsiteY92" fmla="*/ 346483 h 4609730"/>
              <a:gd name="connsiteX93" fmla="*/ 9280504 w 12547487"/>
              <a:gd name="connsiteY93" fmla="*/ 320358 h 4609730"/>
              <a:gd name="connsiteX94" fmla="*/ 9328601 w 12547487"/>
              <a:gd name="connsiteY94" fmla="*/ 306436 h 4609730"/>
              <a:gd name="connsiteX95" fmla="*/ 9372019 w 12547487"/>
              <a:gd name="connsiteY95" fmla="*/ 272078 h 4609730"/>
              <a:gd name="connsiteX96" fmla="*/ 9452545 w 12547487"/>
              <a:gd name="connsiteY96" fmla="*/ 241860 h 4609730"/>
              <a:gd name="connsiteX97" fmla="*/ 9518291 w 12547487"/>
              <a:gd name="connsiteY97" fmla="*/ 210633 h 4609730"/>
              <a:gd name="connsiteX98" fmla="*/ 9601653 w 12547487"/>
              <a:gd name="connsiteY98" fmla="*/ 194064 h 4609730"/>
              <a:gd name="connsiteX99" fmla="*/ 9756909 w 12547487"/>
              <a:gd name="connsiteY99" fmla="*/ 193391 h 4609730"/>
              <a:gd name="connsiteX100" fmla="*/ 9880369 w 12547487"/>
              <a:gd name="connsiteY100" fmla="*/ 231894 h 4609730"/>
              <a:gd name="connsiteX101" fmla="*/ 9974881 w 12547487"/>
              <a:gd name="connsiteY101" fmla="*/ 256550 h 4609730"/>
              <a:gd name="connsiteX102" fmla="*/ 10025323 w 12547487"/>
              <a:gd name="connsiteY102" fmla="*/ 256596 h 4609730"/>
              <a:gd name="connsiteX103" fmla="*/ 10125155 w 12547487"/>
              <a:gd name="connsiteY103" fmla="*/ 257669 h 4609730"/>
              <a:gd name="connsiteX104" fmla="*/ 10175673 w 12547487"/>
              <a:gd name="connsiteY104" fmla="*/ 229584 h 4609730"/>
              <a:gd name="connsiteX105" fmla="*/ 10234385 w 12547487"/>
              <a:gd name="connsiteY105" fmla="*/ 221010 h 4609730"/>
              <a:gd name="connsiteX106" fmla="*/ 10249898 w 12547487"/>
              <a:gd name="connsiteY106" fmla="*/ 238521 h 4609730"/>
              <a:gd name="connsiteX107" fmla="*/ 10312094 w 12547487"/>
              <a:gd name="connsiteY107" fmla="*/ 223019 h 4609730"/>
              <a:gd name="connsiteX108" fmla="*/ 10406238 w 12547487"/>
              <a:gd name="connsiteY108" fmla="*/ 197367 h 4609730"/>
              <a:gd name="connsiteX109" fmla="*/ 10461019 w 12547487"/>
              <a:gd name="connsiteY109" fmla="*/ 187607 h 4609730"/>
              <a:gd name="connsiteX110" fmla="*/ 10610128 w 12547487"/>
              <a:gd name="connsiteY110" fmla="*/ 155478 h 4609730"/>
              <a:gd name="connsiteX111" fmla="*/ 10759076 w 12547487"/>
              <a:gd name="connsiteY111" fmla="*/ 119129 h 4609730"/>
              <a:gd name="connsiteX112" fmla="*/ 10845042 w 12547487"/>
              <a:gd name="connsiteY112" fmla="*/ 74065 h 4609730"/>
              <a:gd name="connsiteX113" fmla="*/ 10967723 w 12547487"/>
              <a:gd name="connsiteY113" fmla="*/ 46727 h 4609730"/>
              <a:gd name="connsiteX114" fmla="*/ 10987923 w 12547487"/>
              <a:gd name="connsiteY114" fmla="*/ 38704 h 4609730"/>
              <a:gd name="connsiteX115" fmla="*/ 11017061 w 12547487"/>
              <a:gd name="connsiteY115" fmla="*/ 38489 h 4609730"/>
              <a:gd name="connsiteX116" fmla="*/ 11133965 w 12547487"/>
              <a:gd name="connsiteY116" fmla="*/ 38707 h 4609730"/>
              <a:gd name="connsiteX117" fmla="*/ 11227034 w 12547487"/>
              <a:gd name="connsiteY117" fmla="*/ 48621 h 4609730"/>
              <a:gd name="connsiteX118" fmla="*/ 11381469 w 12547487"/>
              <a:gd name="connsiteY118" fmla="*/ 47048 h 4609730"/>
              <a:gd name="connsiteX119" fmla="*/ 11525790 w 12547487"/>
              <a:gd name="connsiteY119" fmla="*/ 92054 h 4609730"/>
              <a:gd name="connsiteX120" fmla="*/ 11637767 w 12547487"/>
              <a:gd name="connsiteY120" fmla="*/ 122688 h 4609730"/>
              <a:gd name="connsiteX121" fmla="*/ 11708024 w 12547487"/>
              <a:gd name="connsiteY121" fmla="*/ 116533 h 4609730"/>
              <a:gd name="connsiteX122" fmla="*/ 11801763 w 12547487"/>
              <a:gd name="connsiteY122" fmla="*/ 117985 h 4609730"/>
              <a:gd name="connsiteX123" fmla="*/ 11948668 w 12547487"/>
              <a:gd name="connsiteY123" fmla="*/ 55392 h 4609730"/>
              <a:gd name="connsiteX124" fmla="*/ 12059612 w 12547487"/>
              <a:gd name="connsiteY124" fmla="*/ 553 h 4609730"/>
              <a:gd name="connsiteX125" fmla="*/ 12090585 w 12547487"/>
              <a:gd name="connsiteY125" fmla="*/ 689 h 4609730"/>
              <a:gd name="connsiteX126" fmla="*/ 12115558 w 12547487"/>
              <a:gd name="connsiteY126" fmla="*/ 0 h 4609730"/>
              <a:gd name="connsiteX127" fmla="*/ 12547487 w 12547487"/>
              <a:gd name="connsiteY127" fmla="*/ 1880654 h 4609730"/>
              <a:gd name="connsiteX128" fmla="*/ 664852 w 12547487"/>
              <a:gd name="connsiteY128" fmla="*/ 4609730 h 4609730"/>
              <a:gd name="connsiteX129" fmla="*/ 0 w 12547487"/>
              <a:gd name="connsiteY129" fmla="*/ 1714905 h 4609730"/>
              <a:gd name="connsiteX130" fmla="*/ 8160 w 12547487"/>
              <a:gd name="connsiteY130" fmla="*/ 1717140 h 4609730"/>
              <a:gd name="connsiteX131" fmla="*/ 62595 w 12547487"/>
              <a:gd name="connsiteY131" fmla="*/ 1734714 h 4609730"/>
              <a:gd name="connsiteX132" fmla="*/ 191892 w 12547487"/>
              <a:gd name="connsiteY132" fmla="*/ 1725794 h 4609730"/>
              <a:gd name="connsiteX133" fmla="*/ 238860 w 12547487"/>
              <a:gd name="connsiteY133" fmla="*/ 1702169 h 4609730"/>
              <a:gd name="connsiteX134" fmla="*/ 329365 w 12547487"/>
              <a:gd name="connsiteY134" fmla="*/ 1660633 h 4609730"/>
              <a:gd name="connsiteX135" fmla="*/ 396208 w 12547487"/>
              <a:gd name="connsiteY135" fmla="*/ 1588889 h 4609730"/>
              <a:gd name="connsiteX136" fmla="*/ 480537 w 12547487"/>
              <a:gd name="connsiteY136" fmla="*/ 1530535 h 4609730"/>
              <a:gd name="connsiteX137" fmla="*/ 493078 w 12547487"/>
              <a:gd name="connsiteY137" fmla="*/ 1531413 h 4609730"/>
              <a:gd name="connsiteX138" fmla="*/ 540222 w 12547487"/>
              <a:gd name="connsiteY138" fmla="*/ 1496202 h 4609730"/>
              <a:gd name="connsiteX139" fmla="*/ 674083 w 12547487"/>
              <a:gd name="connsiteY139" fmla="*/ 1398944 h 4609730"/>
              <a:gd name="connsiteX140" fmla="*/ 749648 w 12547487"/>
              <a:gd name="connsiteY140" fmla="*/ 1302435 h 4609730"/>
              <a:gd name="connsiteX141" fmla="*/ 795249 w 12547487"/>
              <a:gd name="connsiteY141" fmla="*/ 1251068 h 4609730"/>
              <a:gd name="connsiteX142" fmla="*/ 862097 w 12547487"/>
              <a:gd name="connsiteY142" fmla="*/ 1220007 h 4609730"/>
              <a:gd name="connsiteX143" fmla="*/ 877569 w 12547487"/>
              <a:gd name="connsiteY143" fmla="*/ 1223011 h 4609730"/>
              <a:gd name="connsiteX144" fmla="*/ 883467 w 12547487"/>
              <a:gd name="connsiteY144" fmla="*/ 1220174 h 4609730"/>
              <a:gd name="connsiteX145" fmla="*/ 884185 w 12547487"/>
              <a:gd name="connsiteY145" fmla="*/ 1220424 h 4609730"/>
              <a:gd name="connsiteX146" fmla="*/ 885322 w 12547487"/>
              <a:gd name="connsiteY146" fmla="*/ 1219281 h 4609730"/>
              <a:gd name="connsiteX147" fmla="*/ 898394 w 12547487"/>
              <a:gd name="connsiteY147" fmla="*/ 1212995 h 4609730"/>
              <a:gd name="connsiteX148" fmla="*/ 929382 w 12547487"/>
              <a:gd name="connsiteY148" fmla="*/ 1210940 h 4609730"/>
              <a:gd name="connsiteX149" fmla="*/ 947390 w 12547487"/>
              <a:gd name="connsiteY149" fmla="*/ 1206207 h 4609730"/>
              <a:gd name="connsiteX150" fmla="*/ 1002063 w 12547487"/>
              <a:gd name="connsiteY150" fmla="*/ 1161717 h 4609730"/>
              <a:gd name="connsiteX151" fmla="*/ 1054722 w 12547487"/>
              <a:gd name="connsiteY151" fmla="*/ 1133875 h 4609730"/>
              <a:gd name="connsiteX152" fmla="*/ 1123316 w 12547487"/>
              <a:gd name="connsiteY152" fmla="*/ 1104293 h 4609730"/>
              <a:gd name="connsiteX153" fmla="*/ 1201636 w 12547487"/>
              <a:gd name="connsiteY153" fmla="*/ 1106918 h 4609730"/>
              <a:gd name="connsiteX154" fmla="*/ 1197346 w 12547487"/>
              <a:gd name="connsiteY154" fmla="*/ 1104046 h 4609730"/>
              <a:gd name="connsiteX0" fmla="*/ 1197346 w 12547487"/>
              <a:gd name="connsiteY0" fmla="*/ 1104046 h 4609730"/>
              <a:gd name="connsiteX1" fmla="*/ 1473843 w 12547487"/>
              <a:gd name="connsiteY1" fmla="*/ 1066799 h 4609730"/>
              <a:gd name="connsiteX2" fmla="*/ 2461080 w 12547487"/>
              <a:gd name="connsiteY2" fmla="*/ 1069442 h 4609730"/>
              <a:gd name="connsiteX3" fmla="*/ 2480769 w 12547487"/>
              <a:gd name="connsiteY3" fmla="*/ 1082624 h 4609730"/>
              <a:gd name="connsiteX4" fmla="*/ 2513615 w 12547487"/>
              <a:gd name="connsiteY4" fmla="*/ 1079209 h 4609730"/>
              <a:gd name="connsiteX5" fmla="*/ 2883110 w 12547487"/>
              <a:gd name="connsiteY5" fmla="*/ 1082703 h 4609730"/>
              <a:gd name="connsiteX6" fmla="*/ 3067466 w 12547487"/>
              <a:gd name="connsiteY6" fmla="*/ 1017777 h 4609730"/>
              <a:gd name="connsiteX7" fmla="*/ 3142515 w 12547487"/>
              <a:gd name="connsiteY7" fmla="*/ 1004553 h 4609730"/>
              <a:gd name="connsiteX8" fmla="*/ 3153472 w 12547487"/>
              <a:gd name="connsiteY8" fmla="*/ 1011470 h 4609730"/>
              <a:gd name="connsiteX9" fmla="*/ 3256916 w 12547487"/>
              <a:gd name="connsiteY9" fmla="*/ 958732 h 4609730"/>
              <a:gd name="connsiteX10" fmla="*/ 3409231 w 12547487"/>
              <a:gd name="connsiteY10" fmla="*/ 951564 h 4609730"/>
              <a:gd name="connsiteX11" fmla="*/ 3524347 w 12547487"/>
              <a:gd name="connsiteY11" fmla="*/ 957376 h 4609730"/>
              <a:gd name="connsiteX12" fmla="*/ 3588810 w 12547487"/>
              <a:gd name="connsiteY12" fmla="*/ 955789 h 4609730"/>
              <a:gd name="connsiteX13" fmla="*/ 3635816 w 12547487"/>
              <a:gd name="connsiteY13" fmla="*/ 960010 h 4609730"/>
              <a:gd name="connsiteX14" fmla="*/ 3754941 w 12547487"/>
              <a:gd name="connsiteY14" fmla="*/ 941825 h 4609730"/>
              <a:gd name="connsiteX15" fmla="*/ 3952184 w 12547487"/>
              <a:gd name="connsiteY15" fmla="*/ 899594 h 4609730"/>
              <a:gd name="connsiteX16" fmla="*/ 4101714 w 12547487"/>
              <a:gd name="connsiteY16" fmla="*/ 917531 h 4609730"/>
              <a:gd name="connsiteX17" fmla="*/ 4177560 w 12547487"/>
              <a:gd name="connsiteY17" fmla="*/ 878696 h 4609730"/>
              <a:gd name="connsiteX18" fmla="*/ 4269581 w 12547487"/>
              <a:gd name="connsiteY18" fmla="*/ 877016 h 4609730"/>
              <a:gd name="connsiteX19" fmla="*/ 4619969 w 12547487"/>
              <a:gd name="connsiteY19" fmla="*/ 798815 h 4609730"/>
              <a:gd name="connsiteX20" fmla="*/ 4808566 w 12547487"/>
              <a:gd name="connsiteY20" fmla="*/ 781686 h 4609730"/>
              <a:gd name="connsiteX21" fmla="*/ 4875311 w 12547487"/>
              <a:gd name="connsiteY21" fmla="*/ 729496 h 4609730"/>
              <a:gd name="connsiteX22" fmla="*/ 4875123 w 12547487"/>
              <a:gd name="connsiteY22" fmla="*/ 726137 h 4609730"/>
              <a:gd name="connsiteX23" fmla="*/ 4879961 w 12547487"/>
              <a:gd name="connsiteY23" fmla="*/ 724303 h 4609730"/>
              <a:gd name="connsiteX24" fmla="*/ 4884283 w 12547487"/>
              <a:gd name="connsiteY24" fmla="*/ 726177 h 4609730"/>
              <a:gd name="connsiteX25" fmla="*/ 4890066 w 12547487"/>
              <a:gd name="connsiteY25" fmla="*/ 724037 h 4609730"/>
              <a:gd name="connsiteX26" fmla="*/ 4905872 w 12547487"/>
              <a:gd name="connsiteY26" fmla="*/ 719096 h 4609730"/>
              <a:gd name="connsiteX27" fmla="*/ 4911186 w 12547487"/>
              <a:gd name="connsiteY27" fmla="*/ 711907 h 4609730"/>
              <a:gd name="connsiteX28" fmla="*/ 4991897 w 12547487"/>
              <a:gd name="connsiteY28" fmla="*/ 697771 h 4609730"/>
              <a:gd name="connsiteX29" fmla="*/ 5024303 w 12547487"/>
              <a:gd name="connsiteY29" fmla="*/ 701951 h 4609730"/>
              <a:gd name="connsiteX30" fmla="*/ 5084207 w 12547487"/>
              <a:gd name="connsiteY30" fmla="*/ 682157 h 4609730"/>
              <a:gd name="connsiteX31" fmla="*/ 5184351 w 12547487"/>
              <a:gd name="connsiteY31" fmla="*/ 683463 h 4609730"/>
              <a:gd name="connsiteX32" fmla="*/ 5321507 w 12547487"/>
              <a:gd name="connsiteY32" fmla="*/ 719959 h 4609730"/>
              <a:gd name="connsiteX33" fmla="*/ 5391160 w 12547487"/>
              <a:gd name="connsiteY33" fmla="*/ 750959 h 4609730"/>
              <a:gd name="connsiteX34" fmla="*/ 5487125 w 12547487"/>
              <a:gd name="connsiteY34" fmla="*/ 772309 h 4609730"/>
              <a:gd name="connsiteX35" fmla="*/ 5643542 w 12547487"/>
              <a:gd name="connsiteY35" fmla="*/ 765979 h 4609730"/>
              <a:gd name="connsiteX36" fmla="*/ 5706451 w 12547487"/>
              <a:gd name="connsiteY36" fmla="*/ 766820 h 4609730"/>
              <a:gd name="connsiteX37" fmla="*/ 5762858 w 12547487"/>
              <a:gd name="connsiteY37" fmla="*/ 755247 h 4609730"/>
              <a:gd name="connsiteX38" fmla="*/ 5767471 w 12547487"/>
              <a:gd name="connsiteY38" fmla="*/ 796958 h 4609730"/>
              <a:gd name="connsiteX39" fmla="*/ 5824432 w 12547487"/>
              <a:gd name="connsiteY39" fmla="*/ 807810 h 4609730"/>
              <a:gd name="connsiteX40" fmla="*/ 5891463 w 12547487"/>
              <a:gd name="connsiteY40" fmla="*/ 836999 h 4609730"/>
              <a:gd name="connsiteX41" fmla="*/ 6056609 w 12547487"/>
              <a:gd name="connsiteY41" fmla="*/ 867466 h 4609730"/>
              <a:gd name="connsiteX42" fmla="*/ 6083954 w 12547487"/>
              <a:gd name="connsiteY42" fmla="*/ 886737 h 4609730"/>
              <a:gd name="connsiteX43" fmla="*/ 6123446 w 12547487"/>
              <a:gd name="connsiteY43" fmla="*/ 906272 h 4609730"/>
              <a:gd name="connsiteX44" fmla="*/ 6279213 w 12547487"/>
              <a:gd name="connsiteY44" fmla="*/ 941922 h 4609730"/>
              <a:gd name="connsiteX45" fmla="*/ 6417146 w 12547487"/>
              <a:gd name="connsiteY45" fmla="*/ 928318 h 4609730"/>
              <a:gd name="connsiteX46" fmla="*/ 6634850 w 12547487"/>
              <a:gd name="connsiteY46" fmla="*/ 900508 h 4609730"/>
              <a:gd name="connsiteX47" fmla="*/ 6671363 w 12547487"/>
              <a:gd name="connsiteY47" fmla="*/ 894080 h 4609730"/>
              <a:gd name="connsiteX48" fmla="*/ 6703400 w 12547487"/>
              <a:gd name="connsiteY48" fmla="*/ 902889 h 4609730"/>
              <a:gd name="connsiteX49" fmla="*/ 6711400 w 12547487"/>
              <a:gd name="connsiteY49" fmla="*/ 917430 h 4609730"/>
              <a:gd name="connsiteX50" fmla="*/ 6731586 w 12547487"/>
              <a:gd name="connsiteY50" fmla="*/ 916196 h 4609730"/>
              <a:gd name="connsiteX51" fmla="*/ 6737090 w 12547487"/>
              <a:gd name="connsiteY51" fmla="*/ 918862 h 4609730"/>
              <a:gd name="connsiteX52" fmla="*/ 6832245 w 12547487"/>
              <a:gd name="connsiteY52" fmla="*/ 882994 h 4609730"/>
              <a:gd name="connsiteX53" fmla="*/ 6913429 w 12547487"/>
              <a:gd name="connsiteY53" fmla="*/ 884954 h 4609730"/>
              <a:gd name="connsiteX54" fmla="*/ 7216421 w 12547487"/>
              <a:gd name="connsiteY54" fmla="*/ 796969 h 4609730"/>
              <a:gd name="connsiteX55" fmla="*/ 7376080 w 12547487"/>
              <a:gd name="connsiteY55" fmla="*/ 746472 h 4609730"/>
              <a:gd name="connsiteX56" fmla="*/ 7625639 w 12547487"/>
              <a:gd name="connsiteY56" fmla="*/ 716373 h 4609730"/>
              <a:gd name="connsiteX57" fmla="*/ 7756911 w 12547487"/>
              <a:gd name="connsiteY57" fmla="*/ 650604 h 4609730"/>
              <a:gd name="connsiteX58" fmla="*/ 7868519 w 12547487"/>
              <a:gd name="connsiteY58" fmla="*/ 616503 h 4609730"/>
              <a:gd name="connsiteX59" fmla="*/ 7872351 w 12547487"/>
              <a:gd name="connsiteY59" fmla="*/ 607157 h 4609730"/>
              <a:gd name="connsiteX60" fmla="*/ 7889820 w 12547487"/>
              <a:gd name="connsiteY60" fmla="*/ 599187 h 4609730"/>
              <a:gd name="connsiteX61" fmla="*/ 7989035 w 12547487"/>
              <a:gd name="connsiteY61" fmla="*/ 585180 h 4609730"/>
              <a:gd name="connsiteX62" fmla="*/ 8078927 w 12547487"/>
              <a:gd name="connsiteY62" fmla="*/ 574018 h 4609730"/>
              <a:gd name="connsiteX63" fmla="*/ 8171367 w 12547487"/>
              <a:gd name="connsiteY63" fmla="*/ 587956 h 4609730"/>
              <a:gd name="connsiteX64" fmla="*/ 8182680 w 12547487"/>
              <a:gd name="connsiteY64" fmla="*/ 584528 h 4609730"/>
              <a:gd name="connsiteX65" fmla="*/ 8183080 w 12547487"/>
              <a:gd name="connsiteY65" fmla="*/ 585096 h 4609730"/>
              <a:gd name="connsiteX66" fmla="*/ 8195361 w 12547487"/>
              <a:gd name="connsiteY66" fmla="*/ 582747 h 4609730"/>
              <a:gd name="connsiteX67" fmla="*/ 8203309 w 12547487"/>
              <a:gd name="connsiteY67" fmla="*/ 578279 h 4609730"/>
              <a:gd name="connsiteX68" fmla="*/ 8291217 w 12547487"/>
              <a:gd name="connsiteY68" fmla="*/ 567936 h 4609730"/>
              <a:gd name="connsiteX69" fmla="*/ 8397600 w 12547487"/>
              <a:gd name="connsiteY69" fmla="*/ 573764 h 4609730"/>
              <a:gd name="connsiteX70" fmla="*/ 8585817 w 12547487"/>
              <a:gd name="connsiteY70" fmla="*/ 528544 h 4609730"/>
              <a:gd name="connsiteX71" fmla="*/ 8597214 w 12547487"/>
              <a:gd name="connsiteY71" fmla="*/ 527540 h 4609730"/>
              <a:gd name="connsiteX72" fmla="*/ 8620277 w 12547487"/>
              <a:gd name="connsiteY72" fmla="*/ 529838 h 4609730"/>
              <a:gd name="connsiteX73" fmla="*/ 8750279 w 12547487"/>
              <a:gd name="connsiteY73" fmla="*/ 514355 h 4609730"/>
              <a:gd name="connsiteX74" fmla="*/ 8770952 w 12547487"/>
              <a:gd name="connsiteY74" fmla="*/ 531568 h 4609730"/>
              <a:gd name="connsiteX75" fmla="*/ 8776056 w 12547487"/>
              <a:gd name="connsiteY75" fmla="*/ 533522 h 4609730"/>
              <a:gd name="connsiteX76" fmla="*/ 8777497 w 12547487"/>
              <a:gd name="connsiteY76" fmla="*/ 532217 h 4609730"/>
              <a:gd name="connsiteX77" fmla="*/ 8801322 w 12547487"/>
              <a:gd name="connsiteY77" fmla="*/ 525101 h 4609730"/>
              <a:gd name="connsiteX78" fmla="*/ 8851058 w 12547487"/>
              <a:gd name="connsiteY78" fmla="*/ 487661 h 4609730"/>
              <a:gd name="connsiteX79" fmla="*/ 8911397 w 12547487"/>
              <a:gd name="connsiteY79" fmla="*/ 440878 h 4609730"/>
              <a:gd name="connsiteX80" fmla="*/ 8960165 w 12547487"/>
              <a:gd name="connsiteY80" fmla="*/ 426167 h 4609730"/>
              <a:gd name="connsiteX81" fmla="*/ 9074520 w 12547487"/>
              <a:gd name="connsiteY81" fmla="*/ 372999 h 4609730"/>
              <a:gd name="connsiteX82" fmla="*/ 9149702 w 12547487"/>
              <a:gd name="connsiteY82" fmla="*/ 344823 h 4609730"/>
              <a:gd name="connsiteX83" fmla="*/ 9151735 w 12547487"/>
              <a:gd name="connsiteY83" fmla="*/ 343693 h 4609730"/>
              <a:gd name="connsiteX84" fmla="*/ 9168799 w 12547487"/>
              <a:gd name="connsiteY84" fmla="*/ 345774 h 4609730"/>
              <a:gd name="connsiteX85" fmla="*/ 9169610 w 12547487"/>
              <a:gd name="connsiteY85" fmla="*/ 354357 h 4609730"/>
              <a:gd name="connsiteX86" fmla="*/ 9184805 w 12547487"/>
              <a:gd name="connsiteY86" fmla="*/ 358617 h 4609730"/>
              <a:gd name="connsiteX87" fmla="*/ 9212783 w 12547487"/>
              <a:gd name="connsiteY87" fmla="*/ 351552 h 4609730"/>
              <a:gd name="connsiteX88" fmla="*/ 9223893 w 12547487"/>
              <a:gd name="connsiteY88" fmla="*/ 353846 h 4609730"/>
              <a:gd name="connsiteX89" fmla="*/ 9227770 w 12547487"/>
              <a:gd name="connsiteY89" fmla="*/ 352887 h 4609730"/>
              <a:gd name="connsiteX90" fmla="*/ 9237095 w 12547487"/>
              <a:gd name="connsiteY90" fmla="*/ 351656 h 4609730"/>
              <a:gd name="connsiteX91" fmla="*/ 9235111 w 12547487"/>
              <a:gd name="connsiteY91" fmla="*/ 346483 h 4609730"/>
              <a:gd name="connsiteX92" fmla="*/ 9280504 w 12547487"/>
              <a:gd name="connsiteY92" fmla="*/ 320358 h 4609730"/>
              <a:gd name="connsiteX93" fmla="*/ 9328601 w 12547487"/>
              <a:gd name="connsiteY93" fmla="*/ 306436 h 4609730"/>
              <a:gd name="connsiteX94" fmla="*/ 9372019 w 12547487"/>
              <a:gd name="connsiteY94" fmla="*/ 272078 h 4609730"/>
              <a:gd name="connsiteX95" fmla="*/ 9452545 w 12547487"/>
              <a:gd name="connsiteY95" fmla="*/ 241860 h 4609730"/>
              <a:gd name="connsiteX96" fmla="*/ 9518291 w 12547487"/>
              <a:gd name="connsiteY96" fmla="*/ 210633 h 4609730"/>
              <a:gd name="connsiteX97" fmla="*/ 9601653 w 12547487"/>
              <a:gd name="connsiteY97" fmla="*/ 194064 h 4609730"/>
              <a:gd name="connsiteX98" fmla="*/ 9756909 w 12547487"/>
              <a:gd name="connsiteY98" fmla="*/ 193391 h 4609730"/>
              <a:gd name="connsiteX99" fmla="*/ 9880369 w 12547487"/>
              <a:gd name="connsiteY99" fmla="*/ 231894 h 4609730"/>
              <a:gd name="connsiteX100" fmla="*/ 9974881 w 12547487"/>
              <a:gd name="connsiteY100" fmla="*/ 256550 h 4609730"/>
              <a:gd name="connsiteX101" fmla="*/ 10025323 w 12547487"/>
              <a:gd name="connsiteY101" fmla="*/ 256596 h 4609730"/>
              <a:gd name="connsiteX102" fmla="*/ 10125155 w 12547487"/>
              <a:gd name="connsiteY102" fmla="*/ 257669 h 4609730"/>
              <a:gd name="connsiteX103" fmla="*/ 10175673 w 12547487"/>
              <a:gd name="connsiteY103" fmla="*/ 229584 h 4609730"/>
              <a:gd name="connsiteX104" fmla="*/ 10234385 w 12547487"/>
              <a:gd name="connsiteY104" fmla="*/ 221010 h 4609730"/>
              <a:gd name="connsiteX105" fmla="*/ 10249898 w 12547487"/>
              <a:gd name="connsiteY105" fmla="*/ 238521 h 4609730"/>
              <a:gd name="connsiteX106" fmla="*/ 10312094 w 12547487"/>
              <a:gd name="connsiteY106" fmla="*/ 223019 h 4609730"/>
              <a:gd name="connsiteX107" fmla="*/ 10406238 w 12547487"/>
              <a:gd name="connsiteY107" fmla="*/ 197367 h 4609730"/>
              <a:gd name="connsiteX108" fmla="*/ 10461019 w 12547487"/>
              <a:gd name="connsiteY108" fmla="*/ 187607 h 4609730"/>
              <a:gd name="connsiteX109" fmla="*/ 10610128 w 12547487"/>
              <a:gd name="connsiteY109" fmla="*/ 155478 h 4609730"/>
              <a:gd name="connsiteX110" fmla="*/ 10759076 w 12547487"/>
              <a:gd name="connsiteY110" fmla="*/ 119129 h 4609730"/>
              <a:gd name="connsiteX111" fmla="*/ 10845042 w 12547487"/>
              <a:gd name="connsiteY111" fmla="*/ 74065 h 4609730"/>
              <a:gd name="connsiteX112" fmla="*/ 10967723 w 12547487"/>
              <a:gd name="connsiteY112" fmla="*/ 46727 h 4609730"/>
              <a:gd name="connsiteX113" fmla="*/ 10987923 w 12547487"/>
              <a:gd name="connsiteY113" fmla="*/ 38704 h 4609730"/>
              <a:gd name="connsiteX114" fmla="*/ 11017061 w 12547487"/>
              <a:gd name="connsiteY114" fmla="*/ 38489 h 4609730"/>
              <a:gd name="connsiteX115" fmla="*/ 11133965 w 12547487"/>
              <a:gd name="connsiteY115" fmla="*/ 38707 h 4609730"/>
              <a:gd name="connsiteX116" fmla="*/ 11227034 w 12547487"/>
              <a:gd name="connsiteY116" fmla="*/ 48621 h 4609730"/>
              <a:gd name="connsiteX117" fmla="*/ 11381469 w 12547487"/>
              <a:gd name="connsiteY117" fmla="*/ 47048 h 4609730"/>
              <a:gd name="connsiteX118" fmla="*/ 11525790 w 12547487"/>
              <a:gd name="connsiteY118" fmla="*/ 92054 h 4609730"/>
              <a:gd name="connsiteX119" fmla="*/ 11637767 w 12547487"/>
              <a:gd name="connsiteY119" fmla="*/ 122688 h 4609730"/>
              <a:gd name="connsiteX120" fmla="*/ 11708024 w 12547487"/>
              <a:gd name="connsiteY120" fmla="*/ 116533 h 4609730"/>
              <a:gd name="connsiteX121" fmla="*/ 11801763 w 12547487"/>
              <a:gd name="connsiteY121" fmla="*/ 117985 h 4609730"/>
              <a:gd name="connsiteX122" fmla="*/ 11948668 w 12547487"/>
              <a:gd name="connsiteY122" fmla="*/ 55392 h 4609730"/>
              <a:gd name="connsiteX123" fmla="*/ 12059612 w 12547487"/>
              <a:gd name="connsiteY123" fmla="*/ 553 h 4609730"/>
              <a:gd name="connsiteX124" fmla="*/ 12090585 w 12547487"/>
              <a:gd name="connsiteY124" fmla="*/ 689 h 4609730"/>
              <a:gd name="connsiteX125" fmla="*/ 12115558 w 12547487"/>
              <a:gd name="connsiteY125" fmla="*/ 0 h 4609730"/>
              <a:gd name="connsiteX126" fmla="*/ 12547487 w 12547487"/>
              <a:gd name="connsiteY126" fmla="*/ 1880654 h 4609730"/>
              <a:gd name="connsiteX127" fmla="*/ 664852 w 12547487"/>
              <a:gd name="connsiteY127" fmla="*/ 4609730 h 4609730"/>
              <a:gd name="connsiteX128" fmla="*/ 0 w 12547487"/>
              <a:gd name="connsiteY128" fmla="*/ 1714905 h 4609730"/>
              <a:gd name="connsiteX129" fmla="*/ 8160 w 12547487"/>
              <a:gd name="connsiteY129" fmla="*/ 1717140 h 4609730"/>
              <a:gd name="connsiteX130" fmla="*/ 62595 w 12547487"/>
              <a:gd name="connsiteY130" fmla="*/ 1734714 h 4609730"/>
              <a:gd name="connsiteX131" fmla="*/ 191892 w 12547487"/>
              <a:gd name="connsiteY131" fmla="*/ 1725794 h 4609730"/>
              <a:gd name="connsiteX132" fmla="*/ 238860 w 12547487"/>
              <a:gd name="connsiteY132" fmla="*/ 1702169 h 4609730"/>
              <a:gd name="connsiteX133" fmla="*/ 329365 w 12547487"/>
              <a:gd name="connsiteY133" fmla="*/ 1660633 h 4609730"/>
              <a:gd name="connsiteX134" fmla="*/ 396208 w 12547487"/>
              <a:gd name="connsiteY134" fmla="*/ 1588889 h 4609730"/>
              <a:gd name="connsiteX135" fmla="*/ 480537 w 12547487"/>
              <a:gd name="connsiteY135" fmla="*/ 1530535 h 4609730"/>
              <a:gd name="connsiteX136" fmla="*/ 493078 w 12547487"/>
              <a:gd name="connsiteY136" fmla="*/ 1531413 h 4609730"/>
              <a:gd name="connsiteX137" fmla="*/ 540222 w 12547487"/>
              <a:gd name="connsiteY137" fmla="*/ 1496202 h 4609730"/>
              <a:gd name="connsiteX138" fmla="*/ 674083 w 12547487"/>
              <a:gd name="connsiteY138" fmla="*/ 1398944 h 4609730"/>
              <a:gd name="connsiteX139" fmla="*/ 749648 w 12547487"/>
              <a:gd name="connsiteY139" fmla="*/ 1302435 h 4609730"/>
              <a:gd name="connsiteX140" fmla="*/ 795249 w 12547487"/>
              <a:gd name="connsiteY140" fmla="*/ 1251068 h 4609730"/>
              <a:gd name="connsiteX141" fmla="*/ 862097 w 12547487"/>
              <a:gd name="connsiteY141" fmla="*/ 1220007 h 4609730"/>
              <a:gd name="connsiteX142" fmla="*/ 877569 w 12547487"/>
              <a:gd name="connsiteY142" fmla="*/ 1223011 h 4609730"/>
              <a:gd name="connsiteX143" fmla="*/ 883467 w 12547487"/>
              <a:gd name="connsiteY143" fmla="*/ 1220174 h 4609730"/>
              <a:gd name="connsiteX144" fmla="*/ 884185 w 12547487"/>
              <a:gd name="connsiteY144" fmla="*/ 1220424 h 4609730"/>
              <a:gd name="connsiteX145" fmla="*/ 885322 w 12547487"/>
              <a:gd name="connsiteY145" fmla="*/ 1219281 h 4609730"/>
              <a:gd name="connsiteX146" fmla="*/ 898394 w 12547487"/>
              <a:gd name="connsiteY146" fmla="*/ 1212995 h 4609730"/>
              <a:gd name="connsiteX147" fmla="*/ 929382 w 12547487"/>
              <a:gd name="connsiteY147" fmla="*/ 1210940 h 4609730"/>
              <a:gd name="connsiteX148" fmla="*/ 947390 w 12547487"/>
              <a:gd name="connsiteY148" fmla="*/ 1206207 h 4609730"/>
              <a:gd name="connsiteX149" fmla="*/ 1002063 w 12547487"/>
              <a:gd name="connsiteY149" fmla="*/ 1161717 h 4609730"/>
              <a:gd name="connsiteX150" fmla="*/ 1054722 w 12547487"/>
              <a:gd name="connsiteY150" fmla="*/ 1133875 h 4609730"/>
              <a:gd name="connsiteX151" fmla="*/ 1123316 w 12547487"/>
              <a:gd name="connsiteY151" fmla="*/ 1104293 h 4609730"/>
              <a:gd name="connsiteX152" fmla="*/ 1201636 w 12547487"/>
              <a:gd name="connsiteY152" fmla="*/ 1106918 h 4609730"/>
              <a:gd name="connsiteX153" fmla="*/ 1197346 w 12547487"/>
              <a:gd name="connsiteY153" fmla="*/ 1104046 h 4609730"/>
              <a:gd name="connsiteX0" fmla="*/ 1197346 w 12547487"/>
              <a:gd name="connsiteY0" fmla="*/ 1104046 h 4609730"/>
              <a:gd name="connsiteX1" fmla="*/ 2461080 w 12547487"/>
              <a:gd name="connsiteY1" fmla="*/ 1069442 h 4609730"/>
              <a:gd name="connsiteX2" fmla="*/ 2480769 w 12547487"/>
              <a:gd name="connsiteY2" fmla="*/ 1082624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01636 w 12547487"/>
              <a:gd name="connsiteY151" fmla="*/ 1106918 h 4609730"/>
              <a:gd name="connsiteX152" fmla="*/ 1197346 w 12547487"/>
              <a:gd name="connsiteY152" fmla="*/ 1104046 h 4609730"/>
              <a:gd name="connsiteX0" fmla="*/ 1374810 w 12547487"/>
              <a:gd name="connsiteY0" fmla="*/ 1167533 h 4609730"/>
              <a:gd name="connsiteX1" fmla="*/ 2461080 w 12547487"/>
              <a:gd name="connsiteY1" fmla="*/ 1069442 h 4609730"/>
              <a:gd name="connsiteX2" fmla="*/ 2480769 w 12547487"/>
              <a:gd name="connsiteY2" fmla="*/ 1082624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01636 w 12547487"/>
              <a:gd name="connsiteY151" fmla="*/ 1106918 h 4609730"/>
              <a:gd name="connsiteX152" fmla="*/ 1374810 w 12547487"/>
              <a:gd name="connsiteY152" fmla="*/ 1167533 h 4609730"/>
              <a:gd name="connsiteX0" fmla="*/ 1374810 w 12547487"/>
              <a:gd name="connsiteY0" fmla="*/ 1167533 h 4609730"/>
              <a:gd name="connsiteX1" fmla="*/ 2461080 w 12547487"/>
              <a:gd name="connsiteY1" fmla="*/ 1069442 h 4609730"/>
              <a:gd name="connsiteX2" fmla="*/ 2480769 w 12547487"/>
              <a:gd name="connsiteY2" fmla="*/ 1082624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374810 w 12547487"/>
              <a:gd name="connsiteY152" fmla="*/ 1167533 h 4609730"/>
              <a:gd name="connsiteX0" fmla="*/ 1770156 w 12547487"/>
              <a:gd name="connsiteY0" fmla="*/ 1084270 h 4609730"/>
              <a:gd name="connsiteX1" fmla="*/ 2461080 w 12547487"/>
              <a:gd name="connsiteY1" fmla="*/ 1069442 h 4609730"/>
              <a:gd name="connsiteX2" fmla="*/ 2480769 w 12547487"/>
              <a:gd name="connsiteY2" fmla="*/ 1082624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770156 w 12547487"/>
              <a:gd name="connsiteY152" fmla="*/ 1084270 h 4609730"/>
              <a:gd name="connsiteX0" fmla="*/ 1770156 w 12547487"/>
              <a:gd name="connsiteY0" fmla="*/ 1084270 h 4609730"/>
              <a:gd name="connsiteX1" fmla="*/ 2461080 w 12547487"/>
              <a:gd name="connsiteY1" fmla="*/ 1069442 h 4609730"/>
              <a:gd name="connsiteX2" fmla="*/ 2220745 w 12547487"/>
              <a:gd name="connsiteY2" fmla="*/ 1262916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220745 w 12547487"/>
              <a:gd name="connsiteY2" fmla="*/ 1262916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470733 w 12547487"/>
              <a:gd name="connsiteY151" fmla="*/ 1030044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92672 w 12547487"/>
              <a:gd name="connsiteY150" fmla="*/ 1110972 h 4609730"/>
              <a:gd name="connsiteX151" fmla="*/ 1470733 w 12547487"/>
              <a:gd name="connsiteY151" fmla="*/ 1030044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92672 w 12547487"/>
              <a:gd name="connsiteY150" fmla="*/ 1110972 h 4609730"/>
              <a:gd name="connsiteX151" fmla="*/ 1413947 w 12547487"/>
              <a:gd name="connsiteY151" fmla="*/ 1110908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247130 w 12547487"/>
              <a:gd name="connsiteY150" fmla="*/ 1151215 h 4609730"/>
              <a:gd name="connsiteX151" fmla="*/ 1413947 w 12547487"/>
              <a:gd name="connsiteY151" fmla="*/ 1110908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247130 w 12547487"/>
              <a:gd name="connsiteY150" fmla="*/ 1151215 h 4609730"/>
              <a:gd name="connsiteX151" fmla="*/ 1413947 w 12547487"/>
              <a:gd name="connsiteY151" fmla="*/ 1110908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247130 w 12547487"/>
              <a:gd name="connsiteY150" fmla="*/ 1151215 h 4609730"/>
              <a:gd name="connsiteX151" fmla="*/ 1413947 w 12547487"/>
              <a:gd name="connsiteY151" fmla="*/ 1110908 h 4609730"/>
              <a:gd name="connsiteX152" fmla="*/ 1770156 w 12547487"/>
              <a:gd name="connsiteY152" fmla="*/ 1084270 h 4609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2547487" h="4609730">
                <a:moveTo>
                  <a:pt x="1770156" y="1084270"/>
                </a:moveTo>
                <a:lnTo>
                  <a:pt x="1941922" y="1105783"/>
                </a:lnTo>
                <a:cubicBezTo>
                  <a:pt x="2007748" y="1116661"/>
                  <a:pt x="2081795" y="1163332"/>
                  <a:pt x="2139401" y="1138418"/>
                </a:cubicBezTo>
                <a:cubicBezTo>
                  <a:pt x="2264139" y="1118682"/>
                  <a:pt x="2350381" y="1062572"/>
                  <a:pt x="2513615" y="1079209"/>
                </a:cubicBezTo>
                <a:cubicBezTo>
                  <a:pt x="2633892" y="1075813"/>
                  <a:pt x="2785199" y="1125578"/>
                  <a:pt x="2883110" y="1082703"/>
                </a:cubicBezTo>
                <a:lnTo>
                  <a:pt x="3067466" y="1017777"/>
                </a:lnTo>
                <a:cubicBezTo>
                  <a:pt x="3084874" y="999495"/>
                  <a:pt x="3118475" y="993575"/>
                  <a:pt x="3142515" y="1004553"/>
                </a:cubicBezTo>
                <a:cubicBezTo>
                  <a:pt x="3146650" y="1006443"/>
                  <a:pt x="3150340" y="1008772"/>
                  <a:pt x="3153472" y="1011470"/>
                </a:cubicBezTo>
                <a:cubicBezTo>
                  <a:pt x="3206554" y="966199"/>
                  <a:pt x="3230735" y="989718"/>
                  <a:pt x="3256916" y="958732"/>
                </a:cubicBezTo>
                <a:cubicBezTo>
                  <a:pt x="3331546" y="947172"/>
                  <a:pt x="3385053" y="978708"/>
                  <a:pt x="3409231" y="951564"/>
                </a:cubicBezTo>
                <a:cubicBezTo>
                  <a:pt x="3446094" y="953833"/>
                  <a:pt x="3491800" y="986597"/>
                  <a:pt x="3524347" y="957376"/>
                </a:cubicBezTo>
                <a:cubicBezTo>
                  <a:pt x="3524354" y="981687"/>
                  <a:pt x="3569829" y="939502"/>
                  <a:pt x="3588810" y="955789"/>
                </a:cubicBezTo>
                <a:cubicBezTo>
                  <a:pt x="3601823" y="969950"/>
                  <a:pt x="3618658" y="960451"/>
                  <a:pt x="3635816" y="960010"/>
                </a:cubicBezTo>
                <a:cubicBezTo>
                  <a:pt x="3655597" y="971494"/>
                  <a:pt x="3732765" y="954931"/>
                  <a:pt x="3754941" y="941825"/>
                </a:cubicBezTo>
                <a:cubicBezTo>
                  <a:pt x="3811439" y="895527"/>
                  <a:pt x="3905961" y="934965"/>
                  <a:pt x="3952184" y="899594"/>
                </a:cubicBezTo>
                <a:cubicBezTo>
                  <a:pt x="4011821" y="880065"/>
                  <a:pt x="4054741" y="911582"/>
                  <a:pt x="4101714" y="917531"/>
                </a:cubicBezTo>
                <a:cubicBezTo>
                  <a:pt x="4098023" y="865421"/>
                  <a:pt x="4200983" y="921593"/>
                  <a:pt x="4177560" y="878696"/>
                </a:cubicBezTo>
                <a:cubicBezTo>
                  <a:pt x="4241433" y="877802"/>
                  <a:pt x="4202378" y="837203"/>
                  <a:pt x="4269581" y="877016"/>
                </a:cubicBezTo>
                <a:cubicBezTo>
                  <a:pt x="4377446" y="838504"/>
                  <a:pt x="4528241" y="859905"/>
                  <a:pt x="4619969" y="798815"/>
                </a:cubicBezTo>
                <a:lnTo>
                  <a:pt x="4808566" y="781686"/>
                </a:lnTo>
                <a:lnTo>
                  <a:pt x="4875311" y="729496"/>
                </a:lnTo>
                <a:cubicBezTo>
                  <a:pt x="4875249" y="728376"/>
                  <a:pt x="4875185" y="727257"/>
                  <a:pt x="4875123" y="726137"/>
                </a:cubicBezTo>
                <a:cubicBezTo>
                  <a:pt x="4875838" y="723876"/>
                  <a:pt x="4877487" y="723584"/>
                  <a:pt x="4879961" y="724303"/>
                </a:cubicBezTo>
                <a:lnTo>
                  <a:pt x="4884283" y="726177"/>
                </a:lnTo>
                <a:lnTo>
                  <a:pt x="4890066" y="724037"/>
                </a:lnTo>
                <a:lnTo>
                  <a:pt x="4905872" y="719096"/>
                </a:lnTo>
                <a:lnTo>
                  <a:pt x="4911186" y="711907"/>
                </a:lnTo>
                <a:lnTo>
                  <a:pt x="4991897" y="697771"/>
                </a:lnTo>
                <a:lnTo>
                  <a:pt x="5024303" y="701951"/>
                </a:lnTo>
                <a:cubicBezTo>
                  <a:pt x="5044620" y="691522"/>
                  <a:pt x="5062666" y="672929"/>
                  <a:pt x="5084207" y="682157"/>
                </a:cubicBezTo>
                <a:cubicBezTo>
                  <a:pt x="5077528" y="658952"/>
                  <a:pt x="5168392" y="704507"/>
                  <a:pt x="5184351" y="683463"/>
                </a:cubicBezTo>
                <a:cubicBezTo>
                  <a:pt x="5225164" y="690532"/>
                  <a:pt x="5280725" y="704861"/>
                  <a:pt x="5321507" y="719959"/>
                </a:cubicBezTo>
                <a:cubicBezTo>
                  <a:pt x="5339895" y="724029"/>
                  <a:pt x="5364695" y="737734"/>
                  <a:pt x="5391160" y="750959"/>
                </a:cubicBezTo>
                <a:cubicBezTo>
                  <a:pt x="5413188" y="750877"/>
                  <a:pt x="5502839" y="754797"/>
                  <a:pt x="5487125" y="772309"/>
                </a:cubicBezTo>
                <a:cubicBezTo>
                  <a:pt x="5559144" y="745121"/>
                  <a:pt x="5567815" y="766803"/>
                  <a:pt x="5643542" y="765979"/>
                </a:cubicBezTo>
                <a:cubicBezTo>
                  <a:pt x="5677406" y="785130"/>
                  <a:pt x="5667504" y="746826"/>
                  <a:pt x="5706451" y="766820"/>
                </a:cubicBezTo>
                <a:cubicBezTo>
                  <a:pt x="5703795" y="719080"/>
                  <a:pt x="5751077" y="805163"/>
                  <a:pt x="5762858" y="755247"/>
                </a:cubicBezTo>
                <a:cubicBezTo>
                  <a:pt x="5769573" y="760465"/>
                  <a:pt x="5761404" y="789927"/>
                  <a:pt x="5767471" y="796958"/>
                </a:cubicBezTo>
                <a:lnTo>
                  <a:pt x="5824432" y="807810"/>
                </a:lnTo>
                <a:lnTo>
                  <a:pt x="5891463" y="836999"/>
                </a:lnTo>
                <a:lnTo>
                  <a:pt x="6056609" y="867466"/>
                </a:lnTo>
                <a:cubicBezTo>
                  <a:pt x="6067126" y="872648"/>
                  <a:pt x="6079878" y="869258"/>
                  <a:pt x="6083954" y="886737"/>
                </a:cubicBezTo>
                <a:cubicBezTo>
                  <a:pt x="6091076" y="908149"/>
                  <a:pt x="6129984" y="883547"/>
                  <a:pt x="6123446" y="906272"/>
                </a:cubicBezTo>
                <a:lnTo>
                  <a:pt x="6279213" y="941922"/>
                </a:lnTo>
                <a:lnTo>
                  <a:pt x="6417146" y="928318"/>
                </a:lnTo>
                <a:lnTo>
                  <a:pt x="6634850" y="900508"/>
                </a:lnTo>
                <a:cubicBezTo>
                  <a:pt x="6647611" y="894698"/>
                  <a:pt x="6659722" y="893079"/>
                  <a:pt x="6671363" y="894080"/>
                </a:cubicBezTo>
                <a:lnTo>
                  <a:pt x="6703400" y="902889"/>
                </a:lnTo>
                <a:lnTo>
                  <a:pt x="6711400" y="917430"/>
                </a:lnTo>
                <a:lnTo>
                  <a:pt x="6731586" y="916196"/>
                </a:lnTo>
                <a:lnTo>
                  <a:pt x="6737090" y="918862"/>
                </a:lnTo>
                <a:cubicBezTo>
                  <a:pt x="6753867" y="913329"/>
                  <a:pt x="6802856" y="888646"/>
                  <a:pt x="6832245" y="882994"/>
                </a:cubicBezTo>
                <a:cubicBezTo>
                  <a:pt x="6888620" y="884716"/>
                  <a:pt x="6850645" y="828974"/>
                  <a:pt x="6913429" y="884954"/>
                </a:cubicBezTo>
                <a:cubicBezTo>
                  <a:pt x="7005473" y="838680"/>
                  <a:pt x="7140562" y="873990"/>
                  <a:pt x="7216421" y="796969"/>
                </a:cubicBezTo>
                <a:cubicBezTo>
                  <a:pt x="7296077" y="787703"/>
                  <a:pt x="7316553" y="763078"/>
                  <a:pt x="7376080" y="746472"/>
                </a:cubicBezTo>
                <a:cubicBezTo>
                  <a:pt x="7444283" y="733039"/>
                  <a:pt x="7560300" y="714764"/>
                  <a:pt x="7625639" y="716373"/>
                </a:cubicBezTo>
                <a:lnTo>
                  <a:pt x="7756911" y="650604"/>
                </a:lnTo>
                <a:cubicBezTo>
                  <a:pt x="7770906" y="652341"/>
                  <a:pt x="7863764" y="622657"/>
                  <a:pt x="7868519" y="616503"/>
                </a:cubicBezTo>
                <a:lnTo>
                  <a:pt x="7872351" y="607157"/>
                </a:lnTo>
                <a:lnTo>
                  <a:pt x="7889820" y="599187"/>
                </a:lnTo>
                <a:lnTo>
                  <a:pt x="7989035" y="585180"/>
                </a:lnTo>
                <a:lnTo>
                  <a:pt x="8078927" y="574018"/>
                </a:lnTo>
                <a:cubicBezTo>
                  <a:pt x="8096031" y="564929"/>
                  <a:pt x="8152497" y="595174"/>
                  <a:pt x="8171367" y="587956"/>
                </a:cubicBezTo>
                <a:lnTo>
                  <a:pt x="8182680" y="584528"/>
                </a:lnTo>
                <a:lnTo>
                  <a:pt x="8183080" y="585096"/>
                </a:lnTo>
                <a:cubicBezTo>
                  <a:pt x="8185909" y="585710"/>
                  <a:pt x="8189772" y="585092"/>
                  <a:pt x="8195361" y="582747"/>
                </a:cubicBezTo>
                <a:lnTo>
                  <a:pt x="8203309" y="578279"/>
                </a:lnTo>
                <a:lnTo>
                  <a:pt x="8291217" y="567936"/>
                </a:lnTo>
                <a:lnTo>
                  <a:pt x="8397600" y="573764"/>
                </a:lnTo>
                <a:cubicBezTo>
                  <a:pt x="8460339" y="558690"/>
                  <a:pt x="8515268" y="554685"/>
                  <a:pt x="8585817" y="528544"/>
                </a:cubicBezTo>
                <a:lnTo>
                  <a:pt x="8597214" y="527540"/>
                </a:lnTo>
                <a:lnTo>
                  <a:pt x="8620277" y="529838"/>
                </a:lnTo>
                <a:cubicBezTo>
                  <a:pt x="8663420" y="533408"/>
                  <a:pt x="8705813" y="533020"/>
                  <a:pt x="8750279" y="514355"/>
                </a:cubicBezTo>
                <a:cubicBezTo>
                  <a:pt x="8755861" y="521565"/>
                  <a:pt x="8762909" y="527150"/>
                  <a:pt x="8770952" y="531568"/>
                </a:cubicBezTo>
                <a:lnTo>
                  <a:pt x="8776056" y="533522"/>
                </a:lnTo>
                <a:lnTo>
                  <a:pt x="8777497" y="532217"/>
                </a:lnTo>
                <a:cubicBezTo>
                  <a:pt x="8783304" y="528871"/>
                  <a:pt x="8790735" y="526458"/>
                  <a:pt x="8801322" y="525101"/>
                </a:cubicBezTo>
                <a:cubicBezTo>
                  <a:pt x="8793664" y="470647"/>
                  <a:pt x="8819376" y="504280"/>
                  <a:pt x="8851058" y="487661"/>
                </a:cubicBezTo>
                <a:cubicBezTo>
                  <a:pt x="8879282" y="476682"/>
                  <a:pt x="8889434" y="455400"/>
                  <a:pt x="8911397" y="440878"/>
                </a:cubicBezTo>
                <a:cubicBezTo>
                  <a:pt x="8929582" y="430629"/>
                  <a:pt x="8937582" y="445906"/>
                  <a:pt x="8960165" y="426167"/>
                </a:cubicBezTo>
                <a:cubicBezTo>
                  <a:pt x="9009909" y="431300"/>
                  <a:pt x="9039989" y="387124"/>
                  <a:pt x="9074520" y="372999"/>
                </a:cubicBezTo>
                <a:cubicBezTo>
                  <a:pt x="9086266" y="372063"/>
                  <a:pt x="9119516" y="359438"/>
                  <a:pt x="9149702" y="344823"/>
                </a:cubicBezTo>
                <a:lnTo>
                  <a:pt x="9151735" y="343693"/>
                </a:lnTo>
                <a:lnTo>
                  <a:pt x="9168799" y="345774"/>
                </a:lnTo>
                <a:cubicBezTo>
                  <a:pt x="9173179" y="347275"/>
                  <a:pt x="9174396" y="349806"/>
                  <a:pt x="9169610" y="354357"/>
                </a:cubicBezTo>
                <a:cubicBezTo>
                  <a:pt x="9175014" y="357847"/>
                  <a:pt x="9180010" y="358865"/>
                  <a:pt x="9184805" y="358617"/>
                </a:cubicBezTo>
                <a:cubicBezTo>
                  <a:pt x="9194393" y="358116"/>
                  <a:pt x="9203171" y="352547"/>
                  <a:pt x="9212783" y="351552"/>
                </a:cubicBezTo>
                <a:lnTo>
                  <a:pt x="9223893" y="353846"/>
                </a:lnTo>
                <a:lnTo>
                  <a:pt x="9227770" y="352887"/>
                </a:lnTo>
                <a:lnTo>
                  <a:pt x="9237095" y="351656"/>
                </a:lnTo>
                <a:lnTo>
                  <a:pt x="9235111" y="346483"/>
                </a:lnTo>
                <a:cubicBezTo>
                  <a:pt x="9232341" y="341667"/>
                  <a:pt x="9265745" y="321727"/>
                  <a:pt x="9280504" y="320358"/>
                </a:cubicBezTo>
                <a:cubicBezTo>
                  <a:pt x="9296085" y="313684"/>
                  <a:pt x="9307390" y="316910"/>
                  <a:pt x="9328601" y="306436"/>
                </a:cubicBezTo>
                <a:cubicBezTo>
                  <a:pt x="9332190" y="305747"/>
                  <a:pt x="9373184" y="275920"/>
                  <a:pt x="9372019" y="272078"/>
                </a:cubicBezTo>
                <a:cubicBezTo>
                  <a:pt x="9402858" y="284347"/>
                  <a:pt x="9424409" y="250319"/>
                  <a:pt x="9452545" y="241860"/>
                </a:cubicBezTo>
                <a:cubicBezTo>
                  <a:pt x="9476493" y="254412"/>
                  <a:pt x="9458237" y="217540"/>
                  <a:pt x="9518291" y="210633"/>
                </a:cubicBezTo>
                <a:cubicBezTo>
                  <a:pt x="9544535" y="225229"/>
                  <a:pt x="9551821" y="175560"/>
                  <a:pt x="9601653" y="194064"/>
                </a:cubicBezTo>
                <a:cubicBezTo>
                  <a:pt x="9641423" y="191190"/>
                  <a:pt x="9710456" y="187086"/>
                  <a:pt x="9756909" y="193391"/>
                </a:cubicBezTo>
                <a:cubicBezTo>
                  <a:pt x="9836068" y="217138"/>
                  <a:pt x="9813738" y="231270"/>
                  <a:pt x="9880369" y="231894"/>
                </a:cubicBezTo>
                <a:cubicBezTo>
                  <a:pt x="9955524" y="229202"/>
                  <a:pt x="9879479" y="235694"/>
                  <a:pt x="9974881" y="256550"/>
                </a:cubicBezTo>
                <a:cubicBezTo>
                  <a:pt x="9984115" y="243502"/>
                  <a:pt x="10004909" y="252536"/>
                  <a:pt x="10025323" y="256596"/>
                </a:cubicBezTo>
                <a:cubicBezTo>
                  <a:pt x="10061777" y="254377"/>
                  <a:pt x="10087083" y="242520"/>
                  <a:pt x="10125155" y="257669"/>
                </a:cubicBezTo>
                <a:cubicBezTo>
                  <a:pt x="10117387" y="241823"/>
                  <a:pt x="10193716" y="245172"/>
                  <a:pt x="10175673" y="229584"/>
                </a:cubicBezTo>
                <a:cubicBezTo>
                  <a:pt x="10198295" y="212509"/>
                  <a:pt x="10211791" y="236113"/>
                  <a:pt x="10234385" y="221010"/>
                </a:cubicBezTo>
                <a:cubicBezTo>
                  <a:pt x="10260711" y="215614"/>
                  <a:pt x="10220424" y="239927"/>
                  <a:pt x="10249898" y="238521"/>
                </a:cubicBezTo>
                <a:cubicBezTo>
                  <a:pt x="10285418" y="233851"/>
                  <a:pt x="10287537" y="263981"/>
                  <a:pt x="10312094" y="223019"/>
                </a:cubicBezTo>
                <a:cubicBezTo>
                  <a:pt x="10350058" y="228863"/>
                  <a:pt x="10355996" y="210915"/>
                  <a:pt x="10406238" y="197367"/>
                </a:cubicBezTo>
                <a:cubicBezTo>
                  <a:pt x="10428293" y="204913"/>
                  <a:pt x="10445031" y="198533"/>
                  <a:pt x="10461019" y="187607"/>
                </a:cubicBezTo>
                <a:cubicBezTo>
                  <a:pt x="10510788" y="185205"/>
                  <a:pt x="10554867" y="166653"/>
                  <a:pt x="10610128" y="155478"/>
                </a:cubicBezTo>
                <a:cubicBezTo>
                  <a:pt x="10671246" y="160428"/>
                  <a:pt x="10700011" y="130963"/>
                  <a:pt x="10759076" y="119129"/>
                </a:cubicBezTo>
                <a:cubicBezTo>
                  <a:pt x="10819961" y="137781"/>
                  <a:pt x="10794860" y="78286"/>
                  <a:pt x="10845042" y="74065"/>
                </a:cubicBezTo>
                <a:cubicBezTo>
                  <a:pt x="10928398" y="87674"/>
                  <a:pt x="10841343" y="53794"/>
                  <a:pt x="10967723" y="46727"/>
                </a:cubicBezTo>
                <a:cubicBezTo>
                  <a:pt x="10975162" y="49785"/>
                  <a:pt x="10990024" y="43883"/>
                  <a:pt x="10987923" y="38704"/>
                </a:cubicBezTo>
                <a:cubicBezTo>
                  <a:pt x="10996039" y="39383"/>
                  <a:pt x="11016028" y="47336"/>
                  <a:pt x="11017061" y="38489"/>
                </a:cubicBezTo>
                <a:cubicBezTo>
                  <a:pt x="11056935" y="32489"/>
                  <a:pt x="11097197" y="32564"/>
                  <a:pt x="11133965" y="38707"/>
                </a:cubicBezTo>
                <a:cubicBezTo>
                  <a:pt x="11209462" y="14327"/>
                  <a:pt x="11171756" y="59695"/>
                  <a:pt x="11227034" y="48621"/>
                </a:cubicBezTo>
                <a:cubicBezTo>
                  <a:pt x="11269928" y="26101"/>
                  <a:pt x="11331025" y="64767"/>
                  <a:pt x="11381469" y="47048"/>
                </a:cubicBezTo>
                <a:cubicBezTo>
                  <a:pt x="11431262" y="54287"/>
                  <a:pt x="11475911" y="74960"/>
                  <a:pt x="11525790" y="92054"/>
                </a:cubicBezTo>
                <a:cubicBezTo>
                  <a:pt x="11581601" y="78831"/>
                  <a:pt x="11602575" y="94798"/>
                  <a:pt x="11637767" y="122688"/>
                </a:cubicBezTo>
                <a:cubicBezTo>
                  <a:pt x="11640117" y="108886"/>
                  <a:pt x="11675437" y="118495"/>
                  <a:pt x="11708024" y="116533"/>
                </a:cubicBezTo>
                <a:cubicBezTo>
                  <a:pt x="11719968" y="108057"/>
                  <a:pt x="11774043" y="111679"/>
                  <a:pt x="11801763" y="117985"/>
                </a:cubicBezTo>
                <a:cubicBezTo>
                  <a:pt x="11834050" y="123209"/>
                  <a:pt x="11911971" y="45893"/>
                  <a:pt x="11948668" y="55392"/>
                </a:cubicBezTo>
                <a:cubicBezTo>
                  <a:pt x="11991643" y="35820"/>
                  <a:pt x="12026671" y="895"/>
                  <a:pt x="12059612" y="553"/>
                </a:cubicBezTo>
                <a:cubicBezTo>
                  <a:pt x="12068341" y="10357"/>
                  <a:pt x="12076771" y="8609"/>
                  <a:pt x="12090585" y="689"/>
                </a:cubicBezTo>
                <a:lnTo>
                  <a:pt x="12115558" y="0"/>
                </a:lnTo>
                <a:lnTo>
                  <a:pt x="12547487" y="1880654"/>
                </a:lnTo>
                <a:lnTo>
                  <a:pt x="664852" y="4609730"/>
                </a:lnTo>
                <a:lnTo>
                  <a:pt x="0" y="1714905"/>
                </a:lnTo>
                <a:lnTo>
                  <a:pt x="8160" y="1717140"/>
                </a:lnTo>
                <a:cubicBezTo>
                  <a:pt x="26620" y="1724058"/>
                  <a:pt x="43697" y="1731040"/>
                  <a:pt x="62595" y="1734714"/>
                </a:cubicBezTo>
                <a:cubicBezTo>
                  <a:pt x="80686" y="1757273"/>
                  <a:pt x="169887" y="1724889"/>
                  <a:pt x="191892" y="1725794"/>
                </a:cubicBezTo>
                <a:cubicBezTo>
                  <a:pt x="218708" y="1710607"/>
                  <a:pt x="209980" y="1714402"/>
                  <a:pt x="238860" y="1702169"/>
                </a:cubicBezTo>
                <a:cubicBezTo>
                  <a:pt x="244289" y="1670915"/>
                  <a:pt x="300595" y="1671961"/>
                  <a:pt x="329365" y="1660633"/>
                </a:cubicBezTo>
                <a:cubicBezTo>
                  <a:pt x="329915" y="1633718"/>
                  <a:pt x="348313" y="1622821"/>
                  <a:pt x="396208" y="1588889"/>
                </a:cubicBezTo>
                <a:cubicBezTo>
                  <a:pt x="395790" y="1558661"/>
                  <a:pt x="470162" y="1579883"/>
                  <a:pt x="480537" y="1530535"/>
                </a:cubicBezTo>
                <a:cubicBezTo>
                  <a:pt x="484579" y="1531278"/>
                  <a:pt x="488803" y="1531573"/>
                  <a:pt x="493078" y="1531413"/>
                </a:cubicBezTo>
                <a:cubicBezTo>
                  <a:pt x="517910" y="1530488"/>
                  <a:pt x="539020" y="1514723"/>
                  <a:pt x="540222" y="1496202"/>
                </a:cubicBezTo>
                <a:cubicBezTo>
                  <a:pt x="563545" y="1422752"/>
                  <a:pt x="630984" y="1443838"/>
                  <a:pt x="674083" y="1398944"/>
                </a:cubicBezTo>
                <a:cubicBezTo>
                  <a:pt x="726810" y="1351276"/>
                  <a:pt x="712134" y="1384172"/>
                  <a:pt x="749648" y="1302435"/>
                </a:cubicBezTo>
                <a:cubicBezTo>
                  <a:pt x="771538" y="1307700"/>
                  <a:pt x="786734" y="1268205"/>
                  <a:pt x="795249" y="1251068"/>
                </a:cubicBezTo>
                <a:cubicBezTo>
                  <a:pt x="821931" y="1228744"/>
                  <a:pt x="855400" y="1258590"/>
                  <a:pt x="862097" y="1220007"/>
                </a:cubicBezTo>
                <a:cubicBezTo>
                  <a:pt x="865620" y="1224763"/>
                  <a:pt x="871148" y="1224972"/>
                  <a:pt x="877569" y="1223011"/>
                </a:cubicBezTo>
                <a:lnTo>
                  <a:pt x="883467" y="1220174"/>
                </a:lnTo>
                <a:lnTo>
                  <a:pt x="884185" y="1220424"/>
                </a:lnTo>
                <a:lnTo>
                  <a:pt x="885322" y="1219281"/>
                </a:lnTo>
                <a:lnTo>
                  <a:pt x="898394" y="1212995"/>
                </a:lnTo>
                <a:cubicBezTo>
                  <a:pt x="912576" y="1205143"/>
                  <a:pt x="925875" y="1198120"/>
                  <a:pt x="929382" y="1210940"/>
                </a:cubicBezTo>
                <a:cubicBezTo>
                  <a:pt x="938276" y="1210907"/>
                  <a:pt x="935277" y="1214411"/>
                  <a:pt x="947390" y="1206207"/>
                </a:cubicBezTo>
                <a:cubicBezTo>
                  <a:pt x="959502" y="1198003"/>
                  <a:pt x="997310" y="1166421"/>
                  <a:pt x="1002063" y="1161717"/>
                </a:cubicBezTo>
                <a:lnTo>
                  <a:pt x="1054722" y="1133875"/>
                </a:lnTo>
                <a:lnTo>
                  <a:pt x="1247130" y="1151215"/>
                </a:lnTo>
                <a:lnTo>
                  <a:pt x="1413947" y="1110908"/>
                </a:lnTo>
                <a:lnTo>
                  <a:pt x="1770156" y="108427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7">
            <a:extLst>
              <a:ext uri="{FF2B5EF4-FFF2-40B4-BE49-F238E27FC236}">
                <a16:creationId xmlns:a16="http://schemas.microsoft.com/office/drawing/2014/main" id="{84DF99EC-E51B-4BD0-AE03-814A9F0398AC}"/>
              </a:ext>
            </a:extLst>
          </p:cNvPr>
          <p:cNvSpPr>
            <a:spLocks noGrp="1"/>
          </p:cNvSpPr>
          <p:nvPr>
            <p:ph type="ctrTitle"/>
          </p:nvPr>
        </p:nvSpPr>
        <p:spPr>
          <a:xfrm>
            <a:off x="261218" y="5182503"/>
            <a:ext cx="4209740" cy="1026742"/>
          </a:xfrm>
        </p:spPr>
        <p:txBody>
          <a:bodyPr vert="horz" lIns="91440" tIns="45720" rIns="91440" bIns="45720" rtlCol="0" anchor="b">
            <a:noAutofit/>
          </a:bodyPr>
          <a:lstStyle/>
          <a:p>
            <a:r>
              <a:rPr lang="en-US" sz="3600" b="1" dirty="0">
                <a:latin typeface="Segoe UI Light"/>
                <a:ea typeface="Batang"/>
                <a:cs typeface="Segoe UI Light"/>
              </a:rPr>
              <a:t>Movement Component</a:t>
            </a:r>
            <a:endParaRPr lang="en-US" sz="3600" dirty="0">
              <a:latin typeface="Segoe UI Light"/>
              <a:ea typeface="Batang"/>
              <a:cs typeface="Segoe UI Light"/>
            </a:endParaRPr>
          </a:p>
          <a:p>
            <a:endParaRPr lang="en-US" dirty="0">
              <a:latin typeface="Segoe UI Light"/>
              <a:cs typeface="Segoe UI Light"/>
            </a:endParaRPr>
          </a:p>
        </p:txBody>
      </p:sp>
      <p:sp>
        <p:nvSpPr>
          <p:cNvPr id="19" name="TextBox 18">
            <a:extLst>
              <a:ext uri="{FF2B5EF4-FFF2-40B4-BE49-F238E27FC236}">
                <a16:creationId xmlns:a16="http://schemas.microsoft.com/office/drawing/2014/main" id="{8B0528D6-A15B-5D7B-8DDF-251FC8135957}"/>
              </a:ext>
            </a:extLst>
          </p:cNvPr>
          <p:cNvSpPr txBox="1"/>
          <p:nvPr/>
        </p:nvSpPr>
        <p:spPr>
          <a:xfrm>
            <a:off x="3254966" y="1139824"/>
            <a:ext cx="1118559" cy="4699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graphicFrame>
        <p:nvGraphicFramePr>
          <p:cNvPr id="21" name="Table 20">
            <a:extLst>
              <a:ext uri="{FF2B5EF4-FFF2-40B4-BE49-F238E27FC236}">
                <a16:creationId xmlns:a16="http://schemas.microsoft.com/office/drawing/2014/main" id="{04225BC8-E8BC-1538-B672-938A37DA0E63}"/>
              </a:ext>
            </a:extLst>
          </p:cNvPr>
          <p:cNvGraphicFramePr>
            <a:graphicFrameLocks noGrp="1"/>
          </p:cNvGraphicFramePr>
          <p:nvPr>
            <p:extLst>
              <p:ext uri="{D42A27DB-BD31-4B8C-83A1-F6EECF244321}">
                <p14:modId xmlns:p14="http://schemas.microsoft.com/office/powerpoint/2010/main" val="1267327027"/>
              </p:ext>
            </p:extLst>
          </p:nvPr>
        </p:nvGraphicFramePr>
        <p:xfrm>
          <a:off x="261344" y="1990563"/>
          <a:ext cx="2392124" cy="691515"/>
        </p:xfrm>
        <a:graphic>
          <a:graphicData uri="http://schemas.openxmlformats.org/drawingml/2006/table">
            <a:tbl>
              <a:tblPr firstRow="1" firstCol="1" bandRow="1">
                <a:tableStyleId>{5C22544A-7EE6-4342-B048-85BDC9FD1C3A}</a:tableStyleId>
              </a:tblPr>
              <a:tblGrid>
                <a:gridCol w="2392124">
                  <a:extLst>
                    <a:ext uri="{9D8B030D-6E8A-4147-A177-3AD203B41FA5}">
                      <a16:colId xmlns:a16="http://schemas.microsoft.com/office/drawing/2014/main" val="2381480386"/>
                    </a:ext>
                  </a:extLst>
                </a:gridCol>
              </a:tblGrid>
              <a:tr h="691515">
                <a:tc>
                  <a:txBody>
                    <a:bodyPr/>
                    <a:lstStyle/>
                    <a:p>
                      <a:pPr marL="342900" marR="292100" algn="ctr" fontAlgn="base">
                        <a:spcBef>
                          <a:spcPts val="0"/>
                        </a:spcBef>
                        <a:spcAft>
                          <a:spcPts val="0"/>
                        </a:spcAft>
                        <a:tabLst>
                          <a:tab pos="6400800" algn="r"/>
                          <a:tab pos="6800850" algn="r"/>
                        </a:tabLst>
                      </a:pPr>
                      <a:endParaRPr lang="en-US" sz="1600">
                        <a:effectLst/>
                      </a:endParaRPr>
                    </a:p>
                    <a:p>
                      <a:pPr marL="342900" marR="292100" algn="ctr" fontAlgn="base">
                        <a:spcBef>
                          <a:spcPts val="0"/>
                        </a:spcBef>
                        <a:spcAft>
                          <a:spcPts val="0"/>
                        </a:spcAft>
                        <a:tabLst>
                          <a:tab pos="6400800" algn="r"/>
                          <a:tab pos="6800850" algn="r"/>
                        </a:tabLst>
                      </a:pPr>
                      <a:r>
                        <a:rPr lang="en-US" sz="2400" dirty="0">
                          <a:solidFill>
                            <a:srgbClr val="6D91AB"/>
                          </a:solidFill>
                          <a:effectLst/>
                          <a:latin typeface="Segoe UI Light"/>
                        </a:rPr>
                        <a:t>ESP32-CAM</a:t>
                      </a:r>
                    </a:p>
                  </a:txBody>
                  <a:tcPr marL="0" marR="0" marT="0" marB="0">
                    <a:solidFill>
                      <a:schemeClr val="bg1"/>
                    </a:solidFill>
                  </a:tcPr>
                </a:tc>
                <a:extLst>
                  <a:ext uri="{0D108BD9-81ED-4DB2-BD59-A6C34878D82A}">
                    <a16:rowId xmlns:a16="http://schemas.microsoft.com/office/drawing/2014/main" val="372697872"/>
                  </a:ext>
                </a:extLst>
              </a:tr>
            </a:tbl>
          </a:graphicData>
        </a:graphic>
      </p:graphicFrame>
      <p:pic>
        <p:nvPicPr>
          <p:cNvPr id="39" name="Picture Placeholder 38" descr="A black and white electronic device&#10;&#10;Description automatically generated">
            <a:extLst>
              <a:ext uri="{FF2B5EF4-FFF2-40B4-BE49-F238E27FC236}">
                <a16:creationId xmlns:a16="http://schemas.microsoft.com/office/drawing/2014/main" id="{06DD2EC9-6CDB-06EA-CA49-9BBD9C5C9EB3}"/>
              </a:ext>
            </a:extLst>
          </p:cNvPr>
          <p:cNvPicPr>
            <a:picLocks noGrp="1" noChangeAspect="1"/>
          </p:cNvPicPr>
          <p:nvPr>
            <p:ph type="pic" sz="quarter" idx="12"/>
          </p:nvPr>
        </p:nvPicPr>
        <p:blipFill>
          <a:blip r:embed="rId6"/>
          <a:srcRect t="2751" b="2751"/>
          <a:stretch/>
        </p:blipFill>
        <p:spPr>
          <a:xfrm>
            <a:off x="419918" y="765388"/>
            <a:ext cx="1790700" cy="1409700"/>
          </a:xfrm>
        </p:spPr>
      </p:pic>
      <p:pic>
        <p:nvPicPr>
          <p:cNvPr id="41" name="Picture 40" descr="A close up of a blue object&#10;&#10;Description automatically generated">
            <a:extLst>
              <a:ext uri="{FF2B5EF4-FFF2-40B4-BE49-F238E27FC236}">
                <a16:creationId xmlns:a16="http://schemas.microsoft.com/office/drawing/2014/main" id="{F1CD9228-1329-2A5B-5FB8-20D449C12ABE}"/>
              </a:ext>
            </a:extLst>
          </p:cNvPr>
          <p:cNvPicPr>
            <a:picLocks noChangeAspect="1"/>
          </p:cNvPicPr>
          <p:nvPr/>
        </p:nvPicPr>
        <p:blipFill>
          <a:blip r:embed="rId7"/>
          <a:stretch>
            <a:fillRect/>
          </a:stretch>
        </p:blipFill>
        <p:spPr>
          <a:xfrm>
            <a:off x="3312454" y="973888"/>
            <a:ext cx="2001507" cy="985208"/>
          </a:xfrm>
          <a:prstGeom prst="rect">
            <a:avLst/>
          </a:prstGeom>
        </p:spPr>
      </p:pic>
      <p:sp>
        <p:nvSpPr>
          <p:cNvPr id="43" name="TextBox 42">
            <a:extLst>
              <a:ext uri="{FF2B5EF4-FFF2-40B4-BE49-F238E27FC236}">
                <a16:creationId xmlns:a16="http://schemas.microsoft.com/office/drawing/2014/main" id="{7786DAB8-6132-76C2-AC83-19E65D98229E}"/>
              </a:ext>
            </a:extLst>
          </p:cNvPr>
          <p:cNvSpPr txBox="1"/>
          <p:nvPr/>
        </p:nvSpPr>
        <p:spPr>
          <a:xfrm>
            <a:off x="3042249" y="2222740"/>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solidFill>
                  <a:srgbClr val="6D91AB"/>
                </a:solidFill>
                <a:latin typeface="Segoe UI Light"/>
                <a:cs typeface="Times New Roman"/>
              </a:rPr>
              <a:t>Ultra sonic sensor</a:t>
            </a:r>
            <a:endParaRPr lang="en-US" dirty="0">
              <a:latin typeface="Segoe UI Light"/>
              <a:cs typeface="Segoe UI Light"/>
            </a:endParaRPr>
          </a:p>
        </p:txBody>
      </p:sp>
      <p:pic>
        <p:nvPicPr>
          <p:cNvPr id="45" name="Picture 44" descr="A small metal box with wires coming out of it&#10;&#10;Description automatically generated">
            <a:extLst>
              <a:ext uri="{FF2B5EF4-FFF2-40B4-BE49-F238E27FC236}">
                <a16:creationId xmlns:a16="http://schemas.microsoft.com/office/drawing/2014/main" id="{790FA237-5CB6-AA06-5A79-290CE919AC2B}"/>
              </a:ext>
            </a:extLst>
          </p:cNvPr>
          <p:cNvPicPr>
            <a:picLocks noChangeAspect="1"/>
          </p:cNvPicPr>
          <p:nvPr/>
        </p:nvPicPr>
        <p:blipFill>
          <a:blip r:embed="rId8"/>
          <a:stretch>
            <a:fillRect/>
          </a:stretch>
        </p:blipFill>
        <p:spPr>
          <a:xfrm>
            <a:off x="6289915" y="573386"/>
            <a:ext cx="2257604" cy="1613679"/>
          </a:xfrm>
          <a:prstGeom prst="rect">
            <a:avLst/>
          </a:prstGeom>
        </p:spPr>
      </p:pic>
      <p:sp>
        <p:nvSpPr>
          <p:cNvPr id="57" name="TextBox 56">
            <a:extLst>
              <a:ext uri="{FF2B5EF4-FFF2-40B4-BE49-F238E27FC236}">
                <a16:creationId xmlns:a16="http://schemas.microsoft.com/office/drawing/2014/main" id="{24794EC5-A7EB-457E-2924-75AA774D1EC4}"/>
              </a:ext>
            </a:extLst>
          </p:cNvPr>
          <p:cNvSpPr txBox="1"/>
          <p:nvPr/>
        </p:nvSpPr>
        <p:spPr>
          <a:xfrm>
            <a:off x="5098211" y="289847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en-US"/>
          </a:p>
        </p:txBody>
      </p:sp>
      <p:sp>
        <p:nvSpPr>
          <p:cNvPr id="58" name="TextBox 57">
            <a:extLst>
              <a:ext uri="{FF2B5EF4-FFF2-40B4-BE49-F238E27FC236}">
                <a16:creationId xmlns:a16="http://schemas.microsoft.com/office/drawing/2014/main" id="{B06F8993-A491-04C9-754B-F7118A7DAA4D}"/>
              </a:ext>
            </a:extLst>
          </p:cNvPr>
          <p:cNvSpPr txBox="1"/>
          <p:nvPr/>
        </p:nvSpPr>
        <p:spPr>
          <a:xfrm>
            <a:off x="6291533" y="2222740"/>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solidFill>
                  <a:srgbClr val="6D91AB"/>
                </a:solidFill>
                <a:latin typeface="Segoe UI Light"/>
                <a:cs typeface="Times New Roman"/>
              </a:rPr>
              <a:t>Stepper Motor</a:t>
            </a:r>
            <a:endParaRPr lang="en-US">
              <a:latin typeface="Segoe UI Light"/>
              <a:cs typeface="Segoe UI Light"/>
            </a:endParaRPr>
          </a:p>
        </p:txBody>
      </p:sp>
      <p:pic>
        <p:nvPicPr>
          <p:cNvPr id="59" name="Picture 58">
            <a:extLst>
              <a:ext uri="{FF2B5EF4-FFF2-40B4-BE49-F238E27FC236}">
                <a16:creationId xmlns:a16="http://schemas.microsoft.com/office/drawing/2014/main" id="{2D47D3AF-C909-0D3E-EE7E-F2671E85B7BC}"/>
              </a:ext>
            </a:extLst>
          </p:cNvPr>
          <p:cNvPicPr>
            <a:picLocks noChangeAspect="1"/>
          </p:cNvPicPr>
          <p:nvPr/>
        </p:nvPicPr>
        <p:blipFill>
          <a:blip r:embed="rId9"/>
          <a:stretch>
            <a:fillRect/>
          </a:stretch>
        </p:blipFill>
        <p:spPr>
          <a:xfrm>
            <a:off x="9198185" y="906672"/>
            <a:ext cx="1990725" cy="1047750"/>
          </a:xfrm>
          <a:prstGeom prst="rect">
            <a:avLst/>
          </a:prstGeom>
        </p:spPr>
      </p:pic>
      <p:sp>
        <p:nvSpPr>
          <p:cNvPr id="61" name="TextBox 60">
            <a:extLst>
              <a:ext uri="{FF2B5EF4-FFF2-40B4-BE49-F238E27FC236}">
                <a16:creationId xmlns:a16="http://schemas.microsoft.com/office/drawing/2014/main" id="{E50A966A-5F70-DF3C-08B7-249CCF6570AD}"/>
              </a:ext>
            </a:extLst>
          </p:cNvPr>
          <p:cNvSpPr txBox="1"/>
          <p:nvPr/>
        </p:nvSpPr>
        <p:spPr>
          <a:xfrm>
            <a:off x="9339533" y="2222739"/>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solidFill>
                  <a:srgbClr val="6D91AB"/>
                </a:solidFill>
                <a:latin typeface="Segoe UI Light"/>
                <a:cs typeface="Segoe UI Light"/>
              </a:rPr>
              <a:t>A4988 Driver</a:t>
            </a:r>
            <a:endParaRPr lang="en-US" sz="2400" dirty="0">
              <a:latin typeface="Segoe UI Light"/>
              <a:cs typeface="Segoe UI Light"/>
            </a:endParaRPr>
          </a:p>
        </p:txBody>
      </p:sp>
      <p:pic>
        <p:nvPicPr>
          <p:cNvPr id="63" name="Picture 62" descr="A blue electronic device with black wires&#10;&#10;Description automatically generated">
            <a:extLst>
              <a:ext uri="{FF2B5EF4-FFF2-40B4-BE49-F238E27FC236}">
                <a16:creationId xmlns:a16="http://schemas.microsoft.com/office/drawing/2014/main" id="{BE773E21-6FA7-10E3-D31E-E60BF6251D28}"/>
              </a:ext>
            </a:extLst>
          </p:cNvPr>
          <p:cNvPicPr>
            <a:picLocks noChangeAspect="1"/>
          </p:cNvPicPr>
          <p:nvPr/>
        </p:nvPicPr>
        <p:blipFill>
          <a:blip r:embed="rId10"/>
          <a:stretch>
            <a:fillRect/>
          </a:stretch>
        </p:blipFill>
        <p:spPr>
          <a:xfrm>
            <a:off x="9816231" y="2734844"/>
            <a:ext cx="1689160" cy="1546465"/>
          </a:xfrm>
          <a:prstGeom prst="rect">
            <a:avLst/>
          </a:prstGeom>
        </p:spPr>
      </p:pic>
      <p:sp>
        <p:nvSpPr>
          <p:cNvPr id="65" name="TextBox 64">
            <a:extLst>
              <a:ext uri="{FF2B5EF4-FFF2-40B4-BE49-F238E27FC236}">
                <a16:creationId xmlns:a16="http://schemas.microsoft.com/office/drawing/2014/main" id="{58733DFE-B3D6-AD1B-97AA-5685FE4154F3}"/>
              </a:ext>
            </a:extLst>
          </p:cNvPr>
          <p:cNvSpPr txBox="1"/>
          <p:nvPr/>
        </p:nvSpPr>
        <p:spPr>
          <a:xfrm>
            <a:off x="9813984" y="4192438"/>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6D91AB"/>
                </a:solidFill>
                <a:latin typeface="Segoe UI Light"/>
                <a:cs typeface="Times New Roman"/>
              </a:rPr>
              <a:t>IR Sensor</a:t>
            </a:r>
          </a:p>
        </p:txBody>
      </p:sp>
      <p:pic>
        <p:nvPicPr>
          <p:cNvPr id="2" name="Picture 1" descr="A hand holding a yellow and black plastic finger&#10;&#10;Description automatically generated">
            <a:extLst>
              <a:ext uri="{FF2B5EF4-FFF2-40B4-BE49-F238E27FC236}">
                <a16:creationId xmlns:a16="http://schemas.microsoft.com/office/drawing/2014/main" id="{0738C8EE-621F-6399-AD3D-6384551642D9}"/>
              </a:ext>
            </a:extLst>
          </p:cNvPr>
          <p:cNvPicPr>
            <a:picLocks noChangeAspect="1"/>
          </p:cNvPicPr>
          <p:nvPr/>
        </p:nvPicPr>
        <p:blipFill>
          <a:blip r:embed="rId11"/>
          <a:stretch>
            <a:fillRect/>
          </a:stretch>
        </p:blipFill>
        <p:spPr>
          <a:xfrm>
            <a:off x="6906163" y="2892455"/>
            <a:ext cx="1600200" cy="1446902"/>
          </a:xfrm>
          <a:prstGeom prst="rect">
            <a:avLst/>
          </a:prstGeom>
        </p:spPr>
      </p:pic>
      <p:sp>
        <p:nvSpPr>
          <p:cNvPr id="3" name="TextBox 2">
            <a:extLst>
              <a:ext uri="{FF2B5EF4-FFF2-40B4-BE49-F238E27FC236}">
                <a16:creationId xmlns:a16="http://schemas.microsoft.com/office/drawing/2014/main" id="{408EC8E6-9A80-DB9D-D1C7-DBA15E067B9C}"/>
              </a:ext>
            </a:extLst>
          </p:cNvPr>
          <p:cNvSpPr txBox="1"/>
          <p:nvPr/>
        </p:nvSpPr>
        <p:spPr>
          <a:xfrm>
            <a:off x="6650966" y="4293080"/>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err="1">
                <a:solidFill>
                  <a:srgbClr val="6D91AB"/>
                </a:solidFill>
                <a:latin typeface="Segoe UI Light"/>
                <a:cs typeface="Segoe UI Light"/>
              </a:rPr>
              <a:t>Mecanum</a:t>
            </a:r>
            <a:r>
              <a:rPr lang="en-US" sz="2400" b="1" dirty="0">
                <a:solidFill>
                  <a:srgbClr val="6D91AB"/>
                </a:solidFill>
                <a:latin typeface="Segoe UI Light"/>
                <a:cs typeface="Segoe UI Light"/>
              </a:rPr>
              <a:t> Wheel</a:t>
            </a:r>
            <a:r>
              <a:rPr lang="en-US" sz="2400" b="1" dirty="0">
                <a:solidFill>
                  <a:srgbClr val="6D91AB"/>
                </a:solidFill>
                <a:latin typeface="Segoe UI Light"/>
                <a:cs typeface="Times New Roman"/>
              </a:rPr>
              <a:t>​</a:t>
            </a:r>
            <a:endParaRPr lang="en-US" dirty="0">
              <a:latin typeface="Segoe UI Light"/>
              <a:cs typeface="Segoe UI Light"/>
            </a:endParaRPr>
          </a:p>
        </p:txBody>
      </p:sp>
    </p:spTree>
    <p:extLst>
      <p:ext uri="{BB962C8B-B14F-4D97-AF65-F5344CB8AC3E}">
        <p14:creationId xmlns:p14="http://schemas.microsoft.com/office/powerpoint/2010/main" val="3369185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4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 name="Picture 511">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514" name="Ink 5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514" name="Ink 5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516" name="Rectangle 515">
            <a:extLst>
              <a:ext uri="{FF2B5EF4-FFF2-40B4-BE49-F238E27FC236}">
                <a16:creationId xmlns:a16="http://schemas.microsoft.com/office/drawing/2014/main" id="{5FDDA4BF-98A9-4AD2-B563-1050D4040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632"/>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84DF99EC-E51B-4BD0-AE03-814A9F0398AC}"/>
              </a:ext>
            </a:extLst>
          </p:cNvPr>
          <p:cNvSpPr>
            <a:spLocks noGrp="1"/>
          </p:cNvSpPr>
          <p:nvPr>
            <p:ph type="ctrTitle"/>
          </p:nvPr>
        </p:nvSpPr>
        <p:spPr>
          <a:xfrm>
            <a:off x="662690" y="891170"/>
            <a:ext cx="4996350" cy="2355659"/>
          </a:xfrm>
        </p:spPr>
        <p:txBody>
          <a:bodyPr vert="horz" lIns="91440" tIns="45720" rIns="91440" bIns="45720" rtlCol="0" anchor="t">
            <a:normAutofit/>
          </a:bodyPr>
          <a:lstStyle/>
          <a:p>
            <a:r>
              <a:rPr lang="en-US" b="1" dirty="0">
                <a:latin typeface="Segoe UI Light"/>
                <a:ea typeface="Batang"/>
                <a:cs typeface="Segoe UI Light"/>
              </a:rPr>
              <a:t>Vending machine</a:t>
            </a:r>
            <a:endParaRPr lang="en-US" dirty="0">
              <a:latin typeface="Segoe UI Light"/>
              <a:ea typeface="Batang"/>
              <a:cs typeface="Segoe UI Light"/>
            </a:endParaRPr>
          </a:p>
          <a:p>
            <a:endParaRPr lang="en-US" b="1"/>
          </a:p>
          <a:p>
            <a:endParaRPr lang="en-US"/>
          </a:p>
        </p:txBody>
      </p:sp>
      <p:sp>
        <p:nvSpPr>
          <p:cNvPr id="518" name="Freeform: Shape 517">
            <a:extLst>
              <a:ext uri="{FF2B5EF4-FFF2-40B4-BE49-F238E27FC236}">
                <a16:creationId xmlns:a16="http://schemas.microsoft.com/office/drawing/2014/main" id="{AB47DD37-2326-421B-8396-2065D72A45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183550"/>
            <a:ext cx="12192002" cy="2697170"/>
          </a:xfrm>
          <a:custGeom>
            <a:avLst/>
            <a:gdLst>
              <a:gd name="connsiteX0" fmla="*/ 12192002 w 12192002"/>
              <a:gd name="connsiteY0" fmla="*/ 0 h 2697170"/>
              <a:gd name="connsiteX1" fmla="*/ 12192002 w 12192002"/>
              <a:gd name="connsiteY1" fmla="*/ 1533100 h 2697170"/>
              <a:gd name="connsiteX2" fmla="*/ 12192000 w 12192002"/>
              <a:gd name="connsiteY2" fmla="*/ 1533100 h 2697170"/>
              <a:gd name="connsiteX3" fmla="*/ 12192000 w 12192002"/>
              <a:gd name="connsiteY3" fmla="*/ 2697170 h 2697170"/>
              <a:gd name="connsiteX4" fmla="*/ 0 w 12192002"/>
              <a:gd name="connsiteY4" fmla="*/ 2697170 h 2697170"/>
              <a:gd name="connsiteX5" fmla="*/ 0 w 12192002"/>
              <a:gd name="connsiteY5" fmla="*/ 1533100 h 2697170"/>
              <a:gd name="connsiteX6" fmla="*/ 0 w 12192002"/>
              <a:gd name="connsiteY6" fmla="*/ 1223212 h 2697170"/>
              <a:gd name="connsiteX7" fmla="*/ 0 w 12192002"/>
              <a:gd name="connsiteY7" fmla="*/ 147159 h 2697170"/>
              <a:gd name="connsiteX8" fmla="*/ 471 w 12192002"/>
              <a:gd name="connsiteY8" fmla="*/ 147293 h 2697170"/>
              <a:gd name="connsiteX9" fmla="*/ 86135 w 12192002"/>
              <a:gd name="connsiteY9" fmla="*/ 158799 h 2697170"/>
              <a:gd name="connsiteX10" fmla="*/ 254018 w 12192002"/>
              <a:gd name="connsiteY10" fmla="*/ 189558 h 2697170"/>
              <a:gd name="connsiteX11" fmla="*/ 316142 w 12192002"/>
              <a:gd name="connsiteY11" fmla="*/ 198965 h 2697170"/>
              <a:gd name="connsiteX12" fmla="*/ 420965 w 12192002"/>
              <a:gd name="connsiteY12" fmla="*/ 223363 h 2697170"/>
              <a:gd name="connsiteX13" fmla="*/ 465307 w 12192002"/>
              <a:gd name="connsiteY13" fmla="*/ 239269 h 2697170"/>
              <a:gd name="connsiteX14" fmla="*/ 467879 w 12192002"/>
              <a:gd name="connsiteY14" fmla="*/ 239154 h 2697170"/>
              <a:gd name="connsiteX15" fmla="*/ 469805 w 12192002"/>
              <a:gd name="connsiteY15" fmla="*/ 243207 h 2697170"/>
              <a:gd name="connsiteX16" fmla="*/ 477917 w 12192002"/>
              <a:gd name="connsiteY16" fmla="*/ 246260 h 2697170"/>
              <a:gd name="connsiteX17" fmla="*/ 504103 w 12192002"/>
              <a:gd name="connsiteY17" fmla="*/ 249406 h 2697170"/>
              <a:gd name="connsiteX18" fmla="*/ 514613 w 12192002"/>
              <a:gd name="connsiteY18" fmla="*/ 249731 h 2697170"/>
              <a:gd name="connsiteX19" fmla="*/ 528580 w 12192002"/>
              <a:gd name="connsiteY19" fmla="*/ 252031 h 2697170"/>
              <a:gd name="connsiteX20" fmla="*/ 528715 w 12192002"/>
              <a:gd name="connsiteY20" fmla="*/ 252360 h 2697170"/>
              <a:gd name="connsiteX21" fmla="*/ 542212 w 12192002"/>
              <a:gd name="connsiteY21" fmla="*/ 253981 h 2697170"/>
              <a:gd name="connsiteX22" fmla="*/ 610916 w 12192002"/>
              <a:gd name="connsiteY22" fmla="*/ 258466 h 2697170"/>
              <a:gd name="connsiteX23" fmla="*/ 675445 w 12192002"/>
              <a:gd name="connsiteY23" fmla="*/ 298242 h 2697170"/>
              <a:gd name="connsiteX24" fmla="*/ 706978 w 12192002"/>
              <a:gd name="connsiteY24" fmla="*/ 308449 h 2697170"/>
              <a:gd name="connsiteX25" fmla="*/ 722688 w 12192002"/>
              <a:gd name="connsiteY25" fmla="*/ 315356 h 2697170"/>
              <a:gd name="connsiteX26" fmla="*/ 788907 w 12192002"/>
              <a:gd name="connsiteY26" fmla="*/ 320888 h 2697170"/>
              <a:gd name="connsiteX27" fmla="*/ 795966 w 12192002"/>
              <a:gd name="connsiteY27" fmla="*/ 323634 h 2697170"/>
              <a:gd name="connsiteX28" fmla="*/ 841143 w 12192002"/>
              <a:gd name="connsiteY28" fmla="*/ 323539 h 2697170"/>
              <a:gd name="connsiteX29" fmla="*/ 863323 w 12192002"/>
              <a:gd name="connsiteY29" fmla="*/ 324988 h 2697170"/>
              <a:gd name="connsiteX30" fmla="*/ 871982 w 12192002"/>
              <a:gd name="connsiteY30" fmla="*/ 322308 h 2697170"/>
              <a:gd name="connsiteX31" fmla="*/ 903506 w 12192002"/>
              <a:gd name="connsiteY31" fmla="*/ 326013 h 2697170"/>
              <a:gd name="connsiteX32" fmla="*/ 906222 w 12192002"/>
              <a:gd name="connsiteY32" fmla="*/ 327603 h 2697170"/>
              <a:gd name="connsiteX33" fmla="*/ 935582 w 12192002"/>
              <a:gd name="connsiteY33" fmla="*/ 326326 h 2697170"/>
              <a:gd name="connsiteX34" fmla="*/ 964244 w 12192002"/>
              <a:gd name="connsiteY34" fmla="*/ 320017 h 2697170"/>
              <a:gd name="connsiteX35" fmla="*/ 1219609 w 12192002"/>
              <a:gd name="connsiteY35" fmla="*/ 367935 h 2697170"/>
              <a:gd name="connsiteX36" fmla="*/ 1416774 w 12192002"/>
              <a:gd name="connsiteY36" fmla="*/ 382458 h 2697170"/>
              <a:gd name="connsiteX37" fmla="*/ 1419448 w 12192002"/>
              <a:gd name="connsiteY37" fmla="*/ 381604 h 2697170"/>
              <a:gd name="connsiteX38" fmla="*/ 5617585 w 12192002"/>
              <a:gd name="connsiteY38" fmla="*/ 697953 h 2697170"/>
              <a:gd name="connsiteX39" fmla="*/ 5661517 w 12192002"/>
              <a:gd name="connsiteY39" fmla="*/ 704207 h 2697170"/>
              <a:gd name="connsiteX40" fmla="*/ 5726029 w 12192002"/>
              <a:gd name="connsiteY40" fmla="*/ 703535 h 2697170"/>
              <a:gd name="connsiteX41" fmla="*/ 5904210 w 12192002"/>
              <a:gd name="connsiteY41" fmla="*/ 706823 h 2697170"/>
              <a:gd name="connsiteX42" fmla="*/ 5992100 w 12192002"/>
              <a:gd name="connsiteY42" fmla="*/ 720371 h 2697170"/>
              <a:gd name="connsiteX43" fmla="*/ 6075556 w 12192002"/>
              <a:gd name="connsiteY43" fmla="*/ 729951 h 2697170"/>
              <a:gd name="connsiteX44" fmla="*/ 6095398 w 12192002"/>
              <a:gd name="connsiteY44" fmla="*/ 743116 h 2697170"/>
              <a:gd name="connsiteX45" fmla="*/ 6145539 w 12192002"/>
              <a:gd name="connsiteY45" fmla="*/ 738953 h 2697170"/>
              <a:gd name="connsiteX46" fmla="*/ 6163802 w 12192002"/>
              <a:gd name="connsiteY46" fmla="*/ 749192 h 2697170"/>
              <a:gd name="connsiteX47" fmla="*/ 6238120 w 12192002"/>
              <a:gd name="connsiteY47" fmla="*/ 731622 h 2697170"/>
              <a:gd name="connsiteX48" fmla="*/ 6238644 w 12192002"/>
              <a:gd name="connsiteY48" fmla="*/ 731866 h 2697170"/>
              <a:gd name="connsiteX49" fmla="*/ 6251400 w 12192002"/>
              <a:gd name="connsiteY49" fmla="*/ 729720 h 2697170"/>
              <a:gd name="connsiteX50" fmla="*/ 6311523 w 12192002"/>
              <a:gd name="connsiteY50" fmla="*/ 715617 h 2697170"/>
              <a:gd name="connsiteX51" fmla="*/ 6413295 w 12192002"/>
              <a:gd name="connsiteY51" fmla="*/ 732388 h 2697170"/>
              <a:gd name="connsiteX52" fmla="*/ 6451267 w 12192002"/>
              <a:gd name="connsiteY52" fmla="*/ 732794 h 2697170"/>
              <a:gd name="connsiteX53" fmla="*/ 6472504 w 12192002"/>
              <a:gd name="connsiteY53" fmla="*/ 734535 h 2697170"/>
              <a:gd name="connsiteX54" fmla="*/ 6474445 w 12192002"/>
              <a:gd name="connsiteY54" fmla="*/ 735625 h 2697170"/>
              <a:gd name="connsiteX55" fmla="*/ 6531992 w 12192002"/>
              <a:gd name="connsiteY55" fmla="*/ 721963 h 2697170"/>
              <a:gd name="connsiteX56" fmla="*/ 6541082 w 12192002"/>
              <a:gd name="connsiteY56" fmla="*/ 722441 h 2697170"/>
              <a:gd name="connsiteX57" fmla="*/ 6576737 w 12192002"/>
              <a:gd name="connsiteY57" fmla="*/ 710600 h 2697170"/>
              <a:gd name="connsiteX58" fmla="*/ 6596145 w 12192002"/>
              <a:gd name="connsiteY58" fmla="*/ 706049 h 2697170"/>
              <a:gd name="connsiteX59" fmla="*/ 6599587 w 12192002"/>
              <a:gd name="connsiteY59" fmla="*/ 701532 h 2697170"/>
              <a:gd name="connsiteX60" fmla="*/ 6629274 w 12192002"/>
              <a:gd name="connsiteY60" fmla="*/ 696453 h 2697170"/>
              <a:gd name="connsiteX61" fmla="*/ 6633455 w 12192002"/>
              <a:gd name="connsiteY61" fmla="*/ 697088 h 2697170"/>
              <a:gd name="connsiteX62" fmla="*/ 6653804 w 12192002"/>
              <a:gd name="connsiteY62" fmla="*/ 688881 h 2697170"/>
              <a:gd name="connsiteX63" fmla="*/ 10731527 w 12192002"/>
              <a:gd name="connsiteY63" fmla="*/ 271884 h 2697170"/>
              <a:gd name="connsiteX64" fmla="*/ 10793745 w 12192002"/>
              <a:gd name="connsiteY64" fmla="*/ 258481 h 2697170"/>
              <a:gd name="connsiteX65" fmla="*/ 10796512 w 12192002"/>
              <a:gd name="connsiteY65" fmla="*/ 253516 h 2697170"/>
              <a:gd name="connsiteX66" fmla="*/ 10856263 w 12192002"/>
              <a:gd name="connsiteY66" fmla="*/ 251783 h 2697170"/>
              <a:gd name="connsiteX67" fmla="*/ 10872952 w 12192002"/>
              <a:gd name="connsiteY67" fmla="*/ 243066 h 2697170"/>
              <a:gd name="connsiteX68" fmla="*/ 10980163 w 12192002"/>
              <a:gd name="connsiteY68" fmla="*/ 237678 h 2697170"/>
              <a:gd name="connsiteX69" fmla="*/ 11037325 w 12192002"/>
              <a:gd name="connsiteY69" fmla="*/ 236454 h 2697170"/>
              <a:gd name="connsiteX70" fmla="*/ 11100867 w 12192002"/>
              <a:gd name="connsiteY70" fmla="*/ 228539 h 2697170"/>
              <a:gd name="connsiteX71" fmla="*/ 11127856 w 12192002"/>
              <a:gd name="connsiteY71" fmla="*/ 215115 h 2697170"/>
              <a:gd name="connsiteX72" fmla="*/ 11166497 w 12192002"/>
              <a:gd name="connsiteY72" fmla="*/ 214810 h 2697170"/>
              <a:gd name="connsiteX73" fmla="*/ 11226397 w 12192002"/>
              <a:gd name="connsiteY73" fmla="*/ 214458 h 2697170"/>
              <a:gd name="connsiteX74" fmla="*/ 11284499 w 12192002"/>
              <a:gd name="connsiteY74" fmla="*/ 215829 h 2697170"/>
              <a:gd name="connsiteX75" fmla="*/ 11332107 w 12192002"/>
              <a:gd name="connsiteY75" fmla="*/ 242856 h 2697170"/>
              <a:gd name="connsiteX76" fmla="*/ 11357066 w 12192002"/>
              <a:gd name="connsiteY76" fmla="*/ 192601 h 2697170"/>
              <a:gd name="connsiteX77" fmla="*/ 11394563 w 12192002"/>
              <a:gd name="connsiteY77" fmla="*/ 186222 h 2697170"/>
              <a:gd name="connsiteX78" fmla="*/ 11407061 w 12192002"/>
              <a:gd name="connsiteY78" fmla="*/ 192354 h 2697170"/>
              <a:gd name="connsiteX79" fmla="*/ 11429464 w 12192002"/>
              <a:gd name="connsiteY79" fmla="*/ 191610 h 2697170"/>
              <a:gd name="connsiteX80" fmla="*/ 11427271 w 12192002"/>
              <a:gd name="connsiteY80" fmla="*/ 181492 h 2697170"/>
              <a:gd name="connsiteX81" fmla="*/ 11487575 w 12192002"/>
              <a:gd name="connsiteY81" fmla="*/ 176136 h 2697170"/>
              <a:gd name="connsiteX82" fmla="*/ 11579517 w 12192002"/>
              <a:gd name="connsiteY82" fmla="*/ 155481 h 2697170"/>
              <a:gd name="connsiteX83" fmla="*/ 11699246 w 12192002"/>
              <a:gd name="connsiteY83" fmla="*/ 138006 h 2697170"/>
              <a:gd name="connsiteX84" fmla="*/ 11882899 w 12192002"/>
              <a:gd name="connsiteY84" fmla="*/ 133514 h 2697170"/>
              <a:gd name="connsiteX85" fmla="*/ 11994747 w 12192002"/>
              <a:gd name="connsiteY85" fmla="*/ 77608 h 2697170"/>
              <a:gd name="connsiteX86" fmla="*/ 12132313 w 12192002"/>
              <a:gd name="connsiteY86" fmla="*/ 28707 h 269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2192002" h="2697170">
                <a:moveTo>
                  <a:pt x="12192002" y="0"/>
                </a:moveTo>
                <a:lnTo>
                  <a:pt x="12192002" y="1533100"/>
                </a:lnTo>
                <a:lnTo>
                  <a:pt x="12192000" y="1533100"/>
                </a:lnTo>
                <a:lnTo>
                  <a:pt x="12192000" y="2697170"/>
                </a:lnTo>
                <a:lnTo>
                  <a:pt x="0" y="2697170"/>
                </a:lnTo>
                <a:lnTo>
                  <a:pt x="0" y="1533100"/>
                </a:lnTo>
                <a:lnTo>
                  <a:pt x="0" y="1223212"/>
                </a:lnTo>
                <a:lnTo>
                  <a:pt x="0" y="147159"/>
                </a:lnTo>
                <a:lnTo>
                  <a:pt x="471" y="147293"/>
                </a:lnTo>
                <a:cubicBezTo>
                  <a:pt x="24729" y="155064"/>
                  <a:pt x="49748" y="160893"/>
                  <a:pt x="86135" y="158799"/>
                </a:cubicBezTo>
                <a:cubicBezTo>
                  <a:pt x="148512" y="169521"/>
                  <a:pt x="196165" y="187006"/>
                  <a:pt x="254018" y="189558"/>
                </a:cubicBezTo>
                <a:cubicBezTo>
                  <a:pt x="270380" y="199794"/>
                  <a:pt x="288620" y="205817"/>
                  <a:pt x="316142" y="198965"/>
                </a:cubicBezTo>
                <a:cubicBezTo>
                  <a:pt x="372119" y="211854"/>
                  <a:pt x="375154" y="228531"/>
                  <a:pt x="420965" y="223363"/>
                </a:cubicBezTo>
                <a:cubicBezTo>
                  <a:pt x="435853" y="251962"/>
                  <a:pt x="444677" y="243409"/>
                  <a:pt x="465307" y="239269"/>
                </a:cubicBezTo>
                <a:lnTo>
                  <a:pt x="467879" y="239154"/>
                </a:lnTo>
                <a:lnTo>
                  <a:pt x="469805" y="243207"/>
                </a:lnTo>
                <a:lnTo>
                  <a:pt x="477917" y="246260"/>
                </a:lnTo>
                <a:lnTo>
                  <a:pt x="504103" y="249406"/>
                </a:lnTo>
                <a:lnTo>
                  <a:pt x="514613" y="249731"/>
                </a:lnTo>
                <a:cubicBezTo>
                  <a:pt x="521607" y="250275"/>
                  <a:pt x="525936" y="251045"/>
                  <a:pt x="528580" y="252031"/>
                </a:cubicBezTo>
                <a:lnTo>
                  <a:pt x="528715" y="252360"/>
                </a:lnTo>
                <a:lnTo>
                  <a:pt x="542212" y="253981"/>
                </a:lnTo>
                <a:cubicBezTo>
                  <a:pt x="565469" y="256093"/>
                  <a:pt x="588558" y="257555"/>
                  <a:pt x="610916" y="258466"/>
                </a:cubicBezTo>
                <a:cubicBezTo>
                  <a:pt x="616393" y="276540"/>
                  <a:pt x="706029" y="270830"/>
                  <a:pt x="675445" y="298242"/>
                </a:cubicBezTo>
                <a:cubicBezTo>
                  <a:pt x="704946" y="300323"/>
                  <a:pt x="730905" y="291099"/>
                  <a:pt x="706978" y="308449"/>
                </a:cubicBezTo>
                <a:cubicBezTo>
                  <a:pt x="716265" y="309674"/>
                  <a:pt x="720624" y="312191"/>
                  <a:pt x="722688" y="315356"/>
                </a:cubicBezTo>
                <a:lnTo>
                  <a:pt x="788907" y="320888"/>
                </a:lnTo>
                <a:lnTo>
                  <a:pt x="795966" y="323634"/>
                </a:lnTo>
                <a:lnTo>
                  <a:pt x="841143" y="323539"/>
                </a:lnTo>
                <a:lnTo>
                  <a:pt x="863323" y="324988"/>
                </a:lnTo>
                <a:lnTo>
                  <a:pt x="871982" y="322308"/>
                </a:lnTo>
                <a:cubicBezTo>
                  <a:pt x="880007" y="321130"/>
                  <a:pt x="889794" y="321651"/>
                  <a:pt x="903506" y="326013"/>
                </a:cubicBezTo>
                <a:lnTo>
                  <a:pt x="906222" y="327603"/>
                </a:lnTo>
                <a:lnTo>
                  <a:pt x="935582" y="326326"/>
                </a:lnTo>
                <a:cubicBezTo>
                  <a:pt x="945618" y="325161"/>
                  <a:pt x="955252" y="323170"/>
                  <a:pt x="964244" y="320017"/>
                </a:cubicBezTo>
                <a:cubicBezTo>
                  <a:pt x="1033014" y="355870"/>
                  <a:pt x="1129467" y="349002"/>
                  <a:pt x="1219609" y="367935"/>
                </a:cubicBezTo>
                <a:cubicBezTo>
                  <a:pt x="1229977" y="398399"/>
                  <a:pt x="1341237" y="397275"/>
                  <a:pt x="1416774" y="382458"/>
                </a:cubicBezTo>
                <a:lnTo>
                  <a:pt x="1419448" y="381604"/>
                </a:lnTo>
                <a:lnTo>
                  <a:pt x="5617585" y="697953"/>
                </a:lnTo>
                <a:lnTo>
                  <a:pt x="5661517" y="704207"/>
                </a:lnTo>
                <a:cubicBezTo>
                  <a:pt x="5682155" y="693380"/>
                  <a:pt x="5703444" y="696300"/>
                  <a:pt x="5726029" y="703535"/>
                </a:cubicBezTo>
                <a:cubicBezTo>
                  <a:pt x="5781629" y="696978"/>
                  <a:pt x="5838513" y="706277"/>
                  <a:pt x="5904210" y="706823"/>
                </a:cubicBezTo>
                <a:cubicBezTo>
                  <a:pt x="5968820" y="691506"/>
                  <a:pt x="5921933" y="719890"/>
                  <a:pt x="5992100" y="720371"/>
                </a:cubicBezTo>
                <a:cubicBezTo>
                  <a:pt x="6042842" y="695979"/>
                  <a:pt x="6036614" y="722333"/>
                  <a:pt x="6075556" y="729951"/>
                </a:cubicBezTo>
                <a:lnTo>
                  <a:pt x="6095398" y="743116"/>
                </a:lnTo>
                <a:lnTo>
                  <a:pt x="6145539" y="738953"/>
                </a:lnTo>
                <a:lnTo>
                  <a:pt x="6163802" y="749192"/>
                </a:lnTo>
                <a:cubicBezTo>
                  <a:pt x="6170033" y="747830"/>
                  <a:pt x="6234771" y="731479"/>
                  <a:pt x="6238120" y="731622"/>
                </a:cubicBezTo>
                <a:lnTo>
                  <a:pt x="6238644" y="731866"/>
                </a:lnTo>
                <a:lnTo>
                  <a:pt x="6251400" y="729720"/>
                </a:lnTo>
                <a:cubicBezTo>
                  <a:pt x="6272509" y="725446"/>
                  <a:pt x="6292655" y="720670"/>
                  <a:pt x="6311523" y="715617"/>
                </a:cubicBezTo>
                <a:cubicBezTo>
                  <a:pt x="6338879" y="729445"/>
                  <a:pt x="6402596" y="701291"/>
                  <a:pt x="6413295" y="732388"/>
                </a:cubicBezTo>
                <a:cubicBezTo>
                  <a:pt x="6439302" y="726464"/>
                  <a:pt x="6448113" y="711921"/>
                  <a:pt x="6451267" y="732794"/>
                </a:cubicBezTo>
                <a:cubicBezTo>
                  <a:pt x="6460180" y="731410"/>
                  <a:pt x="6466838" y="732398"/>
                  <a:pt x="6472504" y="734535"/>
                </a:cubicBezTo>
                <a:lnTo>
                  <a:pt x="6474445" y="735625"/>
                </a:lnTo>
                <a:lnTo>
                  <a:pt x="6531992" y="721963"/>
                </a:lnTo>
                <a:lnTo>
                  <a:pt x="6541082" y="722441"/>
                </a:lnTo>
                <a:lnTo>
                  <a:pt x="6576737" y="710600"/>
                </a:lnTo>
                <a:lnTo>
                  <a:pt x="6596145" y="706049"/>
                </a:lnTo>
                <a:lnTo>
                  <a:pt x="6599587" y="701532"/>
                </a:lnTo>
                <a:cubicBezTo>
                  <a:pt x="6604445" y="698450"/>
                  <a:pt x="6612858" y="696341"/>
                  <a:pt x="6629274" y="696453"/>
                </a:cubicBezTo>
                <a:lnTo>
                  <a:pt x="6633455" y="697088"/>
                </a:lnTo>
                <a:lnTo>
                  <a:pt x="6653804" y="688881"/>
                </a:lnTo>
                <a:lnTo>
                  <a:pt x="10731527" y="271884"/>
                </a:lnTo>
                <a:cubicBezTo>
                  <a:pt x="10783822" y="273380"/>
                  <a:pt x="10790844" y="266359"/>
                  <a:pt x="10793745" y="258481"/>
                </a:cubicBezTo>
                <a:lnTo>
                  <a:pt x="10796512" y="253516"/>
                </a:lnTo>
                <a:lnTo>
                  <a:pt x="10856263" y="251783"/>
                </a:lnTo>
                <a:lnTo>
                  <a:pt x="10872952" y="243066"/>
                </a:lnTo>
                <a:lnTo>
                  <a:pt x="10980163" y="237678"/>
                </a:lnTo>
                <a:cubicBezTo>
                  <a:pt x="10985505" y="209643"/>
                  <a:pt x="11016889" y="246425"/>
                  <a:pt x="11037325" y="236454"/>
                </a:cubicBezTo>
                <a:cubicBezTo>
                  <a:pt x="11052079" y="242843"/>
                  <a:pt x="11089891" y="230964"/>
                  <a:pt x="11100867" y="228539"/>
                </a:cubicBezTo>
                <a:lnTo>
                  <a:pt x="11127856" y="215115"/>
                </a:lnTo>
                <a:lnTo>
                  <a:pt x="11166497" y="214810"/>
                </a:lnTo>
                <a:cubicBezTo>
                  <a:pt x="11184044" y="212083"/>
                  <a:pt x="11217231" y="225251"/>
                  <a:pt x="11226397" y="214458"/>
                </a:cubicBezTo>
                <a:cubicBezTo>
                  <a:pt x="11239163" y="230646"/>
                  <a:pt x="11232243" y="221976"/>
                  <a:pt x="11284499" y="215829"/>
                </a:cubicBezTo>
                <a:cubicBezTo>
                  <a:pt x="11308762" y="223016"/>
                  <a:pt x="11292907" y="257795"/>
                  <a:pt x="11332107" y="242856"/>
                </a:cubicBezTo>
                <a:cubicBezTo>
                  <a:pt x="11318141" y="220143"/>
                  <a:pt x="11374400" y="218529"/>
                  <a:pt x="11357066" y="192601"/>
                </a:cubicBezTo>
                <a:lnTo>
                  <a:pt x="11394563" y="186222"/>
                </a:lnTo>
                <a:lnTo>
                  <a:pt x="11407061" y="192354"/>
                </a:lnTo>
                <a:lnTo>
                  <a:pt x="11429464" y="191610"/>
                </a:lnTo>
                <a:lnTo>
                  <a:pt x="11427271" y="181492"/>
                </a:lnTo>
                <a:lnTo>
                  <a:pt x="11487575" y="176136"/>
                </a:lnTo>
                <a:cubicBezTo>
                  <a:pt x="11532252" y="171278"/>
                  <a:pt x="11591672" y="178952"/>
                  <a:pt x="11579517" y="155481"/>
                </a:cubicBezTo>
                <a:cubicBezTo>
                  <a:pt x="11589631" y="126475"/>
                  <a:pt x="11708855" y="168211"/>
                  <a:pt x="11699246" y="138006"/>
                </a:cubicBezTo>
                <a:cubicBezTo>
                  <a:pt x="11743182" y="155461"/>
                  <a:pt x="11821229" y="135866"/>
                  <a:pt x="11882899" y="133514"/>
                </a:cubicBezTo>
                <a:cubicBezTo>
                  <a:pt x="11890092" y="119292"/>
                  <a:pt x="11967928" y="71587"/>
                  <a:pt x="11994747" y="77608"/>
                </a:cubicBezTo>
                <a:cubicBezTo>
                  <a:pt x="12094260" y="75861"/>
                  <a:pt x="12045032" y="62453"/>
                  <a:pt x="12132313" y="28707"/>
                </a:cubicBez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0" name="Freeform: Shape 519">
            <a:extLst>
              <a:ext uri="{FF2B5EF4-FFF2-40B4-BE49-F238E27FC236}">
                <a16:creationId xmlns:a16="http://schemas.microsoft.com/office/drawing/2014/main" id="{85306E64-E868-4378-9486-393C92BC8B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0038" y="3652343"/>
            <a:ext cx="4738051" cy="2766089"/>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2" name="Freeform: Shape 521">
            <a:extLst>
              <a:ext uri="{FF2B5EF4-FFF2-40B4-BE49-F238E27FC236}">
                <a16:creationId xmlns:a16="http://schemas.microsoft.com/office/drawing/2014/main" id="{01A5FD61-AF28-4544-AF3E-7193BDDDCF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7964" y="3634711"/>
            <a:ext cx="4738051" cy="2766088"/>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extBox 14">
            <a:extLst>
              <a:ext uri="{FF2B5EF4-FFF2-40B4-BE49-F238E27FC236}">
                <a16:creationId xmlns:a16="http://schemas.microsoft.com/office/drawing/2014/main" id="{F865A7B8-E6E3-834D-0757-32355F75F74E}"/>
              </a:ext>
            </a:extLst>
          </p:cNvPr>
          <p:cNvSpPr txBox="1"/>
          <p:nvPr/>
        </p:nvSpPr>
        <p:spPr>
          <a:xfrm>
            <a:off x="7887943" y="4250747"/>
            <a:ext cx="2789359" cy="1356648"/>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spcAft>
                <a:spcPts val="600"/>
              </a:spcAft>
            </a:pPr>
            <a:endParaRPr lang="en-US" sz="2400" b="1" spc="50">
              <a:solidFill>
                <a:schemeClr val="tx1">
                  <a:lumMod val="85000"/>
                  <a:lumOff val="15000"/>
                </a:schemeClr>
              </a:solidFill>
              <a:latin typeface="Times New Roman"/>
              <a:ea typeface="Batang"/>
              <a:cs typeface="Times New Roman"/>
            </a:endParaRPr>
          </a:p>
          <a:p>
            <a:pPr>
              <a:spcAft>
                <a:spcPts val="600"/>
              </a:spcAft>
            </a:pPr>
            <a:endParaRPr lang="en-US" sz="2000" b="1" spc="50">
              <a:solidFill>
                <a:schemeClr val="tx1">
                  <a:lumMod val="85000"/>
                  <a:lumOff val="15000"/>
                </a:schemeClr>
              </a:solidFill>
              <a:ea typeface="Batang" panose="02030600000101010101" pitchFamily="18" charset="-127"/>
            </a:endParaRPr>
          </a:p>
        </p:txBody>
      </p:sp>
      <p:graphicFrame>
        <p:nvGraphicFramePr>
          <p:cNvPr id="481" name="TextBox 19">
            <a:extLst>
              <a:ext uri="{FF2B5EF4-FFF2-40B4-BE49-F238E27FC236}">
                <a16:creationId xmlns:a16="http://schemas.microsoft.com/office/drawing/2014/main" id="{9B3FCD76-24A3-83B9-9AF4-0E4C2DBB080D}"/>
              </a:ext>
            </a:extLst>
          </p:cNvPr>
          <p:cNvGraphicFramePr/>
          <p:nvPr>
            <p:extLst>
              <p:ext uri="{D42A27DB-BD31-4B8C-83A1-F6EECF244321}">
                <p14:modId xmlns:p14="http://schemas.microsoft.com/office/powerpoint/2010/main" val="719154162"/>
              </p:ext>
            </p:extLst>
          </p:nvPr>
        </p:nvGraphicFramePr>
        <p:xfrm>
          <a:off x="6262956" y="2147975"/>
          <a:ext cx="4754556" cy="139553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7" name="Picture 26" descr="A login screen with white text and blue background&#10;&#10;Description automatically generated">
            <a:extLst>
              <a:ext uri="{FF2B5EF4-FFF2-40B4-BE49-F238E27FC236}">
                <a16:creationId xmlns:a16="http://schemas.microsoft.com/office/drawing/2014/main" id="{C0253DE3-7F07-CA83-ED22-FA7E3547E542}"/>
              </a:ext>
            </a:extLst>
          </p:cNvPr>
          <p:cNvPicPr>
            <a:picLocks noChangeAspect="1"/>
          </p:cNvPicPr>
          <p:nvPr/>
        </p:nvPicPr>
        <p:blipFill>
          <a:blip r:embed="rId11"/>
          <a:stretch>
            <a:fillRect/>
          </a:stretch>
        </p:blipFill>
        <p:spPr>
          <a:xfrm>
            <a:off x="2252271" y="3677257"/>
            <a:ext cx="2291570" cy="2618656"/>
          </a:xfrm>
          <a:prstGeom prst="rect">
            <a:avLst/>
          </a:prstGeom>
        </p:spPr>
      </p:pic>
      <p:pic>
        <p:nvPicPr>
          <p:cNvPr id="28" name="Picture 27" descr="A blue circuit board with white circles on it&#10;&#10;Description automatically generated">
            <a:extLst>
              <a:ext uri="{FF2B5EF4-FFF2-40B4-BE49-F238E27FC236}">
                <a16:creationId xmlns:a16="http://schemas.microsoft.com/office/drawing/2014/main" id="{6C32F1C6-E04F-BEF0-5528-B899812CDDAB}"/>
              </a:ext>
            </a:extLst>
          </p:cNvPr>
          <p:cNvPicPr>
            <a:picLocks noChangeAspect="1"/>
          </p:cNvPicPr>
          <p:nvPr/>
        </p:nvPicPr>
        <p:blipFill>
          <a:blip r:embed="rId12"/>
          <a:stretch>
            <a:fillRect/>
          </a:stretch>
        </p:blipFill>
        <p:spPr>
          <a:xfrm>
            <a:off x="7492437" y="4148119"/>
            <a:ext cx="2708873" cy="1775604"/>
          </a:xfrm>
          <a:prstGeom prst="rect">
            <a:avLst/>
          </a:prstGeom>
        </p:spPr>
      </p:pic>
    </p:spTree>
    <p:extLst>
      <p:ext uri="{BB962C8B-B14F-4D97-AF65-F5344CB8AC3E}">
        <p14:creationId xmlns:p14="http://schemas.microsoft.com/office/powerpoint/2010/main" val="1561202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 name="Picture 511">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514" name="Ink 5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514" name="Ink 5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516" name="Rectangle 515">
            <a:extLst>
              <a:ext uri="{FF2B5EF4-FFF2-40B4-BE49-F238E27FC236}">
                <a16:creationId xmlns:a16="http://schemas.microsoft.com/office/drawing/2014/main" id="{5FDDA4BF-98A9-4AD2-B563-1050D4040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632"/>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84DF99EC-E51B-4BD0-AE03-814A9F0398AC}"/>
              </a:ext>
            </a:extLst>
          </p:cNvPr>
          <p:cNvSpPr>
            <a:spLocks noGrp="1"/>
          </p:cNvSpPr>
          <p:nvPr>
            <p:ph type="ctrTitle"/>
          </p:nvPr>
        </p:nvSpPr>
        <p:spPr>
          <a:xfrm>
            <a:off x="691445" y="891170"/>
            <a:ext cx="4996350" cy="2355659"/>
          </a:xfrm>
        </p:spPr>
        <p:txBody>
          <a:bodyPr vert="horz" lIns="91440" tIns="45720" rIns="91440" bIns="45720" rtlCol="0" anchor="t">
            <a:normAutofit/>
          </a:bodyPr>
          <a:lstStyle/>
          <a:p>
            <a:r>
              <a:rPr lang="en-US" b="1" dirty="0">
                <a:latin typeface="Segoe UI Light"/>
                <a:ea typeface="Batang"/>
                <a:cs typeface="Segoe UI Light"/>
              </a:rPr>
              <a:t>Vending machine</a:t>
            </a:r>
            <a:endParaRPr lang="en-US" dirty="0">
              <a:latin typeface="Segoe UI Light"/>
              <a:ea typeface="Batang"/>
              <a:cs typeface="Segoe UI Light"/>
            </a:endParaRPr>
          </a:p>
          <a:p>
            <a:endParaRPr lang="en-US" b="1"/>
          </a:p>
          <a:p>
            <a:endParaRPr lang="en-US"/>
          </a:p>
        </p:txBody>
      </p:sp>
      <p:sp>
        <p:nvSpPr>
          <p:cNvPr id="518" name="Freeform: Shape 517">
            <a:extLst>
              <a:ext uri="{FF2B5EF4-FFF2-40B4-BE49-F238E27FC236}">
                <a16:creationId xmlns:a16="http://schemas.microsoft.com/office/drawing/2014/main" id="{AB47DD37-2326-421B-8396-2065D72A45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183550"/>
            <a:ext cx="12192002" cy="2697170"/>
          </a:xfrm>
          <a:custGeom>
            <a:avLst/>
            <a:gdLst>
              <a:gd name="connsiteX0" fmla="*/ 12192002 w 12192002"/>
              <a:gd name="connsiteY0" fmla="*/ 0 h 2697170"/>
              <a:gd name="connsiteX1" fmla="*/ 12192002 w 12192002"/>
              <a:gd name="connsiteY1" fmla="*/ 1533100 h 2697170"/>
              <a:gd name="connsiteX2" fmla="*/ 12192000 w 12192002"/>
              <a:gd name="connsiteY2" fmla="*/ 1533100 h 2697170"/>
              <a:gd name="connsiteX3" fmla="*/ 12192000 w 12192002"/>
              <a:gd name="connsiteY3" fmla="*/ 2697170 h 2697170"/>
              <a:gd name="connsiteX4" fmla="*/ 0 w 12192002"/>
              <a:gd name="connsiteY4" fmla="*/ 2697170 h 2697170"/>
              <a:gd name="connsiteX5" fmla="*/ 0 w 12192002"/>
              <a:gd name="connsiteY5" fmla="*/ 1533100 h 2697170"/>
              <a:gd name="connsiteX6" fmla="*/ 0 w 12192002"/>
              <a:gd name="connsiteY6" fmla="*/ 1223212 h 2697170"/>
              <a:gd name="connsiteX7" fmla="*/ 0 w 12192002"/>
              <a:gd name="connsiteY7" fmla="*/ 147159 h 2697170"/>
              <a:gd name="connsiteX8" fmla="*/ 471 w 12192002"/>
              <a:gd name="connsiteY8" fmla="*/ 147293 h 2697170"/>
              <a:gd name="connsiteX9" fmla="*/ 86135 w 12192002"/>
              <a:gd name="connsiteY9" fmla="*/ 158799 h 2697170"/>
              <a:gd name="connsiteX10" fmla="*/ 254018 w 12192002"/>
              <a:gd name="connsiteY10" fmla="*/ 189558 h 2697170"/>
              <a:gd name="connsiteX11" fmla="*/ 316142 w 12192002"/>
              <a:gd name="connsiteY11" fmla="*/ 198965 h 2697170"/>
              <a:gd name="connsiteX12" fmla="*/ 420965 w 12192002"/>
              <a:gd name="connsiteY12" fmla="*/ 223363 h 2697170"/>
              <a:gd name="connsiteX13" fmla="*/ 465307 w 12192002"/>
              <a:gd name="connsiteY13" fmla="*/ 239269 h 2697170"/>
              <a:gd name="connsiteX14" fmla="*/ 467879 w 12192002"/>
              <a:gd name="connsiteY14" fmla="*/ 239154 h 2697170"/>
              <a:gd name="connsiteX15" fmla="*/ 469805 w 12192002"/>
              <a:gd name="connsiteY15" fmla="*/ 243207 h 2697170"/>
              <a:gd name="connsiteX16" fmla="*/ 477917 w 12192002"/>
              <a:gd name="connsiteY16" fmla="*/ 246260 h 2697170"/>
              <a:gd name="connsiteX17" fmla="*/ 504103 w 12192002"/>
              <a:gd name="connsiteY17" fmla="*/ 249406 h 2697170"/>
              <a:gd name="connsiteX18" fmla="*/ 514613 w 12192002"/>
              <a:gd name="connsiteY18" fmla="*/ 249731 h 2697170"/>
              <a:gd name="connsiteX19" fmla="*/ 528580 w 12192002"/>
              <a:gd name="connsiteY19" fmla="*/ 252031 h 2697170"/>
              <a:gd name="connsiteX20" fmla="*/ 528715 w 12192002"/>
              <a:gd name="connsiteY20" fmla="*/ 252360 h 2697170"/>
              <a:gd name="connsiteX21" fmla="*/ 542212 w 12192002"/>
              <a:gd name="connsiteY21" fmla="*/ 253981 h 2697170"/>
              <a:gd name="connsiteX22" fmla="*/ 610916 w 12192002"/>
              <a:gd name="connsiteY22" fmla="*/ 258466 h 2697170"/>
              <a:gd name="connsiteX23" fmla="*/ 675445 w 12192002"/>
              <a:gd name="connsiteY23" fmla="*/ 298242 h 2697170"/>
              <a:gd name="connsiteX24" fmla="*/ 706978 w 12192002"/>
              <a:gd name="connsiteY24" fmla="*/ 308449 h 2697170"/>
              <a:gd name="connsiteX25" fmla="*/ 722688 w 12192002"/>
              <a:gd name="connsiteY25" fmla="*/ 315356 h 2697170"/>
              <a:gd name="connsiteX26" fmla="*/ 788907 w 12192002"/>
              <a:gd name="connsiteY26" fmla="*/ 320888 h 2697170"/>
              <a:gd name="connsiteX27" fmla="*/ 795966 w 12192002"/>
              <a:gd name="connsiteY27" fmla="*/ 323634 h 2697170"/>
              <a:gd name="connsiteX28" fmla="*/ 841143 w 12192002"/>
              <a:gd name="connsiteY28" fmla="*/ 323539 h 2697170"/>
              <a:gd name="connsiteX29" fmla="*/ 863323 w 12192002"/>
              <a:gd name="connsiteY29" fmla="*/ 324988 h 2697170"/>
              <a:gd name="connsiteX30" fmla="*/ 871982 w 12192002"/>
              <a:gd name="connsiteY30" fmla="*/ 322308 h 2697170"/>
              <a:gd name="connsiteX31" fmla="*/ 903506 w 12192002"/>
              <a:gd name="connsiteY31" fmla="*/ 326013 h 2697170"/>
              <a:gd name="connsiteX32" fmla="*/ 906222 w 12192002"/>
              <a:gd name="connsiteY32" fmla="*/ 327603 h 2697170"/>
              <a:gd name="connsiteX33" fmla="*/ 935582 w 12192002"/>
              <a:gd name="connsiteY33" fmla="*/ 326326 h 2697170"/>
              <a:gd name="connsiteX34" fmla="*/ 964244 w 12192002"/>
              <a:gd name="connsiteY34" fmla="*/ 320017 h 2697170"/>
              <a:gd name="connsiteX35" fmla="*/ 1219609 w 12192002"/>
              <a:gd name="connsiteY35" fmla="*/ 367935 h 2697170"/>
              <a:gd name="connsiteX36" fmla="*/ 1416774 w 12192002"/>
              <a:gd name="connsiteY36" fmla="*/ 382458 h 2697170"/>
              <a:gd name="connsiteX37" fmla="*/ 1419448 w 12192002"/>
              <a:gd name="connsiteY37" fmla="*/ 381604 h 2697170"/>
              <a:gd name="connsiteX38" fmla="*/ 5617585 w 12192002"/>
              <a:gd name="connsiteY38" fmla="*/ 697953 h 2697170"/>
              <a:gd name="connsiteX39" fmla="*/ 5661517 w 12192002"/>
              <a:gd name="connsiteY39" fmla="*/ 704207 h 2697170"/>
              <a:gd name="connsiteX40" fmla="*/ 5726029 w 12192002"/>
              <a:gd name="connsiteY40" fmla="*/ 703535 h 2697170"/>
              <a:gd name="connsiteX41" fmla="*/ 5904210 w 12192002"/>
              <a:gd name="connsiteY41" fmla="*/ 706823 h 2697170"/>
              <a:gd name="connsiteX42" fmla="*/ 5992100 w 12192002"/>
              <a:gd name="connsiteY42" fmla="*/ 720371 h 2697170"/>
              <a:gd name="connsiteX43" fmla="*/ 6075556 w 12192002"/>
              <a:gd name="connsiteY43" fmla="*/ 729951 h 2697170"/>
              <a:gd name="connsiteX44" fmla="*/ 6095398 w 12192002"/>
              <a:gd name="connsiteY44" fmla="*/ 743116 h 2697170"/>
              <a:gd name="connsiteX45" fmla="*/ 6145539 w 12192002"/>
              <a:gd name="connsiteY45" fmla="*/ 738953 h 2697170"/>
              <a:gd name="connsiteX46" fmla="*/ 6163802 w 12192002"/>
              <a:gd name="connsiteY46" fmla="*/ 749192 h 2697170"/>
              <a:gd name="connsiteX47" fmla="*/ 6238120 w 12192002"/>
              <a:gd name="connsiteY47" fmla="*/ 731622 h 2697170"/>
              <a:gd name="connsiteX48" fmla="*/ 6238644 w 12192002"/>
              <a:gd name="connsiteY48" fmla="*/ 731866 h 2697170"/>
              <a:gd name="connsiteX49" fmla="*/ 6251400 w 12192002"/>
              <a:gd name="connsiteY49" fmla="*/ 729720 h 2697170"/>
              <a:gd name="connsiteX50" fmla="*/ 6311523 w 12192002"/>
              <a:gd name="connsiteY50" fmla="*/ 715617 h 2697170"/>
              <a:gd name="connsiteX51" fmla="*/ 6413295 w 12192002"/>
              <a:gd name="connsiteY51" fmla="*/ 732388 h 2697170"/>
              <a:gd name="connsiteX52" fmla="*/ 6451267 w 12192002"/>
              <a:gd name="connsiteY52" fmla="*/ 732794 h 2697170"/>
              <a:gd name="connsiteX53" fmla="*/ 6472504 w 12192002"/>
              <a:gd name="connsiteY53" fmla="*/ 734535 h 2697170"/>
              <a:gd name="connsiteX54" fmla="*/ 6474445 w 12192002"/>
              <a:gd name="connsiteY54" fmla="*/ 735625 h 2697170"/>
              <a:gd name="connsiteX55" fmla="*/ 6531992 w 12192002"/>
              <a:gd name="connsiteY55" fmla="*/ 721963 h 2697170"/>
              <a:gd name="connsiteX56" fmla="*/ 6541082 w 12192002"/>
              <a:gd name="connsiteY56" fmla="*/ 722441 h 2697170"/>
              <a:gd name="connsiteX57" fmla="*/ 6576737 w 12192002"/>
              <a:gd name="connsiteY57" fmla="*/ 710600 h 2697170"/>
              <a:gd name="connsiteX58" fmla="*/ 6596145 w 12192002"/>
              <a:gd name="connsiteY58" fmla="*/ 706049 h 2697170"/>
              <a:gd name="connsiteX59" fmla="*/ 6599587 w 12192002"/>
              <a:gd name="connsiteY59" fmla="*/ 701532 h 2697170"/>
              <a:gd name="connsiteX60" fmla="*/ 6629274 w 12192002"/>
              <a:gd name="connsiteY60" fmla="*/ 696453 h 2697170"/>
              <a:gd name="connsiteX61" fmla="*/ 6633455 w 12192002"/>
              <a:gd name="connsiteY61" fmla="*/ 697088 h 2697170"/>
              <a:gd name="connsiteX62" fmla="*/ 6653804 w 12192002"/>
              <a:gd name="connsiteY62" fmla="*/ 688881 h 2697170"/>
              <a:gd name="connsiteX63" fmla="*/ 10731527 w 12192002"/>
              <a:gd name="connsiteY63" fmla="*/ 271884 h 2697170"/>
              <a:gd name="connsiteX64" fmla="*/ 10793745 w 12192002"/>
              <a:gd name="connsiteY64" fmla="*/ 258481 h 2697170"/>
              <a:gd name="connsiteX65" fmla="*/ 10796512 w 12192002"/>
              <a:gd name="connsiteY65" fmla="*/ 253516 h 2697170"/>
              <a:gd name="connsiteX66" fmla="*/ 10856263 w 12192002"/>
              <a:gd name="connsiteY66" fmla="*/ 251783 h 2697170"/>
              <a:gd name="connsiteX67" fmla="*/ 10872952 w 12192002"/>
              <a:gd name="connsiteY67" fmla="*/ 243066 h 2697170"/>
              <a:gd name="connsiteX68" fmla="*/ 10980163 w 12192002"/>
              <a:gd name="connsiteY68" fmla="*/ 237678 h 2697170"/>
              <a:gd name="connsiteX69" fmla="*/ 11037325 w 12192002"/>
              <a:gd name="connsiteY69" fmla="*/ 236454 h 2697170"/>
              <a:gd name="connsiteX70" fmla="*/ 11100867 w 12192002"/>
              <a:gd name="connsiteY70" fmla="*/ 228539 h 2697170"/>
              <a:gd name="connsiteX71" fmla="*/ 11127856 w 12192002"/>
              <a:gd name="connsiteY71" fmla="*/ 215115 h 2697170"/>
              <a:gd name="connsiteX72" fmla="*/ 11166497 w 12192002"/>
              <a:gd name="connsiteY72" fmla="*/ 214810 h 2697170"/>
              <a:gd name="connsiteX73" fmla="*/ 11226397 w 12192002"/>
              <a:gd name="connsiteY73" fmla="*/ 214458 h 2697170"/>
              <a:gd name="connsiteX74" fmla="*/ 11284499 w 12192002"/>
              <a:gd name="connsiteY74" fmla="*/ 215829 h 2697170"/>
              <a:gd name="connsiteX75" fmla="*/ 11332107 w 12192002"/>
              <a:gd name="connsiteY75" fmla="*/ 242856 h 2697170"/>
              <a:gd name="connsiteX76" fmla="*/ 11357066 w 12192002"/>
              <a:gd name="connsiteY76" fmla="*/ 192601 h 2697170"/>
              <a:gd name="connsiteX77" fmla="*/ 11394563 w 12192002"/>
              <a:gd name="connsiteY77" fmla="*/ 186222 h 2697170"/>
              <a:gd name="connsiteX78" fmla="*/ 11407061 w 12192002"/>
              <a:gd name="connsiteY78" fmla="*/ 192354 h 2697170"/>
              <a:gd name="connsiteX79" fmla="*/ 11429464 w 12192002"/>
              <a:gd name="connsiteY79" fmla="*/ 191610 h 2697170"/>
              <a:gd name="connsiteX80" fmla="*/ 11427271 w 12192002"/>
              <a:gd name="connsiteY80" fmla="*/ 181492 h 2697170"/>
              <a:gd name="connsiteX81" fmla="*/ 11487575 w 12192002"/>
              <a:gd name="connsiteY81" fmla="*/ 176136 h 2697170"/>
              <a:gd name="connsiteX82" fmla="*/ 11579517 w 12192002"/>
              <a:gd name="connsiteY82" fmla="*/ 155481 h 2697170"/>
              <a:gd name="connsiteX83" fmla="*/ 11699246 w 12192002"/>
              <a:gd name="connsiteY83" fmla="*/ 138006 h 2697170"/>
              <a:gd name="connsiteX84" fmla="*/ 11882899 w 12192002"/>
              <a:gd name="connsiteY84" fmla="*/ 133514 h 2697170"/>
              <a:gd name="connsiteX85" fmla="*/ 11994747 w 12192002"/>
              <a:gd name="connsiteY85" fmla="*/ 77608 h 2697170"/>
              <a:gd name="connsiteX86" fmla="*/ 12132313 w 12192002"/>
              <a:gd name="connsiteY86" fmla="*/ 28707 h 269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2192002" h="2697170">
                <a:moveTo>
                  <a:pt x="12192002" y="0"/>
                </a:moveTo>
                <a:lnTo>
                  <a:pt x="12192002" y="1533100"/>
                </a:lnTo>
                <a:lnTo>
                  <a:pt x="12192000" y="1533100"/>
                </a:lnTo>
                <a:lnTo>
                  <a:pt x="12192000" y="2697170"/>
                </a:lnTo>
                <a:lnTo>
                  <a:pt x="0" y="2697170"/>
                </a:lnTo>
                <a:lnTo>
                  <a:pt x="0" y="1533100"/>
                </a:lnTo>
                <a:lnTo>
                  <a:pt x="0" y="1223212"/>
                </a:lnTo>
                <a:lnTo>
                  <a:pt x="0" y="147159"/>
                </a:lnTo>
                <a:lnTo>
                  <a:pt x="471" y="147293"/>
                </a:lnTo>
                <a:cubicBezTo>
                  <a:pt x="24729" y="155064"/>
                  <a:pt x="49748" y="160893"/>
                  <a:pt x="86135" y="158799"/>
                </a:cubicBezTo>
                <a:cubicBezTo>
                  <a:pt x="148512" y="169521"/>
                  <a:pt x="196165" y="187006"/>
                  <a:pt x="254018" y="189558"/>
                </a:cubicBezTo>
                <a:cubicBezTo>
                  <a:pt x="270380" y="199794"/>
                  <a:pt x="288620" y="205817"/>
                  <a:pt x="316142" y="198965"/>
                </a:cubicBezTo>
                <a:cubicBezTo>
                  <a:pt x="372119" y="211854"/>
                  <a:pt x="375154" y="228531"/>
                  <a:pt x="420965" y="223363"/>
                </a:cubicBezTo>
                <a:cubicBezTo>
                  <a:pt x="435853" y="251962"/>
                  <a:pt x="444677" y="243409"/>
                  <a:pt x="465307" y="239269"/>
                </a:cubicBezTo>
                <a:lnTo>
                  <a:pt x="467879" y="239154"/>
                </a:lnTo>
                <a:lnTo>
                  <a:pt x="469805" y="243207"/>
                </a:lnTo>
                <a:lnTo>
                  <a:pt x="477917" y="246260"/>
                </a:lnTo>
                <a:lnTo>
                  <a:pt x="504103" y="249406"/>
                </a:lnTo>
                <a:lnTo>
                  <a:pt x="514613" y="249731"/>
                </a:lnTo>
                <a:cubicBezTo>
                  <a:pt x="521607" y="250275"/>
                  <a:pt x="525936" y="251045"/>
                  <a:pt x="528580" y="252031"/>
                </a:cubicBezTo>
                <a:lnTo>
                  <a:pt x="528715" y="252360"/>
                </a:lnTo>
                <a:lnTo>
                  <a:pt x="542212" y="253981"/>
                </a:lnTo>
                <a:cubicBezTo>
                  <a:pt x="565469" y="256093"/>
                  <a:pt x="588558" y="257555"/>
                  <a:pt x="610916" y="258466"/>
                </a:cubicBezTo>
                <a:cubicBezTo>
                  <a:pt x="616393" y="276540"/>
                  <a:pt x="706029" y="270830"/>
                  <a:pt x="675445" y="298242"/>
                </a:cubicBezTo>
                <a:cubicBezTo>
                  <a:pt x="704946" y="300323"/>
                  <a:pt x="730905" y="291099"/>
                  <a:pt x="706978" y="308449"/>
                </a:cubicBezTo>
                <a:cubicBezTo>
                  <a:pt x="716265" y="309674"/>
                  <a:pt x="720624" y="312191"/>
                  <a:pt x="722688" y="315356"/>
                </a:cubicBezTo>
                <a:lnTo>
                  <a:pt x="788907" y="320888"/>
                </a:lnTo>
                <a:lnTo>
                  <a:pt x="795966" y="323634"/>
                </a:lnTo>
                <a:lnTo>
                  <a:pt x="841143" y="323539"/>
                </a:lnTo>
                <a:lnTo>
                  <a:pt x="863323" y="324988"/>
                </a:lnTo>
                <a:lnTo>
                  <a:pt x="871982" y="322308"/>
                </a:lnTo>
                <a:cubicBezTo>
                  <a:pt x="880007" y="321130"/>
                  <a:pt x="889794" y="321651"/>
                  <a:pt x="903506" y="326013"/>
                </a:cubicBezTo>
                <a:lnTo>
                  <a:pt x="906222" y="327603"/>
                </a:lnTo>
                <a:lnTo>
                  <a:pt x="935582" y="326326"/>
                </a:lnTo>
                <a:cubicBezTo>
                  <a:pt x="945618" y="325161"/>
                  <a:pt x="955252" y="323170"/>
                  <a:pt x="964244" y="320017"/>
                </a:cubicBezTo>
                <a:cubicBezTo>
                  <a:pt x="1033014" y="355870"/>
                  <a:pt x="1129467" y="349002"/>
                  <a:pt x="1219609" y="367935"/>
                </a:cubicBezTo>
                <a:cubicBezTo>
                  <a:pt x="1229977" y="398399"/>
                  <a:pt x="1341237" y="397275"/>
                  <a:pt x="1416774" y="382458"/>
                </a:cubicBezTo>
                <a:lnTo>
                  <a:pt x="1419448" y="381604"/>
                </a:lnTo>
                <a:lnTo>
                  <a:pt x="5617585" y="697953"/>
                </a:lnTo>
                <a:lnTo>
                  <a:pt x="5661517" y="704207"/>
                </a:lnTo>
                <a:cubicBezTo>
                  <a:pt x="5682155" y="693380"/>
                  <a:pt x="5703444" y="696300"/>
                  <a:pt x="5726029" y="703535"/>
                </a:cubicBezTo>
                <a:cubicBezTo>
                  <a:pt x="5781629" y="696978"/>
                  <a:pt x="5838513" y="706277"/>
                  <a:pt x="5904210" y="706823"/>
                </a:cubicBezTo>
                <a:cubicBezTo>
                  <a:pt x="5968820" y="691506"/>
                  <a:pt x="5921933" y="719890"/>
                  <a:pt x="5992100" y="720371"/>
                </a:cubicBezTo>
                <a:cubicBezTo>
                  <a:pt x="6042842" y="695979"/>
                  <a:pt x="6036614" y="722333"/>
                  <a:pt x="6075556" y="729951"/>
                </a:cubicBezTo>
                <a:lnTo>
                  <a:pt x="6095398" y="743116"/>
                </a:lnTo>
                <a:lnTo>
                  <a:pt x="6145539" y="738953"/>
                </a:lnTo>
                <a:lnTo>
                  <a:pt x="6163802" y="749192"/>
                </a:lnTo>
                <a:cubicBezTo>
                  <a:pt x="6170033" y="747830"/>
                  <a:pt x="6234771" y="731479"/>
                  <a:pt x="6238120" y="731622"/>
                </a:cubicBezTo>
                <a:lnTo>
                  <a:pt x="6238644" y="731866"/>
                </a:lnTo>
                <a:lnTo>
                  <a:pt x="6251400" y="729720"/>
                </a:lnTo>
                <a:cubicBezTo>
                  <a:pt x="6272509" y="725446"/>
                  <a:pt x="6292655" y="720670"/>
                  <a:pt x="6311523" y="715617"/>
                </a:cubicBezTo>
                <a:cubicBezTo>
                  <a:pt x="6338879" y="729445"/>
                  <a:pt x="6402596" y="701291"/>
                  <a:pt x="6413295" y="732388"/>
                </a:cubicBezTo>
                <a:cubicBezTo>
                  <a:pt x="6439302" y="726464"/>
                  <a:pt x="6448113" y="711921"/>
                  <a:pt x="6451267" y="732794"/>
                </a:cubicBezTo>
                <a:cubicBezTo>
                  <a:pt x="6460180" y="731410"/>
                  <a:pt x="6466838" y="732398"/>
                  <a:pt x="6472504" y="734535"/>
                </a:cubicBezTo>
                <a:lnTo>
                  <a:pt x="6474445" y="735625"/>
                </a:lnTo>
                <a:lnTo>
                  <a:pt x="6531992" y="721963"/>
                </a:lnTo>
                <a:lnTo>
                  <a:pt x="6541082" y="722441"/>
                </a:lnTo>
                <a:lnTo>
                  <a:pt x="6576737" y="710600"/>
                </a:lnTo>
                <a:lnTo>
                  <a:pt x="6596145" y="706049"/>
                </a:lnTo>
                <a:lnTo>
                  <a:pt x="6599587" y="701532"/>
                </a:lnTo>
                <a:cubicBezTo>
                  <a:pt x="6604445" y="698450"/>
                  <a:pt x="6612858" y="696341"/>
                  <a:pt x="6629274" y="696453"/>
                </a:cubicBezTo>
                <a:lnTo>
                  <a:pt x="6633455" y="697088"/>
                </a:lnTo>
                <a:lnTo>
                  <a:pt x="6653804" y="688881"/>
                </a:lnTo>
                <a:lnTo>
                  <a:pt x="10731527" y="271884"/>
                </a:lnTo>
                <a:cubicBezTo>
                  <a:pt x="10783822" y="273380"/>
                  <a:pt x="10790844" y="266359"/>
                  <a:pt x="10793745" y="258481"/>
                </a:cubicBezTo>
                <a:lnTo>
                  <a:pt x="10796512" y="253516"/>
                </a:lnTo>
                <a:lnTo>
                  <a:pt x="10856263" y="251783"/>
                </a:lnTo>
                <a:lnTo>
                  <a:pt x="10872952" y="243066"/>
                </a:lnTo>
                <a:lnTo>
                  <a:pt x="10980163" y="237678"/>
                </a:lnTo>
                <a:cubicBezTo>
                  <a:pt x="10985505" y="209643"/>
                  <a:pt x="11016889" y="246425"/>
                  <a:pt x="11037325" y="236454"/>
                </a:cubicBezTo>
                <a:cubicBezTo>
                  <a:pt x="11052079" y="242843"/>
                  <a:pt x="11089891" y="230964"/>
                  <a:pt x="11100867" y="228539"/>
                </a:cubicBezTo>
                <a:lnTo>
                  <a:pt x="11127856" y="215115"/>
                </a:lnTo>
                <a:lnTo>
                  <a:pt x="11166497" y="214810"/>
                </a:lnTo>
                <a:cubicBezTo>
                  <a:pt x="11184044" y="212083"/>
                  <a:pt x="11217231" y="225251"/>
                  <a:pt x="11226397" y="214458"/>
                </a:cubicBezTo>
                <a:cubicBezTo>
                  <a:pt x="11239163" y="230646"/>
                  <a:pt x="11232243" y="221976"/>
                  <a:pt x="11284499" y="215829"/>
                </a:cubicBezTo>
                <a:cubicBezTo>
                  <a:pt x="11308762" y="223016"/>
                  <a:pt x="11292907" y="257795"/>
                  <a:pt x="11332107" y="242856"/>
                </a:cubicBezTo>
                <a:cubicBezTo>
                  <a:pt x="11318141" y="220143"/>
                  <a:pt x="11374400" y="218529"/>
                  <a:pt x="11357066" y="192601"/>
                </a:cubicBezTo>
                <a:lnTo>
                  <a:pt x="11394563" y="186222"/>
                </a:lnTo>
                <a:lnTo>
                  <a:pt x="11407061" y="192354"/>
                </a:lnTo>
                <a:lnTo>
                  <a:pt x="11429464" y="191610"/>
                </a:lnTo>
                <a:lnTo>
                  <a:pt x="11427271" y="181492"/>
                </a:lnTo>
                <a:lnTo>
                  <a:pt x="11487575" y="176136"/>
                </a:lnTo>
                <a:cubicBezTo>
                  <a:pt x="11532252" y="171278"/>
                  <a:pt x="11591672" y="178952"/>
                  <a:pt x="11579517" y="155481"/>
                </a:cubicBezTo>
                <a:cubicBezTo>
                  <a:pt x="11589631" y="126475"/>
                  <a:pt x="11708855" y="168211"/>
                  <a:pt x="11699246" y="138006"/>
                </a:cubicBezTo>
                <a:cubicBezTo>
                  <a:pt x="11743182" y="155461"/>
                  <a:pt x="11821229" y="135866"/>
                  <a:pt x="11882899" y="133514"/>
                </a:cubicBezTo>
                <a:cubicBezTo>
                  <a:pt x="11890092" y="119292"/>
                  <a:pt x="11967928" y="71587"/>
                  <a:pt x="11994747" y="77608"/>
                </a:cubicBezTo>
                <a:cubicBezTo>
                  <a:pt x="12094260" y="75861"/>
                  <a:pt x="12045032" y="62453"/>
                  <a:pt x="12132313" y="28707"/>
                </a:cubicBez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0" name="Freeform: Shape 519">
            <a:extLst>
              <a:ext uri="{FF2B5EF4-FFF2-40B4-BE49-F238E27FC236}">
                <a16:creationId xmlns:a16="http://schemas.microsoft.com/office/drawing/2014/main" id="{85306E64-E868-4378-9486-393C92BC8B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0038" y="3652343"/>
            <a:ext cx="4738051" cy="2766089"/>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2" name="Freeform: Shape 521">
            <a:extLst>
              <a:ext uri="{FF2B5EF4-FFF2-40B4-BE49-F238E27FC236}">
                <a16:creationId xmlns:a16="http://schemas.microsoft.com/office/drawing/2014/main" id="{01A5FD61-AF28-4544-AF3E-7193BDDDCF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7964" y="3634711"/>
            <a:ext cx="4738051" cy="2766088"/>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49" name="Picture 448" descr="A close up of a circuit board&#10;&#10;Description automatically generated">
            <a:extLst>
              <a:ext uri="{FF2B5EF4-FFF2-40B4-BE49-F238E27FC236}">
                <a16:creationId xmlns:a16="http://schemas.microsoft.com/office/drawing/2014/main" id="{820F415F-2AB0-C35F-14C4-DF1B795BD07A}"/>
              </a:ext>
            </a:extLst>
          </p:cNvPr>
          <p:cNvPicPr>
            <a:picLocks noChangeAspect="1"/>
          </p:cNvPicPr>
          <p:nvPr/>
        </p:nvPicPr>
        <p:blipFill>
          <a:blip r:embed="rId6"/>
          <a:stretch>
            <a:fillRect/>
          </a:stretch>
        </p:blipFill>
        <p:spPr>
          <a:xfrm>
            <a:off x="1291109" y="4084308"/>
            <a:ext cx="4515909" cy="1879658"/>
          </a:xfrm>
          <a:prstGeom prst="rect">
            <a:avLst/>
          </a:prstGeom>
        </p:spPr>
      </p:pic>
      <p:pic>
        <p:nvPicPr>
          <p:cNvPr id="448" name="Picture 447" descr="A screenshot of a phone&#10;&#10;Description automatically generated">
            <a:extLst>
              <a:ext uri="{FF2B5EF4-FFF2-40B4-BE49-F238E27FC236}">
                <a16:creationId xmlns:a16="http://schemas.microsoft.com/office/drawing/2014/main" id="{61889D7C-EC7A-F95C-813B-1DD91B1330E4}"/>
              </a:ext>
            </a:extLst>
          </p:cNvPr>
          <p:cNvPicPr>
            <a:picLocks noChangeAspect="1"/>
          </p:cNvPicPr>
          <p:nvPr/>
        </p:nvPicPr>
        <p:blipFill>
          <a:blip r:embed="rId7"/>
          <a:stretch>
            <a:fillRect/>
          </a:stretch>
        </p:blipFill>
        <p:spPr>
          <a:xfrm>
            <a:off x="7616728" y="3760846"/>
            <a:ext cx="2020522" cy="2525653"/>
          </a:xfrm>
          <a:prstGeom prst="rect">
            <a:avLst/>
          </a:prstGeom>
        </p:spPr>
      </p:pic>
      <p:sp>
        <p:nvSpPr>
          <p:cNvPr id="15" name="TextBox 14">
            <a:extLst>
              <a:ext uri="{FF2B5EF4-FFF2-40B4-BE49-F238E27FC236}">
                <a16:creationId xmlns:a16="http://schemas.microsoft.com/office/drawing/2014/main" id="{F865A7B8-E6E3-834D-0757-32355F75F74E}"/>
              </a:ext>
            </a:extLst>
          </p:cNvPr>
          <p:cNvSpPr txBox="1"/>
          <p:nvPr/>
        </p:nvSpPr>
        <p:spPr>
          <a:xfrm>
            <a:off x="7887943" y="4250747"/>
            <a:ext cx="2789359" cy="1356648"/>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spcAft>
                <a:spcPts val="600"/>
              </a:spcAft>
            </a:pPr>
            <a:endParaRPr lang="en-US" sz="2400" b="1" spc="50">
              <a:solidFill>
                <a:schemeClr val="tx1">
                  <a:lumMod val="85000"/>
                  <a:lumOff val="15000"/>
                </a:schemeClr>
              </a:solidFill>
              <a:latin typeface="Times New Roman"/>
              <a:ea typeface="Batang"/>
              <a:cs typeface="Times New Roman"/>
            </a:endParaRPr>
          </a:p>
          <a:p>
            <a:pPr>
              <a:spcAft>
                <a:spcPts val="600"/>
              </a:spcAft>
            </a:pPr>
            <a:endParaRPr lang="en-US" sz="2000" b="1" spc="50">
              <a:solidFill>
                <a:schemeClr val="tx1">
                  <a:lumMod val="85000"/>
                  <a:lumOff val="15000"/>
                </a:schemeClr>
              </a:solidFill>
              <a:ea typeface="Batang" panose="02030600000101010101" pitchFamily="18" charset="-127"/>
            </a:endParaRPr>
          </a:p>
        </p:txBody>
      </p:sp>
      <p:graphicFrame>
        <p:nvGraphicFramePr>
          <p:cNvPr id="481" name="TextBox 19">
            <a:extLst>
              <a:ext uri="{FF2B5EF4-FFF2-40B4-BE49-F238E27FC236}">
                <a16:creationId xmlns:a16="http://schemas.microsoft.com/office/drawing/2014/main" id="{9B3FCD76-24A3-83B9-9AF4-0E4C2DBB080D}"/>
              </a:ext>
            </a:extLst>
          </p:cNvPr>
          <p:cNvGraphicFramePr/>
          <p:nvPr>
            <p:extLst>
              <p:ext uri="{D42A27DB-BD31-4B8C-83A1-F6EECF244321}">
                <p14:modId xmlns:p14="http://schemas.microsoft.com/office/powerpoint/2010/main" val="3720452589"/>
              </p:ext>
            </p:extLst>
          </p:nvPr>
        </p:nvGraphicFramePr>
        <p:xfrm>
          <a:off x="6262956" y="1831675"/>
          <a:ext cx="4754554" cy="161119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399580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 name="Picture 511">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514" name="Ink 5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514" name="Ink 513">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516" name="Rectangle 515">
            <a:extLst>
              <a:ext uri="{FF2B5EF4-FFF2-40B4-BE49-F238E27FC236}">
                <a16:creationId xmlns:a16="http://schemas.microsoft.com/office/drawing/2014/main" id="{5FDDA4BF-98A9-4AD2-B563-1050D4040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84DF99EC-E51B-4BD0-AE03-814A9F0398AC}"/>
              </a:ext>
            </a:extLst>
          </p:cNvPr>
          <p:cNvSpPr>
            <a:spLocks noGrp="1"/>
          </p:cNvSpPr>
          <p:nvPr>
            <p:ph type="ctrTitle"/>
          </p:nvPr>
        </p:nvSpPr>
        <p:spPr>
          <a:xfrm>
            <a:off x="274502" y="1006189"/>
            <a:ext cx="4978465" cy="2355659"/>
          </a:xfrm>
        </p:spPr>
        <p:txBody>
          <a:bodyPr vert="horz" lIns="91440" tIns="45720" rIns="91440" bIns="45720" rtlCol="0" anchor="t">
            <a:normAutofit/>
          </a:bodyPr>
          <a:lstStyle/>
          <a:p>
            <a:r>
              <a:rPr lang="en-US" b="1" dirty="0">
                <a:latin typeface="Segoe UI Light"/>
                <a:ea typeface="Batang"/>
                <a:cs typeface="Segoe UI Light"/>
              </a:rPr>
              <a:t>Vending machine</a:t>
            </a:r>
            <a:endParaRPr lang="en-US" dirty="0">
              <a:latin typeface="Segoe UI Light"/>
              <a:ea typeface="Batang"/>
              <a:cs typeface="Segoe UI Light"/>
            </a:endParaRPr>
          </a:p>
          <a:p>
            <a:endParaRPr lang="en-US" b="1"/>
          </a:p>
          <a:p>
            <a:endParaRPr lang="en-US"/>
          </a:p>
        </p:txBody>
      </p:sp>
      <p:sp>
        <p:nvSpPr>
          <p:cNvPr id="518" name="Freeform: Shape 517">
            <a:extLst>
              <a:ext uri="{FF2B5EF4-FFF2-40B4-BE49-F238E27FC236}">
                <a16:creationId xmlns:a16="http://schemas.microsoft.com/office/drawing/2014/main" id="{4C39EC7E-FD33-48FE-B06A-8636B46332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36085"/>
            <a:ext cx="12192002" cy="1533100"/>
          </a:xfrm>
          <a:custGeom>
            <a:avLst/>
            <a:gdLst>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1419448 w 12192002"/>
              <a:gd name="connsiteY35" fmla="*/ 256641 h 1533100"/>
              <a:gd name="connsiteX36" fmla="*/ 5617585 w 12192002"/>
              <a:gd name="connsiteY36" fmla="*/ 256641 h 1533100"/>
              <a:gd name="connsiteX37" fmla="*/ 5617585 w 12192002"/>
              <a:gd name="connsiteY37" fmla="*/ 697953 h 1533100"/>
              <a:gd name="connsiteX38" fmla="*/ 5661517 w 12192002"/>
              <a:gd name="connsiteY38" fmla="*/ 704207 h 1533100"/>
              <a:gd name="connsiteX39" fmla="*/ 5726029 w 12192002"/>
              <a:gd name="connsiteY39" fmla="*/ 703535 h 1533100"/>
              <a:gd name="connsiteX40" fmla="*/ 5904209 w 12192002"/>
              <a:gd name="connsiteY40" fmla="*/ 706823 h 1533100"/>
              <a:gd name="connsiteX41" fmla="*/ 6084175 w 12192002"/>
              <a:gd name="connsiteY41" fmla="*/ 714021 h 1533100"/>
              <a:gd name="connsiteX42" fmla="*/ 6180331 w 12192002"/>
              <a:gd name="connsiteY42" fmla="*/ 739476 h 1533100"/>
              <a:gd name="connsiteX43" fmla="*/ 6190648 w 12192002"/>
              <a:gd name="connsiteY43" fmla="*/ 739941 h 1533100"/>
              <a:gd name="connsiteX44" fmla="*/ 6215389 w 12192002"/>
              <a:gd name="connsiteY44" fmla="*/ 735778 h 1533100"/>
              <a:gd name="connsiteX45" fmla="*/ 6224127 w 12192002"/>
              <a:gd name="connsiteY45" fmla="*/ 733317 h 1533100"/>
              <a:gd name="connsiteX46" fmla="*/ 6238120 w 12192002"/>
              <a:gd name="connsiteY46" fmla="*/ 731622 h 1533100"/>
              <a:gd name="connsiteX47" fmla="*/ 6238644 w 12192002"/>
              <a:gd name="connsiteY47" fmla="*/ 731866 h 1533100"/>
              <a:gd name="connsiteX48" fmla="*/ 6251400 w 12192002"/>
              <a:gd name="connsiteY48" fmla="*/ 729720 h 1533100"/>
              <a:gd name="connsiteX49" fmla="*/ 6311523 w 12192002"/>
              <a:gd name="connsiteY49" fmla="*/ 715617 h 1533100"/>
              <a:gd name="connsiteX50" fmla="*/ 6413295 w 12192002"/>
              <a:gd name="connsiteY50" fmla="*/ 732388 h 1533100"/>
              <a:gd name="connsiteX51" fmla="*/ 6451267 w 12192002"/>
              <a:gd name="connsiteY51" fmla="*/ 732794 h 1533100"/>
              <a:gd name="connsiteX52" fmla="*/ 6472504 w 12192002"/>
              <a:gd name="connsiteY52" fmla="*/ 734535 h 1533100"/>
              <a:gd name="connsiteX53" fmla="*/ 6474445 w 12192002"/>
              <a:gd name="connsiteY53" fmla="*/ 735625 h 1533100"/>
              <a:gd name="connsiteX54" fmla="*/ 6531992 w 12192002"/>
              <a:gd name="connsiteY54" fmla="*/ 721963 h 1533100"/>
              <a:gd name="connsiteX55" fmla="*/ 6541082 w 12192002"/>
              <a:gd name="connsiteY55" fmla="*/ 722441 h 1533100"/>
              <a:gd name="connsiteX56" fmla="*/ 6576737 w 12192002"/>
              <a:gd name="connsiteY56" fmla="*/ 710600 h 1533100"/>
              <a:gd name="connsiteX57" fmla="*/ 6596145 w 12192002"/>
              <a:gd name="connsiteY57" fmla="*/ 706049 h 1533100"/>
              <a:gd name="connsiteX58" fmla="*/ 6599587 w 12192002"/>
              <a:gd name="connsiteY58" fmla="*/ 701532 h 1533100"/>
              <a:gd name="connsiteX59" fmla="*/ 6629274 w 12192002"/>
              <a:gd name="connsiteY59" fmla="*/ 696453 h 1533100"/>
              <a:gd name="connsiteX60" fmla="*/ 6633455 w 12192002"/>
              <a:gd name="connsiteY60" fmla="*/ 697088 h 1533100"/>
              <a:gd name="connsiteX61" fmla="*/ 6653804 w 12192002"/>
              <a:gd name="connsiteY61" fmla="*/ 688881 h 1533100"/>
              <a:gd name="connsiteX62" fmla="*/ 6639424 w 12192002"/>
              <a:gd name="connsiteY62" fmla="*/ 534599 h 1533100"/>
              <a:gd name="connsiteX63" fmla="*/ 10683531 w 12192002"/>
              <a:gd name="connsiteY63" fmla="*/ 157649 h 1533100"/>
              <a:gd name="connsiteX64" fmla="*/ 10695176 w 12192002"/>
              <a:gd name="connsiteY64" fmla="*/ 282584 h 1533100"/>
              <a:gd name="connsiteX65" fmla="*/ 10731527 w 12192002"/>
              <a:gd name="connsiteY65" fmla="*/ 271884 h 1533100"/>
              <a:gd name="connsiteX66" fmla="*/ 10793745 w 12192002"/>
              <a:gd name="connsiteY66" fmla="*/ 258481 h 1533100"/>
              <a:gd name="connsiteX67" fmla="*/ 10796512 w 12192002"/>
              <a:gd name="connsiteY67" fmla="*/ 253516 h 1533100"/>
              <a:gd name="connsiteX68" fmla="*/ 10811294 w 12192002"/>
              <a:gd name="connsiteY68" fmla="*/ 258726 h 1533100"/>
              <a:gd name="connsiteX69" fmla="*/ 10856263 w 12192002"/>
              <a:gd name="connsiteY69" fmla="*/ 251783 h 1533100"/>
              <a:gd name="connsiteX70" fmla="*/ 10872952 w 12192002"/>
              <a:gd name="connsiteY70" fmla="*/ 243066 h 1533100"/>
              <a:gd name="connsiteX71" fmla="*/ 10903761 w 12192002"/>
              <a:gd name="connsiteY71" fmla="*/ 241119 h 1533100"/>
              <a:gd name="connsiteX72" fmla="*/ 10980163 w 12192002"/>
              <a:gd name="connsiteY72" fmla="*/ 237678 h 1533100"/>
              <a:gd name="connsiteX73" fmla="*/ 11062725 w 12192002"/>
              <a:gd name="connsiteY73" fmla="*/ 223754 h 1533100"/>
              <a:gd name="connsiteX74" fmla="*/ 11100867 w 12192002"/>
              <a:gd name="connsiteY74" fmla="*/ 228539 h 1533100"/>
              <a:gd name="connsiteX75" fmla="*/ 11127856 w 12192002"/>
              <a:gd name="connsiteY75" fmla="*/ 215115 h 1533100"/>
              <a:gd name="connsiteX76" fmla="*/ 11166497 w 12192002"/>
              <a:gd name="connsiteY76" fmla="*/ 214810 h 1533100"/>
              <a:gd name="connsiteX77" fmla="*/ 11207347 w 12192002"/>
              <a:gd name="connsiteY77" fmla="*/ 195408 h 1533100"/>
              <a:gd name="connsiteX78" fmla="*/ 11271799 w 12192002"/>
              <a:gd name="connsiteY78" fmla="*/ 228529 h 1533100"/>
              <a:gd name="connsiteX79" fmla="*/ 11347982 w 12192002"/>
              <a:gd name="connsiteY79" fmla="*/ 246031 h 1533100"/>
              <a:gd name="connsiteX80" fmla="*/ 11357066 w 12192002"/>
              <a:gd name="connsiteY80" fmla="*/ 192601 h 1533100"/>
              <a:gd name="connsiteX81" fmla="*/ 11394563 w 12192002"/>
              <a:gd name="connsiteY81" fmla="*/ 186222 h 1533100"/>
              <a:gd name="connsiteX82" fmla="*/ 11407061 w 12192002"/>
              <a:gd name="connsiteY82" fmla="*/ 192354 h 1533100"/>
              <a:gd name="connsiteX83" fmla="*/ 11429464 w 12192002"/>
              <a:gd name="connsiteY83" fmla="*/ 191610 h 1533100"/>
              <a:gd name="connsiteX84" fmla="*/ 11427271 w 12192002"/>
              <a:gd name="connsiteY84" fmla="*/ 181492 h 1533100"/>
              <a:gd name="connsiteX85" fmla="*/ 11487575 w 12192002"/>
              <a:gd name="connsiteY85" fmla="*/ 176136 h 1533100"/>
              <a:gd name="connsiteX86" fmla="*/ 11554117 w 12192002"/>
              <a:gd name="connsiteY86" fmla="*/ 139606 h 1533100"/>
              <a:gd name="connsiteX87" fmla="*/ 11654796 w 12192002"/>
              <a:gd name="connsiteY87" fmla="*/ 118956 h 1533100"/>
              <a:gd name="connsiteX88" fmla="*/ 11816224 w 12192002"/>
              <a:gd name="connsiteY88" fmla="*/ 98589 h 1533100"/>
              <a:gd name="connsiteX89" fmla="*/ 11864572 w 12192002"/>
              <a:gd name="connsiteY89" fmla="*/ 90308 h 1533100"/>
              <a:gd name="connsiteX90" fmla="*/ 12157713 w 12192002"/>
              <a:gd name="connsiteY90" fmla="*/ 12832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1419448 w 12192002"/>
              <a:gd name="connsiteY35" fmla="*/ 256641 h 1533100"/>
              <a:gd name="connsiteX36" fmla="*/ 5617585 w 12192002"/>
              <a:gd name="connsiteY36" fmla="*/ 697953 h 1533100"/>
              <a:gd name="connsiteX37" fmla="*/ 5661517 w 12192002"/>
              <a:gd name="connsiteY37" fmla="*/ 704207 h 1533100"/>
              <a:gd name="connsiteX38" fmla="*/ 5726029 w 12192002"/>
              <a:gd name="connsiteY38" fmla="*/ 703535 h 1533100"/>
              <a:gd name="connsiteX39" fmla="*/ 5904209 w 12192002"/>
              <a:gd name="connsiteY39" fmla="*/ 706823 h 1533100"/>
              <a:gd name="connsiteX40" fmla="*/ 6084175 w 12192002"/>
              <a:gd name="connsiteY40" fmla="*/ 714021 h 1533100"/>
              <a:gd name="connsiteX41" fmla="*/ 6180331 w 12192002"/>
              <a:gd name="connsiteY41" fmla="*/ 739476 h 1533100"/>
              <a:gd name="connsiteX42" fmla="*/ 6190648 w 12192002"/>
              <a:gd name="connsiteY42" fmla="*/ 739941 h 1533100"/>
              <a:gd name="connsiteX43" fmla="*/ 6215389 w 12192002"/>
              <a:gd name="connsiteY43" fmla="*/ 735778 h 1533100"/>
              <a:gd name="connsiteX44" fmla="*/ 6224127 w 12192002"/>
              <a:gd name="connsiteY44" fmla="*/ 733317 h 1533100"/>
              <a:gd name="connsiteX45" fmla="*/ 6238120 w 12192002"/>
              <a:gd name="connsiteY45" fmla="*/ 731622 h 1533100"/>
              <a:gd name="connsiteX46" fmla="*/ 6238644 w 12192002"/>
              <a:gd name="connsiteY46" fmla="*/ 731866 h 1533100"/>
              <a:gd name="connsiteX47" fmla="*/ 6251400 w 12192002"/>
              <a:gd name="connsiteY47" fmla="*/ 729720 h 1533100"/>
              <a:gd name="connsiteX48" fmla="*/ 6311523 w 12192002"/>
              <a:gd name="connsiteY48" fmla="*/ 715617 h 1533100"/>
              <a:gd name="connsiteX49" fmla="*/ 6413295 w 12192002"/>
              <a:gd name="connsiteY49" fmla="*/ 732388 h 1533100"/>
              <a:gd name="connsiteX50" fmla="*/ 6451267 w 12192002"/>
              <a:gd name="connsiteY50" fmla="*/ 732794 h 1533100"/>
              <a:gd name="connsiteX51" fmla="*/ 6472504 w 12192002"/>
              <a:gd name="connsiteY51" fmla="*/ 734535 h 1533100"/>
              <a:gd name="connsiteX52" fmla="*/ 6474445 w 12192002"/>
              <a:gd name="connsiteY52" fmla="*/ 735625 h 1533100"/>
              <a:gd name="connsiteX53" fmla="*/ 6531992 w 12192002"/>
              <a:gd name="connsiteY53" fmla="*/ 721963 h 1533100"/>
              <a:gd name="connsiteX54" fmla="*/ 6541082 w 12192002"/>
              <a:gd name="connsiteY54" fmla="*/ 722441 h 1533100"/>
              <a:gd name="connsiteX55" fmla="*/ 6576737 w 12192002"/>
              <a:gd name="connsiteY55" fmla="*/ 710600 h 1533100"/>
              <a:gd name="connsiteX56" fmla="*/ 6596145 w 12192002"/>
              <a:gd name="connsiteY56" fmla="*/ 706049 h 1533100"/>
              <a:gd name="connsiteX57" fmla="*/ 6599587 w 12192002"/>
              <a:gd name="connsiteY57" fmla="*/ 701532 h 1533100"/>
              <a:gd name="connsiteX58" fmla="*/ 6629274 w 12192002"/>
              <a:gd name="connsiteY58" fmla="*/ 696453 h 1533100"/>
              <a:gd name="connsiteX59" fmla="*/ 6633455 w 12192002"/>
              <a:gd name="connsiteY59" fmla="*/ 697088 h 1533100"/>
              <a:gd name="connsiteX60" fmla="*/ 6653804 w 12192002"/>
              <a:gd name="connsiteY60" fmla="*/ 688881 h 1533100"/>
              <a:gd name="connsiteX61" fmla="*/ 6639424 w 12192002"/>
              <a:gd name="connsiteY61" fmla="*/ 534599 h 1533100"/>
              <a:gd name="connsiteX62" fmla="*/ 10683531 w 12192002"/>
              <a:gd name="connsiteY62" fmla="*/ 157649 h 1533100"/>
              <a:gd name="connsiteX63" fmla="*/ 10695176 w 12192002"/>
              <a:gd name="connsiteY63" fmla="*/ 282584 h 1533100"/>
              <a:gd name="connsiteX64" fmla="*/ 10731527 w 12192002"/>
              <a:gd name="connsiteY64" fmla="*/ 271884 h 1533100"/>
              <a:gd name="connsiteX65" fmla="*/ 10793745 w 12192002"/>
              <a:gd name="connsiteY65" fmla="*/ 258481 h 1533100"/>
              <a:gd name="connsiteX66" fmla="*/ 10796512 w 12192002"/>
              <a:gd name="connsiteY66" fmla="*/ 253516 h 1533100"/>
              <a:gd name="connsiteX67" fmla="*/ 10811294 w 12192002"/>
              <a:gd name="connsiteY67" fmla="*/ 258726 h 1533100"/>
              <a:gd name="connsiteX68" fmla="*/ 10856263 w 12192002"/>
              <a:gd name="connsiteY68" fmla="*/ 251783 h 1533100"/>
              <a:gd name="connsiteX69" fmla="*/ 10872952 w 12192002"/>
              <a:gd name="connsiteY69" fmla="*/ 243066 h 1533100"/>
              <a:gd name="connsiteX70" fmla="*/ 10903761 w 12192002"/>
              <a:gd name="connsiteY70" fmla="*/ 241119 h 1533100"/>
              <a:gd name="connsiteX71" fmla="*/ 10980163 w 12192002"/>
              <a:gd name="connsiteY71" fmla="*/ 237678 h 1533100"/>
              <a:gd name="connsiteX72" fmla="*/ 11062725 w 12192002"/>
              <a:gd name="connsiteY72" fmla="*/ 223754 h 1533100"/>
              <a:gd name="connsiteX73" fmla="*/ 11100867 w 12192002"/>
              <a:gd name="connsiteY73" fmla="*/ 228539 h 1533100"/>
              <a:gd name="connsiteX74" fmla="*/ 11127856 w 12192002"/>
              <a:gd name="connsiteY74" fmla="*/ 215115 h 1533100"/>
              <a:gd name="connsiteX75" fmla="*/ 11166497 w 12192002"/>
              <a:gd name="connsiteY75" fmla="*/ 214810 h 1533100"/>
              <a:gd name="connsiteX76" fmla="*/ 11207347 w 12192002"/>
              <a:gd name="connsiteY76" fmla="*/ 195408 h 1533100"/>
              <a:gd name="connsiteX77" fmla="*/ 11271799 w 12192002"/>
              <a:gd name="connsiteY77" fmla="*/ 228529 h 1533100"/>
              <a:gd name="connsiteX78" fmla="*/ 11347982 w 12192002"/>
              <a:gd name="connsiteY78" fmla="*/ 246031 h 1533100"/>
              <a:gd name="connsiteX79" fmla="*/ 11357066 w 12192002"/>
              <a:gd name="connsiteY79" fmla="*/ 192601 h 1533100"/>
              <a:gd name="connsiteX80" fmla="*/ 11394563 w 12192002"/>
              <a:gd name="connsiteY80" fmla="*/ 186222 h 1533100"/>
              <a:gd name="connsiteX81" fmla="*/ 11407061 w 12192002"/>
              <a:gd name="connsiteY81" fmla="*/ 192354 h 1533100"/>
              <a:gd name="connsiteX82" fmla="*/ 11429464 w 12192002"/>
              <a:gd name="connsiteY82" fmla="*/ 191610 h 1533100"/>
              <a:gd name="connsiteX83" fmla="*/ 11427271 w 12192002"/>
              <a:gd name="connsiteY83" fmla="*/ 181492 h 1533100"/>
              <a:gd name="connsiteX84" fmla="*/ 11487575 w 12192002"/>
              <a:gd name="connsiteY84" fmla="*/ 176136 h 1533100"/>
              <a:gd name="connsiteX85" fmla="*/ 11554117 w 12192002"/>
              <a:gd name="connsiteY85" fmla="*/ 139606 h 1533100"/>
              <a:gd name="connsiteX86" fmla="*/ 11654796 w 12192002"/>
              <a:gd name="connsiteY86" fmla="*/ 118956 h 1533100"/>
              <a:gd name="connsiteX87" fmla="*/ 11816224 w 12192002"/>
              <a:gd name="connsiteY87" fmla="*/ 98589 h 1533100"/>
              <a:gd name="connsiteX88" fmla="*/ 11864572 w 12192002"/>
              <a:gd name="connsiteY88" fmla="*/ 90308 h 1533100"/>
              <a:gd name="connsiteX89" fmla="*/ 12157713 w 12192002"/>
              <a:gd name="connsiteY89" fmla="*/ 12832 h 1533100"/>
              <a:gd name="connsiteX90" fmla="*/ 12192002 w 12192002"/>
              <a:gd name="connsiteY90"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6084175 w 12192002"/>
              <a:gd name="connsiteY39" fmla="*/ 714021 h 1533100"/>
              <a:gd name="connsiteX40" fmla="*/ 6180331 w 12192002"/>
              <a:gd name="connsiteY40" fmla="*/ 739476 h 1533100"/>
              <a:gd name="connsiteX41" fmla="*/ 6190648 w 12192002"/>
              <a:gd name="connsiteY41" fmla="*/ 739941 h 1533100"/>
              <a:gd name="connsiteX42" fmla="*/ 6215389 w 12192002"/>
              <a:gd name="connsiteY42" fmla="*/ 735778 h 1533100"/>
              <a:gd name="connsiteX43" fmla="*/ 6224127 w 12192002"/>
              <a:gd name="connsiteY43" fmla="*/ 733317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6639424 w 12192002"/>
              <a:gd name="connsiteY60" fmla="*/ 534599 h 1533100"/>
              <a:gd name="connsiteX61" fmla="*/ 10683531 w 12192002"/>
              <a:gd name="connsiteY61" fmla="*/ 157649 h 1533100"/>
              <a:gd name="connsiteX62" fmla="*/ 10695176 w 12192002"/>
              <a:gd name="connsiteY62" fmla="*/ 282584 h 1533100"/>
              <a:gd name="connsiteX63" fmla="*/ 10731527 w 12192002"/>
              <a:gd name="connsiteY63" fmla="*/ 271884 h 1533100"/>
              <a:gd name="connsiteX64" fmla="*/ 10793745 w 12192002"/>
              <a:gd name="connsiteY64" fmla="*/ 258481 h 1533100"/>
              <a:gd name="connsiteX65" fmla="*/ 10796512 w 12192002"/>
              <a:gd name="connsiteY65" fmla="*/ 253516 h 1533100"/>
              <a:gd name="connsiteX66" fmla="*/ 10811294 w 12192002"/>
              <a:gd name="connsiteY66" fmla="*/ 258726 h 1533100"/>
              <a:gd name="connsiteX67" fmla="*/ 10856263 w 12192002"/>
              <a:gd name="connsiteY67" fmla="*/ 251783 h 1533100"/>
              <a:gd name="connsiteX68" fmla="*/ 10872952 w 12192002"/>
              <a:gd name="connsiteY68" fmla="*/ 243066 h 1533100"/>
              <a:gd name="connsiteX69" fmla="*/ 10903761 w 12192002"/>
              <a:gd name="connsiteY69" fmla="*/ 241119 h 1533100"/>
              <a:gd name="connsiteX70" fmla="*/ 10980163 w 12192002"/>
              <a:gd name="connsiteY70" fmla="*/ 237678 h 1533100"/>
              <a:gd name="connsiteX71" fmla="*/ 11062725 w 12192002"/>
              <a:gd name="connsiteY71" fmla="*/ 223754 h 1533100"/>
              <a:gd name="connsiteX72" fmla="*/ 11100867 w 12192002"/>
              <a:gd name="connsiteY72" fmla="*/ 228539 h 1533100"/>
              <a:gd name="connsiteX73" fmla="*/ 11127856 w 12192002"/>
              <a:gd name="connsiteY73" fmla="*/ 215115 h 1533100"/>
              <a:gd name="connsiteX74" fmla="*/ 11166497 w 12192002"/>
              <a:gd name="connsiteY74" fmla="*/ 214810 h 1533100"/>
              <a:gd name="connsiteX75" fmla="*/ 11207347 w 12192002"/>
              <a:gd name="connsiteY75" fmla="*/ 195408 h 1533100"/>
              <a:gd name="connsiteX76" fmla="*/ 11271799 w 12192002"/>
              <a:gd name="connsiteY76" fmla="*/ 228529 h 1533100"/>
              <a:gd name="connsiteX77" fmla="*/ 11347982 w 12192002"/>
              <a:gd name="connsiteY77" fmla="*/ 246031 h 1533100"/>
              <a:gd name="connsiteX78" fmla="*/ 11357066 w 12192002"/>
              <a:gd name="connsiteY78" fmla="*/ 192601 h 1533100"/>
              <a:gd name="connsiteX79" fmla="*/ 11394563 w 12192002"/>
              <a:gd name="connsiteY79" fmla="*/ 186222 h 1533100"/>
              <a:gd name="connsiteX80" fmla="*/ 11407061 w 12192002"/>
              <a:gd name="connsiteY80" fmla="*/ 192354 h 1533100"/>
              <a:gd name="connsiteX81" fmla="*/ 11429464 w 12192002"/>
              <a:gd name="connsiteY81" fmla="*/ 191610 h 1533100"/>
              <a:gd name="connsiteX82" fmla="*/ 11427271 w 12192002"/>
              <a:gd name="connsiteY82" fmla="*/ 181492 h 1533100"/>
              <a:gd name="connsiteX83" fmla="*/ 11487575 w 12192002"/>
              <a:gd name="connsiteY83" fmla="*/ 176136 h 1533100"/>
              <a:gd name="connsiteX84" fmla="*/ 11554117 w 12192002"/>
              <a:gd name="connsiteY84" fmla="*/ 139606 h 1533100"/>
              <a:gd name="connsiteX85" fmla="*/ 11654796 w 12192002"/>
              <a:gd name="connsiteY85" fmla="*/ 118956 h 1533100"/>
              <a:gd name="connsiteX86" fmla="*/ 11816224 w 12192002"/>
              <a:gd name="connsiteY86" fmla="*/ 98589 h 1533100"/>
              <a:gd name="connsiteX87" fmla="*/ 11864572 w 12192002"/>
              <a:gd name="connsiteY87" fmla="*/ 90308 h 1533100"/>
              <a:gd name="connsiteX88" fmla="*/ 12157713 w 12192002"/>
              <a:gd name="connsiteY88" fmla="*/ 12832 h 1533100"/>
              <a:gd name="connsiteX89" fmla="*/ 12192002 w 12192002"/>
              <a:gd name="connsiteY89"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6084175 w 12192002"/>
              <a:gd name="connsiteY39" fmla="*/ 714021 h 1533100"/>
              <a:gd name="connsiteX40" fmla="*/ 6180331 w 12192002"/>
              <a:gd name="connsiteY40" fmla="*/ 739476 h 1533100"/>
              <a:gd name="connsiteX41" fmla="*/ 6190648 w 12192002"/>
              <a:gd name="connsiteY41" fmla="*/ 739941 h 1533100"/>
              <a:gd name="connsiteX42" fmla="*/ 6215389 w 12192002"/>
              <a:gd name="connsiteY42" fmla="*/ 735778 h 1533100"/>
              <a:gd name="connsiteX43" fmla="*/ 6224127 w 12192002"/>
              <a:gd name="connsiteY43" fmla="*/ 733317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83531 w 12192002"/>
              <a:gd name="connsiteY60" fmla="*/ 157649 h 1533100"/>
              <a:gd name="connsiteX61" fmla="*/ 10695176 w 12192002"/>
              <a:gd name="connsiteY61" fmla="*/ 282584 h 1533100"/>
              <a:gd name="connsiteX62" fmla="*/ 10731527 w 12192002"/>
              <a:gd name="connsiteY62" fmla="*/ 271884 h 1533100"/>
              <a:gd name="connsiteX63" fmla="*/ 10793745 w 12192002"/>
              <a:gd name="connsiteY63" fmla="*/ 258481 h 1533100"/>
              <a:gd name="connsiteX64" fmla="*/ 10796512 w 12192002"/>
              <a:gd name="connsiteY64" fmla="*/ 253516 h 1533100"/>
              <a:gd name="connsiteX65" fmla="*/ 10811294 w 12192002"/>
              <a:gd name="connsiteY65" fmla="*/ 258726 h 1533100"/>
              <a:gd name="connsiteX66" fmla="*/ 10856263 w 12192002"/>
              <a:gd name="connsiteY66" fmla="*/ 251783 h 1533100"/>
              <a:gd name="connsiteX67" fmla="*/ 10872952 w 12192002"/>
              <a:gd name="connsiteY67" fmla="*/ 243066 h 1533100"/>
              <a:gd name="connsiteX68" fmla="*/ 10903761 w 12192002"/>
              <a:gd name="connsiteY68" fmla="*/ 241119 h 1533100"/>
              <a:gd name="connsiteX69" fmla="*/ 10980163 w 12192002"/>
              <a:gd name="connsiteY69" fmla="*/ 237678 h 1533100"/>
              <a:gd name="connsiteX70" fmla="*/ 11062725 w 12192002"/>
              <a:gd name="connsiteY70" fmla="*/ 223754 h 1533100"/>
              <a:gd name="connsiteX71" fmla="*/ 11100867 w 12192002"/>
              <a:gd name="connsiteY71" fmla="*/ 228539 h 1533100"/>
              <a:gd name="connsiteX72" fmla="*/ 11127856 w 12192002"/>
              <a:gd name="connsiteY72" fmla="*/ 215115 h 1533100"/>
              <a:gd name="connsiteX73" fmla="*/ 11166497 w 12192002"/>
              <a:gd name="connsiteY73" fmla="*/ 214810 h 1533100"/>
              <a:gd name="connsiteX74" fmla="*/ 11207347 w 12192002"/>
              <a:gd name="connsiteY74" fmla="*/ 195408 h 1533100"/>
              <a:gd name="connsiteX75" fmla="*/ 11271799 w 12192002"/>
              <a:gd name="connsiteY75" fmla="*/ 228529 h 1533100"/>
              <a:gd name="connsiteX76" fmla="*/ 11347982 w 12192002"/>
              <a:gd name="connsiteY76" fmla="*/ 246031 h 1533100"/>
              <a:gd name="connsiteX77" fmla="*/ 11357066 w 12192002"/>
              <a:gd name="connsiteY77" fmla="*/ 192601 h 1533100"/>
              <a:gd name="connsiteX78" fmla="*/ 11394563 w 12192002"/>
              <a:gd name="connsiteY78" fmla="*/ 186222 h 1533100"/>
              <a:gd name="connsiteX79" fmla="*/ 11407061 w 12192002"/>
              <a:gd name="connsiteY79" fmla="*/ 192354 h 1533100"/>
              <a:gd name="connsiteX80" fmla="*/ 11429464 w 12192002"/>
              <a:gd name="connsiteY80" fmla="*/ 191610 h 1533100"/>
              <a:gd name="connsiteX81" fmla="*/ 11427271 w 12192002"/>
              <a:gd name="connsiteY81" fmla="*/ 181492 h 1533100"/>
              <a:gd name="connsiteX82" fmla="*/ 11487575 w 12192002"/>
              <a:gd name="connsiteY82" fmla="*/ 176136 h 1533100"/>
              <a:gd name="connsiteX83" fmla="*/ 11554117 w 12192002"/>
              <a:gd name="connsiteY83" fmla="*/ 139606 h 1533100"/>
              <a:gd name="connsiteX84" fmla="*/ 11654796 w 12192002"/>
              <a:gd name="connsiteY84" fmla="*/ 118956 h 1533100"/>
              <a:gd name="connsiteX85" fmla="*/ 11816224 w 12192002"/>
              <a:gd name="connsiteY85" fmla="*/ 98589 h 1533100"/>
              <a:gd name="connsiteX86" fmla="*/ 11864572 w 12192002"/>
              <a:gd name="connsiteY86" fmla="*/ 90308 h 1533100"/>
              <a:gd name="connsiteX87" fmla="*/ 12157713 w 12192002"/>
              <a:gd name="connsiteY87" fmla="*/ 12832 h 1533100"/>
              <a:gd name="connsiteX88" fmla="*/ 12192002 w 12192002"/>
              <a:gd name="connsiteY88"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6084175 w 12192002"/>
              <a:gd name="connsiteY39" fmla="*/ 714021 h 1533100"/>
              <a:gd name="connsiteX40" fmla="*/ 6180331 w 12192002"/>
              <a:gd name="connsiteY40" fmla="*/ 739476 h 1533100"/>
              <a:gd name="connsiteX41" fmla="*/ 6190648 w 12192002"/>
              <a:gd name="connsiteY41" fmla="*/ 739941 h 1533100"/>
              <a:gd name="connsiteX42" fmla="*/ 6215389 w 12192002"/>
              <a:gd name="connsiteY42" fmla="*/ 735778 h 1533100"/>
              <a:gd name="connsiteX43" fmla="*/ 6224127 w 12192002"/>
              <a:gd name="connsiteY43" fmla="*/ 733317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71799 w 12192002"/>
              <a:gd name="connsiteY74" fmla="*/ 228529 h 1533100"/>
              <a:gd name="connsiteX75" fmla="*/ 11347982 w 12192002"/>
              <a:gd name="connsiteY75" fmla="*/ 246031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180331 w 12192002"/>
              <a:gd name="connsiteY40" fmla="*/ 739476 h 1533100"/>
              <a:gd name="connsiteX41" fmla="*/ 6190648 w 12192002"/>
              <a:gd name="connsiteY41" fmla="*/ 739941 h 1533100"/>
              <a:gd name="connsiteX42" fmla="*/ 6215389 w 12192002"/>
              <a:gd name="connsiteY42" fmla="*/ 735778 h 1533100"/>
              <a:gd name="connsiteX43" fmla="*/ 6224127 w 12192002"/>
              <a:gd name="connsiteY43" fmla="*/ 733317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71799 w 12192002"/>
              <a:gd name="connsiteY74" fmla="*/ 228529 h 1533100"/>
              <a:gd name="connsiteX75" fmla="*/ 11347982 w 12192002"/>
              <a:gd name="connsiteY75" fmla="*/ 246031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180331 w 12192002"/>
              <a:gd name="connsiteY40" fmla="*/ 739476 h 1533100"/>
              <a:gd name="connsiteX41" fmla="*/ 6190648 w 12192002"/>
              <a:gd name="connsiteY41" fmla="*/ 832016 h 1533100"/>
              <a:gd name="connsiteX42" fmla="*/ 6215389 w 12192002"/>
              <a:gd name="connsiteY42" fmla="*/ 735778 h 1533100"/>
              <a:gd name="connsiteX43" fmla="*/ 6224127 w 12192002"/>
              <a:gd name="connsiteY43" fmla="*/ 733317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71799 w 12192002"/>
              <a:gd name="connsiteY74" fmla="*/ 228529 h 1533100"/>
              <a:gd name="connsiteX75" fmla="*/ 11347982 w 12192002"/>
              <a:gd name="connsiteY75" fmla="*/ 246031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190648 w 12192002"/>
              <a:gd name="connsiteY41" fmla="*/ 832016 h 1533100"/>
              <a:gd name="connsiteX42" fmla="*/ 6215389 w 12192002"/>
              <a:gd name="connsiteY42" fmla="*/ 735778 h 1533100"/>
              <a:gd name="connsiteX43" fmla="*/ 6224127 w 12192002"/>
              <a:gd name="connsiteY43" fmla="*/ 733317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71799 w 12192002"/>
              <a:gd name="connsiteY74" fmla="*/ 228529 h 1533100"/>
              <a:gd name="connsiteX75" fmla="*/ 11347982 w 12192002"/>
              <a:gd name="connsiteY75" fmla="*/ 246031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215389 w 12192002"/>
              <a:gd name="connsiteY42" fmla="*/ 735778 h 1533100"/>
              <a:gd name="connsiteX43" fmla="*/ 6224127 w 12192002"/>
              <a:gd name="connsiteY43" fmla="*/ 733317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71799 w 12192002"/>
              <a:gd name="connsiteY74" fmla="*/ 228529 h 1533100"/>
              <a:gd name="connsiteX75" fmla="*/ 11347982 w 12192002"/>
              <a:gd name="connsiteY75" fmla="*/ 246031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215389 w 12192002"/>
              <a:gd name="connsiteY42" fmla="*/ 735778 h 1533100"/>
              <a:gd name="connsiteX43" fmla="*/ 6170152 w 12192002"/>
              <a:gd name="connsiteY43" fmla="*/ 790467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71799 w 12192002"/>
              <a:gd name="connsiteY74" fmla="*/ 228529 h 1533100"/>
              <a:gd name="connsiteX75" fmla="*/ 11347982 w 12192002"/>
              <a:gd name="connsiteY75" fmla="*/ 246031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70152 w 12192002"/>
              <a:gd name="connsiteY43" fmla="*/ 790467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71799 w 12192002"/>
              <a:gd name="connsiteY74" fmla="*/ 228529 h 1533100"/>
              <a:gd name="connsiteX75" fmla="*/ 11347982 w 12192002"/>
              <a:gd name="connsiteY75" fmla="*/ 246031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71799 w 12192002"/>
              <a:gd name="connsiteY74" fmla="*/ 228529 h 1533100"/>
              <a:gd name="connsiteX75" fmla="*/ 11347982 w 12192002"/>
              <a:gd name="connsiteY75" fmla="*/ 246031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71799 w 12192002"/>
              <a:gd name="connsiteY74" fmla="*/ 2285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43224 w 12192002"/>
              <a:gd name="connsiteY74" fmla="*/ 2793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43224 w 12192002"/>
              <a:gd name="connsiteY74" fmla="*/ 2793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07347 w 12192002"/>
              <a:gd name="connsiteY73" fmla="*/ 195408 h 1533100"/>
              <a:gd name="connsiteX74" fmla="*/ 11284499 w 12192002"/>
              <a:gd name="connsiteY74" fmla="*/ 2158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26397 w 12192002"/>
              <a:gd name="connsiteY73" fmla="*/ 214458 h 1533100"/>
              <a:gd name="connsiteX74" fmla="*/ 11284499 w 12192002"/>
              <a:gd name="connsiteY74" fmla="*/ 2158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54117 w 12192002"/>
              <a:gd name="connsiteY82" fmla="*/ 139606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26397 w 12192002"/>
              <a:gd name="connsiteY73" fmla="*/ 214458 h 1533100"/>
              <a:gd name="connsiteX74" fmla="*/ 11284499 w 12192002"/>
              <a:gd name="connsiteY74" fmla="*/ 2158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79517 w 12192002"/>
              <a:gd name="connsiteY82" fmla="*/ 155481 h 1533100"/>
              <a:gd name="connsiteX83" fmla="*/ 11654796 w 12192002"/>
              <a:gd name="connsiteY83" fmla="*/ 118956 h 1533100"/>
              <a:gd name="connsiteX84" fmla="*/ 11816224 w 12192002"/>
              <a:gd name="connsiteY84" fmla="*/ 98589 h 1533100"/>
              <a:gd name="connsiteX85" fmla="*/ 11864572 w 12192002"/>
              <a:gd name="connsiteY85" fmla="*/ 90308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26397 w 12192002"/>
              <a:gd name="connsiteY73" fmla="*/ 214458 h 1533100"/>
              <a:gd name="connsiteX74" fmla="*/ 11284499 w 12192002"/>
              <a:gd name="connsiteY74" fmla="*/ 2158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79517 w 12192002"/>
              <a:gd name="connsiteY82" fmla="*/ 155481 h 1533100"/>
              <a:gd name="connsiteX83" fmla="*/ 11654796 w 12192002"/>
              <a:gd name="connsiteY83" fmla="*/ 118956 h 1533100"/>
              <a:gd name="connsiteX84" fmla="*/ 11816224 w 12192002"/>
              <a:gd name="connsiteY84" fmla="*/ 98589 h 1533100"/>
              <a:gd name="connsiteX85" fmla="*/ 11940772 w 12192002"/>
              <a:gd name="connsiteY85" fmla="*/ 61733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26397 w 12192002"/>
              <a:gd name="connsiteY73" fmla="*/ 214458 h 1533100"/>
              <a:gd name="connsiteX74" fmla="*/ 11284499 w 12192002"/>
              <a:gd name="connsiteY74" fmla="*/ 2158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79517 w 12192002"/>
              <a:gd name="connsiteY82" fmla="*/ 155481 h 1533100"/>
              <a:gd name="connsiteX83" fmla="*/ 11654796 w 12192002"/>
              <a:gd name="connsiteY83" fmla="*/ 118956 h 1533100"/>
              <a:gd name="connsiteX84" fmla="*/ 11882899 w 12192002"/>
              <a:gd name="connsiteY84" fmla="*/ 133514 h 1533100"/>
              <a:gd name="connsiteX85" fmla="*/ 11940772 w 12192002"/>
              <a:gd name="connsiteY85" fmla="*/ 61733 h 1533100"/>
              <a:gd name="connsiteX86" fmla="*/ 12157713 w 12192002"/>
              <a:gd name="connsiteY86" fmla="*/ 12832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26397 w 12192002"/>
              <a:gd name="connsiteY73" fmla="*/ 214458 h 1533100"/>
              <a:gd name="connsiteX74" fmla="*/ 11284499 w 12192002"/>
              <a:gd name="connsiteY74" fmla="*/ 2158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79517 w 12192002"/>
              <a:gd name="connsiteY82" fmla="*/ 155481 h 1533100"/>
              <a:gd name="connsiteX83" fmla="*/ 11654796 w 12192002"/>
              <a:gd name="connsiteY83" fmla="*/ 118956 h 1533100"/>
              <a:gd name="connsiteX84" fmla="*/ 11882899 w 12192002"/>
              <a:gd name="connsiteY84" fmla="*/ 133514 h 1533100"/>
              <a:gd name="connsiteX85" fmla="*/ 11940772 w 12192002"/>
              <a:gd name="connsiteY85" fmla="*/ 61733 h 1533100"/>
              <a:gd name="connsiteX86" fmla="*/ 12132313 w 12192002"/>
              <a:gd name="connsiteY86" fmla="*/ 28707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26397 w 12192002"/>
              <a:gd name="connsiteY73" fmla="*/ 214458 h 1533100"/>
              <a:gd name="connsiteX74" fmla="*/ 11284499 w 12192002"/>
              <a:gd name="connsiteY74" fmla="*/ 2158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79517 w 12192002"/>
              <a:gd name="connsiteY82" fmla="*/ 155481 h 1533100"/>
              <a:gd name="connsiteX83" fmla="*/ 11654796 w 12192002"/>
              <a:gd name="connsiteY83" fmla="*/ 118956 h 1533100"/>
              <a:gd name="connsiteX84" fmla="*/ 11882899 w 12192002"/>
              <a:gd name="connsiteY84" fmla="*/ 133514 h 1533100"/>
              <a:gd name="connsiteX85" fmla="*/ 11994747 w 12192002"/>
              <a:gd name="connsiteY85" fmla="*/ 77608 h 1533100"/>
              <a:gd name="connsiteX86" fmla="*/ 12132313 w 12192002"/>
              <a:gd name="connsiteY86" fmla="*/ 28707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695176 w 12192002"/>
              <a:gd name="connsiteY60" fmla="*/ 282584 h 1533100"/>
              <a:gd name="connsiteX61" fmla="*/ 10731527 w 12192002"/>
              <a:gd name="connsiteY61" fmla="*/ 271884 h 1533100"/>
              <a:gd name="connsiteX62" fmla="*/ 10793745 w 12192002"/>
              <a:gd name="connsiteY62" fmla="*/ 258481 h 1533100"/>
              <a:gd name="connsiteX63" fmla="*/ 10796512 w 12192002"/>
              <a:gd name="connsiteY63" fmla="*/ 253516 h 1533100"/>
              <a:gd name="connsiteX64" fmla="*/ 10811294 w 12192002"/>
              <a:gd name="connsiteY64" fmla="*/ 258726 h 1533100"/>
              <a:gd name="connsiteX65" fmla="*/ 10856263 w 12192002"/>
              <a:gd name="connsiteY65" fmla="*/ 251783 h 1533100"/>
              <a:gd name="connsiteX66" fmla="*/ 10872952 w 12192002"/>
              <a:gd name="connsiteY66" fmla="*/ 243066 h 1533100"/>
              <a:gd name="connsiteX67" fmla="*/ 10903761 w 12192002"/>
              <a:gd name="connsiteY67" fmla="*/ 241119 h 1533100"/>
              <a:gd name="connsiteX68" fmla="*/ 10980163 w 12192002"/>
              <a:gd name="connsiteY68" fmla="*/ 237678 h 1533100"/>
              <a:gd name="connsiteX69" fmla="*/ 11062725 w 12192002"/>
              <a:gd name="connsiteY69" fmla="*/ 223754 h 1533100"/>
              <a:gd name="connsiteX70" fmla="*/ 11100867 w 12192002"/>
              <a:gd name="connsiteY70" fmla="*/ 228539 h 1533100"/>
              <a:gd name="connsiteX71" fmla="*/ 11127856 w 12192002"/>
              <a:gd name="connsiteY71" fmla="*/ 215115 h 1533100"/>
              <a:gd name="connsiteX72" fmla="*/ 11166497 w 12192002"/>
              <a:gd name="connsiteY72" fmla="*/ 214810 h 1533100"/>
              <a:gd name="connsiteX73" fmla="*/ 11226397 w 12192002"/>
              <a:gd name="connsiteY73" fmla="*/ 214458 h 1533100"/>
              <a:gd name="connsiteX74" fmla="*/ 11284499 w 12192002"/>
              <a:gd name="connsiteY74" fmla="*/ 215829 h 1533100"/>
              <a:gd name="connsiteX75" fmla="*/ 11332107 w 12192002"/>
              <a:gd name="connsiteY75" fmla="*/ 242856 h 1533100"/>
              <a:gd name="connsiteX76" fmla="*/ 11357066 w 12192002"/>
              <a:gd name="connsiteY76" fmla="*/ 192601 h 1533100"/>
              <a:gd name="connsiteX77" fmla="*/ 11394563 w 12192002"/>
              <a:gd name="connsiteY77" fmla="*/ 186222 h 1533100"/>
              <a:gd name="connsiteX78" fmla="*/ 11407061 w 12192002"/>
              <a:gd name="connsiteY78" fmla="*/ 192354 h 1533100"/>
              <a:gd name="connsiteX79" fmla="*/ 11429464 w 12192002"/>
              <a:gd name="connsiteY79" fmla="*/ 191610 h 1533100"/>
              <a:gd name="connsiteX80" fmla="*/ 11427271 w 12192002"/>
              <a:gd name="connsiteY80" fmla="*/ 181492 h 1533100"/>
              <a:gd name="connsiteX81" fmla="*/ 11487575 w 12192002"/>
              <a:gd name="connsiteY81" fmla="*/ 176136 h 1533100"/>
              <a:gd name="connsiteX82" fmla="*/ 11579517 w 12192002"/>
              <a:gd name="connsiteY82" fmla="*/ 155481 h 1533100"/>
              <a:gd name="connsiteX83" fmla="*/ 11699246 w 12192002"/>
              <a:gd name="connsiteY83" fmla="*/ 138006 h 1533100"/>
              <a:gd name="connsiteX84" fmla="*/ 11882899 w 12192002"/>
              <a:gd name="connsiteY84" fmla="*/ 133514 h 1533100"/>
              <a:gd name="connsiteX85" fmla="*/ 11994747 w 12192002"/>
              <a:gd name="connsiteY85" fmla="*/ 77608 h 1533100"/>
              <a:gd name="connsiteX86" fmla="*/ 12132313 w 12192002"/>
              <a:gd name="connsiteY86" fmla="*/ 28707 h 1533100"/>
              <a:gd name="connsiteX87" fmla="*/ 12192002 w 12192002"/>
              <a:gd name="connsiteY87"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731527 w 12192002"/>
              <a:gd name="connsiteY60" fmla="*/ 271884 h 1533100"/>
              <a:gd name="connsiteX61" fmla="*/ 10793745 w 12192002"/>
              <a:gd name="connsiteY61" fmla="*/ 258481 h 1533100"/>
              <a:gd name="connsiteX62" fmla="*/ 10796512 w 12192002"/>
              <a:gd name="connsiteY62" fmla="*/ 253516 h 1533100"/>
              <a:gd name="connsiteX63" fmla="*/ 10811294 w 12192002"/>
              <a:gd name="connsiteY63" fmla="*/ 258726 h 1533100"/>
              <a:gd name="connsiteX64" fmla="*/ 10856263 w 12192002"/>
              <a:gd name="connsiteY64" fmla="*/ 251783 h 1533100"/>
              <a:gd name="connsiteX65" fmla="*/ 10872952 w 12192002"/>
              <a:gd name="connsiteY65" fmla="*/ 243066 h 1533100"/>
              <a:gd name="connsiteX66" fmla="*/ 10903761 w 12192002"/>
              <a:gd name="connsiteY66" fmla="*/ 241119 h 1533100"/>
              <a:gd name="connsiteX67" fmla="*/ 10980163 w 12192002"/>
              <a:gd name="connsiteY67" fmla="*/ 237678 h 1533100"/>
              <a:gd name="connsiteX68" fmla="*/ 11062725 w 12192002"/>
              <a:gd name="connsiteY68" fmla="*/ 223754 h 1533100"/>
              <a:gd name="connsiteX69" fmla="*/ 11100867 w 12192002"/>
              <a:gd name="connsiteY69" fmla="*/ 228539 h 1533100"/>
              <a:gd name="connsiteX70" fmla="*/ 11127856 w 12192002"/>
              <a:gd name="connsiteY70" fmla="*/ 215115 h 1533100"/>
              <a:gd name="connsiteX71" fmla="*/ 11166497 w 12192002"/>
              <a:gd name="connsiteY71" fmla="*/ 214810 h 1533100"/>
              <a:gd name="connsiteX72" fmla="*/ 11226397 w 12192002"/>
              <a:gd name="connsiteY72" fmla="*/ 214458 h 1533100"/>
              <a:gd name="connsiteX73" fmla="*/ 11284499 w 12192002"/>
              <a:gd name="connsiteY73" fmla="*/ 215829 h 1533100"/>
              <a:gd name="connsiteX74" fmla="*/ 11332107 w 12192002"/>
              <a:gd name="connsiteY74" fmla="*/ 242856 h 1533100"/>
              <a:gd name="connsiteX75" fmla="*/ 11357066 w 12192002"/>
              <a:gd name="connsiteY75" fmla="*/ 192601 h 1533100"/>
              <a:gd name="connsiteX76" fmla="*/ 11394563 w 12192002"/>
              <a:gd name="connsiteY76" fmla="*/ 186222 h 1533100"/>
              <a:gd name="connsiteX77" fmla="*/ 11407061 w 12192002"/>
              <a:gd name="connsiteY77" fmla="*/ 192354 h 1533100"/>
              <a:gd name="connsiteX78" fmla="*/ 11429464 w 12192002"/>
              <a:gd name="connsiteY78" fmla="*/ 191610 h 1533100"/>
              <a:gd name="connsiteX79" fmla="*/ 11427271 w 12192002"/>
              <a:gd name="connsiteY79" fmla="*/ 181492 h 1533100"/>
              <a:gd name="connsiteX80" fmla="*/ 11487575 w 12192002"/>
              <a:gd name="connsiteY80" fmla="*/ 176136 h 1533100"/>
              <a:gd name="connsiteX81" fmla="*/ 11579517 w 12192002"/>
              <a:gd name="connsiteY81" fmla="*/ 155481 h 1533100"/>
              <a:gd name="connsiteX82" fmla="*/ 11699246 w 12192002"/>
              <a:gd name="connsiteY82" fmla="*/ 138006 h 1533100"/>
              <a:gd name="connsiteX83" fmla="*/ 11882899 w 12192002"/>
              <a:gd name="connsiteY83" fmla="*/ 133514 h 1533100"/>
              <a:gd name="connsiteX84" fmla="*/ 11994747 w 12192002"/>
              <a:gd name="connsiteY84" fmla="*/ 77608 h 1533100"/>
              <a:gd name="connsiteX85" fmla="*/ 12132313 w 12192002"/>
              <a:gd name="connsiteY85" fmla="*/ 28707 h 1533100"/>
              <a:gd name="connsiteX86" fmla="*/ 12192002 w 12192002"/>
              <a:gd name="connsiteY86"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731527 w 12192002"/>
              <a:gd name="connsiteY60" fmla="*/ 271884 h 1533100"/>
              <a:gd name="connsiteX61" fmla="*/ 10793745 w 12192002"/>
              <a:gd name="connsiteY61" fmla="*/ 258481 h 1533100"/>
              <a:gd name="connsiteX62" fmla="*/ 10796512 w 12192002"/>
              <a:gd name="connsiteY62" fmla="*/ 253516 h 1533100"/>
              <a:gd name="connsiteX63" fmla="*/ 10856263 w 12192002"/>
              <a:gd name="connsiteY63" fmla="*/ 251783 h 1533100"/>
              <a:gd name="connsiteX64" fmla="*/ 10872952 w 12192002"/>
              <a:gd name="connsiteY64" fmla="*/ 243066 h 1533100"/>
              <a:gd name="connsiteX65" fmla="*/ 10903761 w 12192002"/>
              <a:gd name="connsiteY65" fmla="*/ 241119 h 1533100"/>
              <a:gd name="connsiteX66" fmla="*/ 10980163 w 12192002"/>
              <a:gd name="connsiteY66" fmla="*/ 237678 h 1533100"/>
              <a:gd name="connsiteX67" fmla="*/ 11062725 w 12192002"/>
              <a:gd name="connsiteY67" fmla="*/ 223754 h 1533100"/>
              <a:gd name="connsiteX68" fmla="*/ 11100867 w 12192002"/>
              <a:gd name="connsiteY68" fmla="*/ 228539 h 1533100"/>
              <a:gd name="connsiteX69" fmla="*/ 11127856 w 12192002"/>
              <a:gd name="connsiteY69" fmla="*/ 215115 h 1533100"/>
              <a:gd name="connsiteX70" fmla="*/ 11166497 w 12192002"/>
              <a:gd name="connsiteY70" fmla="*/ 214810 h 1533100"/>
              <a:gd name="connsiteX71" fmla="*/ 11226397 w 12192002"/>
              <a:gd name="connsiteY71" fmla="*/ 214458 h 1533100"/>
              <a:gd name="connsiteX72" fmla="*/ 11284499 w 12192002"/>
              <a:gd name="connsiteY72" fmla="*/ 215829 h 1533100"/>
              <a:gd name="connsiteX73" fmla="*/ 11332107 w 12192002"/>
              <a:gd name="connsiteY73" fmla="*/ 242856 h 1533100"/>
              <a:gd name="connsiteX74" fmla="*/ 11357066 w 12192002"/>
              <a:gd name="connsiteY74" fmla="*/ 192601 h 1533100"/>
              <a:gd name="connsiteX75" fmla="*/ 11394563 w 12192002"/>
              <a:gd name="connsiteY75" fmla="*/ 186222 h 1533100"/>
              <a:gd name="connsiteX76" fmla="*/ 11407061 w 12192002"/>
              <a:gd name="connsiteY76" fmla="*/ 192354 h 1533100"/>
              <a:gd name="connsiteX77" fmla="*/ 11429464 w 12192002"/>
              <a:gd name="connsiteY77" fmla="*/ 191610 h 1533100"/>
              <a:gd name="connsiteX78" fmla="*/ 11427271 w 12192002"/>
              <a:gd name="connsiteY78" fmla="*/ 181492 h 1533100"/>
              <a:gd name="connsiteX79" fmla="*/ 11487575 w 12192002"/>
              <a:gd name="connsiteY79" fmla="*/ 176136 h 1533100"/>
              <a:gd name="connsiteX80" fmla="*/ 11579517 w 12192002"/>
              <a:gd name="connsiteY80" fmla="*/ 155481 h 1533100"/>
              <a:gd name="connsiteX81" fmla="*/ 11699246 w 12192002"/>
              <a:gd name="connsiteY81" fmla="*/ 138006 h 1533100"/>
              <a:gd name="connsiteX82" fmla="*/ 11882899 w 12192002"/>
              <a:gd name="connsiteY82" fmla="*/ 133514 h 1533100"/>
              <a:gd name="connsiteX83" fmla="*/ 11994747 w 12192002"/>
              <a:gd name="connsiteY83" fmla="*/ 77608 h 1533100"/>
              <a:gd name="connsiteX84" fmla="*/ 12132313 w 12192002"/>
              <a:gd name="connsiteY84" fmla="*/ 28707 h 1533100"/>
              <a:gd name="connsiteX85" fmla="*/ 12192002 w 12192002"/>
              <a:gd name="connsiteY85"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731527 w 12192002"/>
              <a:gd name="connsiteY60" fmla="*/ 271884 h 1533100"/>
              <a:gd name="connsiteX61" fmla="*/ 10793745 w 12192002"/>
              <a:gd name="connsiteY61" fmla="*/ 258481 h 1533100"/>
              <a:gd name="connsiteX62" fmla="*/ 10796512 w 12192002"/>
              <a:gd name="connsiteY62" fmla="*/ 253516 h 1533100"/>
              <a:gd name="connsiteX63" fmla="*/ 10856263 w 12192002"/>
              <a:gd name="connsiteY63" fmla="*/ 251783 h 1533100"/>
              <a:gd name="connsiteX64" fmla="*/ 10872952 w 12192002"/>
              <a:gd name="connsiteY64" fmla="*/ 243066 h 1533100"/>
              <a:gd name="connsiteX65" fmla="*/ 10980163 w 12192002"/>
              <a:gd name="connsiteY65" fmla="*/ 237678 h 1533100"/>
              <a:gd name="connsiteX66" fmla="*/ 11062725 w 12192002"/>
              <a:gd name="connsiteY66" fmla="*/ 223754 h 1533100"/>
              <a:gd name="connsiteX67" fmla="*/ 11100867 w 12192002"/>
              <a:gd name="connsiteY67" fmla="*/ 228539 h 1533100"/>
              <a:gd name="connsiteX68" fmla="*/ 11127856 w 12192002"/>
              <a:gd name="connsiteY68" fmla="*/ 215115 h 1533100"/>
              <a:gd name="connsiteX69" fmla="*/ 11166497 w 12192002"/>
              <a:gd name="connsiteY69" fmla="*/ 214810 h 1533100"/>
              <a:gd name="connsiteX70" fmla="*/ 11226397 w 12192002"/>
              <a:gd name="connsiteY70" fmla="*/ 214458 h 1533100"/>
              <a:gd name="connsiteX71" fmla="*/ 11284499 w 12192002"/>
              <a:gd name="connsiteY71" fmla="*/ 215829 h 1533100"/>
              <a:gd name="connsiteX72" fmla="*/ 11332107 w 12192002"/>
              <a:gd name="connsiteY72" fmla="*/ 242856 h 1533100"/>
              <a:gd name="connsiteX73" fmla="*/ 11357066 w 12192002"/>
              <a:gd name="connsiteY73" fmla="*/ 192601 h 1533100"/>
              <a:gd name="connsiteX74" fmla="*/ 11394563 w 12192002"/>
              <a:gd name="connsiteY74" fmla="*/ 186222 h 1533100"/>
              <a:gd name="connsiteX75" fmla="*/ 11407061 w 12192002"/>
              <a:gd name="connsiteY75" fmla="*/ 192354 h 1533100"/>
              <a:gd name="connsiteX76" fmla="*/ 11429464 w 12192002"/>
              <a:gd name="connsiteY76" fmla="*/ 191610 h 1533100"/>
              <a:gd name="connsiteX77" fmla="*/ 11427271 w 12192002"/>
              <a:gd name="connsiteY77" fmla="*/ 181492 h 1533100"/>
              <a:gd name="connsiteX78" fmla="*/ 11487575 w 12192002"/>
              <a:gd name="connsiteY78" fmla="*/ 176136 h 1533100"/>
              <a:gd name="connsiteX79" fmla="*/ 11579517 w 12192002"/>
              <a:gd name="connsiteY79" fmla="*/ 155481 h 1533100"/>
              <a:gd name="connsiteX80" fmla="*/ 11699246 w 12192002"/>
              <a:gd name="connsiteY80" fmla="*/ 138006 h 1533100"/>
              <a:gd name="connsiteX81" fmla="*/ 11882899 w 12192002"/>
              <a:gd name="connsiteY81" fmla="*/ 133514 h 1533100"/>
              <a:gd name="connsiteX82" fmla="*/ 11994747 w 12192002"/>
              <a:gd name="connsiteY82" fmla="*/ 77608 h 1533100"/>
              <a:gd name="connsiteX83" fmla="*/ 12132313 w 12192002"/>
              <a:gd name="connsiteY83" fmla="*/ 28707 h 1533100"/>
              <a:gd name="connsiteX84" fmla="*/ 12192002 w 12192002"/>
              <a:gd name="connsiteY84"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22937 w 12192002"/>
              <a:gd name="connsiteY22" fmla="*/ 316727 h 1533100"/>
              <a:gd name="connsiteX23" fmla="*/ 788907 w 12192002"/>
              <a:gd name="connsiteY23" fmla="*/ 320888 h 1533100"/>
              <a:gd name="connsiteX24" fmla="*/ 795966 w 12192002"/>
              <a:gd name="connsiteY24" fmla="*/ 323634 h 1533100"/>
              <a:gd name="connsiteX25" fmla="*/ 841143 w 12192002"/>
              <a:gd name="connsiteY25" fmla="*/ 323539 h 1533100"/>
              <a:gd name="connsiteX26" fmla="*/ 863323 w 12192002"/>
              <a:gd name="connsiteY26" fmla="*/ 324988 h 1533100"/>
              <a:gd name="connsiteX27" fmla="*/ 871982 w 12192002"/>
              <a:gd name="connsiteY27" fmla="*/ 322308 h 1533100"/>
              <a:gd name="connsiteX28" fmla="*/ 903506 w 12192002"/>
              <a:gd name="connsiteY28" fmla="*/ 326013 h 1533100"/>
              <a:gd name="connsiteX29" fmla="*/ 906222 w 12192002"/>
              <a:gd name="connsiteY29" fmla="*/ 327603 h 1533100"/>
              <a:gd name="connsiteX30" fmla="*/ 935582 w 12192002"/>
              <a:gd name="connsiteY30" fmla="*/ 326326 h 1533100"/>
              <a:gd name="connsiteX31" fmla="*/ 964244 w 12192002"/>
              <a:gd name="connsiteY31" fmla="*/ 320017 h 1533100"/>
              <a:gd name="connsiteX32" fmla="*/ 1219609 w 12192002"/>
              <a:gd name="connsiteY32" fmla="*/ 367935 h 1533100"/>
              <a:gd name="connsiteX33" fmla="*/ 1416774 w 12192002"/>
              <a:gd name="connsiteY33" fmla="*/ 382458 h 1533100"/>
              <a:gd name="connsiteX34" fmla="*/ 1419448 w 12192002"/>
              <a:gd name="connsiteY34" fmla="*/ 381604 h 1533100"/>
              <a:gd name="connsiteX35" fmla="*/ 5617585 w 12192002"/>
              <a:gd name="connsiteY35" fmla="*/ 697953 h 1533100"/>
              <a:gd name="connsiteX36" fmla="*/ 5661517 w 12192002"/>
              <a:gd name="connsiteY36" fmla="*/ 704207 h 1533100"/>
              <a:gd name="connsiteX37" fmla="*/ 5726029 w 12192002"/>
              <a:gd name="connsiteY37" fmla="*/ 703535 h 1533100"/>
              <a:gd name="connsiteX38" fmla="*/ 5904209 w 12192002"/>
              <a:gd name="connsiteY38" fmla="*/ 706823 h 1533100"/>
              <a:gd name="connsiteX39" fmla="*/ 5992100 w 12192002"/>
              <a:gd name="connsiteY39" fmla="*/ 720371 h 1533100"/>
              <a:gd name="connsiteX40" fmla="*/ 6075556 w 12192002"/>
              <a:gd name="connsiteY40" fmla="*/ 729951 h 1533100"/>
              <a:gd name="connsiteX41" fmla="*/ 6095398 w 12192002"/>
              <a:gd name="connsiteY41" fmla="*/ 743116 h 1533100"/>
              <a:gd name="connsiteX42" fmla="*/ 6145539 w 12192002"/>
              <a:gd name="connsiteY42" fmla="*/ 738953 h 1533100"/>
              <a:gd name="connsiteX43" fmla="*/ 6163802 w 12192002"/>
              <a:gd name="connsiteY43" fmla="*/ 749192 h 1533100"/>
              <a:gd name="connsiteX44" fmla="*/ 6238120 w 12192002"/>
              <a:gd name="connsiteY44" fmla="*/ 731622 h 1533100"/>
              <a:gd name="connsiteX45" fmla="*/ 6238644 w 12192002"/>
              <a:gd name="connsiteY45" fmla="*/ 731866 h 1533100"/>
              <a:gd name="connsiteX46" fmla="*/ 6251400 w 12192002"/>
              <a:gd name="connsiteY46" fmla="*/ 729720 h 1533100"/>
              <a:gd name="connsiteX47" fmla="*/ 6311523 w 12192002"/>
              <a:gd name="connsiteY47" fmla="*/ 715617 h 1533100"/>
              <a:gd name="connsiteX48" fmla="*/ 6413295 w 12192002"/>
              <a:gd name="connsiteY48" fmla="*/ 732388 h 1533100"/>
              <a:gd name="connsiteX49" fmla="*/ 6451267 w 12192002"/>
              <a:gd name="connsiteY49" fmla="*/ 732794 h 1533100"/>
              <a:gd name="connsiteX50" fmla="*/ 6472504 w 12192002"/>
              <a:gd name="connsiteY50" fmla="*/ 734535 h 1533100"/>
              <a:gd name="connsiteX51" fmla="*/ 6474445 w 12192002"/>
              <a:gd name="connsiteY51" fmla="*/ 735625 h 1533100"/>
              <a:gd name="connsiteX52" fmla="*/ 6531992 w 12192002"/>
              <a:gd name="connsiteY52" fmla="*/ 721963 h 1533100"/>
              <a:gd name="connsiteX53" fmla="*/ 6541082 w 12192002"/>
              <a:gd name="connsiteY53" fmla="*/ 722441 h 1533100"/>
              <a:gd name="connsiteX54" fmla="*/ 6576737 w 12192002"/>
              <a:gd name="connsiteY54" fmla="*/ 710600 h 1533100"/>
              <a:gd name="connsiteX55" fmla="*/ 6596145 w 12192002"/>
              <a:gd name="connsiteY55" fmla="*/ 706049 h 1533100"/>
              <a:gd name="connsiteX56" fmla="*/ 6599587 w 12192002"/>
              <a:gd name="connsiteY56" fmla="*/ 701532 h 1533100"/>
              <a:gd name="connsiteX57" fmla="*/ 6629274 w 12192002"/>
              <a:gd name="connsiteY57" fmla="*/ 696453 h 1533100"/>
              <a:gd name="connsiteX58" fmla="*/ 6633455 w 12192002"/>
              <a:gd name="connsiteY58" fmla="*/ 697088 h 1533100"/>
              <a:gd name="connsiteX59" fmla="*/ 6653804 w 12192002"/>
              <a:gd name="connsiteY59" fmla="*/ 688881 h 1533100"/>
              <a:gd name="connsiteX60" fmla="*/ 10731527 w 12192002"/>
              <a:gd name="connsiteY60" fmla="*/ 271884 h 1533100"/>
              <a:gd name="connsiteX61" fmla="*/ 10793745 w 12192002"/>
              <a:gd name="connsiteY61" fmla="*/ 258481 h 1533100"/>
              <a:gd name="connsiteX62" fmla="*/ 10796512 w 12192002"/>
              <a:gd name="connsiteY62" fmla="*/ 253516 h 1533100"/>
              <a:gd name="connsiteX63" fmla="*/ 10856263 w 12192002"/>
              <a:gd name="connsiteY63" fmla="*/ 251783 h 1533100"/>
              <a:gd name="connsiteX64" fmla="*/ 10872952 w 12192002"/>
              <a:gd name="connsiteY64" fmla="*/ 243066 h 1533100"/>
              <a:gd name="connsiteX65" fmla="*/ 10980163 w 12192002"/>
              <a:gd name="connsiteY65" fmla="*/ 237678 h 1533100"/>
              <a:gd name="connsiteX66" fmla="*/ 11037325 w 12192002"/>
              <a:gd name="connsiteY66" fmla="*/ 236454 h 1533100"/>
              <a:gd name="connsiteX67" fmla="*/ 11100867 w 12192002"/>
              <a:gd name="connsiteY67" fmla="*/ 228539 h 1533100"/>
              <a:gd name="connsiteX68" fmla="*/ 11127856 w 12192002"/>
              <a:gd name="connsiteY68" fmla="*/ 215115 h 1533100"/>
              <a:gd name="connsiteX69" fmla="*/ 11166497 w 12192002"/>
              <a:gd name="connsiteY69" fmla="*/ 214810 h 1533100"/>
              <a:gd name="connsiteX70" fmla="*/ 11226397 w 12192002"/>
              <a:gd name="connsiteY70" fmla="*/ 214458 h 1533100"/>
              <a:gd name="connsiteX71" fmla="*/ 11284499 w 12192002"/>
              <a:gd name="connsiteY71" fmla="*/ 215829 h 1533100"/>
              <a:gd name="connsiteX72" fmla="*/ 11332107 w 12192002"/>
              <a:gd name="connsiteY72" fmla="*/ 242856 h 1533100"/>
              <a:gd name="connsiteX73" fmla="*/ 11357066 w 12192002"/>
              <a:gd name="connsiteY73" fmla="*/ 192601 h 1533100"/>
              <a:gd name="connsiteX74" fmla="*/ 11394563 w 12192002"/>
              <a:gd name="connsiteY74" fmla="*/ 186222 h 1533100"/>
              <a:gd name="connsiteX75" fmla="*/ 11407061 w 12192002"/>
              <a:gd name="connsiteY75" fmla="*/ 192354 h 1533100"/>
              <a:gd name="connsiteX76" fmla="*/ 11429464 w 12192002"/>
              <a:gd name="connsiteY76" fmla="*/ 191610 h 1533100"/>
              <a:gd name="connsiteX77" fmla="*/ 11427271 w 12192002"/>
              <a:gd name="connsiteY77" fmla="*/ 181492 h 1533100"/>
              <a:gd name="connsiteX78" fmla="*/ 11487575 w 12192002"/>
              <a:gd name="connsiteY78" fmla="*/ 176136 h 1533100"/>
              <a:gd name="connsiteX79" fmla="*/ 11579517 w 12192002"/>
              <a:gd name="connsiteY79" fmla="*/ 155481 h 1533100"/>
              <a:gd name="connsiteX80" fmla="*/ 11699246 w 12192002"/>
              <a:gd name="connsiteY80" fmla="*/ 138006 h 1533100"/>
              <a:gd name="connsiteX81" fmla="*/ 11882899 w 12192002"/>
              <a:gd name="connsiteY81" fmla="*/ 133514 h 1533100"/>
              <a:gd name="connsiteX82" fmla="*/ 11994747 w 12192002"/>
              <a:gd name="connsiteY82" fmla="*/ 77608 h 1533100"/>
              <a:gd name="connsiteX83" fmla="*/ 12132313 w 12192002"/>
              <a:gd name="connsiteY83" fmla="*/ 28707 h 1533100"/>
              <a:gd name="connsiteX84" fmla="*/ 12192002 w 12192002"/>
              <a:gd name="connsiteY84" fmla="*/ 0 h 1533100"/>
              <a:gd name="connsiteX0" fmla="*/ 12192002 w 12192002"/>
              <a:gd name="connsiteY0" fmla="*/ 0 h 1533100"/>
              <a:gd name="connsiteX1" fmla="*/ 12192002 w 12192002"/>
              <a:gd name="connsiteY1" fmla="*/ 1533100 h 1533100"/>
              <a:gd name="connsiteX2" fmla="*/ 0 w 12192002"/>
              <a:gd name="connsiteY2" fmla="*/ 1533100 h 1533100"/>
              <a:gd name="connsiteX3" fmla="*/ 0 w 12192002"/>
              <a:gd name="connsiteY3" fmla="*/ 147159 h 1533100"/>
              <a:gd name="connsiteX4" fmla="*/ 471 w 12192002"/>
              <a:gd name="connsiteY4" fmla="*/ 147293 h 1533100"/>
              <a:gd name="connsiteX5" fmla="*/ 86135 w 12192002"/>
              <a:gd name="connsiteY5" fmla="*/ 158799 h 1533100"/>
              <a:gd name="connsiteX6" fmla="*/ 254018 w 12192002"/>
              <a:gd name="connsiteY6" fmla="*/ 189558 h 1533100"/>
              <a:gd name="connsiteX7" fmla="*/ 316142 w 12192002"/>
              <a:gd name="connsiteY7" fmla="*/ 198965 h 1533100"/>
              <a:gd name="connsiteX8" fmla="*/ 420965 w 12192002"/>
              <a:gd name="connsiteY8" fmla="*/ 223363 h 1533100"/>
              <a:gd name="connsiteX9" fmla="*/ 465307 w 12192002"/>
              <a:gd name="connsiteY9" fmla="*/ 239269 h 1533100"/>
              <a:gd name="connsiteX10" fmla="*/ 467879 w 12192002"/>
              <a:gd name="connsiteY10" fmla="*/ 239154 h 1533100"/>
              <a:gd name="connsiteX11" fmla="*/ 469805 w 12192002"/>
              <a:gd name="connsiteY11" fmla="*/ 243207 h 1533100"/>
              <a:gd name="connsiteX12" fmla="*/ 477917 w 12192002"/>
              <a:gd name="connsiteY12" fmla="*/ 246260 h 1533100"/>
              <a:gd name="connsiteX13" fmla="*/ 504103 w 12192002"/>
              <a:gd name="connsiteY13" fmla="*/ 249406 h 1533100"/>
              <a:gd name="connsiteX14" fmla="*/ 514613 w 12192002"/>
              <a:gd name="connsiteY14" fmla="*/ 249731 h 1533100"/>
              <a:gd name="connsiteX15" fmla="*/ 528580 w 12192002"/>
              <a:gd name="connsiteY15" fmla="*/ 252031 h 1533100"/>
              <a:gd name="connsiteX16" fmla="*/ 528715 w 12192002"/>
              <a:gd name="connsiteY16" fmla="*/ 252360 h 1533100"/>
              <a:gd name="connsiteX17" fmla="*/ 542212 w 12192002"/>
              <a:gd name="connsiteY17" fmla="*/ 253981 h 1533100"/>
              <a:gd name="connsiteX18" fmla="*/ 610916 w 12192002"/>
              <a:gd name="connsiteY18" fmla="*/ 258466 h 1533100"/>
              <a:gd name="connsiteX19" fmla="*/ 675445 w 12192002"/>
              <a:gd name="connsiteY19" fmla="*/ 298242 h 1533100"/>
              <a:gd name="connsiteX20" fmla="*/ 706978 w 12192002"/>
              <a:gd name="connsiteY20" fmla="*/ 308449 h 1533100"/>
              <a:gd name="connsiteX21" fmla="*/ 722688 w 12192002"/>
              <a:gd name="connsiteY21" fmla="*/ 315356 h 1533100"/>
              <a:gd name="connsiteX22" fmla="*/ 788907 w 12192002"/>
              <a:gd name="connsiteY22" fmla="*/ 320888 h 1533100"/>
              <a:gd name="connsiteX23" fmla="*/ 795966 w 12192002"/>
              <a:gd name="connsiteY23" fmla="*/ 323634 h 1533100"/>
              <a:gd name="connsiteX24" fmla="*/ 841143 w 12192002"/>
              <a:gd name="connsiteY24" fmla="*/ 323539 h 1533100"/>
              <a:gd name="connsiteX25" fmla="*/ 863323 w 12192002"/>
              <a:gd name="connsiteY25" fmla="*/ 324988 h 1533100"/>
              <a:gd name="connsiteX26" fmla="*/ 871982 w 12192002"/>
              <a:gd name="connsiteY26" fmla="*/ 322308 h 1533100"/>
              <a:gd name="connsiteX27" fmla="*/ 903506 w 12192002"/>
              <a:gd name="connsiteY27" fmla="*/ 326013 h 1533100"/>
              <a:gd name="connsiteX28" fmla="*/ 906222 w 12192002"/>
              <a:gd name="connsiteY28" fmla="*/ 327603 h 1533100"/>
              <a:gd name="connsiteX29" fmla="*/ 935582 w 12192002"/>
              <a:gd name="connsiteY29" fmla="*/ 326326 h 1533100"/>
              <a:gd name="connsiteX30" fmla="*/ 964244 w 12192002"/>
              <a:gd name="connsiteY30" fmla="*/ 320017 h 1533100"/>
              <a:gd name="connsiteX31" fmla="*/ 1219609 w 12192002"/>
              <a:gd name="connsiteY31" fmla="*/ 367935 h 1533100"/>
              <a:gd name="connsiteX32" fmla="*/ 1416774 w 12192002"/>
              <a:gd name="connsiteY32" fmla="*/ 382458 h 1533100"/>
              <a:gd name="connsiteX33" fmla="*/ 1419448 w 12192002"/>
              <a:gd name="connsiteY33" fmla="*/ 381604 h 1533100"/>
              <a:gd name="connsiteX34" fmla="*/ 5617585 w 12192002"/>
              <a:gd name="connsiteY34" fmla="*/ 697953 h 1533100"/>
              <a:gd name="connsiteX35" fmla="*/ 5661517 w 12192002"/>
              <a:gd name="connsiteY35" fmla="*/ 704207 h 1533100"/>
              <a:gd name="connsiteX36" fmla="*/ 5726029 w 12192002"/>
              <a:gd name="connsiteY36" fmla="*/ 703535 h 1533100"/>
              <a:gd name="connsiteX37" fmla="*/ 5904209 w 12192002"/>
              <a:gd name="connsiteY37" fmla="*/ 706823 h 1533100"/>
              <a:gd name="connsiteX38" fmla="*/ 5992100 w 12192002"/>
              <a:gd name="connsiteY38" fmla="*/ 720371 h 1533100"/>
              <a:gd name="connsiteX39" fmla="*/ 6075556 w 12192002"/>
              <a:gd name="connsiteY39" fmla="*/ 729951 h 1533100"/>
              <a:gd name="connsiteX40" fmla="*/ 6095398 w 12192002"/>
              <a:gd name="connsiteY40" fmla="*/ 743116 h 1533100"/>
              <a:gd name="connsiteX41" fmla="*/ 6145539 w 12192002"/>
              <a:gd name="connsiteY41" fmla="*/ 738953 h 1533100"/>
              <a:gd name="connsiteX42" fmla="*/ 6163802 w 12192002"/>
              <a:gd name="connsiteY42" fmla="*/ 749192 h 1533100"/>
              <a:gd name="connsiteX43" fmla="*/ 6238120 w 12192002"/>
              <a:gd name="connsiteY43" fmla="*/ 731622 h 1533100"/>
              <a:gd name="connsiteX44" fmla="*/ 6238644 w 12192002"/>
              <a:gd name="connsiteY44" fmla="*/ 731866 h 1533100"/>
              <a:gd name="connsiteX45" fmla="*/ 6251400 w 12192002"/>
              <a:gd name="connsiteY45" fmla="*/ 729720 h 1533100"/>
              <a:gd name="connsiteX46" fmla="*/ 6311523 w 12192002"/>
              <a:gd name="connsiteY46" fmla="*/ 715617 h 1533100"/>
              <a:gd name="connsiteX47" fmla="*/ 6413295 w 12192002"/>
              <a:gd name="connsiteY47" fmla="*/ 732388 h 1533100"/>
              <a:gd name="connsiteX48" fmla="*/ 6451267 w 12192002"/>
              <a:gd name="connsiteY48" fmla="*/ 732794 h 1533100"/>
              <a:gd name="connsiteX49" fmla="*/ 6472504 w 12192002"/>
              <a:gd name="connsiteY49" fmla="*/ 734535 h 1533100"/>
              <a:gd name="connsiteX50" fmla="*/ 6474445 w 12192002"/>
              <a:gd name="connsiteY50" fmla="*/ 735625 h 1533100"/>
              <a:gd name="connsiteX51" fmla="*/ 6531992 w 12192002"/>
              <a:gd name="connsiteY51" fmla="*/ 721963 h 1533100"/>
              <a:gd name="connsiteX52" fmla="*/ 6541082 w 12192002"/>
              <a:gd name="connsiteY52" fmla="*/ 722441 h 1533100"/>
              <a:gd name="connsiteX53" fmla="*/ 6576737 w 12192002"/>
              <a:gd name="connsiteY53" fmla="*/ 710600 h 1533100"/>
              <a:gd name="connsiteX54" fmla="*/ 6596145 w 12192002"/>
              <a:gd name="connsiteY54" fmla="*/ 706049 h 1533100"/>
              <a:gd name="connsiteX55" fmla="*/ 6599587 w 12192002"/>
              <a:gd name="connsiteY55" fmla="*/ 701532 h 1533100"/>
              <a:gd name="connsiteX56" fmla="*/ 6629274 w 12192002"/>
              <a:gd name="connsiteY56" fmla="*/ 696453 h 1533100"/>
              <a:gd name="connsiteX57" fmla="*/ 6633455 w 12192002"/>
              <a:gd name="connsiteY57" fmla="*/ 697088 h 1533100"/>
              <a:gd name="connsiteX58" fmla="*/ 6653804 w 12192002"/>
              <a:gd name="connsiteY58" fmla="*/ 688881 h 1533100"/>
              <a:gd name="connsiteX59" fmla="*/ 10731527 w 12192002"/>
              <a:gd name="connsiteY59" fmla="*/ 271884 h 1533100"/>
              <a:gd name="connsiteX60" fmla="*/ 10793745 w 12192002"/>
              <a:gd name="connsiteY60" fmla="*/ 258481 h 1533100"/>
              <a:gd name="connsiteX61" fmla="*/ 10796512 w 12192002"/>
              <a:gd name="connsiteY61" fmla="*/ 253516 h 1533100"/>
              <a:gd name="connsiteX62" fmla="*/ 10856263 w 12192002"/>
              <a:gd name="connsiteY62" fmla="*/ 251783 h 1533100"/>
              <a:gd name="connsiteX63" fmla="*/ 10872952 w 12192002"/>
              <a:gd name="connsiteY63" fmla="*/ 243066 h 1533100"/>
              <a:gd name="connsiteX64" fmla="*/ 10980163 w 12192002"/>
              <a:gd name="connsiteY64" fmla="*/ 237678 h 1533100"/>
              <a:gd name="connsiteX65" fmla="*/ 11037325 w 12192002"/>
              <a:gd name="connsiteY65" fmla="*/ 236454 h 1533100"/>
              <a:gd name="connsiteX66" fmla="*/ 11100867 w 12192002"/>
              <a:gd name="connsiteY66" fmla="*/ 228539 h 1533100"/>
              <a:gd name="connsiteX67" fmla="*/ 11127856 w 12192002"/>
              <a:gd name="connsiteY67" fmla="*/ 215115 h 1533100"/>
              <a:gd name="connsiteX68" fmla="*/ 11166497 w 12192002"/>
              <a:gd name="connsiteY68" fmla="*/ 214810 h 1533100"/>
              <a:gd name="connsiteX69" fmla="*/ 11226397 w 12192002"/>
              <a:gd name="connsiteY69" fmla="*/ 214458 h 1533100"/>
              <a:gd name="connsiteX70" fmla="*/ 11284499 w 12192002"/>
              <a:gd name="connsiteY70" fmla="*/ 215829 h 1533100"/>
              <a:gd name="connsiteX71" fmla="*/ 11332107 w 12192002"/>
              <a:gd name="connsiteY71" fmla="*/ 242856 h 1533100"/>
              <a:gd name="connsiteX72" fmla="*/ 11357066 w 12192002"/>
              <a:gd name="connsiteY72" fmla="*/ 192601 h 1533100"/>
              <a:gd name="connsiteX73" fmla="*/ 11394563 w 12192002"/>
              <a:gd name="connsiteY73" fmla="*/ 186222 h 1533100"/>
              <a:gd name="connsiteX74" fmla="*/ 11407061 w 12192002"/>
              <a:gd name="connsiteY74" fmla="*/ 192354 h 1533100"/>
              <a:gd name="connsiteX75" fmla="*/ 11429464 w 12192002"/>
              <a:gd name="connsiteY75" fmla="*/ 191610 h 1533100"/>
              <a:gd name="connsiteX76" fmla="*/ 11427271 w 12192002"/>
              <a:gd name="connsiteY76" fmla="*/ 181492 h 1533100"/>
              <a:gd name="connsiteX77" fmla="*/ 11487575 w 12192002"/>
              <a:gd name="connsiteY77" fmla="*/ 176136 h 1533100"/>
              <a:gd name="connsiteX78" fmla="*/ 11579517 w 12192002"/>
              <a:gd name="connsiteY78" fmla="*/ 155481 h 1533100"/>
              <a:gd name="connsiteX79" fmla="*/ 11699246 w 12192002"/>
              <a:gd name="connsiteY79" fmla="*/ 138006 h 1533100"/>
              <a:gd name="connsiteX80" fmla="*/ 11882899 w 12192002"/>
              <a:gd name="connsiteY80" fmla="*/ 133514 h 1533100"/>
              <a:gd name="connsiteX81" fmla="*/ 11994747 w 12192002"/>
              <a:gd name="connsiteY81" fmla="*/ 77608 h 1533100"/>
              <a:gd name="connsiteX82" fmla="*/ 12132313 w 12192002"/>
              <a:gd name="connsiteY82" fmla="*/ 28707 h 1533100"/>
              <a:gd name="connsiteX83" fmla="*/ 12192002 w 12192002"/>
              <a:gd name="connsiteY83" fmla="*/ 0 h 153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2192002" h="1533100">
                <a:moveTo>
                  <a:pt x="12192002" y="0"/>
                </a:moveTo>
                <a:lnTo>
                  <a:pt x="12192002" y="1533100"/>
                </a:lnTo>
                <a:lnTo>
                  <a:pt x="0" y="1533100"/>
                </a:lnTo>
                <a:lnTo>
                  <a:pt x="0" y="147159"/>
                </a:lnTo>
                <a:lnTo>
                  <a:pt x="471" y="147293"/>
                </a:lnTo>
                <a:cubicBezTo>
                  <a:pt x="24729" y="155064"/>
                  <a:pt x="49748" y="160893"/>
                  <a:pt x="86135" y="158799"/>
                </a:cubicBezTo>
                <a:cubicBezTo>
                  <a:pt x="148512" y="169521"/>
                  <a:pt x="196165" y="187006"/>
                  <a:pt x="254018" y="189558"/>
                </a:cubicBezTo>
                <a:cubicBezTo>
                  <a:pt x="270380" y="199794"/>
                  <a:pt x="288620" y="205817"/>
                  <a:pt x="316142" y="198965"/>
                </a:cubicBezTo>
                <a:cubicBezTo>
                  <a:pt x="372119" y="211854"/>
                  <a:pt x="375154" y="228531"/>
                  <a:pt x="420965" y="223363"/>
                </a:cubicBezTo>
                <a:cubicBezTo>
                  <a:pt x="435853" y="251962"/>
                  <a:pt x="444677" y="243409"/>
                  <a:pt x="465307" y="239269"/>
                </a:cubicBezTo>
                <a:lnTo>
                  <a:pt x="467879" y="239154"/>
                </a:lnTo>
                <a:lnTo>
                  <a:pt x="469805" y="243207"/>
                </a:lnTo>
                <a:lnTo>
                  <a:pt x="477917" y="246260"/>
                </a:lnTo>
                <a:lnTo>
                  <a:pt x="504103" y="249406"/>
                </a:lnTo>
                <a:lnTo>
                  <a:pt x="514613" y="249731"/>
                </a:lnTo>
                <a:cubicBezTo>
                  <a:pt x="521607" y="250275"/>
                  <a:pt x="525936" y="251045"/>
                  <a:pt x="528580" y="252031"/>
                </a:cubicBezTo>
                <a:lnTo>
                  <a:pt x="528715" y="252360"/>
                </a:lnTo>
                <a:lnTo>
                  <a:pt x="542212" y="253981"/>
                </a:lnTo>
                <a:cubicBezTo>
                  <a:pt x="565469" y="256093"/>
                  <a:pt x="588558" y="257555"/>
                  <a:pt x="610916" y="258466"/>
                </a:cubicBezTo>
                <a:cubicBezTo>
                  <a:pt x="616393" y="276540"/>
                  <a:pt x="706029" y="270830"/>
                  <a:pt x="675445" y="298242"/>
                </a:cubicBezTo>
                <a:cubicBezTo>
                  <a:pt x="704946" y="300323"/>
                  <a:pt x="730905" y="291099"/>
                  <a:pt x="706978" y="308449"/>
                </a:cubicBezTo>
                <a:cubicBezTo>
                  <a:pt x="716265" y="309674"/>
                  <a:pt x="720624" y="312191"/>
                  <a:pt x="722688" y="315356"/>
                </a:cubicBezTo>
                <a:lnTo>
                  <a:pt x="788907" y="320888"/>
                </a:lnTo>
                <a:lnTo>
                  <a:pt x="795966" y="323634"/>
                </a:lnTo>
                <a:lnTo>
                  <a:pt x="841143" y="323539"/>
                </a:lnTo>
                <a:lnTo>
                  <a:pt x="863323" y="324988"/>
                </a:lnTo>
                <a:lnTo>
                  <a:pt x="871982" y="322308"/>
                </a:lnTo>
                <a:cubicBezTo>
                  <a:pt x="880007" y="321130"/>
                  <a:pt x="889794" y="321651"/>
                  <a:pt x="903506" y="326013"/>
                </a:cubicBezTo>
                <a:lnTo>
                  <a:pt x="906222" y="327603"/>
                </a:lnTo>
                <a:lnTo>
                  <a:pt x="935582" y="326326"/>
                </a:lnTo>
                <a:cubicBezTo>
                  <a:pt x="945618" y="325161"/>
                  <a:pt x="955252" y="323170"/>
                  <a:pt x="964244" y="320017"/>
                </a:cubicBezTo>
                <a:cubicBezTo>
                  <a:pt x="1033014" y="355870"/>
                  <a:pt x="1129467" y="349002"/>
                  <a:pt x="1219609" y="367935"/>
                </a:cubicBezTo>
                <a:cubicBezTo>
                  <a:pt x="1229977" y="398399"/>
                  <a:pt x="1341237" y="397275"/>
                  <a:pt x="1416774" y="382458"/>
                </a:cubicBezTo>
                <a:lnTo>
                  <a:pt x="1419448" y="381604"/>
                </a:lnTo>
                <a:lnTo>
                  <a:pt x="5617585" y="697953"/>
                </a:lnTo>
                <a:lnTo>
                  <a:pt x="5661517" y="704207"/>
                </a:lnTo>
                <a:cubicBezTo>
                  <a:pt x="5682155" y="693380"/>
                  <a:pt x="5703444" y="696300"/>
                  <a:pt x="5726029" y="703535"/>
                </a:cubicBezTo>
                <a:cubicBezTo>
                  <a:pt x="5781629" y="696978"/>
                  <a:pt x="5838513" y="706277"/>
                  <a:pt x="5904209" y="706823"/>
                </a:cubicBezTo>
                <a:cubicBezTo>
                  <a:pt x="5968820" y="691506"/>
                  <a:pt x="5921933" y="719890"/>
                  <a:pt x="5992100" y="720371"/>
                </a:cubicBezTo>
                <a:cubicBezTo>
                  <a:pt x="6042841" y="695979"/>
                  <a:pt x="6036614" y="722333"/>
                  <a:pt x="6075556" y="729951"/>
                </a:cubicBezTo>
                <a:lnTo>
                  <a:pt x="6095398" y="743116"/>
                </a:lnTo>
                <a:lnTo>
                  <a:pt x="6145539" y="738953"/>
                </a:lnTo>
                <a:lnTo>
                  <a:pt x="6163802" y="749192"/>
                </a:lnTo>
                <a:cubicBezTo>
                  <a:pt x="6170033" y="747830"/>
                  <a:pt x="6234771" y="731479"/>
                  <a:pt x="6238120" y="731622"/>
                </a:cubicBezTo>
                <a:lnTo>
                  <a:pt x="6238644" y="731866"/>
                </a:lnTo>
                <a:lnTo>
                  <a:pt x="6251400" y="729720"/>
                </a:lnTo>
                <a:cubicBezTo>
                  <a:pt x="6272509" y="725446"/>
                  <a:pt x="6292655" y="720670"/>
                  <a:pt x="6311523" y="715617"/>
                </a:cubicBezTo>
                <a:cubicBezTo>
                  <a:pt x="6338879" y="729445"/>
                  <a:pt x="6402596" y="701291"/>
                  <a:pt x="6413295" y="732388"/>
                </a:cubicBezTo>
                <a:cubicBezTo>
                  <a:pt x="6439302" y="726464"/>
                  <a:pt x="6448113" y="711921"/>
                  <a:pt x="6451267" y="732794"/>
                </a:cubicBezTo>
                <a:cubicBezTo>
                  <a:pt x="6460180" y="731410"/>
                  <a:pt x="6466838" y="732398"/>
                  <a:pt x="6472504" y="734535"/>
                </a:cubicBezTo>
                <a:lnTo>
                  <a:pt x="6474445" y="735625"/>
                </a:lnTo>
                <a:lnTo>
                  <a:pt x="6531992" y="721963"/>
                </a:lnTo>
                <a:lnTo>
                  <a:pt x="6541082" y="722441"/>
                </a:lnTo>
                <a:lnTo>
                  <a:pt x="6576737" y="710600"/>
                </a:lnTo>
                <a:lnTo>
                  <a:pt x="6596145" y="706049"/>
                </a:lnTo>
                <a:lnTo>
                  <a:pt x="6599587" y="701532"/>
                </a:lnTo>
                <a:cubicBezTo>
                  <a:pt x="6604445" y="698450"/>
                  <a:pt x="6612858" y="696341"/>
                  <a:pt x="6629274" y="696453"/>
                </a:cubicBezTo>
                <a:lnTo>
                  <a:pt x="6633455" y="697088"/>
                </a:lnTo>
                <a:lnTo>
                  <a:pt x="6653804" y="688881"/>
                </a:lnTo>
                <a:lnTo>
                  <a:pt x="10731527" y="271884"/>
                </a:lnTo>
                <a:cubicBezTo>
                  <a:pt x="10783822" y="273380"/>
                  <a:pt x="10790844" y="266359"/>
                  <a:pt x="10793745" y="258481"/>
                </a:cubicBezTo>
                <a:lnTo>
                  <a:pt x="10796512" y="253516"/>
                </a:lnTo>
                <a:lnTo>
                  <a:pt x="10856263" y="251783"/>
                </a:lnTo>
                <a:lnTo>
                  <a:pt x="10872952" y="243066"/>
                </a:lnTo>
                <a:lnTo>
                  <a:pt x="10980163" y="237678"/>
                </a:lnTo>
                <a:cubicBezTo>
                  <a:pt x="10985505" y="209643"/>
                  <a:pt x="11016889" y="246425"/>
                  <a:pt x="11037325" y="236454"/>
                </a:cubicBezTo>
                <a:cubicBezTo>
                  <a:pt x="11052079" y="242843"/>
                  <a:pt x="11089891" y="230964"/>
                  <a:pt x="11100867" y="228539"/>
                </a:cubicBezTo>
                <a:lnTo>
                  <a:pt x="11127856" y="215115"/>
                </a:lnTo>
                <a:lnTo>
                  <a:pt x="11166497" y="214810"/>
                </a:lnTo>
                <a:cubicBezTo>
                  <a:pt x="11184044" y="212083"/>
                  <a:pt x="11217231" y="225251"/>
                  <a:pt x="11226397" y="214458"/>
                </a:cubicBezTo>
                <a:cubicBezTo>
                  <a:pt x="11239163" y="230646"/>
                  <a:pt x="11232243" y="221976"/>
                  <a:pt x="11284499" y="215829"/>
                </a:cubicBezTo>
                <a:cubicBezTo>
                  <a:pt x="11308762" y="223016"/>
                  <a:pt x="11292907" y="257795"/>
                  <a:pt x="11332107" y="242856"/>
                </a:cubicBezTo>
                <a:cubicBezTo>
                  <a:pt x="11318141" y="220143"/>
                  <a:pt x="11374400" y="218529"/>
                  <a:pt x="11357066" y="192601"/>
                </a:cubicBezTo>
                <a:lnTo>
                  <a:pt x="11394563" y="186222"/>
                </a:lnTo>
                <a:lnTo>
                  <a:pt x="11407061" y="192354"/>
                </a:lnTo>
                <a:lnTo>
                  <a:pt x="11429464" y="191610"/>
                </a:lnTo>
                <a:lnTo>
                  <a:pt x="11427271" y="181492"/>
                </a:lnTo>
                <a:lnTo>
                  <a:pt x="11487575" y="176136"/>
                </a:lnTo>
                <a:cubicBezTo>
                  <a:pt x="11532252" y="171278"/>
                  <a:pt x="11591672" y="178952"/>
                  <a:pt x="11579517" y="155481"/>
                </a:cubicBezTo>
                <a:cubicBezTo>
                  <a:pt x="11589631" y="126475"/>
                  <a:pt x="11708855" y="168211"/>
                  <a:pt x="11699246" y="138006"/>
                </a:cubicBezTo>
                <a:cubicBezTo>
                  <a:pt x="11743182" y="155461"/>
                  <a:pt x="11821229" y="135866"/>
                  <a:pt x="11882899" y="133514"/>
                </a:cubicBezTo>
                <a:cubicBezTo>
                  <a:pt x="11890092" y="119292"/>
                  <a:pt x="11967928" y="71587"/>
                  <a:pt x="11994747" y="77608"/>
                </a:cubicBezTo>
                <a:cubicBezTo>
                  <a:pt x="12094260" y="75861"/>
                  <a:pt x="12045032" y="62453"/>
                  <a:pt x="12132313" y="28707"/>
                </a:cubicBezTo>
                <a:lnTo>
                  <a:pt x="12192002" y="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0" name="Freeform: Shape 519">
            <a:extLst>
              <a:ext uri="{FF2B5EF4-FFF2-40B4-BE49-F238E27FC236}">
                <a16:creationId xmlns:a16="http://schemas.microsoft.com/office/drawing/2014/main" id="{85306E64-E868-4378-9486-393C92BC8B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0038" y="3634711"/>
            <a:ext cx="4738051" cy="2766089"/>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2" name="Freeform: Shape 521">
            <a:extLst>
              <a:ext uri="{FF2B5EF4-FFF2-40B4-BE49-F238E27FC236}">
                <a16:creationId xmlns:a16="http://schemas.microsoft.com/office/drawing/2014/main" id="{01A5FD61-AF28-4544-AF3E-7193BDDDCF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7964" y="3634711"/>
            <a:ext cx="4738051" cy="2766088"/>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2F2F2"/>
          </a:solidFill>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a:extLst>
              <a:ext uri="{FF2B5EF4-FFF2-40B4-BE49-F238E27FC236}">
                <a16:creationId xmlns:a16="http://schemas.microsoft.com/office/drawing/2014/main" id="{F54B18D3-DD0D-ED14-14CC-60324EF3AC66}"/>
              </a:ext>
            </a:extLst>
          </p:cNvPr>
          <p:cNvPicPr>
            <a:picLocks noChangeAspect="1"/>
          </p:cNvPicPr>
          <p:nvPr/>
        </p:nvPicPr>
        <p:blipFill rotWithShape="1">
          <a:blip r:embed="rId6"/>
          <a:srcRect l="8404" r="10269" b="-2"/>
          <a:stretch/>
        </p:blipFill>
        <p:spPr>
          <a:xfrm>
            <a:off x="1291109" y="3760846"/>
            <a:ext cx="4515909" cy="2526583"/>
          </a:xfrm>
          <a:prstGeom prst="rect">
            <a:avLst/>
          </a:prstGeom>
        </p:spPr>
      </p:pic>
      <p:pic>
        <p:nvPicPr>
          <p:cNvPr id="7" name="Picture 6" descr="A close-up of a mechanical device&#10;&#10;Description automatically generated">
            <a:extLst>
              <a:ext uri="{FF2B5EF4-FFF2-40B4-BE49-F238E27FC236}">
                <a16:creationId xmlns:a16="http://schemas.microsoft.com/office/drawing/2014/main" id="{9C607331-D989-F0EF-6F72-50CDB920CF9D}"/>
              </a:ext>
            </a:extLst>
          </p:cNvPr>
          <p:cNvPicPr>
            <a:picLocks noChangeAspect="1"/>
          </p:cNvPicPr>
          <p:nvPr/>
        </p:nvPicPr>
        <p:blipFill rotWithShape="1">
          <a:blip r:embed="rId7"/>
          <a:srcRect b="504"/>
          <a:stretch/>
        </p:blipFill>
        <p:spPr>
          <a:xfrm>
            <a:off x="6370580" y="3760846"/>
            <a:ext cx="4512818" cy="2525653"/>
          </a:xfrm>
          <a:prstGeom prst="rect">
            <a:avLst/>
          </a:prstGeom>
        </p:spPr>
      </p:pic>
      <p:sp>
        <p:nvSpPr>
          <p:cNvPr id="15" name="TextBox 14">
            <a:extLst>
              <a:ext uri="{FF2B5EF4-FFF2-40B4-BE49-F238E27FC236}">
                <a16:creationId xmlns:a16="http://schemas.microsoft.com/office/drawing/2014/main" id="{F865A7B8-E6E3-834D-0757-32355F75F74E}"/>
              </a:ext>
            </a:extLst>
          </p:cNvPr>
          <p:cNvSpPr txBox="1"/>
          <p:nvPr/>
        </p:nvSpPr>
        <p:spPr>
          <a:xfrm>
            <a:off x="7887943" y="4250747"/>
            <a:ext cx="2789359" cy="1356648"/>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spcAft>
                <a:spcPts val="600"/>
              </a:spcAft>
            </a:pPr>
            <a:endParaRPr lang="en-US" sz="2400" b="1" spc="50">
              <a:solidFill>
                <a:schemeClr val="tx1">
                  <a:lumMod val="85000"/>
                  <a:lumOff val="15000"/>
                </a:schemeClr>
              </a:solidFill>
              <a:latin typeface="Times New Roman"/>
              <a:ea typeface="Batang"/>
              <a:cs typeface="Times New Roman"/>
            </a:endParaRPr>
          </a:p>
          <a:p>
            <a:pPr>
              <a:spcAft>
                <a:spcPts val="600"/>
              </a:spcAft>
            </a:pPr>
            <a:endParaRPr lang="en-US" sz="2000" b="1" spc="50">
              <a:solidFill>
                <a:schemeClr val="tx1">
                  <a:lumMod val="85000"/>
                  <a:lumOff val="15000"/>
                </a:schemeClr>
              </a:solidFill>
              <a:ea typeface="Batang" panose="02030600000101010101" pitchFamily="18" charset="-127"/>
            </a:endParaRPr>
          </a:p>
        </p:txBody>
      </p:sp>
      <p:graphicFrame>
        <p:nvGraphicFramePr>
          <p:cNvPr id="475" name="TextBox 19">
            <a:extLst>
              <a:ext uri="{FF2B5EF4-FFF2-40B4-BE49-F238E27FC236}">
                <a16:creationId xmlns:a16="http://schemas.microsoft.com/office/drawing/2014/main" id="{E62C909C-A037-EE5E-37F0-7874686CE7A5}"/>
              </a:ext>
            </a:extLst>
          </p:cNvPr>
          <p:cNvGraphicFramePr/>
          <p:nvPr>
            <p:extLst>
              <p:ext uri="{D42A27DB-BD31-4B8C-83A1-F6EECF244321}">
                <p14:modId xmlns:p14="http://schemas.microsoft.com/office/powerpoint/2010/main" val="3797057506"/>
              </p:ext>
            </p:extLst>
          </p:nvPr>
        </p:nvGraphicFramePr>
        <p:xfrm>
          <a:off x="6262956" y="2090468"/>
          <a:ext cx="4754555" cy="146742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023337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2" name="Picture 71">
            <a:extLst>
              <a:ext uri="{FF2B5EF4-FFF2-40B4-BE49-F238E27FC236}">
                <a16:creationId xmlns:a16="http://schemas.microsoft.com/office/drawing/2014/main" id="{DEB2E8C4-C3E7-4048-A43D-9859510CFA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mc:AlternateContent xmlns:mc="http://schemas.openxmlformats.org/markup-compatibility/2006">
        <mc:Choice xmlns:p14="http://schemas.microsoft.com/office/powerpoint/2010/main" Requires="p14">
          <p:contentPart p14:bwMode="auto" r:id="rId4">
            <p14:nvContentPartPr>
              <p14:cNvPr id="73" name="Ink 72">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12490710" y="6342652"/>
              <a:ext cx="360" cy="360"/>
            </p14:xfrm>
          </p:contentPart>
        </mc:Choice>
        <mc:Fallback>
          <p:pic>
            <p:nvPicPr>
              <p:cNvPr id="73" name="Ink 72">
                <a:extLst>
                  <a:ext uri="{FF2B5EF4-FFF2-40B4-BE49-F238E27FC236}">
                    <a16:creationId xmlns:a16="http://schemas.microsoft.com/office/drawing/2014/main" id="{24D29CCB-7956-4E3E-8880-304085F04BF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12481710" y="6333652"/>
                <a:ext cx="18000" cy="18000"/>
              </a:xfrm>
              <a:prstGeom prst="rect">
                <a:avLst/>
              </a:prstGeom>
            </p:spPr>
          </p:pic>
        </mc:Fallback>
      </mc:AlternateContent>
      <p:sp useBgFill="1">
        <p:nvSpPr>
          <p:cNvPr id="74" name="Rectangle 73">
            <a:extLst>
              <a:ext uri="{FF2B5EF4-FFF2-40B4-BE49-F238E27FC236}">
                <a16:creationId xmlns:a16="http://schemas.microsoft.com/office/drawing/2014/main" id="{989E0641-F6AC-4C12-B872-9701271C7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Shape 74">
            <a:extLst>
              <a:ext uri="{FF2B5EF4-FFF2-40B4-BE49-F238E27FC236}">
                <a16:creationId xmlns:a16="http://schemas.microsoft.com/office/drawing/2014/main" id="{88CFAD6C-D9D9-45A3-86CF-B98315872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5277223" y="-1"/>
            <a:ext cx="6914777" cy="643325"/>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884912" h="1161397">
                <a:moveTo>
                  <a:pt x="6884912" y="0"/>
                </a:moveTo>
                <a:lnTo>
                  <a:pt x="6884912" y="1161397"/>
                </a:lnTo>
                <a:lnTo>
                  <a:pt x="0" y="1161397"/>
                </a:lnTo>
                <a:lnTo>
                  <a:pt x="27135" y="1147460"/>
                </a:lnTo>
                <a:cubicBezTo>
                  <a:pt x="57431" y="1167048"/>
                  <a:pt x="61886" y="1135904"/>
                  <a:pt x="115388" y="1159043"/>
                </a:cubicBezTo>
                <a:cubicBezTo>
                  <a:pt x="116121" y="1155340"/>
                  <a:pt x="117370" y="1151777"/>
                  <a:pt x="119094" y="1148463"/>
                </a:cubicBezTo>
                <a:cubicBezTo>
                  <a:pt x="129121" y="1129214"/>
                  <a:pt x="152727" y="1122391"/>
                  <a:pt x="171824" y="1133224"/>
                </a:cubicBezTo>
                <a:cubicBezTo>
                  <a:pt x="254344" y="1161369"/>
                  <a:pt x="315458" y="1143220"/>
                  <a:pt x="376455" y="1137381"/>
                </a:cubicBezTo>
                <a:cubicBezTo>
                  <a:pt x="443775" y="1125614"/>
                  <a:pt x="382885" y="1083927"/>
                  <a:pt x="478946" y="1106011"/>
                </a:cubicBezTo>
                <a:cubicBezTo>
                  <a:pt x="481662" y="1085172"/>
                  <a:pt x="491731" y="1081489"/>
                  <a:pt x="512111" y="1085599"/>
                </a:cubicBezTo>
                <a:cubicBezTo>
                  <a:pt x="544368" y="1078502"/>
                  <a:pt x="526559" y="1032754"/>
                  <a:pt x="567875" y="1051976"/>
                </a:cubicBezTo>
                <a:cubicBezTo>
                  <a:pt x="553871" y="1028602"/>
                  <a:pt x="624901" y="1025930"/>
                  <a:pt x="601644" y="1003997"/>
                </a:cubicBezTo>
                <a:cubicBezTo>
                  <a:pt x="614803" y="975652"/>
                  <a:pt x="637415" y="1010272"/>
                  <a:pt x="651408" y="984938"/>
                </a:cubicBezTo>
                <a:cubicBezTo>
                  <a:pt x="673042" y="974024"/>
                  <a:pt x="646948" y="1015207"/>
                  <a:pt x="673197" y="1010060"/>
                </a:cubicBezTo>
                <a:cubicBezTo>
                  <a:pt x="703527" y="999318"/>
                  <a:pt x="718626" y="1045053"/>
                  <a:pt x="723108" y="980081"/>
                </a:cubicBezTo>
                <a:cubicBezTo>
                  <a:pt x="760262" y="985126"/>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0309" y="730471"/>
                  <a:pt x="1131224" y="706160"/>
                </a:cubicBezTo>
                <a:lnTo>
                  <a:pt x="1138051" y="702034"/>
                </a:lnTo>
                <a:lnTo>
                  <a:pt x="1158800" y="700004"/>
                </a:lnTo>
                <a:lnTo>
                  <a:pt x="1166947" y="700762"/>
                </a:lnTo>
                <a:cubicBezTo>
                  <a:pt x="1172432" y="700717"/>
                  <a:pt x="1175913" y="699961"/>
                  <a:pt x="1178135" y="698631"/>
                </a:cubicBezTo>
                <a:lnTo>
                  <a:pt x="1178301" y="698094"/>
                </a:lnTo>
                <a:lnTo>
                  <a:pt x="1188995" y="697048"/>
                </a:lnTo>
                <a:cubicBezTo>
                  <a:pt x="1207294" y="696390"/>
                  <a:pt x="1225337" y="696802"/>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lnTo>
                  <a:pt x="1340054" y="614022"/>
                </a:ln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40041" y="346996"/>
                  <a:pt x="3068934" y="299222"/>
                  <a:pt x="3127968" y="287613"/>
                </a:cubicBezTo>
                <a:cubicBezTo>
                  <a:pt x="3157770" y="310215"/>
                  <a:pt x="3167695" y="279445"/>
                  <a:pt x="3222191" y="307887"/>
                </a:cubicBezTo>
                <a:cubicBezTo>
                  <a:pt x="3223593" y="304249"/>
                  <a:pt x="3225533" y="300801"/>
                  <a:pt x="3227953" y="297650"/>
                </a:cubicBezTo>
                <a:cubicBezTo>
                  <a:pt x="3242008" y="279345"/>
                  <a:pt x="3268831" y="274825"/>
                  <a:pt x="3287859" y="287558"/>
                </a:cubicBezTo>
                <a:cubicBezTo>
                  <a:pt x="3373144" y="323866"/>
                  <a:pt x="3442657" y="311681"/>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34530" y="199451"/>
                  <a:pt x="4074202" y="238734"/>
                  <a:pt x="4134285" y="235592"/>
                </a:cubicBezTo>
                <a:cubicBezTo>
                  <a:pt x="4157674" y="206403"/>
                  <a:pt x="4174806" y="233822"/>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25822" y="156271"/>
                  <a:pt x="4800214" y="133127"/>
                  <a:pt x="4785037" y="161964"/>
                </a:cubicBezTo>
                <a:cubicBezTo>
                  <a:pt x="4810025" y="183633"/>
                  <a:pt x="4819434" y="143205"/>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5911" y="223881"/>
                  <a:pt x="6338726" y="256581"/>
                  <a:pt x="6364914" y="240140"/>
                </a:cubicBezTo>
                <a:cubicBezTo>
                  <a:pt x="6331888" y="211628"/>
                  <a:pt x="6385856" y="207033"/>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Shape 75">
            <a:extLst>
              <a:ext uri="{FF2B5EF4-FFF2-40B4-BE49-F238E27FC236}">
                <a16:creationId xmlns:a16="http://schemas.microsoft.com/office/drawing/2014/main" id="{CD173735-CA2E-4726-B360-8C0FC1E01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76086">
            <a:off x="-291249" y="3562258"/>
            <a:ext cx="12547487" cy="4609730"/>
          </a:xfrm>
          <a:custGeom>
            <a:avLst/>
            <a:gdLst>
              <a:gd name="connsiteX0" fmla="*/ 1249032 w 12547487"/>
              <a:gd name="connsiteY0" fmla="*/ 1069442 h 4609730"/>
              <a:gd name="connsiteX1" fmla="*/ 1364765 w 12547487"/>
              <a:gd name="connsiteY1" fmla="*/ 1046241 h 4609730"/>
              <a:gd name="connsiteX2" fmla="*/ 1364788 w 12547487"/>
              <a:gd name="connsiteY2" fmla="*/ 1046227 h 4609730"/>
              <a:gd name="connsiteX3" fmla="*/ 1364871 w 12547487"/>
              <a:gd name="connsiteY3" fmla="*/ 1046219 h 4609730"/>
              <a:gd name="connsiteX4" fmla="*/ 1389985 w 12547487"/>
              <a:gd name="connsiteY4" fmla="*/ 1041184 h 4609730"/>
              <a:gd name="connsiteX5" fmla="*/ 1855056 w 12547487"/>
              <a:gd name="connsiteY5" fmla="*/ 1015146 h 4609730"/>
              <a:gd name="connsiteX6" fmla="*/ 2461080 w 12547487"/>
              <a:gd name="connsiteY6" fmla="*/ 1069442 h 4609730"/>
              <a:gd name="connsiteX7" fmla="*/ 2480769 w 12547487"/>
              <a:gd name="connsiteY7" fmla="*/ 1082624 h 4609730"/>
              <a:gd name="connsiteX8" fmla="*/ 2513615 w 12547487"/>
              <a:gd name="connsiteY8" fmla="*/ 1079209 h 4609730"/>
              <a:gd name="connsiteX9" fmla="*/ 2883110 w 12547487"/>
              <a:gd name="connsiteY9" fmla="*/ 1082703 h 4609730"/>
              <a:gd name="connsiteX10" fmla="*/ 3067466 w 12547487"/>
              <a:gd name="connsiteY10" fmla="*/ 1017777 h 4609730"/>
              <a:gd name="connsiteX11" fmla="*/ 3142515 w 12547487"/>
              <a:gd name="connsiteY11" fmla="*/ 1004553 h 4609730"/>
              <a:gd name="connsiteX12" fmla="*/ 3153472 w 12547487"/>
              <a:gd name="connsiteY12" fmla="*/ 1011470 h 4609730"/>
              <a:gd name="connsiteX13" fmla="*/ 3256916 w 12547487"/>
              <a:gd name="connsiteY13" fmla="*/ 958732 h 4609730"/>
              <a:gd name="connsiteX14" fmla="*/ 3409231 w 12547487"/>
              <a:gd name="connsiteY14" fmla="*/ 951564 h 4609730"/>
              <a:gd name="connsiteX15" fmla="*/ 3524347 w 12547487"/>
              <a:gd name="connsiteY15" fmla="*/ 957376 h 4609730"/>
              <a:gd name="connsiteX16" fmla="*/ 3588810 w 12547487"/>
              <a:gd name="connsiteY16" fmla="*/ 955789 h 4609730"/>
              <a:gd name="connsiteX17" fmla="*/ 3635816 w 12547487"/>
              <a:gd name="connsiteY17" fmla="*/ 960010 h 4609730"/>
              <a:gd name="connsiteX18" fmla="*/ 3754941 w 12547487"/>
              <a:gd name="connsiteY18" fmla="*/ 941825 h 4609730"/>
              <a:gd name="connsiteX19" fmla="*/ 3952184 w 12547487"/>
              <a:gd name="connsiteY19" fmla="*/ 899594 h 4609730"/>
              <a:gd name="connsiteX20" fmla="*/ 4101714 w 12547487"/>
              <a:gd name="connsiteY20" fmla="*/ 917531 h 4609730"/>
              <a:gd name="connsiteX21" fmla="*/ 4177560 w 12547487"/>
              <a:gd name="connsiteY21" fmla="*/ 878696 h 4609730"/>
              <a:gd name="connsiteX22" fmla="*/ 4269581 w 12547487"/>
              <a:gd name="connsiteY22" fmla="*/ 877016 h 4609730"/>
              <a:gd name="connsiteX23" fmla="*/ 4619969 w 12547487"/>
              <a:gd name="connsiteY23" fmla="*/ 798815 h 4609730"/>
              <a:gd name="connsiteX24" fmla="*/ 4808566 w 12547487"/>
              <a:gd name="connsiteY24" fmla="*/ 781686 h 4609730"/>
              <a:gd name="connsiteX25" fmla="*/ 4875311 w 12547487"/>
              <a:gd name="connsiteY25" fmla="*/ 729496 h 4609730"/>
              <a:gd name="connsiteX26" fmla="*/ 4875123 w 12547487"/>
              <a:gd name="connsiteY26" fmla="*/ 726137 h 4609730"/>
              <a:gd name="connsiteX27" fmla="*/ 4879961 w 12547487"/>
              <a:gd name="connsiteY27" fmla="*/ 724303 h 4609730"/>
              <a:gd name="connsiteX28" fmla="*/ 4884283 w 12547487"/>
              <a:gd name="connsiteY28" fmla="*/ 726177 h 4609730"/>
              <a:gd name="connsiteX29" fmla="*/ 4890066 w 12547487"/>
              <a:gd name="connsiteY29" fmla="*/ 724037 h 4609730"/>
              <a:gd name="connsiteX30" fmla="*/ 4905872 w 12547487"/>
              <a:gd name="connsiteY30" fmla="*/ 719096 h 4609730"/>
              <a:gd name="connsiteX31" fmla="*/ 4911186 w 12547487"/>
              <a:gd name="connsiteY31" fmla="*/ 711907 h 4609730"/>
              <a:gd name="connsiteX32" fmla="*/ 4991897 w 12547487"/>
              <a:gd name="connsiteY32" fmla="*/ 697771 h 4609730"/>
              <a:gd name="connsiteX33" fmla="*/ 5024303 w 12547487"/>
              <a:gd name="connsiteY33" fmla="*/ 701951 h 4609730"/>
              <a:gd name="connsiteX34" fmla="*/ 5084207 w 12547487"/>
              <a:gd name="connsiteY34" fmla="*/ 682157 h 4609730"/>
              <a:gd name="connsiteX35" fmla="*/ 5184351 w 12547487"/>
              <a:gd name="connsiteY35" fmla="*/ 683463 h 4609730"/>
              <a:gd name="connsiteX36" fmla="*/ 5321507 w 12547487"/>
              <a:gd name="connsiteY36" fmla="*/ 719959 h 4609730"/>
              <a:gd name="connsiteX37" fmla="*/ 5391160 w 12547487"/>
              <a:gd name="connsiteY37" fmla="*/ 750959 h 4609730"/>
              <a:gd name="connsiteX38" fmla="*/ 5487125 w 12547487"/>
              <a:gd name="connsiteY38" fmla="*/ 772309 h 4609730"/>
              <a:gd name="connsiteX39" fmla="*/ 5643542 w 12547487"/>
              <a:gd name="connsiteY39" fmla="*/ 765979 h 4609730"/>
              <a:gd name="connsiteX40" fmla="*/ 5706451 w 12547487"/>
              <a:gd name="connsiteY40" fmla="*/ 766820 h 4609730"/>
              <a:gd name="connsiteX41" fmla="*/ 5762858 w 12547487"/>
              <a:gd name="connsiteY41" fmla="*/ 755247 h 4609730"/>
              <a:gd name="connsiteX42" fmla="*/ 5767471 w 12547487"/>
              <a:gd name="connsiteY42" fmla="*/ 796958 h 4609730"/>
              <a:gd name="connsiteX43" fmla="*/ 5824432 w 12547487"/>
              <a:gd name="connsiteY43" fmla="*/ 807810 h 4609730"/>
              <a:gd name="connsiteX44" fmla="*/ 5891463 w 12547487"/>
              <a:gd name="connsiteY44" fmla="*/ 836999 h 4609730"/>
              <a:gd name="connsiteX45" fmla="*/ 6056609 w 12547487"/>
              <a:gd name="connsiteY45" fmla="*/ 867466 h 4609730"/>
              <a:gd name="connsiteX46" fmla="*/ 6083954 w 12547487"/>
              <a:gd name="connsiteY46" fmla="*/ 886737 h 4609730"/>
              <a:gd name="connsiteX47" fmla="*/ 6123446 w 12547487"/>
              <a:gd name="connsiteY47" fmla="*/ 906272 h 4609730"/>
              <a:gd name="connsiteX48" fmla="*/ 6279213 w 12547487"/>
              <a:gd name="connsiteY48" fmla="*/ 941922 h 4609730"/>
              <a:gd name="connsiteX49" fmla="*/ 6417146 w 12547487"/>
              <a:gd name="connsiteY49" fmla="*/ 928318 h 4609730"/>
              <a:gd name="connsiteX50" fmla="*/ 6634850 w 12547487"/>
              <a:gd name="connsiteY50" fmla="*/ 900508 h 4609730"/>
              <a:gd name="connsiteX51" fmla="*/ 6671363 w 12547487"/>
              <a:gd name="connsiteY51" fmla="*/ 894080 h 4609730"/>
              <a:gd name="connsiteX52" fmla="*/ 6703400 w 12547487"/>
              <a:gd name="connsiteY52" fmla="*/ 902889 h 4609730"/>
              <a:gd name="connsiteX53" fmla="*/ 6711400 w 12547487"/>
              <a:gd name="connsiteY53" fmla="*/ 917430 h 4609730"/>
              <a:gd name="connsiteX54" fmla="*/ 6731586 w 12547487"/>
              <a:gd name="connsiteY54" fmla="*/ 916196 h 4609730"/>
              <a:gd name="connsiteX55" fmla="*/ 6737090 w 12547487"/>
              <a:gd name="connsiteY55" fmla="*/ 918862 h 4609730"/>
              <a:gd name="connsiteX56" fmla="*/ 6832245 w 12547487"/>
              <a:gd name="connsiteY56" fmla="*/ 882994 h 4609730"/>
              <a:gd name="connsiteX57" fmla="*/ 6913429 w 12547487"/>
              <a:gd name="connsiteY57" fmla="*/ 884954 h 4609730"/>
              <a:gd name="connsiteX58" fmla="*/ 7216421 w 12547487"/>
              <a:gd name="connsiteY58" fmla="*/ 796969 h 4609730"/>
              <a:gd name="connsiteX59" fmla="*/ 7376080 w 12547487"/>
              <a:gd name="connsiteY59" fmla="*/ 746472 h 4609730"/>
              <a:gd name="connsiteX60" fmla="*/ 7625639 w 12547487"/>
              <a:gd name="connsiteY60" fmla="*/ 716373 h 4609730"/>
              <a:gd name="connsiteX61" fmla="*/ 7756911 w 12547487"/>
              <a:gd name="connsiteY61" fmla="*/ 650604 h 4609730"/>
              <a:gd name="connsiteX62" fmla="*/ 7868519 w 12547487"/>
              <a:gd name="connsiteY62" fmla="*/ 616503 h 4609730"/>
              <a:gd name="connsiteX63" fmla="*/ 7872351 w 12547487"/>
              <a:gd name="connsiteY63" fmla="*/ 607157 h 4609730"/>
              <a:gd name="connsiteX64" fmla="*/ 7889820 w 12547487"/>
              <a:gd name="connsiteY64" fmla="*/ 599187 h 4609730"/>
              <a:gd name="connsiteX65" fmla="*/ 7989035 w 12547487"/>
              <a:gd name="connsiteY65" fmla="*/ 585180 h 4609730"/>
              <a:gd name="connsiteX66" fmla="*/ 8078927 w 12547487"/>
              <a:gd name="connsiteY66" fmla="*/ 574018 h 4609730"/>
              <a:gd name="connsiteX67" fmla="*/ 8171367 w 12547487"/>
              <a:gd name="connsiteY67" fmla="*/ 587956 h 4609730"/>
              <a:gd name="connsiteX68" fmla="*/ 8182680 w 12547487"/>
              <a:gd name="connsiteY68" fmla="*/ 584528 h 4609730"/>
              <a:gd name="connsiteX69" fmla="*/ 8183080 w 12547487"/>
              <a:gd name="connsiteY69" fmla="*/ 585096 h 4609730"/>
              <a:gd name="connsiteX70" fmla="*/ 8195361 w 12547487"/>
              <a:gd name="connsiteY70" fmla="*/ 582747 h 4609730"/>
              <a:gd name="connsiteX71" fmla="*/ 8203309 w 12547487"/>
              <a:gd name="connsiteY71" fmla="*/ 578279 h 4609730"/>
              <a:gd name="connsiteX72" fmla="*/ 8291217 w 12547487"/>
              <a:gd name="connsiteY72" fmla="*/ 567936 h 4609730"/>
              <a:gd name="connsiteX73" fmla="*/ 8397600 w 12547487"/>
              <a:gd name="connsiteY73" fmla="*/ 573764 h 4609730"/>
              <a:gd name="connsiteX74" fmla="*/ 8585817 w 12547487"/>
              <a:gd name="connsiteY74" fmla="*/ 528544 h 4609730"/>
              <a:gd name="connsiteX75" fmla="*/ 8597214 w 12547487"/>
              <a:gd name="connsiteY75" fmla="*/ 527540 h 4609730"/>
              <a:gd name="connsiteX76" fmla="*/ 8620277 w 12547487"/>
              <a:gd name="connsiteY76" fmla="*/ 529838 h 4609730"/>
              <a:gd name="connsiteX77" fmla="*/ 8750279 w 12547487"/>
              <a:gd name="connsiteY77" fmla="*/ 514355 h 4609730"/>
              <a:gd name="connsiteX78" fmla="*/ 8770952 w 12547487"/>
              <a:gd name="connsiteY78" fmla="*/ 531568 h 4609730"/>
              <a:gd name="connsiteX79" fmla="*/ 8776056 w 12547487"/>
              <a:gd name="connsiteY79" fmla="*/ 533522 h 4609730"/>
              <a:gd name="connsiteX80" fmla="*/ 8777497 w 12547487"/>
              <a:gd name="connsiteY80" fmla="*/ 532217 h 4609730"/>
              <a:gd name="connsiteX81" fmla="*/ 8801322 w 12547487"/>
              <a:gd name="connsiteY81" fmla="*/ 525101 h 4609730"/>
              <a:gd name="connsiteX82" fmla="*/ 8851058 w 12547487"/>
              <a:gd name="connsiteY82" fmla="*/ 487661 h 4609730"/>
              <a:gd name="connsiteX83" fmla="*/ 8911397 w 12547487"/>
              <a:gd name="connsiteY83" fmla="*/ 440878 h 4609730"/>
              <a:gd name="connsiteX84" fmla="*/ 8960165 w 12547487"/>
              <a:gd name="connsiteY84" fmla="*/ 426167 h 4609730"/>
              <a:gd name="connsiteX85" fmla="*/ 9074520 w 12547487"/>
              <a:gd name="connsiteY85" fmla="*/ 372999 h 4609730"/>
              <a:gd name="connsiteX86" fmla="*/ 9149702 w 12547487"/>
              <a:gd name="connsiteY86" fmla="*/ 344823 h 4609730"/>
              <a:gd name="connsiteX87" fmla="*/ 9151735 w 12547487"/>
              <a:gd name="connsiteY87" fmla="*/ 343693 h 4609730"/>
              <a:gd name="connsiteX88" fmla="*/ 9168799 w 12547487"/>
              <a:gd name="connsiteY88" fmla="*/ 345774 h 4609730"/>
              <a:gd name="connsiteX89" fmla="*/ 9169610 w 12547487"/>
              <a:gd name="connsiteY89" fmla="*/ 354357 h 4609730"/>
              <a:gd name="connsiteX90" fmla="*/ 9184805 w 12547487"/>
              <a:gd name="connsiteY90" fmla="*/ 358617 h 4609730"/>
              <a:gd name="connsiteX91" fmla="*/ 9212783 w 12547487"/>
              <a:gd name="connsiteY91" fmla="*/ 351552 h 4609730"/>
              <a:gd name="connsiteX92" fmla="*/ 9223893 w 12547487"/>
              <a:gd name="connsiteY92" fmla="*/ 353846 h 4609730"/>
              <a:gd name="connsiteX93" fmla="*/ 9227770 w 12547487"/>
              <a:gd name="connsiteY93" fmla="*/ 352887 h 4609730"/>
              <a:gd name="connsiteX94" fmla="*/ 9237095 w 12547487"/>
              <a:gd name="connsiteY94" fmla="*/ 351656 h 4609730"/>
              <a:gd name="connsiteX95" fmla="*/ 9235111 w 12547487"/>
              <a:gd name="connsiteY95" fmla="*/ 346483 h 4609730"/>
              <a:gd name="connsiteX96" fmla="*/ 9280504 w 12547487"/>
              <a:gd name="connsiteY96" fmla="*/ 320358 h 4609730"/>
              <a:gd name="connsiteX97" fmla="*/ 9328601 w 12547487"/>
              <a:gd name="connsiteY97" fmla="*/ 306436 h 4609730"/>
              <a:gd name="connsiteX98" fmla="*/ 9372019 w 12547487"/>
              <a:gd name="connsiteY98" fmla="*/ 272078 h 4609730"/>
              <a:gd name="connsiteX99" fmla="*/ 9452545 w 12547487"/>
              <a:gd name="connsiteY99" fmla="*/ 241860 h 4609730"/>
              <a:gd name="connsiteX100" fmla="*/ 9518291 w 12547487"/>
              <a:gd name="connsiteY100" fmla="*/ 210633 h 4609730"/>
              <a:gd name="connsiteX101" fmla="*/ 9601653 w 12547487"/>
              <a:gd name="connsiteY101" fmla="*/ 194064 h 4609730"/>
              <a:gd name="connsiteX102" fmla="*/ 9756909 w 12547487"/>
              <a:gd name="connsiteY102" fmla="*/ 193391 h 4609730"/>
              <a:gd name="connsiteX103" fmla="*/ 9880369 w 12547487"/>
              <a:gd name="connsiteY103" fmla="*/ 231894 h 4609730"/>
              <a:gd name="connsiteX104" fmla="*/ 9974881 w 12547487"/>
              <a:gd name="connsiteY104" fmla="*/ 256550 h 4609730"/>
              <a:gd name="connsiteX105" fmla="*/ 10025323 w 12547487"/>
              <a:gd name="connsiteY105" fmla="*/ 256596 h 4609730"/>
              <a:gd name="connsiteX106" fmla="*/ 10125155 w 12547487"/>
              <a:gd name="connsiteY106" fmla="*/ 257669 h 4609730"/>
              <a:gd name="connsiteX107" fmla="*/ 10175673 w 12547487"/>
              <a:gd name="connsiteY107" fmla="*/ 229584 h 4609730"/>
              <a:gd name="connsiteX108" fmla="*/ 10234385 w 12547487"/>
              <a:gd name="connsiteY108" fmla="*/ 221010 h 4609730"/>
              <a:gd name="connsiteX109" fmla="*/ 10249898 w 12547487"/>
              <a:gd name="connsiteY109" fmla="*/ 238521 h 4609730"/>
              <a:gd name="connsiteX110" fmla="*/ 10312094 w 12547487"/>
              <a:gd name="connsiteY110" fmla="*/ 223019 h 4609730"/>
              <a:gd name="connsiteX111" fmla="*/ 10406238 w 12547487"/>
              <a:gd name="connsiteY111" fmla="*/ 197367 h 4609730"/>
              <a:gd name="connsiteX112" fmla="*/ 10461019 w 12547487"/>
              <a:gd name="connsiteY112" fmla="*/ 187607 h 4609730"/>
              <a:gd name="connsiteX113" fmla="*/ 10610128 w 12547487"/>
              <a:gd name="connsiteY113" fmla="*/ 155478 h 4609730"/>
              <a:gd name="connsiteX114" fmla="*/ 10759076 w 12547487"/>
              <a:gd name="connsiteY114" fmla="*/ 119129 h 4609730"/>
              <a:gd name="connsiteX115" fmla="*/ 10845042 w 12547487"/>
              <a:gd name="connsiteY115" fmla="*/ 74065 h 4609730"/>
              <a:gd name="connsiteX116" fmla="*/ 10967723 w 12547487"/>
              <a:gd name="connsiteY116" fmla="*/ 46727 h 4609730"/>
              <a:gd name="connsiteX117" fmla="*/ 10987923 w 12547487"/>
              <a:gd name="connsiteY117" fmla="*/ 38704 h 4609730"/>
              <a:gd name="connsiteX118" fmla="*/ 11017061 w 12547487"/>
              <a:gd name="connsiteY118" fmla="*/ 38489 h 4609730"/>
              <a:gd name="connsiteX119" fmla="*/ 11133965 w 12547487"/>
              <a:gd name="connsiteY119" fmla="*/ 38707 h 4609730"/>
              <a:gd name="connsiteX120" fmla="*/ 11227034 w 12547487"/>
              <a:gd name="connsiteY120" fmla="*/ 48621 h 4609730"/>
              <a:gd name="connsiteX121" fmla="*/ 11381469 w 12547487"/>
              <a:gd name="connsiteY121" fmla="*/ 47048 h 4609730"/>
              <a:gd name="connsiteX122" fmla="*/ 11525790 w 12547487"/>
              <a:gd name="connsiteY122" fmla="*/ 92054 h 4609730"/>
              <a:gd name="connsiteX123" fmla="*/ 11637767 w 12547487"/>
              <a:gd name="connsiteY123" fmla="*/ 122688 h 4609730"/>
              <a:gd name="connsiteX124" fmla="*/ 11708024 w 12547487"/>
              <a:gd name="connsiteY124" fmla="*/ 116533 h 4609730"/>
              <a:gd name="connsiteX125" fmla="*/ 11801763 w 12547487"/>
              <a:gd name="connsiteY125" fmla="*/ 117985 h 4609730"/>
              <a:gd name="connsiteX126" fmla="*/ 11948668 w 12547487"/>
              <a:gd name="connsiteY126" fmla="*/ 55392 h 4609730"/>
              <a:gd name="connsiteX127" fmla="*/ 12059612 w 12547487"/>
              <a:gd name="connsiteY127" fmla="*/ 553 h 4609730"/>
              <a:gd name="connsiteX128" fmla="*/ 12090585 w 12547487"/>
              <a:gd name="connsiteY128" fmla="*/ 689 h 4609730"/>
              <a:gd name="connsiteX129" fmla="*/ 12115558 w 12547487"/>
              <a:gd name="connsiteY129" fmla="*/ 0 h 4609730"/>
              <a:gd name="connsiteX130" fmla="*/ 12547487 w 12547487"/>
              <a:gd name="connsiteY130" fmla="*/ 1880654 h 4609730"/>
              <a:gd name="connsiteX131" fmla="*/ 664852 w 12547487"/>
              <a:gd name="connsiteY131" fmla="*/ 4609730 h 4609730"/>
              <a:gd name="connsiteX132" fmla="*/ 0 w 12547487"/>
              <a:gd name="connsiteY132" fmla="*/ 1714905 h 4609730"/>
              <a:gd name="connsiteX133" fmla="*/ 8160 w 12547487"/>
              <a:gd name="connsiteY133" fmla="*/ 1717140 h 4609730"/>
              <a:gd name="connsiteX134" fmla="*/ 62595 w 12547487"/>
              <a:gd name="connsiteY134" fmla="*/ 1734714 h 4609730"/>
              <a:gd name="connsiteX135" fmla="*/ 191892 w 12547487"/>
              <a:gd name="connsiteY135" fmla="*/ 1725794 h 4609730"/>
              <a:gd name="connsiteX136" fmla="*/ 238860 w 12547487"/>
              <a:gd name="connsiteY136" fmla="*/ 1702169 h 4609730"/>
              <a:gd name="connsiteX137" fmla="*/ 329365 w 12547487"/>
              <a:gd name="connsiteY137" fmla="*/ 1660633 h 4609730"/>
              <a:gd name="connsiteX138" fmla="*/ 396208 w 12547487"/>
              <a:gd name="connsiteY138" fmla="*/ 1588889 h 4609730"/>
              <a:gd name="connsiteX139" fmla="*/ 480537 w 12547487"/>
              <a:gd name="connsiteY139" fmla="*/ 1530535 h 4609730"/>
              <a:gd name="connsiteX140" fmla="*/ 493078 w 12547487"/>
              <a:gd name="connsiteY140" fmla="*/ 1531413 h 4609730"/>
              <a:gd name="connsiteX141" fmla="*/ 540222 w 12547487"/>
              <a:gd name="connsiteY141" fmla="*/ 1496202 h 4609730"/>
              <a:gd name="connsiteX142" fmla="*/ 674083 w 12547487"/>
              <a:gd name="connsiteY142" fmla="*/ 1398944 h 4609730"/>
              <a:gd name="connsiteX143" fmla="*/ 749648 w 12547487"/>
              <a:gd name="connsiteY143" fmla="*/ 1302435 h 4609730"/>
              <a:gd name="connsiteX144" fmla="*/ 795249 w 12547487"/>
              <a:gd name="connsiteY144" fmla="*/ 1251068 h 4609730"/>
              <a:gd name="connsiteX145" fmla="*/ 862097 w 12547487"/>
              <a:gd name="connsiteY145" fmla="*/ 1220007 h 4609730"/>
              <a:gd name="connsiteX146" fmla="*/ 877569 w 12547487"/>
              <a:gd name="connsiteY146" fmla="*/ 1223011 h 4609730"/>
              <a:gd name="connsiteX147" fmla="*/ 883467 w 12547487"/>
              <a:gd name="connsiteY147" fmla="*/ 1220174 h 4609730"/>
              <a:gd name="connsiteX148" fmla="*/ 884185 w 12547487"/>
              <a:gd name="connsiteY148" fmla="*/ 1220424 h 4609730"/>
              <a:gd name="connsiteX149" fmla="*/ 885322 w 12547487"/>
              <a:gd name="connsiteY149" fmla="*/ 1219281 h 4609730"/>
              <a:gd name="connsiteX150" fmla="*/ 898394 w 12547487"/>
              <a:gd name="connsiteY150" fmla="*/ 1212995 h 4609730"/>
              <a:gd name="connsiteX151" fmla="*/ 929382 w 12547487"/>
              <a:gd name="connsiteY151" fmla="*/ 1210940 h 4609730"/>
              <a:gd name="connsiteX152" fmla="*/ 947390 w 12547487"/>
              <a:gd name="connsiteY152" fmla="*/ 1206207 h 4609730"/>
              <a:gd name="connsiteX153" fmla="*/ 1002063 w 12547487"/>
              <a:gd name="connsiteY153" fmla="*/ 1161717 h 4609730"/>
              <a:gd name="connsiteX154" fmla="*/ 1054722 w 12547487"/>
              <a:gd name="connsiteY154" fmla="*/ 1133875 h 4609730"/>
              <a:gd name="connsiteX155" fmla="*/ 1123316 w 12547487"/>
              <a:gd name="connsiteY155" fmla="*/ 1104293 h 4609730"/>
              <a:gd name="connsiteX156" fmla="*/ 1201636 w 12547487"/>
              <a:gd name="connsiteY156" fmla="*/ 1106918 h 4609730"/>
              <a:gd name="connsiteX157" fmla="*/ 1197346 w 12547487"/>
              <a:gd name="connsiteY157" fmla="*/ 1104046 h 4609730"/>
              <a:gd name="connsiteX158" fmla="*/ 1249032 w 12547487"/>
              <a:gd name="connsiteY158" fmla="*/ 1069442 h 4609730"/>
              <a:gd name="connsiteX0" fmla="*/ 1249032 w 12547487"/>
              <a:gd name="connsiteY0" fmla="*/ 1069442 h 4609730"/>
              <a:gd name="connsiteX1" fmla="*/ 1364765 w 12547487"/>
              <a:gd name="connsiteY1" fmla="*/ 1046241 h 4609730"/>
              <a:gd name="connsiteX2" fmla="*/ 1364788 w 12547487"/>
              <a:gd name="connsiteY2" fmla="*/ 1046227 h 4609730"/>
              <a:gd name="connsiteX3" fmla="*/ 1364871 w 12547487"/>
              <a:gd name="connsiteY3" fmla="*/ 1046219 h 4609730"/>
              <a:gd name="connsiteX4" fmla="*/ 1855056 w 12547487"/>
              <a:gd name="connsiteY4" fmla="*/ 1015146 h 4609730"/>
              <a:gd name="connsiteX5" fmla="*/ 2461080 w 12547487"/>
              <a:gd name="connsiteY5" fmla="*/ 1069442 h 4609730"/>
              <a:gd name="connsiteX6" fmla="*/ 2480769 w 12547487"/>
              <a:gd name="connsiteY6" fmla="*/ 1082624 h 4609730"/>
              <a:gd name="connsiteX7" fmla="*/ 2513615 w 12547487"/>
              <a:gd name="connsiteY7" fmla="*/ 1079209 h 4609730"/>
              <a:gd name="connsiteX8" fmla="*/ 2883110 w 12547487"/>
              <a:gd name="connsiteY8" fmla="*/ 1082703 h 4609730"/>
              <a:gd name="connsiteX9" fmla="*/ 3067466 w 12547487"/>
              <a:gd name="connsiteY9" fmla="*/ 1017777 h 4609730"/>
              <a:gd name="connsiteX10" fmla="*/ 3142515 w 12547487"/>
              <a:gd name="connsiteY10" fmla="*/ 1004553 h 4609730"/>
              <a:gd name="connsiteX11" fmla="*/ 3153472 w 12547487"/>
              <a:gd name="connsiteY11" fmla="*/ 1011470 h 4609730"/>
              <a:gd name="connsiteX12" fmla="*/ 3256916 w 12547487"/>
              <a:gd name="connsiteY12" fmla="*/ 958732 h 4609730"/>
              <a:gd name="connsiteX13" fmla="*/ 3409231 w 12547487"/>
              <a:gd name="connsiteY13" fmla="*/ 951564 h 4609730"/>
              <a:gd name="connsiteX14" fmla="*/ 3524347 w 12547487"/>
              <a:gd name="connsiteY14" fmla="*/ 957376 h 4609730"/>
              <a:gd name="connsiteX15" fmla="*/ 3588810 w 12547487"/>
              <a:gd name="connsiteY15" fmla="*/ 955789 h 4609730"/>
              <a:gd name="connsiteX16" fmla="*/ 3635816 w 12547487"/>
              <a:gd name="connsiteY16" fmla="*/ 960010 h 4609730"/>
              <a:gd name="connsiteX17" fmla="*/ 3754941 w 12547487"/>
              <a:gd name="connsiteY17" fmla="*/ 941825 h 4609730"/>
              <a:gd name="connsiteX18" fmla="*/ 3952184 w 12547487"/>
              <a:gd name="connsiteY18" fmla="*/ 899594 h 4609730"/>
              <a:gd name="connsiteX19" fmla="*/ 4101714 w 12547487"/>
              <a:gd name="connsiteY19" fmla="*/ 917531 h 4609730"/>
              <a:gd name="connsiteX20" fmla="*/ 4177560 w 12547487"/>
              <a:gd name="connsiteY20" fmla="*/ 878696 h 4609730"/>
              <a:gd name="connsiteX21" fmla="*/ 4269581 w 12547487"/>
              <a:gd name="connsiteY21" fmla="*/ 877016 h 4609730"/>
              <a:gd name="connsiteX22" fmla="*/ 4619969 w 12547487"/>
              <a:gd name="connsiteY22" fmla="*/ 798815 h 4609730"/>
              <a:gd name="connsiteX23" fmla="*/ 4808566 w 12547487"/>
              <a:gd name="connsiteY23" fmla="*/ 781686 h 4609730"/>
              <a:gd name="connsiteX24" fmla="*/ 4875311 w 12547487"/>
              <a:gd name="connsiteY24" fmla="*/ 729496 h 4609730"/>
              <a:gd name="connsiteX25" fmla="*/ 4875123 w 12547487"/>
              <a:gd name="connsiteY25" fmla="*/ 726137 h 4609730"/>
              <a:gd name="connsiteX26" fmla="*/ 4879961 w 12547487"/>
              <a:gd name="connsiteY26" fmla="*/ 724303 h 4609730"/>
              <a:gd name="connsiteX27" fmla="*/ 4884283 w 12547487"/>
              <a:gd name="connsiteY27" fmla="*/ 726177 h 4609730"/>
              <a:gd name="connsiteX28" fmla="*/ 4890066 w 12547487"/>
              <a:gd name="connsiteY28" fmla="*/ 724037 h 4609730"/>
              <a:gd name="connsiteX29" fmla="*/ 4905872 w 12547487"/>
              <a:gd name="connsiteY29" fmla="*/ 719096 h 4609730"/>
              <a:gd name="connsiteX30" fmla="*/ 4911186 w 12547487"/>
              <a:gd name="connsiteY30" fmla="*/ 711907 h 4609730"/>
              <a:gd name="connsiteX31" fmla="*/ 4991897 w 12547487"/>
              <a:gd name="connsiteY31" fmla="*/ 697771 h 4609730"/>
              <a:gd name="connsiteX32" fmla="*/ 5024303 w 12547487"/>
              <a:gd name="connsiteY32" fmla="*/ 701951 h 4609730"/>
              <a:gd name="connsiteX33" fmla="*/ 5084207 w 12547487"/>
              <a:gd name="connsiteY33" fmla="*/ 682157 h 4609730"/>
              <a:gd name="connsiteX34" fmla="*/ 5184351 w 12547487"/>
              <a:gd name="connsiteY34" fmla="*/ 683463 h 4609730"/>
              <a:gd name="connsiteX35" fmla="*/ 5321507 w 12547487"/>
              <a:gd name="connsiteY35" fmla="*/ 719959 h 4609730"/>
              <a:gd name="connsiteX36" fmla="*/ 5391160 w 12547487"/>
              <a:gd name="connsiteY36" fmla="*/ 750959 h 4609730"/>
              <a:gd name="connsiteX37" fmla="*/ 5487125 w 12547487"/>
              <a:gd name="connsiteY37" fmla="*/ 772309 h 4609730"/>
              <a:gd name="connsiteX38" fmla="*/ 5643542 w 12547487"/>
              <a:gd name="connsiteY38" fmla="*/ 765979 h 4609730"/>
              <a:gd name="connsiteX39" fmla="*/ 5706451 w 12547487"/>
              <a:gd name="connsiteY39" fmla="*/ 766820 h 4609730"/>
              <a:gd name="connsiteX40" fmla="*/ 5762858 w 12547487"/>
              <a:gd name="connsiteY40" fmla="*/ 755247 h 4609730"/>
              <a:gd name="connsiteX41" fmla="*/ 5767471 w 12547487"/>
              <a:gd name="connsiteY41" fmla="*/ 796958 h 4609730"/>
              <a:gd name="connsiteX42" fmla="*/ 5824432 w 12547487"/>
              <a:gd name="connsiteY42" fmla="*/ 807810 h 4609730"/>
              <a:gd name="connsiteX43" fmla="*/ 5891463 w 12547487"/>
              <a:gd name="connsiteY43" fmla="*/ 836999 h 4609730"/>
              <a:gd name="connsiteX44" fmla="*/ 6056609 w 12547487"/>
              <a:gd name="connsiteY44" fmla="*/ 867466 h 4609730"/>
              <a:gd name="connsiteX45" fmla="*/ 6083954 w 12547487"/>
              <a:gd name="connsiteY45" fmla="*/ 886737 h 4609730"/>
              <a:gd name="connsiteX46" fmla="*/ 6123446 w 12547487"/>
              <a:gd name="connsiteY46" fmla="*/ 906272 h 4609730"/>
              <a:gd name="connsiteX47" fmla="*/ 6279213 w 12547487"/>
              <a:gd name="connsiteY47" fmla="*/ 941922 h 4609730"/>
              <a:gd name="connsiteX48" fmla="*/ 6417146 w 12547487"/>
              <a:gd name="connsiteY48" fmla="*/ 928318 h 4609730"/>
              <a:gd name="connsiteX49" fmla="*/ 6634850 w 12547487"/>
              <a:gd name="connsiteY49" fmla="*/ 900508 h 4609730"/>
              <a:gd name="connsiteX50" fmla="*/ 6671363 w 12547487"/>
              <a:gd name="connsiteY50" fmla="*/ 894080 h 4609730"/>
              <a:gd name="connsiteX51" fmla="*/ 6703400 w 12547487"/>
              <a:gd name="connsiteY51" fmla="*/ 902889 h 4609730"/>
              <a:gd name="connsiteX52" fmla="*/ 6711400 w 12547487"/>
              <a:gd name="connsiteY52" fmla="*/ 917430 h 4609730"/>
              <a:gd name="connsiteX53" fmla="*/ 6731586 w 12547487"/>
              <a:gd name="connsiteY53" fmla="*/ 916196 h 4609730"/>
              <a:gd name="connsiteX54" fmla="*/ 6737090 w 12547487"/>
              <a:gd name="connsiteY54" fmla="*/ 918862 h 4609730"/>
              <a:gd name="connsiteX55" fmla="*/ 6832245 w 12547487"/>
              <a:gd name="connsiteY55" fmla="*/ 882994 h 4609730"/>
              <a:gd name="connsiteX56" fmla="*/ 6913429 w 12547487"/>
              <a:gd name="connsiteY56" fmla="*/ 884954 h 4609730"/>
              <a:gd name="connsiteX57" fmla="*/ 7216421 w 12547487"/>
              <a:gd name="connsiteY57" fmla="*/ 796969 h 4609730"/>
              <a:gd name="connsiteX58" fmla="*/ 7376080 w 12547487"/>
              <a:gd name="connsiteY58" fmla="*/ 746472 h 4609730"/>
              <a:gd name="connsiteX59" fmla="*/ 7625639 w 12547487"/>
              <a:gd name="connsiteY59" fmla="*/ 716373 h 4609730"/>
              <a:gd name="connsiteX60" fmla="*/ 7756911 w 12547487"/>
              <a:gd name="connsiteY60" fmla="*/ 650604 h 4609730"/>
              <a:gd name="connsiteX61" fmla="*/ 7868519 w 12547487"/>
              <a:gd name="connsiteY61" fmla="*/ 616503 h 4609730"/>
              <a:gd name="connsiteX62" fmla="*/ 7872351 w 12547487"/>
              <a:gd name="connsiteY62" fmla="*/ 607157 h 4609730"/>
              <a:gd name="connsiteX63" fmla="*/ 7889820 w 12547487"/>
              <a:gd name="connsiteY63" fmla="*/ 599187 h 4609730"/>
              <a:gd name="connsiteX64" fmla="*/ 7989035 w 12547487"/>
              <a:gd name="connsiteY64" fmla="*/ 585180 h 4609730"/>
              <a:gd name="connsiteX65" fmla="*/ 8078927 w 12547487"/>
              <a:gd name="connsiteY65" fmla="*/ 574018 h 4609730"/>
              <a:gd name="connsiteX66" fmla="*/ 8171367 w 12547487"/>
              <a:gd name="connsiteY66" fmla="*/ 587956 h 4609730"/>
              <a:gd name="connsiteX67" fmla="*/ 8182680 w 12547487"/>
              <a:gd name="connsiteY67" fmla="*/ 584528 h 4609730"/>
              <a:gd name="connsiteX68" fmla="*/ 8183080 w 12547487"/>
              <a:gd name="connsiteY68" fmla="*/ 585096 h 4609730"/>
              <a:gd name="connsiteX69" fmla="*/ 8195361 w 12547487"/>
              <a:gd name="connsiteY69" fmla="*/ 582747 h 4609730"/>
              <a:gd name="connsiteX70" fmla="*/ 8203309 w 12547487"/>
              <a:gd name="connsiteY70" fmla="*/ 578279 h 4609730"/>
              <a:gd name="connsiteX71" fmla="*/ 8291217 w 12547487"/>
              <a:gd name="connsiteY71" fmla="*/ 567936 h 4609730"/>
              <a:gd name="connsiteX72" fmla="*/ 8397600 w 12547487"/>
              <a:gd name="connsiteY72" fmla="*/ 573764 h 4609730"/>
              <a:gd name="connsiteX73" fmla="*/ 8585817 w 12547487"/>
              <a:gd name="connsiteY73" fmla="*/ 528544 h 4609730"/>
              <a:gd name="connsiteX74" fmla="*/ 8597214 w 12547487"/>
              <a:gd name="connsiteY74" fmla="*/ 527540 h 4609730"/>
              <a:gd name="connsiteX75" fmla="*/ 8620277 w 12547487"/>
              <a:gd name="connsiteY75" fmla="*/ 529838 h 4609730"/>
              <a:gd name="connsiteX76" fmla="*/ 8750279 w 12547487"/>
              <a:gd name="connsiteY76" fmla="*/ 514355 h 4609730"/>
              <a:gd name="connsiteX77" fmla="*/ 8770952 w 12547487"/>
              <a:gd name="connsiteY77" fmla="*/ 531568 h 4609730"/>
              <a:gd name="connsiteX78" fmla="*/ 8776056 w 12547487"/>
              <a:gd name="connsiteY78" fmla="*/ 533522 h 4609730"/>
              <a:gd name="connsiteX79" fmla="*/ 8777497 w 12547487"/>
              <a:gd name="connsiteY79" fmla="*/ 532217 h 4609730"/>
              <a:gd name="connsiteX80" fmla="*/ 8801322 w 12547487"/>
              <a:gd name="connsiteY80" fmla="*/ 525101 h 4609730"/>
              <a:gd name="connsiteX81" fmla="*/ 8851058 w 12547487"/>
              <a:gd name="connsiteY81" fmla="*/ 487661 h 4609730"/>
              <a:gd name="connsiteX82" fmla="*/ 8911397 w 12547487"/>
              <a:gd name="connsiteY82" fmla="*/ 440878 h 4609730"/>
              <a:gd name="connsiteX83" fmla="*/ 8960165 w 12547487"/>
              <a:gd name="connsiteY83" fmla="*/ 426167 h 4609730"/>
              <a:gd name="connsiteX84" fmla="*/ 9074520 w 12547487"/>
              <a:gd name="connsiteY84" fmla="*/ 372999 h 4609730"/>
              <a:gd name="connsiteX85" fmla="*/ 9149702 w 12547487"/>
              <a:gd name="connsiteY85" fmla="*/ 344823 h 4609730"/>
              <a:gd name="connsiteX86" fmla="*/ 9151735 w 12547487"/>
              <a:gd name="connsiteY86" fmla="*/ 343693 h 4609730"/>
              <a:gd name="connsiteX87" fmla="*/ 9168799 w 12547487"/>
              <a:gd name="connsiteY87" fmla="*/ 345774 h 4609730"/>
              <a:gd name="connsiteX88" fmla="*/ 9169610 w 12547487"/>
              <a:gd name="connsiteY88" fmla="*/ 354357 h 4609730"/>
              <a:gd name="connsiteX89" fmla="*/ 9184805 w 12547487"/>
              <a:gd name="connsiteY89" fmla="*/ 358617 h 4609730"/>
              <a:gd name="connsiteX90" fmla="*/ 9212783 w 12547487"/>
              <a:gd name="connsiteY90" fmla="*/ 351552 h 4609730"/>
              <a:gd name="connsiteX91" fmla="*/ 9223893 w 12547487"/>
              <a:gd name="connsiteY91" fmla="*/ 353846 h 4609730"/>
              <a:gd name="connsiteX92" fmla="*/ 9227770 w 12547487"/>
              <a:gd name="connsiteY92" fmla="*/ 352887 h 4609730"/>
              <a:gd name="connsiteX93" fmla="*/ 9237095 w 12547487"/>
              <a:gd name="connsiteY93" fmla="*/ 351656 h 4609730"/>
              <a:gd name="connsiteX94" fmla="*/ 9235111 w 12547487"/>
              <a:gd name="connsiteY94" fmla="*/ 346483 h 4609730"/>
              <a:gd name="connsiteX95" fmla="*/ 9280504 w 12547487"/>
              <a:gd name="connsiteY95" fmla="*/ 320358 h 4609730"/>
              <a:gd name="connsiteX96" fmla="*/ 9328601 w 12547487"/>
              <a:gd name="connsiteY96" fmla="*/ 306436 h 4609730"/>
              <a:gd name="connsiteX97" fmla="*/ 9372019 w 12547487"/>
              <a:gd name="connsiteY97" fmla="*/ 272078 h 4609730"/>
              <a:gd name="connsiteX98" fmla="*/ 9452545 w 12547487"/>
              <a:gd name="connsiteY98" fmla="*/ 241860 h 4609730"/>
              <a:gd name="connsiteX99" fmla="*/ 9518291 w 12547487"/>
              <a:gd name="connsiteY99" fmla="*/ 210633 h 4609730"/>
              <a:gd name="connsiteX100" fmla="*/ 9601653 w 12547487"/>
              <a:gd name="connsiteY100" fmla="*/ 194064 h 4609730"/>
              <a:gd name="connsiteX101" fmla="*/ 9756909 w 12547487"/>
              <a:gd name="connsiteY101" fmla="*/ 193391 h 4609730"/>
              <a:gd name="connsiteX102" fmla="*/ 9880369 w 12547487"/>
              <a:gd name="connsiteY102" fmla="*/ 231894 h 4609730"/>
              <a:gd name="connsiteX103" fmla="*/ 9974881 w 12547487"/>
              <a:gd name="connsiteY103" fmla="*/ 256550 h 4609730"/>
              <a:gd name="connsiteX104" fmla="*/ 10025323 w 12547487"/>
              <a:gd name="connsiteY104" fmla="*/ 256596 h 4609730"/>
              <a:gd name="connsiteX105" fmla="*/ 10125155 w 12547487"/>
              <a:gd name="connsiteY105" fmla="*/ 257669 h 4609730"/>
              <a:gd name="connsiteX106" fmla="*/ 10175673 w 12547487"/>
              <a:gd name="connsiteY106" fmla="*/ 229584 h 4609730"/>
              <a:gd name="connsiteX107" fmla="*/ 10234385 w 12547487"/>
              <a:gd name="connsiteY107" fmla="*/ 221010 h 4609730"/>
              <a:gd name="connsiteX108" fmla="*/ 10249898 w 12547487"/>
              <a:gd name="connsiteY108" fmla="*/ 238521 h 4609730"/>
              <a:gd name="connsiteX109" fmla="*/ 10312094 w 12547487"/>
              <a:gd name="connsiteY109" fmla="*/ 223019 h 4609730"/>
              <a:gd name="connsiteX110" fmla="*/ 10406238 w 12547487"/>
              <a:gd name="connsiteY110" fmla="*/ 197367 h 4609730"/>
              <a:gd name="connsiteX111" fmla="*/ 10461019 w 12547487"/>
              <a:gd name="connsiteY111" fmla="*/ 187607 h 4609730"/>
              <a:gd name="connsiteX112" fmla="*/ 10610128 w 12547487"/>
              <a:gd name="connsiteY112" fmla="*/ 155478 h 4609730"/>
              <a:gd name="connsiteX113" fmla="*/ 10759076 w 12547487"/>
              <a:gd name="connsiteY113" fmla="*/ 119129 h 4609730"/>
              <a:gd name="connsiteX114" fmla="*/ 10845042 w 12547487"/>
              <a:gd name="connsiteY114" fmla="*/ 74065 h 4609730"/>
              <a:gd name="connsiteX115" fmla="*/ 10967723 w 12547487"/>
              <a:gd name="connsiteY115" fmla="*/ 46727 h 4609730"/>
              <a:gd name="connsiteX116" fmla="*/ 10987923 w 12547487"/>
              <a:gd name="connsiteY116" fmla="*/ 38704 h 4609730"/>
              <a:gd name="connsiteX117" fmla="*/ 11017061 w 12547487"/>
              <a:gd name="connsiteY117" fmla="*/ 38489 h 4609730"/>
              <a:gd name="connsiteX118" fmla="*/ 11133965 w 12547487"/>
              <a:gd name="connsiteY118" fmla="*/ 38707 h 4609730"/>
              <a:gd name="connsiteX119" fmla="*/ 11227034 w 12547487"/>
              <a:gd name="connsiteY119" fmla="*/ 48621 h 4609730"/>
              <a:gd name="connsiteX120" fmla="*/ 11381469 w 12547487"/>
              <a:gd name="connsiteY120" fmla="*/ 47048 h 4609730"/>
              <a:gd name="connsiteX121" fmla="*/ 11525790 w 12547487"/>
              <a:gd name="connsiteY121" fmla="*/ 92054 h 4609730"/>
              <a:gd name="connsiteX122" fmla="*/ 11637767 w 12547487"/>
              <a:gd name="connsiteY122" fmla="*/ 122688 h 4609730"/>
              <a:gd name="connsiteX123" fmla="*/ 11708024 w 12547487"/>
              <a:gd name="connsiteY123" fmla="*/ 116533 h 4609730"/>
              <a:gd name="connsiteX124" fmla="*/ 11801763 w 12547487"/>
              <a:gd name="connsiteY124" fmla="*/ 117985 h 4609730"/>
              <a:gd name="connsiteX125" fmla="*/ 11948668 w 12547487"/>
              <a:gd name="connsiteY125" fmla="*/ 55392 h 4609730"/>
              <a:gd name="connsiteX126" fmla="*/ 12059612 w 12547487"/>
              <a:gd name="connsiteY126" fmla="*/ 553 h 4609730"/>
              <a:gd name="connsiteX127" fmla="*/ 12090585 w 12547487"/>
              <a:gd name="connsiteY127" fmla="*/ 689 h 4609730"/>
              <a:gd name="connsiteX128" fmla="*/ 12115558 w 12547487"/>
              <a:gd name="connsiteY128" fmla="*/ 0 h 4609730"/>
              <a:gd name="connsiteX129" fmla="*/ 12547487 w 12547487"/>
              <a:gd name="connsiteY129" fmla="*/ 1880654 h 4609730"/>
              <a:gd name="connsiteX130" fmla="*/ 664852 w 12547487"/>
              <a:gd name="connsiteY130" fmla="*/ 4609730 h 4609730"/>
              <a:gd name="connsiteX131" fmla="*/ 0 w 12547487"/>
              <a:gd name="connsiteY131" fmla="*/ 1714905 h 4609730"/>
              <a:gd name="connsiteX132" fmla="*/ 8160 w 12547487"/>
              <a:gd name="connsiteY132" fmla="*/ 1717140 h 4609730"/>
              <a:gd name="connsiteX133" fmla="*/ 62595 w 12547487"/>
              <a:gd name="connsiteY133" fmla="*/ 1734714 h 4609730"/>
              <a:gd name="connsiteX134" fmla="*/ 191892 w 12547487"/>
              <a:gd name="connsiteY134" fmla="*/ 1725794 h 4609730"/>
              <a:gd name="connsiteX135" fmla="*/ 238860 w 12547487"/>
              <a:gd name="connsiteY135" fmla="*/ 1702169 h 4609730"/>
              <a:gd name="connsiteX136" fmla="*/ 329365 w 12547487"/>
              <a:gd name="connsiteY136" fmla="*/ 1660633 h 4609730"/>
              <a:gd name="connsiteX137" fmla="*/ 396208 w 12547487"/>
              <a:gd name="connsiteY137" fmla="*/ 1588889 h 4609730"/>
              <a:gd name="connsiteX138" fmla="*/ 480537 w 12547487"/>
              <a:gd name="connsiteY138" fmla="*/ 1530535 h 4609730"/>
              <a:gd name="connsiteX139" fmla="*/ 493078 w 12547487"/>
              <a:gd name="connsiteY139" fmla="*/ 1531413 h 4609730"/>
              <a:gd name="connsiteX140" fmla="*/ 540222 w 12547487"/>
              <a:gd name="connsiteY140" fmla="*/ 1496202 h 4609730"/>
              <a:gd name="connsiteX141" fmla="*/ 674083 w 12547487"/>
              <a:gd name="connsiteY141" fmla="*/ 1398944 h 4609730"/>
              <a:gd name="connsiteX142" fmla="*/ 749648 w 12547487"/>
              <a:gd name="connsiteY142" fmla="*/ 1302435 h 4609730"/>
              <a:gd name="connsiteX143" fmla="*/ 795249 w 12547487"/>
              <a:gd name="connsiteY143" fmla="*/ 1251068 h 4609730"/>
              <a:gd name="connsiteX144" fmla="*/ 862097 w 12547487"/>
              <a:gd name="connsiteY144" fmla="*/ 1220007 h 4609730"/>
              <a:gd name="connsiteX145" fmla="*/ 877569 w 12547487"/>
              <a:gd name="connsiteY145" fmla="*/ 1223011 h 4609730"/>
              <a:gd name="connsiteX146" fmla="*/ 883467 w 12547487"/>
              <a:gd name="connsiteY146" fmla="*/ 1220174 h 4609730"/>
              <a:gd name="connsiteX147" fmla="*/ 884185 w 12547487"/>
              <a:gd name="connsiteY147" fmla="*/ 1220424 h 4609730"/>
              <a:gd name="connsiteX148" fmla="*/ 885322 w 12547487"/>
              <a:gd name="connsiteY148" fmla="*/ 1219281 h 4609730"/>
              <a:gd name="connsiteX149" fmla="*/ 898394 w 12547487"/>
              <a:gd name="connsiteY149" fmla="*/ 1212995 h 4609730"/>
              <a:gd name="connsiteX150" fmla="*/ 929382 w 12547487"/>
              <a:gd name="connsiteY150" fmla="*/ 1210940 h 4609730"/>
              <a:gd name="connsiteX151" fmla="*/ 947390 w 12547487"/>
              <a:gd name="connsiteY151" fmla="*/ 1206207 h 4609730"/>
              <a:gd name="connsiteX152" fmla="*/ 1002063 w 12547487"/>
              <a:gd name="connsiteY152" fmla="*/ 1161717 h 4609730"/>
              <a:gd name="connsiteX153" fmla="*/ 1054722 w 12547487"/>
              <a:gd name="connsiteY153" fmla="*/ 1133875 h 4609730"/>
              <a:gd name="connsiteX154" fmla="*/ 1123316 w 12547487"/>
              <a:gd name="connsiteY154" fmla="*/ 1104293 h 4609730"/>
              <a:gd name="connsiteX155" fmla="*/ 1201636 w 12547487"/>
              <a:gd name="connsiteY155" fmla="*/ 1106918 h 4609730"/>
              <a:gd name="connsiteX156" fmla="*/ 1197346 w 12547487"/>
              <a:gd name="connsiteY156" fmla="*/ 1104046 h 4609730"/>
              <a:gd name="connsiteX157" fmla="*/ 1249032 w 12547487"/>
              <a:gd name="connsiteY157" fmla="*/ 1069442 h 4609730"/>
              <a:gd name="connsiteX0" fmla="*/ 1249032 w 12547487"/>
              <a:gd name="connsiteY0" fmla="*/ 1069442 h 4609730"/>
              <a:gd name="connsiteX1" fmla="*/ 1364765 w 12547487"/>
              <a:gd name="connsiteY1" fmla="*/ 1046241 h 4609730"/>
              <a:gd name="connsiteX2" fmla="*/ 1364788 w 12547487"/>
              <a:gd name="connsiteY2" fmla="*/ 1046227 h 4609730"/>
              <a:gd name="connsiteX3" fmla="*/ 1473843 w 12547487"/>
              <a:gd name="connsiteY3" fmla="*/ 1066799 h 4609730"/>
              <a:gd name="connsiteX4" fmla="*/ 1855056 w 12547487"/>
              <a:gd name="connsiteY4" fmla="*/ 1015146 h 4609730"/>
              <a:gd name="connsiteX5" fmla="*/ 2461080 w 12547487"/>
              <a:gd name="connsiteY5" fmla="*/ 1069442 h 4609730"/>
              <a:gd name="connsiteX6" fmla="*/ 2480769 w 12547487"/>
              <a:gd name="connsiteY6" fmla="*/ 1082624 h 4609730"/>
              <a:gd name="connsiteX7" fmla="*/ 2513615 w 12547487"/>
              <a:gd name="connsiteY7" fmla="*/ 1079209 h 4609730"/>
              <a:gd name="connsiteX8" fmla="*/ 2883110 w 12547487"/>
              <a:gd name="connsiteY8" fmla="*/ 1082703 h 4609730"/>
              <a:gd name="connsiteX9" fmla="*/ 3067466 w 12547487"/>
              <a:gd name="connsiteY9" fmla="*/ 1017777 h 4609730"/>
              <a:gd name="connsiteX10" fmla="*/ 3142515 w 12547487"/>
              <a:gd name="connsiteY10" fmla="*/ 1004553 h 4609730"/>
              <a:gd name="connsiteX11" fmla="*/ 3153472 w 12547487"/>
              <a:gd name="connsiteY11" fmla="*/ 1011470 h 4609730"/>
              <a:gd name="connsiteX12" fmla="*/ 3256916 w 12547487"/>
              <a:gd name="connsiteY12" fmla="*/ 958732 h 4609730"/>
              <a:gd name="connsiteX13" fmla="*/ 3409231 w 12547487"/>
              <a:gd name="connsiteY13" fmla="*/ 951564 h 4609730"/>
              <a:gd name="connsiteX14" fmla="*/ 3524347 w 12547487"/>
              <a:gd name="connsiteY14" fmla="*/ 957376 h 4609730"/>
              <a:gd name="connsiteX15" fmla="*/ 3588810 w 12547487"/>
              <a:gd name="connsiteY15" fmla="*/ 955789 h 4609730"/>
              <a:gd name="connsiteX16" fmla="*/ 3635816 w 12547487"/>
              <a:gd name="connsiteY16" fmla="*/ 960010 h 4609730"/>
              <a:gd name="connsiteX17" fmla="*/ 3754941 w 12547487"/>
              <a:gd name="connsiteY17" fmla="*/ 941825 h 4609730"/>
              <a:gd name="connsiteX18" fmla="*/ 3952184 w 12547487"/>
              <a:gd name="connsiteY18" fmla="*/ 899594 h 4609730"/>
              <a:gd name="connsiteX19" fmla="*/ 4101714 w 12547487"/>
              <a:gd name="connsiteY19" fmla="*/ 917531 h 4609730"/>
              <a:gd name="connsiteX20" fmla="*/ 4177560 w 12547487"/>
              <a:gd name="connsiteY20" fmla="*/ 878696 h 4609730"/>
              <a:gd name="connsiteX21" fmla="*/ 4269581 w 12547487"/>
              <a:gd name="connsiteY21" fmla="*/ 877016 h 4609730"/>
              <a:gd name="connsiteX22" fmla="*/ 4619969 w 12547487"/>
              <a:gd name="connsiteY22" fmla="*/ 798815 h 4609730"/>
              <a:gd name="connsiteX23" fmla="*/ 4808566 w 12547487"/>
              <a:gd name="connsiteY23" fmla="*/ 781686 h 4609730"/>
              <a:gd name="connsiteX24" fmla="*/ 4875311 w 12547487"/>
              <a:gd name="connsiteY24" fmla="*/ 729496 h 4609730"/>
              <a:gd name="connsiteX25" fmla="*/ 4875123 w 12547487"/>
              <a:gd name="connsiteY25" fmla="*/ 726137 h 4609730"/>
              <a:gd name="connsiteX26" fmla="*/ 4879961 w 12547487"/>
              <a:gd name="connsiteY26" fmla="*/ 724303 h 4609730"/>
              <a:gd name="connsiteX27" fmla="*/ 4884283 w 12547487"/>
              <a:gd name="connsiteY27" fmla="*/ 726177 h 4609730"/>
              <a:gd name="connsiteX28" fmla="*/ 4890066 w 12547487"/>
              <a:gd name="connsiteY28" fmla="*/ 724037 h 4609730"/>
              <a:gd name="connsiteX29" fmla="*/ 4905872 w 12547487"/>
              <a:gd name="connsiteY29" fmla="*/ 719096 h 4609730"/>
              <a:gd name="connsiteX30" fmla="*/ 4911186 w 12547487"/>
              <a:gd name="connsiteY30" fmla="*/ 711907 h 4609730"/>
              <a:gd name="connsiteX31" fmla="*/ 4991897 w 12547487"/>
              <a:gd name="connsiteY31" fmla="*/ 697771 h 4609730"/>
              <a:gd name="connsiteX32" fmla="*/ 5024303 w 12547487"/>
              <a:gd name="connsiteY32" fmla="*/ 701951 h 4609730"/>
              <a:gd name="connsiteX33" fmla="*/ 5084207 w 12547487"/>
              <a:gd name="connsiteY33" fmla="*/ 682157 h 4609730"/>
              <a:gd name="connsiteX34" fmla="*/ 5184351 w 12547487"/>
              <a:gd name="connsiteY34" fmla="*/ 683463 h 4609730"/>
              <a:gd name="connsiteX35" fmla="*/ 5321507 w 12547487"/>
              <a:gd name="connsiteY35" fmla="*/ 719959 h 4609730"/>
              <a:gd name="connsiteX36" fmla="*/ 5391160 w 12547487"/>
              <a:gd name="connsiteY36" fmla="*/ 750959 h 4609730"/>
              <a:gd name="connsiteX37" fmla="*/ 5487125 w 12547487"/>
              <a:gd name="connsiteY37" fmla="*/ 772309 h 4609730"/>
              <a:gd name="connsiteX38" fmla="*/ 5643542 w 12547487"/>
              <a:gd name="connsiteY38" fmla="*/ 765979 h 4609730"/>
              <a:gd name="connsiteX39" fmla="*/ 5706451 w 12547487"/>
              <a:gd name="connsiteY39" fmla="*/ 766820 h 4609730"/>
              <a:gd name="connsiteX40" fmla="*/ 5762858 w 12547487"/>
              <a:gd name="connsiteY40" fmla="*/ 755247 h 4609730"/>
              <a:gd name="connsiteX41" fmla="*/ 5767471 w 12547487"/>
              <a:gd name="connsiteY41" fmla="*/ 796958 h 4609730"/>
              <a:gd name="connsiteX42" fmla="*/ 5824432 w 12547487"/>
              <a:gd name="connsiteY42" fmla="*/ 807810 h 4609730"/>
              <a:gd name="connsiteX43" fmla="*/ 5891463 w 12547487"/>
              <a:gd name="connsiteY43" fmla="*/ 836999 h 4609730"/>
              <a:gd name="connsiteX44" fmla="*/ 6056609 w 12547487"/>
              <a:gd name="connsiteY44" fmla="*/ 867466 h 4609730"/>
              <a:gd name="connsiteX45" fmla="*/ 6083954 w 12547487"/>
              <a:gd name="connsiteY45" fmla="*/ 886737 h 4609730"/>
              <a:gd name="connsiteX46" fmla="*/ 6123446 w 12547487"/>
              <a:gd name="connsiteY46" fmla="*/ 906272 h 4609730"/>
              <a:gd name="connsiteX47" fmla="*/ 6279213 w 12547487"/>
              <a:gd name="connsiteY47" fmla="*/ 941922 h 4609730"/>
              <a:gd name="connsiteX48" fmla="*/ 6417146 w 12547487"/>
              <a:gd name="connsiteY48" fmla="*/ 928318 h 4609730"/>
              <a:gd name="connsiteX49" fmla="*/ 6634850 w 12547487"/>
              <a:gd name="connsiteY49" fmla="*/ 900508 h 4609730"/>
              <a:gd name="connsiteX50" fmla="*/ 6671363 w 12547487"/>
              <a:gd name="connsiteY50" fmla="*/ 894080 h 4609730"/>
              <a:gd name="connsiteX51" fmla="*/ 6703400 w 12547487"/>
              <a:gd name="connsiteY51" fmla="*/ 902889 h 4609730"/>
              <a:gd name="connsiteX52" fmla="*/ 6711400 w 12547487"/>
              <a:gd name="connsiteY52" fmla="*/ 917430 h 4609730"/>
              <a:gd name="connsiteX53" fmla="*/ 6731586 w 12547487"/>
              <a:gd name="connsiteY53" fmla="*/ 916196 h 4609730"/>
              <a:gd name="connsiteX54" fmla="*/ 6737090 w 12547487"/>
              <a:gd name="connsiteY54" fmla="*/ 918862 h 4609730"/>
              <a:gd name="connsiteX55" fmla="*/ 6832245 w 12547487"/>
              <a:gd name="connsiteY55" fmla="*/ 882994 h 4609730"/>
              <a:gd name="connsiteX56" fmla="*/ 6913429 w 12547487"/>
              <a:gd name="connsiteY56" fmla="*/ 884954 h 4609730"/>
              <a:gd name="connsiteX57" fmla="*/ 7216421 w 12547487"/>
              <a:gd name="connsiteY57" fmla="*/ 796969 h 4609730"/>
              <a:gd name="connsiteX58" fmla="*/ 7376080 w 12547487"/>
              <a:gd name="connsiteY58" fmla="*/ 746472 h 4609730"/>
              <a:gd name="connsiteX59" fmla="*/ 7625639 w 12547487"/>
              <a:gd name="connsiteY59" fmla="*/ 716373 h 4609730"/>
              <a:gd name="connsiteX60" fmla="*/ 7756911 w 12547487"/>
              <a:gd name="connsiteY60" fmla="*/ 650604 h 4609730"/>
              <a:gd name="connsiteX61" fmla="*/ 7868519 w 12547487"/>
              <a:gd name="connsiteY61" fmla="*/ 616503 h 4609730"/>
              <a:gd name="connsiteX62" fmla="*/ 7872351 w 12547487"/>
              <a:gd name="connsiteY62" fmla="*/ 607157 h 4609730"/>
              <a:gd name="connsiteX63" fmla="*/ 7889820 w 12547487"/>
              <a:gd name="connsiteY63" fmla="*/ 599187 h 4609730"/>
              <a:gd name="connsiteX64" fmla="*/ 7989035 w 12547487"/>
              <a:gd name="connsiteY64" fmla="*/ 585180 h 4609730"/>
              <a:gd name="connsiteX65" fmla="*/ 8078927 w 12547487"/>
              <a:gd name="connsiteY65" fmla="*/ 574018 h 4609730"/>
              <a:gd name="connsiteX66" fmla="*/ 8171367 w 12547487"/>
              <a:gd name="connsiteY66" fmla="*/ 587956 h 4609730"/>
              <a:gd name="connsiteX67" fmla="*/ 8182680 w 12547487"/>
              <a:gd name="connsiteY67" fmla="*/ 584528 h 4609730"/>
              <a:gd name="connsiteX68" fmla="*/ 8183080 w 12547487"/>
              <a:gd name="connsiteY68" fmla="*/ 585096 h 4609730"/>
              <a:gd name="connsiteX69" fmla="*/ 8195361 w 12547487"/>
              <a:gd name="connsiteY69" fmla="*/ 582747 h 4609730"/>
              <a:gd name="connsiteX70" fmla="*/ 8203309 w 12547487"/>
              <a:gd name="connsiteY70" fmla="*/ 578279 h 4609730"/>
              <a:gd name="connsiteX71" fmla="*/ 8291217 w 12547487"/>
              <a:gd name="connsiteY71" fmla="*/ 567936 h 4609730"/>
              <a:gd name="connsiteX72" fmla="*/ 8397600 w 12547487"/>
              <a:gd name="connsiteY72" fmla="*/ 573764 h 4609730"/>
              <a:gd name="connsiteX73" fmla="*/ 8585817 w 12547487"/>
              <a:gd name="connsiteY73" fmla="*/ 528544 h 4609730"/>
              <a:gd name="connsiteX74" fmla="*/ 8597214 w 12547487"/>
              <a:gd name="connsiteY74" fmla="*/ 527540 h 4609730"/>
              <a:gd name="connsiteX75" fmla="*/ 8620277 w 12547487"/>
              <a:gd name="connsiteY75" fmla="*/ 529838 h 4609730"/>
              <a:gd name="connsiteX76" fmla="*/ 8750279 w 12547487"/>
              <a:gd name="connsiteY76" fmla="*/ 514355 h 4609730"/>
              <a:gd name="connsiteX77" fmla="*/ 8770952 w 12547487"/>
              <a:gd name="connsiteY77" fmla="*/ 531568 h 4609730"/>
              <a:gd name="connsiteX78" fmla="*/ 8776056 w 12547487"/>
              <a:gd name="connsiteY78" fmla="*/ 533522 h 4609730"/>
              <a:gd name="connsiteX79" fmla="*/ 8777497 w 12547487"/>
              <a:gd name="connsiteY79" fmla="*/ 532217 h 4609730"/>
              <a:gd name="connsiteX80" fmla="*/ 8801322 w 12547487"/>
              <a:gd name="connsiteY80" fmla="*/ 525101 h 4609730"/>
              <a:gd name="connsiteX81" fmla="*/ 8851058 w 12547487"/>
              <a:gd name="connsiteY81" fmla="*/ 487661 h 4609730"/>
              <a:gd name="connsiteX82" fmla="*/ 8911397 w 12547487"/>
              <a:gd name="connsiteY82" fmla="*/ 440878 h 4609730"/>
              <a:gd name="connsiteX83" fmla="*/ 8960165 w 12547487"/>
              <a:gd name="connsiteY83" fmla="*/ 426167 h 4609730"/>
              <a:gd name="connsiteX84" fmla="*/ 9074520 w 12547487"/>
              <a:gd name="connsiteY84" fmla="*/ 372999 h 4609730"/>
              <a:gd name="connsiteX85" fmla="*/ 9149702 w 12547487"/>
              <a:gd name="connsiteY85" fmla="*/ 344823 h 4609730"/>
              <a:gd name="connsiteX86" fmla="*/ 9151735 w 12547487"/>
              <a:gd name="connsiteY86" fmla="*/ 343693 h 4609730"/>
              <a:gd name="connsiteX87" fmla="*/ 9168799 w 12547487"/>
              <a:gd name="connsiteY87" fmla="*/ 345774 h 4609730"/>
              <a:gd name="connsiteX88" fmla="*/ 9169610 w 12547487"/>
              <a:gd name="connsiteY88" fmla="*/ 354357 h 4609730"/>
              <a:gd name="connsiteX89" fmla="*/ 9184805 w 12547487"/>
              <a:gd name="connsiteY89" fmla="*/ 358617 h 4609730"/>
              <a:gd name="connsiteX90" fmla="*/ 9212783 w 12547487"/>
              <a:gd name="connsiteY90" fmla="*/ 351552 h 4609730"/>
              <a:gd name="connsiteX91" fmla="*/ 9223893 w 12547487"/>
              <a:gd name="connsiteY91" fmla="*/ 353846 h 4609730"/>
              <a:gd name="connsiteX92" fmla="*/ 9227770 w 12547487"/>
              <a:gd name="connsiteY92" fmla="*/ 352887 h 4609730"/>
              <a:gd name="connsiteX93" fmla="*/ 9237095 w 12547487"/>
              <a:gd name="connsiteY93" fmla="*/ 351656 h 4609730"/>
              <a:gd name="connsiteX94" fmla="*/ 9235111 w 12547487"/>
              <a:gd name="connsiteY94" fmla="*/ 346483 h 4609730"/>
              <a:gd name="connsiteX95" fmla="*/ 9280504 w 12547487"/>
              <a:gd name="connsiteY95" fmla="*/ 320358 h 4609730"/>
              <a:gd name="connsiteX96" fmla="*/ 9328601 w 12547487"/>
              <a:gd name="connsiteY96" fmla="*/ 306436 h 4609730"/>
              <a:gd name="connsiteX97" fmla="*/ 9372019 w 12547487"/>
              <a:gd name="connsiteY97" fmla="*/ 272078 h 4609730"/>
              <a:gd name="connsiteX98" fmla="*/ 9452545 w 12547487"/>
              <a:gd name="connsiteY98" fmla="*/ 241860 h 4609730"/>
              <a:gd name="connsiteX99" fmla="*/ 9518291 w 12547487"/>
              <a:gd name="connsiteY99" fmla="*/ 210633 h 4609730"/>
              <a:gd name="connsiteX100" fmla="*/ 9601653 w 12547487"/>
              <a:gd name="connsiteY100" fmla="*/ 194064 h 4609730"/>
              <a:gd name="connsiteX101" fmla="*/ 9756909 w 12547487"/>
              <a:gd name="connsiteY101" fmla="*/ 193391 h 4609730"/>
              <a:gd name="connsiteX102" fmla="*/ 9880369 w 12547487"/>
              <a:gd name="connsiteY102" fmla="*/ 231894 h 4609730"/>
              <a:gd name="connsiteX103" fmla="*/ 9974881 w 12547487"/>
              <a:gd name="connsiteY103" fmla="*/ 256550 h 4609730"/>
              <a:gd name="connsiteX104" fmla="*/ 10025323 w 12547487"/>
              <a:gd name="connsiteY104" fmla="*/ 256596 h 4609730"/>
              <a:gd name="connsiteX105" fmla="*/ 10125155 w 12547487"/>
              <a:gd name="connsiteY105" fmla="*/ 257669 h 4609730"/>
              <a:gd name="connsiteX106" fmla="*/ 10175673 w 12547487"/>
              <a:gd name="connsiteY106" fmla="*/ 229584 h 4609730"/>
              <a:gd name="connsiteX107" fmla="*/ 10234385 w 12547487"/>
              <a:gd name="connsiteY107" fmla="*/ 221010 h 4609730"/>
              <a:gd name="connsiteX108" fmla="*/ 10249898 w 12547487"/>
              <a:gd name="connsiteY108" fmla="*/ 238521 h 4609730"/>
              <a:gd name="connsiteX109" fmla="*/ 10312094 w 12547487"/>
              <a:gd name="connsiteY109" fmla="*/ 223019 h 4609730"/>
              <a:gd name="connsiteX110" fmla="*/ 10406238 w 12547487"/>
              <a:gd name="connsiteY110" fmla="*/ 197367 h 4609730"/>
              <a:gd name="connsiteX111" fmla="*/ 10461019 w 12547487"/>
              <a:gd name="connsiteY111" fmla="*/ 187607 h 4609730"/>
              <a:gd name="connsiteX112" fmla="*/ 10610128 w 12547487"/>
              <a:gd name="connsiteY112" fmla="*/ 155478 h 4609730"/>
              <a:gd name="connsiteX113" fmla="*/ 10759076 w 12547487"/>
              <a:gd name="connsiteY113" fmla="*/ 119129 h 4609730"/>
              <a:gd name="connsiteX114" fmla="*/ 10845042 w 12547487"/>
              <a:gd name="connsiteY114" fmla="*/ 74065 h 4609730"/>
              <a:gd name="connsiteX115" fmla="*/ 10967723 w 12547487"/>
              <a:gd name="connsiteY115" fmla="*/ 46727 h 4609730"/>
              <a:gd name="connsiteX116" fmla="*/ 10987923 w 12547487"/>
              <a:gd name="connsiteY116" fmla="*/ 38704 h 4609730"/>
              <a:gd name="connsiteX117" fmla="*/ 11017061 w 12547487"/>
              <a:gd name="connsiteY117" fmla="*/ 38489 h 4609730"/>
              <a:gd name="connsiteX118" fmla="*/ 11133965 w 12547487"/>
              <a:gd name="connsiteY118" fmla="*/ 38707 h 4609730"/>
              <a:gd name="connsiteX119" fmla="*/ 11227034 w 12547487"/>
              <a:gd name="connsiteY119" fmla="*/ 48621 h 4609730"/>
              <a:gd name="connsiteX120" fmla="*/ 11381469 w 12547487"/>
              <a:gd name="connsiteY120" fmla="*/ 47048 h 4609730"/>
              <a:gd name="connsiteX121" fmla="*/ 11525790 w 12547487"/>
              <a:gd name="connsiteY121" fmla="*/ 92054 h 4609730"/>
              <a:gd name="connsiteX122" fmla="*/ 11637767 w 12547487"/>
              <a:gd name="connsiteY122" fmla="*/ 122688 h 4609730"/>
              <a:gd name="connsiteX123" fmla="*/ 11708024 w 12547487"/>
              <a:gd name="connsiteY123" fmla="*/ 116533 h 4609730"/>
              <a:gd name="connsiteX124" fmla="*/ 11801763 w 12547487"/>
              <a:gd name="connsiteY124" fmla="*/ 117985 h 4609730"/>
              <a:gd name="connsiteX125" fmla="*/ 11948668 w 12547487"/>
              <a:gd name="connsiteY125" fmla="*/ 55392 h 4609730"/>
              <a:gd name="connsiteX126" fmla="*/ 12059612 w 12547487"/>
              <a:gd name="connsiteY126" fmla="*/ 553 h 4609730"/>
              <a:gd name="connsiteX127" fmla="*/ 12090585 w 12547487"/>
              <a:gd name="connsiteY127" fmla="*/ 689 h 4609730"/>
              <a:gd name="connsiteX128" fmla="*/ 12115558 w 12547487"/>
              <a:gd name="connsiteY128" fmla="*/ 0 h 4609730"/>
              <a:gd name="connsiteX129" fmla="*/ 12547487 w 12547487"/>
              <a:gd name="connsiteY129" fmla="*/ 1880654 h 4609730"/>
              <a:gd name="connsiteX130" fmla="*/ 664852 w 12547487"/>
              <a:gd name="connsiteY130" fmla="*/ 4609730 h 4609730"/>
              <a:gd name="connsiteX131" fmla="*/ 0 w 12547487"/>
              <a:gd name="connsiteY131" fmla="*/ 1714905 h 4609730"/>
              <a:gd name="connsiteX132" fmla="*/ 8160 w 12547487"/>
              <a:gd name="connsiteY132" fmla="*/ 1717140 h 4609730"/>
              <a:gd name="connsiteX133" fmla="*/ 62595 w 12547487"/>
              <a:gd name="connsiteY133" fmla="*/ 1734714 h 4609730"/>
              <a:gd name="connsiteX134" fmla="*/ 191892 w 12547487"/>
              <a:gd name="connsiteY134" fmla="*/ 1725794 h 4609730"/>
              <a:gd name="connsiteX135" fmla="*/ 238860 w 12547487"/>
              <a:gd name="connsiteY135" fmla="*/ 1702169 h 4609730"/>
              <a:gd name="connsiteX136" fmla="*/ 329365 w 12547487"/>
              <a:gd name="connsiteY136" fmla="*/ 1660633 h 4609730"/>
              <a:gd name="connsiteX137" fmla="*/ 396208 w 12547487"/>
              <a:gd name="connsiteY137" fmla="*/ 1588889 h 4609730"/>
              <a:gd name="connsiteX138" fmla="*/ 480537 w 12547487"/>
              <a:gd name="connsiteY138" fmla="*/ 1530535 h 4609730"/>
              <a:gd name="connsiteX139" fmla="*/ 493078 w 12547487"/>
              <a:gd name="connsiteY139" fmla="*/ 1531413 h 4609730"/>
              <a:gd name="connsiteX140" fmla="*/ 540222 w 12547487"/>
              <a:gd name="connsiteY140" fmla="*/ 1496202 h 4609730"/>
              <a:gd name="connsiteX141" fmla="*/ 674083 w 12547487"/>
              <a:gd name="connsiteY141" fmla="*/ 1398944 h 4609730"/>
              <a:gd name="connsiteX142" fmla="*/ 749648 w 12547487"/>
              <a:gd name="connsiteY142" fmla="*/ 1302435 h 4609730"/>
              <a:gd name="connsiteX143" fmla="*/ 795249 w 12547487"/>
              <a:gd name="connsiteY143" fmla="*/ 1251068 h 4609730"/>
              <a:gd name="connsiteX144" fmla="*/ 862097 w 12547487"/>
              <a:gd name="connsiteY144" fmla="*/ 1220007 h 4609730"/>
              <a:gd name="connsiteX145" fmla="*/ 877569 w 12547487"/>
              <a:gd name="connsiteY145" fmla="*/ 1223011 h 4609730"/>
              <a:gd name="connsiteX146" fmla="*/ 883467 w 12547487"/>
              <a:gd name="connsiteY146" fmla="*/ 1220174 h 4609730"/>
              <a:gd name="connsiteX147" fmla="*/ 884185 w 12547487"/>
              <a:gd name="connsiteY147" fmla="*/ 1220424 h 4609730"/>
              <a:gd name="connsiteX148" fmla="*/ 885322 w 12547487"/>
              <a:gd name="connsiteY148" fmla="*/ 1219281 h 4609730"/>
              <a:gd name="connsiteX149" fmla="*/ 898394 w 12547487"/>
              <a:gd name="connsiteY149" fmla="*/ 1212995 h 4609730"/>
              <a:gd name="connsiteX150" fmla="*/ 929382 w 12547487"/>
              <a:gd name="connsiteY150" fmla="*/ 1210940 h 4609730"/>
              <a:gd name="connsiteX151" fmla="*/ 947390 w 12547487"/>
              <a:gd name="connsiteY151" fmla="*/ 1206207 h 4609730"/>
              <a:gd name="connsiteX152" fmla="*/ 1002063 w 12547487"/>
              <a:gd name="connsiteY152" fmla="*/ 1161717 h 4609730"/>
              <a:gd name="connsiteX153" fmla="*/ 1054722 w 12547487"/>
              <a:gd name="connsiteY153" fmla="*/ 1133875 h 4609730"/>
              <a:gd name="connsiteX154" fmla="*/ 1123316 w 12547487"/>
              <a:gd name="connsiteY154" fmla="*/ 1104293 h 4609730"/>
              <a:gd name="connsiteX155" fmla="*/ 1201636 w 12547487"/>
              <a:gd name="connsiteY155" fmla="*/ 1106918 h 4609730"/>
              <a:gd name="connsiteX156" fmla="*/ 1197346 w 12547487"/>
              <a:gd name="connsiteY156" fmla="*/ 1104046 h 4609730"/>
              <a:gd name="connsiteX157" fmla="*/ 1249032 w 12547487"/>
              <a:gd name="connsiteY157" fmla="*/ 1069442 h 4609730"/>
              <a:gd name="connsiteX0" fmla="*/ 1197346 w 12547487"/>
              <a:gd name="connsiteY0" fmla="*/ 1104046 h 4609730"/>
              <a:gd name="connsiteX1" fmla="*/ 1364765 w 12547487"/>
              <a:gd name="connsiteY1" fmla="*/ 1046241 h 4609730"/>
              <a:gd name="connsiteX2" fmla="*/ 1364788 w 12547487"/>
              <a:gd name="connsiteY2" fmla="*/ 1046227 h 4609730"/>
              <a:gd name="connsiteX3" fmla="*/ 1473843 w 12547487"/>
              <a:gd name="connsiteY3" fmla="*/ 1066799 h 4609730"/>
              <a:gd name="connsiteX4" fmla="*/ 1855056 w 12547487"/>
              <a:gd name="connsiteY4" fmla="*/ 1015146 h 4609730"/>
              <a:gd name="connsiteX5" fmla="*/ 2461080 w 12547487"/>
              <a:gd name="connsiteY5" fmla="*/ 1069442 h 4609730"/>
              <a:gd name="connsiteX6" fmla="*/ 2480769 w 12547487"/>
              <a:gd name="connsiteY6" fmla="*/ 1082624 h 4609730"/>
              <a:gd name="connsiteX7" fmla="*/ 2513615 w 12547487"/>
              <a:gd name="connsiteY7" fmla="*/ 1079209 h 4609730"/>
              <a:gd name="connsiteX8" fmla="*/ 2883110 w 12547487"/>
              <a:gd name="connsiteY8" fmla="*/ 1082703 h 4609730"/>
              <a:gd name="connsiteX9" fmla="*/ 3067466 w 12547487"/>
              <a:gd name="connsiteY9" fmla="*/ 1017777 h 4609730"/>
              <a:gd name="connsiteX10" fmla="*/ 3142515 w 12547487"/>
              <a:gd name="connsiteY10" fmla="*/ 1004553 h 4609730"/>
              <a:gd name="connsiteX11" fmla="*/ 3153472 w 12547487"/>
              <a:gd name="connsiteY11" fmla="*/ 1011470 h 4609730"/>
              <a:gd name="connsiteX12" fmla="*/ 3256916 w 12547487"/>
              <a:gd name="connsiteY12" fmla="*/ 958732 h 4609730"/>
              <a:gd name="connsiteX13" fmla="*/ 3409231 w 12547487"/>
              <a:gd name="connsiteY13" fmla="*/ 951564 h 4609730"/>
              <a:gd name="connsiteX14" fmla="*/ 3524347 w 12547487"/>
              <a:gd name="connsiteY14" fmla="*/ 957376 h 4609730"/>
              <a:gd name="connsiteX15" fmla="*/ 3588810 w 12547487"/>
              <a:gd name="connsiteY15" fmla="*/ 955789 h 4609730"/>
              <a:gd name="connsiteX16" fmla="*/ 3635816 w 12547487"/>
              <a:gd name="connsiteY16" fmla="*/ 960010 h 4609730"/>
              <a:gd name="connsiteX17" fmla="*/ 3754941 w 12547487"/>
              <a:gd name="connsiteY17" fmla="*/ 941825 h 4609730"/>
              <a:gd name="connsiteX18" fmla="*/ 3952184 w 12547487"/>
              <a:gd name="connsiteY18" fmla="*/ 899594 h 4609730"/>
              <a:gd name="connsiteX19" fmla="*/ 4101714 w 12547487"/>
              <a:gd name="connsiteY19" fmla="*/ 917531 h 4609730"/>
              <a:gd name="connsiteX20" fmla="*/ 4177560 w 12547487"/>
              <a:gd name="connsiteY20" fmla="*/ 878696 h 4609730"/>
              <a:gd name="connsiteX21" fmla="*/ 4269581 w 12547487"/>
              <a:gd name="connsiteY21" fmla="*/ 877016 h 4609730"/>
              <a:gd name="connsiteX22" fmla="*/ 4619969 w 12547487"/>
              <a:gd name="connsiteY22" fmla="*/ 798815 h 4609730"/>
              <a:gd name="connsiteX23" fmla="*/ 4808566 w 12547487"/>
              <a:gd name="connsiteY23" fmla="*/ 781686 h 4609730"/>
              <a:gd name="connsiteX24" fmla="*/ 4875311 w 12547487"/>
              <a:gd name="connsiteY24" fmla="*/ 729496 h 4609730"/>
              <a:gd name="connsiteX25" fmla="*/ 4875123 w 12547487"/>
              <a:gd name="connsiteY25" fmla="*/ 726137 h 4609730"/>
              <a:gd name="connsiteX26" fmla="*/ 4879961 w 12547487"/>
              <a:gd name="connsiteY26" fmla="*/ 724303 h 4609730"/>
              <a:gd name="connsiteX27" fmla="*/ 4884283 w 12547487"/>
              <a:gd name="connsiteY27" fmla="*/ 726177 h 4609730"/>
              <a:gd name="connsiteX28" fmla="*/ 4890066 w 12547487"/>
              <a:gd name="connsiteY28" fmla="*/ 724037 h 4609730"/>
              <a:gd name="connsiteX29" fmla="*/ 4905872 w 12547487"/>
              <a:gd name="connsiteY29" fmla="*/ 719096 h 4609730"/>
              <a:gd name="connsiteX30" fmla="*/ 4911186 w 12547487"/>
              <a:gd name="connsiteY30" fmla="*/ 711907 h 4609730"/>
              <a:gd name="connsiteX31" fmla="*/ 4991897 w 12547487"/>
              <a:gd name="connsiteY31" fmla="*/ 697771 h 4609730"/>
              <a:gd name="connsiteX32" fmla="*/ 5024303 w 12547487"/>
              <a:gd name="connsiteY32" fmla="*/ 701951 h 4609730"/>
              <a:gd name="connsiteX33" fmla="*/ 5084207 w 12547487"/>
              <a:gd name="connsiteY33" fmla="*/ 682157 h 4609730"/>
              <a:gd name="connsiteX34" fmla="*/ 5184351 w 12547487"/>
              <a:gd name="connsiteY34" fmla="*/ 683463 h 4609730"/>
              <a:gd name="connsiteX35" fmla="*/ 5321507 w 12547487"/>
              <a:gd name="connsiteY35" fmla="*/ 719959 h 4609730"/>
              <a:gd name="connsiteX36" fmla="*/ 5391160 w 12547487"/>
              <a:gd name="connsiteY36" fmla="*/ 750959 h 4609730"/>
              <a:gd name="connsiteX37" fmla="*/ 5487125 w 12547487"/>
              <a:gd name="connsiteY37" fmla="*/ 772309 h 4609730"/>
              <a:gd name="connsiteX38" fmla="*/ 5643542 w 12547487"/>
              <a:gd name="connsiteY38" fmla="*/ 765979 h 4609730"/>
              <a:gd name="connsiteX39" fmla="*/ 5706451 w 12547487"/>
              <a:gd name="connsiteY39" fmla="*/ 766820 h 4609730"/>
              <a:gd name="connsiteX40" fmla="*/ 5762858 w 12547487"/>
              <a:gd name="connsiteY40" fmla="*/ 755247 h 4609730"/>
              <a:gd name="connsiteX41" fmla="*/ 5767471 w 12547487"/>
              <a:gd name="connsiteY41" fmla="*/ 796958 h 4609730"/>
              <a:gd name="connsiteX42" fmla="*/ 5824432 w 12547487"/>
              <a:gd name="connsiteY42" fmla="*/ 807810 h 4609730"/>
              <a:gd name="connsiteX43" fmla="*/ 5891463 w 12547487"/>
              <a:gd name="connsiteY43" fmla="*/ 836999 h 4609730"/>
              <a:gd name="connsiteX44" fmla="*/ 6056609 w 12547487"/>
              <a:gd name="connsiteY44" fmla="*/ 867466 h 4609730"/>
              <a:gd name="connsiteX45" fmla="*/ 6083954 w 12547487"/>
              <a:gd name="connsiteY45" fmla="*/ 886737 h 4609730"/>
              <a:gd name="connsiteX46" fmla="*/ 6123446 w 12547487"/>
              <a:gd name="connsiteY46" fmla="*/ 906272 h 4609730"/>
              <a:gd name="connsiteX47" fmla="*/ 6279213 w 12547487"/>
              <a:gd name="connsiteY47" fmla="*/ 941922 h 4609730"/>
              <a:gd name="connsiteX48" fmla="*/ 6417146 w 12547487"/>
              <a:gd name="connsiteY48" fmla="*/ 928318 h 4609730"/>
              <a:gd name="connsiteX49" fmla="*/ 6634850 w 12547487"/>
              <a:gd name="connsiteY49" fmla="*/ 900508 h 4609730"/>
              <a:gd name="connsiteX50" fmla="*/ 6671363 w 12547487"/>
              <a:gd name="connsiteY50" fmla="*/ 894080 h 4609730"/>
              <a:gd name="connsiteX51" fmla="*/ 6703400 w 12547487"/>
              <a:gd name="connsiteY51" fmla="*/ 902889 h 4609730"/>
              <a:gd name="connsiteX52" fmla="*/ 6711400 w 12547487"/>
              <a:gd name="connsiteY52" fmla="*/ 917430 h 4609730"/>
              <a:gd name="connsiteX53" fmla="*/ 6731586 w 12547487"/>
              <a:gd name="connsiteY53" fmla="*/ 916196 h 4609730"/>
              <a:gd name="connsiteX54" fmla="*/ 6737090 w 12547487"/>
              <a:gd name="connsiteY54" fmla="*/ 918862 h 4609730"/>
              <a:gd name="connsiteX55" fmla="*/ 6832245 w 12547487"/>
              <a:gd name="connsiteY55" fmla="*/ 882994 h 4609730"/>
              <a:gd name="connsiteX56" fmla="*/ 6913429 w 12547487"/>
              <a:gd name="connsiteY56" fmla="*/ 884954 h 4609730"/>
              <a:gd name="connsiteX57" fmla="*/ 7216421 w 12547487"/>
              <a:gd name="connsiteY57" fmla="*/ 796969 h 4609730"/>
              <a:gd name="connsiteX58" fmla="*/ 7376080 w 12547487"/>
              <a:gd name="connsiteY58" fmla="*/ 746472 h 4609730"/>
              <a:gd name="connsiteX59" fmla="*/ 7625639 w 12547487"/>
              <a:gd name="connsiteY59" fmla="*/ 716373 h 4609730"/>
              <a:gd name="connsiteX60" fmla="*/ 7756911 w 12547487"/>
              <a:gd name="connsiteY60" fmla="*/ 650604 h 4609730"/>
              <a:gd name="connsiteX61" fmla="*/ 7868519 w 12547487"/>
              <a:gd name="connsiteY61" fmla="*/ 616503 h 4609730"/>
              <a:gd name="connsiteX62" fmla="*/ 7872351 w 12547487"/>
              <a:gd name="connsiteY62" fmla="*/ 607157 h 4609730"/>
              <a:gd name="connsiteX63" fmla="*/ 7889820 w 12547487"/>
              <a:gd name="connsiteY63" fmla="*/ 599187 h 4609730"/>
              <a:gd name="connsiteX64" fmla="*/ 7989035 w 12547487"/>
              <a:gd name="connsiteY64" fmla="*/ 585180 h 4609730"/>
              <a:gd name="connsiteX65" fmla="*/ 8078927 w 12547487"/>
              <a:gd name="connsiteY65" fmla="*/ 574018 h 4609730"/>
              <a:gd name="connsiteX66" fmla="*/ 8171367 w 12547487"/>
              <a:gd name="connsiteY66" fmla="*/ 587956 h 4609730"/>
              <a:gd name="connsiteX67" fmla="*/ 8182680 w 12547487"/>
              <a:gd name="connsiteY67" fmla="*/ 584528 h 4609730"/>
              <a:gd name="connsiteX68" fmla="*/ 8183080 w 12547487"/>
              <a:gd name="connsiteY68" fmla="*/ 585096 h 4609730"/>
              <a:gd name="connsiteX69" fmla="*/ 8195361 w 12547487"/>
              <a:gd name="connsiteY69" fmla="*/ 582747 h 4609730"/>
              <a:gd name="connsiteX70" fmla="*/ 8203309 w 12547487"/>
              <a:gd name="connsiteY70" fmla="*/ 578279 h 4609730"/>
              <a:gd name="connsiteX71" fmla="*/ 8291217 w 12547487"/>
              <a:gd name="connsiteY71" fmla="*/ 567936 h 4609730"/>
              <a:gd name="connsiteX72" fmla="*/ 8397600 w 12547487"/>
              <a:gd name="connsiteY72" fmla="*/ 573764 h 4609730"/>
              <a:gd name="connsiteX73" fmla="*/ 8585817 w 12547487"/>
              <a:gd name="connsiteY73" fmla="*/ 528544 h 4609730"/>
              <a:gd name="connsiteX74" fmla="*/ 8597214 w 12547487"/>
              <a:gd name="connsiteY74" fmla="*/ 527540 h 4609730"/>
              <a:gd name="connsiteX75" fmla="*/ 8620277 w 12547487"/>
              <a:gd name="connsiteY75" fmla="*/ 529838 h 4609730"/>
              <a:gd name="connsiteX76" fmla="*/ 8750279 w 12547487"/>
              <a:gd name="connsiteY76" fmla="*/ 514355 h 4609730"/>
              <a:gd name="connsiteX77" fmla="*/ 8770952 w 12547487"/>
              <a:gd name="connsiteY77" fmla="*/ 531568 h 4609730"/>
              <a:gd name="connsiteX78" fmla="*/ 8776056 w 12547487"/>
              <a:gd name="connsiteY78" fmla="*/ 533522 h 4609730"/>
              <a:gd name="connsiteX79" fmla="*/ 8777497 w 12547487"/>
              <a:gd name="connsiteY79" fmla="*/ 532217 h 4609730"/>
              <a:gd name="connsiteX80" fmla="*/ 8801322 w 12547487"/>
              <a:gd name="connsiteY80" fmla="*/ 525101 h 4609730"/>
              <a:gd name="connsiteX81" fmla="*/ 8851058 w 12547487"/>
              <a:gd name="connsiteY81" fmla="*/ 487661 h 4609730"/>
              <a:gd name="connsiteX82" fmla="*/ 8911397 w 12547487"/>
              <a:gd name="connsiteY82" fmla="*/ 440878 h 4609730"/>
              <a:gd name="connsiteX83" fmla="*/ 8960165 w 12547487"/>
              <a:gd name="connsiteY83" fmla="*/ 426167 h 4609730"/>
              <a:gd name="connsiteX84" fmla="*/ 9074520 w 12547487"/>
              <a:gd name="connsiteY84" fmla="*/ 372999 h 4609730"/>
              <a:gd name="connsiteX85" fmla="*/ 9149702 w 12547487"/>
              <a:gd name="connsiteY85" fmla="*/ 344823 h 4609730"/>
              <a:gd name="connsiteX86" fmla="*/ 9151735 w 12547487"/>
              <a:gd name="connsiteY86" fmla="*/ 343693 h 4609730"/>
              <a:gd name="connsiteX87" fmla="*/ 9168799 w 12547487"/>
              <a:gd name="connsiteY87" fmla="*/ 345774 h 4609730"/>
              <a:gd name="connsiteX88" fmla="*/ 9169610 w 12547487"/>
              <a:gd name="connsiteY88" fmla="*/ 354357 h 4609730"/>
              <a:gd name="connsiteX89" fmla="*/ 9184805 w 12547487"/>
              <a:gd name="connsiteY89" fmla="*/ 358617 h 4609730"/>
              <a:gd name="connsiteX90" fmla="*/ 9212783 w 12547487"/>
              <a:gd name="connsiteY90" fmla="*/ 351552 h 4609730"/>
              <a:gd name="connsiteX91" fmla="*/ 9223893 w 12547487"/>
              <a:gd name="connsiteY91" fmla="*/ 353846 h 4609730"/>
              <a:gd name="connsiteX92" fmla="*/ 9227770 w 12547487"/>
              <a:gd name="connsiteY92" fmla="*/ 352887 h 4609730"/>
              <a:gd name="connsiteX93" fmla="*/ 9237095 w 12547487"/>
              <a:gd name="connsiteY93" fmla="*/ 351656 h 4609730"/>
              <a:gd name="connsiteX94" fmla="*/ 9235111 w 12547487"/>
              <a:gd name="connsiteY94" fmla="*/ 346483 h 4609730"/>
              <a:gd name="connsiteX95" fmla="*/ 9280504 w 12547487"/>
              <a:gd name="connsiteY95" fmla="*/ 320358 h 4609730"/>
              <a:gd name="connsiteX96" fmla="*/ 9328601 w 12547487"/>
              <a:gd name="connsiteY96" fmla="*/ 306436 h 4609730"/>
              <a:gd name="connsiteX97" fmla="*/ 9372019 w 12547487"/>
              <a:gd name="connsiteY97" fmla="*/ 272078 h 4609730"/>
              <a:gd name="connsiteX98" fmla="*/ 9452545 w 12547487"/>
              <a:gd name="connsiteY98" fmla="*/ 241860 h 4609730"/>
              <a:gd name="connsiteX99" fmla="*/ 9518291 w 12547487"/>
              <a:gd name="connsiteY99" fmla="*/ 210633 h 4609730"/>
              <a:gd name="connsiteX100" fmla="*/ 9601653 w 12547487"/>
              <a:gd name="connsiteY100" fmla="*/ 194064 h 4609730"/>
              <a:gd name="connsiteX101" fmla="*/ 9756909 w 12547487"/>
              <a:gd name="connsiteY101" fmla="*/ 193391 h 4609730"/>
              <a:gd name="connsiteX102" fmla="*/ 9880369 w 12547487"/>
              <a:gd name="connsiteY102" fmla="*/ 231894 h 4609730"/>
              <a:gd name="connsiteX103" fmla="*/ 9974881 w 12547487"/>
              <a:gd name="connsiteY103" fmla="*/ 256550 h 4609730"/>
              <a:gd name="connsiteX104" fmla="*/ 10025323 w 12547487"/>
              <a:gd name="connsiteY104" fmla="*/ 256596 h 4609730"/>
              <a:gd name="connsiteX105" fmla="*/ 10125155 w 12547487"/>
              <a:gd name="connsiteY105" fmla="*/ 257669 h 4609730"/>
              <a:gd name="connsiteX106" fmla="*/ 10175673 w 12547487"/>
              <a:gd name="connsiteY106" fmla="*/ 229584 h 4609730"/>
              <a:gd name="connsiteX107" fmla="*/ 10234385 w 12547487"/>
              <a:gd name="connsiteY107" fmla="*/ 221010 h 4609730"/>
              <a:gd name="connsiteX108" fmla="*/ 10249898 w 12547487"/>
              <a:gd name="connsiteY108" fmla="*/ 238521 h 4609730"/>
              <a:gd name="connsiteX109" fmla="*/ 10312094 w 12547487"/>
              <a:gd name="connsiteY109" fmla="*/ 223019 h 4609730"/>
              <a:gd name="connsiteX110" fmla="*/ 10406238 w 12547487"/>
              <a:gd name="connsiteY110" fmla="*/ 197367 h 4609730"/>
              <a:gd name="connsiteX111" fmla="*/ 10461019 w 12547487"/>
              <a:gd name="connsiteY111" fmla="*/ 187607 h 4609730"/>
              <a:gd name="connsiteX112" fmla="*/ 10610128 w 12547487"/>
              <a:gd name="connsiteY112" fmla="*/ 155478 h 4609730"/>
              <a:gd name="connsiteX113" fmla="*/ 10759076 w 12547487"/>
              <a:gd name="connsiteY113" fmla="*/ 119129 h 4609730"/>
              <a:gd name="connsiteX114" fmla="*/ 10845042 w 12547487"/>
              <a:gd name="connsiteY114" fmla="*/ 74065 h 4609730"/>
              <a:gd name="connsiteX115" fmla="*/ 10967723 w 12547487"/>
              <a:gd name="connsiteY115" fmla="*/ 46727 h 4609730"/>
              <a:gd name="connsiteX116" fmla="*/ 10987923 w 12547487"/>
              <a:gd name="connsiteY116" fmla="*/ 38704 h 4609730"/>
              <a:gd name="connsiteX117" fmla="*/ 11017061 w 12547487"/>
              <a:gd name="connsiteY117" fmla="*/ 38489 h 4609730"/>
              <a:gd name="connsiteX118" fmla="*/ 11133965 w 12547487"/>
              <a:gd name="connsiteY118" fmla="*/ 38707 h 4609730"/>
              <a:gd name="connsiteX119" fmla="*/ 11227034 w 12547487"/>
              <a:gd name="connsiteY119" fmla="*/ 48621 h 4609730"/>
              <a:gd name="connsiteX120" fmla="*/ 11381469 w 12547487"/>
              <a:gd name="connsiteY120" fmla="*/ 47048 h 4609730"/>
              <a:gd name="connsiteX121" fmla="*/ 11525790 w 12547487"/>
              <a:gd name="connsiteY121" fmla="*/ 92054 h 4609730"/>
              <a:gd name="connsiteX122" fmla="*/ 11637767 w 12547487"/>
              <a:gd name="connsiteY122" fmla="*/ 122688 h 4609730"/>
              <a:gd name="connsiteX123" fmla="*/ 11708024 w 12547487"/>
              <a:gd name="connsiteY123" fmla="*/ 116533 h 4609730"/>
              <a:gd name="connsiteX124" fmla="*/ 11801763 w 12547487"/>
              <a:gd name="connsiteY124" fmla="*/ 117985 h 4609730"/>
              <a:gd name="connsiteX125" fmla="*/ 11948668 w 12547487"/>
              <a:gd name="connsiteY125" fmla="*/ 55392 h 4609730"/>
              <a:gd name="connsiteX126" fmla="*/ 12059612 w 12547487"/>
              <a:gd name="connsiteY126" fmla="*/ 553 h 4609730"/>
              <a:gd name="connsiteX127" fmla="*/ 12090585 w 12547487"/>
              <a:gd name="connsiteY127" fmla="*/ 689 h 4609730"/>
              <a:gd name="connsiteX128" fmla="*/ 12115558 w 12547487"/>
              <a:gd name="connsiteY128" fmla="*/ 0 h 4609730"/>
              <a:gd name="connsiteX129" fmla="*/ 12547487 w 12547487"/>
              <a:gd name="connsiteY129" fmla="*/ 1880654 h 4609730"/>
              <a:gd name="connsiteX130" fmla="*/ 664852 w 12547487"/>
              <a:gd name="connsiteY130" fmla="*/ 4609730 h 4609730"/>
              <a:gd name="connsiteX131" fmla="*/ 0 w 12547487"/>
              <a:gd name="connsiteY131" fmla="*/ 1714905 h 4609730"/>
              <a:gd name="connsiteX132" fmla="*/ 8160 w 12547487"/>
              <a:gd name="connsiteY132" fmla="*/ 1717140 h 4609730"/>
              <a:gd name="connsiteX133" fmla="*/ 62595 w 12547487"/>
              <a:gd name="connsiteY133" fmla="*/ 1734714 h 4609730"/>
              <a:gd name="connsiteX134" fmla="*/ 191892 w 12547487"/>
              <a:gd name="connsiteY134" fmla="*/ 1725794 h 4609730"/>
              <a:gd name="connsiteX135" fmla="*/ 238860 w 12547487"/>
              <a:gd name="connsiteY135" fmla="*/ 1702169 h 4609730"/>
              <a:gd name="connsiteX136" fmla="*/ 329365 w 12547487"/>
              <a:gd name="connsiteY136" fmla="*/ 1660633 h 4609730"/>
              <a:gd name="connsiteX137" fmla="*/ 396208 w 12547487"/>
              <a:gd name="connsiteY137" fmla="*/ 1588889 h 4609730"/>
              <a:gd name="connsiteX138" fmla="*/ 480537 w 12547487"/>
              <a:gd name="connsiteY138" fmla="*/ 1530535 h 4609730"/>
              <a:gd name="connsiteX139" fmla="*/ 493078 w 12547487"/>
              <a:gd name="connsiteY139" fmla="*/ 1531413 h 4609730"/>
              <a:gd name="connsiteX140" fmla="*/ 540222 w 12547487"/>
              <a:gd name="connsiteY140" fmla="*/ 1496202 h 4609730"/>
              <a:gd name="connsiteX141" fmla="*/ 674083 w 12547487"/>
              <a:gd name="connsiteY141" fmla="*/ 1398944 h 4609730"/>
              <a:gd name="connsiteX142" fmla="*/ 749648 w 12547487"/>
              <a:gd name="connsiteY142" fmla="*/ 1302435 h 4609730"/>
              <a:gd name="connsiteX143" fmla="*/ 795249 w 12547487"/>
              <a:gd name="connsiteY143" fmla="*/ 1251068 h 4609730"/>
              <a:gd name="connsiteX144" fmla="*/ 862097 w 12547487"/>
              <a:gd name="connsiteY144" fmla="*/ 1220007 h 4609730"/>
              <a:gd name="connsiteX145" fmla="*/ 877569 w 12547487"/>
              <a:gd name="connsiteY145" fmla="*/ 1223011 h 4609730"/>
              <a:gd name="connsiteX146" fmla="*/ 883467 w 12547487"/>
              <a:gd name="connsiteY146" fmla="*/ 1220174 h 4609730"/>
              <a:gd name="connsiteX147" fmla="*/ 884185 w 12547487"/>
              <a:gd name="connsiteY147" fmla="*/ 1220424 h 4609730"/>
              <a:gd name="connsiteX148" fmla="*/ 885322 w 12547487"/>
              <a:gd name="connsiteY148" fmla="*/ 1219281 h 4609730"/>
              <a:gd name="connsiteX149" fmla="*/ 898394 w 12547487"/>
              <a:gd name="connsiteY149" fmla="*/ 1212995 h 4609730"/>
              <a:gd name="connsiteX150" fmla="*/ 929382 w 12547487"/>
              <a:gd name="connsiteY150" fmla="*/ 1210940 h 4609730"/>
              <a:gd name="connsiteX151" fmla="*/ 947390 w 12547487"/>
              <a:gd name="connsiteY151" fmla="*/ 1206207 h 4609730"/>
              <a:gd name="connsiteX152" fmla="*/ 1002063 w 12547487"/>
              <a:gd name="connsiteY152" fmla="*/ 1161717 h 4609730"/>
              <a:gd name="connsiteX153" fmla="*/ 1054722 w 12547487"/>
              <a:gd name="connsiteY153" fmla="*/ 1133875 h 4609730"/>
              <a:gd name="connsiteX154" fmla="*/ 1123316 w 12547487"/>
              <a:gd name="connsiteY154" fmla="*/ 1104293 h 4609730"/>
              <a:gd name="connsiteX155" fmla="*/ 1201636 w 12547487"/>
              <a:gd name="connsiteY155" fmla="*/ 1106918 h 4609730"/>
              <a:gd name="connsiteX156" fmla="*/ 1197346 w 12547487"/>
              <a:gd name="connsiteY156" fmla="*/ 1104046 h 4609730"/>
              <a:gd name="connsiteX0" fmla="*/ 1197346 w 12547487"/>
              <a:gd name="connsiteY0" fmla="*/ 1104046 h 4609730"/>
              <a:gd name="connsiteX1" fmla="*/ 1364765 w 12547487"/>
              <a:gd name="connsiteY1" fmla="*/ 1046241 h 4609730"/>
              <a:gd name="connsiteX2" fmla="*/ 1473843 w 12547487"/>
              <a:gd name="connsiteY2" fmla="*/ 1066799 h 4609730"/>
              <a:gd name="connsiteX3" fmla="*/ 1855056 w 12547487"/>
              <a:gd name="connsiteY3" fmla="*/ 1015146 h 4609730"/>
              <a:gd name="connsiteX4" fmla="*/ 2461080 w 12547487"/>
              <a:gd name="connsiteY4" fmla="*/ 1069442 h 4609730"/>
              <a:gd name="connsiteX5" fmla="*/ 2480769 w 12547487"/>
              <a:gd name="connsiteY5" fmla="*/ 1082624 h 4609730"/>
              <a:gd name="connsiteX6" fmla="*/ 2513615 w 12547487"/>
              <a:gd name="connsiteY6" fmla="*/ 1079209 h 4609730"/>
              <a:gd name="connsiteX7" fmla="*/ 2883110 w 12547487"/>
              <a:gd name="connsiteY7" fmla="*/ 1082703 h 4609730"/>
              <a:gd name="connsiteX8" fmla="*/ 3067466 w 12547487"/>
              <a:gd name="connsiteY8" fmla="*/ 1017777 h 4609730"/>
              <a:gd name="connsiteX9" fmla="*/ 3142515 w 12547487"/>
              <a:gd name="connsiteY9" fmla="*/ 1004553 h 4609730"/>
              <a:gd name="connsiteX10" fmla="*/ 3153472 w 12547487"/>
              <a:gd name="connsiteY10" fmla="*/ 1011470 h 4609730"/>
              <a:gd name="connsiteX11" fmla="*/ 3256916 w 12547487"/>
              <a:gd name="connsiteY11" fmla="*/ 958732 h 4609730"/>
              <a:gd name="connsiteX12" fmla="*/ 3409231 w 12547487"/>
              <a:gd name="connsiteY12" fmla="*/ 951564 h 4609730"/>
              <a:gd name="connsiteX13" fmla="*/ 3524347 w 12547487"/>
              <a:gd name="connsiteY13" fmla="*/ 957376 h 4609730"/>
              <a:gd name="connsiteX14" fmla="*/ 3588810 w 12547487"/>
              <a:gd name="connsiteY14" fmla="*/ 955789 h 4609730"/>
              <a:gd name="connsiteX15" fmla="*/ 3635816 w 12547487"/>
              <a:gd name="connsiteY15" fmla="*/ 960010 h 4609730"/>
              <a:gd name="connsiteX16" fmla="*/ 3754941 w 12547487"/>
              <a:gd name="connsiteY16" fmla="*/ 941825 h 4609730"/>
              <a:gd name="connsiteX17" fmla="*/ 3952184 w 12547487"/>
              <a:gd name="connsiteY17" fmla="*/ 899594 h 4609730"/>
              <a:gd name="connsiteX18" fmla="*/ 4101714 w 12547487"/>
              <a:gd name="connsiteY18" fmla="*/ 917531 h 4609730"/>
              <a:gd name="connsiteX19" fmla="*/ 4177560 w 12547487"/>
              <a:gd name="connsiteY19" fmla="*/ 878696 h 4609730"/>
              <a:gd name="connsiteX20" fmla="*/ 4269581 w 12547487"/>
              <a:gd name="connsiteY20" fmla="*/ 877016 h 4609730"/>
              <a:gd name="connsiteX21" fmla="*/ 4619969 w 12547487"/>
              <a:gd name="connsiteY21" fmla="*/ 798815 h 4609730"/>
              <a:gd name="connsiteX22" fmla="*/ 4808566 w 12547487"/>
              <a:gd name="connsiteY22" fmla="*/ 781686 h 4609730"/>
              <a:gd name="connsiteX23" fmla="*/ 4875311 w 12547487"/>
              <a:gd name="connsiteY23" fmla="*/ 729496 h 4609730"/>
              <a:gd name="connsiteX24" fmla="*/ 4875123 w 12547487"/>
              <a:gd name="connsiteY24" fmla="*/ 726137 h 4609730"/>
              <a:gd name="connsiteX25" fmla="*/ 4879961 w 12547487"/>
              <a:gd name="connsiteY25" fmla="*/ 724303 h 4609730"/>
              <a:gd name="connsiteX26" fmla="*/ 4884283 w 12547487"/>
              <a:gd name="connsiteY26" fmla="*/ 726177 h 4609730"/>
              <a:gd name="connsiteX27" fmla="*/ 4890066 w 12547487"/>
              <a:gd name="connsiteY27" fmla="*/ 724037 h 4609730"/>
              <a:gd name="connsiteX28" fmla="*/ 4905872 w 12547487"/>
              <a:gd name="connsiteY28" fmla="*/ 719096 h 4609730"/>
              <a:gd name="connsiteX29" fmla="*/ 4911186 w 12547487"/>
              <a:gd name="connsiteY29" fmla="*/ 711907 h 4609730"/>
              <a:gd name="connsiteX30" fmla="*/ 4991897 w 12547487"/>
              <a:gd name="connsiteY30" fmla="*/ 697771 h 4609730"/>
              <a:gd name="connsiteX31" fmla="*/ 5024303 w 12547487"/>
              <a:gd name="connsiteY31" fmla="*/ 701951 h 4609730"/>
              <a:gd name="connsiteX32" fmla="*/ 5084207 w 12547487"/>
              <a:gd name="connsiteY32" fmla="*/ 682157 h 4609730"/>
              <a:gd name="connsiteX33" fmla="*/ 5184351 w 12547487"/>
              <a:gd name="connsiteY33" fmla="*/ 683463 h 4609730"/>
              <a:gd name="connsiteX34" fmla="*/ 5321507 w 12547487"/>
              <a:gd name="connsiteY34" fmla="*/ 719959 h 4609730"/>
              <a:gd name="connsiteX35" fmla="*/ 5391160 w 12547487"/>
              <a:gd name="connsiteY35" fmla="*/ 750959 h 4609730"/>
              <a:gd name="connsiteX36" fmla="*/ 5487125 w 12547487"/>
              <a:gd name="connsiteY36" fmla="*/ 772309 h 4609730"/>
              <a:gd name="connsiteX37" fmla="*/ 5643542 w 12547487"/>
              <a:gd name="connsiteY37" fmla="*/ 765979 h 4609730"/>
              <a:gd name="connsiteX38" fmla="*/ 5706451 w 12547487"/>
              <a:gd name="connsiteY38" fmla="*/ 766820 h 4609730"/>
              <a:gd name="connsiteX39" fmla="*/ 5762858 w 12547487"/>
              <a:gd name="connsiteY39" fmla="*/ 755247 h 4609730"/>
              <a:gd name="connsiteX40" fmla="*/ 5767471 w 12547487"/>
              <a:gd name="connsiteY40" fmla="*/ 796958 h 4609730"/>
              <a:gd name="connsiteX41" fmla="*/ 5824432 w 12547487"/>
              <a:gd name="connsiteY41" fmla="*/ 807810 h 4609730"/>
              <a:gd name="connsiteX42" fmla="*/ 5891463 w 12547487"/>
              <a:gd name="connsiteY42" fmla="*/ 836999 h 4609730"/>
              <a:gd name="connsiteX43" fmla="*/ 6056609 w 12547487"/>
              <a:gd name="connsiteY43" fmla="*/ 867466 h 4609730"/>
              <a:gd name="connsiteX44" fmla="*/ 6083954 w 12547487"/>
              <a:gd name="connsiteY44" fmla="*/ 886737 h 4609730"/>
              <a:gd name="connsiteX45" fmla="*/ 6123446 w 12547487"/>
              <a:gd name="connsiteY45" fmla="*/ 906272 h 4609730"/>
              <a:gd name="connsiteX46" fmla="*/ 6279213 w 12547487"/>
              <a:gd name="connsiteY46" fmla="*/ 941922 h 4609730"/>
              <a:gd name="connsiteX47" fmla="*/ 6417146 w 12547487"/>
              <a:gd name="connsiteY47" fmla="*/ 928318 h 4609730"/>
              <a:gd name="connsiteX48" fmla="*/ 6634850 w 12547487"/>
              <a:gd name="connsiteY48" fmla="*/ 900508 h 4609730"/>
              <a:gd name="connsiteX49" fmla="*/ 6671363 w 12547487"/>
              <a:gd name="connsiteY49" fmla="*/ 894080 h 4609730"/>
              <a:gd name="connsiteX50" fmla="*/ 6703400 w 12547487"/>
              <a:gd name="connsiteY50" fmla="*/ 902889 h 4609730"/>
              <a:gd name="connsiteX51" fmla="*/ 6711400 w 12547487"/>
              <a:gd name="connsiteY51" fmla="*/ 917430 h 4609730"/>
              <a:gd name="connsiteX52" fmla="*/ 6731586 w 12547487"/>
              <a:gd name="connsiteY52" fmla="*/ 916196 h 4609730"/>
              <a:gd name="connsiteX53" fmla="*/ 6737090 w 12547487"/>
              <a:gd name="connsiteY53" fmla="*/ 918862 h 4609730"/>
              <a:gd name="connsiteX54" fmla="*/ 6832245 w 12547487"/>
              <a:gd name="connsiteY54" fmla="*/ 882994 h 4609730"/>
              <a:gd name="connsiteX55" fmla="*/ 6913429 w 12547487"/>
              <a:gd name="connsiteY55" fmla="*/ 884954 h 4609730"/>
              <a:gd name="connsiteX56" fmla="*/ 7216421 w 12547487"/>
              <a:gd name="connsiteY56" fmla="*/ 796969 h 4609730"/>
              <a:gd name="connsiteX57" fmla="*/ 7376080 w 12547487"/>
              <a:gd name="connsiteY57" fmla="*/ 746472 h 4609730"/>
              <a:gd name="connsiteX58" fmla="*/ 7625639 w 12547487"/>
              <a:gd name="connsiteY58" fmla="*/ 716373 h 4609730"/>
              <a:gd name="connsiteX59" fmla="*/ 7756911 w 12547487"/>
              <a:gd name="connsiteY59" fmla="*/ 650604 h 4609730"/>
              <a:gd name="connsiteX60" fmla="*/ 7868519 w 12547487"/>
              <a:gd name="connsiteY60" fmla="*/ 616503 h 4609730"/>
              <a:gd name="connsiteX61" fmla="*/ 7872351 w 12547487"/>
              <a:gd name="connsiteY61" fmla="*/ 607157 h 4609730"/>
              <a:gd name="connsiteX62" fmla="*/ 7889820 w 12547487"/>
              <a:gd name="connsiteY62" fmla="*/ 599187 h 4609730"/>
              <a:gd name="connsiteX63" fmla="*/ 7989035 w 12547487"/>
              <a:gd name="connsiteY63" fmla="*/ 585180 h 4609730"/>
              <a:gd name="connsiteX64" fmla="*/ 8078927 w 12547487"/>
              <a:gd name="connsiteY64" fmla="*/ 574018 h 4609730"/>
              <a:gd name="connsiteX65" fmla="*/ 8171367 w 12547487"/>
              <a:gd name="connsiteY65" fmla="*/ 587956 h 4609730"/>
              <a:gd name="connsiteX66" fmla="*/ 8182680 w 12547487"/>
              <a:gd name="connsiteY66" fmla="*/ 584528 h 4609730"/>
              <a:gd name="connsiteX67" fmla="*/ 8183080 w 12547487"/>
              <a:gd name="connsiteY67" fmla="*/ 585096 h 4609730"/>
              <a:gd name="connsiteX68" fmla="*/ 8195361 w 12547487"/>
              <a:gd name="connsiteY68" fmla="*/ 582747 h 4609730"/>
              <a:gd name="connsiteX69" fmla="*/ 8203309 w 12547487"/>
              <a:gd name="connsiteY69" fmla="*/ 578279 h 4609730"/>
              <a:gd name="connsiteX70" fmla="*/ 8291217 w 12547487"/>
              <a:gd name="connsiteY70" fmla="*/ 567936 h 4609730"/>
              <a:gd name="connsiteX71" fmla="*/ 8397600 w 12547487"/>
              <a:gd name="connsiteY71" fmla="*/ 573764 h 4609730"/>
              <a:gd name="connsiteX72" fmla="*/ 8585817 w 12547487"/>
              <a:gd name="connsiteY72" fmla="*/ 528544 h 4609730"/>
              <a:gd name="connsiteX73" fmla="*/ 8597214 w 12547487"/>
              <a:gd name="connsiteY73" fmla="*/ 527540 h 4609730"/>
              <a:gd name="connsiteX74" fmla="*/ 8620277 w 12547487"/>
              <a:gd name="connsiteY74" fmla="*/ 529838 h 4609730"/>
              <a:gd name="connsiteX75" fmla="*/ 8750279 w 12547487"/>
              <a:gd name="connsiteY75" fmla="*/ 514355 h 4609730"/>
              <a:gd name="connsiteX76" fmla="*/ 8770952 w 12547487"/>
              <a:gd name="connsiteY76" fmla="*/ 531568 h 4609730"/>
              <a:gd name="connsiteX77" fmla="*/ 8776056 w 12547487"/>
              <a:gd name="connsiteY77" fmla="*/ 533522 h 4609730"/>
              <a:gd name="connsiteX78" fmla="*/ 8777497 w 12547487"/>
              <a:gd name="connsiteY78" fmla="*/ 532217 h 4609730"/>
              <a:gd name="connsiteX79" fmla="*/ 8801322 w 12547487"/>
              <a:gd name="connsiteY79" fmla="*/ 525101 h 4609730"/>
              <a:gd name="connsiteX80" fmla="*/ 8851058 w 12547487"/>
              <a:gd name="connsiteY80" fmla="*/ 487661 h 4609730"/>
              <a:gd name="connsiteX81" fmla="*/ 8911397 w 12547487"/>
              <a:gd name="connsiteY81" fmla="*/ 440878 h 4609730"/>
              <a:gd name="connsiteX82" fmla="*/ 8960165 w 12547487"/>
              <a:gd name="connsiteY82" fmla="*/ 426167 h 4609730"/>
              <a:gd name="connsiteX83" fmla="*/ 9074520 w 12547487"/>
              <a:gd name="connsiteY83" fmla="*/ 372999 h 4609730"/>
              <a:gd name="connsiteX84" fmla="*/ 9149702 w 12547487"/>
              <a:gd name="connsiteY84" fmla="*/ 344823 h 4609730"/>
              <a:gd name="connsiteX85" fmla="*/ 9151735 w 12547487"/>
              <a:gd name="connsiteY85" fmla="*/ 343693 h 4609730"/>
              <a:gd name="connsiteX86" fmla="*/ 9168799 w 12547487"/>
              <a:gd name="connsiteY86" fmla="*/ 345774 h 4609730"/>
              <a:gd name="connsiteX87" fmla="*/ 9169610 w 12547487"/>
              <a:gd name="connsiteY87" fmla="*/ 354357 h 4609730"/>
              <a:gd name="connsiteX88" fmla="*/ 9184805 w 12547487"/>
              <a:gd name="connsiteY88" fmla="*/ 358617 h 4609730"/>
              <a:gd name="connsiteX89" fmla="*/ 9212783 w 12547487"/>
              <a:gd name="connsiteY89" fmla="*/ 351552 h 4609730"/>
              <a:gd name="connsiteX90" fmla="*/ 9223893 w 12547487"/>
              <a:gd name="connsiteY90" fmla="*/ 353846 h 4609730"/>
              <a:gd name="connsiteX91" fmla="*/ 9227770 w 12547487"/>
              <a:gd name="connsiteY91" fmla="*/ 352887 h 4609730"/>
              <a:gd name="connsiteX92" fmla="*/ 9237095 w 12547487"/>
              <a:gd name="connsiteY92" fmla="*/ 351656 h 4609730"/>
              <a:gd name="connsiteX93" fmla="*/ 9235111 w 12547487"/>
              <a:gd name="connsiteY93" fmla="*/ 346483 h 4609730"/>
              <a:gd name="connsiteX94" fmla="*/ 9280504 w 12547487"/>
              <a:gd name="connsiteY94" fmla="*/ 320358 h 4609730"/>
              <a:gd name="connsiteX95" fmla="*/ 9328601 w 12547487"/>
              <a:gd name="connsiteY95" fmla="*/ 306436 h 4609730"/>
              <a:gd name="connsiteX96" fmla="*/ 9372019 w 12547487"/>
              <a:gd name="connsiteY96" fmla="*/ 272078 h 4609730"/>
              <a:gd name="connsiteX97" fmla="*/ 9452545 w 12547487"/>
              <a:gd name="connsiteY97" fmla="*/ 241860 h 4609730"/>
              <a:gd name="connsiteX98" fmla="*/ 9518291 w 12547487"/>
              <a:gd name="connsiteY98" fmla="*/ 210633 h 4609730"/>
              <a:gd name="connsiteX99" fmla="*/ 9601653 w 12547487"/>
              <a:gd name="connsiteY99" fmla="*/ 194064 h 4609730"/>
              <a:gd name="connsiteX100" fmla="*/ 9756909 w 12547487"/>
              <a:gd name="connsiteY100" fmla="*/ 193391 h 4609730"/>
              <a:gd name="connsiteX101" fmla="*/ 9880369 w 12547487"/>
              <a:gd name="connsiteY101" fmla="*/ 231894 h 4609730"/>
              <a:gd name="connsiteX102" fmla="*/ 9974881 w 12547487"/>
              <a:gd name="connsiteY102" fmla="*/ 256550 h 4609730"/>
              <a:gd name="connsiteX103" fmla="*/ 10025323 w 12547487"/>
              <a:gd name="connsiteY103" fmla="*/ 256596 h 4609730"/>
              <a:gd name="connsiteX104" fmla="*/ 10125155 w 12547487"/>
              <a:gd name="connsiteY104" fmla="*/ 257669 h 4609730"/>
              <a:gd name="connsiteX105" fmla="*/ 10175673 w 12547487"/>
              <a:gd name="connsiteY105" fmla="*/ 229584 h 4609730"/>
              <a:gd name="connsiteX106" fmla="*/ 10234385 w 12547487"/>
              <a:gd name="connsiteY106" fmla="*/ 221010 h 4609730"/>
              <a:gd name="connsiteX107" fmla="*/ 10249898 w 12547487"/>
              <a:gd name="connsiteY107" fmla="*/ 238521 h 4609730"/>
              <a:gd name="connsiteX108" fmla="*/ 10312094 w 12547487"/>
              <a:gd name="connsiteY108" fmla="*/ 223019 h 4609730"/>
              <a:gd name="connsiteX109" fmla="*/ 10406238 w 12547487"/>
              <a:gd name="connsiteY109" fmla="*/ 197367 h 4609730"/>
              <a:gd name="connsiteX110" fmla="*/ 10461019 w 12547487"/>
              <a:gd name="connsiteY110" fmla="*/ 187607 h 4609730"/>
              <a:gd name="connsiteX111" fmla="*/ 10610128 w 12547487"/>
              <a:gd name="connsiteY111" fmla="*/ 155478 h 4609730"/>
              <a:gd name="connsiteX112" fmla="*/ 10759076 w 12547487"/>
              <a:gd name="connsiteY112" fmla="*/ 119129 h 4609730"/>
              <a:gd name="connsiteX113" fmla="*/ 10845042 w 12547487"/>
              <a:gd name="connsiteY113" fmla="*/ 74065 h 4609730"/>
              <a:gd name="connsiteX114" fmla="*/ 10967723 w 12547487"/>
              <a:gd name="connsiteY114" fmla="*/ 46727 h 4609730"/>
              <a:gd name="connsiteX115" fmla="*/ 10987923 w 12547487"/>
              <a:gd name="connsiteY115" fmla="*/ 38704 h 4609730"/>
              <a:gd name="connsiteX116" fmla="*/ 11017061 w 12547487"/>
              <a:gd name="connsiteY116" fmla="*/ 38489 h 4609730"/>
              <a:gd name="connsiteX117" fmla="*/ 11133965 w 12547487"/>
              <a:gd name="connsiteY117" fmla="*/ 38707 h 4609730"/>
              <a:gd name="connsiteX118" fmla="*/ 11227034 w 12547487"/>
              <a:gd name="connsiteY118" fmla="*/ 48621 h 4609730"/>
              <a:gd name="connsiteX119" fmla="*/ 11381469 w 12547487"/>
              <a:gd name="connsiteY119" fmla="*/ 47048 h 4609730"/>
              <a:gd name="connsiteX120" fmla="*/ 11525790 w 12547487"/>
              <a:gd name="connsiteY120" fmla="*/ 92054 h 4609730"/>
              <a:gd name="connsiteX121" fmla="*/ 11637767 w 12547487"/>
              <a:gd name="connsiteY121" fmla="*/ 122688 h 4609730"/>
              <a:gd name="connsiteX122" fmla="*/ 11708024 w 12547487"/>
              <a:gd name="connsiteY122" fmla="*/ 116533 h 4609730"/>
              <a:gd name="connsiteX123" fmla="*/ 11801763 w 12547487"/>
              <a:gd name="connsiteY123" fmla="*/ 117985 h 4609730"/>
              <a:gd name="connsiteX124" fmla="*/ 11948668 w 12547487"/>
              <a:gd name="connsiteY124" fmla="*/ 55392 h 4609730"/>
              <a:gd name="connsiteX125" fmla="*/ 12059612 w 12547487"/>
              <a:gd name="connsiteY125" fmla="*/ 553 h 4609730"/>
              <a:gd name="connsiteX126" fmla="*/ 12090585 w 12547487"/>
              <a:gd name="connsiteY126" fmla="*/ 689 h 4609730"/>
              <a:gd name="connsiteX127" fmla="*/ 12115558 w 12547487"/>
              <a:gd name="connsiteY127" fmla="*/ 0 h 4609730"/>
              <a:gd name="connsiteX128" fmla="*/ 12547487 w 12547487"/>
              <a:gd name="connsiteY128" fmla="*/ 1880654 h 4609730"/>
              <a:gd name="connsiteX129" fmla="*/ 664852 w 12547487"/>
              <a:gd name="connsiteY129" fmla="*/ 4609730 h 4609730"/>
              <a:gd name="connsiteX130" fmla="*/ 0 w 12547487"/>
              <a:gd name="connsiteY130" fmla="*/ 1714905 h 4609730"/>
              <a:gd name="connsiteX131" fmla="*/ 8160 w 12547487"/>
              <a:gd name="connsiteY131" fmla="*/ 1717140 h 4609730"/>
              <a:gd name="connsiteX132" fmla="*/ 62595 w 12547487"/>
              <a:gd name="connsiteY132" fmla="*/ 1734714 h 4609730"/>
              <a:gd name="connsiteX133" fmla="*/ 191892 w 12547487"/>
              <a:gd name="connsiteY133" fmla="*/ 1725794 h 4609730"/>
              <a:gd name="connsiteX134" fmla="*/ 238860 w 12547487"/>
              <a:gd name="connsiteY134" fmla="*/ 1702169 h 4609730"/>
              <a:gd name="connsiteX135" fmla="*/ 329365 w 12547487"/>
              <a:gd name="connsiteY135" fmla="*/ 1660633 h 4609730"/>
              <a:gd name="connsiteX136" fmla="*/ 396208 w 12547487"/>
              <a:gd name="connsiteY136" fmla="*/ 1588889 h 4609730"/>
              <a:gd name="connsiteX137" fmla="*/ 480537 w 12547487"/>
              <a:gd name="connsiteY137" fmla="*/ 1530535 h 4609730"/>
              <a:gd name="connsiteX138" fmla="*/ 493078 w 12547487"/>
              <a:gd name="connsiteY138" fmla="*/ 1531413 h 4609730"/>
              <a:gd name="connsiteX139" fmla="*/ 540222 w 12547487"/>
              <a:gd name="connsiteY139" fmla="*/ 1496202 h 4609730"/>
              <a:gd name="connsiteX140" fmla="*/ 674083 w 12547487"/>
              <a:gd name="connsiteY140" fmla="*/ 1398944 h 4609730"/>
              <a:gd name="connsiteX141" fmla="*/ 749648 w 12547487"/>
              <a:gd name="connsiteY141" fmla="*/ 1302435 h 4609730"/>
              <a:gd name="connsiteX142" fmla="*/ 795249 w 12547487"/>
              <a:gd name="connsiteY142" fmla="*/ 1251068 h 4609730"/>
              <a:gd name="connsiteX143" fmla="*/ 862097 w 12547487"/>
              <a:gd name="connsiteY143" fmla="*/ 1220007 h 4609730"/>
              <a:gd name="connsiteX144" fmla="*/ 877569 w 12547487"/>
              <a:gd name="connsiteY144" fmla="*/ 1223011 h 4609730"/>
              <a:gd name="connsiteX145" fmla="*/ 883467 w 12547487"/>
              <a:gd name="connsiteY145" fmla="*/ 1220174 h 4609730"/>
              <a:gd name="connsiteX146" fmla="*/ 884185 w 12547487"/>
              <a:gd name="connsiteY146" fmla="*/ 1220424 h 4609730"/>
              <a:gd name="connsiteX147" fmla="*/ 885322 w 12547487"/>
              <a:gd name="connsiteY147" fmla="*/ 1219281 h 4609730"/>
              <a:gd name="connsiteX148" fmla="*/ 898394 w 12547487"/>
              <a:gd name="connsiteY148" fmla="*/ 1212995 h 4609730"/>
              <a:gd name="connsiteX149" fmla="*/ 929382 w 12547487"/>
              <a:gd name="connsiteY149" fmla="*/ 1210940 h 4609730"/>
              <a:gd name="connsiteX150" fmla="*/ 947390 w 12547487"/>
              <a:gd name="connsiteY150" fmla="*/ 1206207 h 4609730"/>
              <a:gd name="connsiteX151" fmla="*/ 1002063 w 12547487"/>
              <a:gd name="connsiteY151" fmla="*/ 1161717 h 4609730"/>
              <a:gd name="connsiteX152" fmla="*/ 1054722 w 12547487"/>
              <a:gd name="connsiteY152" fmla="*/ 1133875 h 4609730"/>
              <a:gd name="connsiteX153" fmla="*/ 1123316 w 12547487"/>
              <a:gd name="connsiteY153" fmla="*/ 1104293 h 4609730"/>
              <a:gd name="connsiteX154" fmla="*/ 1201636 w 12547487"/>
              <a:gd name="connsiteY154" fmla="*/ 1106918 h 4609730"/>
              <a:gd name="connsiteX155" fmla="*/ 1197346 w 12547487"/>
              <a:gd name="connsiteY155" fmla="*/ 1104046 h 4609730"/>
              <a:gd name="connsiteX0" fmla="*/ 1197346 w 12547487"/>
              <a:gd name="connsiteY0" fmla="*/ 1104046 h 4609730"/>
              <a:gd name="connsiteX1" fmla="*/ 1364765 w 12547487"/>
              <a:gd name="connsiteY1" fmla="*/ 1046241 h 4609730"/>
              <a:gd name="connsiteX2" fmla="*/ 1473843 w 12547487"/>
              <a:gd name="connsiteY2" fmla="*/ 1066799 h 4609730"/>
              <a:gd name="connsiteX3" fmla="*/ 2461080 w 12547487"/>
              <a:gd name="connsiteY3" fmla="*/ 1069442 h 4609730"/>
              <a:gd name="connsiteX4" fmla="*/ 2480769 w 12547487"/>
              <a:gd name="connsiteY4" fmla="*/ 1082624 h 4609730"/>
              <a:gd name="connsiteX5" fmla="*/ 2513615 w 12547487"/>
              <a:gd name="connsiteY5" fmla="*/ 1079209 h 4609730"/>
              <a:gd name="connsiteX6" fmla="*/ 2883110 w 12547487"/>
              <a:gd name="connsiteY6" fmla="*/ 1082703 h 4609730"/>
              <a:gd name="connsiteX7" fmla="*/ 3067466 w 12547487"/>
              <a:gd name="connsiteY7" fmla="*/ 1017777 h 4609730"/>
              <a:gd name="connsiteX8" fmla="*/ 3142515 w 12547487"/>
              <a:gd name="connsiteY8" fmla="*/ 1004553 h 4609730"/>
              <a:gd name="connsiteX9" fmla="*/ 3153472 w 12547487"/>
              <a:gd name="connsiteY9" fmla="*/ 1011470 h 4609730"/>
              <a:gd name="connsiteX10" fmla="*/ 3256916 w 12547487"/>
              <a:gd name="connsiteY10" fmla="*/ 958732 h 4609730"/>
              <a:gd name="connsiteX11" fmla="*/ 3409231 w 12547487"/>
              <a:gd name="connsiteY11" fmla="*/ 951564 h 4609730"/>
              <a:gd name="connsiteX12" fmla="*/ 3524347 w 12547487"/>
              <a:gd name="connsiteY12" fmla="*/ 957376 h 4609730"/>
              <a:gd name="connsiteX13" fmla="*/ 3588810 w 12547487"/>
              <a:gd name="connsiteY13" fmla="*/ 955789 h 4609730"/>
              <a:gd name="connsiteX14" fmla="*/ 3635816 w 12547487"/>
              <a:gd name="connsiteY14" fmla="*/ 960010 h 4609730"/>
              <a:gd name="connsiteX15" fmla="*/ 3754941 w 12547487"/>
              <a:gd name="connsiteY15" fmla="*/ 941825 h 4609730"/>
              <a:gd name="connsiteX16" fmla="*/ 3952184 w 12547487"/>
              <a:gd name="connsiteY16" fmla="*/ 899594 h 4609730"/>
              <a:gd name="connsiteX17" fmla="*/ 4101714 w 12547487"/>
              <a:gd name="connsiteY17" fmla="*/ 917531 h 4609730"/>
              <a:gd name="connsiteX18" fmla="*/ 4177560 w 12547487"/>
              <a:gd name="connsiteY18" fmla="*/ 878696 h 4609730"/>
              <a:gd name="connsiteX19" fmla="*/ 4269581 w 12547487"/>
              <a:gd name="connsiteY19" fmla="*/ 877016 h 4609730"/>
              <a:gd name="connsiteX20" fmla="*/ 4619969 w 12547487"/>
              <a:gd name="connsiteY20" fmla="*/ 798815 h 4609730"/>
              <a:gd name="connsiteX21" fmla="*/ 4808566 w 12547487"/>
              <a:gd name="connsiteY21" fmla="*/ 781686 h 4609730"/>
              <a:gd name="connsiteX22" fmla="*/ 4875311 w 12547487"/>
              <a:gd name="connsiteY22" fmla="*/ 729496 h 4609730"/>
              <a:gd name="connsiteX23" fmla="*/ 4875123 w 12547487"/>
              <a:gd name="connsiteY23" fmla="*/ 726137 h 4609730"/>
              <a:gd name="connsiteX24" fmla="*/ 4879961 w 12547487"/>
              <a:gd name="connsiteY24" fmla="*/ 724303 h 4609730"/>
              <a:gd name="connsiteX25" fmla="*/ 4884283 w 12547487"/>
              <a:gd name="connsiteY25" fmla="*/ 726177 h 4609730"/>
              <a:gd name="connsiteX26" fmla="*/ 4890066 w 12547487"/>
              <a:gd name="connsiteY26" fmla="*/ 724037 h 4609730"/>
              <a:gd name="connsiteX27" fmla="*/ 4905872 w 12547487"/>
              <a:gd name="connsiteY27" fmla="*/ 719096 h 4609730"/>
              <a:gd name="connsiteX28" fmla="*/ 4911186 w 12547487"/>
              <a:gd name="connsiteY28" fmla="*/ 711907 h 4609730"/>
              <a:gd name="connsiteX29" fmla="*/ 4991897 w 12547487"/>
              <a:gd name="connsiteY29" fmla="*/ 697771 h 4609730"/>
              <a:gd name="connsiteX30" fmla="*/ 5024303 w 12547487"/>
              <a:gd name="connsiteY30" fmla="*/ 701951 h 4609730"/>
              <a:gd name="connsiteX31" fmla="*/ 5084207 w 12547487"/>
              <a:gd name="connsiteY31" fmla="*/ 682157 h 4609730"/>
              <a:gd name="connsiteX32" fmla="*/ 5184351 w 12547487"/>
              <a:gd name="connsiteY32" fmla="*/ 683463 h 4609730"/>
              <a:gd name="connsiteX33" fmla="*/ 5321507 w 12547487"/>
              <a:gd name="connsiteY33" fmla="*/ 719959 h 4609730"/>
              <a:gd name="connsiteX34" fmla="*/ 5391160 w 12547487"/>
              <a:gd name="connsiteY34" fmla="*/ 750959 h 4609730"/>
              <a:gd name="connsiteX35" fmla="*/ 5487125 w 12547487"/>
              <a:gd name="connsiteY35" fmla="*/ 772309 h 4609730"/>
              <a:gd name="connsiteX36" fmla="*/ 5643542 w 12547487"/>
              <a:gd name="connsiteY36" fmla="*/ 765979 h 4609730"/>
              <a:gd name="connsiteX37" fmla="*/ 5706451 w 12547487"/>
              <a:gd name="connsiteY37" fmla="*/ 766820 h 4609730"/>
              <a:gd name="connsiteX38" fmla="*/ 5762858 w 12547487"/>
              <a:gd name="connsiteY38" fmla="*/ 755247 h 4609730"/>
              <a:gd name="connsiteX39" fmla="*/ 5767471 w 12547487"/>
              <a:gd name="connsiteY39" fmla="*/ 796958 h 4609730"/>
              <a:gd name="connsiteX40" fmla="*/ 5824432 w 12547487"/>
              <a:gd name="connsiteY40" fmla="*/ 807810 h 4609730"/>
              <a:gd name="connsiteX41" fmla="*/ 5891463 w 12547487"/>
              <a:gd name="connsiteY41" fmla="*/ 836999 h 4609730"/>
              <a:gd name="connsiteX42" fmla="*/ 6056609 w 12547487"/>
              <a:gd name="connsiteY42" fmla="*/ 867466 h 4609730"/>
              <a:gd name="connsiteX43" fmla="*/ 6083954 w 12547487"/>
              <a:gd name="connsiteY43" fmla="*/ 886737 h 4609730"/>
              <a:gd name="connsiteX44" fmla="*/ 6123446 w 12547487"/>
              <a:gd name="connsiteY44" fmla="*/ 906272 h 4609730"/>
              <a:gd name="connsiteX45" fmla="*/ 6279213 w 12547487"/>
              <a:gd name="connsiteY45" fmla="*/ 941922 h 4609730"/>
              <a:gd name="connsiteX46" fmla="*/ 6417146 w 12547487"/>
              <a:gd name="connsiteY46" fmla="*/ 928318 h 4609730"/>
              <a:gd name="connsiteX47" fmla="*/ 6634850 w 12547487"/>
              <a:gd name="connsiteY47" fmla="*/ 900508 h 4609730"/>
              <a:gd name="connsiteX48" fmla="*/ 6671363 w 12547487"/>
              <a:gd name="connsiteY48" fmla="*/ 894080 h 4609730"/>
              <a:gd name="connsiteX49" fmla="*/ 6703400 w 12547487"/>
              <a:gd name="connsiteY49" fmla="*/ 902889 h 4609730"/>
              <a:gd name="connsiteX50" fmla="*/ 6711400 w 12547487"/>
              <a:gd name="connsiteY50" fmla="*/ 917430 h 4609730"/>
              <a:gd name="connsiteX51" fmla="*/ 6731586 w 12547487"/>
              <a:gd name="connsiteY51" fmla="*/ 916196 h 4609730"/>
              <a:gd name="connsiteX52" fmla="*/ 6737090 w 12547487"/>
              <a:gd name="connsiteY52" fmla="*/ 918862 h 4609730"/>
              <a:gd name="connsiteX53" fmla="*/ 6832245 w 12547487"/>
              <a:gd name="connsiteY53" fmla="*/ 882994 h 4609730"/>
              <a:gd name="connsiteX54" fmla="*/ 6913429 w 12547487"/>
              <a:gd name="connsiteY54" fmla="*/ 884954 h 4609730"/>
              <a:gd name="connsiteX55" fmla="*/ 7216421 w 12547487"/>
              <a:gd name="connsiteY55" fmla="*/ 796969 h 4609730"/>
              <a:gd name="connsiteX56" fmla="*/ 7376080 w 12547487"/>
              <a:gd name="connsiteY56" fmla="*/ 746472 h 4609730"/>
              <a:gd name="connsiteX57" fmla="*/ 7625639 w 12547487"/>
              <a:gd name="connsiteY57" fmla="*/ 716373 h 4609730"/>
              <a:gd name="connsiteX58" fmla="*/ 7756911 w 12547487"/>
              <a:gd name="connsiteY58" fmla="*/ 650604 h 4609730"/>
              <a:gd name="connsiteX59" fmla="*/ 7868519 w 12547487"/>
              <a:gd name="connsiteY59" fmla="*/ 616503 h 4609730"/>
              <a:gd name="connsiteX60" fmla="*/ 7872351 w 12547487"/>
              <a:gd name="connsiteY60" fmla="*/ 607157 h 4609730"/>
              <a:gd name="connsiteX61" fmla="*/ 7889820 w 12547487"/>
              <a:gd name="connsiteY61" fmla="*/ 599187 h 4609730"/>
              <a:gd name="connsiteX62" fmla="*/ 7989035 w 12547487"/>
              <a:gd name="connsiteY62" fmla="*/ 585180 h 4609730"/>
              <a:gd name="connsiteX63" fmla="*/ 8078927 w 12547487"/>
              <a:gd name="connsiteY63" fmla="*/ 574018 h 4609730"/>
              <a:gd name="connsiteX64" fmla="*/ 8171367 w 12547487"/>
              <a:gd name="connsiteY64" fmla="*/ 587956 h 4609730"/>
              <a:gd name="connsiteX65" fmla="*/ 8182680 w 12547487"/>
              <a:gd name="connsiteY65" fmla="*/ 584528 h 4609730"/>
              <a:gd name="connsiteX66" fmla="*/ 8183080 w 12547487"/>
              <a:gd name="connsiteY66" fmla="*/ 585096 h 4609730"/>
              <a:gd name="connsiteX67" fmla="*/ 8195361 w 12547487"/>
              <a:gd name="connsiteY67" fmla="*/ 582747 h 4609730"/>
              <a:gd name="connsiteX68" fmla="*/ 8203309 w 12547487"/>
              <a:gd name="connsiteY68" fmla="*/ 578279 h 4609730"/>
              <a:gd name="connsiteX69" fmla="*/ 8291217 w 12547487"/>
              <a:gd name="connsiteY69" fmla="*/ 567936 h 4609730"/>
              <a:gd name="connsiteX70" fmla="*/ 8397600 w 12547487"/>
              <a:gd name="connsiteY70" fmla="*/ 573764 h 4609730"/>
              <a:gd name="connsiteX71" fmla="*/ 8585817 w 12547487"/>
              <a:gd name="connsiteY71" fmla="*/ 528544 h 4609730"/>
              <a:gd name="connsiteX72" fmla="*/ 8597214 w 12547487"/>
              <a:gd name="connsiteY72" fmla="*/ 527540 h 4609730"/>
              <a:gd name="connsiteX73" fmla="*/ 8620277 w 12547487"/>
              <a:gd name="connsiteY73" fmla="*/ 529838 h 4609730"/>
              <a:gd name="connsiteX74" fmla="*/ 8750279 w 12547487"/>
              <a:gd name="connsiteY74" fmla="*/ 514355 h 4609730"/>
              <a:gd name="connsiteX75" fmla="*/ 8770952 w 12547487"/>
              <a:gd name="connsiteY75" fmla="*/ 531568 h 4609730"/>
              <a:gd name="connsiteX76" fmla="*/ 8776056 w 12547487"/>
              <a:gd name="connsiteY76" fmla="*/ 533522 h 4609730"/>
              <a:gd name="connsiteX77" fmla="*/ 8777497 w 12547487"/>
              <a:gd name="connsiteY77" fmla="*/ 532217 h 4609730"/>
              <a:gd name="connsiteX78" fmla="*/ 8801322 w 12547487"/>
              <a:gd name="connsiteY78" fmla="*/ 525101 h 4609730"/>
              <a:gd name="connsiteX79" fmla="*/ 8851058 w 12547487"/>
              <a:gd name="connsiteY79" fmla="*/ 487661 h 4609730"/>
              <a:gd name="connsiteX80" fmla="*/ 8911397 w 12547487"/>
              <a:gd name="connsiteY80" fmla="*/ 440878 h 4609730"/>
              <a:gd name="connsiteX81" fmla="*/ 8960165 w 12547487"/>
              <a:gd name="connsiteY81" fmla="*/ 426167 h 4609730"/>
              <a:gd name="connsiteX82" fmla="*/ 9074520 w 12547487"/>
              <a:gd name="connsiteY82" fmla="*/ 372999 h 4609730"/>
              <a:gd name="connsiteX83" fmla="*/ 9149702 w 12547487"/>
              <a:gd name="connsiteY83" fmla="*/ 344823 h 4609730"/>
              <a:gd name="connsiteX84" fmla="*/ 9151735 w 12547487"/>
              <a:gd name="connsiteY84" fmla="*/ 343693 h 4609730"/>
              <a:gd name="connsiteX85" fmla="*/ 9168799 w 12547487"/>
              <a:gd name="connsiteY85" fmla="*/ 345774 h 4609730"/>
              <a:gd name="connsiteX86" fmla="*/ 9169610 w 12547487"/>
              <a:gd name="connsiteY86" fmla="*/ 354357 h 4609730"/>
              <a:gd name="connsiteX87" fmla="*/ 9184805 w 12547487"/>
              <a:gd name="connsiteY87" fmla="*/ 358617 h 4609730"/>
              <a:gd name="connsiteX88" fmla="*/ 9212783 w 12547487"/>
              <a:gd name="connsiteY88" fmla="*/ 351552 h 4609730"/>
              <a:gd name="connsiteX89" fmla="*/ 9223893 w 12547487"/>
              <a:gd name="connsiteY89" fmla="*/ 353846 h 4609730"/>
              <a:gd name="connsiteX90" fmla="*/ 9227770 w 12547487"/>
              <a:gd name="connsiteY90" fmla="*/ 352887 h 4609730"/>
              <a:gd name="connsiteX91" fmla="*/ 9237095 w 12547487"/>
              <a:gd name="connsiteY91" fmla="*/ 351656 h 4609730"/>
              <a:gd name="connsiteX92" fmla="*/ 9235111 w 12547487"/>
              <a:gd name="connsiteY92" fmla="*/ 346483 h 4609730"/>
              <a:gd name="connsiteX93" fmla="*/ 9280504 w 12547487"/>
              <a:gd name="connsiteY93" fmla="*/ 320358 h 4609730"/>
              <a:gd name="connsiteX94" fmla="*/ 9328601 w 12547487"/>
              <a:gd name="connsiteY94" fmla="*/ 306436 h 4609730"/>
              <a:gd name="connsiteX95" fmla="*/ 9372019 w 12547487"/>
              <a:gd name="connsiteY95" fmla="*/ 272078 h 4609730"/>
              <a:gd name="connsiteX96" fmla="*/ 9452545 w 12547487"/>
              <a:gd name="connsiteY96" fmla="*/ 241860 h 4609730"/>
              <a:gd name="connsiteX97" fmla="*/ 9518291 w 12547487"/>
              <a:gd name="connsiteY97" fmla="*/ 210633 h 4609730"/>
              <a:gd name="connsiteX98" fmla="*/ 9601653 w 12547487"/>
              <a:gd name="connsiteY98" fmla="*/ 194064 h 4609730"/>
              <a:gd name="connsiteX99" fmla="*/ 9756909 w 12547487"/>
              <a:gd name="connsiteY99" fmla="*/ 193391 h 4609730"/>
              <a:gd name="connsiteX100" fmla="*/ 9880369 w 12547487"/>
              <a:gd name="connsiteY100" fmla="*/ 231894 h 4609730"/>
              <a:gd name="connsiteX101" fmla="*/ 9974881 w 12547487"/>
              <a:gd name="connsiteY101" fmla="*/ 256550 h 4609730"/>
              <a:gd name="connsiteX102" fmla="*/ 10025323 w 12547487"/>
              <a:gd name="connsiteY102" fmla="*/ 256596 h 4609730"/>
              <a:gd name="connsiteX103" fmla="*/ 10125155 w 12547487"/>
              <a:gd name="connsiteY103" fmla="*/ 257669 h 4609730"/>
              <a:gd name="connsiteX104" fmla="*/ 10175673 w 12547487"/>
              <a:gd name="connsiteY104" fmla="*/ 229584 h 4609730"/>
              <a:gd name="connsiteX105" fmla="*/ 10234385 w 12547487"/>
              <a:gd name="connsiteY105" fmla="*/ 221010 h 4609730"/>
              <a:gd name="connsiteX106" fmla="*/ 10249898 w 12547487"/>
              <a:gd name="connsiteY106" fmla="*/ 238521 h 4609730"/>
              <a:gd name="connsiteX107" fmla="*/ 10312094 w 12547487"/>
              <a:gd name="connsiteY107" fmla="*/ 223019 h 4609730"/>
              <a:gd name="connsiteX108" fmla="*/ 10406238 w 12547487"/>
              <a:gd name="connsiteY108" fmla="*/ 197367 h 4609730"/>
              <a:gd name="connsiteX109" fmla="*/ 10461019 w 12547487"/>
              <a:gd name="connsiteY109" fmla="*/ 187607 h 4609730"/>
              <a:gd name="connsiteX110" fmla="*/ 10610128 w 12547487"/>
              <a:gd name="connsiteY110" fmla="*/ 155478 h 4609730"/>
              <a:gd name="connsiteX111" fmla="*/ 10759076 w 12547487"/>
              <a:gd name="connsiteY111" fmla="*/ 119129 h 4609730"/>
              <a:gd name="connsiteX112" fmla="*/ 10845042 w 12547487"/>
              <a:gd name="connsiteY112" fmla="*/ 74065 h 4609730"/>
              <a:gd name="connsiteX113" fmla="*/ 10967723 w 12547487"/>
              <a:gd name="connsiteY113" fmla="*/ 46727 h 4609730"/>
              <a:gd name="connsiteX114" fmla="*/ 10987923 w 12547487"/>
              <a:gd name="connsiteY114" fmla="*/ 38704 h 4609730"/>
              <a:gd name="connsiteX115" fmla="*/ 11017061 w 12547487"/>
              <a:gd name="connsiteY115" fmla="*/ 38489 h 4609730"/>
              <a:gd name="connsiteX116" fmla="*/ 11133965 w 12547487"/>
              <a:gd name="connsiteY116" fmla="*/ 38707 h 4609730"/>
              <a:gd name="connsiteX117" fmla="*/ 11227034 w 12547487"/>
              <a:gd name="connsiteY117" fmla="*/ 48621 h 4609730"/>
              <a:gd name="connsiteX118" fmla="*/ 11381469 w 12547487"/>
              <a:gd name="connsiteY118" fmla="*/ 47048 h 4609730"/>
              <a:gd name="connsiteX119" fmla="*/ 11525790 w 12547487"/>
              <a:gd name="connsiteY119" fmla="*/ 92054 h 4609730"/>
              <a:gd name="connsiteX120" fmla="*/ 11637767 w 12547487"/>
              <a:gd name="connsiteY120" fmla="*/ 122688 h 4609730"/>
              <a:gd name="connsiteX121" fmla="*/ 11708024 w 12547487"/>
              <a:gd name="connsiteY121" fmla="*/ 116533 h 4609730"/>
              <a:gd name="connsiteX122" fmla="*/ 11801763 w 12547487"/>
              <a:gd name="connsiteY122" fmla="*/ 117985 h 4609730"/>
              <a:gd name="connsiteX123" fmla="*/ 11948668 w 12547487"/>
              <a:gd name="connsiteY123" fmla="*/ 55392 h 4609730"/>
              <a:gd name="connsiteX124" fmla="*/ 12059612 w 12547487"/>
              <a:gd name="connsiteY124" fmla="*/ 553 h 4609730"/>
              <a:gd name="connsiteX125" fmla="*/ 12090585 w 12547487"/>
              <a:gd name="connsiteY125" fmla="*/ 689 h 4609730"/>
              <a:gd name="connsiteX126" fmla="*/ 12115558 w 12547487"/>
              <a:gd name="connsiteY126" fmla="*/ 0 h 4609730"/>
              <a:gd name="connsiteX127" fmla="*/ 12547487 w 12547487"/>
              <a:gd name="connsiteY127" fmla="*/ 1880654 h 4609730"/>
              <a:gd name="connsiteX128" fmla="*/ 664852 w 12547487"/>
              <a:gd name="connsiteY128" fmla="*/ 4609730 h 4609730"/>
              <a:gd name="connsiteX129" fmla="*/ 0 w 12547487"/>
              <a:gd name="connsiteY129" fmla="*/ 1714905 h 4609730"/>
              <a:gd name="connsiteX130" fmla="*/ 8160 w 12547487"/>
              <a:gd name="connsiteY130" fmla="*/ 1717140 h 4609730"/>
              <a:gd name="connsiteX131" fmla="*/ 62595 w 12547487"/>
              <a:gd name="connsiteY131" fmla="*/ 1734714 h 4609730"/>
              <a:gd name="connsiteX132" fmla="*/ 191892 w 12547487"/>
              <a:gd name="connsiteY132" fmla="*/ 1725794 h 4609730"/>
              <a:gd name="connsiteX133" fmla="*/ 238860 w 12547487"/>
              <a:gd name="connsiteY133" fmla="*/ 1702169 h 4609730"/>
              <a:gd name="connsiteX134" fmla="*/ 329365 w 12547487"/>
              <a:gd name="connsiteY134" fmla="*/ 1660633 h 4609730"/>
              <a:gd name="connsiteX135" fmla="*/ 396208 w 12547487"/>
              <a:gd name="connsiteY135" fmla="*/ 1588889 h 4609730"/>
              <a:gd name="connsiteX136" fmla="*/ 480537 w 12547487"/>
              <a:gd name="connsiteY136" fmla="*/ 1530535 h 4609730"/>
              <a:gd name="connsiteX137" fmla="*/ 493078 w 12547487"/>
              <a:gd name="connsiteY137" fmla="*/ 1531413 h 4609730"/>
              <a:gd name="connsiteX138" fmla="*/ 540222 w 12547487"/>
              <a:gd name="connsiteY138" fmla="*/ 1496202 h 4609730"/>
              <a:gd name="connsiteX139" fmla="*/ 674083 w 12547487"/>
              <a:gd name="connsiteY139" fmla="*/ 1398944 h 4609730"/>
              <a:gd name="connsiteX140" fmla="*/ 749648 w 12547487"/>
              <a:gd name="connsiteY140" fmla="*/ 1302435 h 4609730"/>
              <a:gd name="connsiteX141" fmla="*/ 795249 w 12547487"/>
              <a:gd name="connsiteY141" fmla="*/ 1251068 h 4609730"/>
              <a:gd name="connsiteX142" fmla="*/ 862097 w 12547487"/>
              <a:gd name="connsiteY142" fmla="*/ 1220007 h 4609730"/>
              <a:gd name="connsiteX143" fmla="*/ 877569 w 12547487"/>
              <a:gd name="connsiteY143" fmla="*/ 1223011 h 4609730"/>
              <a:gd name="connsiteX144" fmla="*/ 883467 w 12547487"/>
              <a:gd name="connsiteY144" fmla="*/ 1220174 h 4609730"/>
              <a:gd name="connsiteX145" fmla="*/ 884185 w 12547487"/>
              <a:gd name="connsiteY145" fmla="*/ 1220424 h 4609730"/>
              <a:gd name="connsiteX146" fmla="*/ 885322 w 12547487"/>
              <a:gd name="connsiteY146" fmla="*/ 1219281 h 4609730"/>
              <a:gd name="connsiteX147" fmla="*/ 898394 w 12547487"/>
              <a:gd name="connsiteY147" fmla="*/ 1212995 h 4609730"/>
              <a:gd name="connsiteX148" fmla="*/ 929382 w 12547487"/>
              <a:gd name="connsiteY148" fmla="*/ 1210940 h 4609730"/>
              <a:gd name="connsiteX149" fmla="*/ 947390 w 12547487"/>
              <a:gd name="connsiteY149" fmla="*/ 1206207 h 4609730"/>
              <a:gd name="connsiteX150" fmla="*/ 1002063 w 12547487"/>
              <a:gd name="connsiteY150" fmla="*/ 1161717 h 4609730"/>
              <a:gd name="connsiteX151" fmla="*/ 1054722 w 12547487"/>
              <a:gd name="connsiteY151" fmla="*/ 1133875 h 4609730"/>
              <a:gd name="connsiteX152" fmla="*/ 1123316 w 12547487"/>
              <a:gd name="connsiteY152" fmla="*/ 1104293 h 4609730"/>
              <a:gd name="connsiteX153" fmla="*/ 1201636 w 12547487"/>
              <a:gd name="connsiteY153" fmla="*/ 1106918 h 4609730"/>
              <a:gd name="connsiteX154" fmla="*/ 1197346 w 12547487"/>
              <a:gd name="connsiteY154" fmla="*/ 1104046 h 4609730"/>
              <a:gd name="connsiteX0" fmla="*/ 1197346 w 12547487"/>
              <a:gd name="connsiteY0" fmla="*/ 1104046 h 4609730"/>
              <a:gd name="connsiteX1" fmla="*/ 1473843 w 12547487"/>
              <a:gd name="connsiteY1" fmla="*/ 1066799 h 4609730"/>
              <a:gd name="connsiteX2" fmla="*/ 2461080 w 12547487"/>
              <a:gd name="connsiteY2" fmla="*/ 1069442 h 4609730"/>
              <a:gd name="connsiteX3" fmla="*/ 2480769 w 12547487"/>
              <a:gd name="connsiteY3" fmla="*/ 1082624 h 4609730"/>
              <a:gd name="connsiteX4" fmla="*/ 2513615 w 12547487"/>
              <a:gd name="connsiteY4" fmla="*/ 1079209 h 4609730"/>
              <a:gd name="connsiteX5" fmla="*/ 2883110 w 12547487"/>
              <a:gd name="connsiteY5" fmla="*/ 1082703 h 4609730"/>
              <a:gd name="connsiteX6" fmla="*/ 3067466 w 12547487"/>
              <a:gd name="connsiteY6" fmla="*/ 1017777 h 4609730"/>
              <a:gd name="connsiteX7" fmla="*/ 3142515 w 12547487"/>
              <a:gd name="connsiteY7" fmla="*/ 1004553 h 4609730"/>
              <a:gd name="connsiteX8" fmla="*/ 3153472 w 12547487"/>
              <a:gd name="connsiteY8" fmla="*/ 1011470 h 4609730"/>
              <a:gd name="connsiteX9" fmla="*/ 3256916 w 12547487"/>
              <a:gd name="connsiteY9" fmla="*/ 958732 h 4609730"/>
              <a:gd name="connsiteX10" fmla="*/ 3409231 w 12547487"/>
              <a:gd name="connsiteY10" fmla="*/ 951564 h 4609730"/>
              <a:gd name="connsiteX11" fmla="*/ 3524347 w 12547487"/>
              <a:gd name="connsiteY11" fmla="*/ 957376 h 4609730"/>
              <a:gd name="connsiteX12" fmla="*/ 3588810 w 12547487"/>
              <a:gd name="connsiteY12" fmla="*/ 955789 h 4609730"/>
              <a:gd name="connsiteX13" fmla="*/ 3635816 w 12547487"/>
              <a:gd name="connsiteY13" fmla="*/ 960010 h 4609730"/>
              <a:gd name="connsiteX14" fmla="*/ 3754941 w 12547487"/>
              <a:gd name="connsiteY14" fmla="*/ 941825 h 4609730"/>
              <a:gd name="connsiteX15" fmla="*/ 3952184 w 12547487"/>
              <a:gd name="connsiteY15" fmla="*/ 899594 h 4609730"/>
              <a:gd name="connsiteX16" fmla="*/ 4101714 w 12547487"/>
              <a:gd name="connsiteY16" fmla="*/ 917531 h 4609730"/>
              <a:gd name="connsiteX17" fmla="*/ 4177560 w 12547487"/>
              <a:gd name="connsiteY17" fmla="*/ 878696 h 4609730"/>
              <a:gd name="connsiteX18" fmla="*/ 4269581 w 12547487"/>
              <a:gd name="connsiteY18" fmla="*/ 877016 h 4609730"/>
              <a:gd name="connsiteX19" fmla="*/ 4619969 w 12547487"/>
              <a:gd name="connsiteY19" fmla="*/ 798815 h 4609730"/>
              <a:gd name="connsiteX20" fmla="*/ 4808566 w 12547487"/>
              <a:gd name="connsiteY20" fmla="*/ 781686 h 4609730"/>
              <a:gd name="connsiteX21" fmla="*/ 4875311 w 12547487"/>
              <a:gd name="connsiteY21" fmla="*/ 729496 h 4609730"/>
              <a:gd name="connsiteX22" fmla="*/ 4875123 w 12547487"/>
              <a:gd name="connsiteY22" fmla="*/ 726137 h 4609730"/>
              <a:gd name="connsiteX23" fmla="*/ 4879961 w 12547487"/>
              <a:gd name="connsiteY23" fmla="*/ 724303 h 4609730"/>
              <a:gd name="connsiteX24" fmla="*/ 4884283 w 12547487"/>
              <a:gd name="connsiteY24" fmla="*/ 726177 h 4609730"/>
              <a:gd name="connsiteX25" fmla="*/ 4890066 w 12547487"/>
              <a:gd name="connsiteY25" fmla="*/ 724037 h 4609730"/>
              <a:gd name="connsiteX26" fmla="*/ 4905872 w 12547487"/>
              <a:gd name="connsiteY26" fmla="*/ 719096 h 4609730"/>
              <a:gd name="connsiteX27" fmla="*/ 4911186 w 12547487"/>
              <a:gd name="connsiteY27" fmla="*/ 711907 h 4609730"/>
              <a:gd name="connsiteX28" fmla="*/ 4991897 w 12547487"/>
              <a:gd name="connsiteY28" fmla="*/ 697771 h 4609730"/>
              <a:gd name="connsiteX29" fmla="*/ 5024303 w 12547487"/>
              <a:gd name="connsiteY29" fmla="*/ 701951 h 4609730"/>
              <a:gd name="connsiteX30" fmla="*/ 5084207 w 12547487"/>
              <a:gd name="connsiteY30" fmla="*/ 682157 h 4609730"/>
              <a:gd name="connsiteX31" fmla="*/ 5184351 w 12547487"/>
              <a:gd name="connsiteY31" fmla="*/ 683463 h 4609730"/>
              <a:gd name="connsiteX32" fmla="*/ 5321507 w 12547487"/>
              <a:gd name="connsiteY32" fmla="*/ 719959 h 4609730"/>
              <a:gd name="connsiteX33" fmla="*/ 5391160 w 12547487"/>
              <a:gd name="connsiteY33" fmla="*/ 750959 h 4609730"/>
              <a:gd name="connsiteX34" fmla="*/ 5487125 w 12547487"/>
              <a:gd name="connsiteY34" fmla="*/ 772309 h 4609730"/>
              <a:gd name="connsiteX35" fmla="*/ 5643542 w 12547487"/>
              <a:gd name="connsiteY35" fmla="*/ 765979 h 4609730"/>
              <a:gd name="connsiteX36" fmla="*/ 5706451 w 12547487"/>
              <a:gd name="connsiteY36" fmla="*/ 766820 h 4609730"/>
              <a:gd name="connsiteX37" fmla="*/ 5762858 w 12547487"/>
              <a:gd name="connsiteY37" fmla="*/ 755247 h 4609730"/>
              <a:gd name="connsiteX38" fmla="*/ 5767471 w 12547487"/>
              <a:gd name="connsiteY38" fmla="*/ 796958 h 4609730"/>
              <a:gd name="connsiteX39" fmla="*/ 5824432 w 12547487"/>
              <a:gd name="connsiteY39" fmla="*/ 807810 h 4609730"/>
              <a:gd name="connsiteX40" fmla="*/ 5891463 w 12547487"/>
              <a:gd name="connsiteY40" fmla="*/ 836999 h 4609730"/>
              <a:gd name="connsiteX41" fmla="*/ 6056609 w 12547487"/>
              <a:gd name="connsiteY41" fmla="*/ 867466 h 4609730"/>
              <a:gd name="connsiteX42" fmla="*/ 6083954 w 12547487"/>
              <a:gd name="connsiteY42" fmla="*/ 886737 h 4609730"/>
              <a:gd name="connsiteX43" fmla="*/ 6123446 w 12547487"/>
              <a:gd name="connsiteY43" fmla="*/ 906272 h 4609730"/>
              <a:gd name="connsiteX44" fmla="*/ 6279213 w 12547487"/>
              <a:gd name="connsiteY44" fmla="*/ 941922 h 4609730"/>
              <a:gd name="connsiteX45" fmla="*/ 6417146 w 12547487"/>
              <a:gd name="connsiteY45" fmla="*/ 928318 h 4609730"/>
              <a:gd name="connsiteX46" fmla="*/ 6634850 w 12547487"/>
              <a:gd name="connsiteY46" fmla="*/ 900508 h 4609730"/>
              <a:gd name="connsiteX47" fmla="*/ 6671363 w 12547487"/>
              <a:gd name="connsiteY47" fmla="*/ 894080 h 4609730"/>
              <a:gd name="connsiteX48" fmla="*/ 6703400 w 12547487"/>
              <a:gd name="connsiteY48" fmla="*/ 902889 h 4609730"/>
              <a:gd name="connsiteX49" fmla="*/ 6711400 w 12547487"/>
              <a:gd name="connsiteY49" fmla="*/ 917430 h 4609730"/>
              <a:gd name="connsiteX50" fmla="*/ 6731586 w 12547487"/>
              <a:gd name="connsiteY50" fmla="*/ 916196 h 4609730"/>
              <a:gd name="connsiteX51" fmla="*/ 6737090 w 12547487"/>
              <a:gd name="connsiteY51" fmla="*/ 918862 h 4609730"/>
              <a:gd name="connsiteX52" fmla="*/ 6832245 w 12547487"/>
              <a:gd name="connsiteY52" fmla="*/ 882994 h 4609730"/>
              <a:gd name="connsiteX53" fmla="*/ 6913429 w 12547487"/>
              <a:gd name="connsiteY53" fmla="*/ 884954 h 4609730"/>
              <a:gd name="connsiteX54" fmla="*/ 7216421 w 12547487"/>
              <a:gd name="connsiteY54" fmla="*/ 796969 h 4609730"/>
              <a:gd name="connsiteX55" fmla="*/ 7376080 w 12547487"/>
              <a:gd name="connsiteY55" fmla="*/ 746472 h 4609730"/>
              <a:gd name="connsiteX56" fmla="*/ 7625639 w 12547487"/>
              <a:gd name="connsiteY56" fmla="*/ 716373 h 4609730"/>
              <a:gd name="connsiteX57" fmla="*/ 7756911 w 12547487"/>
              <a:gd name="connsiteY57" fmla="*/ 650604 h 4609730"/>
              <a:gd name="connsiteX58" fmla="*/ 7868519 w 12547487"/>
              <a:gd name="connsiteY58" fmla="*/ 616503 h 4609730"/>
              <a:gd name="connsiteX59" fmla="*/ 7872351 w 12547487"/>
              <a:gd name="connsiteY59" fmla="*/ 607157 h 4609730"/>
              <a:gd name="connsiteX60" fmla="*/ 7889820 w 12547487"/>
              <a:gd name="connsiteY60" fmla="*/ 599187 h 4609730"/>
              <a:gd name="connsiteX61" fmla="*/ 7989035 w 12547487"/>
              <a:gd name="connsiteY61" fmla="*/ 585180 h 4609730"/>
              <a:gd name="connsiteX62" fmla="*/ 8078927 w 12547487"/>
              <a:gd name="connsiteY62" fmla="*/ 574018 h 4609730"/>
              <a:gd name="connsiteX63" fmla="*/ 8171367 w 12547487"/>
              <a:gd name="connsiteY63" fmla="*/ 587956 h 4609730"/>
              <a:gd name="connsiteX64" fmla="*/ 8182680 w 12547487"/>
              <a:gd name="connsiteY64" fmla="*/ 584528 h 4609730"/>
              <a:gd name="connsiteX65" fmla="*/ 8183080 w 12547487"/>
              <a:gd name="connsiteY65" fmla="*/ 585096 h 4609730"/>
              <a:gd name="connsiteX66" fmla="*/ 8195361 w 12547487"/>
              <a:gd name="connsiteY66" fmla="*/ 582747 h 4609730"/>
              <a:gd name="connsiteX67" fmla="*/ 8203309 w 12547487"/>
              <a:gd name="connsiteY67" fmla="*/ 578279 h 4609730"/>
              <a:gd name="connsiteX68" fmla="*/ 8291217 w 12547487"/>
              <a:gd name="connsiteY68" fmla="*/ 567936 h 4609730"/>
              <a:gd name="connsiteX69" fmla="*/ 8397600 w 12547487"/>
              <a:gd name="connsiteY69" fmla="*/ 573764 h 4609730"/>
              <a:gd name="connsiteX70" fmla="*/ 8585817 w 12547487"/>
              <a:gd name="connsiteY70" fmla="*/ 528544 h 4609730"/>
              <a:gd name="connsiteX71" fmla="*/ 8597214 w 12547487"/>
              <a:gd name="connsiteY71" fmla="*/ 527540 h 4609730"/>
              <a:gd name="connsiteX72" fmla="*/ 8620277 w 12547487"/>
              <a:gd name="connsiteY72" fmla="*/ 529838 h 4609730"/>
              <a:gd name="connsiteX73" fmla="*/ 8750279 w 12547487"/>
              <a:gd name="connsiteY73" fmla="*/ 514355 h 4609730"/>
              <a:gd name="connsiteX74" fmla="*/ 8770952 w 12547487"/>
              <a:gd name="connsiteY74" fmla="*/ 531568 h 4609730"/>
              <a:gd name="connsiteX75" fmla="*/ 8776056 w 12547487"/>
              <a:gd name="connsiteY75" fmla="*/ 533522 h 4609730"/>
              <a:gd name="connsiteX76" fmla="*/ 8777497 w 12547487"/>
              <a:gd name="connsiteY76" fmla="*/ 532217 h 4609730"/>
              <a:gd name="connsiteX77" fmla="*/ 8801322 w 12547487"/>
              <a:gd name="connsiteY77" fmla="*/ 525101 h 4609730"/>
              <a:gd name="connsiteX78" fmla="*/ 8851058 w 12547487"/>
              <a:gd name="connsiteY78" fmla="*/ 487661 h 4609730"/>
              <a:gd name="connsiteX79" fmla="*/ 8911397 w 12547487"/>
              <a:gd name="connsiteY79" fmla="*/ 440878 h 4609730"/>
              <a:gd name="connsiteX80" fmla="*/ 8960165 w 12547487"/>
              <a:gd name="connsiteY80" fmla="*/ 426167 h 4609730"/>
              <a:gd name="connsiteX81" fmla="*/ 9074520 w 12547487"/>
              <a:gd name="connsiteY81" fmla="*/ 372999 h 4609730"/>
              <a:gd name="connsiteX82" fmla="*/ 9149702 w 12547487"/>
              <a:gd name="connsiteY82" fmla="*/ 344823 h 4609730"/>
              <a:gd name="connsiteX83" fmla="*/ 9151735 w 12547487"/>
              <a:gd name="connsiteY83" fmla="*/ 343693 h 4609730"/>
              <a:gd name="connsiteX84" fmla="*/ 9168799 w 12547487"/>
              <a:gd name="connsiteY84" fmla="*/ 345774 h 4609730"/>
              <a:gd name="connsiteX85" fmla="*/ 9169610 w 12547487"/>
              <a:gd name="connsiteY85" fmla="*/ 354357 h 4609730"/>
              <a:gd name="connsiteX86" fmla="*/ 9184805 w 12547487"/>
              <a:gd name="connsiteY86" fmla="*/ 358617 h 4609730"/>
              <a:gd name="connsiteX87" fmla="*/ 9212783 w 12547487"/>
              <a:gd name="connsiteY87" fmla="*/ 351552 h 4609730"/>
              <a:gd name="connsiteX88" fmla="*/ 9223893 w 12547487"/>
              <a:gd name="connsiteY88" fmla="*/ 353846 h 4609730"/>
              <a:gd name="connsiteX89" fmla="*/ 9227770 w 12547487"/>
              <a:gd name="connsiteY89" fmla="*/ 352887 h 4609730"/>
              <a:gd name="connsiteX90" fmla="*/ 9237095 w 12547487"/>
              <a:gd name="connsiteY90" fmla="*/ 351656 h 4609730"/>
              <a:gd name="connsiteX91" fmla="*/ 9235111 w 12547487"/>
              <a:gd name="connsiteY91" fmla="*/ 346483 h 4609730"/>
              <a:gd name="connsiteX92" fmla="*/ 9280504 w 12547487"/>
              <a:gd name="connsiteY92" fmla="*/ 320358 h 4609730"/>
              <a:gd name="connsiteX93" fmla="*/ 9328601 w 12547487"/>
              <a:gd name="connsiteY93" fmla="*/ 306436 h 4609730"/>
              <a:gd name="connsiteX94" fmla="*/ 9372019 w 12547487"/>
              <a:gd name="connsiteY94" fmla="*/ 272078 h 4609730"/>
              <a:gd name="connsiteX95" fmla="*/ 9452545 w 12547487"/>
              <a:gd name="connsiteY95" fmla="*/ 241860 h 4609730"/>
              <a:gd name="connsiteX96" fmla="*/ 9518291 w 12547487"/>
              <a:gd name="connsiteY96" fmla="*/ 210633 h 4609730"/>
              <a:gd name="connsiteX97" fmla="*/ 9601653 w 12547487"/>
              <a:gd name="connsiteY97" fmla="*/ 194064 h 4609730"/>
              <a:gd name="connsiteX98" fmla="*/ 9756909 w 12547487"/>
              <a:gd name="connsiteY98" fmla="*/ 193391 h 4609730"/>
              <a:gd name="connsiteX99" fmla="*/ 9880369 w 12547487"/>
              <a:gd name="connsiteY99" fmla="*/ 231894 h 4609730"/>
              <a:gd name="connsiteX100" fmla="*/ 9974881 w 12547487"/>
              <a:gd name="connsiteY100" fmla="*/ 256550 h 4609730"/>
              <a:gd name="connsiteX101" fmla="*/ 10025323 w 12547487"/>
              <a:gd name="connsiteY101" fmla="*/ 256596 h 4609730"/>
              <a:gd name="connsiteX102" fmla="*/ 10125155 w 12547487"/>
              <a:gd name="connsiteY102" fmla="*/ 257669 h 4609730"/>
              <a:gd name="connsiteX103" fmla="*/ 10175673 w 12547487"/>
              <a:gd name="connsiteY103" fmla="*/ 229584 h 4609730"/>
              <a:gd name="connsiteX104" fmla="*/ 10234385 w 12547487"/>
              <a:gd name="connsiteY104" fmla="*/ 221010 h 4609730"/>
              <a:gd name="connsiteX105" fmla="*/ 10249898 w 12547487"/>
              <a:gd name="connsiteY105" fmla="*/ 238521 h 4609730"/>
              <a:gd name="connsiteX106" fmla="*/ 10312094 w 12547487"/>
              <a:gd name="connsiteY106" fmla="*/ 223019 h 4609730"/>
              <a:gd name="connsiteX107" fmla="*/ 10406238 w 12547487"/>
              <a:gd name="connsiteY107" fmla="*/ 197367 h 4609730"/>
              <a:gd name="connsiteX108" fmla="*/ 10461019 w 12547487"/>
              <a:gd name="connsiteY108" fmla="*/ 187607 h 4609730"/>
              <a:gd name="connsiteX109" fmla="*/ 10610128 w 12547487"/>
              <a:gd name="connsiteY109" fmla="*/ 155478 h 4609730"/>
              <a:gd name="connsiteX110" fmla="*/ 10759076 w 12547487"/>
              <a:gd name="connsiteY110" fmla="*/ 119129 h 4609730"/>
              <a:gd name="connsiteX111" fmla="*/ 10845042 w 12547487"/>
              <a:gd name="connsiteY111" fmla="*/ 74065 h 4609730"/>
              <a:gd name="connsiteX112" fmla="*/ 10967723 w 12547487"/>
              <a:gd name="connsiteY112" fmla="*/ 46727 h 4609730"/>
              <a:gd name="connsiteX113" fmla="*/ 10987923 w 12547487"/>
              <a:gd name="connsiteY113" fmla="*/ 38704 h 4609730"/>
              <a:gd name="connsiteX114" fmla="*/ 11017061 w 12547487"/>
              <a:gd name="connsiteY114" fmla="*/ 38489 h 4609730"/>
              <a:gd name="connsiteX115" fmla="*/ 11133965 w 12547487"/>
              <a:gd name="connsiteY115" fmla="*/ 38707 h 4609730"/>
              <a:gd name="connsiteX116" fmla="*/ 11227034 w 12547487"/>
              <a:gd name="connsiteY116" fmla="*/ 48621 h 4609730"/>
              <a:gd name="connsiteX117" fmla="*/ 11381469 w 12547487"/>
              <a:gd name="connsiteY117" fmla="*/ 47048 h 4609730"/>
              <a:gd name="connsiteX118" fmla="*/ 11525790 w 12547487"/>
              <a:gd name="connsiteY118" fmla="*/ 92054 h 4609730"/>
              <a:gd name="connsiteX119" fmla="*/ 11637767 w 12547487"/>
              <a:gd name="connsiteY119" fmla="*/ 122688 h 4609730"/>
              <a:gd name="connsiteX120" fmla="*/ 11708024 w 12547487"/>
              <a:gd name="connsiteY120" fmla="*/ 116533 h 4609730"/>
              <a:gd name="connsiteX121" fmla="*/ 11801763 w 12547487"/>
              <a:gd name="connsiteY121" fmla="*/ 117985 h 4609730"/>
              <a:gd name="connsiteX122" fmla="*/ 11948668 w 12547487"/>
              <a:gd name="connsiteY122" fmla="*/ 55392 h 4609730"/>
              <a:gd name="connsiteX123" fmla="*/ 12059612 w 12547487"/>
              <a:gd name="connsiteY123" fmla="*/ 553 h 4609730"/>
              <a:gd name="connsiteX124" fmla="*/ 12090585 w 12547487"/>
              <a:gd name="connsiteY124" fmla="*/ 689 h 4609730"/>
              <a:gd name="connsiteX125" fmla="*/ 12115558 w 12547487"/>
              <a:gd name="connsiteY125" fmla="*/ 0 h 4609730"/>
              <a:gd name="connsiteX126" fmla="*/ 12547487 w 12547487"/>
              <a:gd name="connsiteY126" fmla="*/ 1880654 h 4609730"/>
              <a:gd name="connsiteX127" fmla="*/ 664852 w 12547487"/>
              <a:gd name="connsiteY127" fmla="*/ 4609730 h 4609730"/>
              <a:gd name="connsiteX128" fmla="*/ 0 w 12547487"/>
              <a:gd name="connsiteY128" fmla="*/ 1714905 h 4609730"/>
              <a:gd name="connsiteX129" fmla="*/ 8160 w 12547487"/>
              <a:gd name="connsiteY129" fmla="*/ 1717140 h 4609730"/>
              <a:gd name="connsiteX130" fmla="*/ 62595 w 12547487"/>
              <a:gd name="connsiteY130" fmla="*/ 1734714 h 4609730"/>
              <a:gd name="connsiteX131" fmla="*/ 191892 w 12547487"/>
              <a:gd name="connsiteY131" fmla="*/ 1725794 h 4609730"/>
              <a:gd name="connsiteX132" fmla="*/ 238860 w 12547487"/>
              <a:gd name="connsiteY132" fmla="*/ 1702169 h 4609730"/>
              <a:gd name="connsiteX133" fmla="*/ 329365 w 12547487"/>
              <a:gd name="connsiteY133" fmla="*/ 1660633 h 4609730"/>
              <a:gd name="connsiteX134" fmla="*/ 396208 w 12547487"/>
              <a:gd name="connsiteY134" fmla="*/ 1588889 h 4609730"/>
              <a:gd name="connsiteX135" fmla="*/ 480537 w 12547487"/>
              <a:gd name="connsiteY135" fmla="*/ 1530535 h 4609730"/>
              <a:gd name="connsiteX136" fmla="*/ 493078 w 12547487"/>
              <a:gd name="connsiteY136" fmla="*/ 1531413 h 4609730"/>
              <a:gd name="connsiteX137" fmla="*/ 540222 w 12547487"/>
              <a:gd name="connsiteY137" fmla="*/ 1496202 h 4609730"/>
              <a:gd name="connsiteX138" fmla="*/ 674083 w 12547487"/>
              <a:gd name="connsiteY138" fmla="*/ 1398944 h 4609730"/>
              <a:gd name="connsiteX139" fmla="*/ 749648 w 12547487"/>
              <a:gd name="connsiteY139" fmla="*/ 1302435 h 4609730"/>
              <a:gd name="connsiteX140" fmla="*/ 795249 w 12547487"/>
              <a:gd name="connsiteY140" fmla="*/ 1251068 h 4609730"/>
              <a:gd name="connsiteX141" fmla="*/ 862097 w 12547487"/>
              <a:gd name="connsiteY141" fmla="*/ 1220007 h 4609730"/>
              <a:gd name="connsiteX142" fmla="*/ 877569 w 12547487"/>
              <a:gd name="connsiteY142" fmla="*/ 1223011 h 4609730"/>
              <a:gd name="connsiteX143" fmla="*/ 883467 w 12547487"/>
              <a:gd name="connsiteY143" fmla="*/ 1220174 h 4609730"/>
              <a:gd name="connsiteX144" fmla="*/ 884185 w 12547487"/>
              <a:gd name="connsiteY144" fmla="*/ 1220424 h 4609730"/>
              <a:gd name="connsiteX145" fmla="*/ 885322 w 12547487"/>
              <a:gd name="connsiteY145" fmla="*/ 1219281 h 4609730"/>
              <a:gd name="connsiteX146" fmla="*/ 898394 w 12547487"/>
              <a:gd name="connsiteY146" fmla="*/ 1212995 h 4609730"/>
              <a:gd name="connsiteX147" fmla="*/ 929382 w 12547487"/>
              <a:gd name="connsiteY147" fmla="*/ 1210940 h 4609730"/>
              <a:gd name="connsiteX148" fmla="*/ 947390 w 12547487"/>
              <a:gd name="connsiteY148" fmla="*/ 1206207 h 4609730"/>
              <a:gd name="connsiteX149" fmla="*/ 1002063 w 12547487"/>
              <a:gd name="connsiteY149" fmla="*/ 1161717 h 4609730"/>
              <a:gd name="connsiteX150" fmla="*/ 1054722 w 12547487"/>
              <a:gd name="connsiteY150" fmla="*/ 1133875 h 4609730"/>
              <a:gd name="connsiteX151" fmla="*/ 1123316 w 12547487"/>
              <a:gd name="connsiteY151" fmla="*/ 1104293 h 4609730"/>
              <a:gd name="connsiteX152" fmla="*/ 1201636 w 12547487"/>
              <a:gd name="connsiteY152" fmla="*/ 1106918 h 4609730"/>
              <a:gd name="connsiteX153" fmla="*/ 1197346 w 12547487"/>
              <a:gd name="connsiteY153" fmla="*/ 1104046 h 4609730"/>
              <a:gd name="connsiteX0" fmla="*/ 1197346 w 12547487"/>
              <a:gd name="connsiteY0" fmla="*/ 1104046 h 4609730"/>
              <a:gd name="connsiteX1" fmla="*/ 2461080 w 12547487"/>
              <a:gd name="connsiteY1" fmla="*/ 1069442 h 4609730"/>
              <a:gd name="connsiteX2" fmla="*/ 2480769 w 12547487"/>
              <a:gd name="connsiteY2" fmla="*/ 1082624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01636 w 12547487"/>
              <a:gd name="connsiteY151" fmla="*/ 1106918 h 4609730"/>
              <a:gd name="connsiteX152" fmla="*/ 1197346 w 12547487"/>
              <a:gd name="connsiteY152" fmla="*/ 1104046 h 4609730"/>
              <a:gd name="connsiteX0" fmla="*/ 1374810 w 12547487"/>
              <a:gd name="connsiteY0" fmla="*/ 1167533 h 4609730"/>
              <a:gd name="connsiteX1" fmla="*/ 2461080 w 12547487"/>
              <a:gd name="connsiteY1" fmla="*/ 1069442 h 4609730"/>
              <a:gd name="connsiteX2" fmla="*/ 2480769 w 12547487"/>
              <a:gd name="connsiteY2" fmla="*/ 1082624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01636 w 12547487"/>
              <a:gd name="connsiteY151" fmla="*/ 1106918 h 4609730"/>
              <a:gd name="connsiteX152" fmla="*/ 1374810 w 12547487"/>
              <a:gd name="connsiteY152" fmla="*/ 1167533 h 4609730"/>
              <a:gd name="connsiteX0" fmla="*/ 1374810 w 12547487"/>
              <a:gd name="connsiteY0" fmla="*/ 1167533 h 4609730"/>
              <a:gd name="connsiteX1" fmla="*/ 2461080 w 12547487"/>
              <a:gd name="connsiteY1" fmla="*/ 1069442 h 4609730"/>
              <a:gd name="connsiteX2" fmla="*/ 2480769 w 12547487"/>
              <a:gd name="connsiteY2" fmla="*/ 1082624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374810 w 12547487"/>
              <a:gd name="connsiteY152" fmla="*/ 1167533 h 4609730"/>
              <a:gd name="connsiteX0" fmla="*/ 1770156 w 12547487"/>
              <a:gd name="connsiteY0" fmla="*/ 1084270 h 4609730"/>
              <a:gd name="connsiteX1" fmla="*/ 2461080 w 12547487"/>
              <a:gd name="connsiteY1" fmla="*/ 1069442 h 4609730"/>
              <a:gd name="connsiteX2" fmla="*/ 2480769 w 12547487"/>
              <a:gd name="connsiteY2" fmla="*/ 1082624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770156 w 12547487"/>
              <a:gd name="connsiteY152" fmla="*/ 1084270 h 4609730"/>
              <a:gd name="connsiteX0" fmla="*/ 1770156 w 12547487"/>
              <a:gd name="connsiteY0" fmla="*/ 1084270 h 4609730"/>
              <a:gd name="connsiteX1" fmla="*/ 2461080 w 12547487"/>
              <a:gd name="connsiteY1" fmla="*/ 1069442 h 4609730"/>
              <a:gd name="connsiteX2" fmla="*/ 2220745 w 12547487"/>
              <a:gd name="connsiteY2" fmla="*/ 1262916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220745 w 12547487"/>
              <a:gd name="connsiteY2" fmla="*/ 1262916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244958 w 12547487"/>
              <a:gd name="connsiteY151" fmla="*/ 1096969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23316 w 12547487"/>
              <a:gd name="connsiteY150" fmla="*/ 1104293 h 4609730"/>
              <a:gd name="connsiteX151" fmla="*/ 1470733 w 12547487"/>
              <a:gd name="connsiteY151" fmla="*/ 1030044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92672 w 12547487"/>
              <a:gd name="connsiteY150" fmla="*/ 1110972 h 4609730"/>
              <a:gd name="connsiteX151" fmla="*/ 1470733 w 12547487"/>
              <a:gd name="connsiteY151" fmla="*/ 1030044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192672 w 12547487"/>
              <a:gd name="connsiteY150" fmla="*/ 1110972 h 4609730"/>
              <a:gd name="connsiteX151" fmla="*/ 1413947 w 12547487"/>
              <a:gd name="connsiteY151" fmla="*/ 1110908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247130 w 12547487"/>
              <a:gd name="connsiteY150" fmla="*/ 1151215 h 4609730"/>
              <a:gd name="connsiteX151" fmla="*/ 1413947 w 12547487"/>
              <a:gd name="connsiteY151" fmla="*/ 1110908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247130 w 12547487"/>
              <a:gd name="connsiteY150" fmla="*/ 1151215 h 4609730"/>
              <a:gd name="connsiteX151" fmla="*/ 1413947 w 12547487"/>
              <a:gd name="connsiteY151" fmla="*/ 1110908 h 4609730"/>
              <a:gd name="connsiteX152" fmla="*/ 1770156 w 12547487"/>
              <a:gd name="connsiteY152" fmla="*/ 1084270 h 4609730"/>
              <a:gd name="connsiteX0" fmla="*/ 1770156 w 12547487"/>
              <a:gd name="connsiteY0" fmla="*/ 1084270 h 4609730"/>
              <a:gd name="connsiteX1" fmla="*/ 1941922 w 12547487"/>
              <a:gd name="connsiteY1" fmla="*/ 1105783 h 4609730"/>
              <a:gd name="connsiteX2" fmla="*/ 2139401 w 12547487"/>
              <a:gd name="connsiteY2" fmla="*/ 1138418 h 4609730"/>
              <a:gd name="connsiteX3" fmla="*/ 2513615 w 12547487"/>
              <a:gd name="connsiteY3" fmla="*/ 1079209 h 4609730"/>
              <a:gd name="connsiteX4" fmla="*/ 2883110 w 12547487"/>
              <a:gd name="connsiteY4" fmla="*/ 1082703 h 4609730"/>
              <a:gd name="connsiteX5" fmla="*/ 3067466 w 12547487"/>
              <a:gd name="connsiteY5" fmla="*/ 1017777 h 4609730"/>
              <a:gd name="connsiteX6" fmla="*/ 3142515 w 12547487"/>
              <a:gd name="connsiteY6" fmla="*/ 1004553 h 4609730"/>
              <a:gd name="connsiteX7" fmla="*/ 3153472 w 12547487"/>
              <a:gd name="connsiteY7" fmla="*/ 1011470 h 4609730"/>
              <a:gd name="connsiteX8" fmla="*/ 3256916 w 12547487"/>
              <a:gd name="connsiteY8" fmla="*/ 958732 h 4609730"/>
              <a:gd name="connsiteX9" fmla="*/ 3409231 w 12547487"/>
              <a:gd name="connsiteY9" fmla="*/ 951564 h 4609730"/>
              <a:gd name="connsiteX10" fmla="*/ 3524347 w 12547487"/>
              <a:gd name="connsiteY10" fmla="*/ 957376 h 4609730"/>
              <a:gd name="connsiteX11" fmla="*/ 3588810 w 12547487"/>
              <a:gd name="connsiteY11" fmla="*/ 955789 h 4609730"/>
              <a:gd name="connsiteX12" fmla="*/ 3635816 w 12547487"/>
              <a:gd name="connsiteY12" fmla="*/ 960010 h 4609730"/>
              <a:gd name="connsiteX13" fmla="*/ 3754941 w 12547487"/>
              <a:gd name="connsiteY13" fmla="*/ 941825 h 4609730"/>
              <a:gd name="connsiteX14" fmla="*/ 3952184 w 12547487"/>
              <a:gd name="connsiteY14" fmla="*/ 899594 h 4609730"/>
              <a:gd name="connsiteX15" fmla="*/ 4101714 w 12547487"/>
              <a:gd name="connsiteY15" fmla="*/ 917531 h 4609730"/>
              <a:gd name="connsiteX16" fmla="*/ 4177560 w 12547487"/>
              <a:gd name="connsiteY16" fmla="*/ 878696 h 4609730"/>
              <a:gd name="connsiteX17" fmla="*/ 4269581 w 12547487"/>
              <a:gd name="connsiteY17" fmla="*/ 877016 h 4609730"/>
              <a:gd name="connsiteX18" fmla="*/ 4619969 w 12547487"/>
              <a:gd name="connsiteY18" fmla="*/ 798815 h 4609730"/>
              <a:gd name="connsiteX19" fmla="*/ 4808566 w 12547487"/>
              <a:gd name="connsiteY19" fmla="*/ 781686 h 4609730"/>
              <a:gd name="connsiteX20" fmla="*/ 4875311 w 12547487"/>
              <a:gd name="connsiteY20" fmla="*/ 729496 h 4609730"/>
              <a:gd name="connsiteX21" fmla="*/ 4875123 w 12547487"/>
              <a:gd name="connsiteY21" fmla="*/ 726137 h 4609730"/>
              <a:gd name="connsiteX22" fmla="*/ 4879961 w 12547487"/>
              <a:gd name="connsiteY22" fmla="*/ 724303 h 4609730"/>
              <a:gd name="connsiteX23" fmla="*/ 4884283 w 12547487"/>
              <a:gd name="connsiteY23" fmla="*/ 726177 h 4609730"/>
              <a:gd name="connsiteX24" fmla="*/ 4890066 w 12547487"/>
              <a:gd name="connsiteY24" fmla="*/ 724037 h 4609730"/>
              <a:gd name="connsiteX25" fmla="*/ 4905872 w 12547487"/>
              <a:gd name="connsiteY25" fmla="*/ 719096 h 4609730"/>
              <a:gd name="connsiteX26" fmla="*/ 4911186 w 12547487"/>
              <a:gd name="connsiteY26" fmla="*/ 711907 h 4609730"/>
              <a:gd name="connsiteX27" fmla="*/ 4991897 w 12547487"/>
              <a:gd name="connsiteY27" fmla="*/ 697771 h 4609730"/>
              <a:gd name="connsiteX28" fmla="*/ 5024303 w 12547487"/>
              <a:gd name="connsiteY28" fmla="*/ 701951 h 4609730"/>
              <a:gd name="connsiteX29" fmla="*/ 5084207 w 12547487"/>
              <a:gd name="connsiteY29" fmla="*/ 682157 h 4609730"/>
              <a:gd name="connsiteX30" fmla="*/ 5184351 w 12547487"/>
              <a:gd name="connsiteY30" fmla="*/ 683463 h 4609730"/>
              <a:gd name="connsiteX31" fmla="*/ 5321507 w 12547487"/>
              <a:gd name="connsiteY31" fmla="*/ 719959 h 4609730"/>
              <a:gd name="connsiteX32" fmla="*/ 5391160 w 12547487"/>
              <a:gd name="connsiteY32" fmla="*/ 750959 h 4609730"/>
              <a:gd name="connsiteX33" fmla="*/ 5487125 w 12547487"/>
              <a:gd name="connsiteY33" fmla="*/ 772309 h 4609730"/>
              <a:gd name="connsiteX34" fmla="*/ 5643542 w 12547487"/>
              <a:gd name="connsiteY34" fmla="*/ 765979 h 4609730"/>
              <a:gd name="connsiteX35" fmla="*/ 5706451 w 12547487"/>
              <a:gd name="connsiteY35" fmla="*/ 766820 h 4609730"/>
              <a:gd name="connsiteX36" fmla="*/ 5762858 w 12547487"/>
              <a:gd name="connsiteY36" fmla="*/ 755247 h 4609730"/>
              <a:gd name="connsiteX37" fmla="*/ 5767471 w 12547487"/>
              <a:gd name="connsiteY37" fmla="*/ 796958 h 4609730"/>
              <a:gd name="connsiteX38" fmla="*/ 5824432 w 12547487"/>
              <a:gd name="connsiteY38" fmla="*/ 807810 h 4609730"/>
              <a:gd name="connsiteX39" fmla="*/ 5891463 w 12547487"/>
              <a:gd name="connsiteY39" fmla="*/ 836999 h 4609730"/>
              <a:gd name="connsiteX40" fmla="*/ 6056609 w 12547487"/>
              <a:gd name="connsiteY40" fmla="*/ 867466 h 4609730"/>
              <a:gd name="connsiteX41" fmla="*/ 6083954 w 12547487"/>
              <a:gd name="connsiteY41" fmla="*/ 886737 h 4609730"/>
              <a:gd name="connsiteX42" fmla="*/ 6123446 w 12547487"/>
              <a:gd name="connsiteY42" fmla="*/ 906272 h 4609730"/>
              <a:gd name="connsiteX43" fmla="*/ 6279213 w 12547487"/>
              <a:gd name="connsiteY43" fmla="*/ 941922 h 4609730"/>
              <a:gd name="connsiteX44" fmla="*/ 6417146 w 12547487"/>
              <a:gd name="connsiteY44" fmla="*/ 928318 h 4609730"/>
              <a:gd name="connsiteX45" fmla="*/ 6634850 w 12547487"/>
              <a:gd name="connsiteY45" fmla="*/ 900508 h 4609730"/>
              <a:gd name="connsiteX46" fmla="*/ 6671363 w 12547487"/>
              <a:gd name="connsiteY46" fmla="*/ 894080 h 4609730"/>
              <a:gd name="connsiteX47" fmla="*/ 6703400 w 12547487"/>
              <a:gd name="connsiteY47" fmla="*/ 902889 h 4609730"/>
              <a:gd name="connsiteX48" fmla="*/ 6711400 w 12547487"/>
              <a:gd name="connsiteY48" fmla="*/ 917430 h 4609730"/>
              <a:gd name="connsiteX49" fmla="*/ 6731586 w 12547487"/>
              <a:gd name="connsiteY49" fmla="*/ 916196 h 4609730"/>
              <a:gd name="connsiteX50" fmla="*/ 6737090 w 12547487"/>
              <a:gd name="connsiteY50" fmla="*/ 918862 h 4609730"/>
              <a:gd name="connsiteX51" fmla="*/ 6832245 w 12547487"/>
              <a:gd name="connsiteY51" fmla="*/ 882994 h 4609730"/>
              <a:gd name="connsiteX52" fmla="*/ 6913429 w 12547487"/>
              <a:gd name="connsiteY52" fmla="*/ 884954 h 4609730"/>
              <a:gd name="connsiteX53" fmla="*/ 7216421 w 12547487"/>
              <a:gd name="connsiteY53" fmla="*/ 796969 h 4609730"/>
              <a:gd name="connsiteX54" fmla="*/ 7376080 w 12547487"/>
              <a:gd name="connsiteY54" fmla="*/ 746472 h 4609730"/>
              <a:gd name="connsiteX55" fmla="*/ 7625639 w 12547487"/>
              <a:gd name="connsiteY55" fmla="*/ 716373 h 4609730"/>
              <a:gd name="connsiteX56" fmla="*/ 7756911 w 12547487"/>
              <a:gd name="connsiteY56" fmla="*/ 650604 h 4609730"/>
              <a:gd name="connsiteX57" fmla="*/ 7868519 w 12547487"/>
              <a:gd name="connsiteY57" fmla="*/ 616503 h 4609730"/>
              <a:gd name="connsiteX58" fmla="*/ 7872351 w 12547487"/>
              <a:gd name="connsiteY58" fmla="*/ 607157 h 4609730"/>
              <a:gd name="connsiteX59" fmla="*/ 7889820 w 12547487"/>
              <a:gd name="connsiteY59" fmla="*/ 599187 h 4609730"/>
              <a:gd name="connsiteX60" fmla="*/ 7989035 w 12547487"/>
              <a:gd name="connsiteY60" fmla="*/ 585180 h 4609730"/>
              <a:gd name="connsiteX61" fmla="*/ 8078927 w 12547487"/>
              <a:gd name="connsiteY61" fmla="*/ 574018 h 4609730"/>
              <a:gd name="connsiteX62" fmla="*/ 8171367 w 12547487"/>
              <a:gd name="connsiteY62" fmla="*/ 587956 h 4609730"/>
              <a:gd name="connsiteX63" fmla="*/ 8182680 w 12547487"/>
              <a:gd name="connsiteY63" fmla="*/ 584528 h 4609730"/>
              <a:gd name="connsiteX64" fmla="*/ 8183080 w 12547487"/>
              <a:gd name="connsiteY64" fmla="*/ 585096 h 4609730"/>
              <a:gd name="connsiteX65" fmla="*/ 8195361 w 12547487"/>
              <a:gd name="connsiteY65" fmla="*/ 582747 h 4609730"/>
              <a:gd name="connsiteX66" fmla="*/ 8203309 w 12547487"/>
              <a:gd name="connsiteY66" fmla="*/ 578279 h 4609730"/>
              <a:gd name="connsiteX67" fmla="*/ 8291217 w 12547487"/>
              <a:gd name="connsiteY67" fmla="*/ 567936 h 4609730"/>
              <a:gd name="connsiteX68" fmla="*/ 8397600 w 12547487"/>
              <a:gd name="connsiteY68" fmla="*/ 573764 h 4609730"/>
              <a:gd name="connsiteX69" fmla="*/ 8585817 w 12547487"/>
              <a:gd name="connsiteY69" fmla="*/ 528544 h 4609730"/>
              <a:gd name="connsiteX70" fmla="*/ 8597214 w 12547487"/>
              <a:gd name="connsiteY70" fmla="*/ 527540 h 4609730"/>
              <a:gd name="connsiteX71" fmla="*/ 8620277 w 12547487"/>
              <a:gd name="connsiteY71" fmla="*/ 529838 h 4609730"/>
              <a:gd name="connsiteX72" fmla="*/ 8750279 w 12547487"/>
              <a:gd name="connsiteY72" fmla="*/ 514355 h 4609730"/>
              <a:gd name="connsiteX73" fmla="*/ 8770952 w 12547487"/>
              <a:gd name="connsiteY73" fmla="*/ 531568 h 4609730"/>
              <a:gd name="connsiteX74" fmla="*/ 8776056 w 12547487"/>
              <a:gd name="connsiteY74" fmla="*/ 533522 h 4609730"/>
              <a:gd name="connsiteX75" fmla="*/ 8777497 w 12547487"/>
              <a:gd name="connsiteY75" fmla="*/ 532217 h 4609730"/>
              <a:gd name="connsiteX76" fmla="*/ 8801322 w 12547487"/>
              <a:gd name="connsiteY76" fmla="*/ 525101 h 4609730"/>
              <a:gd name="connsiteX77" fmla="*/ 8851058 w 12547487"/>
              <a:gd name="connsiteY77" fmla="*/ 487661 h 4609730"/>
              <a:gd name="connsiteX78" fmla="*/ 8911397 w 12547487"/>
              <a:gd name="connsiteY78" fmla="*/ 440878 h 4609730"/>
              <a:gd name="connsiteX79" fmla="*/ 8960165 w 12547487"/>
              <a:gd name="connsiteY79" fmla="*/ 426167 h 4609730"/>
              <a:gd name="connsiteX80" fmla="*/ 9074520 w 12547487"/>
              <a:gd name="connsiteY80" fmla="*/ 372999 h 4609730"/>
              <a:gd name="connsiteX81" fmla="*/ 9149702 w 12547487"/>
              <a:gd name="connsiteY81" fmla="*/ 344823 h 4609730"/>
              <a:gd name="connsiteX82" fmla="*/ 9151735 w 12547487"/>
              <a:gd name="connsiteY82" fmla="*/ 343693 h 4609730"/>
              <a:gd name="connsiteX83" fmla="*/ 9168799 w 12547487"/>
              <a:gd name="connsiteY83" fmla="*/ 345774 h 4609730"/>
              <a:gd name="connsiteX84" fmla="*/ 9169610 w 12547487"/>
              <a:gd name="connsiteY84" fmla="*/ 354357 h 4609730"/>
              <a:gd name="connsiteX85" fmla="*/ 9184805 w 12547487"/>
              <a:gd name="connsiteY85" fmla="*/ 358617 h 4609730"/>
              <a:gd name="connsiteX86" fmla="*/ 9212783 w 12547487"/>
              <a:gd name="connsiteY86" fmla="*/ 351552 h 4609730"/>
              <a:gd name="connsiteX87" fmla="*/ 9223893 w 12547487"/>
              <a:gd name="connsiteY87" fmla="*/ 353846 h 4609730"/>
              <a:gd name="connsiteX88" fmla="*/ 9227770 w 12547487"/>
              <a:gd name="connsiteY88" fmla="*/ 352887 h 4609730"/>
              <a:gd name="connsiteX89" fmla="*/ 9237095 w 12547487"/>
              <a:gd name="connsiteY89" fmla="*/ 351656 h 4609730"/>
              <a:gd name="connsiteX90" fmla="*/ 9235111 w 12547487"/>
              <a:gd name="connsiteY90" fmla="*/ 346483 h 4609730"/>
              <a:gd name="connsiteX91" fmla="*/ 9280504 w 12547487"/>
              <a:gd name="connsiteY91" fmla="*/ 320358 h 4609730"/>
              <a:gd name="connsiteX92" fmla="*/ 9328601 w 12547487"/>
              <a:gd name="connsiteY92" fmla="*/ 306436 h 4609730"/>
              <a:gd name="connsiteX93" fmla="*/ 9372019 w 12547487"/>
              <a:gd name="connsiteY93" fmla="*/ 272078 h 4609730"/>
              <a:gd name="connsiteX94" fmla="*/ 9452545 w 12547487"/>
              <a:gd name="connsiteY94" fmla="*/ 241860 h 4609730"/>
              <a:gd name="connsiteX95" fmla="*/ 9518291 w 12547487"/>
              <a:gd name="connsiteY95" fmla="*/ 210633 h 4609730"/>
              <a:gd name="connsiteX96" fmla="*/ 9601653 w 12547487"/>
              <a:gd name="connsiteY96" fmla="*/ 194064 h 4609730"/>
              <a:gd name="connsiteX97" fmla="*/ 9756909 w 12547487"/>
              <a:gd name="connsiteY97" fmla="*/ 193391 h 4609730"/>
              <a:gd name="connsiteX98" fmla="*/ 9880369 w 12547487"/>
              <a:gd name="connsiteY98" fmla="*/ 231894 h 4609730"/>
              <a:gd name="connsiteX99" fmla="*/ 9974881 w 12547487"/>
              <a:gd name="connsiteY99" fmla="*/ 256550 h 4609730"/>
              <a:gd name="connsiteX100" fmla="*/ 10025323 w 12547487"/>
              <a:gd name="connsiteY100" fmla="*/ 256596 h 4609730"/>
              <a:gd name="connsiteX101" fmla="*/ 10125155 w 12547487"/>
              <a:gd name="connsiteY101" fmla="*/ 257669 h 4609730"/>
              <a:gd name="connsiteX102" fmla="*/ 10175673 w 12547487"/>
              <a:gd name="connsiteY102" fmla="*/ 229584 h 4609730"/>
              <a:gd name="connsiteX103" fmla="*/ 10234385 w 12547487"/>
              <a:gd name="connsiteY103" fmla="*/ 221010 h 4609730"/>
              <a:gd name="connsiteX104" fmla="*/ 10249898 w 12547487"/>
              <a:gd name="connsiteY104" fmla="*/ 238521 h 4609730"/>
              <a:gd name="connsiteX105" fmla="*/ 10312094 w 12547487"/>
              <a:gd name="connsiteY105" fmla="*/ 223019 h 4609730"/>
              <a:gd name="connsiteX106" fmla="*/ 10406238 w 12547487"/>
              <a:gd name="connsiteY106" fmla="*/ 197367 h 4609730"/>
              <a:gd name="connsiteX107" fmla="*/ 10461019 w 12547487"/>
              <a:gd name="connsiteY107" fmla="*/ 187607 h 4609730"/>
              <a:gd name="connsiteX108" fmla="*/ 10610128 w 12547487"/>
              <a:gd name="connsiteY108" fmla="*/ 155478 h 4609730"/>
              <a:gd name="connsiteX109" fmla="*/ 10759076 w 12547487"/>
              <a:gd name="connsiteY109" fmla="*/ 119129 h 4609730"/>
              <a:gd name="connsiteX110" fmla="*/ 10845042 w 12547487"/>
              <a:gd name="connsiteY110" fmla="*/ 74065 h 4609730"/>
              <a:gd name="connsiteX111" fmla="*/ 10967723 w 12547487"/>
              <a:gd name="connsiteY111" fmla="*/ 46727 h 4609730"/>
              <a:gd name="connsiteX112" fmla="*/ 10987923 w 12547487"/>
              <a:gd name="connsiteY112" fmla="*/ 38704 h 4609730"/>
              <a:gd name="connsiteX113" fmla="*/ 11017061 w 12547487"/>
              <a:gd name="connsiteY113" fmla="*/ 38489 h 4609730"/>
              <a:gd name="connsiteX114" fmla="*/ 11133965 w 12547487"/>
              <a:gd name="connsiteY114" fmla="*/ 38707 h 4609730"/>
              <a:gd name="connsiteX115" fmla="*/ 11227034 w 12547487"/>
              <a:gd name="connsiteY115" fmla="*/ 48621 h 4609730"/>
              <a:gd name="connsiteX116" fmla="*/ 11381469 w 12547487"/>
              <a:gd name="connsiteY116" fmla="*/ 47048 h 4609730"/>
              <a:gd name="connsiteX117" fmla="*/ 11525790 w 12547487"/>
              <a:gd name="connsiteY117" fmla="*/ 92054 h 4609730"/>
              <a:gd name="connsiteX118" fmla="*/ 11637767 w 12547487"/>
              <a:gd name="connsiteY118" fmla="*/ 122688 h 4609730"/>
              <a:gd name="connsiteX119" fmla="*/ 11708024 w 12547487"/>
              <a:gd name="connsiteY119" fmla="*/ 116533 h 4609730"/>
              <a:gd name="connsiteX120" fmla="*/ 11801763 w 12547487"/>
              <a:gd name="connsiteY120" fmla="*/ 117985 h 4609730"/>
              <a:gd name="connsiteX121" fmla="*/ 11948668 w 12547487"/>
              <a:gd name="connsiteY121" fmla="*/ 55392 h 4609730"/>
              <a:gd name="connsiteX122" fmla="*/ 12059612 w 12547487"/>
              <a:gd name="connsiteY122" fmla="*/ 553 h 4609730"/>
              <a:gd name="connsiteX123" fmla="*/ 12090585 w 12547487"/>
              <a:gd name="connsiteY123" fmla="*/ 689 h 4609730"/>
              <a:gd name="connsiteX124" fmla="*/ 12115558 w 12547487"/>
              <a:gd name="connsiteY124" fmla="*/ 0 h 4609730"/>
              <a:gd name="connsiteX125" fmla="*/ 12547487 w 12547487"/>
              <a:gd name="connsiteY125" fmla="*/ 1880654 h 4609730"/>
              <a:gd name="connsiteX126" fmla="*/ 664852 w 12547487"/>
              <a:gd name="connsiteY126" fmla="*/ 4609730 h 4609730"/>
              <a:gd name="connsiteX127" fmla="*/ 0 w 12547487"/>
              <a:gd name="connsiteY127" fmla="*/ 1714905 h 4609730"/>
              <a:gd name="connsiteX128" fmla="*/ 8160 w 12547487"/>
              <a:gd name="connsiteY128" fmla="*/ 1717140 h 4609730"/>
              <a:gd name="connsiteX129" fmla="*/ 62595 w 12547487"/>
              <a:gd name="connsiteY129" fmla="*/ 1734714 h 4609730"/>
              <a:gd name="connsiteX130" fmla="*/ 191892 w 12547487"/>
              <a:gd name="connsiteY130" fmla="*/ 1725794 h 4609730"/>
              <a:gd name="connsiteX131" fmla="*/ 238860 w 12547487"/>
              <a:gd name="connsiteY131" fmla="*/ 1702169 h 4609730"/>
              <a:gd name="connsiteX132" fmla="*/ 329365 w 12547487"/>
              <a:gd name="connsiteY132" fmla="*/ 1660633 h 4609730"/>
              <a:gd name="connsiteX133" fmla="*/ 396208 w 12547487"/>
              <a:gd name="connsiteY133" fmla="*/ 1588889 h 4609730"/>
              <a:gd name="connsiteX134" fmla="*/ 480537 w 12547487"/>
              <a:gd name="connsiteY134" fmla="*/ 1530535 h 4609730"/>
              <a:gd name="connsiteX135" fmla="*/ 493078 w 12547487"/>
              <a:gd name="connsiteY135" fmla="*/ 1531413 h 4609730"/>
              <a:gd name="connsiteX136" fmla="*/ 540222 w 12547487"/>
              <a:gd name="connsiteY136" fmla="*/ 1496202 h 4609730"/>
              <a:gd name="connsiteX137" fmla="*/ 674083 w 12547487"/>
              <a:gd name="connsiteY137" fmla="*/ 1398944 h 4609730"/>
              <a:gd name="connsiteX138" fmla="*/ 749648 w 12547487"/>
              <a:gd name="connsiteY138" fmla="*/ 1302435 h 4609730"/>
              <a:gd name="connsiteX139" fmla="*/ 795249 w 12547487"/>
              <a:gd name="connsiteY139" fmla="*/ 1251068 h 4609730"/>
              <a:gd name="connsiteX140" fmla="*/ 862097 w 12547487"/>
              <a:gd name="connsiteY140" fmla="*/ 1220007 h 4609730"/>
              <a:gd name="connsiteX141" fmla="*/ 877569 w 12547487"/>
              <a:gd name="connsiteY141" fmla="*/ 1223011 h 4609730"/>
              <a:gd name="connsiteX142" fmla="*/ 883467 w 12547487"/>
              <a:gd name="connsiteY142" fmla="*/ 1220174 h 4609730"/>
              <a:gd name="connsiteX143" fmla="*/ 884185 w 12547487"/>
              <a:gd name="connsiteY143" fmla="*/ 1220424 h 4609730"/>
              <a:gd name="connsiteX144" fmla="*/ 885322 w 12547487"/>
              <a:gd name="connsiteY144" fmla="*/ 1219281 h 4609730"/>
              <a:gd name="connsiteX145" fmla="*/ 898394 w 12547487"/>
              <a:gd name="connsiteY145" fmla="*/ 1212995 h 4609730"/>
              <a:gd name="connsiteX146" fmla="*/ 929382 w 12547487"/>
              <a:gd name="connsiteY146" fmla="*/ 1210940 h 4609730"/>
              <a:gd name="connsiteX147" fmla="*/ 947390 w 12547487"/>
              <a:gd name="connsiteY147" fmla="*/ 1206207 h 4609730"/>
              <a:gd name="connsiteX148" fmla="*/ 1002063 w 12547487"/>
              <a:gd name="connsiteY148" fmla="*/ 1161717 h 4609730"/>
              <a:gd name="connsiteX149" fmla="*/ 1054722 w 12547487"/>
              <a:gd name="connsiteY149" fmla="*/ 1133875 h 4609730"/>
              <a:gd name="connsiteX150" fmla="*/ 1247130 w 12547487"/>
              <a:gd name="connsiteY150" fmla="*/ 1151215 h 4609730"/>
              <a:gd name="connsiteX151" fmla="*/ 1413947 w 12547487"/>
              <a:gd name="connsiteY151" fmla="*/ 1110908 h 4609730"/>
              <a:gd name="connsiteX152" fmla="*/ 1770156 w 12547487"/>
              <a:gd name="connsiteY152" fmla="*/ 1084270 h 4609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2547487" h="4609730">
                <a:moveTo>
                  <a:pt x="1770156" y="1084270"/>
                </a:moveTo>
                <a:lnTo>
                  <a:pt x="1941922" y="1105783"/>
                </a:lnTo>
                <a:cubicBezTo>
                  <a:pt x="2007748" y="1116661"/>
                  <a:pt x="2081795" y="1163332"/>
                  <a:pt x="2139401" y="1138418"/>
                </a:cubicBezTo>
                <a:cubicBezTo>
                  <a:pt x="2264139" y="1118682"/>
                  <a:pt x="2350381" y="1062572"/>
                  <a:pt x="2513615" y="1079209"/>
                </a:cubicBezTo>
                <a:cubicBezTo>
                  <a:pt x="2633892" y="1075813"/>
                  <a:pt x="2785199" y="1125578"/>
                  <a:pt x="2883110" y="1082703"/>
                </a:cubicBezTo>
                <a:lnTo>
                  <a:pt x="3067466" y="1017777"/>
                </a:lnTo>
                <a:cubicBezTo>
                  <a:pt x="3084874" y="999495"/>
                  <a:pt x="3118475" y="993575"/>
                  <a:pt x="3142515" y="1004553"/>
                </a:cubicBezTo>
                <a:cubicBezTo>
                  <a:pt x="3146650" y="1006443"/>
                  <a:pt x="3150340" y="1008772"/>
                  <a:pt x="3153472" y="1011470"/>
                </a:cubicBezTo>
                <a:cubicBezTo>
                  <a:pt x="3206554" y="966199"/>
                  <a:pt x="3230735" y="989718"/>
                  <a:pt x="3256916" y="958732"/>
                </a:cubicBezTo>
                <a:cubicBezTo>
                  <a:pt x="3331546" y="947172"/>
                  <a:pt x="3385053" y="978708"/>
                  <a:pt x="3409231" y="951564"/>
                </a:cubicBezTo>
                <a:cubicBezTo>
                  <a:pt x="3446094" y="953833"/>
                  <a:pt x="3491800" y="986597"/>
                  <a:pt x="3524347" y="957376"/>
                </a:cubicBezTo>
                <a:cubicBezTo>
                  <a:pt x="3524354" y="981687"/>
                  <a:pt x="3569829" y="939502"/>
                  <a:pt x="3588810" y="955789"/>
                </a:cubicBezTo>
                <a:cubicBezTo>
                  <a:pt x="3601823" y="969950"/>
                  <a:pt x="3618658" y="960451"/>
                  <a:pt x="3635816" y="960010"/>
                </a:cubicBezTo>
                <a:cubicBezTo>
                  <a:pt x="3655597" y="971494"/>
                  <a:pt x="3732765" y="954931"/>
                  <a:pt x="3754941" y="941825"/>
                </a:cubicBezTo>
                <a:cubicBezTo>
                  <a:pt x="3811439" y="895527"/>
                  <a:pt x="3905961" y="934965"/>
                  <a:pt x="3952184" y="899594"/>
                </a:cubicBezTo>
                <a:cubicBezTo>
                  <a:pt x="4011821" y="880065"/>
                  <a:pt x="4054741" y="911582"/>
                  <a:pt x="4101714" y="917531"/>
                </a:cubicBezTo>
                <a:cubicBezTo>
                  <a:pt x="4098023" y="865421"/>
                  <a:pt x="4200983" y="921593"/>
                  <a:pt x="4177560" y="878696"/>
                </a:cubicBezTo>
                <a:cubicBezTo>
                  <a:pt x="4241433" y="877802"/>
                  <a:pt x="4202378" y="837203"/>
                  <a:pt x="4269581" y="877016"/>
                </a:cubicBezTo>
                <a:cubicBezTo>
                  <a:pt x="4377446" y="838504"/>
                  <a:pt x="4528241" y="859905"/>
                  <a:pt x="4619969" y="798815"/>
                </a:cubicBezTo>
                <a:lnTo>
                  <a:pt x="4808566" y="781686"/>
                </a:lnTo>
                <a:lnTo>
                  <a:pt x="4875311" y="729496"/>
                </a:lnTo>
                <a:cubicBezTo>
                  <a:pt x="4875249" y="728376"/>
                  <a:pt x="4875185" y="727257"/>
                  <a:pt x="4875123" y="726137"/>
                </a:cubicBezTo>
                <a:cubicBezTo>
                  <a:pt x="4875838" y="723876"/>
                  <a:pt x="4877487" y="723584"/>
                  <a:pt x="4879961" y="724303"/>
                </a:cubicBezTo>
                <a:lnTo>
                  <a:pt x="4884283" y="726177"/>
                </a:lnTo>
                <a:lnTo>
                  <a:pt x="4890066" y="724037"/>
                </a:lnTo>
                <a:lnTo>
                  <a:pt x="4905872" y="719096"/>
                </a:lnTo>
                <a:lnTo>
                  <a:pt x="4911186" y="711907"/>
                </a:lnTo>
                <a:lnTo>
                  <a:pt x="4991897" y="697771"/>
                </a:lnTo>
                <a:lnTo>
                  <a:pt x="5024303" y="701951"/>
                </a:lnTo>
                <a:cubicBezTo>
                  <a:pt x="5044620" y="691522"/>
                  <a:pt x="5062666" y="672929"/>
                  <a:pt x="5084207" y="682157"/>
                </a:cubicBezTo>
                <a:cubicBezTo>
                  <a:pt x="5077528" y="658952"/>
                  <a:pt x="5168392" y="704507"/>
                  <a:pt x="5184351" y="683463"/>
                </a:cubicBezTo>
                <a:cubicBezTo>
                  <a:pt x="5225164" y="690532"/>
                  <a:pt x="5280725" y="704861"/>
                  <a:pt x="5321507" y="719959"/>
                </a:cubicBezTo>
                <a:cubicBezTo>
                  <a:pt x="5339895" y="724029"/>
                  <a:pt x="5364695" y="737734"/>
                  <a:pt x="5391160" y="750959"/>
                </a:cubicBezTo>
                <a:cubicBezTo>
                  <a:pt x="5413188" y="750877"/>
                  <a:pt x="5502839" y="754797"/>
                  <a:pt x="5487125" y="772309"/>
                </a:cubicBezTo>
                <a:cubicBezTo>
                  <a:pt x="5559144" y="745121"/>
                  <a:pt x="5567815" y="766803"/>
                  <a:pt x="5643542" y="765979"/>
                </a:cubicBezTo>
                <a:cubicBezTo>
                  <a:pt x="5677406" y="785130"/>
                  <a:pt x="5667504" y="746826"/>
                  <a:pt x="5706451" y="766820"/>
                </a:cubicBezTo>
                <a:cubicBezTo>
                  <a:pt x="5703795" y="719080"/>
                  <a:pt x="5751077" y="805163"/>
                  <a:pt x="5762858" y="755247"/>
                </a:cubicBezTo>
                <a:cubicBezTo>
                  <a:pt x="5769573" y="760465"/>
                  <a:pt x="5761404" y="789927"/>
                  <a:pt x="5767471" y="796958"/>
                </a:cubicBezTo>
                <a:lnTo>
                  <a:pt x="5824432" y="807810"/>
                </a:lnTo>
                <a:lnTo>
                  <a:pt x="5891463" y="836999"/>
                </a:lnTo>
                <a:lnTo>
                  <a:pt x="6056609" y="867466"/>
                </a:lnTo>
                <a:cubicBezTo>
                  <a:pt x="6067126" y="872648"/>
                  <a:pt x="6079878" y="869258"/>
                  <a:pt x="6083954" y="886737"/>
                </a:cubicBezTo>
                <a:cubicBezTo>
                  <a:pt x="6091076" y="908149"/>
                  <a:pt x="6129984" y="883547"/>
                  <a:pt x="6123446" y="906272"/>
                </a:cubicBezTo>
                <a:lnTo>
                  <a:pt x="6279213" y="941922"/>
                </a:lnTo>
                <a:lnTo>
                  <a:pt x="6417146" y="928318"/>
                </a:lnTo>
                <a:lnTo>
                  <a:pt x="6634850" y="900508"/>
                </a:lnTo>
                <a:cubicBezTo>
                  <a:pt x="6647611" y="894698"/>
                  <a:pt x="6659722" y="893079"/>
                  <a:pt x="6671363" y="894080"/>
                </a:cubicBezTo>
                <a:lnTo>
                  <a:pt x="6703400" y="902889"/>
                </a:lnTo>
                <a:lnTo>
                  <a:pt x="6711400" y="917430"/>
                </a:lnTo>
                <a:lnTo>
                  <a:pt x="6731586" y="916196"/>
                </a:lnTo>
                <a:lnTo>
                  <a:pt x="6737090" y="918862"/>
                </a:lnTo>
                <a:cubicBezTo>
                  <a:pt x="6753867" y="913329"/>
                  <a:pt x="6802856" y="888646"/>
                  <a:pt x="6832245" y="882994"/>
                </a:cubicBezTo>
                <a:cubicBezTo>
                  <a:pt x="6888620" y="884716"/>
                  <a:pt x="6850645" y="828974"/>
                  <a:pt x="6913429" y="884954"/>
                </a:cubicBezTo>
                <a:cubicBezTo>
                  <a:pt x="7005473" y="838680"/>
                  <a:pt x="7140562" y="873990"/>
                  <a:pt x="7216421" y="796969"/>
                </a:cubicBezTo>
                <a:cubicBezTo>
                  <a:pt x="7296077" y="787703"/>
                  <a:pt x="7316553" y="763078"/>
                  <a:pt x="7376080" y="746472"/>
                </a:cubicBezTo>
                <a:cubicBezTo>
                  <a:pt x="7444283" y="733039"/>
                  <a:pt x="7560300" y="714764"/>
                  <a:pt x="7625639" y="716373"/>
                </a:cubicBezTo>
                <a:lnTo>
                  <a:pt x="7756911" y="650604"/>
                </a:lnTo>
                <a:cubicBezTo>
                  <a:pt x="7770906" y="652341"/>
                  <a:pt x="7863764" y="622657"/>
                  <a:pt x="7868519" y="616503"/>
                </a:cubicBezTo>
                <a:lnTo>
                  <a:pt x="7872351" y="607157"/>
                </a:lnTo>
                <a:lnTo>
                  <a:pt x="7889820" y="599187"/>
                </a:lnTo>
                <a:lnTo>
                  <a:pt x="7989035" y="585180"/>
                </a:lnTo>
                <a:lnTo>
                  <a:pt x="8078927" y="574018"/>
                </a:lnTo>
                <a:cubicBezTo>
                  <a:pt x="8096031" y="564929"/>
                  <a:pt x="8152497" y="595174"/>
                  <a:pt x="8171367" y="587956"/>
                </a:cubicBezTo>
                <a:lnTo>
                  <a:pt x="8182680" y="584528"/>
                </a:lnTo>
                <a:lnTo>
                  <a:pt x="8183080" y="585096"/>
                </a:lnTo>
                <a:cubicBezTo>
                  <a:pt x="8185909" y="585710"/>
                  <a:pt x="8189772" y="585092"/>
                  <a:pt x="8195361" y="582747"/>
                </a:cubicBezTo>
                <a:lnTo>
                  <a:pt x="8203309" y="578279"/>
                </a:lnTo>
                <a:lnTo>
                  <a:pt x="8291217" y="567936"/>
                </a:lnTo>
                <a:lnTo>
                  <a:pt x="8397600" y="573764"/>
                </a:lnTo>
                <a:cubicBezTo>
                  <a:pt x="8460339" y="558690"/>
                  <a:pt x="8515268" y="554685"/>
                  <a:pt x="8585817" y="528544"/>
                </a:cubicBezTo>
                <a:lnTo>
                  <a:pt x="8597214" y="527540"/>
                </a:lnTo>
                <a:lnTo>
                  <a:pt x="8620277" y="529838"/>
                </a:lnTo>
                <a:cubicBezTo>
                  <a:pt x="8663420" y="533408"/>
                  <a:pt x="8705813" y="533020"/>
                  <a:pt x="8750279" y="514355"/>
                </a:cubicBezTo>
                <a:cubicBezTo>
                  <a:pt x="8755861" y="521565"/>
                  <a:pt x="8762909" y="527150"/>
                  <a:pt x="8770952" y="531568"/>
                </a:cubicBezTo>
                <a:lnTo>
                  <a:pt x="8776056" y="533522"/>
                </a:lnTo>
                <a:lnTo>
                  <a:pt x="8777497" y="532217"/>
                </a:lnTo>
                <a:cubicBezTo>
                  <a:pt x="8783304" y="528871"/>
                  <a:pt x="8790735" y="526458"/>
                  <a:pt x="8801322" y="525101"/>
                </a:cubicBezTo>
                <a:cubicBezTo>
                  <a:pt x="8793664" y="470647"/>
                  <a:pt x="8819376" y="504280"/>
                  <a:pt x="8851058" y="487661"/>
                </a:cubicBezTo>
                <a:cubicBezTo>
                  <a:pt x="8879282" y="476682"/>
                  <a:pt x="8889434" y="455400"/>
                  <a:pt x="8911397" y="440878"/>
                </a:cubicBezTo>
                <a:cubicBezTo>
                  <a:pt x="8929582" y="430629"/>
                  <a:pt x="8937582" y="445906"/>
                  <a:pt x="8960165" y="426167"/>
                </a:cubicBezTo>
                <a:cubicBezTo>
                  <a:pt x="9009909" y="431300"/>
                  <a:pt x="9039989" y="387124"/>
                  <a:pt x="9074520" y="372999"/>
                </a:cubicBezTo>
                <a:cubicBezTo>
                  <a:pt x="9086266" y="372063"/>
                  <a:pt x="9119516" y="359438"/>
                  <a:pt x="9149702" y="344823"/>
                </a:cubicBezTo>
                <a:lnTo>
                  <a:pt x="9151735" y="343693"/>
                </a:lnTo>
                <a:lnTo>
                  <a:pt x="9168799" y="345774"/>
                </a:lnTo>
                <a:cubicBezTo>
                  <a:pt x="9173179" y="347275"/>
                  <a:pt x="9174396" y="349806"/>
                  <a:pt x="9169610" y="354357"/>
                </a:cubicBezTo>
                <a:cubicBezTo>
                  <a:pt x="9175014" y="357847"/>
                  <a:pt x="9180010" y="358865"/>
                  <a:pt x="9184805" y="358617"/>
                </a:cubicBezTo>
                <a:cubicBezTo>
                  <a:pt x="9194393" y="358116"/>
                  <a:pt x="9203171" y="352547"/>
                  <a:pt x="9212783" y="351552"/>
                </a:cubicBezTo>
                <a:lnTo>
                  <a:pt x="9223893" y="353846"/>
                </a:lnTo>
                <a:lnTo>
                  <a:pt x="9227770" y="352887"/>
                </a:lnTo>
                <a:lnTo>
                  <a:pt x="9237095" y="351656"/>
                </a:lnTo>
                <a:lnTo>
                  <a:pt x="9235111" y="346483"/>
                </a:lnTo>
                <a:cubicBezTo>
                  <a:pt x="9232341" y="341667"/>
                  <a:pt x="9265745" y="321727"/>
                  <a:pt x="9280504" y="320358"/>
                </a:cubicBezTo>
                <a:cubicBezTo>
                  <a:pt x="9296085" y="313684"/>
                  <a:pt x="9307390" y="316910"/>
                  <a:pt x="9328601" y="306436"/>
                </a:cubicBezTo>
                <a:cubicBezTo>
                  <a:pt x="9332190" y="305747"/>
                  <a:pt x="9373184" y="275920"/>
                  <a:pt x="9372019" y="272078"/>
                </a:cubicBezTo>
                <a:cubicBezTo>
                  <a:pt x="9402858" y="284347"/>
                  <a:pt x="9424409" y="250319"/>
                  <a:pt x="9452545" y="241860"/>
                </a:cubicBezTo>
                <a:cubicBezTo>
                  <a:pt x="9476493" y="254412"/>
                  <a:pt x="9458237" y="217540"/>
                  <a:pt x="9518291" y="210633"/>
                </a:cubicBezTo>
                <a:cubicBezTo>
                  <a:pt x="9544535" y="225229"/>
                  <a:pt x="9551821" y="175560"/>
                  <a:pt x="9601653" y="194064"/>
                </a:cubicBezTo>
                <a:cubicBezTo>
                  <a:pt x="9641423" y="191190"/>
                  <a:pt x="9710456" y="187086"/>
                  <a:pt x="9756909" y="193391"/>
                </a:cubicBezTo>
                <a:cubicBezTo>
                  <a:pt x="9836068" y="217138"/>
                  <a:pt x="9813738" y="231270"/>
                  <a:pt x="9880369" y="231894"/>
                </a:cubicBezTo>
                <a:cubicBezTo>
                  <a:pt x="9955524" y="229202"/>
                  <a:pt x="9879479" y="235694"/>
                  <a:pt x="9974881" y="256550"/>
                </a:cubicBezTo>
                <a:cubicBezTo>
                  <a:pt x="9984115" y="243502"/>
                  <a:pt x="10004909" y="252536"/>
                  <a:pt x="10025323" y="256596"/>
                </a:cubicBezTo>
                <a:cubicBezTo>
                  <a:pt x="10061777" y="254377"/>
                  <a:pt x="10087083" y="242520"/>
                  <a:pt x="10125155" y="257669"/>
                </a:cubicBezTo>
                <a:cubicBezTo>
                  <a:pt x="10117387" y="241823"/>
                  <a:pt x="10193716" y="245172"/>
                  <a:pt x="10175673" y="229584"/>
                </a:cubicBezTo>
                <a:cubicBezTo>
                  <a:pt x="10198295" y="212509"/>
                  <a:pt x="10211791" y="236113"/>
                  <a:pt x="10234385" y="221010"/>
                </a:cubicBezTo>
                <a:cubicBezTo>
                  <a:pt x="10260711" y="215614"/>
                  <a:pt x="10220424" y="239927"/>
                  <a:pt x="10249898" y="238521"/>
                </a:cubicBezTo>
                <a:cubicBezTo>
                  <a:pt x="10285418" y="233851"/>
                  <a:pt x="10287537" y="263981"/>
                  <a:pt x="10312094" y="223019"/>
                </a:cubicBezTo>
                <a:cubicBezTo>
                  <a:pt x="10350058" y="228863"/>
                  <a:pt x="10355996" y="210915"/>
                  <a:pt x="10406238" y="197367"/>
                </a:cubicBezTo>
                <a:cubicBezTo>
                  <a:pt x="10428293" y="204913"/>
                  <a:pt x="10445031" y="198533"/>
                  <a:pt x="10461019" y="187607"/>
                </a:cubicBezTo>
                <a:cubicBezTo>
                  <a:pt x="10510788" y="185205"/>
                  <a:pt x="10554867" y="166653"/>
                  <a:pt x="10610128" y="155478"/>
                </a:cubicBezTo>
                <a:cubicBezTo>
                  <a:pt x="10671246" y="160428"/>
                  <a:pt x="10700011" y="130963"/>
                  <a:pt x="10759076" y="119129"/>
                </a:cubicBezTo>
                <a:cubicBezTo>
                  <a:pt x="10819961" y="137781"/>
                  <a:pt x="10794860" y="78286"/>
                  <a:pt x="10845042" y="74065"/>
                </a:cubicBezTo>
                <a:cubicBezTo>
                  <a:pt x="10928398" y="87674"/>
                  <a:pt x="10841343" y="53794"/>
                  <a:pt x="10967723" y="46727"/>
                </a:cubicBezTo>
                <a:cubicBezTo>
                  <a:pt x="10975162" y="49785"/>
                  <a:pt x="10990024" y="43883"/>
                  <a:pt x="10987923" y="38704"/>
                </a:cubicBezTo>
                <a:cubicBezTo>
                  <a:pt x="10996039" y="39383"/>
                  <a:pt x="11016028" y="47336"/>
                  <a:pt x="11017061" y="38489"/>
                </a:cubicBezTo>
                <a:cubicBezTo>
                  <a:pt x="11056935" y="32489"/>
                  <a:pt x="11097197" y="32564"/>
                  <a:pt x="11133965" y="38707"/>
                </a:cubicBezTo>
                <a:cubicBezTo>
                  <a:pt x="11209462" y="14327"/>
                  <a:pt x="11171756" y="59695"/>
                  <a:pt x="11227034" y="48621"/>
                </a:cubicBezTo>
                <a:cubicBezTo>
                  <a:pt x="11269928" y="26101"/>
                  <a:pt x="11331025" y="64767"/>
                  <a:pt x="11381469" y="47048"/>
                </a:cubicBezTo>
                <a:cubicBezTo>
                  <a:pt x="11431262" y="54287"/>
                  <a:pt x="11475911" y="74960"/>
                  <a:pt x="11525790" y="92054"/>
                </a:cubicBezTo>
                <a:cubicBezTo>
                  <a:pt x="11581601" y="78831"/>
                  <a:pt x="11602575" y="94798"/>
                  <a:pt x="11637767" y="122688"/>
                </a:cubicBezTo>
                <a:cubicBezTo>
                  <a:pt x="11640117" y="108886"/>
                  <a:pt x="11675437" y="118495"/>
                  <a:pt x="11708024" y="116533"/>
                </a:cubicBezTo>
                <a:cubicBezTo>
                  <a:pt x="11719968" y="108057"/>
                  <a:pt x="11774043" y="111679"/>
                  <a:pt x="11801763" y="117985"/>
                </a:cubicBezTo>
                <a:cubicBezTo>
                  <a:pt x="11834050" y="123209"/>
                  <a:pt x="11911971" y="45893"/>
                  <a:pt x="11948668" y="55392"/>
                </a:cubicBezTo>
                <a:cubicBezTo>
                  <a:pt x="11991643" y="35820"/>
                  <a:pt x="12026671" y="895"/>
                  <a:pt x="12059612" y="553"/>
                </a:cubicBezTo>
                <a:cubicBezTo>
                  <a:pt x="12068341" y="10357"/>
                  <a:pt x="12076771" y="8609"/>
                  <a:pt x="12090585" y="689"/>
                </a:cubicBezTo>
                <a:lnTo>
                  <a:pt x="12115558" y="0"/>
                </a:lnTo>
                <a:lnTo>
                  <a:pt x="12547487" y="1880654"/>
                </a:lnTo>
                <a:lnTo>
                  <a:pt x="664852" y="4609730"/>
                </a:lnTo>
                <a:lnTo>
                  <a:pt x="0" y="1714905"/>
                </a:lnTo>
                <a:lnTo>
                  <a:pt x="8160" y="1717140"/>
                </a:lnTo>
                <a:cubicBezTo>
                  <a:pt x="26620" y="1724058"/>
                  <a:pt x="43697" y="1731040"/>
                  <a:pt x="62595" y="1734714"/>
                </a:cubicBezTo>
                <a:cubicBezTo>
                  <a:pt x="80686" y="1757273"/>
                  <a:pt x="169887" y="1724889"/>
                  <a:pt x="191892" y="1725794"/>
                </a:cubicBezTo>
                <a:cubicBezTo>
                  <a:pt x="218708" y="1710607"/>
                  <a:pt x="209980" y="1714402"/>
                  <a:pt x="238860" y="1702169"/>
                </a:cubicBezTo>
                <a:cubicBezTo>
                  <a:pt x="244289" y="1670915"/>
                  <a:pt x="300595" y="1671961"/>
                  <a:pt x="329365" y="1660633"/>
                </a:cubicBezTo>
                <a:cubicBezTo>
                  <a:pt x="329915" y="1633718"/>
                  <a:pt x="348313" y="1622821"/>
                  <a:pt x="396208" y="1588889"/>
                </a:cubicBezTo>
                <a:cubicBezTo>
                  <a:pt x="395790" y="1558661"/>
                  <a:pt x="470162" y="1579883"/>
                  <a:pt x="480537" y="1530535"/>
                </a:cubicBezTo>
                <a:cubicBezTo>
                  <a:pt x="484579" y="1531278"/>
                  <a:pt x="488803" y="1531573"/>
                  <a:pt x="493078" y="1531413"/>
                </a:cubicBezTo>
                <a:cubicBezTo>
                  <a:pt x="517910" y="1530488"/>
                  <a:pt x="539020" y="1514723"/>
                  <a:pt x="540222" y="1496202"/>
                </a:cubicBezTo>
                <a:cubicBezTo>
                  <a:pt x="563545" y="1422752"/>
                  <a:pt x="630984" y="1443838"/>
                  <a:pt x="674083" y="1398944"/>
                </a:cubicBezTo>
                <a:cubicBezTo>
                  <a:pt x="726810" y="1351276"/>
                  <a:pt x="712134" y="1384172"/>
                  <a:pt x="749648" y="1302435"/>
                </a:cubicBezTo>
                <a:cubicBezTo>
                  <a:pt x="771538" y="1307700"/>
                  <a:pt x="786734" y="1268205"/>
                  <a:pt x="795249" y="1251068"/>
                </a:cubicBezTo>
                <a:cubicBezTo>
                  <a:pt x="821931" y="1228744"/>
                  <a:pt x="855400" y="1258590"/>
                  <a:pt x="862097" y="1220007"/>
                </a:cubicBezTo>
                <a:cubicBezTo>
                  <a:pt x="865620" y="1224763"/>
                  <a:pt x="871148" y="1224972"/>
                  <a:pt x="877569" y="1223011"/>
                </a:cubicBezTo>
                <a:lnTo>
                  <a:pt x="883467" y="1220174"/>
                </a:lnTo>
                <a:lnTo>
                  <a:pt x="884185" y="1220424"/>
                </a:lnTo>
                <a:lnTo>
                  <a:pt x="885322" y="1219281"/>
                </a:lnTo>
                <a:lnTo>
                  <a:pt x="898394" y="1212995"/>
                </a:lnTo>
                <a:cubicBezTo>
                  <a:pt x="912576" y="1205143"/>
                  <a:pt x="925875" y="1198120"/>
                  <a:pt x="929382" y="1210940"/>
                </a:cubicBezTo>
                <a:cubicBezTo>
                  <a:pt x="938276" y="1210907"/>
                  <a:pt x="935277" y="1214411"/>
                  <a:pt x="947390" y="1206207"/>
                </a:cubicBezTo>
                <a:cubicBezTo>
                  <a:pt x="959502" y="1198003"/>
                  <a:pt x="997310" y="1166421"/>
                  <a:pt x="1002063" y="1161717"/>
                </a:cubicBezTo>
                <a:lnTo>
                  <a:pt x="1054722" y="1133875"/>
                </a:lnTo>
                <a:lnTo>
                  <a:pt x="1247130" y="1151215"/>
                </a:lnTo>
                <a:lnTo>
                  <a:pt x="1413947" y="1110908"/>
                </a:lnTo>
                <a:lnTo>
                  <a:pt x="1770156" y="108427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7">
            <a:extLst>
              <a:ext uri="{FF2B5EF4-FFF2-40B4-BE49-F238E27FC236}">
                <a16:creationId xmlns:a16="http://schemas.microsoft.com/office/drawing/2014/main" id="{84DF99EC-E51B-4BD0-AE03-814A9F0398AC}"/>
              </a:ext>
            </a:extLst>
          </p:cNvPr>
          <p:cNvSpPr>
            <a:spLocks noGrp="1"/>
          </p:cNvSpPr>
          <p:nvPr>
            <p:ph type="ctrTitle"/>
          </p:nvPr>
        </p:nvSpPr>
        <p:spPr>
          <a:xfrm>
            <a:off x="2425" y="5484427"/>
            <a:ext cx="6308834" cy="1055496"/>
          </a:xfrm>
        </p:spPr>
        <p:txBody>
          <a:bodyPr vert="horz" lIns="91440" tIns="45720" rIns="91440" bIns="45720" rtlCol="0" anchor="b">
            <a:noAutofit/>
          </a:bodyPr>
          <a:lstStyle/>
          <a:p>
            <a:r>
              <a:rPr lang="en-US" sz="3600" b="1" dirty="0">
                <a:latin typeface="Segoe UI Light"/>
                <a:ea typeface="Batang"/>
                <a:cs typeface="Segoe UI Light"/>
              </a:rPr>
              <a:t>Vending Machine Component</a:t>
            </a:r>
            <a:endParaRPr lang="en-US" sz="3600" dirty="0">
              <a:latin typeface="Segoe UI Light"/>
              <a:ea typeface="Batang"/>
              <a:cs typeface="Segoe UI Light"/>
            </a:endParaRPr>
          </a:p>
          <a:p>
            <a:endParaRPr lang="en-US">
              <a:latin typeface="Segoe UI Light"/>
              <a:cs typeface="Segoe UI Light"/>
            </a:endParaRPr>
          </a:p>
        </p:txBody>
      </p:sp>
      <p:sp>
        <p:nvSpPr>
          <p:cNvPr id="19" name="TextBox 18">
            <a:extLst>
              <a:ext uri="{FF2B5EF4-FFF2-40B4-BE49-F238E27FC236}">
                <a16:creationId xmlns:a16="http://schemas.microsoft.com/office/drawing/2014/main" id="{8B0528D6-A15B-5D7B-8DDF-251FC8135957}"/>
              </a:ext>
            </a:extLst>
          </p:cNvPr>
          <p:cNvSpPr txBox="1"/>
          <p:nvPr/>
        </p:nvSpPr>
        <p:spPr>
          <a:xfrm>
            <a:off x="3254966" y="1139824"/>
            <a:ext cx="111855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latin typeface="Segoe UI Light"/>
              <a:cs typeface="Segoe UI Light"/>
            </a:endParaRPr>
          </a:p>
        </p:txBody>
      </p:sp>
      <p:graphicFrame>
        <p:nvGraphicFramePr>
          <p:cNvPr id="21" name="Table 20">
            <a:extLst>
              <a:ext uri="{FF2B5EF4-FFF2-40B4-BE49-F238E27FC236}">
                <a16:creationId xmlns:a16="http://schemas.microsoft.com/office/drawing/2014/main" id="{04225BC8-E8BC-1538-B672-938A37DA0E63}"/>
              </a:ext>
            </a:extLst>
          </p:cNvPr>
          <p:cNvGraphicFramePr>
            <a:graphicFrameLocks noGrp="1"/>
          </p:cNvGraphicFramePr>
          <p:nvPr>
            <p:extLst>
              <p:ext uri="{D42A27DB-BD31-4B8C-83A1-F6EECF244321}">
                <p14:modId xmlns:p14="http://schemas.microsoft.com/office/powerpoint/2010/main" val="2435649512"/>
              </p:ext>
            </p:extLst>
          </p:nvPr>
        </p:nvGraphicFramePr>
        <p:xfrm>
          <a:off x="0" y="1984075"/>
          <a:ext cx="2586369" cy="792480"/>
        </p:xfrm>
        <a:graphic>
          <a:graphicData uri="http://schemas.openxmlformats.org/drawingml/2006/table">
            <a:tbl>
              <a:tblPr firstRow="1" firstCol="1" bandRow="1">
                <a:tableStyleId>{5C22544A-7EE6-4342-B048-85BDC9FD1C3A}</a:tableStyleId>
              </a:tblPr>
              <a:tblGrid>
                <a:gridCol w="2586369">
                  <a:extLst>
                    <a:ext uri="{9D8B030D-6E8A-4147-A177-3AD203B41FA5}">
                      <a16:colId xmlns:a16="http://schemas.microsoft.com/office/drawing/2014/main" val="2381480386"/>
                    </a:ext>
                  </a:extLst>
                </a:gridCol>
              </a:tblGrid>
              <a:tr h="691515">
                <a:tc>
                  <a:txBody>
                    <a:bodyPr/>
                    <a:lstStyle/>
                    <a:p>
                      <a:pPr marL="342900" marR="292100" algn="ctr" fontAlgn="base">
                        <a:spcBef>
                          <a:spcPts val="0"/>
                        </a:spcBef>
                        <a:spcAft>
                          <a:spcPts val="0"/>
                        </a:spcAft>
                        <a:tabLst>
                          <a:tab pos="6400800" algn="r"/>
                          <a:tab pos="6800850" algn="r"/>
                        </a:tabLst>
                      </a:pPr>
                      <a:endParaRPr lang="en-US" sz="1600">
                        <a:effectLst/>
                      </a:endParaRPr>
                    </a:p>
                    <a:p>
                      <a:pPr marL="342900" marR="292100" lvl="0" algn="ctr">
                        <a:spcBef>
                          <a:spcPts val="0"/>
                        </a:spcBef>
                        <a:spcAft>
                          <a:spcPts val="0"/>
                        </a:spcAft>
                        <a:buNone/>
                      </a:pPr>
                      <a:br>
                        <a:rPr lang="en-US" dirty="0"/>
                      </a:br>
                      <a:endParaRPr lang="en-US" dirty="0"/>
                    </a:p>
                  </a:txBody>
                  <a:tcPr marL="0" marR="0" marT="0" marB="0">
                    <a:solidFill>
                      <a:schemeClr val="bg1"/>
                    </a:solidFill>
                  </a:tcPr>
                </a:tc>
                <a:extLst>
                  <a:ext uri="{0D108BD9-81ED-4DB2-BD59-A6C34878D82A}">
                    <a16:rowId xmlns:a16="http://schemas.microsoft.com/office/drawing/2014/main" val="372697872"/>
                  </a:ext>
                </a:extLst>
              </a:tr>
            </a:tbl>
          </a:graphicData>
        </a:graphic>
      </p:graphicFrame>
      <p:sp>
        <p:nvSpPr>
          <p:cNvPr id="43" name="TextBox 42">
            <a:extLst>
              <a:ext uri="{FF2B5EF4-FFF2-40B4-BE49-F238E27FC236}">
                <a16:creationId xmlns:a16="http://schemas.microsoft.com/office/drawing/2014/main" id="{7786DAB8-6132-76C2-AC83-19E65D98229E}"/>
              </a:ext>
            </a:extLst>
          </p:cNvPr>
          <p:cNvSpPr txBox="1"/>
          <p:nvPr/>
        </p:nvSpPr>
        <p:spPr>
          <a:xfrm>
            <a:off x="2323382" y="2222740"/>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solidFill>
                  <a:srgbClr val="6D91AB"/>
                </a:solidFill>
                <a:latin typeface="Segoe UI Light"/>
                <a:cs typeface="Segoe UI Light"/>
              </a:rPr>
              <a:t>Push Button</a:t>
            </a:r>
            <a:endParaRPr lang="en-US">
              <a:latin typeface="Segoe UI Light"/>
              <a:cs typeface="Segoe UI Light"/>
            </a:endParaRPr>
          </a:p>
        </p:txBody>
      </p:sp>
      <p:pic>
        <p:nvPicPr>
          <p:cNvPr id="45" name="Picture 44" descr="A small metal box with wires coming out of it&#10;&#10;Description automatically generated">
            <a:extLst>
              <a:ext uri="{FF2B5EF4-FFF2-40B4-BE49-F238E27FC236}">
                <a16:creationId xmlns:a16="http://schemas.microsoft.com/office/drawing/2014/main" id="{790FA237-5CB6-AA06-5A79-290CE919AC2B}"/>
              </a:ext>
            </a:extLst>
          </p:cNvPr>
          <p:cNvPicPr>
            <a:picLocks noChangeAspect="1"/>
          </p:cNvPicPr>
          <p:nvPr/>
        </p:nvPicPr>
        <p:blipFill>
          <a:blip r:embed="rId6"/>
          <a:stretch>
            <a:fillRect/>
          </a:stretch>
        </p:blipFill>
        <p:spPr>
          <a:xfrm>
            <a:off x="5182858" y="515877"/>
            <a:ext cx="2257604" cy="1613679"/>
          </a:xfrm>
          <a:prstGeom prst="rect">
            <a:avLst/>
          </a:prstGeom>
        </p:spPr>
      </p:pic>
      <p:sp>
        <p:nvSpPr>
          <p:cNvPr id="57" name="TextBox 56">
            <a:extLst>
              <a:ext uri="{FF2B5EF4-FFF2-40B4-BE49-F238E27FC236}">
                <a16:creationId xmlns:a16="http://schemas.microsoft.com/office/drawing/2014/main" id="{24794EC5-A7EB-457E-2924-75AA774D1EC4}"/>
              </a:ext>
            </a:extLst>
          </p:cNvPr>
          <p:cNvSpPr txBox="1"/>
          <p:nvPr/>
        </p:nvSpPr>
        <p:spPr>
          <a:xfrm>
            <a:off x="5098211" y="289847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en-US">
              <a:latin typeface="Segoe UI Light"/>
              <a:cs typeface="Segoe UI Light"/>
            </a:endParaRPr>
          </a:p>
        </p:txBody>
      </p:sp>
      <p:sp>
        <p:nvSpPr>
          <p:cNvPr id="58" name="TextBox 57">
            <a:extLst>
              <a:ext uri="{FF2B5EF4-FFF2-40B4-BE49-F238E27FC236}">
                <a16:creationId xmlns:a16="http://schemas.microsoft.com/office/drawing/2014/main" id="{B06F8993-A491-04C9-754B-F7118A7DAA4D}"/>
              </a:ext>
            </a:extLst>
          </p:cNvPr>
          <p:cNvSpPr txBox="1"/>
          <p:nvPr/>
        </p:nvSpPr>
        <p:spPr>
          <a:xfrm>
            <a:off x="5184476" y="2222740"/>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solidFill>
                  <a:srgbClr val="6D91AB"/>
                </a:solidFill>
                <a:latin typeface="Segoe UI Light"/>
                <a:cs typeface="Segoe UI Light"/>
              </a:rPr>
              <a:t>Stepper Motor</a:t>
            </a:r>
            <a:endParaRPr lang="en-US">
              <a:latin typeface="Segoe UI Light"/>
              <a:cs typeface="Segoe UI Light"/>
            </a:endParaRPr>
          </a:p>
        </p:txBody>
      </p:sp>
      <p:pic>
        <p:nvPicPr>
          <p:cNvPr id="59" name="Picture 58">
            <a:extLst>
              <a:ext uri="{FF2B5EF4-FFF2-40B4-BE49-F238E27FC236}">
                <a16:creationId xmlns:a16="http://schemas.microsoft.com/office/drawing/2014/main" id="{2D47D3AF-C909-0D3E-EE7E-F2671E85B7BC}"/>
              </a:ext>
            </a:extLst>
          </p:cNvPr>
          <p:cNvPicPr>
            <a:picLocks noChangeAspect="1"/>
          </p:cNvPicPr>
          <p:nvPr/>
        </p:nvPicPr>
        <p:blipFill>
          <a:blip r:embed="rId7"/>
          <a:stretch>
            <a:fillRect/>
          </a:stretch>
        </p:blipFill>
        <p:spPr>
          <a:xfrm>
            <a:off x="7645430" y="935427"/>
            <a:ext cx="1990725" cy="1047750"/>
          </a:xfrm>
          <a:prstGeom prst="rect">
            <a:avLst/>
          </a:prstGeom>
        </p:spPr>
      </p:pic>
      <p:sp>
        <p:nvSpPr>
          <p:cNvPr id="61" name="TextBox 60">
            <a:extLst>
              <a:ext uri="{FF2B5EF4-FFF2-40B4-BE49-F238E27FC236}">
                <a16:creationId xmlns:a16="http://schemas.microsoft.com/office/drawing/2014/main" id="{E50A966A-5F70-DF3C-08B7-249CCF6570AD}"/>
              </a:ext>
            </a:extLst>
          </p:cNvPr>
          <p:cNvSpPr txBox="1"/>
          <p:nvPr/>
        </p:nvSpPr>
        <p:spPr>
          <a:xfrm>
            <a:off x="7571117" y="2208362"/>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solidFill>
                  <a:srgbClr val="6D91AB"/>
                </a:solidFill>
                <a:latin typeface="Segoe UI Light"/>
                <a:cs typeface="Segoe UI Light"/>
              </a:rPr>
              <a:t>A4988 Driver</a:t>
            </a:r>
            <a:endParaRPr lang="en-US" sz="2400">
              <a:latin typeface="Segoe UI Light"/>
              <a:cs typeface="Segoe UI Light"/>
            </a:endParaRPr>
          </a:p>
        </p:txBody>
      </p:sp>
      <p:pic>
        <p:nvPicPr>
          <p:cNvPr id="2" name="Picture 1" descr="A blue circuit board with white text&#10;&#10;Description automatically generated">
            <a:extLst>
              <a:ext uri="{FF2B5EF4-FFF2-40B4-BE49-F238E27FC236}">
                <a16:creationId xmlns:a16="http://schemas.microsoft.com/office/drawing/2014/main" id="{6420C6E6-3CEC-5DD6-748E-A38924C0675D}"/>
              </a:ext>
            </a:extLst>
          </p:cNvPr>
          <p:cNvPicPr>
            <a:picLocks noChangeAspect="1"/>
          </p:cNvPicPr>
          <p:nvPr/>
        </p:nvPicPr>
        <p:blipFill>
          <a:blip r:embed="rId8"/>
          <a:stretch>
            <a:fillRect/>
          </a:stretch>
        </p:blipFill>
        <p:spPr>
          <a:xfrm>
            <a:off x="310551" y="839021"/>
            <a:ext cx="1966824" cy="1369958"/>
          </a:xfrm>
          <a:prstGeom prst="rect">
            <a:avLst/>
          </a:prstGeom>
        </p:spPr>
      </p:pic>
      <p:sp>
        <p:nvSpPr>
          <p:cNvPr id="4" name="TextBox 3">
            <a:extLst>
              <a:ext uri="{FF2B5EF4-FFF2-40B4-BE49-F238E27FC236}">
                <a16:creationId xmlns:a16="http://schemas.microsoft.com/office/drawing/2014/main" id="{212947F0-04CD-B5CB-C1AF-1CF100A5DFBA}"/>
              </a:ext>
            </a:extLst>
          </p:cNvPr>
          <p:cNvSpPr txBox="1"/>
          <p:nvPr/>
        </p:nvSpPr>
        <p:spPr>
          <a:xfrm>
            <a:off x="8626" y="2222742"/>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solidFill>
                  <a:srgbClr val="6D91AB"/>
                </a:solidFill>
                <a:latin typeface="Segoe UI Light"/>
                <a:cs typeface="Segoe UI Light"/>
              </a:rPr>
              <a:t>RFID</a:t>
            </a:r>
            <a:endParaRPr lang="en-US">
              <a:latin typeface="Segoe UI Light"/>
              <a:cs typeface="Segoe UI Light"/>
            </a:endParaRPr>
          </a:p>
        </p:txBody>
      </p:sp>
      <p:pic>
        <p:nvPicPr>
          <p:cNvPr id="5" name="Picture 4" descr="A black and silver square object with white legs&#10;&#10;Description automatically generated">
            <a:extLst>
              <a:ext uri="{FF2B5EF4-FFF2-40B4-BE49-F238E27FC236}">
                <a16:creationId xmlns:a16="http://schemas.microsoft.com/office/drawing/2014/main" id="{48076267-2B01-1B16-4EB7-1CC6D8E70FB7}"/>
              </a:ext>
            </a:extLst>
          </p:cNvPr>
          <p:cNvPicPr>
            <a:picLocks noChangeAspect="1"/>
          </p:cNvPicPr>
          <p:nvPr/>
        </p:nvPicPr>
        <p:blipFill>
          <a:blip r:embed="rId9"/>
          <a:stretch>
            <a:fillRect/>
          </a:stretch>
        </p:blipFill>
        <p:spPr>
          <a:xfrm>
            <a:off x="2537783" y="598548"/>
            <a:ext cx="1609906" cy="1477094"/>
          </a:xfrm>
          <a:prstGeom prst="rect">
            <a:avLst/>
          </a:prstGeom>
        </p:spPr>
      </p:pic>
      <p:pic>
        <p:nvPicPr>
          <p:cNvPr id="10" name="Picture 9" descr="A close-up of a metal spring&#10;&#10;Description automatically generated">
            <a:extLst>
              <a:ext uri="{FF2B5EF4-FFF2-40B4-BE49-F238E27FC236}">
                <a16:creationId xmlns:a16="http://schemas.microsoft.com/office/drawing/2014/main" id="{D604DC44-2943-DBD3-F479-F3064987BB4B}"/>
              </a:ext>
            </a:extLst>
          </p:cNvPr>
          <p:cNvPicPr>
            <a:picLocks noChangeAspect="1"/>
          </p:cNvPicPr>
          <p:nvPr/>
        </p:nvPicPr>
        <p:blipFill>
          <a:blip r:embed="rId10"/>
          <a:stretch>
            <a:fillRect/>
          </a:stretch>
        </p:blipFill>
        <p:spPr>
          <a:xfrm>
            <a:off x="8143965" y="2892636"/>
            <a:ext cx="1396222" cy="1173373"/>
          </a:xfrm>
          <a:prstGeom prst="rect">
            <a:avLst/>
          </a:prstGeom>
        </p:spPr>
      </p:pic>
      <p:sp>
        <p:nvSpPr>
          <p:cNvPr id="14" name="TextBox 13">
            <a:extLst>
              <a:ext uri="{FF2B5EF4-FFF2-40B4-BE49-F238E27FC236}">
                <a16:creationId xmlns:a16="http://schemas.microsoft.com/office/drawing/2014/main" id="{F0D5441C-B7C2-652E-9706-AE806FAF0059}"/>
              </a:ext>
            </a:extLst>
          </p:cNvPr>
          <p:cNvSpPr txBox="1"/>
          <p:nvPr/>
        </p:nvSpPr>
        <p:spPr>
          <a:xfrm>
            <a:off x="8002437" y="4091797"/>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6D91AB"/>
                </a:solidFill>
                <a:latin typeface="Segoe UI Light"/>
                <a:cs typeface="Segoe UI Light"/>
              </a:rPr>
              <a:t>Helical Spring</a:t>
            </a:r>
            <a:endParaRPr lang="en-US">
              <a:latin typeface="Segoe UI Light"/>
              <a:cs typeface="Segoe UI Light"/>
            </a:endParaRPr>
          </a:p>
        </p:txBody>
      </p:sp>
      <p:sp>
        <p:nvSpPr>
          <p:cNvPr id="15" name="TextBox 14">
            <a:extLst>
              <a:ext uri="{FF2B5EF4-FFF2-40B4-BE49-F238E27FC236}">
                <a16:creationId xmlns:a16="http://schemas.microsoft.com/office/drawing/2014/main" id="{B1C35C53-AFA1-8CB5-86DA-9673A3E93233}"/>
              </a:ext>
            </a:extLst>
          </p:cNvPr>
          <p:cNvSpPr txBox="1"/>
          <p:nvPr/>
        </p:nvSpPr>
        <p:spPr>
          <a:xfrm>
            <a:off x="10144664" y="2122096"/>
            <a:ext cx="205308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6D91AB"/>
                </a:solidFill>
                <a:latin typeface="Segoe UI Light"/>
                <a:cs typeface="Segoe UI Light"/>
              </a:rPr>
              <a:t>a coupler, and a square-tooth bolt.</a:t>
            </a:r>
            <a:endParaRPr lang="en-US">
              <a:latin typeface="Segoe UI Light"/>
              <a:cs typeface="Segoe UI Light"/>
            </a:endParaRPr>
          </a:p>
        </p:txBody>
      </p:sp>
      <p:pic>
        <p:nvPicPr>
          <p:cNvPr id="16" name="Picture 15" descr="A close up of a metal rod&#10;&#10;Description automatically generated">
            <a:extLst>
              <a:ext uri="{FF2B5EF4-FFF2-40B4-BE49-F238E27FC236}">
                <a16:creationId xmlns:a16="http://schemas.microsoft.com/office/drawing/2014/main" id="{9327F3FD-E9A7-3475-435B-AC15473914A8}"/>
              </a:ext>
            </a:extLst>
          </p:cNvPr>
          <p:cNvPicPr>
            <a:picLocks noChangeAspect="1"/>
          </p:cNvPicPr>
          <p:nvPr/>
        </p:nvPicPr>
        <p:blipFill>
          <a:blip r:embed="rId11"/>
          <a:stretch>
            <a:fillRect/>
          </a:stretch>
        </p:blipFill>
        <p:spPr>
          <a:xfrm>
            <a:off x="9854153" y="1140485"/>
            <a:ext cx="2332186" cy="910805"/>
          </a:xfrm>
          <a:prstGeom prst="rect">
            <a:avLst/>
          </a:prstGeom>
        </p:spPr>
      </p:pic>
    </p:spTree>
    <p:extLst>
      <p:ext uri="{BB962C8B-B14F-4D97-AF65-F5344CB8AC3E}">
        <p14:creationId xmlns:p14="http://schemas.microsoft.com/office/powerpoint/2010/main" val="197630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4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Office Theme">
  <a:themeElements>
    <a:clrScheme name="Custom 87">
      <a:dk1>
        <a:srgbClr val="000000"/>
      </a:dk1>
      <a:lt1>
        <a:srgbClr val="FFFFFF"/>
      </a:lt1>
      <a:dk2>
        <a:srgbClr val="BBAA9C"/>
      </a:dk2>
      <a:lt2>
        <a:srgbClr val="E7E6E6"/>
      </a:lt2>
      <a:accent1>
        <a:srgbClr val="668A60"/>
      </a:accent1>
      <a:accent2>
        <a:srgbClr val="702128"/>
      </a:accent2>
      <a:accent3>
        <a:srgbClr val="46708C"/>
      </a:accent3>
      <a:accent4>
        <a:srgbClr val="BB2606"/>
      </a:accent4>
      <a:accent5>
        <a:srgbClr val="F1910F"/>
      </a:accent5>
      <a:accent6>
        <a:srgbClr val="FBD5AD"/>
      </a:accent6>
      <a:hlink>
        <a:srgbClr val="6F2127"/>
      </a:hlink>
      <a:folHlink>
        <a:srgbClr val="BB2606"/>
      </a:folHlink>
    </a:clrScheme>
    <a:fontScheme name="Custom 24">
      <a:majorFont>
        <a:latin typeface="Segoe UI Light"/>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astal_Presentation_TM33468121_Win32_JC_SL_v3" id="{EB91EBED-606F-4526-98F2-0BC37D122083}" vid="{0066A017-97AF-4FCB-BD31-68FEF3C0112A}"/>
    </a:ext>
  </a:extLst>
</a:theme>
</file>

<file path=ppt/theme/theme2.xml><?xml version="1.0" encoding="utf-8"?>
<a:theme xmlns:a="http://schemas.openxmlformats.org/drawingml/2006/main" name="ArchiveVTI">
  <a:themeElements>
    <a:clrScheme name="Archive">
      <a:dk1>
        <a:sysClr val="windowText" lastClr="000000"/>
      </a:dk1>
      <a:lt1>
        <a:sysClr val="window" lastClr="FFFFFF"/>
      </a:lt1>
      <a:dk2>
        <a:srgbClr val="353B3D"/>
      </a:dk2>
      <a:lt2>
        <a:srgbClr val="EEECEA"/>
      </a:lt2>
      <a:accent1>
        <a:srgbClr val="A65E5E"/>
      </a:accent1>
      <a:accent2>
        <a:srgbClr val="9D6053"/>
      </a:accent2>
      <a:accent3>
        <a:srgbClr val="968274"/>
      </a:accent3>
      <a:accent4>
        <a:srgbClr val="878079"/>
      </a:accent4>
      <a:accent5>
        <a:srgbClr val="6C737A"/>
      </a:accent5>
      <a:accent6>
        <a:srgbClr val="697777"/>
      </a:accent6>
      <a:hlink>
        <a:srgbClr val="A25872"/>
      </a:hlink>
      <a:folHlink>
        <a:srgbClr val="667A7E"/>
      </a:folHlink>
    </a:clrScheme>
    <a:fontScheme name="Custom 170">
      <a:majorFont>
        <a:latin typeface="Bembo"/>
        <a:ea typeface=""/>
        <a:cs typeface=""/>
      </a:majorFont>
      <a:minorFont>
        <a:latin typeface="Bemb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chiveVTI" id="{514BDC9F-20AC-40CA-9FE7-B30987BCD2D4}" vid="{D8FA1533-D953-46ED-B2C7-B32AF1BED7A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Office Theme</Template>
  <TotalTime>0</TotalTime>
  <Words>224</Words>
  <Application>Microsoft Office PowerPoint</Application>
  <PresentationFormat>Widescreen</PresentationFormat>
  <Paragraphs>106</Paragraphs>
  <Slides>13</Slides>
  <Notes>9</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ArchiveVTI</vt:lpstr>
      <vt:lpstr>TOOLGO</vt:lpstr>
      <vt:lpstr>PowerPoint Presentation</vt:lpstr>
      <vt:lpstr>PowerPoint Presentation</vt:lpstr>
      <vt:lpstr>Movement part</vt:lpstr>
      <vt:lpstr>Movement Component </vt:lpstr>
      <vt:lpstr>Vending machine  </vt:lpstr>
      <vt:lpstr>Vending machine  </vt:lpstr>
      <vt:lpstr>Vending machine  </vt:lpstr>
      <vt:lpstr>Vending Machine Component </vt:lpstr>
      <vt:lpstr>Other component </vt:lpstr>
      <vt:lpstr>PowerPoint Presentation</vt:lpstr>
      <vt:lpstr>Future Work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TOOLGO</dc:title>
  <dc:creator/>
  <cp:lastModifiedBy/>
  <cp:revision>355</cp:revision>
  <dcterms:created xsi:type="dcterms:W3CDTF">2023-02-03T18:15:18Z</dcterms:created>
  <dcterms:modified xsi:type="dcterms:W3CDTF">2023-09-01T14:53:11Z</dcterms:modified>
</cp:coreProperties>
</file>