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8288000" cy="10287000"/>
  <p:notesSz cx="6858000" cy="9144000"/>
  <p:embeddedFontLst>
    <p:embeddedFont>
      <p:font typeface="DM Sans" charset="1" panose="00000000000000000000"/>
      <p:regular r:id="rId28"/>
    </p:embeddedFont>
    <p:embeddedFont>
      <p:font typeface="Public Sans Bold" charset="1" panose="00000000000000000000"/>
      <p:regular r:id="rId29"/>
    </p:embeddedFont>
    <p:embeddedFont>
      <p:font typeface="Public Sans" charset="1" panose="00000000000000000000"/>
      <p:regular r:id="rId30"/>
    </p:embeddedFont>
    <p:embeddedFont>
      <p:font typeface="Poppins Bold" charset="1" panose="00000800000000000000"/>
      <p:regular r:id="rId31"/>
    </p:embeddedFont>
    <p:embeddedFont>
      <p:font typeface="DM Sans Bold" charset="1" panose="00000000000000000000"/>
      <p:regular r:id="rId32"/>
    </p:embeddedFont>
    <p:embeddedFont>
      <p:font typeface="Canva Sans Bold" charset="1" panose="020B0803030501040103"/>
      <p:regular r:id="rId33"/>
    </p:embeddedFont>
    <p:embeddedFont>
      <p:font typeface="Gotham Bold" charset="1" panose="00000000000000000000"/>
      <p:regular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2.svg" Type="http://schemas.openxmlformats.org/officeDocument/2006/relationships/image"/><Relationship Id="rId5" Target="../media/image29.jpeg" Type="http://schemas.openxmlformats.org/officeDocument/2006/relationships/image"/><Relationship Id="rId6" Target="../media/image30.png" Type="http://schemas.openxmlformats.org/officeDocument/2006/relationships/image"/><Relationship Id="rId7" Target="../media/image31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.svg" Type="http://schemas.openxmlformats.org/officeDocument/2006/relationships/image"/><Relationship Id="rId2" Target="../media/image7.png" Type="http://schemas.openxmlformats.org/officeDocument/2006/relationships/image"/><Relationship Id="rId3" Target="../media/image25.svg" Type="http://schemas.openxmlformats.org/officeDocument/2006/relationships/image"/><Relationship Id="rId4" Target="../media/image26.svg" Type="http://schemas.openxmlformats.org/officeDocument/2006/relationships/image"/><Relationship Id="rId5" Target="../media/image32.jpeg" Type="http://schemas.openxmlformats.org/officeDocument/2006/relationships/image"/><Relationship Id="rId6" Target="../media/image33.jpeg" Type="http://schemas.openxmlformats.org/officeDocument/2006/relationships/image"/><Relationship Id="rId7" Target="../media/image34.jpeg" Type="http://schemas.openxmlformats.org/officeDocument/2006/relationships/image"/><Relationship Id="rId8" Target="../media/image35.png" Type="http://schemas.openxmlformats.org/officeDocument/2006/relationships/image"/><Relationship Id="rId9" Target="../media/image2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26.svg" Type="http://schemas.openxmlformats.org/officeDocument/2006/relationships/image"/><Relationship Id="rId5" Target="../media/image36.jpeg" Type="http://schemas.openxmlformats.org/officeDocument/2006/relationships/image"/><Relationship Id="rId6" Target="../media/image37.jpeg" Type="http://schemas.openxmlformats.org/officeDocument/2006/relationships/image"/><Relationship Id="rId7" Target="../media/image38.jpeg" Type="http://schemas.openxmlformats.org/officeDocument/2006/relationships/image"/><Relationship Id="rId8" Target="../media/image39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2.svg" Type="http://schemas.openxmlformats.org/officeDocument/2006/relationships/image"/><Relationship Id="rId5" Target="../media/image40.jpeg" Type="http://schemas.openxmlformats.org/officeDocument/2006/relationships/image"/><Relationship Id="rId6" Target="../media/image41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2.svg" Type="http://schemas.openxmlformats.org/officeDocument/2006/relationships/image"/><Relationship Id="rId5" Target="../media/image42.jpeg" Type="http://schemas.openxmlformats.org/officeDocument/2006/relationships/image"/><Relationship Id="rId6" Target="../media/image43.jpeg" Type="http://schemas.openxmlformats.org/officeDocument/2006/relationships/image"/><Relationship Id="rId7" Target="../media/image44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26.svg" Type="http://schemas.openxmlformats.org/officeDocument/2006/relationships/image"/><Relationship Id="rId5" Target="../media/image45.jpe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Relationship Id="rId8" Target="../media/image46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26.svg" Type="http://schemas.openxmlformats.org/officeDocument/2006/relationships/image"/><Relationship Id="rId5" Target="../media/image47.jpe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Relationship Id="rId8" Target="../media/image48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2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50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12.svg" Type="http://schemas.openxmlformats.org/officeDocument/2006/relationships/image"/><Relationship Id="rId4" Target="../media/image51.png" Type="http://schemas.openxmlformats.org/officeDocument/2006/relationships/image"/><Relationship Id="rId5" Target="../media/image52.svg" Type="http://schemas.openxmlformats.org/officeDocument/2006/relationships/image"/><Relationship Id="rId6" Target="../media/image53.png" Type="http://schemas.openxmlformats.org/officeDocument/2006/relationships/image"/><Relationship Id="rId7" Target="../media/image54.png" Type="http://schemas.openxmlformats.org/officeDocument/2006/relationships/image"/><Relationship Id="rId8" Target="../media/image5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Relationship Id="rId4" Target="../media/image6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2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56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7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1.jpeg" Type="http://schemas.openxmlformats.org/officeDocument/2006/relationships/image"/><Relationship Id="rId5" Target="../media/image10.svg" Type="http://schemas.openxmlformats.org/officeDocument/2006/relationships/image"/><Relationship Id="rId6" Target="../media/image2.png" Type="http://schemas.openxmlformats.org/officeDocument/2006/relationships/image"/><Relationship Id="rId7" Target="../media/image3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2.svg" Type="http://schemas.openxmlformats.org/officeDocument/2006/relationships/image"/><Relationship Id="rId5" Target="../media/image2.png" Type="http://schemas.openxmlformats.org/officeDocument/2006/relationships/image"/><Relationship Id="rId6" Target="../media/image3.svg" Type="http://schemas.openxmlformats.org/officeDocument/2006/relationships/image"/><Relationship Id="rId7" Target="../media/image13.jpeg" Type="http://schemas.openxmlformats.org/officeDocument/2006/relationships/image"/><Relationship Id="rId8" Target="../media/image14.jpeg" Type="http://schemas.openxmlformats.org/officeDocument/2006/relationships/image"/><Relationship Id="rId9" Target="../media/image1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Relationship Id="rId3" Target="../media/image17.svg" Type="http://schemas.openxmlformats.org/officeDocument/2006/relationships/image"/><Relationship Id="rId4" Target="../media/image18.jpeg" Type="http://schemas.openxmlformats.org/officeDocument/2006/relationships/image"/><Relationship Id="rId5" Target="../media/image19.jpeg" Type="http://schemas.openxmlformats.org/officeDocument/2006/relationships/image"/><Relationship Id="rId6" Target="../media/image20.jpeg" Type="http://schemas.openxmlformats.org/officeDocument/2006/relationships/image"/><Relationship Id="rId7" Target="../media/image21.png" Type="http://schemas.openxmlformats.org/officeDocument/2006/relationships/image"/><Relationship Id="rId8" Target="../media/image2.png" Type="http://schemas.openxmlformats.org/officeDocument/2006/relationships/image"/><Relationship Id="rId9" Target="../media/image3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2.svg" Type="http://schemas.openxmlformats.org/officeDocument/2006/relationships/image"/><Relationship Id="rId5" Target="../media/image22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12.svg" Type="http://schemas.openxmlformats.org/officeDocument/2006/relationships/image"/><Relationship Id="rId5" Target="../media/image23.png" Type="http://schemas.openxmlformats.org/officeDocument/2006/relationships/image"/><Relationship Id="rId6" Target="../media/image24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25.svg" Type="http://schemas.openxmlformats.org/officeDocument/2006/relationships/image"/><Relationship Id="rId4" Target="../media/image26.svg" Type="http://schemas.openxmlformats.org/officeDocument/2006/relationships/image"/><Relationship Id="rId5" Target="../media/image27.jpeg" Type="http://schemas.openxmlformats.org/officeDocument/2006/relationships/image"/><Relationship Id="rId6" Target="../media/image28.jpeg" Type="http://schemas.openxmlformats.org/officeDocument/2006/relationships/image"/><Relationship Id="rId7" Target="../media/image2.png" Type="http://schemas.openxmlformats.org/officeDocument/2006/relationships/image"/><Relationship Id="rId8" Target="../media/image3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74901" y="1028700"/>
            <a:ext cx="14968392" cy="5781684"/>
          </a:xfrm>
          <a:custGeom>
            <a:avLst/>
            <a:gdLst/>
            <a:ahLst/>
            <a:cxnLst/>
            <a:rect r="r" b="b" t="t" l="l"/>
            <a:pathLst>
              <a:path h="5781684" w="14968392">
                <a:moveTo>
                  <a:pt x="0" y="0"/>
                </a:moveTo>
                <a:lnTo>
                  <a:pt x="14968392" y="0"/>
                </a:lnTo>
                <a:lnTo>
                  <a:pt x="14968392" y="5781684"/>
                </a:lnTo>
                <a:lnTo>
                  <a:pt x="0" y="57816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5400000">
            <a:off x="11364353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637994" y="5542351"/>
            <a:ext cx="9144290" cy="7071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87"/>
              </a:lnSpc>
            </a:pPr>
            <a:r>
              <a:rPr lang="en-US" sz="4133" spc="248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rPr>
              <a:t>Amer Kobari &amp; Tariq Marmash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-231391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1211625" y="4052886"/>
            <a:ext cx="4464396" cy="3076575"/>
            <a:chOff x="0" y="0"/>
            <a:chExt cx="5952528" cy="41021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5952490" cy="4102100"/>
            </a:xfrm>
            <a:custGeom>
              <a:avLst/>
              <a:gdLst/>
              <a:ahLst/>
              <a:cxnLst/>
              <a:rect r="r" b="b" t="t" l="l"/>
              <a:pathLst>
                <a:path h="4102100" w="5952490">
                  <a:moveTo>
                    <a:pt x="1270000" y="0"/>
                  </a:moveTo>
                  <a:cubicBezTo>
                    <a:pt x="568579" y="0"/>
                    <a:pt x="0" y="568579"/>
                    <a:pt x="0" y="1270000"/>
                  </a:cubicBezTo>
                  <a:lnTo>
                    <a:pt x="0" y="2833243"/>
                  </a:lnTo>
                  <a:cubicBezTo>
                    <a:pt x="0" y="3516757"/>
                    <a:pt x="540004" y="4074160"/>
                    <a:pt x="1216533" y="4102100"/>
                  </a:cubicBezTo>
                  <a:lnTo>
                    <a:pt x="4735957" y="4102100"/>
                  </a:lnTo>
                  <a:cubicBezTo>
                    <a:pt x="5412613" y="4074160"/>
                    <a:pt x="5952490" y="3516757"/>
                    <a:pt x="5952490" y="2833243"/>
                  </a:cubicBezTo>
                  <a:lnTo>
                    <a:pt x="5952490" y="1270000"/>
                  </a:lnTo>
                  <a:cubicBezTo>
                    <a:pt x="5952490" y="568579"/>
                    <a:pt x="5383911" y="0"/>
                    <a:pt x="4682490" y="0"/>
                  </a:cubicBezTo>
                  <a:close/>
                </a:path>
              </a:pathLst>
            </a:custGeom>
            <a:blipFill>
              <a:blip r:embed="rId5"/>
              <a:stretch>
                <a:fillRect l="0" t="0" r="-64" b="0"/>
              </a:stretch>
            </a:blipFill>
          </p:spPr>
        </p:sp>
      </p:grpSp>
      <p:sp>
        <p:nvSpPr>
          <p:cNvPr name="Freeform 6" id="6"/>
          <p:cNvSpPr/>
          <p:nvPr/>
        </p:nvSpPr>
        <p:spPr>
          <a:xfrm flipH="false" flipV="false" rot="0">
            <a:off x="11534642" y="2512612"/>
            <a:ext cx="5840569" cy="5246542"/>
          </a:xfrm>
          <a:custGeom>
            <a:avLst/>
            <a:gdLst/>
            <a:ahLst/>
            <a:cxnLst/>
            <a:rect r="r" b="b" t="t" l="l"/>
            <a:pathLst>
              <a:path h="5246542" w="5840569">
                <a:moveTo>
                  <a:pt x="0" y="0"/>
                </a:moveTo>
                <a:lnTo>
                  <a:pt x="5840569" y="0"/>
                </a:lnTo>
                <a:lnTo>
                  <a:pt x="5840569" y="5246542"/>
                </a:lnTo>
                <a:lnTo>
                  <a:pt x="0" y="524654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-11322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447411" y="3622080"/>
            <a:ext cx="4956204" cy="4956204"/>
          </a:xfrm>
          <a:custGeom>
            <a:avLst/>
            <a:gdLst/>
            <a:ahLst/>
            <a:cxnLst/>
            <a:rect r="r" b="b" t="t" l="l"/>
            <a:pathLst>
              <a:path h="4956204" w="4956204">
                <a:moveTo>
                  <a:pt x="0" y="0"/>
                </a:moveTo>
                <a:lnTo>
                  <a:pt x="4956204" y="0"/>
                </a:lnTo>
                <a:lnTo>
                  <a:pt x="4956204" y="4956204"/>
                </a:lnTo>
                <a:lnTo>
                  <a:pt x="0" y="495620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870537" y="616391"/>
            <a:ext cx="10664104" cy="12797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Hardware Components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120734" y="7869806"/>
            <a:ext cx="2646178" cy="383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20"/>
              </a:lnSpc>
            </a:pPr>
            <a:r>
              <a:rPr lang="en-US" b="true" sz="2157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Ultrasonic Sensor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3361064" y="7879445"/>
            <a:ext cx="2187725" cy="373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20"/>
              </a:lnSpc>
            </a:pPr>
            <a:r>
              <a:rPr lang="en-US" b="true" sz="2157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ESP32 Camera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8054900" y="7869806"/>
            <a:ext cx="2178200" cy="373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20"/>
              </a:lnSpc>
            </a:pPr>
            <a:r>
              <a:rPr lang="en-US" b="true" sz="2157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1M LED Strip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470165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5"/>
                </a:lnTo>
                <a:lnTo>
                  <a:pt x="0" y="816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0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3740820"/>
            <a:ext cx="5057775" cy="3286125"/>
          </a:xfrm>
          <a:custGeom>
            <a:avLst/>
            <a:gdLst/>
            <a:ahLst/>
            <a:cxnLst/>
            <a:rect r="r" b="b" t="t" l="l"/>
            <a:pathLst>
              <a:path h="3286125" w="5057775">
                <a:moveTo>
                  <a:pt x="0" y="0"/>
                </a:moveTo>
                <a:lnTo>
                  <a:pt x="5057775" y="0"/>
                </a:lnTo>
                <a:lnTo>
                  <a:pt x="5057775" y="3286125"/>
                </a:lnTo>
                <a:lnTo>
                  <a:pt x="0" y="32861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3026225" y="5998702"/>
            <a:ext cx="3609975" cy="2400300"/>
            <a:chOff x="0" y="0"/>
            <a:chExt cx="4813300" cy="32004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4813300" cy="3200400"/>
            </a:xfrm>
            <a:custGeom>
              <a:avLst/>
              <a:gdLst/>
              <a:ahLst/>
              <a:cxnLst/>
              <a:rect r="r" b="b" t="t" l="l"/>
              <a:pathLst>
                <a:path h="3200400" w="4813300">
                  <a:moveTo>
                    <a:pt x="824611" y="0"/>
                  </a:moveTo>
                  <a:cubicBezTo>
                    <a:pt x="369062" y="508"/>
                    <a:pt x="0" y="369951"/>
                    <a:pt x="0" y="825500"/>
                  </a:cubicBezTo>
                  <a:lnTo>
                    <a:pt x="0" y="2376043"/>
                  </a:lnTo>
                  <a:cubicBezTo>
                    <a:pt x="0" y="2817114"/>
                    <a:pt x="345948" y="3177413"/>
                    <a:pt x="781431" y="3200400"/>
                  </a:cubicBezTo>
                  <a:lnTo>
                    <a:pt x="4036822" y="3200400"/>
                  </a:lnTo>
                  <a:cubicBezTo>
                    <a:pt x="4442079" y="3179064"/>
                    <a:pt x="4769866" y="2865501"/>
                    <a:pt x="4813300" y="2466467"/>
                  </a:cubicBezTo>
                  <a:lnTo>
                    <a:pt x="4813300" y="2466467"/>
                  </a:lnTo>
                  <a:lnTo>
                    <a:pt x="4813300" y="735076"/>
                  </a:lnTo>
                  <a:lnTo>
                    <a:pt x="4813300" y="735076"/>
                  </a:lnTo>
                  <a:cubicBezTo>
                    <a:pt x="4768342" y="322072"/>
                    <a:pt x="4418584" y="508"/>
                    <a:pt x="3993642" y="0"/>
                  </a:cubicBezTo>
                  <a:close/>
                </a:path>
              </a:pathLst>
            </a:custGeom>
            <a:blipFill>
              <a:blip r:embed="rId6"/>
              <a:stretch>
                <a:fillRect l="0" t="0" r="0" b="0"/>
              </a:stretch>
            </a:blipFill>
          </p:spPr>
        </p:sp>
      </p:grpSp>
      <p:sp>
        <p:nvSpPr>
          <p:cNvPr name="Freeform 7" id="7"/>
          <p:cNvSpPr/>
          <p:nvPr/>
        </p:nvSpPr>
        <p:spPr>
          <a:xfrm flipH="false" flipV="false" rot="0">
            <a:off x="12492825" y="2621018"/>
            <a:ext cx="4143375" cy="1400175"/>
          </a:xfrm>
          <a:custGeom>
            <a:avLst/>
            <a:gdLst/>
            <a:ahLst/>
            <a:cxnLst/>
            <a:rect r="r" b="b" t="t" l="l"/>
            <a:pathLst>
              <a:path h="1400175" w="4143375">
                <a:moveTo>
                  <a:pt x="0" y="0"/>
                </a:moveTo>
                <a:lnTo>
                  <a:pt x="4143375" y="0"/>
                </a:lnTo>
                <a:lnTo>
                  <a:pt x="4143375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3231" t="-7968" r="-6653" b="-9718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180552" y="2802428"/>
            <a:ext cx="5798021" cy="4224517"/>
          </a:xfrm>
          <a:custGeom>
            <a:avLst/>
            <a:gdLst/>
            <a:ahLst/>
            <a:cxnLst/>
            <a:rect r="r" b="b" t="t" l="l"/>
            <a:pathLst>
              <a:path h="4224517" w="5798021">
                <a:moveTo>
                  <a:pt x="0" y="0"/>
                </a:moveTo>
                <a:lnTo>
                  <a:pt x="5798021" y="0"/>
                </a:lnTo>
                <a:lnTo>
                  <a:pt x="5798021" y="4224517"/>
                </a:lnTo>
                <a:lnTo>
                  <a:pt x="0" y="422451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57035" y="579939"/>
            <a:ext cx="10663599" cy="12796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Hardware Components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983029" y="7199271"/>
            <a:ext cx="1727702" cy="461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21"/>
              </a:lnSpc>
            </a:pPr>
            <a:r>
              <a:rPr lang="en-US" b="true" sz="2657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DC Motor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564411" y="7199271"/>
            <a:ext cx="5414162" cy="4468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21"/>
              </a:lnSpc>
            </a:pPr>
            <a:r>
              <a:rPr lang="en-US" b="true" sz="2657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3 Two</a:t>
            </a:r>
            <a:r>
              <a:rPr lang="en-US" b="true" sz="2657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Channel Relay Module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4334212" y="8732377"/>
            <a:ext cx="994000" cy="461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21"/>
              </a:lnSpc>
            </a:pPr>
            <a:r>
              <a:rPr lang="en-US" b="true" sz="2657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Laser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3659888" y="4353449"/>
            <a:ext cx="2063401" cy="461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21"/>
              </a:lnSpc>
            </a:pPr>
            <a:r>
              <a:rPr lang="en-US" b="true" sz="2657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LDR Sensor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0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01842" y="2055330"/>
            <a:ext cx="3500748" cy="3068880"/>
          </a:xfrm>
          <a:custGeom>
            <a:avLst/>
            <a:gdLst/>
            <a:ahLst/>
            <a:cxnLst/>
            <a:rect r="r" b="b" t="t" l="l"/>
            <a:pathLst>
              <a:path h="3068880" w="3500748">
                <a:moveTo>
                  <a:pt x="0" y="0"/>
                </a:moveTo>
                <a:lnTo>
                  <a:pt x="3500748" y="0"/>
                </a:lnTo>
                <a:lnTo>
                  <a:pt x="3500748" y="3068880"/>
                </a:lnTo>
                <a:lnTo>
                  <a:pt x="0" y="30688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489402" y="6224980"/>
            <a:ext cx="4048178" cy="3033320"/>
          </a:xfrm>
          <a:custGeom>
            <a:avLst/>
            <a:gdLst/>
            <a:ahLst/>
            <a:cxnLst/>
            <a:rect r="r" b="b" t="t" l="l"/>
            <a:pathLst>
              <a:path h="3033320" w="4048178">
                <a:moveTo>
                  <a:pt x="0" y="0"/>
                </a:moveTo>
                <a:lnTo>
                  <a:pt x="4048178" y="0"/>
                </a:lnTo>
                <a:lnTo>
                  <a:pt x="4048178" y="3033320"/>
                </a:lnTo>
                <a:lnTo>
                  <a:pt x="0" y="303332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10688" b="0"/>
            </a:stretch>
          </a:blipFill>
        </p:spPr>
      </p:sp>
      <p:grpSp>
        <p:nvGrpSpPr>
          <p:cNvPr name="Group 6" id="6"/>
          <p:cNvGrpSpPr>
            <a:grpSpLocks noChangeAspect="true"/>
          </p:cNvGrpSpPr>
          <p:nvPr/>
        </p:nvGrpSpPr>
        <p:grpSpPr>
          <a:xfrm rot="5400000">
            <a:off x="10910842" y="692841"/>
            <a:ext cx="3972318" cy="5232481"/>
            <a:chOff x="0" y="0"/>
            <a:chExt cx="5549532" cy="7310044"/>
          </a:xfrm>
        </p:grpSpPr>
        <p:sp>
          <p:nvSpPr>
            <p:cNvPr name="Freeform 7" id="7"/>
            <p:cNvSpPr/>
            <p:nvPr/>
          </p:nvSpPr>
          <p:spPr>
            <a:xfrm flipH="false" flipV="false" rot="-5400000">
              <a:off x="-880237" y="880237"/>
              <a:ext cx="7309993" cy="5549519"/>
            </a:xfrm>
            <a:custGeom>
              <a:avLst/>
              <a:gdLst/>
              <a:ahLst/>
              <a:cxnLst/>
              <a:rect r="r" b="b" t="t" l="l"/>
              <a:pathLst>
                <a:path h="5549519" w="7309993">
                  <a:moveTo>
                    <a:pt x="7309993" y="812800"/>
                  </a:moveTo>
                  <a:cubicBezTo>
                    <a:pt x="7309993" y="363855"/>
                    <a:pt x="6946138" y="0"/>
                    <a:pt x="6497193" y="0"/>
                  </a:cubicBezTo>
                  <a:lnTo>
                    <a:pt x="812800" y="0"/>
                  </a:lnTo>
                  <a:cubicBezTo>
                    <a:pt x="363855" y="0"/>
                    <a:pt x="0" y="363855"/>
                    <a:pt x="0" y="812800"/>
                  </a:cubicBezTo>
                  <a:lnTo>
                    <a:pt x="0" y="4736719"/>
                  </a:lnTo>
                  <a:cubicBezTo>
                    <a:pt x="0" y="5185664"/>
                    <a:pt x="363856" y="5549519"/>
                    <a:pt x="812800" y="5549519"/>
                  </a:cubicBezTo>
                  <a:lnTo>
                    <a:pt x="6497193" y="5549519"/>
                  </a:lnTo>
                  <a:cubicBezTo>
                    <a:pt x="6946138" y="5549519"/>
                    <a:pt x="7309993" y="5185664"/>
                    <a:pt x="7309993" y="4736719"/>
                  </a:cubicBezTo>
                  <a:close/>
                </a:path>
              </a:pathLst>
            </a:custGeom>
            <a:blipFill>
              <a:blip r:embed="rId7"/>
              <a:stretch>
                <a:fillRect l="0" t="-3836" r="0" b="-27886"/>
              </a:stretch>
            </a:blipFill>
          </p:spPr>
        </p:sp>
      </p:grpSp>
      <p:sp>
        <p:nvSpPr>
          <p:cNvPr name="Freeform 8" id="8"/>
          <p:cNvSpPr/>
          <p:nvPr/>
        </p:nvSpPr>
        <p:spPr>
          <a:xfrm flipH="false" flipV="false" rot="0">
            <a:off x="11534642" y="6021297"/>
            <a:ext cx="3323571" cy="3286181"/>
          </a:xfrm>
          <a:custGeom>
            <a:avLst/>
            <a:gdLst/>
            <a:ahLst/>
            <a:cxnLst/>
            <a:rect r="r" b="b" t="t" l="l"/>
            <a:pathLst>
              <a:path h="3286181" w="3323571">
                <a:moveTo>
                  <a:pt x="0" y="0"/>
                </a:moveTo>
                <a:lnTo>
                  <a:pt x="3323571" y="0"/>
                </a:lnTo>
                <a:lnTo>
                  <a:pt x="3323571" y="3286181"/>
                </a:lnTo>
                <a:lnTo>
                  <a:pt x="0" y="328618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70537" y="616391"/>
            <a:ext cx="10664104" cy="12797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Hardware Components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701842" y="5676660"/>
            <a:ext cx="3835739" cy="3446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838"/>
              </a:lnSpc>
            </a:pPr>
            <a:r>
              <a:rPr lang="en-US" b="true" sz="2027" spc="12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 </a:t>
            </a:r>
            <a:r>
              <a:rPr lang="en-US" b="true" sz="2027" spc="12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Stepper Motor (Nema 17)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872669" y="9269730"/>
            <a:ext cx="1709429" cy="373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20"/>
              </a:lnSpc>
            </a:pPr>
            <a:r>
              <a:rPr lang="en-US" b="true" sz="2157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2 </a:t>
            </a:r>
            <a:r>
              <a:rPr lang="en-US" b="true" sz="2157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H-bridge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2596590" y="5657307"/>
            <a:ext cx="1348391" cy="373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20"/>
              </a:lnSpc>
            </a:pPr>
            <a:r>
              <a:rPr lang="en-US" b="true" sz="2157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 Pumps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2596590" y="9432827"/>
            <a:ext cx="1348391" cy="3738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20"/>
              </a:lnSpc>
            </a:pPr>
            <a:r>
              <a:rPr lang="en-US" b="true" sz="2157" spc="12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5 Pipes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-231391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>
            <a:grpSpLocks noChangeAspect="true"/>
          </p:cNvGrpSpPr>
          <p:nvPr/>
        </p:nvGrpSpPr>
        <p:grpSpPr>
          <a:xfrm rot="0">
            <a:off x="12693015" y="2349837"/>
            <a:ext cx="4319768" cy="6772275"/>
            <a:chOff x="0" y="0"/>
            <a:chExt cx="5759691" cy="90297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5759704" cy="9029700"/>
            </a:xfrm>
            <a:custGeom>
              <a:avLst/>
              <a:gdLst/>
              <a:ahLst/>
              <a:cxnLst/>
              <a:rect r="r" b="b" t="t" l="l"/>
              <a:pathLst>
                <a:path h="9029700" w="5759704">
                  <a:moveTo>
                    <a:pt x="571500" y="0"/>
                  </a:moveTo>
                  <a:cubicBezTo>
                    <a:pt x="255905" y="0"/>
                    <a:pt x="0" y="255905"/>
                    <a:pt x="0" y="571500"/>
                  </a:cubicBezTo>
                  <a:lnTo>
                    <a:pt x="0" y="8461248"/>
                  </a:lnTo>
                  <a:cubicBezTo>
                    <a:pt x="0" y="8756777"/>
                    <a:pt x="224282" y="8999982"/>
                    <a:pt x="511937" y="9029700"/>
                  </a:cubicBezTo>
                  <a:lnTo>
                    <a:pt x="5247767" y="9029700"/>
                  </a:lnTo>
                  <a:cubicBezTo>
                    <a:pt x="5535422" y="8999982"/>
                    <a:pt x="5759704" y="8756777"/>
                    <a:pt x="5759704" y="8461248"/>
                  </a:cubicBezTo>
                  <a:lnTo>
                    <a:pt x="5759704" y="571500"/>
                  </a:lnTo>
                  <a:cubicBezTo>
                    <a:pt x="5759704" y="255905"/>
                    <a:pt x="5503799" y="0"/>
                    <a:pt x="5188204" y="0"/>
                  </a:cubicBezTo>
                  <a:close/>
                </a:path>
              </a:pathLst>
            </a:custGeom>
            <a:blipFill>
              <a:blip r:embed="rId5"/>
              <a:stretch>
                <a:fillRect l="0" t="0" r="-105" b="-3234"/>
              </a:stretch>
            </a:blip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1028700" y="3190923"/>
            <a:ext cx="10572750" cy="5360184"/>
            <a:chOff x="0" y="0"/>
            <a:chExt cx="14097000" cy="7146912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4097000" cy="7146925"/>
            </a:xfrm>
            <a:custGeom>
              <a:avLst/>
              <a:gdLst/>
              <a:ahLst/>
              <a:cxnLst/>
              <a:rect r="r" b="b" t="t" l="l"/>
              <a:pathLst>
                <a:path h="7146925" w="14097000">
                  <a:moveTo>
                    <a:pt x="1054100" y="0"/>
                  </a:moveTo>
                  <a:cubicBezTo>
                    <a:pt x="471932" y="0"/>
                    <a:pt x="0" y="471932"/>
                    <a:pt x="0" y="1054100"/>
                  </a:cubicBezTo>
                  <a:lnTo>
                    <a:pt x="0" y="6092825"/>
                  </a:lnTo>
                  <a:cubicBezTo>
                    <a:pt x="0" y="6674993"/>
                    <a:pt x="471932" y="7146925"/>
                    <a:pt x="1054100" y="7146925"/>
                  </a:cubicBezTo>
                  <a:lnTo>
                    <a:pt x="13048487" y="7146925"/>
                  </a:lnTo>
                  <a:cubicBezTo>
                    <a:pt x="13593825" y="7146925"/>
                    <a:pt x="14042389" y="6732905"/>
                    <a:pt x="14097000" y="6202045"/>
                  </a:cubicBezTo>
                  <a:lnTo>
                    <a:pt x="14097000" y="6202045"/>
                  </a:lnTo>
                  <a:lnTo>
                    <a:pt x="14097000" y="944880"/>
                  </a:lnTo>
                  <a:lnTo>
                    <a:pt x="14097000" y="944880"/>
                  </a:lnTo>
                  <a:cubicBezTo>
                    <a:pt x="14042389" y="414020"/>
                    <a:pt x="13593826" y="0"/>
                    <a:pt x="13048487" y="0"/>
                  </a:cubicBezTo>
                  <a:close/>
                </a:path>
              </a:pathLst>
            </a:custGeom>
            <a:blipFill>
              <a:blip r:embed="rId6"/>
              <a:stretch>
                <a:fillRect l="0" t="-12962" r="0" b="-12962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1028700" y="579939"/>
            <a:ext cx="6593757" cy="12344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Conveyor Belt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-231391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45226" y="2567331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9" y="0"/>
                </a:lnTo>
                <a:lnTo>
                  <a:pt x="476771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2263844" y="2567331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9" y="0"/>
                </a:lnTo>
                <a:lnTo>
                  <a:pt x="476771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6760141" y="2567331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8" y="0"/>
                </a:lnTo>
                <a:lnTo>
                  <a:pt x="476771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888921" y="613677"/>
            <a:ext cx="9506569" cy="1234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Cup &amp; Ice Dispenser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0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579464" y="2462647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8" y="0"/>
                </a:lnTo>
                <a:lnTo>
                  <a:pt x="476771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306083" y="2462647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9" y="0"/>
                </a:lnTo>
                <a:lnTo>
                  <a:pt x="4767719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5004" y="404308"/>
            <a:ext cx="9042192" cy="1234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Flavors Tanks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0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30590" y="2462647"/>
            <a:ext cx="4767719" cy="6356958"/>
          </a:xfrm>
          <a:custGeom>
            <a:avLst/>
            <a:gdLst/>
            <a:ahLst/>
            <a:cxnLst/>
            <a:rect r="r" b="b" t="t" l="l"/>
            <a:pathLst>
              <a:path h="6356958" w="4767719">
                <a:moveTo>
                  <a:pt x="0" y="0"/>
                </a:moveTo>
                <a:lnTo>
                  <a:pt x="4767718" y="0"/>
                </a:lnTo>
                <a:lnTo>
                  <a:pt x="4767718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338950" y="2462647"/>
            <a:ext cx="4753110" cy="6356958"/>
          </a:xfrm>
          <a:custGeom>
            <a:avLst/>
            <a:gdLst/>
            <a:ahLst/>
            <a:cxnLst/>
            <a:rect r="r" b="b" t="t" l="l"/>
            <a:pathLst>
              <a:path h="6356958" w="4753110">
                <a:moveTo>
                  <a:pt x="0" y="0"/>
                </a:moveTo>
                <a:lnTo>
                  <a:pt x="4753110" y="0"/>
                </a:lnTo>
                <a:lnTo>
                  <a:pt x="4753110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-30281" r="0" b="-32262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5004" y="404308"/>
            <a:ext cx="9042192" cy="1234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Flavor Dispensing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947520" y="2082809"/>
            <a:ext cx="14270593" cy="7438547"/>
          </a:xfrm>
          <a:custGeom>
            <a:avLst/>
            <a:gdLst/>
            <a:ahLst/>
            <a:cxnLst/>
            <a:rect r="r" b="b" t="t" l="l"/>
            <a:pathLst>
              <a:path h="7438547" w="14270593">
                <a:moveTo>
                  <a:pt x="0" y="0"/>
                </a:moveTo>
                <a:lnTo>
                  <a:pt x="14270593" y="0"/>
                </a:lnTo>
                <a:lnTo>
                  <a:pt x="14270593" y="7438547"/>
                </a:lnTo>
                <a:lnTo>
                  <a:pt x="0" y="743854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947520" y="1102824"/>
            <a:ext cx="14270593" cy="868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36"/>
              </a:lnSpc>
            </a:pPr>
            <a:r>
              <a:rPr lang="en-US" b="true" sz="8472">
                <a:solidFill>
                  <a:srgbClr val="0B20AC"/>
                </a:solidFill>
                <a:latin typeface="Poppins Bold"/>
                <a:ea typeface="Poppins Bold"/>
                <a:cs typeface="Poppins Bold"/>
                <a:sym typeface="Poppins Bold"/>
              </a:rPr>
              <a:t>Machine Process Of Work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-231391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4506811" y="2462647"/>
            <a:ext cx="8522380" cy="6356958"/>
          </a:xfrm>
          <a:custGeom>
            <a:avLst/>
            <a:gdLst/>
            <a:ahLst/>
            <a:cxnLst/>
            <a:rect r="r" b="b" t="t" l="l"/>
            <a:pathLst>
              <a:path h="6356958" w="8522380">
                <a:moveTo>
                  <a:pt x="0" y="0"/>
                </a:moveTo>
                <a:lnTo>
                  <a:pt x="8522380" y="0"/>
                </a:lnTo>
                <a:lnTo>
                  <a:pt x="8522380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17453" r="0" b="-17453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828046" y="404308"/>
            <a:ext cx="5644105" cy="1234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Final Result: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229236" y="-231391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540782" y="9258300"/>
            <a:ext cx="2316604" cy="960091"/>
          </a:xfrm>
          <a:custGeom>
            <a:avLst/>
            <a:gdLst/>
            <a:ahLst/>
            <a:cxnLst/>
            <a:rect r="r" b="b" t="t" l="l"/>
            <a:pathLst>
              <a:path h="960091" w="2316604">
                <a:moveTo>
                  <a:pt x="0" y="0"/>
                </a:moveTo>
                <a:lnTo>
                  <a:pt x="2316604" y="0"/>
                </a:lnTo>
                <a:lnTo>
                  <a:pt x="2316604" y="960091"/>
                </a:lnTo>
                <a:lnTo>
                  <a:pt x="0" y="96009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6"/>
          <a:stretch>
            <a:fillRect/>
          </a:stretch>
        </p:blipFill>
        <p:spPr>
          <a:xfrm rot="0">
            <a:off x="1693652" y="1278401"/>
            <a:ext cx="5353011" cy="9374503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7"/>
          <a:stretch>
            <a:fillRect/>
          </a:stretch>
        </p:blipFill>
        <p:spPr>
          <a:xfrm rot="0">
            <a:off x="6469668" y="1278401"/>
            <a:ext cx="5353011" cy="9374503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8"/>
          <a:stretch>
            <a:fillRect/>
          </a:stretch>
        </p:blipFill>
        <p:spPr>
          <a:xfrm rot="0">
            <a:off x="11241336" y="1278401"/>
            <a:ext cx="5353011" cy="9374503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1775831" y="579406"/>
            <a:ext cx="6321390" cy="10848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54"/>
              </a:lnSpc>
            </a:pPr>
            <a:r>
              <a:rPr lang="en-US" b="true" sz="6038">
                <a:solidFill>
                  <a:srgbClr val="0B20AC"/>
                </a:solidFill>
                <a:latin typeface="Poppins Bold"/>
                <a:ea typeface="Poppins Bold"/>
                <a:cs typeface="Poppins Bold"/>
                <a:sym typeface="Poppins Bold"/>
              </a:rPr>
              <a:t>RefreshGo App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4591707" y="1167994"/>
            <a:ext cx="8689819" cy="8310162"/>
            <a:chOff x="0" y="0"/>
            <a:chExt cx="8689810" cy="8310156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901825" y="1759077"/>
              <a:ext cx="4875403" cy="4674616"/>
            </a:xfrm>
            <a:custGeom>
              <a:avLst/>
              <a:gdLst/>
              <a:ahLst/>
              <a:cxnLst/>
              <a:rect r="r" b="b" t="t" l="l"/>
              <a:pathLst>
                <a:path h="4674616" w="4875403">
                  <a:moveTo>
                    <a:pt x="2441194" y="0"/>
                  </a:moveTo>
                  <a:lnTo>
                    <a:pt x="0" y="1785620"/>
                  </a:lnTo>
                  <a:lnTo>
                    <a:pt x="0" y="1785620"/>
                  </a:lnTo>
                  <a:lnTo>
                    <a:pt x="932434" y="4674616"/>
                  </a:lnTo>
                  <a:lnTo>
                    <a:pt x="3949827" y="4674616"/>
                  </a:lnTo>
                  <a:lnTo>
                    <a:pt x="4875403" y="1806829"/>
                  </a:lnTo>
                  <a:lnTo>
                    <a:pt x="4875403" y="1780540"/>
                  </a:lnTo>
                  <a:lnTo>
                    <a:pt x="2441194" y="0"/>
                  </a:lnTo>
                  <a:close/>
                </a:path>
              </a:pathLst>
            </a:custGeom>
            <a:solidFill>
              <a:srgbClr val="DDD4CC">
                <a:alpha val="80000"/>
              </a:srgbClr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2778125" y="63500"/>
              <a:ext cx="3134360" cy="3443605"/>
            </a:xfrm>
            <a:custGeom>
              <a:avLst/>
              <a:gdLst/>
              <a:ahLst/>
              <a:cxnLst/>
              <a:rect r="r" b="b" t="t" l="l"/>
              <a:pathLst>
                <a:path h="3443605" w="3134360">
                  <a:moveTo>
                    <a:pt x="1564640" y="0"/>
                  </a:moveTo>
                  <a:cubicBezTo>
                    <a:pt x="1211961" y="0"/>
                    <a:pt x="859282" y="132080"/>
                    <a:pt x="587248" y="396367"/>
                  </a:cubicBezTo>
                  <a:lnTo>
                    <a:pt x="587248" y="396367"/>
                  </a:lnTo>
                  <a:lnTo>
                    <a:pt x="528955" y="454660"/>
                  </a:lnTo>
                  <a:lnTo>
                    <a:pt x="528955" y="454660"/>
                  </a:lnTo>
                  <a:cubicBezTo>
                    <a:pt x="0" y="999109"/>
                    <a:pt x="0" y="1866011"/>
                    <a:pt x="528955" y="2410460"/>
                  </a:cubicBezTo>
                  <a:lnTo>
                    <a:pt x="528955" y="2410460"/>
                  </a:lnTo>
                  <a:lnTo>
                    <a:pt x="1560957" y="3442462"/>
                  </a:lnTo>
                  <a:lnTo>
                    <a:pt x="1560957" y="3442462"/>
                  </a:lnTo>
                  <a:cubicBezTo>
                    <a:pt x="1562100" y="3443224"/>
                    <a:pt x="1563497" y="3443605"/>
                    <a:pt x="1564894" y="3443605"/>
                  </a:cubicBezTo>
                  <a:cubicBezTo>
                    <a:pt x="1566672" y="3443605"/>
                    <a:pt x="1568323" y="3442970"/>
                    <a:pt x="1569720" y="3441573"/>
                  </a:cubicBezTo>
                  <a:lnTo>
                    <a:pt x="2586101" y="2425192"/>
                  </a:lnTo>
                  <a:cubicBezTo>
                    <a:pt x="3134233" y="1877060"/>
                    <a:pt x="3134360" y="988441"/>
                    <a:pt x="2586736" y="440563"/>
                  </a:cubicBezTo>
                  <a:lnTo>
                    <a:pt x="2586736" y="440563"/>
                  </a:lnTo>
                  <a:lnTo>
                    <a:pt x="2557145" y="410972"/>
                  </a:lnTo>
                  <a:lnTo>
                    <a:pt x="2557145" y="410972"/>
                  </a:lnTo>
                  <a:cubicBezTo>
                    <a:pt x="2283079" y="137033"/>
                    <a:pt x="1923796" y="0"/>
                    <a:pt x="1564640" y="0"/>
                  </a:cubicBezTo>
                  <a:close/>
                </a:path>
              </a:pathLst>
            </a:custGeom>
            <a:solidFill>
              <a:srgbClr val="0B20AC">
                <a:alpha val="80000"/>
              </a:srgbClr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-126746" y="2078863"/>
              <a:ext cx="3512439" cy="2862199"/>
            </a:xfrm>
            <a:custGeom>
              <a:avLst/>
              <a:gdLst/>
              <a:ahLst/>
              <a:cxnLst/>
              <a:rect r="r" b="b" t="t" l="l"/>
              <a:pathLst>
                <a:path h="2862199" w="3512439">
                  <a:moveTo>
                    <a:pt x="1630299" y="0"/>
                  </a:moveTo>
                  <a:cubicBezTo>
                    <a:pt x="1431798" y="0"/>
                    <a:pt x="1230122" y="42291"/>
                    <a:pt x="1038479" y="131699"/>
                  </a:cubicBezTo>
                  <a:lnTo>
                    <a:pt x="1001268" y="149098"/>
                  </a:lnTo>
                  <a:cubicBezTo>
                    <a:pt x="304800" y="473837"/>
                    <a:pt x="0" y="1297051"/>
                    <a:pt x="313436" y="1995297"/>
                  </a:cubicBezTo>
                  <a:lnTo>
                    <a:pt x="313436" y="1995297"/>
                  </a:lnTo>
                  <a:lnTo>
                    <a:pt x="348234" y="2069973"/>
                  </a:lnTo>
                  <a:cubicBezTo>
                    <a:pt x="589915" y="2569337"/>
                    <a:pt x="1090295" y="2862199"/>
                    <a:pt x="1612519" y="2862199"/>
                  </a:cubicBezTo>
                  <a:cubicBezTo>
                    <a:pt x="1804670" y="2862199"/>
                    <a:pt x="1999869" y="2822575"/>
                    <a:pt x="2186178" y="2738882"/>
                  </a:cubicBezTo>
                  <a:lnTo>
                    <a:pt x="2186178" y="2738882"/>
                  </a:lnTo>
                  <a:lnTo>
                    <a:pt x="3508756" y="2122170"/>
                  </a:lnTo>
                  <a:lnTo>
                    <a:pt x="3508756" y="2122170"/>
                  </a:lnTo>
                  <a:cubicBezTo>
                    <a:pt x="3511169" y="2120392"/>
                    <a:pt x="3512439" y="2116836"/>
                    <a:pt x="3510915" y="2113661"/>
                  </a:cubicBezTo>
                  <a:lnTo>
                    <a:pt x="2903474" y="811022"/>
                  </a:lnTo>
                  <a:cubicBezTo>
                    <a:pt x="2665222" y="300101"/>
                    <a:pt x="2158873" y="0"/>
                    <a:pt x="1630299" y="0"/>
                  </a:cubicBezTo>
                  <a:close/>
                </a:path>
              </a:pathLst>
            </a:custGeom>
            <a:solidFill>
              <a:srgbClr val="0B20AC">
                <a:alpha val="80000"/>
              </a:srgbClr>
            </a:solidFill>
          </p:spPr>
        </p:sp>
        <p:sp>
          <p:nvSpPr>
            <p:cNvPr name="Freeform 6" id="6"/>
            <p:cNvSpPr/>
            <p:nvPr/>
          </p:nvSpPr>
          <p:spPr>
            <a:xfrm flipH="false" flipV="false" rot="0">
              <a:off x="4569968" y="5170424"/>
              <a:ext cx="3070987" cy="3076067"/>
            </a:xfrm>
            <a:custGeom>
              <a:avLst/>
              <a:gdLst/>
              <a:ahLst/>
              <a:cxnLst/>
              <a:rect r="r" b="b" t="t" l="l"/>
              <a:pathLst>
                <a:path h="3076067" w="3070987">
                  <a:moveTo>
                    <a:pt x="390779" y="0"/>
                  </a:moveTo>
                  <a:cubicBezTo>
                    <a:pt x="387731" y="127"/>
                    <a:pt x="384683" y="2286"/>
                    <a:pt x="384175" y="5715"/>
                  </a:cubicBezTo>
                  <a:lnTo>
                    <a:pt x="162814" y="1260856"/>
                  </a:lnTo>
                  <a:lnTo>
                    <a:pt x="134493" y="1421511"/>
                  </a:lnTo>
                  <a:lnTo>
                    <a:pt x="134493" y="1421511"/>
                  </a:lnTo>
                  <a:cubicBezTo>
                    <a:pt x="0" y="2184908"/>
                    <a:pt x="509524" y="2912491"/>
                    <a:pt x="1272159" y="3047238"/>
                  </a:cubicBezTo>
                  <a:lnTo>
                    <a:pt x="1272159" y="3047238"/>
                  </a:lnTo>
                  <a:lnTo>
                    <a:pt x="1314069" y="3054604"/>
                  </a:lnTo>
                  <a:lnTo>
                    <a:pt x="1314069" y="3054604"/>
                  </a:lnTo>
                  <a:cubicBezTo>
                    <a:pt x="1396238" y="3069082"/>
                    <a:pt x="1478026" y="3076067"/>
                    <a:pt x="1558671" y="3076067"/>
                  </a:cubicBezTo>
                  <a:cubicBezTo>
                    <a:pt x="2220468" y="3076067"/>
                    <a:pt x="2807462" y="2606421"/>
                    <a:pt x="2935605" y="1936623"/>
                  </a:cubicBezTo>
                  <a:lnTo>
                    <a:pt x="2935605" y="1936623"/>
                  </a:lnTo>
                  <a:lnTo>
                    <a:pt x="2949956" y="1855597"/>
                  </a:lnTo>
                  <a:lnTo>
                    <a:pt x="2949956" y="1855597"/>
                  </a:lnTo>
                  <a:cubicBezTo>
                    <a:pt x="3070987" y="1106170"/>
                    <a:pt x="2573655" y="395986"/>
                    <a:pt x="1828165" y="253365"/>
                  </a:cubicBezTo>
                  <a:lnTo>
                    <a:pt x="1828165" y="253365"/>
                  </a:lnTo>
                  <a:lnTo>
                    <a:pt x="390779" y="0"/>
                  </a:lnTo>
                  <a:close/>
                </a:path>
              </a:pathLst>
            </a:custGeom>
            <a:solidFill>
              <a:srgbClr val="0B20AC">
                <a:alpha val="80000"/>
              </a:srgbClr>
            </a:solid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5304663" y="2081403"/>
              <a:ext cx="3514598" cy="2862199"/>
            </a:xfrm>
            <a:custGeom>
              <a:avLst/>
              <a:gdLst/>
              <a:ahLst/>
              <a:cxnLst/>
              <a:rect r="r" b="b" t="t" l="l"/>
              <a:pathLst>
                <a:path h="2862199" w="3514598">
                  <a:moveTo>
                    <a:pt x="1881632" y="127"/>
                  </a:moveTo>
                  <a:cubicBezTo>
                    <a:pt x="1359408" y="127"/>
                    <a:pt x="859155" y="292989"/>
                    <a:pt x="617347" y="792353"/>
                  </a:cubicBezTo>
                  <a:lnTo>
                    <a:pt x="617347" y="792353"/>
                  </a:lnTo>
                  <a:lnTo>
                    <a:pt x="239268" y="1603121"/>
                  </a:lnTo>
                  <a:lnTo>
                    <a:pt x="635" y="2114931"/>
                  </a:lnTo>
                  <a:lnTo>
                    <a:pt x="635" y="2114931"/>
                  </a:lnTo>
                  <a:cubicBezTo>
                    <a:pt x="0" y="2117852"/>
                    <a:pt x="1270" y="2121281"/>
                    <a:pt x="4445" y="2122805"/>
                  </a:cubicBezTo>
                  <a:lnTo>
                    <a:pt x="4445" y="2122805"/>
                  </a:lnTo>
                  <a:lnTo>
                    <a:pt x="266065" y="2244852"/>
                  </a:lnTo>
                  <a:lnTo>
                    <a:pt x="1308100" y="2730754"/>
                  </a:lnTo>
                  <a:lnTo>
                    <a:pt x="1308100" y="2730754"/>
                  </a:lnTo>
                  <a:cubicBezTo>
                    <a:pt x="1499743" y="2820035"/>
                    <a:pt x="1701292" y="2862199"/>
                    <a:pt x="1899666" y="2862199"/>
                  </a:cubicBezTo>
                  <a:cubicBezTo>
                    <a:pt x="2428240" y="2862199"/>
                    <a:pt x="2934462" y="2562225"/>
                    <a:pt x="3172460" y="2051812"/>
                  </a:cubicBezTo>
                  <a:lnTo>
                    <a:pt x="3185795" y="2023110"/>
                  </a:lnTo>
                  <a:lnTo>
                    <a:pt x="3189859" y="2014474"/>
                  </a:lnTo>
                  <a:lnTo>
                    <a:pt x="3189859" y="2014474"/>
                  </a:lnTo>
                  <a:cubicBezTo>
                    <a:pt x="3514598" y="1318006"/>
                    <a:pt x="3218815" y="491490"/>
                    <a:pt x="2529967" y="158115"/>
                  </a:cubicBezTo>
                  <a:lnTo>
                    <a:pt x="2529967" y="158115"/>
                  </a:lnTo>
                  <a:lnTo>
                    <a:pt x="2455290" y="123317"/>
                  </a:lnTo>
                  <a:lnTo>
                    <a:pt x="2455290" y="123317"/>
                  </a:lnTo>
                  <a:cubicBezTo>
                    <a:pt x="2268982" y="39751"/>
                    <a:pt x="2073783" y="0"/>
                    <a:pt x="1881632" y="0"/>
                  </a:cubicBezTo>
                  <a:close/>
                </a:path>
              </a:pathLst>
            </a:custGeom>
            <a:solidFill>
              <a:srgbClr val="0B20AC">
                <a:alpha val="80000"/>
              </a:srgbClr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1034796" y="5170424"/>
              <a:ext cx="3070860" cy="3076194"/>
            </a:xfrm>
            <a:custGeom>
              <a:avLst/>
              <a:gdLst/>
              <a:ahLst/>
              <a:cxnLst/>
              <a:rect r="r" b="b" t="t" l="l"/>
              <a:pathLst>
                <a:path h="3076194" w="3070860">
                  <a:moveTo>
                    <a:pt x="2690114" y="0"/>
                  </a:moveTo>
                  <a:cubicBezTo>
                    <a:pt x="2689733" y="0"/>
                    <a:pt x="2689352" y="0"/>
                    <a:pt x="2688971" y="127"/>
                  </a:cubicBezTo>
                  <a:lnTo>
                    <a:pt x="2688971" y="127"/>
                  </a:lnTo>
                  <a:lnTo>
                    <a:pt x="1272921" y="249809"/>
                  </a:lnTo>
                  <a:lnTo>
                    <a:pt x="1272921" y="249809"/>
                  </a:lnTo>
                  <a:cubicBezTo>
                    <a:pt x="509524" y="384683"/>
                    <a:pt x="0" y="1112520"/>
                    <a:pt x="134493" y="1875409"/>
                  </a:cubicBezTo>
                  <a:lnTo>
                    <a:pt x="134493" y="1875409"/>
                  </a:lnTo>
                  <a:lnTo>
                    <a:pt x="141732" y="1916557"/>
                  </a:lnTo>
                  <a:cubicBezTo>
                    <a:pt x="262128" y="2597404"/>
                    <a:pt x="854202" y="3076194"/>
                    <a:pt x="1522095" y="3076194"/>
                  </a:cubicBezTo>
                  <a:cubicBezTo>
                    <a:pt x="1596263" y="3076194"/>
                    <a:pt x="1671447" y="3070226"/>
                    <a:pt x="1746885" y="3058033"/>
                  </a:cubicBezTo>
                  <a:lnTo>
                    <a:pt x="1746885" y="3058033"/>
                  </a:lnTo>
                  <a:lnTo>
                    <a:pt x="1828038" y="3043682"/>
                  </a:lnTo>
                  <a:lnTo>
                    <a:pt x="1828038" y="3043682"/>
                  </a:lnTo>
                  <a:cubicBezTo>
                    <a:pt x="2573655" y="2901062"/>
                    <a:pt x="3070860" y="2190877"/>
                    <a:pt x="2949829" y="1441577"/>
                  </a:cubicBezTo>
                  <a:lnTo>
                    <a:pt x="2949829" y="1441577"/>
                  </a:lnTo>
                  <a:lnTo>
                    <a:pt x="2696464" y="4445"/>
                  </a:lnTo>
                  <a:lnTo>
                    <a:pt x="2696464" y="4445"/>
                  </a:lnTo>
                  <a:cubicBezTo>
                    <a:pt x="2695448" y="2032"/>
                    <a:pt x="2692908" y="0"/>
                    <a:pt x="2689987" y="0"/>
                  </a:cubicBezTo>
                  <a:close/>
                </a:path>
              </a:pathLst>
            </a:custGeom>
            <a:solidFill>
              <a:srgbClr val="0B20AC">
                <a:alpha val="80000"/>
              </a:srgbClr>
            </a:solid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7045042" y="3724627"/>
            <a:ext cx="3733800" cy="3733800"/>
          </a:xfrm>
          <a:custGeom>
            <a:avLst/>
            <a:gdLst/>
            <a:ahLst/>
            <a:cxnLst/>
            <a:rect r="r" b="b" t="t" l="l"/>
            <a:pathLst>
              <a:path h="3733800" w="3733800">
                <a:moveTo>
                  <a:pt x="0" y="0"/>
                </a:moveTo>
                <a:lnTo>
                  <a:pt x="3733800" y="0"/>
                </a:lnTo>
                <a:lnTo>
                  <a:pt x="3733800" y="3733800"/>
                </a:lnTo>
                <a:lnTo>
                  <a:pt x="0" y="3733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80000"/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4105632" y="586597"/>
            <a:ext cx="9612620" cy="9113806"/>
          </a:xfrm>
          <a:custGeom>
            <a:avLst/>
            <a:gdLst/>
            <a:ahLst/>
            <a:cxnLst/>
            <a:rect r="r" b="b" t="t" l="l"/>
            <a:pathLst>
              <a:path h="9113806" w="9612620">
                <a:moveTo>
                  <a:pt x="0" y="0"/>
                </a:moveTo>
                <a:lnTo>
                  <a:pt x="9612621" y="0"/>
                </a:lnTo>
                <a:lnTo>
                  <a:pt x="9612621" y="9113806"/>
                </a:lnTo>
                <a:lnTo>
                  <a:pt x="0" y="911380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2" id="12"/>
          <p:cNvGrpSpPr/>
          <p:nvPr/>
        </p:nvGrpSpPr>
        <p:grpSpPr>
          <a:xfrm rot="0">
            <a:off x="-755309" y="8422110"/>
            <a:ext cx="4114188" cy="1278293"/>
            <a:chOff x="0" y="0"/>
            <a:chExt cx="1336161" cy="41515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336161" cy="415150"/>
            </a:xfrm>
            <a:custGeom>
              <a:avLst/>
              <a:gdLst/>
              <a:ahLst/>
              <a:cxnLst/>
              <a:rect r="r" b="b" t="t" l="l"/>
              <a:pathLst>
                <a:path h="415150" w="1336161">
                  <a:moveTo>
                    <a:pt x="1132961" y="0"/>
                  </a:moveTo>
                  <a:cubicBezTo>
                    <a:pt x="1245186" y="0"/>
                    <a:pt x="1336161" y="92935"/>
                    <a:pt x="1336161" y="207575"/>
                  </a:cubicBezTo>
                  <a:cubicBezTo>
                    <a:pt x="1336161" y="322216"/>
                    <a:pt x="1245186" y="415150"/>
                    <a:pt x="1132961" y="415150"/>
                  </a:cubicBezTo>
                  <a:lnTo>
                    <a:pt x="203200" y="415150"/>
                  </a:lnTo>
                  <a:cubicBezTo>
                    <a:pt x="90976" y="415150"/>
                    <a:pt x="0" y="322216"/>
                    <a:pt x="0" y="207575"/>
                  </a:cubicBezTo>
                  <a:cubicBezTo>
                    <a:pt x="0" y="9293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28575"/>
              <a:ext cx="1336161" cy="443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7812053" y="5204708"/>
            <a:ext cx="2294220" cy="691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21"/>
              </a:lnSpc>
            </a:pPr>
            <a:r>
              <a:rPr lang="en-US" b="true" sz="2683" spc="134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WHAT WE WILL COVER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023187" y="4580468"/>
            <a:ext cx="1558109" cy="5222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4"/>
              </a:lnSpc>
            </a:pPr>
            <a:r>
              <a:rPr lang="en-US" b="true" sz="1986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Hardware Components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775617" y="3749050"/>
            <a:ext cx="559746" cy="608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2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05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857209" y="7078237"/>
            <a:ext cx="554384" cy="608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2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04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148085" y="1855232"/>
            <a:ext cx="1558395" cy="13224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2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01</a:t>
            </a:r>
          </a:p>
          <a:p>
            <a:pPr algn="ctr">
              <a:lnSpc>
                <a:spcPts val="3637"/>
              </a:lnSpc>
            </a:pPr>
            <a:r>
              <a:rPr lang="en-US" b="true" sz="2598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Main Idea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0069506" y="7168639"/>
            <a:ext cx="1290904" cy="12820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2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03</a:t>
            </a:r>
          </a:p>
          <a:p>
            <a:pPr algn="ctr">
              <a:lnSpc>
                <a:spcPts val="3271"/>
              </a:lnSpc>
            </a:pPr>
            <a:r>
              <a:rPr lang="en-US" b="true" sz="2336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Features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11481902" y="3730000"/>
            <a:ext cx="539858" cy="6087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29"/>
              </a:lnSpc>
            </a:pPr>
            <a:r>
              <a:rPr lang="en-US" sz="3449">
                <a:solidFill>
                  <a:srgbClr val="404040"/>
                </a:solidFill>
                <a:latin typeface="Public Sans"/>
                <a:ea typeface="Public Sans"/>
                <a:cs typeface="Public Sans"/>
                <a:sym typeface="Public Sans"/>
              </a:rPr>
              <a:t>02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6396257" y="7839389"/>
            <a:ext cx="1456630" cy="38484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26"/>
              </a:lnSpc>
            </a:pPr>
            <a:r>
              <a:rPr lang="en-US" b="true" sz="2161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Constrains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5259505" y="4494743"/>
            <a:ext cx="1591970" cy="3716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904"/>
              </a:lnSpc>
            </a:pPr>
            <a:r>
              <a:rPr lang="en-US" b="true" sz="2074">
                <a:solidFill>
                  <a:srgbClr val="00000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Future Work</a:t>
            </a:r>
          </a:p>
        </p:txBody>
      </p:sp>
      <p:grpSp>
        <p:nvGrpSpPr>
          <p:cNvPr name="Group 24" id="24"/>
          <p:cNvGrpSpPr/>
          <p:nvPr/>
        </p:nvGrpSpPr>
        <p:grpSpPr>
          <a:xfrm rot="0">
            <a:off x="-3066127" y="6544047"/>
            <a:ext cx="4621637" cy="1435959"/>
            <a:chOff x="0" y="0"/>
            <a:chExt cx="1336161" cy="415150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336161" cy="415150"/>
            </a:xfrm>
            <a:custGeom>
              <a:avLst/>
              <a:gdLst/>
              <a:ahLst/>
              <a:cxnLst/>
              <a:rect r="r" b="b" t="t" l="l"/>
              <a:pathLst>
                <a:path h="415150" w="1336161">
                  <a:moveTo>
                    <a:pt x="1132961" y="0"/>
                  </a:moveTo>
                  <a:cubicBezTo>
                    <a:pt x="1245186" y="0"/>
                    <a:pt x="1336161" y="92935"/>
                    <a:pt x="1336161" y="207575"/>
                  </a:cubicBezTo>
                  <a:cubicBezTo>
                    <a:pt x="1336161" y="322216"/>
                    <a:pt x="1245186" y="415150"/>
                    <a:pt x="1132961" y="415150"/>
                  </a:cubicBezTo>
                  <a:lnTo>
                    <a:pt x="203200" y="415150"/>
                  </a:lnTo>
                  <a:cubicBezTo>
                    <a:pt x="90976" y="415150"/>
                    <a:pt x="0" y="322216"/>
                    <a:pt x="0" y="207575"/>
                  </a:cubicBezTo>
                  <a:cubicBezTo>
                    <a:pt x="0" y="9293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65CF5F"/>
            </a:solidFill>
          </p:spPr>
        </p:sp>
        <p:sp>
          <p:nvSpPr>
            <p:cNvPr name="TextBox 26" id="26"/>
            <p:cNvSpPr txBox="true"/>
            <p:nvPr/>
          </p:nvSpPr>
          <p:spPr>
            <a:xfrm>
              <a:off x="0" y="-28575"/>
              <a:ext cx="1336161" cy="443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489890" y="2473566"/>
            <a:ext cx="889778" cy="889787"/>
            <a:chOff x="0" y="0"/>
            <a:chExt cx="889787" cy="88978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63500" y="63500"/>
              <a:ext cx="762000" cy="762000"/>
            </a:xfrm>
            <a:custGeom>
              <a:avLst/>
              <a:gdLst/>
              <a:ahLst/>
              <a:cxnLst/>
              <a:rect r="r" b="b" t="t" l="l"/>
              <a:pathLst>
                <a:path h="762000" w="762000">
                  <a:moveTo>
                    <a:pt x="381381" y="0"/>
                  </a:moveTo>
                  <a:cubicBezTo>
                    <a:pt x="170815" y="0"/>
                    <a:pt x="0" y="170688"/>
                    <a:pt x="0" y="381381"/>
                  </a:cubicBezTo>
                  <a:cubicBezTo>
                    <a:pt x="0" y="583946"/>
                    <a:pt x="157861" y="749554"/>
                    <a:pt x="357378" y="762000"/>
                  </a:cubicBezTo>
                  <a:lnTo>
                    <a:pt x="405384" y="762000"/>
                  </a:lnTo>
                  <a:cubicBezTo>
                    <a:pt x="455295" y="758952"/>
                    <a:pt x="502539" y="746252"/>
                    <a:pt x="545465" y="725678"/>
                  </a:cubicBezTo>
                  <a:cubicBezTo>
                    <a:pt x="489204" y="698881"/>
                    <a:pt x="440563" y="658622"/>
                    <a:pt x="403606" y="609092"/>
                  </a:cubicBezTo>
                  <a:cubicBezTo>
                    <a:pt x="396240" y="609854"/>
                    <a:pt x="388874" y="610235"/>
                    <a:pt x="381254" y="610235"/>
                  </a:cubicBezTo>
                  <a:cubicBezTo>
                    <a:pt x="255016" y="610235"/>
                    <a:pt x="152400" y="507492"/>
                    <a:pt x="152400" y="381381"/>
                  </a:cubicBezTo>
                  <a:cubicBezTo>
                    <a:pt x="152400" y="255270"/>
                    <a:pt x="255143" y="152527"/>
                    <a:pt x="381254" y="152527"/>
                  </a:cubicBezTo>
                  <a:cubicBezTo>
                    <a:pt x="388747" y="152527"/>
                    <a:pt x="396240" y="152908"/>
                    <a:pt x="403479" y="153670"/>
                  </a:cubicBezTo>
                  <a:cubicBezTo>
                    <a:pt x="458851" y="159004"/>
                    <a:pt x="508508" y="184277"/>
                    <a:pt x="545338" y="222123"/>
                  </a:cubicBezTo>
                  <a:cubicBezTo>
                    <a:pt x="585470" y="263398"/>
                    <a:pt x="610108" y="319659"/>
                    <a:pt x="610108" y="381508"/>
                  </a:cubicBezTo>
                  <a:cubicBezTo>
                    <a:pt x="610108" y="443357"/>
                    <a:pt x="585343" y="499618"/>
                    <a:pt x="545338" y="540893"/>
                  </a:cubicBezTo>
                  <a:cubicBezTo>
                    <a:pt x="582041" y="578739"/>
                    <a:pt x="631698" y="603885"/>
                    <a:pt x="687197" y="609219"/>
                  </a:cubicBezTo>
                  <a:cubicBezTo>
                    <a:pt x="730250" y="551561"/>
                    <a:pt x="757301" y="481584"/>
                    <a:pt x="762000" y="405384"/>
                  </a:cubicBezTo>
                  <a:lnTo>
                    <a:pt x="762000" y="357378"/>
                  </a:lnTo>
                  <a:lnTo>
                    <a:pt x="762000" y="357378"/>
                  </a:lnTo>
                  <a:cubicBezTo>
                    <a:pt x="757301" y="281178"/>
                    <a:pt x="730250" y="211201"/>
                    <a:pt x="687324" y="153670"/>
                  </a:cubicBezTo>
                  <a:cubicBezTo>
                    <a:pt x="650367" y="104140"/>
                    <a:pt x="601726" y="64008"/>
                    <a:pt x="545465" y="37084"/>
                  </a:cubicBezTo>
                  <a:cubicBezTo>
                    <a:pt x="495808" y="13335"/>
                    <a:pt x="440182" y="0"/>
                    <a:pt x="381381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63500" y="63500"/>
              <a:ext cx="762762" cy="762762"/>
            </a:xfrm>
            <a:custGeom>
              <a:avLst/>
              <a:gdLst/>
              <a:ahLst/>
              <a:cxnLst/>
              <a:rect r="r" b="b" t="t" l="l"/>
              <a:pathLst>
                <a:path h="762762" w="762762">
                  <a:moveTo>
                    <a:pt x="0" y="762762"/>
                  </a:moveTo>
                  <a:lnTo>
                    <a:pt x="762762" y="762762"/>
                  </a:lnTo>
                  <a:lnTo>
                    <a:pt x="762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489890" y="4698606"/>
            <a:ext cx="889778" cy="889778"/>
            <a:chOff x="0" y="0"/>
            <a:chExt cx="889787" cy="889787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63500" y="63500"/>
              <a:ext cx="762000" cy="762000"/>
            </a:xfrm>
            <a:custGeom>
              <a:avLst/>
              <a:gdLst/>
              <a:ahLst/>
              <a:cxnLst/>
              <a:rect r="r" b="b" t="t" l="l"/>
              <a:pathLst>
                <a:path h="762000" w="762000">
                  <a:moveTo>
                    <a:pt x="381381" y="0"/>
                  </a:moveTo>
                  <a:cubicBezTo>
                    <a:pt x="170815" y="0"/>
                    <a:pt x="0" y="170688"/>
                    <a:pt x="0" y="381381"/>
                  </a:cubicBezTo>
                  <a:cubicBezTo>
                    <a:pt x="0" y="583946"/>
                    <a:pt x="157861" y="749554"/>
                    <a:pt x="357378" y="762000"/>
                  </a:cubicBezTo>
                  <a:lnTo>
                    <a:pt x="405384" y="762000"/>
                  </a:lnTo>
                  <a:cubicBezTo>
                    <a:pt x="455295" y="758952"/>
                    <a:pt x="502539" y="746252"/>
                    <a:pt x="545465" y="725678"/>
                  </a:cubicBezTo>
                  <a:cubicBezTo>
                    <a:pt x="489204" y="698881"/>
                    <a:pt x="440563" y="658622"/>
                    <a:pt x="403606" y="609092"/>
                  </a:cubicBezTo>
                  <a:cubicBezTo>
                    <a:pt x="396240" y="609854"/>
                    <a:pt x="388874" y="610235"/>
                    <a:pt x="381254" y="610235"/>
                  </a:cubicBezTo>
                  <a:cubicBezTo>
                    <a:pt x="255016" y="610235"/>
                    <a:pt x="152400" y="507492"/>
                    <a:pt x="152400" y="381381"/>
                  </a:cubicBezTo>
                  <a:cubicBezTo>
                    <a:pt x="152400" y="255270"/>
                    <a:pt x="255143" y="152527"/>
                    <a:pt x="381254" y="152527"/>
                  </a:cubicBezTo>
                  <a:cubicBezTo>
                    <a:pt x="388747" y="152527"/>
                    <a:pt x="396240" y="152908"/>
                    <a:pt x="403479" y="153670"/>
                  </a:cubicBezTo>
                  <a:cubicBezTo>
                    <a:pt x="458851" y="159004"/>
                    <a:pt x="508508" y="184277"/>
                    <a:pt x="545338" y="222123"/>
                  </a:cubicBezTo>
                  <a:cubicBezTo>
                    <a:pt x="585470" y="263398"/>
                    <a:pt x="610108" y="319659"/>
                    <a:pt x="610108" y="381508"/>
                  </a:cubicBezTo>
                  <a:cubicBezTo>
                    <a:pt x="610108" y="443357"/>
                    <a:pt x="585343" y="499618"/>
                    <a:pt x="545338" y="540893"/>
                  </a:cubicBezTo>
                  <a:cubicBezTo>
                    <a:pt x="582041" y="578739"/>
                    <a:pt x="631698" y="603885"/>
                    <a:pt x="687197" y="609219"/>
                  </a:cubicBezTo>
                  <a:cubicBezTo>
                    <a:pt x="730250" y="551561"/>
                    <a:pt x="757301" y="481584"/>
                    <a:pt x="762000" y="405384"/>
                  </a:cubicBezTo>
                  <a:lnTo>
                    <a:pt x="762000" y="357378"/>
                  </a:lnTo>
                  <a:lnTo>
                    <a:pt x="762000" y="357378"/>
                  </a:lnTo>
                  <a:cubicBezTo>
                    <a:pt x="757301" y="281178"/>
                    <a:pt x="730250" y="211201"/>
                    <a:pt x="687324" y="153670"/>
                  </a:cubicBezTo>
                  <a:cubicBezTo>
                    <a:pt x="650367" y="104140"/>
                    <a:pt x="601726" y="64008"/>
                    <a:pt x="545465" y="37084"/>
                  </a:cubicBezTo>
                  <a:cubicBezTo>
                    <a:pt x="495808" y="13335"/>
                    <a:pt x="440182" y="0"/>
                    <a:pt x="381381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63500" y="63500"/>
              <a:ext cx="762762" cy="762762"/>
            </a:xfrm>
            <a:custGeom>
              <a:avLst/>
              <a:gdLst/>
              <a:ahLst/>
              <a:cxnLst/>
              <a:rect r="r" b="b" t="t" l="l"/>
              <a:pathLst>
                <a:path h="762762" w="762762">
                  <a:moveTo>
                    <a:pt x="0" y="762762"/>
                  </a:moveTo>
                  <a:lnTo>
                    <a:pt x="762762" y="762762"/>
                  </a:lnTo>
                  <a:lnTo>
                    <a:pt x="762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489890" y="6928237"/>
            <a:ext cx="889778" cy="889778"/>
            <a:chOff x="0" y="0"/>
            <a:chExt cx="889787" cy="889787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63500" y="63500"/>
              <a:ext cx="762000" cy="762000"/>
            </a:xfrm>
            <a:custGeom>
              <a:avLst/>
              <a:gdLst/>
              <a:ahLst/>
              <a:cxnLst/>
              <a:rect r="r" b="b" t="t" l="l"/>
              <a:pathLst>
                <a:path h="762000" w="762000">
                  <a:moveTo>
                    <a:pt x="381381" y="0"/>
                  </a:moveTo>
                  <a:cubicBezTo>
                    <a:pt x="170815" y="0"/>
                    <a:pt x="0" y="170688"/>
                    <a:pt x="0" y="381381"/>
                  </a:cubicBezTo>
                  <a:cubicBezTo>
                    <a:pt x="0" y="583946"/>
                    <a:pt x="157861" y="749554"/>
                    <a:pt x="357378" y="762000"/>
                  </a:cubicBezTo>
                  <a:lnTo>
                    <a:pt x="405384" y="762000"/>
                  </a:lnTo>
                  <a:cubicBezTo>
                    <a:pt x="455295" y="758952"/>
                    <a:pt x="502539" y="746252"/>
                    <a:pt x="545465" y="725678"/>
                  </a:cubicBezTo>
                  <a:cubicBezTo>
                    <a:pt x="489204" y="698881"/>
                    <a:pt x="440563" y="658622"/>
                    <a:pt x="403606" y="609092"/>
                  </a:cubicBezTo>
                  <a:cubicBezTo>
                    <a:pt x="396240" y="609854"/>
                    <a:pt x="388874" y="610235"/>
                    <a:pt x="381254" y="610235"/>
                  </a:cubicBezTo>
                  <a:cubicBezTo>
                    <a:pt x="255016" y="610235"/>
                    <a:pt x="152400" y="507492"/>
                    <a:pt x="152400" y="381381"/>
                  </a:cubicBezTo>
                  <a:cubicBezTo>
                    <a:pt x="152400" y="255270"/>
                    <a:pt x="255143" y="152527"/>
                    <a:pt x="381254" y="152527"/>
                  </a:cubicBezTo>
                  <a:cubicBezTo>
                    <a:pt x="388747" y="152527"/>
                    <a:pt x="396240" y="152908"/>
                    <a:pt x="403479" y="153670"/>
                  </a:cubicBezTo>
                  <a:cubicBezTo>
                    <a:pt x="458851" y="159004"/>
                    <a:pt x="508508" y="184277"/>
                    <a:pt x="545338" y="222123"/>
                  </a:cubicBezTo>
                  <a:cubicBezTo>
                    <a:pt x="585470" y="263398"/>
                    <a:pt x="610108" y="319659"/>
                    <a:pt x="610108" y="381508"/>
                  </a:cubicBezTo>
                  <a:cubicBezTo>
                    <a:pt x="610108" y="443357"/>
                    <a:pt x="585343" y="499618"/>
                    <a:pt x="545338" y="540893"/>
                  </a:cubicBezTo>
                  <a:cubicBezTo>
                    <a:pt x="582041" y="578739"/>
                    <a:pt x="631698" y="603885"/>
                    <a:pt x="687197" y="609219"/>
                  </a:cubicBezTo>
                  <a:cubicBezTo>
                    <a:pt x="730250" y="551561"/>
                    <a:pt x="757301" y="481584"/>
                    <a:pt x="762000" y="405384"/>
                  </a:cubicBezTo>
                  <a:lnTo>
                    <a:pt x="762000" y="357378"/>
                  </a:lnTo>
                  <a:lnTo>
                    <a:pt x="762000" y="357378"/>
                  </a:lnTo>
                  <a:cubicBezTo>
                    <a:pt x="757301" y="281178"/>
                    <a:pt x="730250" y="211201"/>
                    <a:pt x="687324" y="153670"/>
                  </a:cubicBezTo>
                  <a:cubicBezTo>
                    <a:pt x="650367" y="104140"/>
                    <a:pt x="601726" y="64008"/>
                    <a:pt x="545465" y="37084"/>
                  </a:cubicBezTo>
                  <a:cubicBezTo>
                    <a:pt x="495808" y="13335"/>
                    <a:pt x="440182" y="0"/>
                    <a:pt x="381381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63500" y="63500"/>
              <a:ext cx="762762" cy="762762"/>
            </a:xfrm>
            <a:custGeom>
              <a:avLst/>
              <a:gdLst/>
              <a:ahLst/>
              <a:cxnLst/>
              <a:rect r="r" b="b" t="t" l="l"/>
              <a:pathLst>
                <a:path h="762762" w="762762">
                  <a:moveTo>
                    <a:pt x="0" y="762762"/>
                  </a:moveTo>
                  <a:lnTo>
                    <a:pt x="762762" y="762762"/>
                  </a:lnTo>
                  <a:lnTo>
                    <a:pt x="762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9080497" y="2473566"/>
            <a:ext cx="889787" cy="889787"/>
            <a:chOff x="0" y="0"/>
            <a:chExt cx="889787" cy="889787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63500" y="63500"/>
              <a:ext cx="762000" cy="762000"/>
            </a:xfrm>
            <a:custGeom>
              <a:avLst/>
              <a:gdLst/>
              <a:ahLst/>
              <a:cxnLst/>
              <a:rect r="r" b="b" t="t" l="l"/>
              <a:pathLst>
                <a:path h="762000" w="762000">
                  <a:moveTo>
                    <a:pt x="381381" y="0"/>
                  </a:moveTo>
                  <a:cubicBezTo>
                    <a:pt x="170815" y="0"/>
                    <a:pt x="0" y="170688"/>
                    <a:pt x="0" y="381381"/>
                  </a:cubicBezTo>
                  <a:cubicBezTo>
                    <a:pt x="0" y="583946"/>
                    <a:pt x="157861" y="749554"/>
                    <a:pt x="357378" y="762000"/>
                  </a:cubicBezTo>
                  <a:lnTo>
                    <a:pt x="405384" y="762000"/>
                  </a:lnTo>
                  <a:cubicBezTo>
                    <a:pt x="455295" y="758952"/>
                    <a:pt x="502539" y="746252"/>
                    <a:pt x="545465" y="725678"/>
                  </a:cubicBezTo>
                  <a:cubicBezTo>
                    <a:pt x="489204" y="698881"/>
                    <a:pt x="440563" y="658622"/>
                    <a:pt x="403606" y="609092"/>
                  </a:cubicBezTo>
                  <a:cubicBezTo>
                    <a:pt x="396240" y="609854"/>
                    <a:pt x="388874" y="610235"/>
                    <a:pt x="381254" y="610235"/>
                  </a:cubicBezTo>
                  <a:cubicBezTo>
                    <a:pt x="255016" y="610235"/>
                    <a:pt x="152400" y="507492"/>
                    <a:pt x="152400" y="381381"/>
                  </a:cubicBezTo>
                  <a:cubicBezTo>
                    <a:pt x="152400" y="255270"/>
                    <a:pt x="255143" y="152527"/>
                    <a:pt x="381254" y="152527"/>
                  </a:cubicBezTo>
                  <a:cubicBezTo>
                    <a:pt x="388747" y="152527"/>
                    <a:pt x="396240" y="152908"/>
                    <a:pt x="403479" y="153670"/>
                  </a:cubicBezTo>
                  <a:cubicBezTo>
                    <a:pt x="458851" y="159004"/>
                    <a:pt x="508508" y="184277"/>
                    <a:pt x="545338" y="222123"/>
                  </a:cubicBezTo>
                  <a:cubicBezTo>
                    <a:pt x="585470" y="263398"/>
                    <a:pt x="610108" y="319659"/>
                    <a:pt x="610108" y="381508"/>
                  </a:cubicBezTo>
                  <a:cubicBezTo>
                    <a:pt x="610108" y="443357"/>
                    <a:pt x="585343" y="499618"/>
                    <a:pt x="545338" y="540893"/>
                  </a:cubicBezTo>
                  <a:cubicBezTo>
                    <a:pt x="582041" y="578739"/>
                    <a:pt x="631698" y="603885"/>
                    <a:pt x="687197" y="609219"/>
                  </a:cubicBezTo>
                  <a:cubicBezTo>
                    <a:pt x="730250" y="551561"/>
                    <a:pt x="757301" y="481584"/>
                    <a:pt x="762000" y="405384"/>
                  </a:cubicBezTo>
                  <a:lnTo>
                    <a:pt x="762000" y="357378"/>
                  </a:lnTo>
                  <a:lnTo>
                    <a:pt x="762000" y="357378"/>
                  </a:lnTo>
                  <a:cubicBezTo>
                    <a:pt x="757301" y="281178"/>
                    <a:pt x="730250" y="211201"/>
                    <a:pt x="687324" y="153670"/>
                  </a:cubicBezTo>
                  <a:cubicBezTo>
                    <a:pt x="650367" y="104140"/>
                    <a:pt x="601726" y="64008"/>
                    <a:pt x="545465" y="37084"/>
                  </a:cubicBezTo>
                  <a:cubicBezTo>
                    <a:pt x="495808" y="13335"/>
                    <a:pt x="440182" y="0"/>
                    <a:pt x="381381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63500" y="63500"/>
              <a:ext cx="762762" cy="762762"/>
            </a:xfrm>
            <a:custGeom>
              <a:avLst/>
              <a:gdLst/>
              <a:ahLst/>
              <a:cxnLst/>
              <a:rect r="r" b="b" t="t" l="l"/>
              <a:pathLst>
                <a:path h="762762" w="762762">
                  <a:moveTo>
                    <a:pt x="0" y="762762"/>
                  </a:moveTo>
                  <a:lnTo>
                    <a:pt x="762762" y="762762"/>
                  </a:lnTo>
                  <a:lnTo>
                    <a:pt x="762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sp>
        <p:nvSpPr>
          <p:cNvPr name="Freeform 15" id="15"/>
          <p:cNvSpPr/>
          <p:nvPr/>
        </p:nvSpPr>
        <p:spPr>
          <a:xfrm flipH="false" flipV="false" rot="0">
            <a:off x="14229236" y="-231391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588150" y="404308"/>
            <a:ext cx="5663908" cy="12343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Future Work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474137" y="2554996"/>
            <a:ext cx="6451721" cy="5963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92"/>
              </a:lnSpc>
            </a:pPr>
            <a:r>
              <a:rPr lang="en-US" b="true" sz="3422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Expanding Ingredient Options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421597" y="4744145"/>
            <a:ext cx="4790551" cy="6483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12"/>
              </a:lnSpc>
            </a:pPr>
            <a:r>
              <a:rPr lang="en-US" b="true" sz="3722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Adding More flavors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443038" y="7003018"/>
            <a:ext cx="5377444" cy="6483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12"/>
              </a:lnSpc>
            </a:pPr>
            <a:r>
              <a:rPr lang="en-US" b="true" sz="3722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Different Mojito Types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9994144" y="2481234"/>
            <a:ext cx="6236065" cy="6722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212"/>
              </a:lnSpc>
            </a:pPr>
            <a:r>
              <a:rPr lang="en-US" b="true" sz="3722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Ingredient Cooling System</a:t>
            </a:r>
          </a:p>
        </p:txBody>
      </p:sp>
      <p:grpSp>
        <p:nvGrpSpPr>
          <p:cNvPr name="Group 21" id="21"/>
          <p:cNvGrpSpPr>
            <a:grpSpLocks noChangeAspect="true"/>
          </p:cNvGrpSpPr>
          <p:nvPr/>
        </p:nvGrpSpPr>
        <p:grpSpPr>
          <a:xfrm rot="0">
            <a:off x="9144000" y="4666307"/>
            <a:ext cx="889787" cy="889787"/>
            <a:chOff x="0" y="0"/>
            <a:chExt cx="889787" cy="88978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63500" y="63500"/>
              <a:ext cx="762000" cy="762000"/>
            </a:xfrm>
            <a:custGeom>
              <a:avLst/>
              <a:gdLst/>
              <a:ahLst/>
              <a:cxnLst/>
              <a:rect r="r" b="b" t="t" l="l"/>
              <a:pathLst>
                <a:path h="762000" w="762000">
                  <a:moveTo>
                    <a:pt x="381381" y="0"/>
                  </a:moveTo>
                  <a:cubicBezTo>
                    <a:pt x="170815" y="0"/>
                    <a:pt x="0" y="170688"/>
                    <a:pt x="0" y="381381"/>
                  </a:cubicBezTo>
                  <a:cubicBezTo>
                    <a:pt x="0" y="583946"/>
                    <a:pt x="157861" y="749554"/>
                    <a:pt x="357378" y="762000"/>
                  </a:cubicBezTo>
                  <a:lnTo>
                    <a:pt x="405384" y="762000"/>
                  </a:lnTo>
                  <a:cubicBezTo>
                    <a:pt x="455295" y="758952"/>
                    <a:pt x="502539" y="746252"/>
                    <a:pt x="545465" y="725678"/>
                  </a:cubicBezTo>
                  <a:cubicBezTo>
                    <a:pt x="489204" y="698881"/>
                    <a:pt x="440563" y="658622"/>
                    <a:pt x="403606" y="609092"/>
                  </a:cubicBezTo>
                  <a:cubicBezTo>
                    <a:pt x="396240" y="609854"/>
                    <a:pt x="388874" y="610235"/>
                    <a:pt x="381254" y="610235"/>
                  </a:cubicBezTo>
                  <a:cubicBezTo>
                    <a:pt x="255016" y="610235"/>
                    <a:pt x="152400" y="507492"/>
                    <a:pt x="152400" y="381381"/>
                  </a:cubicBezTo>
                  <a:cubicBezTo>
                    <a:pt x="152400" y="255270"/>
                    <a:pt x="255143" y="152527"/>
                    <a:pt x="381254" y="152527"/>
                  </a:cubicBezTo>
                  <a:cubicBezTo>
                    <a:pt x="388747" y="152527"/>
                    <a:pt x="396240" y="152908"/>
                    <a:pt x="403479" y="153670"/>
                  </a:cubicBezTo>
                  <a:cubicBezTo>
                    <a:pt x="458851" y="159004"/>
                    <a:pt x="508508" y="184277"/>
                    <a:pt x="545338" y="222123"/>
                  </a:cubicBezTo>
                  <a:cubicBezTo>
                    <a:pt x="585470" y="263398"/>
                    <a:pt x="610108" y="319659"/>
                    <a:pt x="610108" y="381508"/>
                  </a:cubicBezTo>
                  <a:cubicBezTo>
                    <a:pt x="610108" y="443357"/>
                    <a:pt x="585343" y="499618"/>
                    <a:pt x="545338" y="540893"/>
                  </a:cubicBezTo>
                  <a:cubicBezTo>
                    <a:pt x="582041" y="578739"/>
                    <a:pt x="631698" y="603885"/>
                    <a:pt x="687197" y="609219"/>
                  </a:cubicBezTo>
                  <a:cubicBezTo>
                    <a:pt x="730250" y="551561"/>
                    <a:pt x="757301" y="481584"/>
                    <a:pt x="762000" y="405384"/>
                  </a:cubicBezTo>
                  <a:lnTo>
                    <a:pt x="762000" y="357378"/>
                  </a:lnTo>
                  <a:lnTo>
                    <a:pt x="762000" y="357378"/>
                  </a:lnTo>
                  <a:cubicBezTo>
                    <a:pt x="757301" y="281178"/>
                    <a:pt x="730250" y="211201"/>
                    <a:pt x="687324" y="153670"/>
                  </a:cubicBezTo>
                  <a:cubicBezTo>
                    <a:pt x="650367" y="104140"/>
                    <a:pt x="601726" y="64008"/>
                    <a:pt x="545465" y="37084"/>
                  </a:cubicBezTo>
                  <a:cubicBezTo>
                    <a:pt x="495808" y="13335"/>
                    <a:pt x="440182" y="0"/>
                    <a:pt x="381381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63500" y="63500"/>
              <a:ext cx="762762" cy="762762"/>
            </a:xfrm>
            <a:custGeom>
              <a:avLst/>
              <a:gdLst/>
              <a:ahLst/>
              <a:cxnLst/>
              <a:rect r="r" b="b" t="t" l="l"/>
              <a:pathLst>
                <a:path h="762762" w="762762">
                  <a:moveTo>
                    <a:pt x="0" y="762762"/>
                  </a:moveTo>
                  <a:lnTo>
                    <a:pt x="762762" y="762762"/>
                  </a:lnTo>
                  <a:lnTo>
                    <a:pt x="7627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sp>
        <p:nvSpPr>
          <p:cNvPr name="TextBox 24" id="24"/>
          <p:cNvSpPr txBox="true"/>
          <p:nvPr/>
        </p:nvSpPr>
        <p:spPr>
          <a:xfrm rot="0">
            <a:off x="10057648" y="4702550"/>
            <a:ext cx="6578552" cy="5850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0"/>
              </a:lnSpc>
            </a:pPr>
            <a:r>
              <a:rPr lang="en-US" b="true" sz="3493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Camera System Improvement</a:t>
            </a:r>
          </a:p>
        </p:txBody>
      </p:sp>
      <p:sp>
        <p:nvSpPr>
          <p:cNvPr name="Freeform 25" id="25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627469" y="9473251"/>
            <a:ext cx="5047593" cy="813749"/>
          </a:xfrm>
          <a:custGeom>
            <a:avLst/>
            <a:gdLst/>
            <a:ahLst/>
            <a:cxnLst/>
            <a:rect r="r" b="b" t="t" l="l"/>
            <a:pathLst>
              <a:path h="813749" w="5047593">
                <a:moveTo>
                  <a:pt x="0" y="0"/>
                </a:moveTo>
                <a:lnTo>
                  <a:pt x="5047593" y="0"/>
                </a:lnTo>
                <a:lnTo>
                  <a:pt x="5047593" y="813749"/>
                </a:lnTo>
                <a:lnTo>
                  <a:pt x="0" y="8137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488471" y="3044200"/>
            <a:ext cx="860546" cy="860546"/>
            <a:chOff x="0" y="0"/>
            <a:chExt cx="860552" cy="860552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63500" y="63500"/>
              <a:ext cx="733425" cy="733425"/>
            </a:xfrm>
            <a:custGeom>
              <a:avLst/>
              <a:gdLst/>
              <a:ahLst/>
              <a:cxnLst/>
              <a:rect r="r" b="b" t="t" l="l"/>
              <a:pathLst>
                <a:path h="733425" w="733425">
                  <a:moveTo>
                    <a:pt x="366776" y="0"/>
                  </a:moveTo>
                  <a:cubicBezTo>
                    <a:pt x="164211" y="0"/>
                    <a:pt x="0" y="164211"/>
                    <a:pt x="0" y="366649"/>
                  </a:cubicBezTo>
                  <a:cubicBezTo>
                    <a:pt x="0" y="569087"/>
                    <a:pt x="164211" y="733425"/>
                    <a:pt x="366776" y="733425"/>
                  </a:cubicBezTo>
                  <a:cubicBezTo>
                    <a:pt x="423291" y="733425"/>
                    <a:pt x="476758" y="720598"/>
                    <a:pt x="524510" y="697865"/>
                  </a:cubicBezTo>
                  <a:cubicBezTo>
                    <a:pt x="470408" y="672084"/>
                    <a:pt x="423672" y="633349"/>
                    <a:pt x="388112" y="585724"/>
                  </a:cubicBezTo>
                  <a:cubicBezTo>
                    <a:pt x="381000" y="586486"/>
                    <a:pt x="373888" y="586740"/>
                    <a:pt x="366649" y="586740"/>
                  </a:cubicBezTo>
                  <a:cubicBezTo>
                    <a:pt x="245237" y="586740"/>
                    <a:pt x="146558" y="488061"/>
                    <a:pt x="146558" y="366649"/>
                  </a:cubicBezTo>
                  <a:cubicBezTo>
                    <a:pt x="146558" y="245237"/>
                    <a:pt x="245237" y="146558"/>
                    <a:pt x="366649" y="146558"/>
                  </a:cubicBezTo>
                  <a:cubicBezTo>
                    <a:pt x="373888" y="146558"/>
                    <a:pt x="381000" y="146939"/>
                    <a:pt x="388112" y="147574"/>
                  </a:cubicBezTo>
                  <a:cubicBezTo>
                    <a:pt x="441325" y="152781"/>
                    <a:pt x="489204" y="177038"/>
                    <a:pt x="524510" y="213360"/>
                  </a:cubicBezTo>
                  <a:cubicBezTo>
                    <a:pt x="563118" y="252984"/>
                    <a:pt x="586867" y="307086"/>
                    <a:pt x="586867" y="366649"/>
                  </a:cubicBezTo>
                  <a:cubicBezTo>
                    <a:pt x="586867" y="426212"/>
                    <a:pt x="563118" y="480314"/>
                    <a:pt x="524510" y="519938"/>
                  </a:cubicBezTo>
                  <a:cubicBezTo>
                    <a:pt x="559816" y="556260"/>
                    <a:pt x="607568" y="580517"/>
                    <a:pt x="660908" y="585724"/>
                  </a:cubicBezTo>
                  <a:cubicBezTo>
                    <a:pt x="706374" y="524764"/>
                    <a:pt x="733298" y="449199"/>
                    <a:pt x="733425" y="367284"/>
                  </a:cubicBezTo>
                  <a:lnTo>
                    <a:pt x="733425" y="366014"/>
                  </a:lnTo>
                  <a:lnTo>
                    <a:pt x="733425" y="366014"/>
                  </a:lnTo>
                  <a:cubicBezTo>
                    <a:pt x="733298" y="284099"/>
                    <a:pt x="706374" y="208534"/>
                    <a:pt x="660908" y="147574"/>
                  </a:cubicBezTo>
                  <a:cubicBezTo>
                    <a:pt x="625348" y="99949"/>
                    <a:pt x="578612" y="61341"/>
                    <a:pt x="524510" y="35560"/>
                  </a:cubicBezTo>
                  <a:cubicBezTo>
                    <a:pt x="476758" y="12827"/>
                    <a:pt x="423164" y="0"/>
                    <a:pt x="366776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Freeform 5" id="5"/>
            <p:cNvSpPr/>
            <p:nvPr/>
          </p:nvSpPr>
          <p:spPr>
            <a:xfrm flipH="false" flipV="false" rot="0">
              <a:off x="63500" y="63500"/>
              <a:ext cx="733552" cy="733552"/>
            </a:xfrm>
            <a:custGeom>
              <a:avLst/>
              <a:gdLst/>
              <a:ahLst/>
              <a:cxnLst/>
              <a:rect r="r" b="b" t="t" l="l"/>
              <a:pathLst>
                <a:path h="733552" w="733552">
                  <a:moveTo>
                    <a:pt x="0" y="733552"/>
                  </a:moveTo>
                  <a:lnTo>
                    <a:pt x="733552" y="733552"/>
                  </a:lnTo>
                  <a:lnTo>
                    <a:pt x="7335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488471" y="4165178"/>
            <a:ext cx="860546" cy="860546"/>
            <a:chOff x="0" y="0"/>
            <a:chExt cx="860552" cy="860552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63500" y="63500"/>
              <a:ext cx="733425" cy="733425"/>
            </a:xfrm>
            <a:custGeom>
              <a:avLst/>
              <a:gdLst/>
              <a:ahLst/>
              <a:cxnLst/>
              <a:rect r="r" b="b" t="t" l="l"/>
              <a:pathLst>
                <a:path h="733425" w="733425">
                  <a:moveTo>
                    <a:pt x="366776" y="0"/>
                  </a:moveTo>
                  <a:cubicBezTo>
                    <a:pt x="164211" y="0"/>
                    <a:pt x="0" y="164211"/>
                    <a:pt x="0" y="366649"/>
                  </a:cubicBezTo>
                  <a:cubicBezTo>
                    <a:pt x="0" y="569087"/>
                    <a:pt x="164211" y="733425"/>
                    <a:pt x="366776" y="733425"/>
                  </a:cubicBezTo>
                  <a:cubicBezTo>
                    <a:pt x="423291" y="733425"/>
                    <a:pt x="476758" y="720598"/>
                    <a:pt x="524510" y="697865"/>
                  </a:cubicBezTo>
                  <a:cubicBezTo>
                    <a:pt x="470408" y="672084"/>
                    <a:pt x="423672" y="633349"/>
                    <a:pt x="388112" y="585724"/>
                  </a:cubicBezTo>
                  <a:cubicBezTo>
                    <a:pt x="381000" y="586486"/>
                    <a:pt x="373888" y="586740"/>
                    <a:pt x="366649" y="586740"/>
                  </a:cubicBezTo>
                  <a:cubicBezTo>
                    <a:pt x="245237" y="586740"/>
                    <a:pt x="146558" y="488061"/>
                    <a:pt x="146558" y="366649"/>
                  </a:cubicBezTo>
                  <a:cubicBezTo>
                    <a:pt x="146558" y="245237"/>
                    <a:pt x="245237" y="146558"/>
                    <a:pt x="366649" y="146558"/>
                  </a:cubicBezTo>
                  <a:cubicBezTo>
                    <a:pt x="373888" y="146558"/>
                    <a:pt x="381000" y="146939"/>
                    <a:pt x="388112" y="147574"/>
                  </a:cubicBezTo>
                  <a:cubicBezTo>
                    <a:pt x="441325" y="152781"/>
                    <a:pt x="489204" y="177038"/>
                    <a:pt x="524510" y="213360"/>
                  </a:cubicBezTo>
                  <a:cubicBezTo>
                    <a:pt x="563118" y="252984"/>
                    <a:pt x="586867" y="307086"/>
                    <a:pt x="586867" y="366649"/>
                  </a:cubicBezTo>
                  <a:cubicBezTo>
                    <a:pt x="586867" y="426212"/>
                    <a:pt x="563118" y="480314"/>
                    <a:pt x="524510" y="519938"/>
                  </a:cubicBezTo>
                  <a:cubicBezTo>
                    <a:pt x="559816" y="556260"/>
                    <a:pt x="607568" y="580517"/>
                    <a:pt x="660908" y="585724"/>
                  </a:cubicBezTo>
                  <a:cubicBezTo>
                    <a:pt x="706374" y="524764"/>
                    <a:pt x="733298" y="449199"/>
                    <a:pt x="733425" y="367284"/>
                  </a:cubicBezTo>
                  <a:lnTo>
                    <a:pt x="733425" y="366014"/>
                  </a:lnTo>
                  <a:lnTo>
                    <a:pt x="733425" y="366014"/>
                  </a:lnTo>
                  <a:cubicBezTo>
                    <a:pt x="733298" y="284099"/>
                    <a:pt x="706374" y="208534"/>
                    <a:pt x="660908" y="147574"/>
                  </a:cubicBezTo>
                  <a:cubicBezTo>
                    <a:pt x="625348" y="99949"/>
                    <a:pt x="578612" y="61341"/>
                    <a:pt x="524510" y="35560"/>
                  </a:cubicBezTo>
                  <a:cubicBezTo>
                    <a:pt x="476758" y="12827"/>
                    <a:pt x="423164" y="0"/>
                    <a:pt x="366776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63500" y="63500"/>
              <a:ext cx="733552" cy="733552"/>
            </a:xfrm>
            <a:custGeom>
              <a:avLst/>
              <a:gdLst/>
              <a:ahLst/>
              <a:cxnLst/>
              <a:rect r="r" b="b" t="t" l="l"/>
              <a:pathLst>
                <a:path h="733552" w="733552">
                  <a:moveTo>
                    <a:pt x="0" y="733552"/>
                  </a:moveTo>
                  <a:lnTo>
                    <a:pt x="733552" y="733552"/>
                  </a:lnTo>
                  <a:lnTo>
                    <a:pt x="7335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488471" y="5256057"/>
            <a:ext cx="860546" cy="860546"/>
            <a:chOff x="0" y="0"/>
            <a:chExt cx="860552" cy="86055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63500" y="63500"/>
              <a:ext cx="733425" cy="733425"/>
            </a:xfrm>
            <a:custGeom>
              <a:avLst/>
              <a:gdLst/>
              <a:ahLst/>
              <a:cxnLst/>
              <a:rect r="r" b="b" t="t" l="l"/>
              <a:pathLst>
                <a:path h="733425" w="733425">
                  <a:moveTo>
                    <a:pt x="366776" y="0"/>
                  </a:moveTo>
                  <a:cubicBezTo>
                    <a:pt x="164211" y="0"/>
                    <a:pt x="0" y="164211"/>
                    <a:pt x="0" y="366649"/>
                  </a:cubicBezTo>
                  <a:cubicBezTo>
                    <a:pt x="0" y="569087"/>
                    <a:pt x="164211" y="733425"/>
                    <a:pt x="366776" y="733425"/>
                  </a:cubicBezTo>
                  <a:cubicBezTo>
                    <a:pt x="423291" y="733425"/>
                    <a:pt x="476758" y="720598"/>
                    <a:pt x="524510" y="697865"/>
                  </a:cubicBezTo>
                  <a:cubicBezTo>
                    <a:pt x="470408" y="672084"/>
                    <a:pt x="423672" y="633349"/>
                    <a:pt x="388112" y="585724"/>
                  </a:cubicBezTo>
                  <a:cubicBezTo>
                    <a:pt x="381000" y="586486"/>
                    <a:pt x="373888" y="586740"/>
                    <a:pt x="366649" y="586740"/>
                  </a:cubicBezTo>
                  <a:cubicBezTo>
                    <a:pt x="245237" y="586740"/>
                    <a:pt x="146558" y="488061"/>
                    <a:pt x="146558" y="366649"/>
                  </a:cubicBezTo>
                  <a:cubicBezTo>
                    <a:pt x="146558" y="245237"/>
                    <a:pt x="245237" y="146558"/>
                    <a:pt x="366649" y="146558"/>
                  </a:cubicBezTo>
                  <a:cubicBezTo>
                    <a:pt x="373888" y="146558"/>
                    <a:pt x="381000" y="146939"/>
                    <a:pt x="388112" y="147574"/>
                  </a:cubicBezTo>
                  <a:cubicBezTo>
                    <a:pt x="441325" y="152781"/>
                    <a:pt x="489204" y="177038"/>
                    <a:pt x="524510" y="213360"/>
                  </a:cubicBezTo>
                  <a:cubicBezTo>
                    <a:pt x="563118" y="252984"/>
                    <a:pt x="586867" y="307086"/>
                    <a:pt x="586867" y="366649"/>
                  </a:cubicBezTo>
                  <a:cubicBezTo>
                    <a:pt x="586867" y="426212"/>
                    <a:pt x="563118" y="480314"/>
                    <a:pt x="524510" y="519938"/>
                  </a:cubicBezTo>
                  <a:cubicBezTo>
                    <a:pt x="559816" y="556260"/>
                    <a:pt x="607568" y="580517"/>
                    <a:pt x="660908" y="585724"/>
                  </a:cubicBezTo>
                  <a:cubicBezTo>
                    <a:pt x="706374" y="524764"/>
                    <a:pt x="733298" y="449199"/>
                    <a:pt x="733425" y="367284"/>
                  </a:cubicBezTo>
                  <a:lnTo>
                    <a:pt x="733425" y="366014"/>
                  </a:lnTo>
                  <a:lnTo>
                    <a:pt x="733425" y="366014"/>
                  </a:lnTo>
                  <a:cubicBezTo>
                    <a:pt x="733298" y="284099"/>
                    <a:pt x="706374" y="208534"/>
                    <a:pt x="660908" y="147574"/>
                  </a:cubicBezTo>
                  <a:cubicBezTo>
                    <a:pt x="625348" y="99949"/>
                    <a:pt x="578612" y="61341"/>
                    <a:pt x="524510" y="35560"/>
                  </a:cubicBezTo>
                  <a:cubicBezTo>
                    <a:pt x="476758" y="12827"/>
                    <a:pt x="423164" y="0"/>
                    <a:pt x="366776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63500" y="63500"/>
              <a:ext cx="733552" cy="733552"/>
            </a:xfrm>
            <a:custGeom>
              <a:avLst/>
              <a:gdLst/>
              <a:ahLst/>
              <a:cxnLst/>
              <a:rect r="r" b="b" t="t" l="l"/>
              <a:pathLst>
                <a:path h="733552" w="733552">
                  <a:moveTo>
                    <a:pt x="0" y="733552"/>
                  </a:moveTo>
                  <a:lnTo>
                    <a:pt x="733552" y="733552"/>
                  </a:lnTo>
                  <a:lnTo>
                    <a:pt x="7335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12" id="12"/>
          <p:cNvGrpSpPr>
            <a:grpSpLocks noChangeAspect="true"/>
          </p:cNvGrpSpPr>
          <p:nvPr/>
        </p:nvGrpSpPr>
        <p:grpSpPr>
          <a:xfrm rot="0">
            <a:off x="488471" y="6382255"/>
            <a:ext cx="860546" cy="860546"/>
            <a:chOff x="0" y="0"/>
            <a:chExt cx="860552" cy="860552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63500" y="63500"/>
              <a:ext cx="733425" cy="733425"/>
            </a:xfrm>
            <a:custGeom>
              <a:avLst/>
              <a:gdLst/>
              <a:ahLst/>
              <a:cxnLst/>
              <a:rect r="r" b="b" t="t" l="l"/>
              <a:pathLst>
                <a:path h="733425" w="733425">
                  <a:moveTo>
                    <a:pt x="366776" y="0"/>
                  </a:moveTo>
                  <a:cubicBezTo>
                    <a:pt x="164211" y="0"/>
                    <a:pt x="0" y="164211"/>
                    <a:pt x="0" y="366649"/>
                  </a:cubicBezTo>
                  <a:cubicBezTo>
                    <a:pt x="0" y="569087"/>
                    <a:pt x="163957" y="733171"/>
                    <a:pt x="366395" y="733425"/>
                  </a:cubicBezTo>
                  <a:lnTo>
                    <a:pt x="367157" y="733425"/>
                  </a:lnTo>
                  <a:cubicBezTo>
                    <a:pt x="423545" y="733425"/>
                    <a:pt x="476885" y="720598"/>
                    <a:pt x="524510" y="697865"/>
                  </a:cubicBezTo>
                  <a:cubicBezTo>
                    <a:pt x="470408" y="672084"/>
                    <a:pt x="423672" y="633349"/>
                    <a:pt x="388112" y="585724"/>
                  </a:cubicBezTo>
                  <a:cubicBezTo>
                    <a:pt x="381000" y="586486"/>
                    <a:pt x="373888" y="586740"/>
                    <a:pt x="366649" y="586740"/>
                  </a:cubicBezTo>
                  <a:cubicBezTo>
                    <a:pt x="245237" y="586740"/>
                    <a:pt x="146558" y="488061"/>
                    <a:pt x="146558" y="366649"/>
                  </a:cubicBezTo>
                  <a:cubicBezTo>
                    <a:pt x="146558" y="245237"/>
                    <a:pt x="245237" y="146558"/>
                    <a:pt x="366649" y="146558"/>
                  </a:cubicBezTo>
                  <a:cubicBezTo>
                    <a:pt x="373888" y="146558"/>
                    <a:pt x="381000" y="146939"/>
                    <a:pt x="388112" y="147574"/>
                  </a:cubicBezTo>
                  <a:cubicBezTo>
                    <a:pt x="441325" y="152781"/>
                    <a:pt x="489204" y="177038"/>
                    <a:pt x="524510" y="213360"/>
                  </a:cubicBezTo>
                  <a:cubicBezTo>
                    <a:pt x="563118" y="252984"/>
                    <a:pt x="586867" y="307086"/>
                    <a:pt x="586867" y="366649"/>
                  </a:cubicBezTo>
                  <a:cubicBezTo>
                    <a:pt x="586867" y="426212"/>
                    <a:pt x="563118" y="480314"/>
                    <a:pt x="524510" y="519938"/>
                  </a:cubicBezTo>
                  <a:cubicBezTo>
                    <a:pt x="559816" y="556260"/>
                    <a:pt x="607568" y="580517"/>
                    <a:pt x="660908" y="585724"/>
                  </a:cubicBezTo>
                  <a:cubicBezTo>
                    <a:pt x="706374" y="524764"/>
                    <a:pt x="733298" y="449199"/>
                    <a:pt x="733425" y="367284"/>
                  </a:cubicBezTo>
                  <a:lnTo>
                    <a:pt x="733425" y="366014"/>
                  </a:lnTo>
                  <a:lnTo>
                    <a:pt x="733425" y="366014"/>
                  </a:lnTo>
                  <a:cubicBezTo>
                    <a:pt x="733298" y="284099"/>
                    <a:pt x="706374" y="208534"/>
                    <a:pt x="660908" y="147574"/>
                  </a:cubicBezTo>
                  <a:cubicBezTo>
                    <a:pt x="625348" y="99949"/>
                    <a:pt x="578612" y="61341"/>
                    <a:pt x="524510" y="35560"/>
                  </a:cubicBezTo>
                  <a:cubicBezTo>
                    <a:pt x="476758" y="12827"/>
                    <a:pt x="423164" y="0"/>
                    <a:pt x="366776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Freeform 14" id="14"/>
            <p:cNvSpPr/>
            <p:nvPr/>
          </p:nvSpPr>
          <p:spPr>
            <a:xfrm flipH="false" flipV="false" rot="0">
              <a:off x="63500" y="63500"/>
              <a:ext cx="733552" cy="733552"/>
            </a:xfrm>
            <a:custGeom>
              <a:avLst/>
              <a:gdLst/>
              <a:ahLst/>
              <a:cxnLst/>
              <a:rect r="r" b="b" t="t" l="l"/>
              <a:pathLst>
                <a:path h="733552" w="733552">
                  <a:moveTo>
                    <a:pt x="0" y="733552"/>
                  </a:moveTo>
                  <a:lnTo>
                    <a:pt x="733552" y="733552"/>
                  </a:lnTo>
                  <a:lnTo>
                    <a:pt x="7335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1600333" y="2726817"/>
            <a:ext cx="7097897" cy="21466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104"/>
              </a:lnSpc>
            </a:pPr>
            <a:r>
              <a:rPr lang="en-US" b="true" sz="368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Project Structure </a:t>
            </a:r>
          </a:p>
          <a:p>
            <a:pPr algn="l">
              <a:lnSpc>
                <a:spcPts val="9104"/>
              </a:lnSpc>
            </a:pPr>
            <a:r>
              <a:rPr lang="en-US" b="true" sz="3681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Time Constraint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600333" y="5059032"/>
            <a:ext cx="12340590" cy="2065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693"/>
              </a:lnSpc>
            </a:pPr>
            <a:r>
              <a:rPr lang="en-US" b="true" sz="3515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Hardware Fragility and Component Failure Ingredient Handling and Waste Management Challenges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572529" y="838762"/>
            <a:ext cx="4976746" cy="12797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0B20AC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Constrains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759488" y="3535768"/>
            <a:ext cx="10213238" cy="16750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3660"/>
              </a:lnSpc>
            </a:pPr>
            <a:r>
              <a:rPr lang="en-US" b="true" sz="9757">
                <a:solidFill>
                  <a:srgbClr val="0B20AC"/>
                </a:solidFill>
                <a:latin typeface="Gotham Bold"/>
                <a:ea typeface="Gotham Bold"/>
                <a:cs typeface="Gotham Bold"/>
                <a:sym typeface="Gotham Bold"/>
              </a:rPr>
              <a:t>Any Questions?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708765" y="1363784"/>
            <a:ext cx="6320988" cy="7559432"/>
          </a:xfrm>
          <a:custGeom>
            <a:avLst/>
            <a:gdLst/>
            <a:ahLst/>
            <a:cxnLst/>
            <a:rect r="r" b="b" t="t" l="l"/>
            <a:pathLst>
              <a:path h="7559432" w="6320988">
                <a:moveTo>
                  <a:pt x="0" y="0"/>
                </a:moveTo>
                <a:lnTo>
                  <a:pt x="6320987" y="0"/>
                </a:lnTo>
                <a:lnTo>
                  <a:pt x="6320987" y="7559432"/>
                </a:lnTo>
                <a:lnTo>
                  <a:pt x="0" y="75594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565" t="-61580" r="0" b="-26166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12330906" y="8151691"/>
            <a:ext cx="6687765" cy="1543050"/>
            <a:chOff x="0" y="0"/>
            <a:chExt cx="1761387" cy="4064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761387" cy="406400"/>
            </a:xfrm>
            <a:custGeom>
              <a:avLst/>
              <a:gdLst/>
              <a:ahLst/>
              <a:cxnLst/>
              <a:rect r="r" b="b" t="t" l="l"/>
              <a:pathLst>
                <a:path h="406400" w="1761387">
                  <a:moveTo>
                    <a:pt x="1558187" y="0"/>
                  </a:moveTo>
                  <a:cubicBezTo>
                    <a:pt x="1670411" y="0"/>
                    <a:pt x="1761387" y="90976"/>
                    <a:pt x="1761387" y="203200"/>
                  </a:cubicBezTo>
                  <a:cubicBezTo>
                    <a:pt x="1761387" y="315424"/>
                    <a:pt x="1670411" y="406400"/>
                    <a:pt x="1558187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47625"/>
              <a:ext cx="1761387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20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9740789" y="2249197"/>
            <a:ext cx="6250636" cy="14770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014"/>
              </a:lnSpc>
            </a:pPr>
            <a:r>
              <a:rPr lang="en-US" b="true" sz="8581">
                <a:solidFill>
                  <a:srgbClr val="0B20AC"/>
                </a:solidFill>
                <a:latin typeface="Gotham Bold"/>
                <a:ea typeface="Gotham Bold"/>
                <a:cs typeface="Gotham Bold"/>
                <a:sym typeface="Gotham Bold"/>
              </a:rPr>
              <a:t>Thank You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5456224" y="6291379"/>
            <a:ext cx="7639027" cy="1543050"/>
            <a:chOff x="0" y="0"/>
            <a:chExt cx="2011925" cy="4064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011925" cy="406400"/>
            </a:xfrm>
            <a:custGeom>
              <a:avLst/>
              <a:gdLst/>
              <a:ahLst/>
              <a:cxnLst/>
              <a:rect r="r" b="b" t="t" l="l"/>
              <a:pathLst>
                <a:path h="406400" w="2011925">
                  <a:moveTo>
                    <a:pt x="1808725" y="0"/>
                  </a:moveTo>
                  <a:cubicBezTo>
                    <a:pt x="1920949" y="0"/>
                    <a:pt x="2011925" y="90976"/>
                    <a:pt x="2011925" y="203200"/>
                  </a:cubicBezTo>
                  <a:cubicBezTo>
                    <a:pt x="2011925" y="315424"/>
                    <a:pt x="1920949" y="406400"/>
                    <a:pt x="1808725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65CF5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2011925" cy="4540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020"/>
                </a:lnSpc>
              </a:pPr>
            </a:p>
          </p:txBody>
        </p:sp>
      </p:grpSp>
      <p:sp>
        <p:nvSpPr>
          <p:cNvPr name="AutoShape 11" id="11"/>
          <p:cNvSpPr/>
          <p:nvPr/>
        </p:nvSpPr>
        <p:spPr>
          <a:xfrm>
            <a:off x="7029752" y="1954776"/>
            <a:ext cx="0" cy="6196915"/>
          </a:xfrm>
          <a:prstGeom prst="line">
            <a:avLst/>
          </a:prstGeom>
          <a:ln cap="flat" w="38100">
            <a:solidFill>
              <a:srgbClr val="0B20AC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2" id="12"/>
          <p:cNvSpPr/>
          <p:nvPr/>
        </p:nvSpPr>
        <p:spPr>
          <a:xfrm flipH="true">
            <a:off x="708765" y="4353596"/>
            <a:ext cx="0" cy="4056019"/>
          </a:xfrm>
          <a:prstGeom prst="line">
            <a:avLst/>
          </a:prstGeom>
          <a:ln cap="flat" w="38100">
            <a:solidFill>
              <a:srgbClr val="0B20AC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3" id="13"/>
          <p:cNvSpPr/>
          <p:nvPr/>
        </p:nvSpPr>
        <p:spPr>
          <a:xfrm flipH="true">
            <a:off x="15991425" y="3111557"/>
            <a:ext cx="1981301" cy="1"/>
          </a:xfrm>
          <a:prstGeom prst="line">
            <a:avLst/>
          </a:prstGeom>
          <a:ln cap="flat" w="38100">
            <a:solidFill>
              <a:srgbClr val="0B20AC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14" id="14"/>
          <p:cNvSpPr/>
          <p:nvPr/>
        </p:nvSpPr>
        <p:spPr>
          <a:xfrm flipH="true" flipV="true">
            <a:off x="7528745" y="3092508"/>
            <a:ext cx="1748457" cy="19049"/>
          </a:xfrm>
          <a:prstGeom prst="line">
            <a:avLst/>
          </a:prstGeom>
          <a:ln cap="flat" w="38100">
            <a:solidFill>
              <a:srgbClr val="0B20AC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956397" y="1675832"/>
            <a:ext cx="12964247" cy="6703253"/>
            <a:chOff x="0" y="0"/>
            <a:chExt cx="18986500" cy="98171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8986500" cy="9817100"/>
            </a:xfrm>
            <a:custGeom>
              <a:avLst/>
              <a:gdLst/>
              <a:ahLst/>
              <a:cxnLst/>
              <a:rect r="r" b="b" t="t" l="l"/>
              <a:pathLst>
                <a:path h="9817100" w="18986500">
                  <a:moveTo>
                    <a:pt x="457200" y="0"/>
                  </a:moveTo>
                  <a:cubicBezTo>
                    <a:pt x="204724" y="0"/>
                    <a:pt x="0" y="204724"/>
                    <a:pt x="0" y="457200"/>
                  </a:cubicBezTo>
                  <a:lnTo>
                    <a:pt x="0" y="9363583"/>
                  </a:lnTo>
                  <a:cubicBezTo>
                    <a:pt x="0" y="9596374"/>
                    <a:pt x="173990" y="9788525"/>
                    <a:pt x="399034" y="9817100"/>
                  </a:cubicBezTo>
                  <a:lnTo>
                    <a:pt x="18593563" y="9817100"/>
                  </a:lnTo>
                  <a:cubicBezTo>
                    <a:pt x="18793969" y="9791700"/>
                    <a:pt x="18953989" y="9636379"/>
                    <a:pt x="18986500" y="9438259"/>
                  </a:cubicBezTo>
                  <a:lnTo>
                    <a:pt x="18986500" y="9438259"/>
                  </a:lnTo>
                  <a:lnTo>
                    <a:pt x="18986500" y="382524"/>
                  </a:lnTo>
                  <a:lnTo>
                    <a:pt x="18986500" y="382524"/>
                  </a:lnTo>
                  <a:cubicBezTo>
                    <a:pt x="18950812" y="165481"/>
                    <a:pt x="18762472" y="0"/>
                    <a:pt x="18535396" y="0"/>
                  </a:cubicBezTo>
                  <a:close/>
                </a:path>
              </a:pathLst>
            </a:custGeom>
            <a:blipFill>
              <a:blip r:embed="rId4"/>
              <a:stretch>
                <a:fillRect l="-1576" t="0" r="-1576" b="0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4229236" y="-57150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5"/>
                </a:lnTo>
                <a:lnTo>
                  <a:pt x="0" y="816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956397" y="590493"/>
            <a:ext cx="4318559" cy="10423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174"/>
              </a:lnSpc>
            </a:pPr>
            <a:r>
              <a:rPr lang="en-US" b="true" sz="5839">
                <a:solidFill>
                  <a:srgbClr val="0B20AC"/>
                </a:solidFill>
                <a:latin typeface="Poppins Bold"/>
                <a:ea typeface="Poppins Bold"/>
                <a:cs typeface="Poppins Bold"/>
                <a:sym typeface="Poppins Bold"/>
              </a:rPr>
              <a:t>Our Design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-755309" y="8422110"/>
            <a:ext cx="4114188" cy="1278293"/>
            <a:chOff x="0" y="0"/>
            <a:chExt cx="1336161" cy="41515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336161" cy="415150"/>
            </a:xfrm>
            <a:custGeom>
              <a:avLst/>
              <a:gdLst/>
              <a:ahLst/>
              <a:cxnLst/>
              <a:rect r="r" b="b" t="t" l="l"/>
              <a:pathLst>
                <a:path h="415150" w="1336161">
                  <a:moveTo>
                    <a:pt x="1132961" y="0"/>
                  </a:moveTo>
                  <a:cubicBezTo>
                    <a:pt x="1245186" y="0"/>
                    <a:pt x="1336161" y="92935"/>
                    <a:pt x="1336161" y="207575"/>
                  </a:cubicBezTo>
                  <a:cubicBezTo>
                    <a:pt x="1336161" y="322216"/>
                    <a:pt x="1245186" y="415150"/>
                    <a:pt x="1132961" y="415150"/>
                  </a:cubicBezTo>
                  <a:lnTo>
                    <a:pt x="203200" y="415150"/>
                  </a:lnTo>
                  <a:cubicBezTo>
                    <a:pt x="90976" y="415150"/>
                    <a:pt x="0" y="322216"/>
                    <a:pt x="0" y="207575"/>
                  </a:cubicBezTo>
                  <a:cubicBezTo>
                    <a:pt x="0" y="9293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8575"/>
              <a:ext cx="1336161" cy="443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-3066127" y="6544047"/>
            <a:ext cx="4621637" cy="1435959"/>
            <a:chOff x="0" y="0"/>
            <a:chExt cx="1336161" cy="41515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336161" cy="415150"/>
            </a:xfrm>
            <a:custGeom>
              <a:avLst/>
              <a:gdLst/>
              <a:ahLst/>
              <a:cxnLst/>
              <a:rect r="r" b="b" t="t" l="l"/>
              <a:pathLst>
                <a:path h="415150" w="1336161">
                  <a:moveTo>
                    <a:pt x="1132961" y="0"/>
                  </a:moveTo>
                  <a:cubicBezTo>
                    <a:pt x="1245186" y="0"/>
                    <a:pt x="1336161" y="92935"/>
                    <a:pt x="1336161" y="207575"/>
                  </a:cubicBezTo>
                  <a:cubicBezTo>
                    <a:pt x="1336161" y="322216"/>
                    <a:pt x="1245186" y="415150"/>
                    <a:pt x="1132961" y="415150"/>
                  </a:cubicBezTo>
                  <a:lnTo>
                    <a:pt x="203200" y="415150"/>
                  </a:lnTo>
                  <a:cubicBezTo>
                    <a:pt x="90976" y="415150"/>
                    <a:pt x="0" y="322216"/>
                    <a:pt x="0" y="207575"/>
                  </a:cubicBezTo>
                  <a:cubicBezTo>
                    <a:pt x="0" y="9293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65CF5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28575"/>
              <a:ext cx="1336161" cy="443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2336380" y="1939142"/>
            <a:ext cx="12394607" cy="6408717"/>
            <a:chOff x="0" y="0"/>
            <a:chExt cx="18986500" cy="98171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8986500" cy="9817100"/>
            </a:xfrm>
            <a:custGeom>
              <a:avLst/>
              <a:gdLst/>
              <a:ahLst/>
              <a:cxnLst/>
              <a:rect r="r" b="b" t="t" l="l"/>
              <a:pathLst>
                <a:path h="9817100" w="18986500">
                  <a:moveTo>
                    <a:pt x="457200" y="0"/>
                  </a:moveTo>
                  <a:cubicBezTo>
                    <a:pt x="204724" y="0"/>
                    <a:pt x="0" y="204724"/>
                    <a:pt x="0" y="457200"/>
                  </a:cubicBezTo>
                  <a:lnTo>
                    <a:pt x="0" y="9363583"/>
                  </a:lnTo>
                  <a:cubicBezTo>
                    <a:pt x="0" y="9596374"/>
                    <a:pt x="173990" y="9788525"/>
                    <a:pt x="399034" y="9817100"/>
                  </a:cubicBezTo>
                  <a:lnTo>
                    <a:pt x="18593563" y="9817100"/>
                  </a:lnTo>
                  <a:cubicBezTo>
                    <a:pt x="18793969" y="9791700"/>
                    <a:pt x="18953989" y="9636379"/>
                    <a:pt x="18986500" y="9438259"/>
                  </a:cubicBezTo>
                  <a:lnTo>
                    <a:pt x="18986500" y="9438259"/>
                  </a:lnTo>
                  <a:lnTo>
                    <a:pt x="18986500" y="382524"/>
                  </a:lnTo>
                  <a:lnTo>
                    <a:pt x="18986500" y="382524"/>
                  </a:lnTo>
                  <a:cubicBezTo>
                    <a:pt x="18950812" y="165481"/>
                    <a:pt x="18762472" y="0"/>
                    <a:pt x="18535396" y="0"/>
                  </a:cubicBezTo>
                  <a:close/>
                </a:path>
              </a:pathLst>
            </a:custGeom>
            <a:blipFill>
              <a:blip r:embed="rId4"/>
              <a:stretch>
                <a:fillRect l="-22405" t="-43736" r="-26941" b="-44731"/>
              </a:stretch>
            </a:blip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14229236" y="-57150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5"/>
                </a:lnTo>
                <a:lnTo>
                  <a:pt x="0" y="816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755309" y="8422110"/>
            <a:ext cx="4114188" cy="1278293"/>
            <a:chOff x="0" y="0"/>
            <a:chExt cx="1336161" cy="41515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336161" cy="415150"/>
            </a:xfrm>
            <a:custGeom>
              <a:avLst/>
              <a:gdLst/>
              <a:ahLst/>
              <a:cxnLst/>
              <a:rect r="r" b="b" t="t" l="l"/>
              <a:pathLst>
                <a:path h="415150" w="1336161">
                  <a:moveTo>
                    <a:pt x="1132961" y="0"/>
                  </a:moveTo>
                  <a:cubicBezTo>
                    <a:pt x="1245186" y="0"/>
                    <a:pt x="1336161" y="92935"/>
                    <a:pt x="1336161" y="207575"/>
                  </a:cubicBezTo>
                  <a:cubicBezTo>
                    <a:pt x="1336161" y="322216"/>
                    <a:pt x="1245186" y="415150"/>
                    <a:pt x="1132961" y="415150"/>
                  </a:cubicBezTo>
                  <a:lnTo>
                    <a:pt x="203200" y="415150"/>
                  </a:lnTo>
                  <a:cubicBezTo>
                    <a:pt x="90976" y="415150"/>
                    <a:pt x="0" y="322216"/>
                    <a:pt x="0" y="207575"/>
                  </a:cubicBezTo>
                  <a:cubicBezTo>
                    <a:pt x="0" y="9293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28575"/>
              <a:ext cx="1336161" cy="443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-3066127" y="6544047"/>
            <a:ext cx="4621637" cy="1435959"/>
            <a:chOff x="0" y="0"/>
            <a:chExt cx="1336161" cy="41515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336161" cy="415150"/>
            </a:xfrm>
            <a:custGeom>
              <a:avLst/>
              <a:gdLst/>
              <a:ahLst/>
              <a:cxnLst/>
              <a:rect r="r" b="b" t="t" l="l"/>
              <a:pathLst>
                <a:path h="415150" w="1336161">
                  <a:moveTo>
                    <a:pt x="1132961" y="0"/>
                  </a:moveTo>
                  <a:cubicBezTo>
                    <a:pt x="1245186" y="0"/>
                    <a:pt x="1336161" y="92935"/>
                    <a:pt x="1336161" y="207575"/>
                  </a:cubicBezTo>
                  <a:cubicBezTo>
                    <a:pt x="1336161" y="322216"/>
                    <a:pt x="1245186" y="415150"/>
                    <a:pt x="1132961" y="415150"/>
                  </a:cubicBezTo>
                  <a:lnTo>
                    <a:pt x="203200" y="415150"/>
                  </a:lnTo>
                  <a:cubicBezTo>
                    <a:pt x="90976" y="415150"/>
                    <a:pt x="0" y="322216"/>
                    <a:pt x="0" y="207575"/>
                  </a:cubicBezTo>
                  <a:cubicBezTo>
                    <a:pt x="0" y="92935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65CF5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28575"/>
              <a:ext cx="1336161" cy="4437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1956397" y="590493"/>
            <a:ext cx="4318559" cy="10423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174"/>
              </a:lnSpc>
            </a:pPr>
            <a:r>
              <a:rPr lang="en-US" b="true" sz="5839">
                <a:solidFill>
                  <a:srgbClr val="0B20AC"/>
                </a:solidFill>
                <a:latin typeface="Poppins Bold"/>
                <a:ea typeface="Poppins Bold"/>
                <a:cs typeface="Poppins Bold"/>
                <a:sym typeface="Poppins Bold"/>
              </a:rPr>
              <a:t>Our Project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-231391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780384" y="2617727"/>
            <a:ext cx="4800093" cy="6467242"/>
          </a:xfrm>
          <a:custGeom>
            <a:avLst/>
            <a:gdLst/>
            <a:ahLst/>
            <a:cxnLst/>
            <a:rect r="r" b="b" t="t" l="l"/>
            <a:pathLst>
              <a:path h="6467242" w="4800093">
                <a:moveTo>
                  <a:pt x="0" y="0"/>
                </a:moveTo>
                <a:lnTo>
                  <a:pt x="4800093" y="0"/>
                </a:lnTo>
                <a:lnTo>
                  <a:pt x="4800093" y="6467243"/>
                </a:lnTo>
                <a:lnTo>
                  <a:pt x="0" y="64672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-6735" r="0" b="-40969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447252" y="2617727"/>
            <a:ext cx="4850432" cy="6467242"/>
          </a:xfrm>
          <a:custGeom>
            <a:avLst/>
            <a:gdLst/>
            <a:ahLst/>
            <a:cxnLst/>
            <a:rect r="r" b="b" t="t" l="l"/>
            <a:pathLst>
              <a:path h="6467242" w="4850432">
                <a:moveTo>
                  <a:pt x="0" y="0"/>
                </a:moveTo>
                <a:lnTo>
                  <a:pt x="4850432" y="0"/>
                </a:lnTo>
                <a:lnTo>
                  <a:pt x="4850432" y="6467243"/>
                </a:lnTo>
                <a:lnTo>
                  <a:pt x="0" y="646724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733768" y="922106"/>
            <a:ext cx="5339648" cy="1130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54"/>
              </a:lnSpc>
            </a:pPr>
            <a:r>
              <a:rPr lang="en-US" b="true" sz="6038">
                <a:solidFill>
                  <a:srgbClr val="0B20AC"/>
                </a:solidFill>
                <a:latin typeface="Poppins Bold"/>
                <a:ea typeface="Poppins Bold"/>
                <a:cs typeface="Poppins Bold"/>
                <a:sym typeface="Poppins Bold"/>
              </a:rPr>
              <a:t>System Input</a:t>
            </a:r>
          </a:p>
        </p:txBody>
      </p:sp>
      <p:pic>
        <p:nvPicPr>
          <p:cNvPr name="Picture 8" id="8"/>
          <p:cNvPicPr>
            <a:picLocks noChangeAspect="true"/>
          </p:cNvPicPr>
          <p:nvPr/>
        </p:nvPicPr>
        <p:blipFill>
          <a:blip r:embed="rId9"/>
          <a:stretch>
            <a:fillRect/>
          </a:stretch>
        </p:blipFill>
        <p:spPr>
          <a:xfrm rot="0">
            <a:off x="12399602" y="1189610"/>
            <a:ext cx="5266202" cy="922247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554670"/>
            <a:ext cx="5047593" cy="813749"/>
          </a:xfrm>
          <a:custGeom>
            <a:avLst/>
            <a:gdLst/>
            <a:ahLst/>
            <a:cxnLst/>
            <a:rect r="r" b="b" t="t" l="l"/>
            <a:pathLst>
              <a:path h="813749" w="5047593">
                <a:moveTo>
                  <a:pt x="0" y="0"/>
                </a:moveTo>
                <a:lnTo>
                  <a:pt x="5047593" y="0"/>
                </a:lnTo>
                <a:lnTo>
                  <a:pt x="5047593" y="813750"/>
                </a:lnTo>
                <a:lnTo>
                  <a:pt x="0" y="8137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717293" y="6357273"/>
            <a:ext cx="3952875" cy="3714750"/>
          </a:xfrm>
          <a:custGeom>
            <a:avLst/>
            <a:gdLst/>
            <a:ahLst/>
            <a:cxnLst/>
            <a:rect r="r" b="b" t="t" l="l"/>
            <a:pathLst>
              <a:path h="3714750" w="3952875">
                <a:moveTo>
                  <a:pt x="0" y="0"/>
                </a:moveTo>
                <a:lnTo>
                  <a:pt x="3952875" y="0"/>
                </a:lnTo>
                <a:lnTo>
                  <a:pt x="3952875" y="3714750"/>
                </a:lnTo>
                <a:lnTo>
                  <a:pt x="0" y="37147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893763" y="2134610"/>
            <a:ext cx="4524375" cy="3714750"/>
          </a:xfrm>
          <a:custGeom>
            <a:avLst/>
            <a:gdLst/>
            <a:ahLst/>
            <a:cxnLst/>
            <a:rect r="r" b="b" t="t" l="l"/>
            <a:pathLst>
              <a:path h="3714750" w="4524375">
                <a:moveTo>
                  <a:pt x="0" y="0"/>
                </a:moveTo>
                <a:lnTo>
                  <a:pt x="4524375" y="0"/>
                </a:lnTo>
                <a:lnTo>
                  <a:pt x="4524375" y="3714750"/>
                </a:lnTo>
                <a:lnTo>
                  <a:pt x="0" y="37147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828" t="-15424" r="-4171" b="-16114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730183" y="6719859"/>
            <a:ext cx="2247900" cy="2381250"/>
          </a:xfrm>
          <a:custGeom>
            <a:avLst/>
            <a:gdLst/>
            <a:ahLst/>
            <a:cxnLst/>
            <a:rect r="r" b="b" t="t" l="l"/>
            <a:pathLst>
              <a:path h="2381250" w="2247900">
                <a:moveTo>
                  <a:pt x="0" y="0"/>
                </a:moveTo>
                <a:lnTo>
                  <a:pt x="2247900" y="0"/>
                </a:lnTo>
                <a:lnTo>
                  <a:pt x="2247900" y="2381250"/>
                </a:lnTo>
                <a:lnTo>
                  <a:pt x="0" y="23812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31840" r="-155084" b="-28559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520668" y="2239789"/>
            <a:ext cx="2371725" cy="2371725"/>
          </a:xfrm>
          <a:custGeom>
            <a:avLst/>
            <a:gdLst/>
            <a:ahLst/>
            <a:cxnLst/>
            <a:rect r="r" b="b" t="t" l="l"/>
            <a:pathLst>
              <a:path h="2371725" w="2371725">
                <a:moveTo>
                  <a:pt x="0" y="0"/>
                </a:moveTo>
                <a:lnTo>
                  <a:pt x="2371725" y="0"/>
                </a:lnTo>
                <a:lnTo>
                  <a:pt x="2371725" y="2371725"/>
                </a:lnTo>
                <a:lnTo>
                  <a:pt x="0" y="23717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99640" y="538267"/>
            <a:ext cx="5244503" cy="17015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244"/>
              </a:lnSpc>
            </a:pPr>
            <a:r>
              <a:rPr lang="en-US" b="true" sz="6603">
                <a:solidFill>
                  <a:srgbClr val="0B20AC"/>
                </a:solidFill>
                <a:latin typeface="Poppins Bold"/>
                <a:ea typeface="Poppins Bold"/>
                <a:cs typeface="Poppins Bold"/>
                <a:sym typeface="Poppins Bold"/>
              </a:rPr>
              <a:t>Control Unit</a:t>
            </a:r>
          </a:p>
          <a:p>
            <a:pPr algn="ctr">
              <a:lnSpc>
                <a:spcPts val="3735"/>
              </a:lnSpc>
            </a:pPr>
          </a:p>
        </p:txBody>
      </p:sp>
      <p:sp>
        <p:nvSpPr>
          <p:cNvPr name="TextBox 8" id="8"/>
          <p:cNvSpPr txBox="true"/>
          <p:nvPr/>
        </p:nvSpPr>
        <p:spPr>
          <a:xfrm rot="0">
            <a:off x="1478432" y="5999509"/>
            <a:ext cx="3028378" cy="4629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35"/>
              </a:lnSpc>
            </a:pPr>
            <a:r>
              <a:rPr lang="en-US" b="true" sz="2668" spc="16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ESP-WROOM-32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1581552" y="4542172"/>
            <a:ext cx="2144659" cy="4613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21"/>
              </a:lnSpc>
            </a:pPr>
            <a:r>
              <a:rPr lang="en-US" b="true" sz="2657" spc="159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Arduino IDE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283338" y="9036749"/>
            <a:ext cx="995563" cy="4596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06"/>
              </a:lnSpc>
            </a:pPr>
            <a:r>
              <a:rPr lang="en-US" b="true" sz="2647" spc="158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Blynk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1478432" y="1776845"/>
            <a:ext cx="4142608" cy="4465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35"/>
              </a:lnSpc>
            </a:pPr>
            <a:r>
              <a:rPr lang="en-US" b="true" sz="2668" spc="16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Arduino </a:t>
            </a:r>
            <a:r>
              <a:rPr lang="en-US" b="true" sz="2668" spc="160">
                <a:solidFill>
                  <a:srgbClr val="000000"/>
                </a:solidFill>
                <a:latin typeface="DM Sans Bold"/>
                <a:ea typeface="DM Sans Bold"/>
                <a:cs typeface="DM Sans Bold"/>
                <a:sym typeface="DM Sans Bold"/>
              </a:rPr>
              <a:t>Mega 2560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>
            <a:grpSpLocks noChangeAspect="true"/>
          </p:cNvGrpSpPr>
          <p:nvPr/>
        </p:nvGrpSpPr>
        <p:grpSpPr>
          <a:xfrm rot="0">
            <a:off x="1028700" y="2150631"/>
            <a:ext cx="576710" cy="576710"/>
            <a:chOff x="0" y="0"/>
            <a:chExt cx="576707" cy="576707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576707" cy="576834"/>
            </a:xfrm>
            <a:custGeom>
              <a:avLst/>
              <a:gdLst/>
              <a:ahLst/>
              <a:cxnLst/>
              <a:rect r="r" b="b" t="t" l="l"/>
              <a:pathLst>
                <a:path h="576834" w="576707">
                  <a:moveTo>
                    <a:pt x="412369" y="408940"/>
                  </a:moveTo>
                  <a:cubicBezTo>
                    <a:pt x="442722" y="377698"/>
                    <a:pt x="461391" y="335280"/>
                    <a:pt x="461391" y="288417"/>
                  </a:cubicBezTo>
                  <a:cubicBezTo>
                    <a:pt x="461391" y="241554"/>
                    <a:pt x="442722" y="199009"/>
                    <a:pt x="412369" y="167894"/>
                  </a:cubicBezTo>
                  <a:cubicBezTo>
                    <a:pt x="384556" y="139319"/>
                    <a:pt x="347091" y="120269"/>
                    <a:pt x="305181" y="116205"/>
                  </a:cubicBezTo>
                  <a:cubicBezTo>
                    <a:pt x="299593" y="115697"/>
                    <a:pt x="294005" y="115443"/>
                    <a:pt x="288290" y="115443"/>
                  </a:cubicBezTo>
                  <a:cubicBezTo>
                    <a:pt x="192913" y="115443"/>
                    <a:pt x="115189" y="193040"/>
                    <a:pt x="115189" y="288544"/>
                  </a:cubicBezTo>
                  <a:cubicBezTo>
                    <a:pt x="115189" y="384048"/>
                    <a:pt x="192786" y="461645"/>
                    <a:pt x="288290" y="461645"/>
                  </a:cubicBezTo>
                  <a:cubicBezTo>
                    <a:pt x="294005" y="461645"/>
                    <a:pt x="299593" y="461391"/>
                    <a:pt x="305181" y="460756"/>
                  </a:cubicBezTo>
                  <a:cubicBezTo>
                    <a:pt x="333121" y="498221"/>
                    <a:pt x="369824" y="528574"/>
                    <a:pt x="412369" y="548894"/>
                  </a:cubicBezTo>
                  <a:cubicBezTo>
                    <a:pt x="374777" y="566801"/>
                    <a:pt x="332740" y="576834"/>
                    <a:pt x="288290" y="576834"/>
                  </a:cubicBezTo>
                  <a:cubicBezTo>
                    <a:pt x="129159" y="576707"/>
                    <a:pt x="0" y="447548"/>
                    <a:pt x="0" y="288290"/>
                  </a:cubicBezTo>
                  <a:cubicBezTo>
                    <a:pt x="0" y="129032"/>
                    <a:pt x="129159" y="0"/>
                    <a:pt x="288417" y="0"/>
                  </a:cubicBezTo>
                  <a:cubicBezTo>
                    <a:pt x="332867" y="0"/>
                    <a:pt x="374904" y="10033"/>
                    <a:pt x="412496" y="27940"/>
                  </a:cubicBezTo>
                  <a:cubicBezTo>
                    <a:pt x="455041" y="48260"/>
                    <a:pt x="491744" y="78613"/>
                    <a:pt x="519684" y="116078"/>
                  </a:cubicBezTo>
                  <a:cubicBezTo>
                    <a:pt x="555498" y="164084"/>
                    <a:pt x="576707" y="223774"/>
                    <a:pt x="576707" y="288290"/>
                  </a:cubicBezTo>
                  <a:cubicBezTo>
                    <a:pt x="576707" y="352806"/>
                    <a:pt x="555498" y="412496"/>
                    <a:pt x="519684" y="460502"/>
                  </a:cubicBezTo>
                  <a:cubicBezTo>
                    <a:pt x="477774" y="456438"/>
                    <a:pt x="440309" y="437388"/>
                    <a:pt x="412496" y="408813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1028700" y="3626825"/>
            <a:ext cx="576710" cy="576710"/>
            <a:chOff x="0" y="0"/>
            <a:chExt cx="576707" cy="576707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576707" cy="576834"/>
            </a:xfrm>
            <a:custGeom>
              <a:avLst/>
              <a:gdLst/>
              <a:ahLst/>
              <a:cxnLst/>
              <a:rect r="r" b="b" t="t" l="l"/>
              <a:pathLst>
                <a:path h="576834" w="576707">
                  <a:moveTo>
                    <a:pt x="412369" y="408940"/>
                  </a:moveTo>
                  <a:cubicBezTo>
                    <a:pt x="442722" y="377698"/>
                    <a:pt x="461391" y="335280"/>
                    <a:pt x="461391" y="288417"/>
                  </a:cubicBezTo>
                  <a:cubicBezTo>
                    <a:pt x="461391" y="241554"/>
                    <a:pt x="442722" y="199009"/>
                    <a:pt x="412369" y="167894"/>
                  </a:cubicBezTo>
                  <a:cubicBezTo>
                    <a:pt x="384556" y="139319"/>
                    <a:pt x="347091" y="120269"/>
                    <a:pt x="305181" y="116205"/>
                  </a:cubicBezTo>
                  <a:cubicBezTo>
                    <a:pt x="299593" y="115697"/>
                    <a:pt x="294005" y="115443"/>
                    <a:pt x="288290" y="115443"/>
                  </a:cubicBezTo>
                  <a:cubicBezTo>
                    <a:pt x="192913" y="115443"/>
                    <a:pt x="115189" y="193040"/>
                    <a:pt x="115189" y="288544"/>
                  </a:cubicBezTo>
                  <a:cubicBezTo>
                    <a:pt x="115189" y="384048"/>
                    <a:pt x="192786" y="461645"/>
                    <a:pt x="288290" y="461645"/>
                  </a:cubicBezTo>
                  <a:cubicBezTo>
                    <a:pt x="294005" y="461645"/>
                    <a:pt x="299593" y="461391"/>
                    <a:pt x="305181" y="460756"/>
                  </a:cubicBezTo>
                  <a:cubicBezTo>
                    <a:pt x="333121" y="498221"/>
                    <a:pt x="369824" y="528574"/>
                    <a:pt x="412369" y="548894"/>
                  </a:cubicBezTo>
                  <a:cubicBezTo>
                    <a:pt x="374777" y="566801"/>
                    <a:pt x="332740" y="576834"/>
                    <a:pt x="288290" y="576834"/>
                  </a:cubicBezTo>
                  <a:cubicBezTo>
                    <a:pt x="129159" y="576707"/>
                    <a:pt x="0" y="447548"/>
                    <a:pt x="0" y="288290"/>
                  </a:cubicBezTo>
                  <a:cubicBezTo>
                    <a:pt x="0" y="129032"/>
                    <a:pt x="129159" y="0"/>
                    <a:pt x="288417" y="0"/>
                  </a:cubicBezTo>
                  <a:cubicBezTo>
                    <a:pt x="332867" y="0"/>
                    <a:pt x="374904" y="10033"/>
                    <a:pt x="412496" y="27940"/>
                  </a:cubicBezTo>
                  <a:cubicBezTo>
                    <a:pt x="455041" y="48260"/>
                    <a:pt x="491744" y="78613"/>
                    <a:pt x="519684" y="116078"/>
                  </a:cubicBezTo>
                  <a:cubicBezTo>
                    <a:pt x="555498" y="164084"/>
                    <a:pt x="576707" y="223774"/>
                    <a:pt x="576707" y="288290"/>
                  </a:cubicBezTo>
                  <a:cubicBezTo>
                    <a:pt x="576707" y="352806"/>
                    <a:pt x="555498" y="412496"/>
                    <a:pt x="519684" y="460502"/>
                  </a:cubicBezTo>
                  <a:cubicBezTo>
                    <a:pt x="477774" y="456438"/>
                    <a:pt x="440309" y="437388"/>
                    <a:pt x="412496" y="408813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</p:grp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028729" y="5028638"/>
            <a:ext cx="576710" cy="576710"/>
            <a:chOff x="0" y="0"/>
            <a:chExt cx="576707" cy="576707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576707" cy="576834"/>
            </a:xfrm>
            <a:custGeom>
              <a:avLst/>
              <a:gdLst/>
              <a:ahLst/>
              <a:cxnLst/>
              <a:rect r="r" b="b" t="t" l="l"/>
              <a:pathLst>
                <a:path h="576834" w="576707">
                  <a:moveTo>
                    <a:pt x="412369" y="408940"/>
                  </a:moveTo>
                  <a:cubicBezTo>
                    <a:pt x="442722" y="377698"/>
                    <a:pt x="461391" y="335280"/>
                    <a:pt x="461391" y="288417"/>
                  </a:cubicBezTo>
                  <a:cubicBezTo>
                    <a:pt x="461391" y="241554"/>
                    <a:pt x="442722" y="199009"/>
                    <a:pt x="412369" y="167894"/>
                  </a:cubicBezTo>
                  <a:cubicBezTo>
                    <a:pt x="384556" y="139319"/>
                    <a:pt x="347091" y="120269"/>
                    <a:pt x="305181" y="116205"/>
                  </a:cubicBezTo>
                  <a:cubicBezTo>
                    <a:pt x="299593" y="115697"/>
                    <a:pt x="294005" y="115443"/>
                    <a:pt x="288290" y="115443"/>
                  </a:cubicBezTo>
                  <a:cubicBezTo>
                    <a:pt x="192913" y="115443"/>
                    <a:pt x="115189" y="193040"/>
                    <a:pt x="115189" y="288544"/>
                  </a:cubicBezTo>
                  <a:cubicBezTo>
                    <a:pt x="115189" y="384048"/>
                    <a:pt x="192786" y="461645"/>
                    <a:pt x="288290" y="461645"/>
                  </a:cubicBezTo>
                  <a:cubicBezTo>
                    <a:pt x="294005" y="461645"/>
                    <a:pt x="299593" y="461391"/>
                    <a:pt x="305181" y="460756"/>
                  </a:cubicBezTo>
                  <a:cubicBezTo>
                    <a:pt x="333121" y="498221"/>
                    <a:pt x="369824" y="528574"/>
                    <a:pt x="412369" y="548894"/>
                  </a:cubicBezTo>
                  <a:cubicBezTo>
                    <a:pt x="374777" y="566801"/>
                    <a:pt x="332740" y="576834"/>
                    <a:pt x="288290" y="576834"/>
                  </a:cubicBezTo>
                  <a:cubicBezTo>
                    <a:pt x="129159" y="576707"/>
                    <a:pt x="0" y="447548"/>
                    <a:pt x="0" y="288290"/>
                  </a:cubicBezTo>
                  <a:cubicBezTo>
                    <a:pt x="0" y="129032"/>
                    <a:pt x="129159" y="0"/>
                    <a:pt x="288417" y="0"/>
                  </a:cubicBezTo>
                  <a:cubicBezTo>
                    <a:pt x="332867" y="0"/>
                    <a:pt x="374904" y="10033"/>
                    <a:pt x="412496" y="27940"/>
                  </a:cubicBezTo>
                  <a:cubicBezTo>
                    <a:pt x="455041" y="48260"/>
                    <a:pt x="491744" y="78613"/>
                    <a:pt x="519684" y="116078"/>
                  </a:cubicBezTo>
                  <a:cubicBezTo>
                    <a:pt x="555498" y="164084"/>
                    <a:pt x="576707" y="223774"/>
                    <a:pt x="576707" y="288290"/>
                  </a:cubicBezTo>
                  <a:cubicBezTo>
                    <a:pt x="576707" y="352806"/>
                    <a:pt x="555498" y="412496"/>
                    <a:pt x="519684" y="460502"/>
                  </a:cubicBezTo>
                  <a:cubicBezTo>
                    <a:pt x="477774" y="456438"/>
                    <a:pt x="440309" y="437388"/>
                    <a:pt x="412496" y="408813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</p:grp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1058399" y="6424584"/>
            <a:ext cx="576739" cy="576739"/>
            <a:chOff x="0" y="0"/>
            <a:chExt cx="576732" cy="57673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576707" cy="576707"/>
            </a:xfrm>
            <a:custGeom>
              <a:avLst/>
              <a:gdLst/>
              <a:ahLst/>
              <a:cxnLst/>
              <a:rect r="r" b="b" t="t" l="l"/>
              <a:pathLst>
                <a:path h="576707" w="576707">
                  <a:moveTo>
                    <a:pt x="0" y="576707"/>
                  </a:moveTo>
                  <a:lnTo>
                    <a:pt x="576707" y="576707"/>
                  </a:lnTo>
                  <a:lnTo>
                    <a:pt x="5767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11" id="11"/>
          <p:cNvGrpSpPr>
            <a:grpSpLocks noChangeAspect="true"/>
          </p:cNvGrpSpPr>
          <p:nvPr/>
        </p:nvGrpSpPr>
        <p:grpSpPr>
          <a:xfrm rot="0">
            <a:off x="7588244" y="2548252"/>
            <a:ext cx="596055" cy="596055"/>
            <a:chOff x="0" y="0"/>
            <a:chExt cx="596062" cy="596062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596138" cy="596011"/>
            </a:xfrm>
            <a:custGeom>
              <a:avLst/>
              <a:gdLst/>
              <a:ahLst/>
              <a:cxnLst/>
              <a:rect r="r" b="b" t="t" l="l"/>
              <a:pathLst>
                <a:path h="596011" w="596138">
                  <a:moveTo>
                    <a:pt x="426212" y="422656"/>
                  </a:moveTo>
                  <a:cubicBezTo>
                    <a:pt x="457581" y="390398"/>
                    <a:pt x="476885" y="346456"/>
                    <a:pt x="476885" y="298069"/>
                  </a:cubicBezTo>
                  <a:cubicBezTo>
                    <a:pt x="476885" y="249682"/>
                    <a:pt x="457581" y="205740"/>
                    <a:pt x="426212" y="173482"/>
                  </a:cubicBezTo>
                  <a:cubicBezTo>
                    <a:pt x="397510" y="143891"/>
                    <a:pt x="358648" y="124206"/>
                    <a:pt x="315341" y="120015"/>
                  </a:cubicBezTo>
                  <a:cubicBezTo>
                    <a:pt x="309626" y="119507"/>
                    <a:pt x="303784" y="119126"/>
                    <a:pt x="297942" y="119126"/>
                  </a:cubicBezTo>
                  <a:cubicBezTo>
                    <a:pt x="199263" y="119126"/>
                    <a:pt x="118999" y="199390"/>
                    <a:pt x="118999" y="297942"/>
                  </a:cubicBezTo>
                  <a:cubicBezTo>
                    <a:pt x="118999" y="396494"/>
                    <a:pt x="199390" y="476885"/>
                    <a:pt x="298069" y="476885"/>
                  </a:cubicBezTo>
                  <a:cubicBezTo>
                    <a:pt x="303911" y="476885"/>
                    <a:pt x="309753" y="476631"/>
                    <a:pt x="315468" y="475996"/>
                  </a:cubicBezTo>
                  <a:cubicBezTo>
                    <a:pt x="344297" y="514731"/>
                    <a:pt x="382270" y="546100"/>
                    <a:pt x="426339" y="567055"/>
                  </a:cubicBezTo>
                  <a:cubicBezTo>
                    <a:pt x="387477" y="585597"/>
                    <a:pt x="344043" y="596011"/>
                    <a:pt x="298069" y="596011"/>
                  </a:cubicBezTo>
                  <a:cubicBezTo>
                    <a:pt x="133477" y="596011"/>
                    <a:pt x="0" y="462661"/>
                    <a:pt x="0" y="298069"/>
                  </a:cubicBezTo>
                  <a:cubicBezTo>
                    <a:pt x="0" y="133477"/>
                    <a:pt x="133477" y="0"/>
                    <a:pt x="298069" y="0"/>
                  </a:cubicBezTo>
                  <a:cubicBezTo>
                    <a:pt x="343916" y="0"/>
                    <a:pt x="387477" y="10414"/>
                    <a:pt x="426339" y="28956"/>
                  </a:cubicBezTo>
                  <a:cubicBezTo>
                    <a:pt x="470281" y="49911"/>
                    <a:pt x="508254" y="81407"/>
                    <a:pt x="537210" y="120015"/>
                  </a:cubicBezTo>
                  <a:cubicBezTo>
                    <a:pt x="574294" y="169672"/>
                    <a:pt x="596138" y="231267"/>
                    <a:pt x="596138" y="298069"/>
                  </a:cubicBezTo>
                  <a:cubicBezTo>
                    <a:pt x="596138" y="364871"/>
                    <a:pt x="574167" y="426466"/>
                    <a:pt x="537210" y="476123"/>
                  </a:cubicBezTo>
                  <a:cubicBezTo>
                    <a:pt x="493903" y="471932"/>
                    <a:pt x="455168" y="452247"/>
                    <a:pt x="426339" y="422656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</p:grpSp>
      <p:grpSp>
        <p:nvGrpSpPr>
          <p:cNvPr name="Group 13" id="13"/>
          <p:cNvGrpSpPr>
            <a:grpSpLocks noChangeAspect="true"/>
          </p:cNvGrpSpPr>
          <p:nvPr/>
        </p:nvGrpSpPr>
        <p:grpSpPr>
          <a:xfrm rot="0">
            <a:off x="7588244" y="4075043"/>
            <a:ext cx="596055" cy="596055"/>
            <a:chOff x="0" y="0"/>
            <a:chExt cx="596062" cy="59606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596138" cy="596011"/>
            </a:xfrm>
            <a:custGeom>
              <a:avLst/>
              <a:gdLst/>
              <a:ahLst/>
              <a:cxnLst/>
              <a:rect r="r" b="b" t="t" l="l"/>
              <a:pathLst>
                <a:path h="596011" w="596138">
                  <a:moveTo>
                    <a:pt x="426212" y="422656"/>
                  </a:moveTo>
                  <a:cubicBezTo>
                    <a:pt x="457581" y="390398"/>
                    <a:pt x="476885" y="346456"/>
                    <a:pt x="476885" y="298069"/>
                  </a:cubicBezTo>
                  <a:cubicBezTo>
                    <a:pt x="476885" y="249682"/>
                    <a:pt x="457581" y="205740"/>
                    <a:pt x="426212" y="173482"/>
                  </a:cubicBezTo>
                  <a:cubicBezTo>
                    <a:pt x="397510" y="143891"/>
                    <a:pt x="358648" y="124206"/>
                    <a:pt x="315341" y="120015"/>
                  </a:cubicBezTo>
                  <a:cubicBezTo>
                    <a:pt x="309626" y="119507"/>
                    <a:pt x="303784" y="119126"/>
                    <a:pt x="297942" y="119126"/>
                  </a:cubicBezTo>
                  <a:cubicBezTo>
                    <a:pt x="199263" y="119126"/>
                    <a:pt x="118999" y="199390"/>
                    <a:pt x="118999" y="297942"/>
                  </a:cubicBezTo>
                  <a:cubicBezTo>
                    <a:pt x="118999" y="396494"/>
                    <a:pt x="199390" y="476885"/>
                    <a:pt x="298069" y="476885"/>
                  </a:cubicBezTo>
                  <a:cubicBezTo>
                    <a:pt x="303911" y="476885"/>
                    <a:pt x="309753" y="476631"/>
                    <a:pt x="315468" y="475996"/>
                  </a:cubicBezTo>
                  <a:cubicBezTo>
                    <a:pt x="344297" y="514731"/>
                    <a:pt x="382270" y="546100"/>
                    <a:pt x="426339" y="567055"/>
                  </a:cubicBezTo>
                  <a:cubicBezTo>
                    <a:pt x="387477" y="585597"/>
                    <a:pt x="344043" y="596011"/>
                    <a:pt x="298069" y="596011"/>
                  </a:cubicBezTo>
                  <a:cubicBezTo>
                    <a:pt x="133477" y="596011"/>
                    <a:pt x="0" y="462661"/>
                    <a:pt x="0" y="298069"/>
                  </a:cubicBezTo>
                  <a:cubicBezTo>
                    <a:pt x="0" y="133477"/>
                    <a:pt x="133477" y="0"/>
                    <a:pt x="298069" y="0"/>
                  </a:cubicBezTo>
                  <a:cubicBezTo>
                    <a:pt x="343916" y="0"/>
                    <a:pt x="387477" y="10414"/>
                    <a:pt x="426339" y="28956"/>
                  </a:cubicBezTo>
                  <a:cubicBezTo>
                    <a:pt x="470281" y="49911"/>
                    <a:pt x="508254" y="81407"/>
                    <a:pt x="537210" y="120015"/>
                  </a:cubicBezTo>
                  <a:cubicBezTo>
                    <a:pt x="574294" y="169672"/>
                    <a:pt x="596138" y="231267"/>
                    <a:pt x="596138" y="298069"/>
                  </a:cubicBezTo>
                  <a:cubicBezTo>
                    <a:pt x="596138" y="364871"/>
                    <a:pt x="574167" y="426466"/>
                    <a:pt x="537210" y="476123"/>
                  </a:cubicBezTo>
                  <a:cubicBezTo>
                    <a:pt x="493903" y="471932"/>
                    <a:pt x="455168" y="452247"/>
                    <a:pt x="426339" y="422656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</p:grpSp>
      <p:grpSp>
        <p:nvGrpSpPr>
          <p:cNvPr name="Group 15" id="15"/>
          <p:cNvGrpSpPr>
            <a:grpSpLocks noChangeAspect="true"/>
          </p:cNvGrpSpPr>
          <p:nvPr/>
        </p:nvGrpSpPr>
        <p:grpSpPr>
          <a:xfrm rot="0">
            <a:off x="7588244" y="5601043"/>
            <a:ext cx="596055" cy="596055"/>
            <a:chOff x="0" y="0"/>
            <a:chExt cx="596062" cy="596062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596138" cy="596011"/>
            </a:xfrm>
            <a:custGeom>
              <a:avLst/>
              <a:gdLst/>
              <a:ahLst/>
              <a:cxnLst/>
              <a:rect r="r" b="b" t="t" l="l"/>
              <a:pathLst>
                <a:path h="596011" w="596138">
                  <a:moveTo>
                    <a:pt x="426212" y="422656"/>
                  </a:moveTo>
                  <a:cubicBezTo>
                    <a:pt x="457581" y="390398"/>
                    <a:pt x="476885" y="346456"/>
                    <a:pt x="476885" y="298069"/>
                  </a:cubicBezTo>
                  <a:cubicBezTo>
                    <a:pt x="476885" y="249682"/>
                    <a:pt x="457581" y="205740"/>
                    <a:pt x="426212" y="173482"/>
                  </a:cubicBezTo>
                  <a:cubicBezTo>
                    <a:pt x="397510" y="143891"/>
                    <a:pt x="358648" y="124206"/>
                    <a:pt x="315341" y="120015"/>
                  </a:cubicBezTo>
                  <a:cubicBezTo>
                    <a:pt x="309626" y="119507"/>
                    <a:pt x="303784" y="119126"/>
                    <a:pt x="297942" y="119126"/>
                  </a:cubicBezTo>
                  <a:cubicBezTo>
                    <a:pt x="199263" y="119126"/>
                    <a:pt x="118999" y="199390"/>
                    <a:pt x="118999" y="297942"/>
                  </a:cubicBezTo>
                  <a:cubicBezTo>
                    <a:pt x="118999" y="396494"/>
                    <a:pt x="199390" y="476885"/>
                    <a:pt x="298069" y="476885"/>
                  </a:cubicBezTo>
                  <a:cubicBezTo>
                    <a:pt x="303911" y="476885"/>
                    <a:pt x="309753" y="476631"/>
                    <a:pt x="315468" y="475996"/>
                  </a:cubicBezTo>
                  <a:cubicBezTo>
                    <a:pt x="344297" y="514731"/>
                    <a:pt x="382270" y="546100"/>
                    <a:pt x="426339" y="567055"/>
                  </a:cubicBezTo>
                  <a:cubicBezTo>
                    <a:pt x="387477" y="585597"/>
                    <a:pt x="344043" y="596011"/>
                    <a:pt x="298069" y="596011"/>
                  </a:cubicBezTo>
                  <a:cubicBezTo>
                    <a:pt x="133477" y="596011"/>
                    <a:pt x="0" y="462661"/>
                    <a:pt x="0" y="298069"/>
                  </a:cubicBezTo>
                  <a:cubicBezTo>
                    <a:pt x="0" y="133477"/>
                    <a:pt x="133477" y="0"/>
                    <a:pt x="298069" y="0"/>
                  </a:cubicBezTo>
                  <a:cubicBezTo>
                    <a:pt x="343916" y="0"/>
                    <a:pt x="387477" y="10414"/>
                    <a:pt x="426339" y="28956"/>
                  </a:cubicBezTo>
                  <a:cubicBezTo>
                    <a:pt x="470281" y="49911"/>
                    <a:pt x="508254" y="81407"/>
                    <a:pt x="537210" y="120015"/>
                  </a:cubicBezTo>
                  <a:cubicBezTo>
                    <a:pt x="574294" y="169672"/>
                    <a:pt x="596138" y="231267"/>
                    <a:pt x="596138" y="298069"/>
                  </a:cubicBezTo>
                  <a:cubicBezTo>
                    <a:pt x="596138" y="364871"/>
                    <a:pt x="574167" y="426466"/>
                    <a:pt x="537210" y="476123"/>
                  </a:cubicBezTo>
                  <a:cubicBezTo>
                    <a:pt x="493903" y="471932"/>
                    <a:pt x="455168" y="452247"/>
                    <a:pt x="426339" y="422656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</p:grpSp>
      <p:grpSp>
        <p:nvGrpSpPr>
          <p:cNvPr name="Group 17" id="17"/>
          <p:cNvGrpSpPr>
            <a:grpSpLocks noChangeAspect="true"/>
          </p:cNvGrpSpPr>
          <p:nvPr/>
        </p:nvGrpSpPr>
        <p:grpSpPr>
          <a:xfrm rot="0">
            <a:off x="1028729" y="7791926"/>
            <a:ext cx="596055" cy="596055"/>
            <a:chOff x="0" y="0"/>
            <a:chExt cx="596062" cy="596062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596138" cy="596011"/>
            </a:xfrm>
            <a:custGeom>
              <a:avLst/>
              <a:gdLst/>
              <a:ahLst/>
              <a:cxnLst/>
              <a:rect r="r" b="b" t="t" l="l"/>
              <a:pathLst>
                <a:path h="596011" w="596138">
                  <a:moveTo>
                    <a:pt x="426212" y="422656"/>
                  </a:moveTo>
                  <a:cubicBezTo>
                    <a:pt x="457581" y="390398"/>
                    <a:pt x="476885" y="346456"/>
                    <a:pt x="476885" y="298069"/>
                  </a:cubicBezTo>
                  <a:cubicBezTo>
                    <a:pt x="476885" y="249682"/>
                    <a:pt x="457581" y="205740"/>
                    <a:pt x="426212" y="173482"/>
                  </a:cubicBezTo>
                  <a:cubicBezTo>
                    <a:pt x="397510" y="143891"/>
                    <a:pt x="358648" y="124206"/>
                    <a:pt x="315341" y="120015"/>
                  </a:cubicBezTo>
                  <a:cubicBezTo>
                    <a:pt x="309626" y="119507"/>
                    <a:pt x="303784" y="119126"/>
                    <a:pt x="297942" y="119126"/>
                  </a:cubicBezTo>
                  <a:cubicBezTo>
                    <a:pt x="199263" y="119126"/>
                    <a:pt x="118999" y="199390"/>
                    <a:pt x="118999" y="297942"/>
                  </a:cubicBezTo>
                  <a:cubicBezTo>
                    <a:pt x="118999" y="396494"/>
                    <a:pt x="199390" y="476885"/>
                    <a:pt x="298069" y="476885"/>
                  </a:cubicBezTo>
                  <a:cubicBezTo>
                    <a:pt x="303911" y="476885"/>
                    <a:pt x="309753" y="476631"/>
                    <a:pt x="315468" y="475996"/>
                  </a:cubicBezTo>
                  <a:cubicBezTo>
                    <a:pt x="344297" y="514731"/>
                    <a:pt x="382270" y="546100"/>
                    <a:pt x="426339" y="567055"/>
                  </a:cubicBezTo>
                  <a:cubicBezTo>
                    <a:pt x="387477" y="585597"/>
                    <a:pt x="344043" y="596011"/>
                    <a:pt x="298069" y="596011"/>
                  </a:cubicBezTo>
                  <a:cubicBezTo>
                    <a:pt x="133477" y="596011"/>
                    <a:pt x="0" y="462661"/>
                    <a:pt x="0" y="298069"/>
                  </a:cubicBezTo>
                  <a:cubicBezTo>
                    <a:pt x="0" y="133477"/>
                    <a:pt x="133477" y="0"/>
                    <a:pt x="298069" y="0"/>
                  </a:cubicBezTo>
                  <a:cubicBezTo>
                    <a:pt x="343916" y="0"/>
                    <a:pt x="387477" y="10414"/>
                    <a:pt x="426339" y="28956"/>
                  </a:cubicBezTo>
                  <a:cubicBezTo>
                    <a:pt x="470281" y="49911"/>
                    <a:pt x="508254" y="81407"/>
                    <a:pt x="537210" y="120015"/>
                  </a:cubicBezTo>
                  <a:cubicBezTo>
                    <a:pt x="574294" y="169672"/>
                    <a:pt x="596138" y="231267"/>
                    <a:pt x="596138" y="298069"/>
                  </a:cubicBezTo>
                  <a:cubicBezTo>
                    <a:pt x="596138" y="364871"/>
                    <a:pt x="574167" y="426466"/>
                    <a:pt x="537210" y="476123"/>
                  </a:cubicBezTo>
                  <a:cubicBezTo>
                    <a:pt x="493903" y="471932"/>
                    <a:pt x="455168" y="452247"/>
                    <a:pt x="426339" y="422656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</p:grpSp>
      <p:sp>
        <p:nvSpPr>
          <p:cNvPr name="Freeform 19" id="19"/>
          <p:cNvSpPr/>
          <p:nvPr/>
        </p:nvSpPr>
        <p:spPr>
          <a:xfrm flipH="false" flipV="false" rot="0">
            <a:off x="14229236" y="-231391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4654546" y="7088276"/>
            <a:ext cx="2600325" cy="2600325"/>
          </a:xfrm>
          <a:custGeom>
            <a:avLst/>
            <a:gdLst/>
            <a:ahLst/>
            <a:cxnLst/>
            <a:rect r="r" b="b" t="t" l="l"/>
            <a:pathLst>
              <a:path h="2600325" w="2600325">
                <a:moveTo>
                  <a:pt x="0" y="0"/>
                </a:moveTo>
                <a:lnTo>
                  <a:pt x="2600325" y="0"/>
                </a:lnTo>
                <a:lnTo>
                  <a:pt x="2600325" y="2600325"/>
                </a:lnTo>
                <a:lnTo>
                  <a:pt x="0" y="26003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21" id="21"/>
          <p:cNvGrpSpPr>
            <a:grpSpLocks noChangeAspect="true"/>
          </p:cNvGrpSpPr>
          <p:nvPr/>
        </p:nvGrpSpPr>
        <p:grpSpPr>
          <a:xfrm rot="0">
            <a:off x="1028700" y="2150631"/>
            <a:ext cx="576739" cy="576739"/>
            <a:chOff x="0" y="0"/>
            <a:chExt cx="576732" cy="576732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76707" cy="576707"/>
            </a:xfrm>
            <a:custGeom>
              <a:avLst/>
              <a:gdLst/>
              <a:ahLst/>
              <a:cxnLst/>
              <a:rect r="r" b="b" t="t" l="l"/>
              <a:pathLst>
                <a:path h="576707" w="576707">
                  <a:moveTo>
                    <a:pt x="0" y="576707"/>
                  </a:moveTo>
                  <a:lnTo>
                    <a:pt x="576707" y="576707"/>
                  </a:lnTo>
                  <a:lnTo>
                    <a:pt x="5767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23" id="23"/>
          <p:cNvGrpSpPr>
            <a:grpSpLocks noChangeAspect="true"/>
          </p:cNvGrpSpPr>
          <p:nvPr/>
        </p:nvGrpSpPr>
        <p:grpSpPr>
          <a:xfrm rot="0">
            <a:off x="1028700" y="3626825"/>
            <a:ext cx="576739" cy="576739"/>
            <a:chOff x="0" y="0"/>
            <a:chExt cx="576732" cy="576732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576707" cy="576707"/>
            </a:xfrm>
            <a:custGeom>
              <a:avLst/>
              <a:gdLst/>
              <a:ahLst/>
              <a:cxnLst/>
              <a:rect r="r" b="b" t="t" l="l"/>
              <a:pathLst>
                <a:path h="576707" w="576707">
                  <a:moveTo>
                    <a:pt x="0" y="576707"/>
                  </a:moveTo>
                  <a:lnTo>
                    <a:pt x="576707" y="576707"/>
                  </a:lnTo>
                  <a:lnTo>
                    <a:pt x="5767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25" id="25"/>
          <p:cNvGrpSpPr>
            <a:grpSpLocks noChangeAspect="true"/>
          </p:cNvGrpSpPr>
          <p:nvPr/>
        </p:nvGrpSpPr>
        <p:grpSpPr>
          <a:xfrm rot="0">
            <a:off x="1028729" y="5028638"/>
            <a:ext cx="576739" cy="576739"/>
            <a:chOff x="0" y="0"/>
            <a:chExt cx="576732" cy="576732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576707" cy="576707"/>
            </a:xfrm>
            <a:custGeom>
              <a:avLst/>
              <a:gdLst/>
              <a:ahLst/>
              <a:cxnLst/>
              <a:rect r="r" b="b" t="t" l="l"/>
              <a:pathLst>
                <a:path h="576707" w="576707">
                  <a:moveTo>
                    <a:pt x="0" y="576707"/>
                  </a:moveTo>
                  <a:lnTo>
                    <a:pt x="576707" y="576707"/>
                  </a:lnTo>
                  <a:lnTo>
                    <a:pt x="5767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27" id="27"/>
          <p:cNvGrpSpPr>
            <a:grpSpLocks noChangeAspect="true"/>
          </p:cNvGrpSpPr>
          <p:nvPr/>
        </p:nvGrpSpPr>
        <p:grpSpPr>
          <a:xfrm rot="0">
            <a:off x="1058428" y="6424584"/>
            <a:ext cx="576710" cy="576710"/>
            <a:chOff x="0" y="0"/>
            <a:chExt cx="576707" cy="576707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576707" cy="576834"/>
            </a:xfrm>
            <a:custGeom>
              <a:avLst/>
              <a:gdLst/>
              <a:ahLst/>
              <a:cxnLst/>
              <a:rect r="r" b="b" t="t" l="l"/>
              <a:pathLst>
                <a:path h="576834" w="576707">
                  <a:moveTo>
                    <a:pt x="412369" y="408940"/>
                  </a:moveTo>
                  <a:cubicBezTo>
                    <a:pt x="442722" y="377698"/>
                    <a:pt x="461391" y="335280"/>
                    <a:pt x="461391" y="288417"/>
                  </a:cubicBezTo>
                  <a:cubicBezTo>
                    <a:pt x="461391" y="241554"/>
                    <a:pt x="442722" y="199009"/>
                    <a:pt x="412369" y="167894"/>
                  </a:cubicBezTo>
                  <a:cubicBezTo>
                    <a:pt x="384556" y="139319"/>
                    <a:pt x="347091" y="120269"/>
                    <a:pt x="305181" y="116205"/>
                  </a:cubicBezTo>
                  <a:cubicBezTo>
                    <a:pt x="299593" y="115697"/>
                    <a:pt x="294005" y="115443"/>
                    <a:pt x="288290" y="115443"/>
                  </a:cubicBezTo>
                  <a:cubicBezTo>
                    <a:pt x="192913" y="115443"/>
                    <a:pt x="115189" y="193040"/>
                    <a:pt x="115189" y="288544"/>
                  </a:cubicBezTo>
                  <a:cubicBezTo>
                    <a:pt x="115189" y="384048"/>
                    <a:pt x="192786" y="461645"/>
                    <a:pt x="288290" y="461645"/>
                  </a:cubicBezTo>
                  <a:cubicBezTo>
                    <a:pt x="294005" y="461645"/>
                    <a:pt x="299593" y="461391"/>
                    <a:pt x="305181" y="460756"/>
                  </a:cubicBezTo>
                  <a:cubicBezTo>
                    <a:pt x="333121" y="498221"/>
                    <a:pt x="369824" y="528574"/>
                    <a:pt x="412369" y="548894"/>
                  </a:cubicBezTo>
                  <a:cubicBezTo>
                    <a:pt x="374777" y="566801"/>
                    <a:pt x="332740" y="576834"/>
                    <a:pt x="288290" y="576834"/>
                  </a:cubicBezTo>
                  <a:cubicBezTo>
                    <a:pt x="129159" y="576707"/>
                    <a:pt x="0" y="447548"/>
                    <a:pt x="0" y="288290"/>
                  </a:cubicBezTo>
                  <a:cubicBezTo>
                    <a:pt x="0" y="129032"/>
                    <a:pt x="129159" y="0"/>
                    <a:pt x="288417" y="0"/>
                  </a:cubicBezTo>
                  <a:cubicBezTo>
                    <a:pt x="332867" y="0"/>
                    <a:pt x="374904" y="10033"/>
                    <a:pt x="412496" y="27940"/>
                  </a:cubicBezTo>
                  <a:cubicBezTo>
                    <a:pt x="455041" y="48260"/>
                    <a:pt x="491744" y="78613"/>
                    <a:pt x="519684" y="116078"/>
                  </a:cubicBezTo>
                  <a:cubicBezTo>
                    <a:pt x="555498" y="164084"/>
                    <a:pt x="576707" y="223774"/>
                    <a:pt x="576707" y="288290"/>
                  </a:cubicBezTo>
                  <a:cubicBezTo>
                    <a:pt x="576707" y="352806"/>
                    <a:pt x="555498" y="412496"/>
                    <a:pt x="519684" y="460502"/>
                  </a:cubicBezTo>
                  <a:cubicBezTo>
                    <a:pt x="477774" y="456438"/>
                    <a:pt x="440309" y="437388"/>
                    <a:pt x="412496" y="408813"/>
                  </a:cubicBezTo>
                  <a:close/>
                </a:path>
              </a:pathLst>
            </a:custGeom>
            <a:solidFill>
              <a:srgbClr val="0B20AC"/>
            </a:solidFill>
          </p:spPr>
        </p:sp>
      </p:grpSp>
      <p:grpSp>
        <p:nvGrpSpPr>
          <p:cNvPr name="Group 29" id="29"/>
          <p:cNvGrpSpPr>
            <a:grpSpLocks noChangeAspect="true"/>
          </p:cNvGrpSpPr>
          <p:nvPr/>
        </p:nvGrpSpPr>
        <p:grpSpPr>
          <a:xfrm rot="0">
            <a:off x="7588244" y="2548252"/>
            <a:ext cx="596198" cy="596198"/>
            <a:chOff x="0" y="0"/>
            <a:chExt cx="596202" cy="596202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596138" cy="596138"/>
            </a:xfrm>
            <a:custGeom>
              <a:avLst/>
              <a:gdLst/>
              <a:ahLst/>
              <a:cxnLst/>
              <a:rect r="r" b="b" t="t" l="l"/>
              <a:pathLst>
                <a:path h="596138" w="596138">
                  <a:moveTo>
                    <a:pt x="0" y="596138"/>
                  </a:moveTo>
                  <a:lnTo>
                    <a:pt x="596138" y="596138"/>
                  </a:lnTo>
                  <a:lnTo>
                    <a:pt x="5961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31" id="31"/>
          <p:cNvGrpSpPr>
            <a:grpSpLocks noChangeAspect="true"/>
          </p:cNvGrpSpPr>
          <p:nvPr/>
        </p:nvGrpSpPr>
        <p:grpSpPr>
          <a:xfrm rot="0">
            <a:off x="7588244" y="4075043"/>
            <a:ext cx="596198" cy="596198"/>
            <a:chOff x="0" y="0"/>
            <a:chExt cx="596202" cy="596202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596138" cy="596138"/>
            </a:xfrm>
            <a:custGeom>
              <a:avLst/>
              <a:gdLst/>
              <a:ahLst/>
              <a:cxnLst/>
              <a:rect r="r" b="b" t="t" l="l"/>
              <a:pathLst>
                <a:path h="596138" w="596138">
                  <a:moveTo>
                    <a:pt x="0" y="596138"/>
                  </a:moveTo>
                  <a:lnTo>
                    <a:pt x="596138" y="596138"/>
                  </a:lnTo>
                  <a:lnTo>
                    <a:pt x="5961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33" id="33"/>
          <p:cNvGrpSpPr>
            <a:grpSpLocks noChangeAspect="true"/>
          </p:cNvGrpSpPr>
          <p:nvPr/>
        </p:nvGrpSpPr>
        <p:grpSpPr>
          <a:xfrm rot="0">
            <a:off x="7588244" y="5601043"/>
            <a:ext cx="596198" cy="596198"/>
            <a:chOff x="0" y="0"/>
            <a:chExt cx="596202" cy="596202"/>
          </a:xfrm>
        </p:grpSpPr>
        <p:sp>
          <p:nvSpPr>
            <p:cNvPr name="Freeform 34" id="34"/>
            <p:cNvSpPr/>
            <p:nvPr/>
          </p:nvSpPr>
          <p:spPr>
            <a:xfrm flipH="false" flipV="false" rot="0">
              <a:off x="0" y="0"/>
              <a:ext cx="596138" cy="596138"/>
            </a:xfrm>
            <a:custGeom>
              <a:avLst/>
              <a:gdLst/>
              <a:ahLst/>
              <a:cxnLst/>
              <a:rect r="r" b="b" t="t" l="l"/>
              <a:pathLst>
                <a:path h="596138" w="596138">
                  <a:moveTo>
                    <a:pt x="0" y="596138"/>
                  </a:moveTo>
                  <a:lnTo>
                    <a:pt x="596138" y="596138"/>
                  </a:lnTo>
                  <a:lnTo>
                    <a:pt x="5961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grpSp>
        <p:nvGrpSpPr>
          <p:cNvPr name="Group 35" id="35"/>
          <p:cNvGrpSpPr>
            <a:grpSpLocks noChangeAspect="true"/>
          </p:cNvGrpSpPr>
          <p:nvPr/>
        </p:nvGrpSpPr>
        <p:grpSpPr>
          <a:xfrm rot="0">
            <a:off x="1028729" y="7791926"/>
            <a:ext cx="596198" cy="596198"/>
            <a:chOff x="0" y="0"/>
            <a:chExt cx="596202" cy="596202"/>
          </a:xfrm>
        </p:grpSpPr>
        <p:sp>
          <p:nvSpPr>
            <p:cNvPr name="Freeform 36" id="36"/>
            <p:cNvSpPr/>
            <p:nvPr/>
          </p:nvSpPr>
          <p:spPr>
            <a:xfrm flipH="false" flipV="false" rot="0">
              <a:off x="0" y="0"/>
              <a:ext cx="596138" cy="596138"/>
            </a:xfrm>
            <a:custGeom>
              <a:avLst/>
              <a:gdLst/>
              <a:ahLst/>
              <a:cxnLst/>
              <a:rect r="r" b="b" t="t" l="l"/>
              <a:pathLst>
                <a:path h="596138" w="596138">
                  <a:moveTo>
                    <a:pt x="0" y="596138"/>
                  </a:moveTo>
                  <a:lnTo>
                    <a:pt x="596138" y="596138"/>
                  </a:lnTo>
                  <a:lnTo>
                    <a:pt x="5961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4AE0">
                <a:alpha val="0"/>
              </a:srgbClr>
            </a:solidFill>
          </p:spPr>
        </p:sp>
      </p:grpSp>
      <p:sp>
        <p:nvSpPr>
          <p:cNvPr name="TextBox 37" id="37"/>
          <p:cNvSpPr txBox="true"/>
          <p:nvPr/>
        </p:nvSpPr>
        <p:spPr>
          <a:xfrm rot="0">
            <a:off x="999030" y="212046"/>
            <a:ext cx="4051173" cy="12797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187"/>
              </a:lnSpc>
            </a:pPr>
            <a:r>
              <a:rPr lang="en-US" b="true" sz="7276">
                <a:solidFill>
                  <a:srgbClr val="204AE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Libraries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779994" y="2064849"/>
            <a:ext cx="1258062" cy="608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b="true" sz="3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SPI.h: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779994" y="3541033"/>
            <a:ext cx="1692107" cy="608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b="true" sz="3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Servo.h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780022" y="4568390"/>
            <a:ext cx="2488025" cy="979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48"/>
              </a:lnSpc>
            </a:pPr>
            <a:r>
              <a:rPr lang="en-US" b="true" sz="3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MFRC522.h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809693" y="5967327"/>
            <a:ext cx="4313349" cy="97993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748"/>
              </a:lnSpc>
            </a:pPr>
            <a:r>
              <a:rPr lang="en-US" b="true" sz="3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LiquidCrystal_I2C.h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8355882" y="5548227"/>
            <a:ext cx="1273788" cy="608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b="true" sz="3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Wifi.h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8355882" y="2495445"/>
            <a:ext cx="1422968" cy="608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b="true" sz="3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Wire.h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8355882" y="4022246"/>
            <a:ext cx="2185683" cy="608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b="true" sz="3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Stepper.h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1796367" y="7706135"/>
            <a:ext cx="4506792" cy="6084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b="true" sz="3499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BlynkSimpleEsp32.h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643548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-231391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607657" y="2437346"/>
            <a:ext cx="6198711" cy="6198711"/>
          </a:xfrm>
          <a:custGeom>
            <a:avLst/>
            <a:gdLst/>
            <a:ahLst/>
            <a:cxnLst/>
            <a:rect r="r" b="b" t="t" l="l"/>
            <a:pathLst>
              <a:path h="6198711" w="6198711">
                <a:moveTo>
                  <a:pt x="0" y="0"/>
                </a:moveTo>
                <a:lnTo>
                  <a:pt x="6198710" y="0"/>
                </a:lnTo>
                <a:lnTo>
                  <a:pt x="6198710" y="6198711"/>
                </a:lnTo>
                <a:lnTo>
                  <a:pt x="0" y="61987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077592" y="3280275"/>
            <a:ext cx="6622496" cy="4149434"/>
          </a:xfrm>
          <a:custGeom>
            <a:avLst/>
            <a:gdLst/>
            <a:ahLst/>
            <a:cxnLst/>
            <a:rect r="r" b="b" t="t" l="l"/>
            <a:pathLst>
              <a:path h="4149434" w="6622496">
                <a:moveTo>
                  <a:pt x="0" y="0"/>
                </a:moveTo>
                <a:lnTo>
                  <a:pt x="6622496" y="0"/>
                </a:lnTo>
                <a:lnTo>
                  <a:pt x="6622496" y="4149434"/>
                </a:lnTo>
                <a:lnTo>
                  <a:pt x="0" y="414943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157602" y="1022661"/>
            <a:ext cx="7820177" cy="1130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54"/>
              </a:lnSpc>
            </a:pPr>
            <a:r>
              <a:rPr lang="en-US" b="true" sz="6038">
                <a:solidFill>
                  <a:srgbClr val="0B20AC"/>
                </a:solidFill>
                <a:latin typeface="Poppins Bold"/>
                <a:ea typeface="Poppins Bold"/>
                <a:cs typeface="Poppins Bold"/>
                <a:sym typeface="Poppins Bold"/>
              </a:rPr>
              <a:t>Hardware Interface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506811" y="7872885"/>
            <a:ext cx="1764058" cy="4843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51"/>
              </a:lnSpc>
            </a:pPr>
            <a:r>
              <a:rPr lang="en-US" b="true" sz="2679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16x4 LCD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694176" y="7872885"/>
            <a:ext cx="3012726" cy="4843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51"/>
              </a:lnSpc>
            </a:pPr>
            <a:r>
              <a:rPr lang="en-US" b="true" sz="2679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5</a:t>
            </a:r>
            <a:r>
              <a:rPr lang="en-US" b="true" sz="2679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Push Buttons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40782" y="9470165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3" y="0"/>
                </a:lnTo>
                <a:lnTo>
                  <a:pt x="5047593" y="816835"/>
                </a:lnTo>
                <a:lnTo>
                  <a:pt x="0" y="8168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229236" y="0"/>
            <a:ext cx="5047593" cy="816835"/>
          </a:xfrm>
          <a:custGeom>
            <a:avLst/>
            <a:gdLst/>
            <a:ahLst/>
            <a:cxnLst/>
            <a:rect r="r" b="b" t="t" l="l"/>
            <a:pathLst>
              <a:path h="816835" w="5047593">
                <a:moveTo>
                  <a:pt x="0" y="0"/>
                </a:moveTo>
                <a:lnTo>
                  <a:pt x="5047592" y="0"/>
                </a:lnTo>
                <a:lnTo>
                  <a:pt x="5047592" y="816836"/>
                </a:lnTo>
                <a:lnTo>
                  <a:pt x="0" y="8168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83029" y="2786177"/>
            <a:ext cx="3362325" cy="5162550"/>
          </a:xfrm>
          <a:custGeom>
            <a:avLst/>
            <a:gdLst/>
            <a:ahLst/>
            <a:cxnLst/>
            <a:rect r="r" b="b" t="t" l="l"/>
            <a:pathLst>
              <a:path h="5162550" w="3362325">
                <a:moveTo>
                  <a:pt x="0" y="0"/>
                </a:moveTo>
                <a:lnTo>
                  <a:pt x="3362325" y="0"/>
                </a:lnTo>
                <a:lnTo>
                  <a:pt x="3362325" y="5162550"/>
                </a:lnTo>
                <a:lnTo>
                  <a:pt x="0" y="51625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35514" y="3317605"/>
            <a:ext cx="11115675" cy="3962400"/>
          </a:xfrm>
          <a:custGeom>
            <a:avLst/>
            <a:gdLst/>
            <a:ahLst/>
            <a:cxnLst/>
            <a:rect r="r" b="b" t="t" l="l"/>
            <a:pathLst>
              <a:path h="3962400" w="11115675">
                <a:moveTo>
                  <a:pt x="0" y="0"/>
                </a:moveTo>
                <a:lnTo>
                  <a:pt x="11115675" y="0"/>
                </a:lnTo>
                <a:lnTo>
                  <a:pt x="11115675" y="3962400"/>
                </a:lnTo>
                <a:lnTo>
                  <a:pt x="0" y="39624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028700" y="1022661"/>
            <a:ext cx="3668763" cy="11301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54"/>
              </a:lnSpc>
            </a:pPr>
            <a:r>
              <a:rPr lang="en-US" b="true" sz="6038">
                <a:solidFill>
                  <a:srgbClr val="0B20AC"/>
                </a:solidFill>
                <a:latin typeface="Poppins Bold"/>
                <a:ea typeface="Poppins Bold"/>
                <a:cs typeface="Poppins Bold"/>
                <a:sym typeface="Poppins Bold"/>
              </a:rPr>
              <a:t>Payment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144584" y="8122863"/>
            <a:ext cx="911704" cy="5888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36"/>
              </a:lnSpc>
            </a:pPr>
            <a:r>
              <a:rPr lang="en-US" b="true" sz="3169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RFID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8287274" y="7936982"/>
            <a:ext cx="2194522" cy="5192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23"/>
              </a:lnSpc>
            </a:pPr>
            <a:r>
              <a:rPr lang="en-US" b="true" sz="273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Admin Card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932626" y="7936982"/>
            <a:ext cx="2794444" cy="5192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823"/>
              </a:lnSpc>
            </a:pPr>
            <a:r>
              <a:rPr lang="en-US" b="true" sz="273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Customer Card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-5400000">
            <a:off x="11316050" y="3363353"/>
            <a:ext cx="10640300" cy="3206994"/>
          </a:xfrm>
          <a:custGeom>
            <a:avLst/>
            <a:gdLst/>
            <a:ahLst/>
            <a:cxnLst/>
            <a:rect r="r" b="b" t="t" l="l"/>
            <a:pathLst>
              <a:path h="3206994" w="10640300">
                <a:moveTo>
                  <a:pt x="0" y="0"/>
                </a:moveTo>
                <a:lnTo>
                  <a:pt x="10640300" y="0"/>
                </a:lnTo>
                <a:lnTo>
                  <a:pt x="10640300" y="3206994"/>
                </a:lnTo>
                <a:lnTo>
                  <a:pt x="0" y="320699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DAGoYj7iWVs</dc:identifier>
  <dcterms:modified xsi:type="dcterms:W3CDTF">2011-08-01T06:04:30Z</dcterms:modified>
  <cp:revision>1</cp:revision>
  <dc:title>Blue Minimalist Project Presentation.pdf</dc:title>
</cp:coreProperties>
</file>