
<file path=[Content_Types].xml><?xml version="1.0" encoding="utf-8"?>
<Types xmlns="http://schemas.openxmlformats.org/package/2006/content-types">
  <Default Extension="png" ContentType="image/png"/>
  <Default Extension="tmp"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811" r:id="rId2"/>
  </p:sldMasterIdLst>
  <p:notesMasterIdLst>
    <p:notesMasterId r:id="rId38"/>
  </p:notesMasterIdLst>
  <p:sldIdLst>
    <p:sldId id="288" r:id="rId3"/>
    <p:sldId id="256" r:id="rId4"/>
    <p:sldId id="321" r:id="rId5"/>
    <p:sldId id="320" r:id="rId6"/>
    <p:sldId id="323" r:id="rId7"/>
    <p:sldId id="324" r:id="rId8"/>
    <p:sldId id="325" r:id="rId9"/>
    <p:sldId id="326" r:id="rId10"/>
    <p:sldId id="327" r:id="rId11"/>
    <p:sldId id="328" r:id="rId12"/>
    <p:sldId id="329" r:id="rId13"/>
    <p:sldId id="335" r:id="rId14"/>
    <p:sldId id="289" r:id="rId15"/>
    <p:sldId id="345" r:id="rId16"/>
    <p:sldId id="346" r:id="rId17"/>
    <p:sldId id="347" r:id="rId18"/>
    <p:sldId id="331" r:id="rId19"/>
    <p:sldId id="332" r:id="rId20"/>
    <p:sldId id="336" r:id="rId21"/>
    <p:sldId id="322" r:id="rId22"/>
    <p:sldId id="340" r:id="rId23"/>
    <p:sldId id="339" r:id="rId24"/>
    <p:sldId id="337" r:id="rId25"/>
    <p:sldId id="338" r:id="rId26"/>
    <p:sldId id="341" r:id="rId27"/>
    <p:sldId id="342" r:id="rId28"/>
    <p:sldId id="343" r:id="rId29"/>
    <p:sldId id="344" r:id="rId30"/>
    <p:sldId id="348" r:id="rId31"/>
    <p:sldId id="349" r:id="rId32"/>
    <p:sldId id="350" r:id="rId33"/>
    <p:sldId id="351" r:id="rId34"/>
    <p:sldId id="330" r:id="rId35"/>
    <p:sldId id="333" r:id="rId36"/>
    <p:sldId id="334" r:id="rId37"/>
  </p:sldIdLst>
  <p:sldSz cx="9144000" cy="5143500" type="screen16x9"/>
  <p:notesSz cx="6858000" cy="9144000"/>
  <p:embeddedFontLst>
    <p:embeddedFont>
      <p:font typeface="Fira Sans Extra Condensed Medium" panose="020B0604020202020204" charset="0"/>
      <p:regular r:id="rId39"/>
      <p:bold r:id="rId40"/>
      <p:italic r:id="rId41"/>
      <p:boldItalic r:id="rId42"/>
    </p:embeddedFont>
    <p:embeddedFont>
      <p:font typeface="Leelawadee UI Semilight" panose="020B0402040204020203" pitchFamily="34" charset="-34"/>
      <p:regular r:id="rId43"/>
    </p:embeddedFont>
    <p:embeddedFont>
      <p:font typeface="Roboto" panose="020B0604020202020204" charset="0"/>
      <p:regular r:id="rId44"/>
      <p:bold r:id="rId45"/>
      <p:italic r:id="rId46"/>
      <p:boldItalic r:id="rId47"/>
    </p:embeddedFont>
    <p:embeddedFont>
      <p:font typeface="Bell MT" panose="02020503060305020303" pitchFamily="18" charset="0"/>
      <p:regular r:id="rId48"/>
      <p:bold r:id="rId49"/>
      <p:italic r:id="rId50"/>
    </p:embeddedFont>
    <p:embeddedFont>
      <p:font typeface="Wingdings 2" panose="05020102010507070707" pitchFamily="18" charset="2"/>
      <p:regular r:id="rId51"/>
    </p:embeddedFont>
    <p:embeddedFont>
      <p:font typeface="Algerian" panose="04020705040A02060702" pitchFamily="82" charset="0"/>
      <p:regular r:id="rId52"/>
    </p:embeddedFont>
    <p:embeddedFont>
      <p:font typeface="Malgun Gothic" panose="020B0503020000020004" pitchFamily="34" charset="-127"/>
      <p:regular r:id="rId53"/>
      <p:bold r:id="rId54"/>
    </p:embeddedFont>
    <p:embeddedFont>
      <p:font typeface="Cambria Math" panose="02040503050406030204" pitchFamily="18" charset="0"/>
      <p:regular r:id="rId55"/>
    </p:embeddedFont>
    <p:embeddedFont>
      <p:font typeface="Fira Sans Extra Condensed Mediu" panose="020B0604020202020204" charset="0"/>
      <p:regular r:id="rId56"/>
      <p:bold r:id="rId57"/>
      <p:italic r:id="rId58"/>
      <p:boldItalic r:id="rId59"/>
    </p:embeddedFont>
    <p:embeddedFont>
      <p:font typeface="Arial Black" panose="020B0A04020102020204" pitchFamily="34" charset="0"/>
      <p:bold r:id="rId60"/>
    </p:embeddedFont>
    <p:embeddedFont>
      <p:font typeface="Segoe UI Symbol" panose="020B0502040204020203" pitchFamily="34" charset="0"/>
      <p:regular r:id="rId61"/>
    </p:embeddedFont>
    <p:embeddedFont>
      <p:font typeface="Aldhabi" panose="01000000000000000000" pitchFamily="2" charset="-78"/>
      <p:regular r:id="rId62"/>
    </p:embeddedFont>
    <p:embeddedFont>
      <p:font typeface="Calibri" panose="020F0502020204030204" pitchFamily="34" charset="0"/>
      <p:regular r:id="rId63"/>
      <p:bold r:id="rId64"/>
      <p:italic r:id="rId65"/>
      <p:boldItalic r:id="rId66"/>
    </p:embeddedFont>
    <p:embeddedFont>
      <p:font typeface="Fira Sans Extra Condensed" panose="020B0604020202020204" charset="0"/>
      <p:regular r:id="rId67"/>
      <p:bold r:id="rId68"/>
      <p:italic r:id="rId69"/>
      <p:boldItalic r:id="rId70"/>
    </p:embeddedFont>
    <p:embeddedFont>
      <p:font typeface="Arial Narrow" panose="020B0606020202030204" pitchFamily="34" charset="0"/>
      <p:regular r:id="rId71"/>
      <p:bold r:id="rId72"/>
      <p:italic r:id="rId73"/>
      <p:boldItalic r:id="rId74"/>
    </p:embeddedFont>
    <p:embeddedFont>
      <p:font typeface="Andalus" panose="02020603050405020304" pitchFamily="18" charset="-78"/>
      <p:regular r:id="rId75"/>
    </p:embeddedFont>
    <p:embeddedFont>
      <p:font typeface="Arial Rounded MT Bold" panose="020F0704030504030204" pitchFamily="34" charset="0"/>
      <p:regular r:id="rId76"/>
    </p:embeddedFont>
    <p:embeddedFont>
      <p:font typeface="Gill Sans MT" panose="020B0502020104020203" pitchFamily="34" charset="0"/>
      <p:regular r:id="rId77"/>
      <p:bold r:id="rId78"/>
      <p:italic r:id="rId79"/>
      <p:boldItalic r:id="rId80"/>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A6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3" autoAdjust="0"/>
    <p:restoredTop sz="94660"/>
  </p:normalViewPr>
  <p:slideViewPr>
    <p:cSldViewPr snapToGrid="0">
      <p:cViewPr varScale="1">
        <p:scale>
          <a:sx n="152" d="100"/>
          <a:sy n="152" d="100"/>
        </p:scale>
        <p:origin x="306"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font" Target="fonts/font4.fntdata"/><Relationship Id="rId47" Type="http://schemas.openxmlformats.org/officeDocument/2006/relationships/font" Target="fonts/font9.fntdata"/><Relationship Id="rId63" Type="http://schemas.openxmlformats.org/officeDocument/2006/relationships/font" Target="fonts/font25.fntdata"/><Relationship Id="rId68" Type="http://schemas.openxmlformats.org/officeDocument/2006/relationships/font" Target="fonts/font30.fntdata"/><Relationship Id="rId84" Type="http://schemas.openxmlformats.org/officeDocument/2006/relationships/tableStyles" Target="tableStyle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font" Target="fonts/font15.fntdata"/><Relationship Id="rId58" Type="http://schemas.openxmlformats.org/officeDocument/2006/relationships/font" Target="fonts/font20.fntdata"/><Relationship Id="rId74" Type="http://schemas.openxmlformats.org/officeDocument/2006/relationships/font" Target="fonts/font36.fntdata"/><Relationship Id="rId79" Type="http://schemas.openxmlformats.org/officeDocument/2006/relationships/font" Target="fonts/font41.fntdata"/><Relationship Id="rId5" Type="http://schemas.openxmlformats.org/officeDocument/2006/relationships/slide" Target="slides/slide3.xml"/><Relationship Id="rId61" Type="http://schemas.openxmlformats.org/officeDocument/2006/relationships/font" Target="fonts/font23.fntdata"/><Relationship Id="rId82"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font" Target="fonts/font18.fntdata"/><Relationship Id="rId64" Type="http://schemas.openxmlformats.org/officeDocument/2006/relationships/font" Target="fonts/font26.fntdata"/><Relationship Id="rId69" Type="http://schemas.openxmlformats.org/officeDocument/2006/relationships/font" Target="fonts/font31.fntdata"/><Relationship Id="rId77" Type="http://schemas.openxmlformats.org/officeDocument/2006/relationships/font" Target="fonts/font39.fntdata"/><Relationship Id="rId8" Type="http://schemas.openxmlformats.org/officeDocument/2006/relationships/slide" Target="slides/slide6.xml"/><Relationship Id="rId51" Type="http://schemas.openxmlformats.org/officeDocument/2006/relationships/font" Target="fonts/font13.fntdata"/><Relationship Id="rId72" Type="http://schemas.openxmlformats.org/officeDocument/2006/relationships/font" Target="fonts/font34.fntdata"/><Relationship Id="rId80" Type="http://schemas.openxmlformats.org/officeDocument/2006/relationships/font" Target="fonts/font42.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46" Type="http://schemas.openxmlformats.org/officeDocument/2006/relationships/font" Target="fonts/font8.fntdata"/><Relationship Id="rId59" Type="http://schemas.openxmlformats.org/officeDocument/2006/relationships/font" Target="fonts/font21.fntdata"/><Relationship Id="rId67" Type="http://schemas.openxmlformats.org/officeDocument/2006/relationships/font" Target="fonts/font29.fntdata"/><Relationship Id="rId20" Type="http://schemas.openxmlformats.org/officeDocument/2006/relationships/slide" Target="slides/slide18.xml"/><Relationship Id="rId41" Type="http://schemas.openxmlformats.org/officeDocument/2006/relationships/font" Target="fonts/font3.fntdata"/><Relationship Id="rId54" Type="http://schemas.openxmlformats.org/officeDocument/2006/relationships/font" Target="fonts/font16.fntdata"/><Relationship Id="rId62" Type="http://schemas.openxmlformats.org/officeDocument/2006/relationships/font" Target="fonts/font24.fntdata"/><Relationship Id="rId70" Type="http://schemas.openxmlformats.org/officeDocument/2006/relationships/font" Target="fonts/font32.fntdata"/><Relationship Id="rId75" Type="http://schemas.openxmlformats.org/officeDocument/2006/relationships/font" Target="fonts/font37.fntdata"/><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1.fntdata"/><Relationship Id="rId57" Type="http://schemas.openxmlformats.org/officeDocument/2006/relationships/font" Target="fonts/font19.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6.fntdata"/><Relationship Id="rId52" Type="http://schemas.openxmlformats.org/officeDocument/2006/relationships/font" Target="fonts/font14.fntdata"/><Relationship Id="rId60" Type="http://schemas.openxmlformats.org/officeDocument/2006/relationships/font" Target="fonts/font22.fntdata"/><Relationship Id="rId65" Type="http://schemas.openxmlformats.org/officeDocument/2006/relationships/font" Target="fonts/font27.fntdata"/><Relationship Id="rId73" Type="http://schemas.openxmlformats.org/officeDocument/2006/relationships/font" Target="fonts/font35.fntdata"/><Relationship Id="rId78" Type="http://schemas.openxmlformats.org/officeDocument/2006/relationships/font" Target="fonts/font40.fntdata"/><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font" Target="fonts/font1.fntdata"/><Relationship Id="rId34" Type="http://schemas.openxmlformats.org/officeDocument/2006/relationships/slide" Target="slides/slide32.xml"/><Relationship Id="rId50" Type="http://schemas.openxmlformats.org/officeDocument/2006/relationships/font" Target="fonts/font12.fntdata"/><Relationship Id="rId55" Type="http://schemas.openxmlformats.org/officeDocument/2006/relationships/font" Target="fonts/font17.fntdata"/><Relationship Id="rId76" Type="http://schemas.openxmlformats.org/officeDocument/2006/relationships/font" Target="fonts/font38.fntdata"/><Relationship Id="rId7" Type="http://schemas.openxmlformats.org/officeDocument/2006/relationships/slide" Target="slides/slide5.xml"/><Relationship Id="rId71" Type="http://schemas.openxmlformats.org/officeDocument/2006/relationships/font" Target="fonts/font33.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font" Target="fonts/font2.fntdata"/><Relationship Id="rId45" Type="http://schemas.openxmlformats.org/officeDocument/2006/relationships/font" Target="fonts/font7.fntdata"/><Relationship Id="rId66" Type="http://schemas.openxmlformats.org/officeDocument/2006/relationships/font" Target="fonts/font28.fntdata"/></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asus\Desktop\G.P\&#1605;&#1580;&#1605;&#1608;&#1593;%20&#1575;&#1604;&#1575;&#1589;&#1575;&#1576;&#1575;&#157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dk2" tx2="lt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smtClean="0"/>
              <a:t>Distribution </a:t>
            </a:r>
            <a:r>
              <a:rPr lang="en-US" b="1" dirty="0"/>
              <a:t>of crashes</a:t>
            </a:r>
          </a:p>
        </c:rich>
      </c:tx>
      <c:layout>
        <c:manualLayout>
          <c:xMode val="edge"/>
          <c:yMode val="edge"/>
          <c:x val="0.27977926505037526"/>
          <c:y val="3.1831110567257112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0011861758364758E-2"/>
          <c:y val="0.16500373659187614"/>
          <c:w val="0.90176070343919734"/>
          <c:h val="0.52511614207679824"/>
        </c:manualLayout>
      </c:layout>
      <c:barChart>
        <c:barDir val="col"/>
        <c:grouping val="clustered"/>
        <c:varyColors val="0"/>
        <c:ser>
          <c:idx val="0"/>
          <c:order val="0"/>
          <c:tx>
            <c:strRef>
              <c:f>Sheet1!$D$6</c:f>
              <c:strCache>
                <c:ptCount val="1"/>
                <c:pt idx="0">
                  <c:v>No. Of Injuries</c:v>
                </c:pt>
              </c:strCache>
            </c:strRef>
          </c:tx>
          <c:spPr>
            <a:solidFill>
              <a:schemeClr val="accent5">
                <a:shade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Sheet1!$E$5:$G$5</c:f>
              <c:numCache>
                <c:formatCode>General</c:formatCode>
                <c:ptCount val="3"/>
                <c:pt idx="0">
                  <c:v>2017</c:v>
                </c:pt>
                <c:pt idx="1">
                  <c:v>2018</c:v>
                </c:pt>
                <c:pt idx="2">
                  <c:v>2019</c:v>
                </c:pt>
              </c:numCache>
            </c:numRef>
          </c:cat>
          <c:val>
            <c:numRef>
              <c:f>Sheet1!$E$6:$G$6</c:f>
              <c:numCache>
                <c:formatCode>General</c:formatCode>
                <c:ptCount val="3"/>
                <c:pt idx="0">
                  <c:v>516</c:v>
                </c:pt>
                <c:pt idx="1">
                  <c:v>551</c:v>
                </c:pt>
                <c:pt idx="2">
                  <c:v>562</c:v>
                </c:pt>
              </c:numCache>
            </c:numRef>
          </c:val>
          <c:extLst>
            <c:ext xmlns:c16="http://schemas.microsoft.com/office/drawing/2014/chart" uri="{C3380CC4-5D6E-409C-BE32-E72D297353CC}">
              <c16:uniqueId val="{00000000-C850-4FEF-BC00-C62FF2505B6A}"/>
            </c:ext>
          </c:extLst>
        </c:ser>
        <c:ser>
          <c:idx val="1"/>
          <c:order val="1"/>
          <c:tx>
            <c:strRef>
              <c:f>Sheet1!$D$7</c:f>
              <c:strCache>
                <c:ptCount val="1"/>
                <c:pt idx="0">
                  <c:v>No. Of Accidants Causing Injuries</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Sheet1!$E$5:$G$5</c:f>
              <c:numCache>
                <c:formatCode>General</c:formatCode>
                <c:ptCount val="3"/>
                <c:pt idx="0">
                  <c:v>2017</c:v>
                </c:pt>
                <c:pt idx="1">
                  <c:v>2018</c:v>
                </c:pt>
                <c:pt idx="2">
                  <c:v>2019</c:v>
                </c:pt>
              </c:numCache>
            </c:numRef>
          </c:cat>
          <c:val>
            <c:numRef>
              <c:f>Sheet1!$E$7:$G$7</c:f>
              <c:numCache>
                <c:formatCode>General</c:formatCode>
                <c:ptCount val="3"/>
                <c:pt idx="0">
                  <c:v>245</c:v>
                </c:pt>
                <c:pt idx="1">
                  <c:v>264</c:v>
                </c:pt>
                <c:pt idx="2">
                  <c:v>289</c:v>
                </c:pt>
              </c:numCache>
            </c:numRef>
          </c:val>
          <c:extLst>
            <c:ext xmlns:c16="http://schemas.microsoft.com/office/drawing/2014/chart" uri="{C3380CC4-5D6E-409C-BE32-E72D297353CC}">
              <c16:uniqueId val="{00000001-C850-4FEF-BC00-C62FF2505B6A}"/>
            </c:ext>
          </c:extLst>
        </c:ser>
        <c:ser>
          <c:idx val="2"/>
          <c:order val="2"/>
          <c:tx>
            <c:strRef>
              <c:f>Sheet1!$D$8</c:f>
              <c:strCache>
                <c:ptCount val="1"/>
                <c:pt idx="0">
                  <c:v>No. Of Accidants Causing Physical Damage</c:v>
                </c:pt>
              </c:strCache>
            </c:strRef>
          </c:tx>
          <c:spPr>
            <a:solidFill>
              <a:schemeClr val="accent5">
                <a:tint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Sheet1!$E$5:$G$5</c:f>
              <c:numCache>
                <c:formatCode>General</c:formatCode>
                <c:ptCount val="3"/>
                <c:pt idx="0">
                  <c:v>2017</c:v>
                </c:pt>
                <c:pt idx="1">
                  <c:v>2018</c:v>
                </c:pt>
                <c:pt idx="2">
                  <c:v>2019</c:v>
                </c:pt>
              </c:numCache>
            </c:numRef>
          </c:cat>
          <c:val>
            <c:numRef>
              <c:f>Sheet1!$E$8:$G$8</c:f>
              <c:numCache>
                <c:formatCode>General</c:formatCode>
                <c:ptCount val="3"/>
                <c:pt idx="0">
                  <c:v>397</c:v>
                </c:pt>
                <c:pt idx="1">
                  <c:v>361</c:v>
                </c:pt>
                <c:pt idx="2">
                  <c:v>425</c:v>
                </c:pt>
              </c:numCache>
            </c:numRef>
          </c:val>
          <c:extLst>
            <c:ext xmlns:c16="http://schemas.microsoft.com/office/drawing/2014/chart" uri="{C3380CC4-5D6E-409C-BE32-E72D297353CC}">
              <c16:uniqueId val="{00000002-C850-4FEF-BC00-C62FF2505B6A}"/>
            </c:ext>
          </c:extLst>
        </c:ser>
        <c:dLbls>
          <c:dLblPos val="inEnd"/>
          <c:showLegendKey val="0"/>
          <c:showVal val="1"/>
          <c:showCatName val="0"/>
          <c:showSerName val="0"/>
          <c:showPercent val="0"/>
          <c:showBubbleSize val="0"/>
        </c:dLbls>
        <c:gapWidth val="219"/>
        <c:overlap val="-27"/>
        <c:axId val="590854416"/>
        <c:axId val="590852848"/>
      </c:barChart>
      <c:catAx>
        <c:axId val="590854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0852848"/>
        <c:crosses val="autoZero"/>
        <c:auto val="1"/>
        <c:lblAlgn val="ctr"/>
        <c:lblOffset val="100"/>
        <c:noMultiLvlLbl val="0"/>
      </c:catAx>
      <c:valAx>
        <c:axId val="5908528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0854416"/>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dk2" tx2="lt2" accent1="accent1" accent2="accent2" accent3="accent3" accent4="accent4" accent5="accent5" accent6="accent6" hlink="hlink" folHlink="folHlink"/>
  <c:chart>
    <c:title>
      <c:tx>
        <c:rich>
          <a:bodyPr rot="0" spcFirstLastPara="1" vertOverflow="ellipsis" vert="horz" wrap="square" anchor="ctr" anchorCtr="1"/>
          <a:lstStyle/>
          <a:p>
            <a:pPr>
              <a:defRPr sz="2128" b="1" i="0" u="none" strike="noStrike" kern="1200" baseline="0">
                <a:solidFill>
                  <a:schemeClr val="dk1"/>
                </a:solidFill>
                <a:latin typeface="+mn-lt"/>
                <a:ea typeface="+mn-ea"/>
                <a:cs typeface="+mn-cs"/>
              </a:defRPr>
            </a:pPr>
            <a:r>
              <a:rPr lang="en-US"/>
              <a:t>No. of crashes causing physical damage - 2019</a:t>
            </a:r>
          </a:p>
        </c:rich>
      </c:tx>
      <c:layout>
        <c:manualLayout>
          <c:xMode val="edge"/>
          <c:yMode val="edge"/>
          <c:x val="0.18174307423206421"/>
          <c:y val="0"/>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dk1"/>
              </a:solidFill>
              <a:latin typeface="+mn-lt"/>
              <a:ea typeface="+mn-ea"/>
              <a:cs typeface="+mn-cs"/>
            </a:defRPr>
          </a:pPr>
          <a:endParaRPr lang="en-US"/>
        </a:p>
      </c:txPr>
    </c:title>
    <c:autoTitleDeleted val="0"/>
    <c:plotArea>
      <c:layout>
        <c:manualLayout>
          <c:layoutTarget val="inner"/>
          <c:xMode val="edge"/>
          <c:yMode val="edge"/>
          <c:x val="0.13161904778649347"/>
          <c:y val="0.12170769309176159"/>
          <c:w val="0.83525088775667744"/>
          <c:h val="0.37111484457758975"/>
        </c:manualLayout>
      </c:layout>
      <c:barChart>
        <c:barDir val="col"/>
        <c:grouping val="clustered"/>
        <c:varyColors val="0"/>
        <c:ser>
          <c:idx val="0"/>
          <c:order val="0"/>
          <c:tx>
            <c:strRef>
              <c:f>'2019'!$E$4</c:f>
              <c:strCache>
                <c:ptCount val="1"/>
                <c:pt idx="0">
                  <c:v>No. Of Accidants Causing Physical Damage</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'2019'!$B$5:$B$26</c:f>
              <c:strCache>
                <c:ptCount val="22"/>
                <c:pt idx="0">
                  <c:v>Al Basateen Street </c:v>
                </c:pt>
                <c:pt idx="1">
                  <c:v>Al Sikka Street </c:v>
                </c:pt>
                <c:pt idx="2">
                  <c:v>Al Makhfeiah Street</c:v>
                </c:pt>
                <c:pt idx="3">
                  <c:v>Al Mureij Street</c:v>
                </c:pt>
                <c:pt idx="4">
                  <c:v>Arab Hospital</c:v>
                </c:pt>
                <c:pt idx="5">
                  <c:v>Al Maajean Street</c:v>
                </c:pt>
                <c:pt idx="6">
                  <c:v>Al Muntazaht Street </c:v>
                </c:pt>
                <c:pt idx="7">
                  <c:v>Al Najah Old Street </c:v>
                </c:pt>
                <c:pt idx="8">
                  <c:v>Intelligence Street</c:v>
                </c:pt>
                <c:pt idx="9">
                  <c:v>Intersection of Al Salam Mosque</c:v>
                </c:pt>
                <c:pt idx="10">
                  <c:v>Jaffa Street</c:v>
                </c:pt>
                <c:pt idx="11">
                  <c:v>Beit Iba Street</c:v>
                </c:pt>
                <c:pt idx="12">
                  <c:v>Beit Wazan Street </c:v>
                </c:pt>
                <c:pt idx="13">
                  <c:v>Tunis Street</c:v>
                </c:pt>
                <c:pt idx="14">
                  <c:v>Haifa Street</c:v>
                </c:pt>
                <c:pt idx="15">
                  <c:v>Rafidia Street</c:v>
                </c:pt>
                <c:pt idx="16">
                  <c:v>Zawata Street</c:v>
                </c:pt>
                <c:pt idx="17">
                  <c:v>15th Street</c:v>
                </c:pt>
                <c:pt idx="18">
                  <c:v>24th Street</c:v>
                </c:pt>
                <c:pt idx="19">
                  <c:v>25th Street </c:v>
                </c:pt>
                <c:pt idx="20">
                  <c:v>End Of Al Shwteri Street</c:v>
                </c:pt>
                <c:pt idx="21">
                  <c:v>Rafidia Hospital</c:v>
                </c:pt>
              </c:strCache>
            </c:strRef>
          </c:cat>
          <c:val>
            <c:numRef>
              <c:f>'2019'!$E$5:$E$26</c:f>
              <c:numCache>
                <c:formatCode>General</c:formatCode>
                <c:ptCount val="22"/>
                <c:pt idx="0">
                  <c:v>13</c:v>
                </c:pt>
                <c:pt idx="1">
                  <c:v>0</c:v>
                </c:pt>
                <c:pt idx="2">
                  <c:v>19</c:v>
                </c:pt>
                <c:pt idx="3">
                  <c:v>9</c:v>
                </c:pt>
                <c:pt idx="4">
                  <c:v>2</c:v>
                </c:pt>
                <c:pt idx="5">
                  <c:v>0</c:v>
                </c:pt>
                <c:pt idx="6">
                  <c:v>25</c:v>
                </c:pt>
                <c:pt idx="7">
                  <c:v>33</c:v>
                </c:pt>
                <c:pt idx="8">
                  <c:v>0</c:v>
                </c:pt>
                <c:pt idx="9">
                  <c:v>11</c:v>
                </c:pt>
                <c:pt idx="10">
                  <c:v>31</c:v>
                </c:pt>
                <c:pt idx="11">
                  <c:v>31</c:v>
                </c:pt>
                <c:pt idx="12">
                  <c:v>19</c:v>
                </c:pt>
                <c:pt idx="13">
                  <c:v>21</c:v>
                </c:pt>
                <c:pt idx="14">
                  <c:v>37</c:v>
                </c:pt>
                <c:pt idx="15">
                  <c:v>139</c:v>
                </c:pt>
                <c:pt idx="16">
                  <c:v>17</c:v>
                </c:pt>
                <c:pt idx="17">
                  <c:v>13</c:v>
                </c:pt>
                <c:pt idx="18">
                  <c:v>2</c:v>
                </c:pt>
                <c:pt idx="19">
                  <c:v>2</c:v>
                </c:pt>
                <c:pt idx="20">
                  <c:v>5</c:v>
                </c:pt>
                <c:pt idx="21">
                  <c:v>5</c:v>
                </c:pt>
              </c:numCache>
            </c:numRef>
          </c:val>
          <c:extLst>
            <c:ext xmlns:c16="http://schemas.microsoft.com/office/drawing/2014/chart" uri="{C3380CC4-5D6E-409C-BE32-E72D297353CC}">
              <c16:uniqueId val="{00000000-E5A6-417D-84DE-834603DDFFA0}"/>
            </c:ext>
          </c:extLst>
        </c:ser>
        <c:dLbls>
          <c:dLblPos val="inEnd"/>
          <c:showLegendKey val="0"/>
          <c:showVal val="1"/>
          <c:showCatName val="0"/>
          <c:showSerName val="0"/>
          <c:showPercent val="0"/>
          <c:showBubbleSize val="0"/>
        </c:dLbls>
        <c:gapWidth val="100"/>
        <c:overlap val="-24"/>
        <c:axId val="389676216"/>
        <c:axId val="346743016"/>
      </c:barChart>
      <c:catAx>
        <c:axId val="38967621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crossAx val="346743016"/>
        <c:crosses val="autoZero"/>
        <c:auto val="1"/>
        <c:lblAlgn val="ctr"/>
        <c:lblOffset val="100"/>
        <c:noMultiLvlLbl val="0"/>
      </c:catAx>
      <c:valAx>
        <c:axId val="3467430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crossAx val="389676216"/>
        <c:crosses val="autoZero"/>
        <c:crossBetween val="between"/>
      </c:valAx>
      <c:spPr>
        <a:noFill/>
        <a:ln>
          <a:noFill/>
        </a:ln>
        <a:effectLst/>
      </c:spPr>
    </c:plotArea>
    <c:plotVisOnly val="1"/>
    <c:dispBlanksAs val="gap"/>
    <c:showDLblsOverMax val="0"/>
  </c:chart>
  <c:spPr>
    <a:solidFill>
      <a:schemeClr val="lt1"/>
    </a:solidFill>
    <a:ln w="25400" cap="flat" cmpd="sng" algn="ctr">
      <a:solidFill>
        <a:schemeClr val="accent5"/>
      </a:solidFill>
      <a:prstDash val="solid"/>
    </a:ln>
    <a:effectLst>
      <a:outerShdw blurRad="76200" dir="13500000" sy="23000" kx="1200000" algn="br" rotWithShape="0">
        <a:prstClr val="black">
          <a:alpha val="20000"/>
        </a:prstClr>
      </a:outerShdw>
    </a:effectLst>
  </c:spPr>
  <c:txPr>
    <a:bodyPr/>
    <a:lstStyle/>
    <a:p>
      <a:pPr>
        <a:defRPr>
          <a:solidFill>
            <a:schemeClr val="dk1"/>
          </a:solidFill>
          <a:latin typeface="+mn-lt"/>
          <a:ea typeface="+mn-ea"/>
          <a:cs typeface="+mn-cs"/>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_rels/data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image" Target="../media/image39.png"/></Relationships>
</file>

<file path=ppt/diagrams/_rels/drawing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image" Target="../media/image39.png"/></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489404-3652-4625-A2B2-30739A9103F0}" type="doc">
      <dgm:prSet loTypeId="urn:microsoft.com/office/officeart/2005/8/layout/pyramid2" loCatId="pyramid" qsTypeId="urn:microsoft.com/office/officeart/2005/8/quickstyle/3d7" qsCatId="3D" csTypeId="urn:microsoft.com/office/officeart/2005/8/colors/accent5_3" csCatId="accent5" phldr="1"/>
      <dgm:spPr/>
      <dgm:t>
        <a:bodyPr/>
        <a:lstStyle/>
        <a:p>
          <a:endParaRPr lang="en-US"/>
        </a:p>
      </dgm:t>
    </dgm:pt>
    <dgm:pt modelId="{8DE46CA2-D898-4944-B468-CDDBE6D886D1}">
      <dgm:prSet custT="1"/>
      <dgm:spPr/>
      <dgm:t>
        <a:bodyPr/>
        <a:lstStyle/>
        <a:p>
          <a:pPr rtl="0"/>
          <a:r>
            <a:rPr lang="en-US" sz="1800" b="1" i="0" dirty="0" smtClean="0">
              <a:solidFill>
                <a:schemeClr val="accent2">
                  <a:lumMod val="50000"/>
                </a:schemeClr>
              </a:solidFill>
              <a:latin typeface="Algerian" panose="04020705040A02060702" pitchFamily="82" charset="0"/>
            </a:rPr>
            <a:t>INTRODUCTION</a:t>
          </a:r>
          <a:endParaRPr lang="en-US" sz="1800" dirty="0">
            <a:solidFill>
              <a:schemeClr val="accent2">
                <a:lumMod val="50000"/>
              </a:schemeClr>
            </a:solidFill>
            <a:latin typeface="Algerian" panose="04020705040A02060702" pitchFamily="82" charset="0"/>
          </a:endParaRPr>
        </a:p>
      </dgm:t>
    </dgm:pt>
    <dgm:pt modelId="{A1A1097F-D57A-408A-B0F0-4CC6A5BEECAC}" type="parTrans" cxnId="{B6320219-7F3C-4836-BBD6-53F9579FE3BD}">
      <dgm:prSet/>
      <dgm:spPr/>
      <dgm:t>
        <a:bodyPr/>
        <a:lstStyle/>
        <a:p>
          <a:endParaRPr lang="en-US"/>
        </a:p>
      </dgm:t>
    </dgm:pt>
    <dgm:pt modelId="{D3F19348-3795-4291-880B-E7C3344C7838}" type="sibTrans" cxnId="{B6320219-7F3C-4836-BBD6-53F9579FE3BD}">
      <dgm:prSet/>
      <dgm:spPr/>
      <dgm:t>
        <a:bodyPr/>
        <a:lstStyle/>
        <a:p>
          <a:endParaRPr lang="en-US"/>
        </a:p>
      </dgm:t>
    </dgm:pt>
    <dgm:pt modelId="{37005CDC-9C20-406D-BDDA-2EFE644CDB89}" type="pres">
      <dgm:prSet presAssocID="{7E489404-3652-4625-A2B2-30739A9103F0}" presName="compositeShape" presStyleCnt="0">
        <dgm:presLayoutVars>
          <dgm:dir/>
          <dgm:resizeHandles/>
        </dgm:presLayoutVars>
      </dgm:prSet>
      <dgm:spPr/>
      <dgm:t>
        <a:bodyPr/>
        <a:lstStyle/>
        <a:p>
          <a:endParaRPr lang="en-US"/>
        </a:p>
      </dgm:t>
    </dgm:pt>
    <dgm:pt modelId="{61E35F14-F161-44BB-8BC5-0CA64CBA0E41}" type="pres">
      <dgm:prSet presAssocID="{7E489404-3652-4625-A2B2-30739A9103F0}" presName="pyramid" presStyleLbl="node1" presStyleIdx="0" presStyleCnt="1" custScaleX="161012" custLinFactX="-100000" custLinFactNeighborX="-132126">
        <dgm:style>
          <a:lnRef idx="1">
            <a:schemeClr val="accent3"/>
          </a:lnRef>
          <a:fillRef idx="3">
            <a:schemeClr val="accent3"/>
          </a:fillRef>
          <a:effectRef idx="2">
            <a:schemeClr val="accent3"/>
          </a:effectRef>
          <a:fontRef idx="minor">
            <a:schemeClr val="lt1"/>
          </a:fontRef>
        </dgm:style>
      </dgm:prSet>
      <dgm:spPr/>
      <dgm:t>
        <a:bodyPr/>
        <a:lstStyle/>
        <a:p>
          <a:endParaRPr lang="en-US"/>
        </a:p>
      </dgm:t>
    </dgm:pt>
    <dgm:pt modelId="{96D1121E-01C9-4A35-9DAE-766351805952}" type="pres">
      <dgm:prSet presAssocID="{7E489404-3652-4625-A2B2-30739A9103F0}" presName="theList" presStyleCnt="0"/>
      <dgm:spPr/>
    </dgm:pt>
    <dgm:pt modelId="{EBA14102-3F3F-4854-B0EE-13199AA15E3E}" type="pres">
      <dgm:prSet presAssocID="{8DE46CA2-D898-4944-B468-CDDBE6D886D1}" presName="aNode" presStyleLbl="fgAcc1" presStyleIdx="0" presStyleCnt="1" custScaleX="260292" custLinFactX="-100000" custLinFactNeighborX="-135677" custLinFactNeighborY="61472">
        <dgm:presLayoutVars>
          <dgm:bulletEnabled val="1"/>
        </dgm:presLayoutVars>
      </dgm:prSet>
      <dgm:spPr/>
      <dgm:t>
        <a:bodyPr/>
        <a:lstStyle/>
        <a:p>
          <a:endParaRPr lang="en-US"/>
        </a:p>
      </dgm:t>
    </dgm:pt>
    <dgm:pt modelId="{4318CC12-E033-43C5-9A8D-6A01DE360E0C}" type="pres">
      <dgm:prSet presAssocID="{8DE46CA2-D898-4944-B468-CDDBE6D886D1}" presName="aSpace" presStyleCnt="0"/>
      <dgm:spPr/>
    </dgm:pt>
  </dgm:ptLst>
  <dgm:cxnLst>
    <dgm:cxn modelId="{B6320219-7F3C-4836-BBD6-53F9579FE3BD}" srcId="{7E489404-3652-4625-A2B2-30739A9103F0}" destId="{8DE46CA2-D898-4944-B468-CDDBE6D886D1}" srcOrd="0" destOrd="0" parTransId="{A1A1097F-D57A-408A-B0F0-4CC6A5BEECAC}" sibTransId="{D3F19348-3795-4291-880B-E7C3344C7838}"/>
    <dgm:cxn modelId="{FDF720EE-EF90-462E-B683-34A942EE4D22}" type="presOf" srcId="{7E489404-3652-4625-A2B2-30739A9103F0}" destId="{37005CDC-9C20-406D-BDDA-2EFE644CDB89}" srcOrd="0" destOrd="0" presId="urn:microsoft.com/office/officeart/2005/8/layout/pyramid2"/>
    <dgm:cxn modelId="{4747BC0D-D67E-4C38-985C-5C18E17CB597}" type="presOf" srcId="{8DE46CA2-D898-4944-B468-CDDBE6D886D1}" destId="{EBA14102-3F3F-4854-B0EE-13199AA15E3E}" srcOrd="0" destOrd="0" presId="urn:microsoft.com/office/officeart/2005/8/layout/pyramid2"/>
    <dgm:cxn modelId="{C711A2AA-37C4-4E68-A6E0-026EBC0DF3E3}" type="presParOf" srcId="{37005CDC-9C20-406D-BDDA-2EFE644CDB89}" destId="{61E35F14-F161-44BB-8BC5-0CA64CBA0E41}" srcOrd="0" destOrd="0" presId="urn:microsoft.com/office/officeart/2005/8/layout/pyramid2"/>
    <dgm:cxn modelId="{D69E363E-B0AB-4680-B99A-4D89A35395CB}" type="presParOf" srcId="{37005CDC-9C20-406D-BDDA-2EFE644CDB89}" destId="{96D1121E-01C9-4A35-9DAE-766351805952}" srcOrd="1" destOrd="0" presId="urn:microsoft.com/office/officeart/2005/8/layout/pyramid2"/>
    <dgm:cxn modelId="{30D913CE-D877-4DB0-9E07-CE18602B9F32}" type="presParOf" srcId="{96D1121E-01C9-4A35-9DAE-766351805952}" destId="{EBA14102-3F3F-4854-B0EE-13199AA15E3E}" srcOrd="0" destOrd="0" presId="urn:microsoft.com/office/officeart/2005/8/layout/pyramid2"/>
    <dgm:cxn modelId="{1BE21A08-3999-428C-83BF-C0C4D7F26E30}" type="presParOf" srcId="{96D1121E-01C9-4A35-9DAE-766351805952}" destId="{4318CC12-E033-43C5-9A8D-6A01DE360E0C}" srcOrd="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4BC1E2C3-A241-4D15-8E49-DEC5B7C1FA75}" type="doc">
      <dgm:prSet loTypeId="urn:microsoft.com/office/officeart/2005/8/layout/lProcess3" loCatId="process" qsTypeId="urn:microsoft.com/office/officeart/2005/8/quickstyle/3d7" qsCatId="3D" csTypeId="urn:microsoft.com/office/officeart/2005/8/colors/accent5_3" csCatId="accent5" phldr="1"/>
      <dgm:spPr/>
      <dgm:t>
        <a:bodyPr/>
        <a:lstStyle/>
        <a:p>
          <a:endParaRPr lang="en-US"/>
        </a:p>
      </dgm:t>
    </dgm:pt>
    <dgm:pt modelId="{9461D0FC-1A40-4A3C-9ECB-1B5F77C0BB16}">
      <dgm:prSet custT="1"/>
      <dgm:spPr/>
      <dgm:t>
        <a:bodyPr/>
        <a:lstStyle/>
        <a:p>
          <a:pPr rtl="0"/>
          <a:r>
            <a:rPr lang="en-US" sz="1500" b="1" i="1" dirty="0" smtClean="0"/>
            <a:t>Factors affecting skid resistance</a:t>
          </a:r>
          <a:endParaRPr lang="en-US" sz="1500" dirty="0"/>
        </a:p>
      </dgm:t>
    </dgm:pt>
    <dgm:pt modelId="{DF888995-DD96-4671-B774-45F7903E62FA}" type="parTrans" cxnId="{B88072C9-601A-4595-ADED-8A63E2721EAA}">
      <dgm:prSet/>
      <dgm:spPr/>
      <dgm:t>
        <a:bodyPr/>
        <a:lstStyle/>
        <a:p>
          <a:endParaRPr lang="en-US"/>
        </a:p>
      </dgm:t>
    </dgm:pt>
    <dgm:pt modelId="{8635FD67-CB3C-4689-9ABF-8E0DA23DBE76}" type="sibTrans" cxnId="{B88072C9-601A-4595-ADED-8A63E2721EAA}">
      <dgm:prSet/>
      <dgm:spPr/>
      <dgm:t>
        <a:bodyPr/>
        <a:lstStyle/>
        <a:p>
          <a:endParaRPr lang="en-US"/>
        </a:p>
      </dgm:t>
    </dgm:pt>
    <dgm:pt modelId="{F0D41181-7D20-48FE-BA80-B5D54D2B60BC}" type="pres">
      <dgm:prSet presAssocID="{4BC1E2C3-A241-4D15-8E49-DEC5B7C1FA75}" presName="Name0" presStyleCnt="0">
        <dgm:presLayoutVars>
          <dgm:chPref val="3"/>
          <dgm:dir/>
          <dgm:animLvl val="lvl"/>
          <dgm:resizeHandles/>
        </dgm:presLayoutVars>
      </dgm:prSet>
      <dgm:spPr/>
      <dgm:t>
        <a:bodyPr/>
        <a:lstStyle/>
        <a:p>
          <a:endParaRPr lang="en-US"/>
        </a:p>
      </dgm:t>
    </dgm:pt>
    <dgm:pt modelId="{23F7A426-2447-4E4F-9871-55D7BA2B918B}" type="pres">
      <dgm:prSet presAssocID="{9461D0FC-1A40-4A3C-9ECB-1B5F77C0BB16}" presName="horFlow" presStyleCnt="0"/>
      <dgm:spPr/>
    </dgm:pt>
    <dgm:pt modelId="{50A182E1-E2B0-403A-AC24-C82AAB300828}" type="pres">
      <dgm:prSet presAssocID="{9461D0FC-1A40-4A3C-9ECB-1B5F77C0BB16}" presName="bigChev" presStyleLbl="node1" presStyleIdx="0" presStyleCnt="1" custLinFactNeighborX="30828" custLinFactNeighborY="-11445"/>
      <dgm:spPr/>
      <dgm:t>
        <a:bodyPr/>
        <a:lstStyle/>
        <a:p>
          <a:endParaRPr lang="en-US"/>
        </a:p>
      </dgm:t>
    </dgm:pt>
  </dgm:ptLst>
  <dgm:cxnLst>
    <dgm:cxn modelId="{EF5DA841-C80E-40C5-B0FF-6122CC366146}" type="presOf" srcId="{9461D0FC-1A40-4A3C-9ECB-1B5F77C0BB16}" destId="{50A182E1-E2B0-403A-AC24-C82AAB300828}" srcOrd="0" destOrd="0" presId="urn:microsoft.com/office/officeart/2005/8/layout/lProcess3"/>
    <dgm:cxn modelId="{B70E99AE-9C98-4DC6-8B36-28FB44FD6F0D}" type="presOf" srcId="{4BC1E2C3-A241-4D15-8E49-DEC5B7C1FA75}" destId="{F0D41181-7D20-48FE-BA80-B5D54D2B60BC}" srcOrd="0" destOrd="0" presId="urn:microsoft.com/office/officeart/2005/8/layout/lProcess3"/>
    <dgm:cxn modelId="{B88072C9-601A-4595-ADED-8A63E2721EAA}" srcId="{4BC1E2C3-A241-4D15-8E49-DEC5B7C1FA75}" destId="{9461D0FC-1A40-4A3C-9ECB-1B5F77C0BB16}" srcOrd="0" destOrd="0" parTransId="{DF888995-DD96-4671-B774-45F7903E62FA}" sibTransId="{8635FD67-CB3C-4689-9ABF-8E0DA23DBE76}"/>
    <dgm:cxn modelId="{C8B64EB4-2D0C-4012-96BC-A5777C8929B2}" type="presParOf" srcId="{F0D41181-7D20-48FE-BA80-B5D54D2B60BC}" destId="{23F7A426-2447-4E4F-9871-55D7BA2B918B}" srcOrd="0" destOrd="0" presId="urn:microsoft.com/office/officeart/2005/8/layout/lProcess3"/>
    <dgm:cxn modelId="{660953E6-93CC-409E-9990-1464EC39891B}" type="presParOf" srcId="{23F7A426-2447-4E4F-9871-55D7BA2B918B}" destId="{50A182E1-E2B0-403A-AC24-C82AAB300828}"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BC1E2C3-A241-4D15-8E49-DEC5B7C1FA75}" type="doc">
      <dgm:prSet loTypeId="urn:microsoft.com/office/officeart/2005/8/layout/lProcess3" loCatId="process" qsTypeId="urn:microsoft.com/office/officeart/2005/8/quickstyle/3d7" qsCatId="3D" csTypeId="urn:microsoft.com/office/officeart/2005/8/colors/accent5_3" csCatId="accent5" phldr="1"/>
      <dgm:spPr/>
      <dgm:t>
        <a:bodyPr/>
        <a:lstStyle/>
        <a:p>
          <a:endParaRPr lang="en-US"/>
        </a:p>
      </dgm:t>
    </dgm:pt>
    <dgm:pt modelId="{9461D0FC-1A40-4A3C-9ECB-1B5F77C0BB16}">
      <dgm:prSet custT="1"/>
      <dgm:spPr/>
      <dgm:t>
        <a:bodyPr/>
        <a:lstStyle/>
        <a:p>
          <a:pPr rtl="0"/>
          <a:r>
            <a:rPr lang="en-US" sz="1500" b="1" i="1" dirty="0" smtClean="0"/>
            <a:t>Factors affecting skid resistance</a:t>
          </a:r>
          <a:endParaRPr lang="en-US" sz="1500" dirty="0"/>
        </a:p>
      </dgm:t>
    </dgm:pt>
    <dgm:pt modelId="{DF888995-DD96-4671-B774-45F7903E62FA}" type="parTrans" cxnId="{B88072C9-601A-4595-ADED-8A63E2721EAA}">
      <dgm:prSet/>
      <dgm:spPr/>
      <dgm:t>
        <a:bodyPr/>
        <a:lstStyle/>
        <a:p>
          <a:endParaRPr lang="en-US"/>
        </a:p>
      </dgm:t>
    </dgm:pt>
    <dgm:pt modelId="{8635FD67-CB3C-4689-9ABF-8E0DA23DBE76}" type="sibTrans" cxnId="{B88072C9-601A-4595-ADED-8A63E2721EAA}">
      <dgm:prSet/>
      <dgm:spPr/>
      <dgm:t>
        <a:bodyPr/>
        <a:lstStyle/>
        <a:p>
          <a:endParaRPr lang="en-US"/>
        </a:p>
      </dgm:t>
    </dgm:pt>
    <dgm:pt modelId="{F0D41181-7D20-48FE-BA80-B5D54D2B60BC}" type="pres">
      <dgm:prSet presAssocID="{4BC1E2C3-A241-4D15-8E49-DEC5B7C1FA75}" presName="Name0" presStyleCnt="0">
        <dgm:presLayoutVars>
          <dgm:chPref val="3"/>
          <dgm:dir/>
          <dgm:animLvl val="lvl"/>
          <dgm:resizeHandles/>
        </dgm:presLayoutVars>
      </dgm:prSet>
      <dgm:spPr/>
      <dgm:t>
        <a:bodyPr/>
        <a:lstStyle/>
        <a:p>
          <a:endParaRPr lang="en-US"/>
        </a:p>
      </dgm:t>
    </dgm:pt>
    <dgm:pt modelId="{23F7A426-2447-4E4F-9871-55D7BA2B918B}" type="pres">
      <dgm:prSet presAssocID="{9461D0FC-1A40-4A3C-9ECB-1B5F77C0BB16}" presName="horFlow" presStyleCnt="0"/>
      <dgm:spPr/>
    </dgm:pt>
    <dgm:pt modelId="{50A182E1-E2B0-403A-AC24-C82AAB300828}" type="pres">
      <dgm:prSet presAssocID="{9461D0FC-1A40-4A3C-9ECB-1B5F77C0BB16}" presName="bigChev" presStyleLbl="node1" presStyleIdx="0" presStyleCnt="1" custLinFactNeighborX="42107" custLinFactNeighborY="-15113"/>
      <dgm:spPr/>
      <dgm:t>
        <a:bodyPr/>
        <a:lstStyle/>
        <a:p>
          <a:endParaRPr lang="en-US"/>
        </a:p>
      </dgm:t>
    </dgm:pt>
  </dgm:ptLst>
  <dgm:cxnLst>
    <dgm:cxn modelId="{B8EA29FA-7285-4346-BD84-30E0EE8D2E01}" type="presOf" srcId="{4BC1E2C3-A241-4D15-8E49-DEC5B7C1FA75}" destId="{F0D41181-7D20-48FE-BA80-B5D54D2B60BC}" srcOrd="0" destOrd="0" presId="urn:microsoft.com/office/officeart/2005/8/layout/lProcess3"/>
    <dgm:cxn modelId="{B88072C9-601A-4595-ADED-8A63E2721EAA}" srcId="{4BC1E2C3-A241-4D15-8E49-DEC5B7C1FA75}" destId="{9461D0FC-1A40-4A3C-9ECB-1B5F77C0BB16}" srcOrd="0" destOrd="0" parTransId="{DF888995-DD96-4671-B774-45F7903E62FA}" sibTransId="{8635FD67-CB3C-4689-9ABF-8E0DA23DBE76}"/>
    <dgm:cxn modelId="{ADBC5CA7-4CE4-4203-BC63-0A3EB9C3F7C4}" type="presOf" srcId="{9461D0FC-1A40-4A3C-9ECB-1B5F77C0BB16}" destId="{50A182E1-E2B0-403A-AC24-C82AAB300828}" srcOrd="0" destOrd="0" presId="urn:microsoft.com/office/officeart/2005/8/layout/lProcess3"/>
    <dgm:cxn modelId="{45E0EAF0-6AB4-403C-BA1E-DC6DF3150AEF}" type="presParOf" srcId="{F0D41181-7D20-48FE-BA80-B5D54D2B60BC}" destId="{23F7A426-2447-4E4F-9871-55D7BA2B918B}" srcOrd="0" destOrd="0" presId="urn:microsoft.com/office/officeart/2005/8/layout/lProcess3"/>
    <dgm:cxn modelId="{7F2F47A4-87EE-4BCE-8FA7-C24DC94AF168}" type="presParOf" srcId="{23F7A426-2447-4E4F-9871-55D7BA2B918B}" destId="{50A182E1-E2B0-403A-AC24-C82AAB300828}"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D17F85E-E7F6-41E1-BAEF-7AD99BE9EA43}" type="doc">
      <dgm:prSet loTypeId="urn:microsoft.com/office/officeart/2005/8/layout/hList6" loCatId="list" qsTypeId="urn:microsoft.com/office/officeart/2005/8/quickstyle/3d7" qsCatId="3D" csTypeId="urn:microsoft.com/office/officeart/2005/8/colors/accent5_2" csCatId="accent5" phldr="1"/>
      <dgm:spPr/>
      <dgm:t>
        <a:bodyPr/>
        <a:lstStyle/>
        <a:p>
          <a:endParaRPr lang="en-US"/>
        </a:p>
      </dgm:t>
    </dgm:pt>
    <dgm:pt modelId="{91896CFA-C248-4F86-8B0A-CEA71FC46CEB}">
      <dgm:prSet/>
      <dgm:spPr/>
      <dgm:t>
        <a:bodyPr/>
        <a:lstStyle/>
        <a:p>
          <a:pPr rtl="0"/>
          <a:r>
            <a:rPr lang="en-US" b="1" i="0" dirty="0" smtClean="0"/>
            <a:t>Classification for selected streets in Nablus</a:t>
          </a:r>
          <a:endParaRPr lang="en-US" dirty="0"/>
        </a:p>
      </dgm:t>
    </dgm:pt>
    <dgm:pt modelId="{49D2A493-C0F6-4E36-BBA1-7E4AB4807B94}" type="parTrans" cxnId="{47D27166-EEE9-4906-A3B0-AAEC79FF9860}">
      <dgm:prSet/>
      <dgm:spPr/>
      <dgm:t>
        <a:bodyPr/>
        <a:lstStyle/>
        <a:p>
          <a:endParaRPr lang="en-US"/>
        </a:p>
      </dgm:t>
    </dgm:pt>
    <dgm:pt modelId="{1A79AF58-44B2-4CB7-A786-246BC2D0EE36}" type="sibTrans" cxnId="{47D27166-EEE9-4906-A3B0-AAEC79FF9860}">
      <dgm:prSet/>
      <dgm:spPr/>
      <dgm:t>
        <a:bodyPr/>
        <a:lstStyle/>
        <a:p>
          <a:endParaRPr lang="en-US"/>
        </a:p>
      </dgm:t>
    </dgm:pt>
    <dgm:pt modelId="{68BC654C-6FB0-4D5E-93A4-A1D55815A907}" type="pres">
      <dgm:prSet presAssocID="{DD17F85E-E7F6-41E1-BAEF-7AD99BE9EA43}" presName="Name0" presStyleCnt="0">
        <dgm:presLayoutVars>
          <dgm:dir/>
          <dgm:resizeHandles val="exact"/>
        </dgm:presLayoutVars>
      </dgm:prSet>
      <dgm:spPr/>
      <dgm:t>
        <a:bodyPr/>
        <a:lstStyle/>
        <a:p>
          <a:endParaRPr lang="en-US"/>
        </a:p>
      </dgm:t>
    </dgm:pt>
    <dgm:pt modelId="{9C2D7D01-A0BF-4354-BFA8-0CF0759DEAB3}" type="pres">
      <dgm:prSet presAssocID="{91896CFA-C248-4F86-8B0A-CEA71FC46CEB}" presName="node" presStyleLbl="node1" presStyleIdx="0" presStyleCnt="1" custLinFactNeighborX="6420">
        <dgm:presLayoutVars>
          <dgm:bulletEnabled val="1"/>
        </dgm:presLayoutVars>
      </dgm:prSet>
      <dgm:spPr/>
      <dgm:t>
        <a:bodyPr/>
        <a:lstStyle/>
        <a:p>
          <a:endParaRPr lang="en-US"/>
        </a:p>
      </dgm:t>
    </dgm:pt>
  </dgm:ptLst>
  <dgm:cxnLst>
    <dgm:cxn modelId="{47D27166-EEE9-4906-A3B0-AAEC79FF9860}" srcId="{DD17F85E-E7F6-41E1-BAEF-7AD99BE9EA43}" destId="{91896CFA-C248-4F86-8B0A-CEA71FC46CEB}" srcOrd="0" destOrd="0" parTransId="{49D2A493-C0F6-4E36-BBA1-7E4AB4807B94}" sibTransId="{1A79AF58-44B2-4CB7-A786-246BC2D0EE36}"/>
    <dgm:cxn modelId="{D07137BC-83D3-4163-9FC9-12A8287D9F6B}" type="presOf" srcId="{DD17F85E-E7F6-41E1-BAEF-7AD99BE9EA43}" destId="{68BC654C-6FB0-4D5E-93A4-A1D55815A907}" srcOrd="0" destOrd="0" presId="urn:microsoft.com/office/officeart/2005/8/layout/hList6"/>
    <dgm:cxn modelId="{68A24348-B4AE-4434-8C26-905216E4D9EF}" type="presOf" srcId="{91896CFA-C248-4F86-8B0A-CEA71FC46CEB}" destId="{9C2D7D01-A0BF-4354-BFA8-0CF0759DEAB3}" srcOrd="0" destOrd="0" presId="urn:microsoft.com/office/officeart/2005/8/layout/hList6"/>
    <dgm:cxn modelId="{0E2BCBD5-D0C1-4112-BA4F-B9663A2CB246}" type="presParOf" srcId="{68BC654C-6FB0-4D5E-93A4-A1D55815A907}" destId="{9C2D7D01-A0BF-4354-BFA8-0CF0759DEAB3}"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9F1291-3A71-4FC3-9BE7-D012CB916042}" type="doc">
      <dgm:prSet loTypeId="urn:microsoft.com/office/officeart/2005/8/layout/cycle2" loCatId="cycle" qsTypeId="urn:microsoft.com/office/officeart/2005/8/quickstyle/3d7" qsCatId="3D" csTypeId="urn:microsoft.com/office/officeart/2005/8/colors/accent5_3" csCatId="accent5" phldr="1"/>
      <dgm:spPr/>
      <dgm:t>
        <a:bodyPr/>
        <a:lstStyle/>
        <a:p>
          <a:endParaRPr lang="en-US"/>
        </a:p>
      </dgm:t>
    </dgm:pt>
    <dgm:pt modelId="{953916EA-E232-4DA6-948D-8DDDD908EB2F}">
      <dgm:prSet/>
      <dgm:spPr/>
      <dgm:t>
        <a:bodyPr/>
        <a:lstStyle/>
        <a:p>
          <a:pPr rtl="0"/>
          <a:r>
            <a:rPr lang="en-US" b="1" dirty="0" smtClean="0"/>
            <a:t>Field measurements</a:t>
          </a:r>
          <a:endParaRPr lang="en-US" dirty="0"/>
        </a:p>
      </dgm:t>
    </dgm:pt>
    <dgm:pt modelId="{2439DF92-0DE2-43E6-AE4B-7271630D5A27}" type="parTrans" cxnId="{072EC95F-0890-4FE2-9927-770CA322F347}">
      <dgm:prSet/>
      <dgm:spPr/>
      <dgm:t>
        <a:bodyPr/>
        <a:lstStyle/>
        <a:p>
          <a:endParaRPr lang="en-US"/>
        </a:p>
      </dgm:t>
    </dgm:pt>
    <dgm:pt modelId="{4913DFD0-6BFF-4839-920B-890C9933ED6F}" type="sibTrans" cxnId="{072EC95F-0890-4FE2-9927-770CA322F347}">
      <dgm:prSet/>
      <dgm:spPr/>
      <dgm:t>
        <a:bodyPr/>
        <a:lstStyle/>
        <a:p>
          <a:endParaRPr lang="en-US"/>
        </a:p>
      </dgm:t>
    </dgm:pt>
    <dgm:pt modelId="{A476CDC2-71C0-4385-8EC3-B120F1DB0C95}" type="pres">
      <dgm:prSet presAssocID="{129F1291-3A71-4FC3-9BE7-D012CB916042}" presName="cycle" presStyleCnt="0">
        <dgm:presLayoutVars>
          <dgm:dir/>
          <dgm:resizeHandles val="exact"/>
        </dgm:presLayoutVars>
      </dgm:prSet>
      <dgm:spPr/>
      <dgm:t>
        <a:bodyPr/>
        <a:lstStyle/>
        <a:p>
          <a:endParaRPr lang="en-US"/>
        </a:p>
      </dgm:t>
    </dgm:pt>
    <dgm:pt modelId="{3674FE51-2C89-4D4A-80E2-7AD5DEAE6DCD}" type="pres">
      <dgm:prSet presAssocID="{953916EA-E232-4DA6-948D-8DDDD908EB2F}" presName="node" presStyleLbl="node1" presStyleIdx="0" presStyleCnt="1" custScaleX="165099" custRadScaleRad="102287" custRadScaleInc="0">
        <dgm:presLayoutVars>
          <dgm:bulletEnabled val="1"/>
        </dgm:presLayoutVars>
      </dgm:prSet>
      <dgm:spPr/>
      <dgm:t>
        <a:bodyPr/>
        <a:lstStyle/>
        <a:p>
          <a:endParaRPr lang="en-US"/>
        </a:p>
      </dgm:t>
    </dgm:pt>
  </dgm:ptLst>
  <dgm:cxnLst>
    <dgm:cxn modelId="{5810A783-13E8-42F0-BD1E-4654B28AF520}" type="presOf" srcId="{129F1291-3A71-4FC3-9BE7-D012CB916042}" destId="{A476CDC2-71C0-4385-8EC3-B120F1DB0C95}" srcOrd="0" destOrd="0" presId="urn:microsoft.com/office/officeart/2005/8/layout/cycle2"/>
    <dgm:cxn modelId="{7EB7BD0E-C358-41AA-84B5-926DC5920DD2}" type="presOf" srcId="{953916EA-E232-4DA6-948D-8DDDD908EB2F}" destId="{3674FE51-2C89-4D4A-80E2-7AD5DEAE6DCD}" srcOrd="0" destOrd="0" presId="urn:microsoft.com/office/officeart/2005/8/layout/cycle2"/>
    <dgm:cxn modelId="{072EC95F-0890-4FE2-9927-770CA322F347}" srcId="{129F1291-3A71-4FC3-9BE7-D012CB916042}" destId="{953916EA-E232-4DA6-948D-8DDDD908EB2F}" srcOrd="0" destOrd="0" parTransId="{2439DF92-0DE2-43E6-AE4B-7271630D5A27}" sibTransId="{4913DFD0-6BFF-4839-920B-890C9933ED6F}"/>
    <dgm:cxn modelId="{58A7A6CC-F408-41DD-8554-12861584DE44}" type="presParOf" srcId="{A476CDC2-71C0-4385-8EC3-B120F1DB0C95}" destId="{3674FE51-2C89-4D4A-80E2-7AD5DEAE6DCD}"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348918F-5F34-4F4F-98F1-EE39452F0B67}" type="doc">
      <dgm:prSet loTypeId="urn:microsoft.com/office/officeart/2005/8/layout/hProcess9" loCatId="process" qsTypeId="urn:microsoft.com/office/officeart/2005/8/quickstyle/3d3" qsCatId="3D" csTypeId="urn:microsoft.com/office/officeart/2005/8/colors/accent5_2" csCatId="accent5" phldr="1"/>
      <dgm:spPr/>
      <dgm:t>
        <a:bodyPr/>
        <a:lstStyle/>
        <a:p>
          <a:endParaRPr lang="en-US"/>
        </a:p>
      </dgm:t>
    </dgm:pt>
    <dgm:pt modelId="{DDDE6DB0-AA20-4BD2-9C74-904BF6E140C1}">
      <dgm:prSet custT="1"/>
      <dgm:spPr/>
      <dgm:t>
        <a:bodyPr/>
        <a:lstStyle/>
        <a:p>
          <a:pPr rtl="0"/>
          <a:r>
            <a:rPr lang="en-US" sz="2000" b="1" smtClean="0"/>
            <a:t>Results</a:t>
          </a:r>
          <a:endParaRPr lang="en-US" sz="2000" b="1" dirty="0"/>
        </a:p>
      </dgm:t>
    </dgm:pt>
    <dgm:pt modelId="{F949D1C5-5612-46AF-8FF9-246DD2468801}" type="sibTrans" cxnId="{DFB18CC9-BFFF-4DE4-9E83-5193E152907A}">
      <dgm:prSet/>
      <dgm:spPr/>
      <dgm:t>
        <a:bodyPr/>
        <a:lstStyle/>
        <a:p>
          <a:endParaRPr lang="en-US"/>
        </a:p>
      </dgm:t>
    </dgm:pt>
    <dgm:pt modelId="{FB5F54EB-9871-4709-8AA1-6A2A7ACFDB83}" type="parTrans" cxnId="{DFB18CC9-BFFF-4DE4-9E83-5193E152907A}">
      <dgm:prSet/>
      <dgm:spPr/>
      <dgm:t>
        <a:bodyPr/>
        <a:lstStyle/>
        <a:p>
          <a:endParaRPr lang="en-US"/>
        </a:p>
      </dgm:t>
    </dgm:pt>
    <dgm:pt modelId="{D0F408A8-3901-4BF2-9C60-07D8CAF97E00}" type="pres">
      <dgm:prSet presAssocID="{8348918F-5F34-4F4F-98F1-EE39452F0B67}" presName="CompostProcess" presStyleCnt="0">
        <dgm:presLayoutVars>
          <dgm:dir/>
          <dgm:resizeHandles val="exact"/>
        </dgm:presLayoutVars>
      </dgm:prSet>
      <dgm:spPr/>
      <dgm:t>
        <a:bodyPr/>
        <a:lstStyle/>
        <a:p>
          <a:endParaRPr lang="en-US"/>
        </a:p>
      </dgm:t>
    </dgm:pt>
    <dgm:pt modelId="{5B8BA089-DEF8-4483-A7C5-F935EC439E8A}" type="pres">
      <dgm:prSet presAssocID="{8348918F-5F34-4F4F-98F1-EE39452F0B67}" presName="arrow" presStyleLbl="bgShp" presStyleIdx="0" presStyleCnt="1"/>
      <dgm:spPr/>
      <dgm:t>
        <a:bodyPr/>
        <a:lstStyle/>
        <a:p>
          <a:endParaRPr lang="en-US"/>
        </a:p>
      </dgm:t>
    </dgm:pt>
    <dgm:pt modelId="{C11E2CE3-6C24-4BEC-9AF6-4C88EC7A482B}" type="pres">
      <dgm:prSet presAssocID="{8348918F-5F34-4F4F-98F1-EE39452F0B67}" presName="linearProcess" presStyleCnt="0"/>
      <dgm:spPr/>
    </dgm:pt>
    <dgm:pt modelId="{BE73D387-D4CB-4F57-93F7-CB578B901F99}" type="pres">
      <dgm:prSet presAssocID="{DDDE6DB0-AA20-4BD2-9C74-904BF6E140C1}" presName="textNode" presStyleLbl="node1" presStyleIdx="0" presStyleCnt="1" custScaleY="126005">
        <dgm:presLayoutVars>
          <dgm:bulletEnabled val="1"/>
        </dgm:presLayoutVars>
      </dgm:prSet>
      <dgm:spPr/>
      <dgm:t>
        <a:bodyPr/>
        <a:lstStyle/>
        <a:p>
          <a:endParaRPr lang="en-US"/>
        </a:p>
      </dgm:t>
    </dgm:pt>
  </dgm:ptLst>
  <dgm:cxnLst>
    <dgm:cxn modelId="{22CBAD6B-B30C-4477-A66F-ED4835F37068}" type="presOf" srcId="{8348918F-5F34-4F4F-98F1-EE39452F0B67}" destId="{D0F408A8-3901-4BF2-9C60-07D8CAF97E00}" srcOrd="0" destOrd="0" presId="urn:microsoft.com/office/officeart/2005/8/layout/hProcess9"/>
    <dgm:cxn modelId="{CC5C9DF4-C83B-4F31-BFD6-370C1FF9FDF7}" type="presOf" srcId="{DDDE6DB0-AA20-4BD2-9C74-904BF6E140C1}" destId="{BE73D387-D4CB-4F57-93F7-CB578B901F99}" srcOrd="0" destOrd="0" presId="urn:microsoft.com/office/officeart/2005/8/layout/hProcess9"/>
    <dgm:cxn modelId="{DFB18CC9-BFFF-4DE4-9E83-5193E152907A}" srcId="{8348918F-5F34-4F4F-98F1-EE39452F0B67}" destId="{DDDE6DB0-AA20-4BD2-9C74-904BF6E140C1}" srcOrd="0" destOrd="0" parTransId="{FB5F54EB-9871-4709-8AA1-6A2A7ACFDB83}" sibTransId="{F949D1C5-5612-46AF-8FF9-246DD2468801}"/>
    <dgm:cxn modelId="{C4010BF7-F66F-4E39-A78A-5C2FDCA05A58}" type="presParOf" srcId="{D0F408A8-3901-4BF2-9C60-07D8CAF97E00}" destId="{5B8BA089-DEF8-4483-A7C5-F935EC439E8A}" srcOrd="0" destOrd="0" presId="urn:microsoft.com/office/officeart/2005/8/layout/hProcess9"/>
    <dgm:cxn modelId="{33D0FE9F-1E53-4016-A28E-95870FC3E956}" type="presParOf" srcId="{D0F408A8-3901-4BF2-9C60-07D8CAF97E00}" destId="{C11E2CE3-6C24-4BEC-9AF6-4C88EC7A482B}" srcOrd="1" destOrd="0" presId="urn:microsoft.com/office/officeart/2005/8/layout/hProcess9"/>
    <dgm:cxn modelId="{8FB5D5AE-2078-4BE5-B2BB-6E8E3A5274E3}" type="presParOf" srcId="{C11E2CE3-6C24-4BEC-9AF6-4C88EC7A482B}" destId="{BE73D387-D4CB-4F57-93F7-CB578B901F99}"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30D8F98-C03F-46F9-8056-4C40E7B9F131}" type="doc">
      <dgm:prSet loTypeId="urn:microsoft.com/office/officeart/2009/3/layout/CircleRelationship" loCatId="relationship" qsTypeId="urn:microsoft.com/office/officeart/2005/8/quickstyle/3d1" qsCatId="3D" csTypeId="urn:microsoft.com/office/officeart/2005/8/colors/accent5_3" csCatId="accent5" phldr="1"/>
      <dgm:spPr/>
      <dgm:t>
        <a:bodyPr/>
        <a:lstStyle/>
        <a:p>
          <a:endParaRPr lang="en-US"/>
        </a:p>
      </dgm:t>
    </dgm:pt>
    <dgm:pt modelId="{56CEEF73-AC55-4DBF-88ED-644EE723901C}">
      <dgm:prSet custT="1"/>
      <dgm:spPr/>
      <dgm:t>
        <a:bodyPr/>
        <a:lstStyle/>
        <a:p>
          <a:pPr rtl="0"/>
          <a:r>
            <a:rPr lang="en-US" sz="1800" b="1" i="0" dirty="0" smtClean="0">
              <a:solidFill>
                <a:schemeClr val="tx1"/>
              </a:solidFill>
            </a:rPr>
            <a:t>Conclusion</a:t>
          </a:r>
          <a:r>
            <a:rPr lang="en-US" sz="1800" b="0" i="0" dirty="0" smtClean="0">
              <a:solidFill>
                <a:schemeClr val="tx1"/>
              </a:solidFill>
            </a:rPr>
            <a:t> </a:t>
          </a:r>
          <a:endParaRPr lang="en-US" sz="1800" dirty="0">
            <a:solidFill>
              <a:schemeClr val="tx1"/>
            </a:solidFill>
          </a:endParaRPr>
        </a:p>
      </dgm:t>
    </dgm:pt>
    <dgm:pt modelId="{8B99F4EF-1A6C-4BE8-9F9F-4BD29A191F62}" type="parTrans" cxnId="{25C062DF-B20C-4ED6-B61D-88F167E60170}">
      <dgm:prSet/>
      <dgm:spPr/>
      <dgm:t>
        <a:bodyPr/>
        <a:lstStyle/>
        <a:p>
          <a:endParaRPr lang="en-US"/>
        </a:p>
      </dgm:t>
    </dgm:pt>
    <dgm:pt modelId="{392A4C0F-B4D3-41B7-A310-6BFA084C81D6}" type="sibTrans" cxnId="{25C062DF-B20C-4ED6-B61D-88F167E60170}">
      <dgm:prSet/>
      <dgm:spPr/>
      <dgm:t>
        <a:bodyPr/>
        <a:lstStyle/>
        <a:p>
          <a:endParaRPr lang="en-US"/>
        </a:p>
      </dgm:t>
    </dgm:pt>
    <dgm:pt modelId="{5EBD13DE-F508-4DE5-A590-232AEB44DDB9}" type="pres">
      <dgm:prSet presAssocID="{A30D8F98-C03F-46F9-8056-4C40E7B9F131}" presName="Name0" presStyleCnt="0">
        <dgm:presLayoutVars>
          <dgm:chMax val="1"/>
          <dgm:chPref val="1"/>
        </dgm:presLayoutVars>
      </dgm:prSet>
      <dgm:spPr/>
      <dgm:t>
        <a:bodyPr/>
        <a:lstStyle/>
        <a:p>
          <a:endParaRPr lang="en-US"/>
        </a:p>
      </dgm:t>
    </dgm:pt>
    <dgm:pt modelId="{AA800F4E-154B-4AF1-A5FA-210D77138106}" type="pres">
      <dgm:prSet presAssocID="{56CEEF73-AC55-4DBF-88ED-644EE723901C}" presName="Parent" presStyleLbl="node0" presStyleIdx="0" presStyleCnt="1" custScaleX="197435" custScaleY="116822" custLinFactX="-80713" custLinFactNeighborX="-100000" custLinFactNeighborY="4553">
        <dgm:presLayoutVars>
          <dgm:chMax val="5"/>
          <dgm:chPref val="5"/>
        </dgm:presLayoutVars>
      </dgm:prSet>
      <dgm:spPr/>
      <dgm:t>
        <a:bodyPr/>
        <a:lstStyle/>
        <a:p>
          <a:endParaRPr lang="en-US"/>
        </a:p>
      </dgm:t>
    </dgm:pt>
    <dgm:pt modelId="{93697A21-A540-4746-B3FA-D85021E047A6}" type="pres">
      <dgm:prSet presAssocID="{56CEEF73-AC55-4DBF-88ED-644EE723901C}" presName="Accent1" presStyleLbl="node1" presStyleIdx="0" presStyleCnt="6" custLinFactX="-123017" custLinFactY="281771" custLinFactNeighborX="-200000" custLinFactNeighborY="300000"/>
      <dgm:spPr>
        <a:blipFill rotWithShape="0">
          <a:blip xmlns:r="http://schemas.openxmlformats.org/officeDocument/2006/relationships" r:embed="rId1"/>
          <a:stretch>
            <a:fillRect/>
          </a:stretch>
        </a:blipFill>
      </dgm:spPr>
      <dgm:t>
        <a:bodyPr/>
        <a:lstStyle/>
        <a:p>
          <a:endParaRPr lang="en-US"/>
        </a:p>
      </dgm:t>
    </dgm:pt>
    <dgm:pt modelId="{43832A80-8FCB-4DBE-8CDE-477915497423}" type="pres">
      <dgm:prSet presAssocID="{56CEEF73-AC55-4DBF-88ED-644EE723901C}" presName="Accent2" presStyleLbl="node1" presStyleIdx="1" presStyleCnt="6" custScaleX="255483" custScaleY="184799" custLinFactY="-300000" custLinFactNeighborX="-19705" custLinFactNeighborY="-391625"/>
      <dgm:spPr/>
      <dgm:t>
        <a:bodyPr/>
        <a:lstStyle/>
        <a:p>
          <a:endParaRPr lang="en-US"/>
        </a:p>
      </dgm:t>
    </dgm:pt>
    <dgm:pt modelId="{B5F31FDF-A3CC-4DE9-8F68-4A31AF5CF061}" type="pres">
      <dgm:prSet presAssocID="{56CEEF73-AC55-4DBF-88ED-644EE723901C}" presName="Accent3" presStyleLbl="node1" presStyleIdx="2" presStyleCnt="6" custScaleX="272501" custScaleY="288058" custLinFactX="-581854" custLinFactY="302341" custLinFactNeighborX="-600000" custLinFactNeighborY="400000"/>
      <dgm:spPr>
        <a:blipFill rotWithShape="0">
          <a:blip xmlns:r="http://schemas.openxmlformats.org/officeDocument/2006/relationships" r:embed="rId2"/>
          <a:stretch>
            <a:fillRect/>
          </a:stretch>
        </a:blipFill>
      </dgm:spPr>
      <dgm:t>
        <a:bodyPr/>
        <a:lstStyle/>
        <a:p>
          <a:endParaRPr lang="en-US"/>
        </a:p>
      </dgm:t>
    </dgm:pt>
    <dgm:pt modelId="{05CEFC56-7FC5-487B-894C-3B13A48E93AA}" type="pres">
      <dgm:prSet presAssocID="{56CEEF73-AC55-4DBF-88ED-644EE723901C}" presName="Accent4" presStyleLbl="node1" presStyleIdx="3" presStyleCnt="6" custScaleX="284529" custScaleY="227414" custLinFactX="-1080359" custLinFactY="-400000" custLinFactNeighborX="-1100000" custLinFactNeighborY="-408013"/>
      <dgm:spPr/>
    </dgm:pt>
    <dgm:pt modelId="{7881ADD3-C7EC-4FA4-9FEA-EF254A73476A}" type="pres">
      <dgm:prSet presAssocID="{56CEEF73-AC55-4DBF-88ED-644EE723901C}" presName="Accent5" presStyleLbl="node1" presStyleIdx="4" presStyleCnt="6" custScaleX="355045" custScaleY="250139" custLinFactX="-97805" custLinFactNeighborX="-100000" custLinFactNeighborY="-11321"/>
      <dgm:spPr/>
    </dgm:pt>
    <dgm:pt modelId="{3797A0E6-F4D6-457D-8326-C4340609AB86}" type="pres">
      <dgm:prSet presAssocID="{56CEEF73-AC55-4DBF-88ED-644EE723901C}" presName="Accent6" presStyleLbl="node1" presStyleIdx="5" presStyleCnt="6" custScaleX="454874" custScaleY="337445" custLinFactX="100000" custLinFactY="33087" custLinFactNeighborX="126101" custLinFactNeighborY="100000"/>
      <dgm:spPr/>
    </dgm:pt>
  </dgm:ptLst>
  <dgm:cxnLst>
    <dgm:cxn modelId="{25C062DF-B20C-4ED6-B61D-88F167E60170}" srcId="{A30D8F98-C03F-46F9-8056-4C40E7B9F131}" destId="{56CEEF73-AC55-4DBF-88ED-644EE723901C}" srcOrd="0" destOrd="0" parTransId="{8B99F4EF-1A6C-4BE8-9F9F-4BD29A191F62}" sibTransId="{392A4C0F-B4D3-41B7-A310-6BFA084C81D6}"/>
    <dgm:cxn modelId="{606AF70F-CFFB-4161-A013-5B1B54F7301F}" type="presOf" srcId="{56CEEF73-AC55-4DBF-88ED-644EE723901C}" destId="{AA800F4E-154B-4AF1-A5FA-210D77138106}" srcOrd="0" destOrd="0" presId="urn:microsoft.com/office/officeart/2009/3/layout/CircleRelationship"/>
    <dgm:cxn modelId="{2AAF419C-0DC8-4274-A9B2-9C9F8135281F}" type="presOf" srcId="{A30D8F98-C03F-46F9-8056-4C40E7B9F131}" destId="{5EBD13DE-F508-4DE5-A590-232AEB44DDB9}" srcOrd="0" destOrd="0" presId="urn:microsoft.com/office/officeart/2009/3/layout/CircleRelationship"/>
    <dgm:cxn modelId="{CD072558-7999-454A-8D2E-D400258772A5}" type="presParOf" srcId="{5EBD13DE-F508-4DE5-A590-232AEB44DDB9}" destId="{AA800F4E-154B-4AF1-A5FA-210D77138106}" srcOrd="0" destOrd="0" presId="urn:microsoft.com/office/officeart/2009/3/layout/CircleRelationship"/>
    <dgm:cxn modelId="{B3F673B5-64DE-43C4-BA2F-87209D25D93D}" type="presParOf" srcId="{5EBD13DE-F508-4DE5-A590-232AEB44DDB9}" destId="{93697A21-A540-4746-B3FA-D85021E047A6}" srcOrd="1" destOrd="0" presId="urn:microsoft.com/office/officeart/2009/3/layout/CircleRelationship"/>
    <dgm:cxn modelId="{FFE1DC62-91E1-4847-B450-F042D5C0EAC1}" type="presParOf" srcId="{5EBD13DE-F508-4DE5-A590-232AEB44DDB9}" destId="{43832A80-8FCB-4DBE-8CDE-477915497423}" srcOrd="2" destOrd="0" presId="urn:microsoft.com/office/officeart/2009/3/layout/CircleRelationship"/>
    <dgm:cxn modelId="{F9B2D761-34DE-4D1C-9EB8-7AA4A2A383CD}" type="presParOf" srcId="{5EBD13DE-F508-4DE5-A590-232AEB44DDB9}" destId="{B5F31FDF-A3CC-4DE9-8F68-4A31AF5CF061}" srcOrd="3" destOrd="0" presId="urn:microsoft.com/office/officeart/2009/3/layout/CircleRelationship"/>
    <dgm:cxn modelId="{A7B898E2-5192-416A-AEE1-1ED30D12003E}" type="presParOf" srcId="{5EBD13DE-F508-4DE5-A590-232AEB44DDB9}" destId="{05CEFC56-7FC5-487B-894C-3B13A48E93AA}" srcOrd="4" destOrd="0" presId="urn:microsoft.com/office/officeart/2009/3/layout/CircleRelationship"/>
    <dgm:cxn modelId="{3836CA18-5F74-47B9-BD29-D9F00005C851}" type="presParOf" srcId="{5EBD13DE-F508-4DE5-A590-232AEB44DDB9}" destId="{7881ADD3-C7EC-4FA4-9FEA-EF254A73476A}" srcOrd="5" destOrd="0" presId="urn:microsoft.com/office/officeart/2009/3/layout/CircleRelationship"/>
    <dgm:cxn modelId="{F9A061BE-0069-4CE1-AE29-B0D2DED3D2B1}" type="presParOf" srcId="{5EBD13DE-F508-4DE5-A590-232AEB44DDB9}" destId="{3797A0E6-F4D6-457D-8326-C4340609AB86}" srcOrd="6"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43C157B-91F8-4850-A696-65C00FEAC6EB}" type="doc">
      <dgm:prSet loTypeId="urn:microsoft.com/office/officeart/2005/8/layout/pyramid1" loCatId="pyramid" qsTypeId="urn:microsoft.com/office/officeart/2005/8/quickstyle/3d7" qsCatId="3D" csTypeId="urn:microsoft.com/office/officeart/2005/8/colors/accent5_2" csCatId="accent5"/>
      <dgm:spPr/>
      <dgm:t>
        <a:bodyPr/>
        <a:lstStyle/>
        <a:p>
          <a:endParaRPr lang="en-US"/>
        </a:p>
      </dgm:t>
    </dgm:pt>
    <dgm:pt modelId="{039524D8-299E-4C5C-BED9-BF48BC926E22}">
      <dgm:prSet custT="1"/>
      <dgm:spPr/>
      <dgm:t>
        <a:bodyPr/>
        <a:lstStyle/>
        <a:p>
          <a:pPr rtl="0"/>
          <a:r>
            <a:rPr lang="en-US" sz="2400" b="1" i="0" dirty="0" smtClean="0">
              <a:effectLst>
                <a:outerShdw blurRad="38100" dist="38100" dir="2700000" algn="tl">
                  <a:srgbClr val="000000">
                    <a:alpha val="43137"/>
                  </a:srgbClr>
                </a:outerShdw>
              </a:effectLst>
            </a:rPr>
            <a:t>Recommendation</a:t>
          </a:r>
          <a:endParaRPr lang="en-US" sz="2400" b="1" dirty="0">
            <a:effectLst>
              <a:outerShdw blurRad="38100" dist="38100" dir="2700000" algn="tl">
                <a:srgbClr val="000000">
                  <a:alpha val="43137"/>
                </a:srgbClr>
              </a:outerShdw>
            </a:effectLst>
          </a:endParaRPr>
        </a:p>
      </dgm:t>
    </dgm:pt>
    <dgm:pt modelId="{D9588E24-3E83-4FB4-9415-22C5B72A9A4B}" type="parTrans" cxnId="{A8D8F0F1-C269-48E7-9EC7-F1F680B30784}">
      <dgm:prSet/>
      <dgm:spPr/>
      <dgm:t>
        <a:bodyPr/>
        <a:lstStyle/>
        <a:p>
          <a:endParaRPr lang="en-US"/>
        </a:p>
      </dgm:t>
    </dgm:pt>
    <dgm:pt modelId="{5E8CFE31-09CD-4E05-93FC-35ADE57BBD80}" type="sibTrans" cxnId="{A8D8F0F1-C269-48E7-9EC7-F1F680B30784}">
      <dgm:prSet/>
      <dgm:spPr/>
      <dgm:t>
        <a:bodyPr/>
        <a:lstStyle/>
        <a:p>
          <a:endParaRPr lang="en-US"/>
        </a:p>
      </dgm:t>
    </dgm:pt>
    <dgm:pt modelId="{6BBBE918-5936-49BE-BDD1-346B5CF476B1}" type="pres">
      <dgm:prSet presAssocID="{743C157B-91F8-4850-A696-65C00FEAC6EB}" presName="Name0" presStyleCnt="0">
        <dgm:presLayoutVars>
          <dgm:dir/>
          <dgm:animLvl val="lvl"/>
          <dgm:resizeHandles val="exact"/>
        </dgm:presLayoutVars>
      </dgm:prSet>
      <dgm:spPr/>
      <dgm:t>
        <a:bodyPr/>
        <a:lstStyle/>
        <a:p>
          <a:endParaRPr lang="en-US"/>
        </a:p>
      </dgm:t>
    </dgm:pt>
    <dgm:pt modelId="{D136B63E-DF3D-4FCF-99A3-D1D2B64BF54A}" type="pres">
      <dgm:prSet presAssocID="{039524D8-299E-4C5C-BED9-BF48BC926E22}" presName="Name8" presStyleCnt="0"/>
      <dgm:spPr/>
    </dgm:pt>
    <dgm:pt modelId="{E7421A91-6E47-4E7F-8535-B979D630A499}" type="pres">
      <dgm:prSet presAssocID="{039524D8-299E-4C5C-BED9-BF48BC926E22}" presName="level" presStyleLbl="node1" presStyleIdx="0" presStyleCnt="1" custLinFactNeighborX="-2762" custLinFactNeighborY="3424">
        <dgm:presLayoutVars>
          <dgm:chMax val="1"/>
          <dgm:bulletEnabled val="1"/>
        </dgm:presLayoutVars>
      </dgm:prSet>
      <dgm:spPr/>
      <dgm:t>
        <a:bodyPr/>
        <a:lstStyle/>
        <a:p>
          <a:endParaRPr lang="en-US"/>
        </a:p>
      </dgm:t>
    </dgm:pt>
    <dgm:pt modelId="{C4F379FD-1B42-4A66-9F72-5CF33F95A5A4}" type="pres">
      <dgm:prSet presAssocID="{039524D8-299E-4C5C-BED9-BF48BC926E22}" presName="levelTx" presStyleLbl="revTx" presStyleIdx="0" presStyleCnt="0">
        <dgm:presLayoutVars>
          <dgm:chMax val="1"/>
          <dgm:bulletEnabled val="1"/>
        </dgm:presLayoutVars>
      </dgm:prSet>
      <dgm:spPr/>
      <dgm:t>
        <a:bodyPr/>
        <a:lstStyle/>
        <a:p>
          <a:endParaRPr lang="en-US"/>
        </a:p>
      </dgm:t>
    </dgm:pt>
  </dgm:ptLst>
  <dgm:cxnLst>
    <dgm:cxn modelId="{75812C6B-6644-475A-A462-7A525C2590BC}" type="presOf" srcId="{039524D8-299E-4C5C-BED9-BF48BC926E22}" destId="{E7421A91-6E47-4E7F-8535-B979D630A499}" srcOrd="0" destOrd="0" presId="urn:microsoft.com/office/officeart/2005/8/layout/pyramid1"/>
    <dgm:cxn modelId="{A8D8F0F1-C269-48E7-9EC7-F1F680B30784}" srcId="{743C157B-91F8-4850-A696-65C00FEAC6EB}" destId="{039524D8-299E-4C5C-BED9-BF48BC926E22}" srcOrd="0" destOrd="0" parTransId="{D9588E24-3E83-4FB4-9415-22C5B72A9A4B}" sibTransId="{5E8CFE31-09CD-4E05-93FC-35ADE57BBD80}"/>
    <dgm:cxn modelId="{72AE79BA-17E5-41D0-AFDC-F2CC2D375C6C}" type="presOf" srcId="{743C157B-91F8-4850-A696-65C00FEAC6EB}" destId="{6BBBE918-5936-49BE-BDD1-346B5CF476B1}" srcOrd="0" destOrd="0" presId="urn:microsoft.com/office/officeart/2005/8/layout/pyramid1"/>
    <dgm:cxn modelId="{1362B512-846F-42EA-ABDD-F589538E5C06}" type="presOf" srcId="{039524D8-299E-4C5C-BED9-BF48BC926E22}" destId="{C4F379FD-1B42-4A66-9F72-5CF33F95A5A4}" srcOrd="1" destOrd="0" presId="urn:microsoft.com/office/officeart/2005/8/layout/pyramid1"/>
    <dgm:cxn modelId="{4CF98CE3-DB20-45D0-8E16-8AA7D85ECC00}" type="presParOf" srcId="{6BBBE918-5936-49BE-BDD1-346B5CF476B1}" destId="{D136B63E-DF3D-4FCF-99A3-D1D2B64BF54A}" srcOrd="0" destOrd="0" presId="urn:microsoft.com/office/officeart/2005/8/layout/pyramid1"/>
    <dgm:cxn modelId="{F49E69C2-6D4F-4C29-B358-CE19855AC9EC}" type="presParOf" srcId="{D136B63E-DF3D-4FCF-99A3-D1D2B64BF54A}" destId="{E7421A91-6E47-4E7F-8535-B979D630A499}" srcOrd="0" destOrd="0" presId="urn:microsoft.com/office/officeart/2005/8/layout/pyramid1"/>
    <dgm:cxn modelId="{79A83CB2-E771-4123-900E-C7EAB7C47762}" type="presParOf" srcId="{D136B63E-DF3D-4FCF-99A3-D1D2B64BF54A}" destId="{C4F379FD-1B42-4A66-9F72-5CF33F95A5A4}"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E35F14-F161-44BB-8BC5-0CA64CBA0E41}">
      <dsp:nvSpPr>
        <dsp:cNvPr id="0" name=""/>
        <dsp:cNvSpPr/>
      </dsp:nvSpPr>
      <dsp:spPr>
        <a:xfrm>
          <a:off x="0" y="0"/>
          <a:ext cx="2117982" cy="1315419"/>
        </a:xfrm>
        <a:prstGeom prst="triangle">
          <a:avLst/>
        </a:prstGeom>
        <a:gradFill rotWithShape="1">
          <a:gsLst>
            <a:gs pos="0">
              <a:schemeClr val="accent3">
                <a:tint val="100000"/>
                <a:shade val="100000"/>
                <a:satMod val="130000"/>
              </a:schemeClr>
            </a:gs>
            <a:gs pos="100000">
              <a:schemeClr val="accent3">
                <a:tint val="50000"/>
                <a:shade val="100000"/>
                <a:satMod val="350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a:sp3d extrusionH="50600"/>
      </dsp:spPr>
      <dsp:style>
        <a:lnRef idx="1">
          <a:schemeClr val="accent3"/>
        </a:lnRef>
        <a:fillRef idx="3">
          <a:schemeClr val="accent3"/>
        </a:fillRef>
        <a:effectRef idx="2">
          <a:schemeClr val="accent3"/>
        </a:effectRef>
        <a:fontRef idx="minor">
          <a:schemeClr val="lt1"/>
        </a:fontRef>
      </dsp:style>
    </dsp:sp>
    <dsp:sp modelId="{EBA14102-3F3F-4854-B0EE-13199AA15E3E}">
      <dsp:nvSpPr>
        <dsp:cNvPr id="0" name=""/>
        <dsp:cNvSpPr/>
      </dsp:nvSpPr>
      <dsp:spPr>
        <a:xfrm>
          <a:off x="906717" y="203529"/>
          <a:ext cx="2225554" cy="935180"/>
        </a:xfrm>
        <a:prstGeom prst="roundRect">
          <a:avLst/>
        </a:prstGeom>
        <a:solidFill>
          <a:schemeClr val="lt1">
            <a:alpha val="90000"/>
            <a:hueOff val="0"/>
            <a:satOff val="0"/>
            <a:lumOff val="0"/>
            <a:alphaOff val="0"/>
          </a:schemeClr>
        </a:solidFill>
        <a:ln w="9525" cap="flat" cmpd="sng" algn="ctr">
          <a:solidFill>
            <a:schemeClr val="accent5">
              <a:shade val="80000"/>
              <a:hueOff val="0"/>
              <a:satOff val="0"/>
              <a:lumOff val="0"/>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i="0" kern="1200" dirty="0" smtClean="0">
              <a:solidFill>
                <a:schemeClr val="accent2">
                  <a:lumMod val="50000"/>
                </a:schemeClr>
              </a:solidFill>
              <a:latin typeface="Algerian" panose="04020705040A02060702" pitchFamily="82" charset="0"/>
            </a:rPr>
            <a:t>INTRODUCTION</a:t>
          </a:r>
          <a:endParaRPr lang="en-US" sz="1800" kern="1200" dirty="0">
            <a:solidFill>
              <a:schemeClr val="accent2">
                <a:lumMod val="50000"/>
              </a:schemeClr>
            </a:solidFill>
            <a:latin typeface="Algerian" panose="04020705040A02060702" pitchFamily="82" charset="0"/>
          </a:endParaRPr>
        </a:p>
      </dsp:txBody>
      <dsp:txXfrm>
        <a:off x="952369" y="249181"/>
        <a:ext cx="2134250" cy="8438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182E1-E2B0-403A-AC24-C82AAB300828}">
      <dsp:nvSpPr>
        <dsp:cNvPr id="0" name=""/>
        <dsp:cNvSpPr/>
      </dsp:nvSpPr>
      <dsp:spPr>
        <a:xfrm>
          <a:off x="1281020" y="0"/>
          <a:ext cx="2393390" cy="957356"/>
        </a:xfrm>
        <a:prstGeom prst="chevron">
          <a:avLst/>
        </a:prstGeom>
        <a:solidFill>
          <a:schemeClr val="accent5">
            <a:shade val="80000"/>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n-US" sz="1500" b="1" i="1" kern="1200" dirty="0" smtClean="0"/>
            <a:t>Factors affecting skid resistance</a:t>
          </a:r>
          <a:endParaRPr lang="en-US" sz="1500" kern="1200" dirty="0"/>
        </a:p>
      </dsp:txBody>
      <dsp:txXfrm>
        <a:off x="1759698" y="0"/>
        <a:ext cx="1436034" cy="9573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182E1-E2B0-403A-AC24-C82AAB300828}">
      <dsp:nvSpPr>
        <dsp:cNvPr id="0" name=""/>
        <dsp:cNvSpPr/>
      </dsp:nvSpPr>
      <dsp:spPr>
        <a:xfrm>
          <a:off x="1704350" y="0"/>
          <a:ext cx="2392491" cy="956996"/>
        </a:xfrm>
        <a:prstGeom prst="chevron">
          <a:avLst/>
        </a:prstGeom>
        <a:solidFill>
          <a:schemeClr val="accent5">
            <a:shade val="80000"/>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n-US" sz="1500" b="1" i="1" kern="1200" dirty="0" smtClean="0"/>
            <a:t>Factors affecting skid resistance</a:t>
          </a:r>
          <a:endParaRPr lang="en-US" sz="1500" kern="1200" dirty="0"/>
        </a:p>
      </dsp:txBody>
      <dsp:txXfrm>
        <a:off x="2182848" y="0"/>
        <a:ext cx="1435495" cy="9569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D7D01-A0BF-4354-BFA8-0CF0759DEAB3}">
      <dsp:nvSpPr>
        <dsp:cNvPr id="0" name=""/>
        <dsp:cNvSpPr/>
      </dsp:nvSpPr>
      <dsp:spPr>
        <a:xfrm rot="16200000">
          <a:off x="3606055" y="-3606055"/>
          <a:ext cx="641034" cy="7853144"/>
        </a:xfrm>
        <a:prstGeom prst="flowChartManualOperation">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7800" tIns="0" rIns="180578" bIns="0" numCol="1" spcCol="1270" anchor="ctr" anchorCtr="0">
          <a:noAutofit/>
        </a:bodyPr>
        <a:lstStyle/>
        <a:p>
          <a:pPr lvl="0" algn="ctr" defTabSz="1244600" rtl="0">
            <a:lnSpc>
              <a:spcPct val="90000"/>
            </a:lnSpc>
            <a:spcBef>
              <a:spcPct val="0"/>
            </a:spcBef>
            <a:spcAft>
              <a:spcPct val="35000"/>
            </a:spcAft>
          </a:pPr>
          <a:r>
            <a:rPr lang="en-US" sz="2800" b="1" i="0" kern="1200" dirty="0" smtClean="0"/>
            <a:t>Classification for selected streets in Nablus</a:t>
          </a:r>
          <a:endParaRPr lang="en-US" sz="2800" kern="1200" dirty="0"/>
        </a:p>
      </dsp:txBody>
      <dsp:txXfrm rot="5400000">
        <a:off x="0" y="128207"/>
        <a:ext cx="7853144" cy="3846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4FE51-2C89-4D4A-80E2-7AD5DEAE6DCD}">
      <dsp:nvSpPr>
        <dsp:cNvPr id="0" name=""/>
        <dsp:cNvSpPr/>
      </dsp:nvSpPr>
      <dsp:spPr>
        <a:xfrm>
          <a:off x="2598611" y="209"/>
          <a:ext cx="2238445" cy="1355820"/>
        </a:xfrm>
        <a:prstGeom prst="ellipse">
          <a:avLst/>
        </a:prstGeom>
        <a:solidFill>
          <a:schemeClr val="accent5">
            <a:shade val="80000"/>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n-US" sz="1700" b="1" kern="1200" dirty="0" smtClean="0"/>
            <a:t>Field measurements</a:t>
          </a:r>
          <a:endParaRPr lang="en-US" sz="1700" kern="1200" dirty="0"/>
        </a:p>
      </dsp:txBody>
      <dsp:txXfrm>
        <a:off x="2926424" y="198764"/>
        <a:ext cx="1582819" cy="95871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8BA089-DEF8-4483-A7C5-F935EC439E8A}">
      <dsp:nvSpPr>
        <dsp:cNvPr id="0" name=""/>
        <dsp:cNvSpPr/>
      </dsp:nvSpPr>
      <dsp:spPr>
        <a:xfrm>
          <a:off x="579262" y="0"/>
          <a:ext cx="6564975" cy="620285"/>
        </a:xfrm>
        <a:prstGeom prst="rightArrow">
          <a:avLst/>
        </a:prstGeom>
        <a:solidFill>
          <a:schemeClr val="accent5">
            <a:tint val="40000"/>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BE73D387-D4CB-4F57-93F7-CB578B901F99}">
      <dsp:nvSpPr>
        <dsp:cNvPr id="0" name=""/>
        <dsp:cNvSpPr/>
      </dsp:nvSpPr>
      <dsp:spPr>
        <a:xfrm>
          <a:off x="2703224" y="153824"/>
          <a:ext cx="2317050" cy="312636"/>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smtClean="0"/>
            <a:t>Results</a:t>
          </a:r>
          <a:endParaRPr lang="en-US" sz="2000" b="1" kern="1200" dirty="0"/>
        </a:p>
      </dsp:txBody>
      <dsp:txXfrm>
        <a:off x="2718486" y="169086"/>
        <a:ext cx="2286526" cy="2821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800F4E-154B-4AF1-A5FA-210D77138106}">
      <dsp:nvSpPr>
        <dsp:cNvPr id="0" name=""/>
        <dsp:cNvSpPr/>
      </dsp:nvSpPr>
      <dsp:spPr>
        <a:xfrm>
          <a:off x="0" y="-10064"/>
          <a:ext cx="2166712" cy="1282142"/>
        </a:xfrm>
        <a:prstGeom prst="ellipse">
          <a:avLst/>
        </a:prstGeom>
        <a:gradFill rotWithShape="0">
          <a:gsLst>
            <a:gs pos="0">
              <a:schemeClr val="accent5">
                <a:shade val="80000"/>
                <a:hueOff val="0"/>
                <a:satOff val="0"/>
                <a:lumOff val="0"/>
                <a:alphaOff val="0"/>
                <a:tint val="100000"/>
                <a:shade val="100000"/>
                <a:satMod val="130000"/>
              </a:schemeClr>
            </a:gs>
            <a:gs pos="100000">
              <a:schemeClr val="accent5">
                <a:shade val="8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i="0" kern="1200" dirty="0" smtClean="0">
              <a:solidFill>
                <a:schemeClr val="tx1"/>
              </a:solidFill>
            </a:rPr>
            <a:t>Conclusion</a:t>
          </a:r>
          <a:r>
            <a:rPr lang="en-US" sz="1800" b="0" i="0" kern="1200" dirty="0" smtClean="0">
              <a:solidFill>
                <a:schemeClr val="tx1"/>
              </a:solidFill>
            </a:rPr>
            <a:t> </a:t>
          </a:r>
          <a:endParaRPr lang="en-US" sz="1800" kern="1200" dirty="0">
            <a:solidFill>
              <a:schemeClr val="tx1"/>
            </a:solidFill>
          </a:endParaRPr>
        </a:p>
      </dsp:txBody>
      <dsp:txXfrm>
        <a:off x="317308" y="177701"/>
        <a:ext cx="1532096" cy="906612"/>
      </dsp:txXfrm>
    </dsp:sp>
    <dsp:sp modelId="{93697A21-A540-4746-B3FA-D85021E047A6}">
      <dsp:nvSpPr>
        <dsp:cNvPr id="0" name=""/>
        <dsp:cNvSpPr/>
      </dsp:nvSpPr>
      <dsp:spPr>
        <a:xfrm>
          <a:off x="2028653" y="692385"/>
          <a:ext cx="122132" cy="122060"/>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3832A80-8FCB-4DBE-8CDE-477915497423}">
      <dsp:nvSpPr>
        <dsp:cNvPr id="0" name=""/>
        <dsp:cNvSpPr/>
      </dsp:nvSpPr>
      <dsp:spPr>
        <a:xfrm>
          <a:off x="2047966" y="398872"/>
          <a:ext cx="225994" cy="163488"/>
        </a:xfrm>
        <a:prstGeom prst="ellipse">
          <a:avLst/>
        </a:prstGeom>
        <a:gradFill rotWithShape="0">
          <a:gsLst>
            <a:gs pos="0">
              <a:schemeClr val="accent5">
                <a:shade val="80000"/>
                <a:hueOff val="-83030"/>
                <a:satOff val="3463"/>
                <a:lumOff val="5671"/>
                <a:alphaOff val="0"/>
                <a:tint val="100000"/>
                <a:shade val="100000"/>
                <a:satMod val="130000"/>
              </a:schemeClr>
            </a:gs>
            <a:gs pos="100000">
              <a:schemeClr val="accent5">
                <a:shade val="80000"/>
                <a:hueOff val="-83030"/>
                <a:satOff val="3463"/>
                <a:lumOff val="5671"/>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5F31FDF-A3CC-4DE9-8F68-4A31AF5CF061}">
      <dsp:nvSpPr>
        <dsp:cNvPr id="0" name=""/>
        <dsp:cNvSpPr/>
      </dsp:nvSpPr>
      <dsp:spPr>
        <a:xfrm>
          <a:off x="1843227" y="1015857"/>
          <a:ext cx="241048" cy="254839"/>
        </a:xfrm>
        <a:prstGeom prst="ellipse">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5CEFC56-7FC5-487B-894C-3B13A48E93AA}">
      <dsp:nvSpPr>
        <dsp:cNvPr id="0" name=""/>
        <dsp:cNvSpPr/>
      </dsp:nvSpPr>
      <dsp:spPr>
        <a:xfrm>
          <a:off x="0" y="78335"/>
          <a:ext cx="347501" cy="277582"/>
        </a:xfrm>
        <a:prstGeom prst="ellipse">
          <a:avLst/>
        </a:prstGeom>
        <a:gradFill rotWithShape="0">
          <a:gsLst>
            <a:gs pos="0">
              <a:schemeClr val="accent5">
                <a:shade val="80000"/>
                <a:hueOff val="-249091"/>
                <a:satOff val="10390"/>
                <a:lumOff val="17012"/>
                <a:alphaOff val="0"/>
                <a:tint val="100000"/>
                <a:shade val="100000"/>
                <a:satMod val="130000"/>
              </a:schemeClr>
            </a:gs>
            <a:gs pos="100000">
              <a:schemeClr val="accent5">
                <a:shade val="80000"/>
                <a:hueOff val="-249091"/>
                <a:satOff val="10390"/>
                <a:lumOff val="17012"/>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881ADD3-C7EC-4FA4-9FEA-EF254A73476A}">
      <dsp:nvSpPr>
        <dsp:cNvPr id="0" name=""/>
        <dsp:cNvSpPr/>
      </dsp:nvSpPr>
      <dsp:spPr>
        <a:xfrm>
          <a:off x="1871391" y="79320"/>
          <a:ext cx="314065" cy="221293"/>
        </a:xfrm>
        <a:prstGeom prst="ellipse">
          <a:avLst/>
        </a:prstGeom>
        <a:gradFill rotWithShape="0">
          <a:gsLst>
            <a:gs pos="0">
              <a:schemeClr val="accent5">
                <a:shade val="80000"/>
                <a:hueOff val="-332121"/>
                <a:satOff val="13854"/>
                <a:lumOff val="22683"/>
                <a:alphaOff val="0"/>
                <a:tint val="100000"/>
                <a:shade val="100000"/>
                <a:satMod val="130000"/>
              </a:schemeClr>
            </a:gs>
            <a:gs pos="100000">
              <a:schemeClr val="accent5">
                <a:shade val="80000"/>
                <a:hueOff val="-332121"/>
                <a:satOff val="13854"/>
                <a:lumOff val="22683"/>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797A0E6-F4D6-457D-8326-C4340609AB86}">
      <dsp:nvSpPr>
        <dsp:cNvPr id="0" name=""/>
        <dsp:cNvSpPr/>
      </dsp:nvSpPr>
      <dsp:spPr>
        <a:xfrm>
          <a:off x="1923649" y="674519"/>
          <a:ext cx="402371" cy="298531"/>
        </a:xfrm>
        <a:prstGeom prst="ellipse">
          <a:avLst/>
        </a:prstGeom>
        <a:gradFill rotWithShape="0">
          <a:gsLst>
            <a:gs pos="0">
              <a:schemeClr val="accent5">
                <a:shade val="80000"/>
                <a:hueOff val="-415151"/>
                <a:satOff val="17317"/>
                <a:lumOff val="28354"/>
                <a:alphaOff val="0"/>
                <a:tint val="100000"/>
                <a:shade val="100000"/>
                <a:satMod val="130000"/>
              </a:schemeClr>
            </a:gs>
            <a:gs pos="100000">
              <a:schemeClr val="accent5">
                <a:shade val="80000"/>
                <a:hueOff val="-415151"/>
                <a:satOff val="17317"/>
                <a:lumOff val="28354"/>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21A91-6E47-4E7F-8535-B979D630A499}">
      <dsp:nvSpPr>
        <dsp:cNvPr id="0" name=""/>
        <dsp:cNvSpPr/>
      </dsp:nvSpPr>
      <dsp:spPr>
        <a:xfrm>
          <a:off x="0" y="0"/>
          <a:ext cx="7723500" cy="580591"/>
        </a:xfrm>
        <a:prstGeom prst="trapezoid">
          <a:avLst>
            <a:gd name="adj" fmla="val 665141"/>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n-US" sz="2400" b="1" i="0" kern="1200" dirty="0" smtClean="0">
              <a:effectLst>
                <a:outerShdw blurRad="38100" dist="38100" dir="2700000" algn="tl">
                  <a:srgbClr val="000000">
                    <a:alpha val="43137"/>
                  </a:srgbClr>
                </a:outerShdw>
              </a:effectLst>
            </a:rPr>
            <a:t>Recommendation</a:t>
          </a:r>
          <a:endParaRPr lang="en-US" sz="2400" b="1" kern="1200" dirty="0">
            <a:effectLst>
              <a:outerShdw blurRad="38100" dist="38100" dir="2700000" algn="tl">
                <a:srgbClr val="000000">
                  <a:alpha val="43137"/>
                </a:srgbClr>
              </a:outerShdw>
            </a:effectLst>
          </a:endParaRPr>
        </a:p>
      </dsp:txBody>
      <dsp:txXfrm>
        <a:off x="0" y="0"/>
        <a:ext cx="7723500" cy="580591"/>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Google Shape;3;n"/>
          <p:cNvSpPr>
            <a:spLocks noGrp="1" noRot="1" noChangeAspect="1"/>
          </p:cNvSpPr>
          <p:nvPr>
            <p:ph type="sldImg" idx="2"/>
          </p:nvPr>
        </p:nvSpPr>
        <p:spPr bwMode="auto">
          <a:xfrm>
            <a:off x="381000" y="685800"/>
            <a:ext cx="6096000" cy="34290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Lst>
            <a:ahLst/>
            <a:cxnLst>
              <a:cxn ang="0">
                <a:pos x="T0" y="T1"/>
              </a:cxn>
              <a:cxn ang="0">
                <a:pos x="T2" y="T3"/>
              </a:cxn>
              <a:cxn ang="0">
                <a:pos x="T4" y="T5"/>
              </a:cxn>
              <a:cxn ang="0">
                <a:pos x="T6" y="T7"/>
              </a:cxn>
              <a:cxn ang="0">
                <a:pos x="T8" y="T9"/>
              </a:cxn>
            </a:cxnLst>
            <a:rect l="0" t="0" r="r" b="b"/>
            <a:pathLst>
              <a:path w="120000" h="120000" extrusionOk="0">
                <a:moveTo>
                  <a:pt x="0" y="0"/>
                </a:moveTo>
                <a:lnTo>
                  <a:pt x="120000" y="0"/>
                </a:lnTo>
                <a:lnTo>
                  <a:pt x="120000" y="120000"/>
                </a:lnTo>
                <a:lnTo>
                  <a:pt x="0" y="120000"/>
                </a:lnTo>
                <a:lnTo>
                  <a:pt x="0" y="0"/>
                </a:lnTo>
                <a:close/>
              </a:path>
            </a:pathLst>
          </a:custGeom>
          <a:noFill/>
          <a:ln w="952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22531" name="Google Shape;4;n"/>
          <p:cNvSpPr txBox="1">
            <a:spLocks noGrp="1"/>
          </p:cNvSpPr>
          <p:nvPr>
            <p:ph type="body" idx="1"/>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altLang="en-US" smtClean="0">
              <a:sym typeface="Arial" panose="020B0604020202020204" pitchFamily="34" charset="0"/>
            </a:endParaRPr>
          </a:p>
        </p:txBody>
      </p:sp>
    </p:spTree>
    <p:extLst>
      <p:ext uri="{BB962C8B-B14F-4D97-AF65-F5344CB8AC3E}">
        <p14:creationId xmlns:p14="http://schemas.microsoft.com/office/powerpoint/2010/main" val="228518538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5602" name="Google Shape;52;g803d9f7a28_0_10:notes"/>
          <p:cNvSpPr>
            <a:spLocks noGrp="1" noRot="1" noChangeAspect="1" noTextEdit="1"/>
          </p:cNvSpPr>
          <p:nvPr>
            <p:ph type="sldImg" idx="2"/>
          </p:nvPr>
        </p:nvSpPr>
        <p:spPr>
          <a:noFill/>
          <a:ln>
            <a:headEnd/>
            <a:tailEnd/>
          </a:ln>
        </p:spPr>
      </p:sp>
      <p:sp>
        <p:nvSpPr>
          <p:cNvPr id="25603" name="Google Shape;53;g803d9f7a28_0_10:notes"/>
          <p:cNvSpPr txBox="1">
            <a:spLocks noGrp="1"/>
          </p:cNvSpPr>
          <p:nvPr>
            <p:ph type="body" idx="1"/>
          </p:nvPr>
        </p:nvSpPr>
        <p:spPr>
          <a:ln/>
        </p:spPr>
        <p:txBody>
          <a:bodyPr/>
          <a:lstStyle/>
          <a:p>
            <a:pPr marL="0" indent="0" eaLnBrk="1" hangingPunct="1">
              <a:buSzPts val="1100"/>
            </a:pPr>
            <a:endParaRPr lang="en-US" altLang="en-US" sz="110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5839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11708" y="744575"/>
            <a:ext cx="8520600" cy="2052600"/>
          </a:xfrm>
          <a:prstGeom prst="rect">
            <a:avLst/>
          </a:prstGeom>
        </p:spPr>
        <p:txBody>
          <a:bodyPr spcFirstLastPara="1" anchor="b">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311700" y="2834125"/>
            <a:ext cx="8520600" cy="792600"/>
          </a:xfrm>
          <a:prstGeom prst="rect">
            <a:avLst/>
          </a:prstGeom>
        </p:spPr>
        <p:txBody>
          <a:bodyPr spcFirstLastPara="1">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4091485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1"/>
        <p:cNvGrpSpPr/>
        <p:nvPr/>
      </p:nvGrpSpPr>
      <p:grpSpPr>
        <a:xfrm>
          <a:off x="0" y="0"/>
          <a:ext cx="0" cy="0"/>
          <a:chOff x="0" y="0"/>
          <a:chExt cx="0" cy="0"/>
        </a:xfrm>
      </p:grpSpPr>
      <p:sp>
        <p:nvSpPr>
          <p:cNvPr id="42" name="Google Shape;42;p11"/>
          <p:cNvSpPr txBox="1">
            <a:spLocks noGrp="1"/>
          </p:cNvSpPr>
          <p:nvPr>
            <p:ph type="title"/>
          </p:nvPr>
        </p:nvSpPr>
        <p:spPr>
          <a:xfrm>
            <a:off x="311700" y="1106125"/>
            <a:ext cx="8520600" cy="1963500"/>
          </a:xfrm>
          <a:prstGeom prst="rect">
            <a:avLst/>
          </a:prstGeom>
        </p:spPr>
        <p:txBody>
          <a:bodyPr spcFirstLastPara="1" anchor="b">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rPr lang="en-US" smtClean="0"/>
              <a:t>Click to edit Master title style</a:t>
            </a:r>
            <a:endParaRPr/>
          </a:p>
        </p:txBody>
      </p:sp>
      <p:sp>
        <p:nvSpPr>
          <p:cNvPr id="43" name="Google Shape;43;p11"/>
          <p:cNvSpPr txBox="1">
            <a:spLocks noGrp="1"/>
          </p:cNvSpPr>
          <p:nvPr>
            <p:ph type="body" idx="1"/>
          </p:nvPr>
        </p:nvSpPr>
        <p:spPr>
          <a:xfrm>
            <a:off x="311700" y="3152225"/>
            <a:ext cx="8520600" cy="1300800"/>
          </a:xfrm>
          <a:prstGeom prst="rect">
            <a:avLst/>
          </a:prstGeom>
        </p:spPr>
        <p:txBody>
          <a:bodyPr spcFirstLastPara="1">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 name="Google Shape;44;p11"/>
          <p:cNvSpPr txBox="1">
            <a:spLocks noGrp="1"/>
          </p:cNvSpPr>
          <p:nvPr>
            <p:ph type="sldNum" idx="10"/>
          </p:nvPr>
        </p:nvSpPr>
        <p:spPr bwMode="auto">
          <a:xfrm>
            <a:off x="8472488" y="4662488"/>
            <a:ext cx="549275" cy="393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000000"/>
              </a:buClr>
              <a:buFont typeface="Arial" panose="020B0604020202020204" pitchFamily="34" charset="0"/>
              <a:buNone/>
              <a:defRPr/>
            </a:lvl1pPr>
          </a:lstStyle>
          <a:p>
            <a:fld id="{9D525478-B778-490B-B667-5C2AC4C35719}" type="slidenum">
              <a:rPr lang="en-US" altLang="en-US"/>
              <a:pPr/>
              <a:t>‹#›</a:t>
            </a:fld>
            <a:endParaRPr lang="en-US" altLang="en-US"/>
          </a:p>
        </p:txBody>
      </p:sp>
    </p:spTree>
    <p:extLst>
      <p:ext uri="{BB962C8B-B14F-4D97-AF65-F5344CB8AC3E}">
        <p14:creationId xmlns:p14="http://schemas.microsoft.com/office/powerpoint/2010/main" val="1416498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334963" y="2314575"/>
            <a:ext cx="8447087" cy="24780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435894" y="765324"/>
            <a:ext cx="8245162" cy="1106260"/>
          </a:xfrm>
          <a:effectLst/>
        </p:spPr>
        <p:txBody>
          <a:bodyPr/>
          <a:lstStyle>
            <a:lvl1pPr>
              <a:defRPr sz="27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35895" y="1871584"/>
            <a:ext cx="8245160" cy="442741"/>
          </a:xfrm>
        </p:spPr>
        <p:txBody>
          <a:bodyPr anchor="t"/>
          <a:lstStyle>
            <a:lvl1pPr marL="0" indent="0" algn="l">
              <a:buNone/>
              <a:defRPr sz="1200" cap="all">
                <a:solidFill>
                  <a:schemeClr val="accent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smtClean="0">
                <a:solidFill>
                  <a:schemeClr val="accent1">
                    <a:lumMod val="75000"/>
                    <a:lumOff val="25000"/>
                  </a:schemeClr>
                </a:solidFill>
              </a:defRPr>
            </a:lvl1pPr>
          </a:lstStyle>
          <a:p>
            <a:pPr>
              <a:defRPr/>
            </a:pPr>
            <a:fld id="{9DA17A5C-408A-4D91-8137-1B2033EC31DA}" type="datetimeFigureOut">
              <a:rPr lang="en-US"/>
              <a:pPr>
                <a:defRPr/>
              </a:pPr>
              <a:t>6/6/2022</a:t>
            </a:fld>
            <a:endParaRPr lang="en-US" dirty="0"/>
          </a:p>
        </p:txBody>
      </p:sp>
      <p:sp>
        <p:nvSpPr>
          <p:cNvPr id="6" name="Footer Placeholder 4"/>
          <p:cNvSpPr>
            <a:spLocks noGrp="1"/>
          </p:cNvSpPr>
          <p:nvPr>
            <p:ph type="ftr" sz="quarter" idx="11"/>
          </p:nvPr>
        </p:nvSpPr>
        <p:spPr/>
        <p:txBody>
          <a:bodyPr/>
          <a:lstStyle>
            <a:lvl1pPr>
              <a:defRPr dirty="0">
                <a:solidFill>
                  <a:schemeClr val="accent1">
                    <a:lumMod val="75000"/>
                    <a:lumOff val="25000"/>
                  </a:schemeClr>
                </a:solidFill>
              </a:defRPr>
            </a:lvl1pPr>
          </a:lstStyle>
          <a:p>
            <a:pPr>
              <a:defRPr/>
            </a:pPr>
            <a:endParaRPr lang="en-US"/>
          </a:p>
        </p:txBody>
      </p:sp>
      <p:sp>
        <p:nvSpPr>
          <p:cNvPr id="7" name="Slide Number Placeholder 5"/>
          <p:cNvSpPr>
            <a:spLocks noGrp="1"/>
          </p:cNvSpPr>
          <p:nvPr>
            <p:ph type="sldNum" sz="quarter" idx="12"/>
          </p:nvPr>
        </p:nvSpPr>
        <p:spPr>
          <a:xfrm>
            <a:off x="7918450" y="4467225"/>
            <a:ext cx="762000" cy="273050"/>
          </a:xfrm>
        </p:spPr>
        <p:txBody>
          <a:bodyPr/>
          <a:lstStyle>
            <a:lvl1pPr>
              <a:defRPr smtClean="0">
                <a:solidFill>
                  <a:schemeClr val="accent1">
                    <a:lumMod val="75000"/>
                    <a:lumOff val="25000"/>
                  </a:schemeClr>
                </a:solidFill>
              </a:defRPr>
            </a:lvl1pPr>
          </a:lstStyle>
          <a:p>
            <a:pPr>
              <a:defRPr/>
            </a:pPr>
            <a:fld id="{D8CB0A2B-2B25-42C9-A34C-D311B2A8CDB1}" type="slidenum">
              <a:rPr lang="en-US"/>
              <a:pPr>
                <a:defRPr/>
              </a:pPr>
              <a:t>‹#›</a:t>
            </a:fld>
            <a:endParaRPr lang="en-US" dirty="0"/>
          </a:p>
        </p:txBody>
      </p:sp>
    </p:spTree>
    <p:extLst>
      <p:ext uri="{BB962C8B-B14F-4D97-AF65-F5344CB8AC3E}">
        <p14:creationId xmlns:p14="http://schemas.microsoft.com/office/powerpoint/2010/main" val="77016033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a:spLocks noChangeAspect="1"/>
          </p:cNvSpPr>
          <p:nvPr/>
        </p:nvSpPr>
        <p:spPr>
          <a:xfrm>
            <a:off x="330200" y="460375"/>
            <a:ext cx="8482013" cy="89217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526617"/>
            <a:ext cx="8272212" cy="7603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35895" y="1635373"/>
            <a:ext cx="8272211" cy="27587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smtClean="0"/>
            </a:lvl1pPr>
          </a:lstStyle>
          <a:p>
            <a:pPr>
              <a:defRPr/>
            </a:pPr>
            <a:fld id="{A694A55F-DC06-4A63-BBFE-3D9BCC0B9336}" type="datetimeFigureOut">
              <a:rPr lang="en-US"/>
              <a:pPr>
                <a:defRPr/>
              </a:pPr>
              <a:t>6/6/2022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smtClean="0"/>
            </a:lvl1pPr>
          </a:lstStyle>
          <a:p>
            <a:pPr>
              <a:defRPr/>
            </a:pPr>
            <a:fld id="{C7999FD0-3B81-47E0-A192-09174D166606}" type="slidenum">
              <a:rPr lang="en-US"/>
              <a:pPr>
                <a:defRPr/>
              </a:pPr>
              <a:t>‹#›</a:t>
            </a:fld>
            <a:endParaRPr lang="en-US"/>
          </a:p>
        </p:txBody>
      </p:sp>
    </p:spTree>
    <p:extLst>
      <p:ext uri="{BB962C8B-B14F-4D97-AF65-F5344CB8AC3E}">
        <p14:creationId xmlns:p14="http://schemas.microsoft.com/office/powerpoint/2010/main" val="712603255"/>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a:spLocks noChangeAspect="1"/>
          </p:cNvSpPr>
          <p:nvPr/>
        </p:nvSpPr>
        <p:spPr>
          <a:xfrm>
            <a:off x="336550" y="3856038"/>
            <a:ext cx="8467725" cy="9445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2282933"/>
            <a:ext cx="8272211" cy="1123130"/>
          </a:xfrm>
        </p:spPr>
        <p:txBody>
          <a:bodyPr/>
          <a:lstStyle>
            <a:lvl1pPr algn="l">
              <a:defRPr sz="27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35895" y="3406063"/>
            <a:ext cx="8272211" cy="450417"/>
          </a:xfrm>
        </p:spPr>
        <p:txBody>
          <a:bodyPr anchor="t"/>
          <a:lstStyle>
            <a:lvl1pPr marL="0" indent="0" algn="l">
              <a:buNone/>
              <a:defRPr sz="1350" cap="all">
                <a:solidFill>
                  <a:schemeClr val="accent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smtClean="0">
                <a:solidFill>
                  <a:schemeClr val="accent1">
                    <a:lumMod val="75000"/>
                    <a:lumOff val="25000"/>
                  </a:schemeClr>
                </a:solidFill>
              </a:defRPr>
            </a:lvl1pPr>
          </a:lstStyle>
          <a:p>
            <a:pPr>
              <a:defRPr/>
            </a:pPr>
            <a:fld id="{DA1B6E99-866B-4F22-995D-B9B45F8C924B}" type="datetimeFigureOut">
              <a:rPr lang="en-US"/>
              <a:pPr>
                <a:defRPr/>
              </a:pPr>
              <a:t>6/6/2022</a:t>
            </a:fld>
            <a:endParaRPr lang="en-US" dirty="0"/>
          </a:p>
        </p:txBody>
      </p:sp>
      <p:sp>
        <p:nvSpPr>
          <p:cNvPr id="6" name="Footer Placeholder 4"/>
          <p:cNvSpPr>
            <a:spLocks noGrp="1"/>
          </p:cNvSpPr>
          <p:nvPr>
            <p:ph type="ftr" sz="quarter" idx="11"/>
          </p:nvPr>
        </p:nvSpPr>
        <p:spPr/>
        <p:txBody>
          <a:bodyPr/>
          <a:lstStyle>
            <a:lvl1pPr>
              <a:defRPr dirty="0">
                <a:solidFill>
                  <a:schemeClr val="accent1">
                    <a:lumMod val="75000"/>
                    <a:lumOff val="25000"/>
                  </a:schemeClr>
                </a:solidFill>
              </a:defRPr>
            </a:lvl1pPr>
          </a:lstStyle>
          <a:p>
            <a:pPr>
              <a:defRPr/>
            </a:pPr>
            <a:endParaRPr lang="en-US"/>
          </a:p>
        </p:txBody>
      </p:sp>
      <p:sp>
        <p:nvSpPr>
          <p:cNvPr id="7" name="Slide Number Placeholder 5"/>
          <p:cNvSpPr>
            <a:spLocks noGrp="1"/>
          </p:cNvSpPr>
          <p:nvPr>
            <p:ph type="sldNum" sz="quarter" idx="12"/>
          </p:nvPr>
        </p:nvSpPr>
        <p:spPr/>
        <p:txBody>
          <a:bodyPr/>
          <a:lstStyle>
            <a:lvl1pPr>
              <a:defRPr smtClean="0">
                <a:solidFill>
                  <a:schemeClr val="accent1">
                    <a:lumMod val="75000"/>
                    <a:lumOff val="25000"/>
                  </a:schemeClr>
                </a:solidFill>
              </a:defRPr>
            </a:lvl1pPr>
          </a:lstStyle>
          <a:p>
            <a:pPr>
              <a:defRPr/>
            </a:pPr>
            <a:fld id="{5CCE27C9-E1FF-436F-BA74-D9A66EAC6485}" type="slidenum">
              <a:rPr lang="en-US"/>
              <a:pPr>
                <a:defRPr/>
              </a:pPr>
              <a:t>‹#›</a:t>
            </a:fld>
            <a:endParaRPr lang="en-US" dirty="0"/>
          </a:p>
        </p:txBody>
      </p:sp>
    </p:spTree>
    <p:extLst>
      <p:ext uri="{BB962C8B-B14F-4D97-AF65-F5344CB8AC3E}">
        <p14:creationId xmlns:p14="http://schemas.microsoft.com/office/powerpoint/2010/main" val="367159458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a:spLocks noChangeAspect="1"/>
          </p:cNvSpPr>
          <p:nvPr/>
        </p:nvSpPr>
        <p:spPr>
          <a:xfrm>
            <a:off x="334963" y="455613"/>
            <a:ext cx="8474075" cy="94297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547244"/>
            <a:ext cx="8272212" cy="74124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35895" y="1671003"/>
            <a:ext cx="4066793" cy="2724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1313" y="1671003"/>
            <a:ext cx="4066794" cy="2724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p:txBody>
          <a:bodyPr/>
          <a:lstStyle>
            <a:lvl1pPr>
              <a:defRPr smtClean="0"/>
            </a:lvl1pPr>
          </a:lstStyle>
          <a:p>
            <a:pPr>
              <a:defRPr/>
            </a:pPr>
            <a:fld id="{9DFA00ED-A39E-4B77-9798-260D33072077}" type="datetimeFigureOut">
              <a:rPr lang="en-US"/>
              <a:pPr>
                <a:defRPr/>
              </a:pPr>
              <a:t>6/6/2022</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smtClean="0"/>
            </a:lvl1pPr>
          </a:lstStyle>
          <a:p>
            <a:pPr>
              <a:defRPr/>
            </a:pPr>
            <a:fld id="{84DE5707-9E12-40E3-BF86-02443607F128}" type="slidenum">
              <a:rPr lang="en-US"/>
              <a:pPr>
                <a:defRPr/>
              </a:pPr>
              <a:t>‹#›</a:t>
            </a:fld>
            <a:endParaRPr lang="en-US"/>
          </a:p>
        </p:txBody>
      </p:sp>
    </p:spTree>
    <p:extLst>
      <p:ext uri="{BB962C8B-B14F-4D97-AF65-F5344CB8AC3E}">
        <p14:creationId xmlns:p14="http://schemas.microsoft.com/office/powerpoint/2010/main" val="9569149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a:spLocks noChangeAspect="1"/>
          </p:cNvSpPr>
          <p:nvPr/>
        </p:nvSpPr>
        <p:spPr>
          <a:xfrm>
            <a:off x="334963" y="455613"/>
            <a:ext cx="8474075" cy="94297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435895" y="547244"/>
            <a:ext cx="8272212" cy="74124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65415" y="1688169"/>
            <a:ext cx="3815306" cy="402004"/>
          </a:xfrm>
        </p:spPr>
        <p:txBody>
          <a:bodyPr anchor="b">
            <a:noAutofit/>
          </a:bodyPr>
          <a:lstStyle>
            <a:lvl1pPr marL="0" indent="0">
              <a:buNone/>
              <a:defRPr sz="1650" b="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35896" y="2194540"/>
            <a:ext cx="4044825" cy="220124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2802" y="1688169"/>
            <a:ext cx="3815305" cy="415030"/>
          </a:xfrm>
        </p:spPr>
        <p:txBody>
          <a:bodyPr anchor="b">
            <a:noAutofit/>
          </a:bodyPr>
          <a:lstStyle>
            <a:lvl1pPr marL="0" indent="0">
              <a:buNone/>
              <a:defRPr sz="1650" b="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63282" y="2194540"/>
            <a:ext cx="4044825" cy="220124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smtClean="0"/>
            </a:lvl1pPr>
          </a:lstStyle>
          <a:p>
            <a:pPr>
              <a:defRPr/>
            </a:pPr>
            <a:fld id="{FF970893-6171-4EE3-83AA-E3A42091DCF7}" type="datetimeFigureOut">
              <a:rPr lang="en-US"/>
              <a:pPr>
                <a:defRPr/>
              </a:pPr>
              <a:t>6/6/2022</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smtClean="0"/>
            </a:lvl1pPr>
          </a:lstStyle>
          <a:p>
            <a:pPr>
              <a:defRPr/>
            </a:pPr>
            <a:fld id="{BE24B44B-C91D-4C5B-88A4-D55D1DE14BAD}" type="slidenum">
              <a:rPr lang="en-US"/>
              <a:pPr>
                <a:defRPr/>
              </a:pPr>
              <a:t>‹#›</a:t>
            </a:fld>
            <a:endParaRPr lang="en-US"/>
          </a:p>
        </p:txBody>
      </p:sp>
    </p:spTree>
    <p:extLst>
      <p:ext uri="{BB962C8B-B14F-4D97-AF65-F5344CB8AC3E}">
        <p14:creationId xmlns:p14="http://schemas.microsoft.com/office/powerpoint/2010/main" val="419257231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a:spLocks noChangeAspect="1"/>
          </p:cNvSpPr>
          <p:nvPr/>
        </p:nvSpPr>
        <p:spPr>
          <a:xfrm>
            <a:off x="330200" y="455613"/>
            <a:ext cx="8475663" cy="94297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431921" y="547244"/>
            <a:ext cx="8272212" cy="741249"/>
          </a:xfrm>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smtClean="0"/>
            </a:lvl1pPr>
          </a:lstStyle>
          <a:p>
            <a:pPr>
              <a:defRPr/>
            </a:pPr>
            <a:fld id="{B7A6CD82-1387-4C33-9155-6A35906C2B74}" type="datetimeFigureOut">
              <a:rPr lang="en-US"/>
              <a:pPr>
                <a:defRPr/>
              </a:pPr>
              <a:t>6/6/2022</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smtClean="0"/>
            </a:lvl1pPr>
          </a:lstStyle>
          <a:p>
            <a:pPr>
              <a:defRPr/>
            </a:pPr>
            <a:fld id="{8D368F3F-EB15-41F5-830C-CDDE044D1137}" type="slidenum">
              <a:rPr lang="en-US"/>
              <a:pPr>
                <a:defRPr/>
              </a:pPr>
              <a:t>‹#›</a:t>
            </a:fld>
            <a:endParaRPr lang="en-US"/>
          </a:p>
        </p:txBody>
      </p:sp>
    </p:spTree>
    <p:extLst>
      <p:ext uri="{BB962C8B-B14F-4D97-AF65-F5344CB8AC3E}">
        <p14:creationId xmlns:p14="http://schemas.microsoft.com/office/powerpoint/2010/main" val="407125717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pPr>
              <a:defRPr/>
            </a:pPr>
            <a:fld id="{0E6EEAC2-78AA-40C6-B515-1CB24D220CD8}" type="datetimeFigureOut">
              <a:rPr lang="en-US"/>
              <a:pPr>
                <a:defRPr/>
              </a:pPr>
              <a:t>6/6/2022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lgn="l">
              <a:defRPr smtClean="0"/>
            </a:lvl1pPr>
          </a:lstStyle>
          <a:p>
            <a:pPr>
              <a:defRPr/>
            </a:pPr>
            <a:fld id="{ECEE0899-6520-421C-9E50-668A82C3022D}" type="slidenum">
              <a:rPr lang="en"/>
              <a:pPr>
                <a:defRPr/>
              </a:pPr>
              <a:t>‹#›</a:t>
            </a:fld>
            <a:endParaRPr lang="en"/>
          </a:p>
        </p:txBody>
      </p:sp>
    </p:spTree>
    <p:extLst>
      <p:ext uri="{BB962C8B-B14F-4D97-AF65-F5344CB8AC3E}">
        <p14:creationId xmlns:p14="http://schemas.microsoft.com/office/powerpoint/2010/main" val="442848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a:spLocks noChangeAspect="1"/>
          </p:cNvSpPr>
          <p:nvPr/>
        </p:nvSpPr>
        <p:spPr>
          <a:xfrm>
            <a:off x="336550" y="3856038"/>
            <a:ext cx="8472488" cy="9572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3946722"/>
            <a:ext cx="3682084" cy="517136"/>
          </a:xfrm>
        </p:spPr>
        <p:txBody>
          <a:bodyPr anchor="ctr"/>
          <a:lstStyle>
            <a:lvl1pPr algn="l">
              <a:defRPr sz="15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35862" y="450900"/>
            <a:ext cx="8469630" cy="3153600"/>
          </a:xfrm>
        </p:spPr>
        <p:txBody>
          <a:bodyPr/>
          <a:lstStyle>
            <a:lvl1pPr>
              <a:defRPr sz="1500">
                <a:solidFill>
                  <a:schemeClr val="tx2"/>
                </a:solidFill>
              </a:defRPr>
            </a:lvl1pPr>
            <a:lvl2pPr>
              <a:defRPr sz="1350">
                <a:solidFill>
                  <a:schemeClr val="tx2"/>
                </a:solidFill>
              </a:defRPr>
            </a:lvl2pPr>
            <a:lvl3pPr>
              <a:defRPr sz="1200">
                <a:solidFill>
                  <a:schemeClr val="tx2"/>
                </a:solidFill>
              </a:defRPr>
            </a:lvl3pPr>
            <a:lvl4pPr>
              <a:defRPr sz="1050">
                <a:solidFill>
                  <a:schemeClr val="tx2"/>
                </a:solidFill>
              </a:defRPr>
            </a:lvl4pPr>
            <a:lvl5pPr>
              <a:defRPr sz="1050">
                <a:solidFill>
                  <a:schemeClr val="tx2"/>
                </a:solidFill>
              </a:defRPr>
            </a:lvl5pPr>
            <a:lvl6pPr>
              <a:defRPr sz="1050">
                <a:solidFill>
                  <a:schemeClr val="tx2"/>
                </a:solidFill>
              </a:defRPr>
            </a:lvl6pPr>
            <a:lvl7pPr>
              <a:defRPr sz="1050">
                <a:solidFill>
                  <a:schemeClr val="tx2"/>
                </a:solidFill>
              </a:defRPr>
            </a:lvl7pPr>
            <a:lvl8pPr>
              <a:defRPr sz="1050">
                <a:solidFill>
                  <a:schemeClr val="tx2"/>
                </a:solidFill>
              </a:defRPr>
            </a:lvl8pPr>
            <a:lvl9pPr>
              <a:defRPr sz="105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305618" y="3946723"/>
            <a:ext cx="4402490" cy="517136"/>
          </a:xfrm>
        </p:spPr>
        <p:txBody>
          <a:bodyPr/>
          <a:lstStyle>
            <a:lvl1pPr marL="0" indent="0" algn="r">
              <a:buNone/>
              <a:defRPr sz="825">
                <a:solidFill>
                  <a:schemeClr val="bg1"/>
                </a:solidFill>
              </a:defRPr>
            </a:lvl1pPr>
            <a:lvl2pPr marL="342900" indent="0">
              <a:buNone/>
              <a:defRPr sz="825"/>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smtClean="0">
                <a:solidFill>
                  <a:schemeClr val="accent1">
                    <a:lumMod val="75000"/>
                    <a:lumOff val="25000"/>
                  </a:schemeClr>
                </a:solidFill>
              </a:defRPr>
            </a:lvl1pPr>
          </a:lstStyle>
          <a:p>
            <a:pPr>
              <a:defRPr/>
            </a:pPr>
            <a:fld id="{D38BD718-0E47-472A-B530-87DBC2EA0C52}" type="datetimeFigureOut">
              <a:rPr lang="en-US"/>
              <a:pPr>
                <a:defRPr/>
              </a:pPr>
              <a:t>6/6/2022</a:t>
            </a:fld>
            <a:endParaRPr lang="en-US" dirty="0"/>
          </a:p>
        </p:txBody>
      </p:sp>
      <p:sp>
        <p:nvSpPr>
          <p:cNvPr id="7" name="Footer Placeholder 5"/>
          <p:cNvSpPr>
            <a:spLocks noGrp="1"/>
          </p:cNvSpPr>
          <p:nvPr>
            <p:ph type="ftr" sz="quarter" idx="11"/>
          </p:nvPr>
        </p:nvSpPr>
        <p:spPr/>
        <p:txBody>
          <a:bodyPr/>
          <a:lstStyle>
            <a:lvl1pPr>
              <a:defRPr dirty="0">
                <a:solidFill>
                  <a:schemeClr val="accent1">
                    <a:lumMod val="75000"/>
                    <a:lumOff val="25000"/>
                  </a:schemeClr>
                </a:solidFill>
              </a:defRPr>
            </a:lvl1pPr>
          </a:lstStyle>
          <a:p>
            <a:pPr>
              <a:defRPr/>
            </a:pPr>
            <a:endParaRPr lang="en-US"/>
          </a:p>
        </p:txBody>
      </p:sp>
      <p:sp>
        <p:nvSpPr>
          <p:cNvPr id="8" name="Slide Number Placeholder 6"/>
          <p:cNvSpPr>
            <a:spLocks noGrp="1"/>
          </p:cNvSpPr>
          <p:nvPr>
            <p:ph type="sldNum" sz="quarter" idx="12"/>
          </p:nvPr>
        </p:nvSpPr>
        <p:spPr/>
        <p:txBody>
          <a:bodyPr/>
          <a:lstStyle>
            <a:lvl1pPr>
              <a:defRPr smtClean="0">
                <a:solidFill>
                  <a:schemeClr val="accent1">
                    <a:lumMod val="75000"/>
                    <a:lumOff val="25000"/>
                  </a:schemeClr>
                </a:solidFill>
              </a:defRPr>
            </a:lvl1pPr>
          </a:lstStyle>
          <a:p>
            <a:pPr>
              <a:defRPr/>
            </a:pPr>
            <a:fld id="{7DC8D673-F3C2-4ED7-8D73-3942E261E680}" type="slidenum">
              <a:rPr lang="en-US"/>
              <a:pPr>
                <a:defRPr/>
              </a:pPr>
              <a:t>‹#›</a:t>
            </a:fld>
            <a:endParaRPr lang="en-US" dirty="0"/>
          </a:p>
        </p:txBody>
      </p:sp>
    </p:spTree>
    <p:extLst>
      <p:ext uri="{BB962C8B-B14F-4D97-AF65-F5344CB8AC3E}">
        <p14:creationId xmlns:p14="http://schemas.microsoft.com/office/powerpoint/2010/main" val="4231184960"/>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5895" y="3520042"/>
            <a:ext cx="8272212" cy="425054"/>
          </a:xfrm>
        </p:spPr>
        <p:txBody>
          <a:bodyPr/>
          <a:lstStyle>
            <a:lvl1pPr algn="l">
              <a:defRPr sz="18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5863" y="449794"/>
            <a:ext cx="8468144" cy="2667939"/>
          </a:xfrm>
        </p:spPr>
        <p:txBody>
          <a:bodyPr anchor="t"/>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35894" y="3945096"/>
            <a:ext cx="8272213" cy="449003"/>
          </a:xfrm>
        </p:spPr>
        <p:txBody>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DB74F30-FD77-42A1-AC33-D12FFD6E4993}" type="datetimeFigureOut">
              <a:rPr lang="en-US"/>
              <a:pPr>
                <a:defRPr/>
              </a:pPr>
              <a:t>6/6/2022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5BAE9A8-0CF1-4A6B-AE26-83AB58595C8F}" type="slidenum">
              <a:rPr lang="en-US"/>
              <a:pPr>
                <a:defRPr/>
              </a:pPr>
              <a:t>‹#›</a:t>
            </a:fld>
            <a:endParaRPr lang="en-US"/>
          </a:p>
        </p:txBody>
      </p:sp>
    </p:spTree>
    <p:extLst>
      <p:ext uri="{BB962C8B-B14F-4D97-AF65-F5344CB8AC3E}">
        <p14:creationId xmlns:p14="http://schemas.microsoft.com/office/powerpoint/2010/main" val="1705009839"/>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 name="Google Shape;13;p3"/>
          <p:cNvSpPr txBox="1">
            <a:spLocks noGrp="1"/>
          </p:cNvSpPr>
          <p:nvPr>
            <p:ph type="sldNum" idx="10"/>
          </p:nvPr>
        </p:nvSpPr>
        <p:spPr bwMode="auto">
          <a:xfrm>
            <a:off x="8472488" y="4662488"/>
            <a:ext cx="549275" cy="393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000000"/>
              </a:buClr>
              <a:buFont typeface="Arial" panose="020B0604020202020204" pitchFamily="34" charset="0"/>
              <a:buNone/>
              <a:defRPr/>
            </a:lvl1pPr>
          </a:lstStyle>
          <a:p>
            <a:fld id="{03D2A931-8DDB-4108-8C9E-A888349207D4}" type="slidenum">
              <a:rPr lang="en-US" altLang="en-US"/>
              <a:pPr/>
              <a:t>‹#›</a:t>
            </a:fld>
            <a:endParaRPr lang="en-US" altLang="en-US"/>
          </a:p>
        </p:txBody>
      </p:sp>
    </p:spTree>
    <p:extLst>
      <p:ext uri="{BB962C8B-B14F-4D97-AF65-F5344CB8AC3E}">
        <p14:creationId xmlns:p14="http://schemas.microsoft.com/office/powerpoint/2010/main" val="26456419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a:spLocks noChangeAspect="1"/>
          </p:cNvSpPr>
          <p:nvPr/>
        </p:nvSpPr>
        <p:spPr>
          <a:xfrm>
            <a:off x="330200" y="460375"/>
            <a:ext cx="8482013" cy="89217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435894" y="526617"/>
            <a:ext cx="8272212" cy="76035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smtClean="0"/>
            </a:lvl1pPr>
          </a:lstStyle>
          <a:p>
            <a:pPr>
              <a:defRPr/>
            </a:pPr>
            <a:fld id="{A9CF73BF-DF2B-4DC9-B304-A057A5C925AA}" type="datetimeFigureOut">
              <a:rPr lang="en-US"/>
              <a:pPr>
                <a:defRPr/>
              </a:pPr>
              <a:t>6/6/2022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smtClean="0"/>
            </a:lvl1pPr>
          </a:lstStyle>
          <a:p>
            <a:pPr>
              <a:defRPr/>
            </a:pPr>
            <a:fld id="{B7AB5F82-3581-4CAE-8A94-00A782513EAE}" type="slidenum">
              <a:rPr lang="en-US"/>
              <a:pPr>
                <a:defRPr/>
              </a:pPr>
              <a:t>‹#›</a:t>
            </a:fld>
            <a:endParaRPr lang="en-US"/>
          </a:p>
        </p:txBody>
      </p:sp>
    </p:spTree>
    <p:extLst>
      <p:ext uri="{BB962C8B-B14F-4D97-AF65-F5344CB8AC3E}">
        <p14:creationId xmlns:p14="http://schemas.microsoft.com/office/powerpoint/2010/main" val="1646196696"/>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a:spLocks noChangeAspect="1"/>
          </p:cNvSpPr>
          <p:nvPr/>
        </p:nvSpPr>
        <p:spPr>
          <a:xfrm>
            <a:off x="6629400" y="449263"/>
            <a:ext cx="2179638" cy="436403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1" y="506795"/>
            <a:ext cx="1503123" cy="388730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1193" y="506795"/>
            <a:ext cx="5922209" cy="388730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6745288" y="4467225"/>
            <a:ext cx="995362" cy="273050"/>
          </a:xfrm>
        </p:spPr>
        <p:txBody>
          <a:bodyPr/>
          <a:lstStyle>
            <a:lvl1pPr>
              <a:defRPr smtClean="0">
                <a:solidFill>
                  <a:schemeClr val="accent1">
                    <a:lumMod val="75000"/>
                    <a:lumOff val="25000"/>
                  </a:schemeClr>
                </a:solidFill>
              </a:defRPr>
            </a:lvl1pPr>
          </a:lstStyle>
          <a:p>
            <a:pPr>
              <a:defRPr/>
            </a:pPr>
            <a:fld id="{84506C9C-EE0E-474F-BFC6-190B31476968}" type="datetimeFigureOut">
              <a:rPr lang="en-US"/>
              <a:pPr>
                <a:defRPr/>
              </a:pPr>
              <a:t>6/6/2022</a:t>
            </a:fld>
            <a:endParaRPr lang="en-US" dirty="0"/>
          </a:p>
        </p:txBody>
      </p:sp>
      <p:sp>
        <p:nvSpPr>
          <p:cNvPr id="6" name="Footer Placeholder 4"/>
          <p:cNvSpPr>
            <a:spLocks noGrp="1"/>
          </p:cNvSpPr>
          <p:nvPr>
            <p:ph type="ftr" sz="quarter" idx="11"/>
          </p:nvPr>
        </p:nvSpPr>
        <p:spPr>
          <a:xfrm>
            <a:off x="581025" y="4464050"/>
            <a:ext cx="5922963" cy="273050"/>
          </a:xfr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7834313" y="4467225"/>
            <a:ext cx="873125" cy="273050"/>
          </a:xfrm>
        </p:spPr>
        <p:txBody>
          <a:bodyPr/>
          <a:lstStyle>
            <a:lvl1pPr>
              <a:defRPr smtClean="0">
                <a:solidFill>
                  <a:schemeClr val="accent1">
                    <a:lumMod val="75000"/>
                    <a:lumOff val="25000"/>
                  </a:schemeClr>
                </a:solidFill>
              </a:defRPr>
            </a:lvl1pPr>
          </a:lstStyle>
          <a:p>
            <a:pPr>
              <a:defRPr/>
            </a:pPr>
            <a:fld id="{953A9F58-6EA8-404F-A884-7D0E1503E744}" type="slidenum">
              <a:rPr lang="en-US"/>
              <a:pPr>
                <a:defRPr/>
              </a:pPr>
              <a:t>‹#›</a:t>
            </a:fld>
            <a:endParaRPr lang="en-US" dirty="0"/>
          </a:p>
        </p:txBody>
      </p:sp>
    </p:spTree>
    <p:extLst>
      <p:ext uri="{BB962C8B-B14F-4D97-AF65-F5344CB8AC3E}">
        <p14:creationId xmlns:p14="http://schemas.microsoft.com/office/powerpoint/2010/main" val="127364307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4"/>
        <p:cNvGrpSpPr/>
        <p:nvPr/>
      </p:nvGrpSpPr>
      <p:grpSpPr>
        <a:xfrm>
          <a:off x="0" y="0"/>
          <a:ext cx="0" cy="0"/>
          <a:chOff x="0" y="0"/>
          <a:chExt cx="0" cy="0"/>
        </a:xfrm>
      </p:grpSpPr>
      <p:sp>
        <p:nvSpPr>
          <p:cNvPr id="15" name="Google Shape;15;p4"/>
          <p:cNvSpPr txBox="1">
            <a:spLocks noGrp="1"/>
          </p:cNvSpPr>
          <p:nvPr>
            <p:ph type="title"/>
          </p:nvPr>
        </p:nvSpPr>
        <p:spPr>
          <a:xfrm>
            <a:off x="710275" y="536650"/>
            <a:ext cx="7723500" cy="481200"/>
          </a:xfrm>
          <a:prstGeom prst="rect">
            <a:avLst/>
          </a:prstGeom>
        </p:spPr>
        <p:txBody>
          <a:bodyPr spcFirstLastPara="1">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6" name="Google Shape;16;p4"/>
          <p:cNvSpPr txBox="1">
            <a:spLocks noGrp="1"/>
          </p:cNvSpPr>
          <p:nvPr>
            <p:ph type="body" idx="1"/>
          </p:nvPr>
        </p:nvSpPr>
        <p:spPr>
          <a:xfrm>
            <a:off x="710275" y="1152475"/>
            <a:ext cx="7723500" cy="3454500"/>
          </a:xfrm>
          <a:prstGeom prst="rect">
            <a:avLst/>
          </a:prstGeom>
        </p:spPr>
        <p:txBody>
          <a:bodyPr spcFirstLastPara="1">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 name="Google Shape;17;p4"/>
          <p:cNvSpPr txBox="1">
            <a:spLocks noGrp="1"/>
          </p:cNvSpPr>
          <p:nvPr>
            <p:ph type="sldNum" idx="10"/>
          </p:nvPr>
        </p:nvSpPr>
        <p:spPr bwMode="auto">
          <a:xfrm>
            <a:off x="8472488" y="4662488"/>
            <a:ext cx="549275" cy="393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000000"/>
              </a:buClr>
              <a:buFont typeface="Arial" panose="020B0604020202020204" pitchFamily="34" charset="0"/>
              <a:buNone/>
              <a:defRPr/>
            </a:lvl1pPr>
          </a:lstStyle>
          <a:p>
            <a:fld id="{D1CE001C-ED5E-466E-A04F-DE866A96B97C}" type="slidenum">
              <a:rPr lang="en-US" altLang="en-US"/>
              <a:pPr/>
              <a:t>‹#›</a:t>
            </a:fld>
            <a:endParaRPr lang="en-US" altLang="en-US"/>
          </a:p>
        </p:txBody>
      </p:sp>
    </p:spTree>
    <p:extLst>
      <p:ext uri="{BB962C8B-B14F-4D97-AF65-F5344CB8AC3E}">
        <p14:creationId xmlns:p14="http://schemas.microsoft.com/office/powerpoint/2010/main" val="4185239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710275" y="536650"/>
            <a:ext cx="7723500" cy="481200"/>
          </a:xfrm>
          <a:prstGeom prst="rect">
            <a:avLst/>
          </a:prstGeom>
        </p:spPr>
        <p:txBody>
          <a:bodyPr spcFirstLastPara="1">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5"/>
          <p:cNvSpPr txBox="1">
            <a:spLocks noGrp="1"/>
          </p:cNvSpPr>
          <p:nvPr>
            <p:ph type="body" idx="1"/>
          </p:nvPr>
        </p:nvSpPr>
        <p:spPr>
          <a:xfrm>
            <a:off x="311700" y="1152475"/>
            <a:ext cx="3999900" cy="3416400"/>
          </a:xfrm>
          <a:prstGeom prst="rect">
            <a:avLst/>
          </a:prstGeom>
        </p:spPr>
        <p:txBody>
          <a:bodyPr spcFirstLastPara="1">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1" name="Google Shape;21;p5"/>
          <p:cNvSpPr txBox="1">
            <a:spLocks noGrp="1"/>
          </p:cNvSpPr>
          <p:nvPr>
            <p:ph type="body" idx="2"/>
          </p:nvPr>
        </p:nvSpPr>
        <p:spPr>
          <a:xfrm>
            <a:off x="4832400" y="1152475"/>
            <a:ext cx="3999900" cy="3416400"/>
          </a:xfrm>
          <a:prstGeom prst="rect">
            <a:avLst/>
          </a:prstGeom>
        </p:spPr>
        <p:txBody>
          <a:bodyPr spcFirstLastPara="1">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5" name="Google Shape;22;p5"/>
          <p:cNvSpPr txBox="1">
            <a:spLocks noGrp="1"/>
          </p:cNvSpPr>
          <p:nvPr>
            <p:ph type="sldNum" idx="10"/>
          </p:nvPr>
        </p:nvSpPr>
        <p:spPr bwMode="auto">
          <a:xfrm>
            <a:off x="8472488" y="4662488"/>
            <a:ext cx="549275" cy="393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000000"/>
              </a:buClr>
              <a:buFont typeface="Arial" panose="020B0604020202020204" pitchFamily="34" charset="0"/>
              <a:buNone/>
              <a:defRPr/>
            </a:lvl1pPr>
          </a:lstStyle>
          <a:p>
            <a:fld id="{E432115D-C35C-44DF-98E2-8FC2D771CD42}" type="slidenum">
              <a:rPr lang="en-US" altLang="en-US"/>
              <a:pPr/>
              <a:t>‹#›</a:t>
            </a:fld>
            <a:endParaRPr lang="en-US" altLang="en-US"/>
          </a:p>
        </p:txBody>
      </p:sp>
    </p:spTree>
    <p:extLst>
      <p:ext uri="{BB962C8B-B14F-4D97-AF65-F5344CB8AC3E}">
        <p14:creationId xmlns:p14="http://schemas.microsoft.com/office/powerpoint/2010/main" val="1822983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710275" y="536650"/>
            <a:ext cx="7723500" cy="481200"/>
          </a:xfrm>
          <a:prstGeom prst="rect">
            <a:avLst/>
          </a:prstGeom>
        </p:spPr>
        <p:txBody>
          <a:bodyPr spcFirstLastPara="1">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extLst>
      <p:ext uri="{BB962C8B-B14F-4D97-AF65-F5344CB8AC3E}">
        <p14:creationId xmlns:p14="http://schemas.microsoft.com/office/powerpoint/2010/main" val="3545288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311700" y="555600"/>
            <a:ext cx="2808000" cy="755700"/>
          </a:xfrm>
          <a:prstGeom prst="rect">
            <a:avLst/>
          </a:prstGeom>
        </p:spPr>
        <p:txBody>
          <a:bodyPr spcFirstLastPara="1" anchor="b">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7" name="Google Shape;27;p7"/>
          <p:cNvSpPr txBox="1">
            <a:spLocks noGrp="1"/>
          </p:cNvSpPr>
          <p:nvPr>
            <p:ph type="body" idx="1"/>
          </p:nvPr>
        </p:nvSpPr>
        <p:spPr>
          <a:xfrm>
            <a:off x="311700" y="1389600"/>
            <a:ext cx="2808000" cy="3179400"/>
          </a:xfrm>
          <a:prstGeom prst="rect">
            <a:avLst/>
          </a:prstGeom>
        </p:spPr>
        <p:txBody>
          <a:bodyPr spcFirstLastPara="1">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 name="Google Shape;28;p7"/>
          <p:cNvSpPr txBox="1">
            <a:spLocks noGrp="1"/>
          </p:cNvSpPr>
          <p:nvPr>
            <p:ph type="sldNum" idx="10"/>
          </p:nvPr>
        </p:nvSpPr>
        <p:spPr bwMode="auto">
          <a:xfrm>
            <a:off x="8472488" y="4662488"/>
            <a:ext cx="549275" cy="393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000000"/>
              </a:buClr>
              <a:buFont typeface="Arial" panose="020B0604020202020204" pitchFamily="34" charset="0"/>
              <a:buNone/>
              <a:defRPr/>
            </a:lvl1pPr>
          </a:lstStyle>
          <a:p>
            <a:fld id="{6639B784-0E24-439D-BC9C-F93F3ED4D3BA}" type="slidenum">
              <a:rPr lang="en-US" altLang="en-US"/>
              <a:pPr/>
              <a:t>‹#›</a:t>
            </a:fld>
            <a:endParaRPr lang="en-US" altLang="en-US"/>
          </a:p>
        </p:txBody>
      </p:sp>
    </p:spTree>
    <p:extLst>
      <p:ext uri="{BB962C8B-B14F-4D97-AF65-F5344CB8AC3E}">
        <p14:creationId xmlns:p14="http://schemas.microsoft.com/office/powerpoint/2010/main" val="3823291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490250" y="450150"/>
            <a:ext cx="6367800" cy="4090800"/>
          </a:xfrm>
          <a:prstGeom prst="rect">
            <a:avLst/>
          </a:prstGeom>
        </p:spPr>
        <p:txBody>
          <a:bodyPr spcFirstLastPara="1">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 name="Google Shape;31;p8"/>
          <p:cNvSpPr txBox="1">
            <a:spLocks noGrp="1"/>
          </p:cNvSpPr>
          <p:nvPr>
            <p:ph type="sldNum" idx="10"/>
          </p:nvPr>
        </p:nvSpPr>
        <p:spPr bwMode="auto">
          <a:xfrm>
            <a:off x="8472488" y="4662488"/>
            <a:ext cx="549275" cy="393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000000"/>
              </a:buClr>
              <a:buFont typeface="Arial" panose="020B0604020202020204" pitchFamily="34" charset="0"/>
              <a:buNone/>
              <a:defRPr/>
            </a:lvl1pPr>
          </a:lstStyle>
          <a:p>
            <a:fld id="{A8E35182-A39F-489D-A25D-CBB0A4B86A95}" type="slidenum">
              <a:rPr lang="en-US" altLang="en-US"/>
              <a:pPr/>
              <a:t>‹#›</a:t>
            </a:fld>
            <a:endParaRPr lang="en-US" altLang="en-US"/>
          </a:p>
        </p:txBody>
      </p:sp>
    </p:spTree>
    <p:extLst>
      <p:ext uri="{BB962C8B-B14F-4D97-AF65-F5344CB8AC3E}">
        <p14:creationId xmlns:p14="http://schemas.microsoft.com/office/powerpoint/2010/main" val="3435920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2"/>
        <p:cNvGrpSpPr/>
        <p:nvPr/>
      </p:nvGrpSpPr>
      <p:grpSpPr>
        <a:xfrm>
          <a:off x="0" y="0"/>
          <a:ext cx="0" cy="0"/>
          <a:chOff x="0" y="0"/>
          <a:chExt cx="0" cy="0"/>
        </a:xfrm>
      </p:grpSpPr>
      <p:sp>
        <p:nvSpPr>
          <p:cNvPr id="5" name="Google Shape;33;p9"/>
          <p:cNvSpPr>
            <a:spLocks noChangeArrowheads="1"/>
          </p:cNvSpPr>
          <p:nvPr/>
        </p:nvSpPr>
        <p:spPr bwMode="auto">
          <a:xfrm>
            <a:off x="4572000" y="0"/>
            <a:ext cx="4572000" cy="51435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a:p>
        </p:txBody>
      </p:sp>
      <p:sp>
        <p:nvSpPr>
          <p:cNvPr id="34" name="Google Shape;34;p9"/>
          <p:cNvSpPr txBox="1">
            <a:spLocks noGrp="1"/>
          </p:cNvSpPr>
          <p:nvPr>
            <p:ph type="title"/>
          </p:nvPr>
        </p:nvSpPr>
        <p:spPr>
          <a:xfrm>
            <a:off x="265500" y="1233175"/>
            <a:ext cx="4045200" cy="1482300"/>
          </a:xfrm>
          <a:prstGeom prst="rect">
            <a:avLst/>
          </a:prstGeom>
        </p:spPr>
        <p:txBody>
          <a:bodyPr spcFirstLastPara="1" anchor="b">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5" name="Google Shape;35;p9"/>
          <p:cNvSpPr txBox="1">
            <a:spLocks noGrp="1"/>
          </p:cNvSpPr>
          <p:nvPr>
            <p:ph type="subTitle" idx="1"/>
          </p:nvPr>
        </p:nvSpPr>
        <p:spPr>
          <a:xfrm>
            <a:off x="265500" y="2803075"/>
            <a:ext cx="4045200" cy="1235100"/>
          </a:xfrm>
          <a:prstGeom prst="rect">
            <a:avLst/>
          </a:prstGeom>
        </p:spPr>
        <p:txBody>
          <a:bodyPr spcFirstLastPara="1">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6" name="Google Shape;36;p9"/>
          <p:cNvSpPr txBox="1">
            <a:spLocks noGrp="1"/>
          </p:cNvSpPr>
          <p:nvPr>
            <p:ph type="body" idx="2"/>
          </p:nvPr>
        </p:nvSpPr>
        <p:spPr>
          <a:xfrm>
            <a:off x="4939500" y="724075"/>
            <a:ext cx="3837000" cy="3695100"/>
          </a:xfrm>
          <a:prstGeom prst="rect">
            <a:avLst/>
          </a:prstGeom>
        </p:spPr>
        <p:txBody>
          <a:bodyPr spcFirstLastPara="1" anchor="ctr">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6" name="Google Shape;37;p9"/>
          <p:cNvSpPr txBox="1">
            <a:spLocks noGrp="1"/>
          </p:cNvSpPr>
          <p:nvPr>
            <p:ph type="sldNum" idx="10"/>
          </p:nvPr>
        </p:nvSpPr>
        <p:spPr bwMode="auto">
          <a:xfrm>
            <a:off x="8472488" y="4662488"/>
            <a:ext cx="549275" cy="393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000000"/>
              </a:buClr>
              <a:buFont typeface="Arial" panose="020B0604020202020204" pitchFamily="34" charset="0"/>
              <a:buNone/>
              <a:defRPr/>
            </a:lvl1pPr>
          </a:lstStyle>
          <a:p>
            <a:fld id="{80B0965A-EB4B-4F45-8376-490C6BE2165D}" type="slidenum">
              <a:rPr lang="en-US" altLang="en-US"/>
              <a:pPr/>
              <a:t>‹#›</a:t>
            </a:fld>
            <a:endParaRPr lang="en-US" altLang="en-US"/>
          </a:p>
        </p:txBody>
      </p:sp>
    </p:spTree>
    <p:extLst>
      <p:ext uri="{BB962C8B-B14F-4D97-AF65-F5344CB8AC3E}">
        <p14:creationId xmlns:p14="http://schemas.microsoft.com/office/powerpoint/2010/main" val="443727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8"/>
        <p:cNvGrpSpPr/>
        <p:nvPr/>
      </p:nvGrpSpPr>
      <p:grpSpPr>
        <a:xfrm>
          <a:off x="0" y="0"/>
          <a:ext cx="0" cy="0"/>
          <a:chOff x="0" y="0"/>
          <a:chExt cx="0" cy="0"/>
        </a:xfrm>
      </p:grpSpPr>
      <p:sp>
        <p:nvSpPr>
          <p:cNvPr id="39" name="Google Shape;39;p10"/>
          <p:cNvSpPr txBox="1">
            <a:spLocks noGrp="1"/>
          </p:cNvSpPr>
          <p:nvPr>
            <p:ph type="body" idx="1"/>
          </p:nvPr>
        </p:nvSpPr>
        <p:spPr>
          <a:xfrm>
            <a:off x="311700" y="4230575"/>
            <a:ext cx="5998800" cy="605100"/>
          </a:xfrm>
          <a:prstGeom prst="rect">
            <a:avLst/>
          </a:prstGeom>
        </p:spPr>
        <p:txBody>
          <a:bodyPr spcFirstLastPara="1" anchor="ctr">
            <a:noAutofit/>
          </a:bodyPr>
          <a:lstStyle>
            <a:lvl1pPr marL="457200" lvl="0" indent="-228600">
              <a:lnSpc>
                <a:spcPct val="100000"/>
              </a:lnSpc>
              <a:spcBef>
                <a:spcPts val="0"/>
              </a:spcBef>
              <a:spcAft>
                <a:spcPts val="0"/>
              </a:spcAft>
              <a:buSzPts val="1800"/>
              <a:buNone/>
              <a:defRPr/>
            </a:lvl1pPr>
          </a:lstStyle>
          <a:p>
            <a:endParaRPr/>
          </a:p>
        </p:txBody>
      </p:sp>
      <p:sp>
        <p:nvSpPr>
          <p:cNvPr id="3" name="Google Shape;40;p10"/>
          <p:cNvSpPr txBox="1">
            <a:spLocks noGrp="1"/>
          </p:cNvSpPr>
          <p:nvPr>
            <p:ph type="sldNum" idx="10"/>
          </p:nvPr>
        </p:nvSpPr>
        <p:spPr bwMode="auto">
          <a:xfrm>
            <a:off x="8472488" y="4662488"/>
            <a:ext cx="549275" cy="393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000000"/>
              </a:buClr>
              <a:buFont typeface="Arial" panose="020B0604020202020204" pitchFamily="34" charset="0"/>
              <a:buNone/>
              <a:defRPr/>
            </a:lvl1pPr>
          </a:lstStyle>
          <a:p>
            <a:fld id="{8EA8C614-E953-40D8-AD30-D35ADC946B45}" type="slidenum">
              <a:rPr lang="en-US" altLang="en-US"/>
              <a:pPr/>
              <a:t>‹#›</a:t>
            </a:fld>
            <a:endParaRPr lang="en-US" altLang="en-US"/>
          </a:p>
        </p:txBody>
      </p:sp>
    </p:spTree>
    <p:extLst>
      <p:ext uri="{BB962C8B-B14F-4D97-AF65-F5344CB8AC3E}">
        <p14:creationId xmlns:p14="http://schemas.microsoft.com/office/powerpoint/2010/main" val="2028707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pattFill prst="pct5">
          <a:fgClr>
            <a:srgbClr val="FFC000"/>
          </a:fgClr>
          <a:bgClr>
            <a:schemeClr val="bg1"/>
          </a:bgClr>
        </a:pattFill>
        <a:effectLst/>
      </p:bgPr>
    </p:bg>
    <p:spTree>
      <p:nvGrpSpPr>
        <p:cNvPr id="1" name=""/>
        <p:cNvGrpSpPr/>
        <p:nvPr/>
      </p:nvGrpSpPr>
      <p:grpSpPr>
        <a:xfrm>
          <a:off x="0" y="0"/>
          <a:ext cx="0" cy="0"/>
          <a:chOff x="0" y="0"/>
          <a:chExt cx="0" cy="0"/>
        </a:xfrm>
      </p:grpSpPr>
      <p:sp>
        <p:nvSpPr>
          <p:cNvPr id="1026" name="Google Shape;6;p1"/>
          <p:cNvSpPr txBox="1">
            <a:spLocks noGrp="1"/>
          </p:cNvSpPr>
          <p:nvPr>
            <p:ph type="title"/>
          </p:nvPr>
        </p:nvSpPr>
        <p:spPr bwMode="auto">
          <a:xfrm>
            <a:off x="709613" y="536575"/>
            <a:ext cx="7724775"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p>
            <a:pPr lvl="0"/>
            <a:endParaRPr lang="en-US" altLang="en-US" smtClean="0">
              <a:sym typeface="Arial" panose="020B0604020202020204" pitchFamily="34" charset="0"/>
            </a:endParaRPr>
          </a:p>
        </p:txBody>
      </p:sp>
      <p:sp>
        <p:nvSpPr>
          <p:cNvPr id="1027" name="Google Shape;7;p1"/>
          <p:cNvSpPr txBox="1">
            <a:spLocks noGrp="1"/>
          </p:cNvSpPr>
          <p:nvPr>
            <p:ph type="body" idx="1"/>
          </p:nvPr>
        </p:nvSpPr>
        <p:spPr bwMode="auto">
          <a:xfrm>
            <a:off x="709613" y="1152525"/>
            <a:ext cx="7724775"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altLang="en-US" smtClean="0">
              <a:sym typeface="Arial" panose="020B0604020202020204" pitchFamily="34" charset="0"/>
            </a:endParaRPr>
          </a:p>
        </p:txBody>
      </p:sp>
    </p:spTree>
  </p:cSld>
  <p:clrMap bg1="lt1" tx1="dk1" bg2="dk2" tx2="lt2" accent1="accent1" accent2="accent2" accent3="accent3" accent4="accent4" accent5="accent5" accent6="accent6" hlink="hlink" folHlink="folHlink"/>
  <p:sldLayoutIdLst>
    <p:sldLayoutId id="2147483842" r:id="rId1"/>
    <p:sldLayoutId id="2147483845" r:id="rId2"/>
    <p:sldLayoutId id="2147483846" r:id="rId3"/>
    <p:sldLayoutId id="2147483847" r:id="rId4"/>
    <p:sldLayoutId id="2147483843" r:id="rId5"/>
    <p:sldLayoutId id="2147483848" r:id="rId6"/>
    <p:sldLayoutId id="2147483849" r:id="rId7"/>
    <p:sldLayoutId id="2147483850" r:id="rId8"/>
    <p:sldLayoutId id="2147483851" r:id="rId9"/>
    <p:sldLayoutId id="2147483852" r:id="rId10"/>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5">
          <a:fgClr>
            <a:srgbClr val="FFC000"/>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6563" y="528638"/>
            <a:ext cx="8270875" cy="892175"/>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36563" y="1752600"/>
            <a:ext cx="8270875" cy="264160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03888" y="4467225"/>
            <a:ext cx="2133600" cy="273050"/>
          </a:xfrm>
          <a:prstGeom prst="rect">
            <a:avLst/>
          </a:prstGeom>
        </p:spPr>
        <p:txBody>
          <a:bodyPr vert="horz" lIns="91440" tIns="45720" rIns="91440" bIns="45720" rtlCol="0" anchor="ctr"/>
          <a:lstStyle>
            <a:lvl1pPr algn="r" eaLnBrk="1" fontAlgn="auto" hangingPunct="1">
              <a:spcBef>
                <a:spcPts val="0"/>
              </a:spcBef>
              <a:spcAft>
                <a:spcPts val="0"/>
              </a:spcAft>
              <a:buClr>
                <a:srgbClr val="000000"/>
              </a:buClr>
              <a:buFont typeface="Arial"/>
              <a:buNone/>
              <a:defRPr sz="675" kern="0" dirty="0">
                <a:solidFill>
                  <a:schemeClr val="accent2"/>
                </a:solidFill>
                <a:latin typeface="Arial"/>
                <a:ea typeface="Arial"/>
                <a:cs typeface="Arial"/>
                <a:sym typeface="Arial"/>
              </a:defRPr>
            </a:lvl1pPr>
          </a:lstStyle>
          <a:p>
            <a:pPr>
              <a:defRPr/>
            </a:pPr>
            <a:fld id="{6B6E0354-E515-4753-A53E-F65E61478FFD}" type="datetimeFigureOut">
              <a:rPr lang="en-US"/>
              <a:pPr>
                <a:defRPr/>
              </a:pPr>
              <a:t>6/6/2022</a:t>
            </a:fld>
            <a:endParaRPr lang="en-US"/>
          </a:p>
        </p:txBody>
      </p:sp>
      <p:sp>
        <p:nvSpPr>
          <p:cNvPr id="5" name="Footer Placeholder 4"/>
          <p:cNvSpPr>
            <a:spLocks noGrp="1"/>
          </p:cNvSpPr>
          <p:nvPr>
            <p:ph type="ftr" sz="quarter" idx="3"/>
          </p:nvPr>
        </p:nvSpPr>
        <p:spPr>
          <a:xfrm>
            <a:off x="436563" y="4464050"/>
            <a:ext cx="5187950" cy="273050"/>
          </a:xfrm>
          <a:prstGeom prst="rect">
            <a:avLst/>
          </a:prstGeom>
        </p:spPr>
        <p:txBody>
          <a:bodyPr vert="horz" lIns="91440" tIns="45720" rIns="91440" bIns="45720" rtlCol="0" anchor="ctr"/>
          <a:lstStyle>
            <a:lvl1pPr algn="l" eaLnBrk="1" fontAlgn="auto" hangingPunct="1">
              <a:spcBef>
                <a:spcPts val="0"/>
              </a:spcBef>
              <a:spcAft>
                <a:spcPts val="0"/>
              </a:spcAft>
              <a:buClr>
                <a:srgbClr val="000000"/>
              </a:buClr>
              <a:buFont typeface="Arial"/>
              <a:buNone/>
              <a:defRPr sz="675" kern="0" cap="all" dirty="0">
                <a:solidFill>
                  <a:schemeClr val="accent2"/>
                </a:solidFill>
                <a:latin typeface="Arial"/>
                <a:ea typeface="Arial"/>
                <a:cs typeface="Arial"/>
                <a:sym typeface="Arial"/>
              </a:defRPr>
            </a:lvl1pPr>
          </a:lstStyle>
          <a:p>
            <a:pPr>
              <a:defRPr/>
            </a:pPr>
            <a:endParaRPr lang="en-US"/>
          </a:p>
        </p:txBody>
      </p:sp>
      <p:sp>
        <p:nvSpPr>
          <p:cNvPr id="6" name="Slide Number Placeholder 5"/>
          <p:cNvSpPr>
            <a:spLocks noGrp="1"/>
          </p:cNvSpPr>
          <p:nvPr>
            <p:ph type="sldNum" sz="quarter" idx="4"/>
          </p:nvPr>
        </p:nvSpPr>
        <p:spPr>
          <a:xfrm>
            <a:off x="7918450" y="4467225"/>
            <a:ext cx="788988" cy="273050"/>
          </a:xfrm>
          <a:prstGeom prst="rect">
            <a:avLst/>
          </a:prstGeom>
        </p:spPr>
        <p:txBody>
          <a:bodyPr vert="horz" lIns="91440" tIns="45720" rIns="91440" bIns="45720" rtlCol="0" anchor="ctr"/>
          <a:lstStyle>
            <a:lvl1pPr algn="r" eaLnBrk="1" fontAlgn="auto" hangingPunct="1">
              <a:spcBef>
                <a:spcPts val="0"/>
              </a:spcBef>
              <a:spcAft>
                <a:spcPts val="0"/>
              </a:spcAft>
              <a:buClr>
                <a:srgbClr val="000000"/>
              </a:buClr>
              <a:buFont typeface="Arial"/>
              <a:buNone/>
              <a:defRPr sz="675" kern="0" dirty="0">
                <a:solidFill>
                  <a:schemeClr val="accent2"/>
                </a:solidFill>
                <a:latin typeface="Arial"/>
                <a:ea typeface="Arial"/>
                <a:cs typeface="Arial"/>
                <a:sym typeface="Arial"/>
              </a:defRPr>
            </a:lvl1pPr>
          </a:lstStyle>
          <a:p>
            <a:pPr>
              <a:defRPr/>
            </a:pPr>
            <a:fld id="{1E7FDE09-B58A-4962-A023-2F08581FA179}" type="slidenum">
              <a:rPr lang="en-US"/>
              <a:pPr>
                <a:defRPr/>
              </a:pPr>
              <a:t>‹#›</a:t>
            </a:fld>
            <a:endParaRPr lang="en-US"/>
          </a:p>
        </p:txBody>
      </p:sp>
      <p:sp>
        <p:nvSpPr>
          <p:cNvPr id="9" name="Rectangle 8"/>
          <p:cNvSpPr/>
          <p:nvPr/>
        </p:nvSpPr>
        <p:spPr>
          <a:xfrm>
            <a:off x="334963" y="342900"/>
            <a:ext cx="2778125" cy="7143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030913" y="339725"/>
            <a:ext cx="2778125" cy="74613"/>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181350" y="342900"/>
            <a:ext cx="2778125" cy="682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44" r:id="rId9"/>
    <p:sldLayoutId id="2147483862" r:id="rId10"/>
    <p:sldLayoutId id="2147483863" r:id="rId11"/>
  </p:sldLayoutIdLst>
  <p:hf sldNum="0" hdr="0" ftr="0" dt="0"/>
  <p:txStyles>
    <p:titleStyle>
      <a:lvl1pPr algn="l" defTabSz="342900" rtl="0" fontAlgn="base">
        <a:spcBef>
          <a:spcPct val="0"/>
        </a:spcBef>
        <a:spcAft>
          <a:spcPct val="0"/>
        </a:spcAft>
        <a:defRPr sz="2100" kern="1200" cap="all">
          <a:solidFill>
            <a:schemeClr val="bg1"/>
          </a:solidFill>
          <a:latin typeface="+mj-lt"/>
          <a:ea typeface="+mj-ea"/>
          <a:cs typeface="+mj-cs"/>
        </a:defRPr>
      </a:lvl1pPr>
      <a:lvl2pPr algn="l" defTabSz="342900" rtl="0" fontAlgn="base">
        <a:spcBef>
          <a:spcPct val="0"/>
        </a:spcBef>
        <a:spcAft>
          <a:spcPct val="0"/>
        </a:spcAft>
        <a:defRPr sz="2100">
          <a:solidFill>
            <a:schemeClr val="bg1"/>
          </a:solidFill>
          <a:latin typeface="Gill Sans MT" panose="020B0502020104020203" pitchFamily="34" charset="0"/>
        </a:defRPr>
      </a:lvl2pPr>
      <a:lvl3pPr algn="l" defTabSz="342900" rtl="0" fontAlgn="base">
        <a:spcBef>
          <a:spcPct val="0"/>
        </a:spcBef>
        <a:spcAft>
          <a:spcPct val="0"/>
        </a:spcAft>
        <a:defRPr sz="2100">
          <a:solidFill>
            <a:schemeClr val="bg1"/>
          </a:solidFill>
          <a:latin typeface="Gill Sans MT" panose="020B0502020104020203" pitchFamily="34" charset="0"/>
        </a:defRPr>
      </a:lvl3pPr>
      <a:lvl4pPr algn="l" defTabSz="342900" rtl="0" fontAlgn="base">
        <a:spcBef>
          <a:spcPct val="0"/>
        </a:spcBef>
        <a:spcAft>
          <a:spcPct val="0"/>
        </a:spcAft>
        <a:defRPr sz="2100">
          <a:solidFill>
            <a:schemeClr val="bg1"/>
          </a:solidFill>
          <a:latin typeface="Gill Sans MT" panose="020B0502020104020203" pitchFamily="34" charset="0"/>
        </a:defRPr>
      </a:lvl4pPr>
      <a:lvl5pPr algn="l" defTabSz="342900" rtl="0" fontAlgn="base">
        <a:spcBef>
          <a:spcPct val="0"/>
        </a:spcBef>
        <a:spcAft>
          <a:spcPct val="0"/>
        </a:spcAft>
        <a:defRPr sz="2100">
          <a:solidFill>
            <a:schemeClr val="bg1"/>
          </a:solidFill>
          <a:latin typeface="Gill Sans MT" panose="020B0502020104020203"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342900" rtl="0" fontAlgn="base">
        <a:spcBef>
          <a:spcPct val="20000"/>
        </a:spcBef>
        <a:spcAft>
          <a:spcPts val="450"/>
        </a:spcAft>
        <a:buClr>
          <a:schemeClr val="accent2"/>
        </a:buClr>
        <a:buSzPct val="92000"/>
        <a:buFont typeface="Wingdings 2" panose="05020102010507070707" pitchFamily="18" charset="2"/>
        <a:buChar char=""/>
        <a:defRPr sz="1300" kern="1200">
          <a:solidFill>
            <a:schemeClr val="tx2"/>
          </a:solidFill>
          <a:latin typeface="+mn-lt"/>
          <a:ea typeface="+mn-ea"/>
          <a:cs typeface="+mn-cs"/>
        </a:defRPr>
      </a:lvl1pPr>
      <a:lvl2pPr marL="471488" indent="-228600" algn="l" defTabSz="342900" rtl="0" fontAlgn="base">
        <a:spcBef>
          <a:spcPct val="20000"/>
        </a:spcBef>
        <a:spcAft>
          <a:spcPts val="45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2pPr>
      <a:lvl3pPr marL="674688" indent="-201613" algn="l" defTabSz="342900" rtl="0" fontAlgn="base">
        <a:spcBef>
          <a:spcPct val="20000"/>
        </a:spcBef>
        <a:spcAft>
          <a:spcPts val="450"/>
        </a:spcAft>
        <a:buClr>
          <a:schemeClr val="accent2"/>
        </a:buClr>
        <a:buSzPct val="92000"/>
        <a:buFont typeface="Wingdings 2" panose="05020102010507070707" pitchFamily="18" charset="2"/>
        <a:buChar char=""/>
        <a:defRPr sz="1000" kern="1200">
          <a:solidFill>
            <a:schemeClr val="tx2"/>
          </a:solidFill>
          <a:latin typeface="+mn-lt"/>
          <a:ea typeface="+mn-ea"/>
          <a:cs typeface="+mn-cs"/>
        </a:defRPr>
      </a:lvl3pPr>
      <a:lvl4pPr marL="930275" indent="-174625" algn="l" defTabSz="342900" rtl="0" fontAlgn="base">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4pPr>
      <a:lvl5pPr marL="1200150" indent="-174625" algn="l" defTabSz="342900" rtl="0" fontAlgn="base">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5pPr>
      <a:lvl6pPr marL="1425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6pPr>
      <a:lvl7pPr marL="1650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7pPr>
      <a:lvl8pPr marL="1875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8pPr>
      <a:lvl9pPr marL="2100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9.jpeg"/><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Layout" Target="../diagrams/layout6.xml"/><Relationship Id="rId7" Type="http://schemas.openxmlformats.org/officeDocument/2006/relationships/image" Target="../media/image23.jpeg"/><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25.jpeg"/></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g"/><Relationship Id="rId1" Type="http://schemas.openxmlformats.org/officeDocument/2006/relationships/slideLayout" Target="../slideLayouts/slideLayout3.xml"/><Relationship Id="rId4" Type="http://schemas.openxmlformats.org/officeDocument/2006/relationships/image" Target="../media/image43.jpe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11" Type="http://schemas.openxmlformats.org/officeDocument/2006/relationships/image" Target="../media/image8.png"/><Relationship Id="rId5" Type="http://schemas.openxmlformats.org/officeDocument/2006/relationships/diagramColors" Target="../diagrams/colors2.xml"/><Relationship Id="rId10" Type="http://schemas.openxmlformats.org/officeDocument/2006/relationships/image" Target="../media/image7.png"/><Relationship Id="rId4" Type="http://schemas.openxmlformats.org/officeDocument/2006/relationships/diagramQuickStyle" Target="../diagrams/quickStyle2.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3.xml"/><Relationship Id="rId7" Type="http://schemas.openxmlformats.org/officeDocument/2006/relationships/image" Target="../media/image9.png"/><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6.jpeg"/><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p:cNvPr>
          <p:cNvPicPr>
            <a:picLocks noChangeAspect="1"/>
          </p:cNvPicPr>
          <p:nvPr/>
        </p:nvPicPr>
        <p:blipFill>
          <a:blip r:embed="rId2"/>
          <a:stretch>
            <a:fillRect/>
          </a:stretch>
        </p:blipFill>
        <p:spPr>
          <a:xfrm>
            <a:off x="3718559" y="581611"/>
            <a:ext cx="1242430" cy="1181254"/>
          </a:xfrm>
          <a:prstGeom prst="ellipse">
            <a:avLst/>
          </a:prstGeom>
          <a:ln>
            <a:noFill/>
          </a:ln>
          <a:effectLst>
            <a:outerShdw blurRad="50800" dist="38100" dir="10800000" algn="r" rotWithShape="0">
              <a:prstClr val="black">
                <a:alpha val="40000"/>
              </a:prstClr>
            </a:outerShdw>
            <a:softEdge rad="112500"/>
          </a:effectLst>
        </p:spPr>
      </p:pic>
      <p:sp>
        <p:nvSpPr>
          <p:cNvPr id="2" name="TextBox 1"/>
          <p:cNvSpPr txBox="1"/>
          <p:nvPr/>
        </p:nvSpPr>
        <p:spPr>
          <a:xfrm>
            <a:off x="6395307" y="736494"/>
            <a:ext cx="2238103" cy="1235377"/>
          </a:xfrm>
          <a:prstGeom prst="rect">
            <a:avLst/>
          </a:prstGeom>
          <a:scene3d>
            <a:camera prst="perspectiveLeft"/>
            <a:lightRig rig="threePt" dir="t"/>
          </a:scene3d>
        </p:spPr>
        <p:style>
          <a:lnRef idx="1">
            <a:schemeClr val="accent3"/>
          </a:lnRef>
          <a:fillRef idx="2">
            <a:schemeClr val="accent3"/>
          </a:fillRef>
          <a:effectRef idx="1">
            <a:schemeClr val="accent3"/>
          </a:effectRef>
          <a:fontRef idx="minor">
            <a:schemeClr val="dk1"/>
          </a:fontRef>
        </p:style>
        <p:txBody>
          <a:bodyPr>
            <a:prstTxWarp prst="textPlain">
              <a:avLst/>
            </a:prstTxWarp>
            <a:spAutoFit/>
          </a:bodyPr>
          <a:lstStyle/>
          <a:p>
            <a:pPr eaLnBrk="1" fontAlgn="auto" hangingPunct="1">
              <a:spcBef>
                <a:spcPts val="0"/>
              </a:spcBef>
              <a:spcAft>
                <a:spcPts val="0"/>
              </a:spcAft>
              <a:buClr>
                <a:srgbClr val="000000"/>
              </a:buClr>
              <a:buFont typeface="Arial"/>
              <a:buNone/>
              <a:defRPr/>
            </a:pPr>
            <a:r>
              <a:rPr lang="en-US" sz="1800" kern="0" dirty="0">
                <a:effectLst>
                  <a:outerShdw blurRad="50800" dist="38100" algn="l" rotWithShape="0">
                    <a:prstClr val="black">
                      <a:alpha val="40000"/>
                    </a:prstClr>
                  </a:outerShdw>
                </a:effectLst>
                <a:latin typeface="Aldhabi" panose="01000000000000000000" pitchFamily="2" charset="-78"/>
                <a:cs typeface="Aldhabi" panose="01000000000000000000" pitchFamily="2" charset="-78"/>
                <a:sym typeface="Arial"/>
              </a:rPr>
              <a:t> </a:t>
            </a:r>
          </a:p>
          <a:p>
            <a:pPr eaLnBrk="1" fontAlgn="auto" hangingPunct="1">
              <a:spcBef>
                <a:spcPts val="0"/>
              </a:spcBef>
              <a:spcAft>
                <a:spcPts val="0"/>
              </a:spcAft>
              <a:buClr>
                <a:srgbClr val="000000"/>
              </a:buClr>
              <a:buFont typeface="Arial"/>
              <a:buNone/>
              <a:defRPr/>
            </a:pPr>
            <a:r>
              <a:rPr lang="en-US" sz="1800" kern="0" dirty="0">
                <a:effectLst>
                  <a:outerShdw blurRad="50800" dist="38100" algn="l" rotWithShape="0">
                    <a:prstClr val="black">
                      <a:alpha val="40000"/>
                    </a:prstClr>
                  </a:outerShdw>
                </a:effectLst>
                <a:latin typeface="Aldhabi" panose="01000000000000000000" pitchFamily="2" charset="-78"/>
                <a:cs typeface="Aldhabi" panose="01000000000000000000" pitchFamily="2" charset="-78"/>
                <a:sym typeface="Arial"/>
              </a:rPr>
              <a:t>Al -Najah National University</a:t>
            </a:r>
          </a:p>
          <a:p>
            <a:pPr eaLnBrk="1" fontAlgn="auto" hangingPunct="1">
              <a:spcBef>
                <a:spcPts val="0"/>
              </a:spcBef>
              <a:spcAft>
                <a:spcPts val="0"/>
              </a:spcAft>
              <a:buClr>
                <a:srgbClr val="000000"/>
              </a:buClr>
              <a:buFont typeface="Arial"/>
              <a:buNone/>
              <a:defRPr/>
            </a:pPr>
            <a:r>
              <a:rPr lang="en-US" sz="1800" kern="0" dirty="0">
                <a:effectLst>
                  <a:outerShdw blurRad="50800" dist="38100" algn="l" rotWithShape="0">
                    <a:prstClr val="black">
                      <a:alpha val="40000"/>
                    </a:prstClr>
                  </a:outerShdw>
                </a:effectLst>
                <a:latin typeface="Aldhabi" panose="01000000000000000000" pitchFamily="2" charset="-78"/>
                <a:cs typeface="Aldhabi" panose="01000000000000000000" pitchFamily="2" charset="-78"/>
                <a:sym typeface="Arial"/>
              </a:rPr>
              <a:t>Civil Engineering department</a:t>
            </a:r>
          </a:p>
          <a:p>
            <a:pPr eaLnBrk="1" fontAlgn="auto" hangingPunct="1">
              <a:spcBef>
                <a:spcPts val="0"/>
              </a:spcBef>
              <a:spcAft>
                <a:spcPts val="0"/>
              </a:spcAft>
              <a:buClr>
                <a:srgbClr val="000000"/>
              </a:buClr>
              <a:buFont typeface="Arial"/>
              <a:buNone/>
              <a:defRPr/>
            </a:pPr>
            <a:r>
              <a:rPr lang="en-US" sz="1800" kern="0" dirty="0">
                <a:effectLst>
                  <a:outerShdw blurRad="50800" dist="38100" algn="l" rotWithShape="0">
                    <a:prstClr val="black">
                      <a:alpha val="40000"/>
                    </a:prstClr>
                  </a:outerShdw>
                </a:effectLst>
                <a:latin typeface="Aldhabi" panose="01000000000000000000" pitchFamily="2" charset="-78"/>
                <a:cs typeface="Aldhabi" panose="01000000000000000000" pitchFamily="2" charset="-78"/>
                <a:sym typeface="Arial"/>
              </a:rPr>
              <a:t>Graduation Project(</a:t>
            </a:r>
            <a:r>
              <a:rPr lang="en-US" sz="1600" b="1" kern="0" dirty="0">
                <a:solidFill>
                  <a:schemeClr val="accent2"/>
                </a:solidFill>
                <a:effectLst>
                  <a:outerShdw blurRad="50800" dist="38100" algn="l" rotWithShape="0">
                    <a:prstClr val="black">
                      <a:alpha val="40000"/>
                    </a:prstClr>
                  </a:outerShdw>
                </a:effectLst>
                <a:latin typeface="Bell MT" panose="02020503060305020303" pitchFamily="18" charset="0"/>
                <a:cs typeface="Aldhabi" panose="01000000000000000000" pitchFamily="2" charset="-78"/>
                <a:sym typeface="Arial"/>
              </a:rPr>
              <a:t>2</a:t>
            </a:r>
            <a:r>
              <a:rPr lang="en-US" sz="1800" kern="0" dirty="0">
                <a:effectLst>
                  <a:outerShdw blurRad="50800" dist="38100" algn="l" rotWithShape="0">
                    <a:prstClr val="black">
                      <a:alpha val="40000"/>
                    </a:prstClr>
                  </a:outerShdw>
                </a:effectLst>
                <a:latin typeface="Aldhabi" panose="01000000000000000000" pitchFamily="2" charset="-78"/>
                <a:cs typeface="Aldhabi" panose="01000000000000000000" pitchFamily="2" charset="-78"/>
                <a:sym typeface="Arial"/>
              </a:rPr>
              <a:t>)</a:t>
            </a:r>
          </a:p>
          <a:p>
            <a:pPr eaLnBrk="1" fontAlgn="auto" hangingPunct="1">
              <a:spcBef>
                <a:spcPts val="0"/>
              </a:spcBef>
              <a:spcAft>
                <a:spcPts val="0"/>
              </a:spcAft>
              <a:buClr>
                <a:srgbClr val="000000"/>
              </a:buClr>
              <a:buFont typeface="Arial"/>
              <a:buNone/>
              <a:defRPr/>
            </a:pPr>
            <a:endParaRPr lang="en-US" sz="1800" kern="0" dirty="0">
              <a:effectLst>
                <a:outerShdw blurRad="38100" dist="38100" dir="2700000" algn="tl">
                  <a:srgbClr val="000000">
                    <a:alpha val="43137"/>
                  </a:srgbClr>
                </a:outerShdw>
              </a:effectLst>
              <a:latin typeface="Aldhabi" panose="01000000000000000000" pitchFamily="2" charset="-78"/>
              <a:cs typeface="Aldhabi" panose="01000000000000000000" pitchFamily="2" charset="-78"/>
              <a:sym typeface="Arial"/>
            </a:endParaRPr>
          </a:p>
        </p:txBody>
      </p:sp>
      <p:sp>
        <p:nvSpPr>
          <p:cNvPr id="5" name="Rectangle 4"/>
          <p:cNvSpPr/>
          <p:nvPr/>
        </p:nvSpPr>
        <p:spPr>
          <a:xfrm>
            <a:off x="294655" y="1762865"/>
            <a:ext cx="4572000" cy="954107"/>
          </a:xfrm>
          <a:prstGeom prst="rect">
            <a:avLst/>
          </a:prstGeom>
        </p:spPr>
        <p:txBody>
          <a:bodyPr>
            <a:spAutoFit/>
          </a:bodyPr>
          <a:lstStyle/>
          <a:p>
            <a:pPr algn="ctr" eaLnBrk="1" fontAlgn="auto" hangingPunct="1">
              <a:spcBef>
                <a:spcPts val="0"/>
              </a:spcBef>
              <a:spcAft>
                <a:spcPts val="600"/>
              </a:spcAft>
              <a:buClr>
                <a:srgbClr val="000000"/>
              </a:buClr>
              <a:buFont typeface="Arial"/>
              <a:buNone/>
              <a:tabLst>
                <a:tab pos="3333115" algn="r"/>
              </a:tabLst>
              <a:defRPr/>
            </a:pP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S</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kid </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R</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esistance</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 S</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tudy</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 </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of</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 B</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lack </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S</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pots in </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S</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elected </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S</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treets in </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N</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ablus </a:t>
            </a:r>
            <a:r>
              <a:rPr lang="en-US" sz="2000" b="1" kern="0" dirty="0">
                <a:ln w="22225">
                  <a:solidFill>
                    <a:schemeClr val="accent2"/>
                  </a:solidFill>
                  <a:prstDash val="solid"/>
                </a:ln>
                <a:solidFill>
                  <a:schemeClr val="accent2">
                    <a:lumMod val="20000"/>
                    <a:lumOff val="80000"/>
                  </a:schemeClr>
                </a:solidFill>
                <a:latin typeface="Arial Black" panose="020B0A04020102020204" pitchFamily="34" charset="0"/>
                <a:ea typeface="Calibri" panose="020F0502020204030204" pitchFamily="34" charset="0"/>
                <a:cs typeface="Aldhabi" panose="01000000000000000000" pitchFamily="2" charset="-78"/>
                <a:sym typeface="Arial"/>
              </a:rPr>
              <a:t>C</a:t>
            </a:r>
            <a:r>
              <a:rPr lang="en-US" sz="28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ea typeface="Calibri" panose="020F0502020204030204" pitchFamily="34" charset="0"/>
                <a:cs typeface="Aldhabi" panose="01000000000000000000" pitchFamily="2" charset="-78"/>
                <a:sym typeface="Arial"/>
              </a:rPr>
              <a:t>ity</a:t>
            </a:r>
          </a:p>
        </p:txBody>
      </p:sp>
      <p:sp>
        <p:nvSpPr>
          <p:cNvPr id="6" name="TextBox 5"/>
          <p:cNvSpPr txBox="1"/>
          <p:nvPr/>
        </p:nvSpPr>
        <p:spPr>
          <a:xfrm>
            <a:off x="387350" y="3522663"/>
            <a:ext cx="1885950" cy="121602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sz="1900" b="1" kern="0" dirty="0">
                <a:latin typeface="Aldhabi" panose="01000000000000000000" pitchFamily="2" charset="-78"/>
                <a:cs typeface="Aldhabi" panose="01000000000000000000" pitchFamily="2" charset="-78"/>
                <a:sym typeface="Arial"/>
              </a:rPr>
              <a:t>Prepared</a:t>
            </a:r>
            <a:r>
              <a:rPr lang="en-US" sz="1800" kern="0" dirty="0">
                <a:latin typeface="Aldhabi" panose="01000000000000000000" pitchFamily="2" charset="-78"/>
                <a:cs typeface="Aldhabi" panose="01000000000000000000" pitchFamily="2" charset="-78"/>
                <a:sym typeface="Arial"/>
              </a:rPr>
              <a:t> </a:t>
            </a:r>
            <a:r>
              <a:rPr lang="en-US" sz="1600" b="1" kern="0" dirty="0">
                <a:solidFill>
                  <a:schemeClr val="accent2"/>
                </a:solidFill>
                <a:latin typeface="Andalus" panose="02020603050405020304" pitchFamily="18" charset="-78"/>
                <a:cs typeface="Andalus" panose="02020603050405020304" pitchFamily="18" charset="-78"/>
                <a:sym typeface="Arial"/>
              </a:rPr>
              <a:t>by</a:t>
            </a:r>
            <a:r>
              <a:rPr lang="en-US" sz="1800" kern="0" dirty="0">
                <a:latin typeface="Aldhabi" panose="01000000000000000000" pitchFamily="2" charset="-78"/>
                <a:cs typeface="Aldhabi" panose="01000000000000000000" pitchFamily="2" charset="-78"/>
                <a:sym typeface="Arial"/>
              </a:rPr>
              <a:t> :-</a:t>
            </a:r>
          </a:p>
          <a:p>
            <a:pPr algn="ctr" eaLnBrk="1" fontAlgn="auto" hangingPunct="1">
              <a:spcBef>
                <a:spcPts val="0"/>
              </a:spcBef>
              <a:spcAft>
                <a:spcPts val="0"/>
              </a:spcAft>
              <a:buClr>
                <a:srgbClr val="000000"/>
              </a:buClr>
              <a:buFont typeface="Arial"/>
              <a:buNone/>
              <a:defRPr/>
            </a:pPr>
            <a:r>
              <a:rPr lang="en-US" sz="1800" i="1" kern="0" dirty="0">
                <a:ln w="0"/>
                <a:solidFill>
                  <a:schemeClr val="tx1"/>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sym typeface="Arial"/>
              </a:rPr>
              <a:t>Rasmya Nazzal</a:t>
            </a:r>
          </a:p>
          <a:p>
            <a:pPr algn="ctr" eaLnBrk="1" fontAlgn="auto" hangingPunct="1">
              <a:spcBef>
                <a:spcPts val="0"/>
              </a:spcBef>
              <a:spcAft>
                <a:spcPts val="0"/>
              </a:spcAft>
              <a:buClr>
                <a:srgbClr val="000000"/>
              </a:buClr>
              <a:buFont typeface="Arial"/>
              <a:buNone/>
              <a:defRPr/>
            </a:pPr>
            <a:r>
              <a:rPr lang="en-US" sz="1800" i="1" kern="0" dirty="0">
                <a:ln w="0"/>
                <a:solidFill>
                  <a:schemeClr val="tx1"/>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sym typeface="Arial"/>
              </a:rPr>
              <a:t>Areen Abu sheikh</a:t>
            </a:r>
          </a:p>
          <a:p>
            <a:pPr algn="ctr" eaLnBrk="1" fontAlgn="auto" hangingPunct="1">
              <a:spcBef>
                <a:spcPts val="0"/>
              </a:spcBef>
              <a:spcAft>
                <a:spcPts val="0"/>
              </a:spcAft>
              <a:buClr>
                <a:srgbClr val="000000"/>
              </a:buClr>
              <a:buFont typeface="Arial"/>
              <a:buNone/>
              <a:defRPr/>
            </a:pPr>
            <a:r>
              <a:rPr lang="en-US" sz="1800" i="1" kern="0" dirty="0">
                <a:ln w="0"/>
                <a:solidFill>
                  <a:schemeClr val="tx1"/>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sym typeface="Arial"/>
              </a:rPr>
              <a:t>Ahmad AL-</a:t>
            </a:r>
            <a:r>
              <a:rPr lang="en-US" sz="1800" i="1" kern="0" dirty="0" err="1">
                <a:ln w="0"/>
                <a:solidFill>
                  <a:schemeClr val="tx1"/>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sym typeface="Arial"/>
              </a:rPr>
              <a:t>Saify</a:t>
            </a:r>
            <a:endParaRPr lang="en-US" sz="1800" i="1" kern="0" dirty="0">
              <a:ln w="0"/>
              <a:solidFill>
                <a:schemeClr val="tx1"/>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sym typeface="Arial"/>
            </a:endParaRPr>
          </a:p>
        </p:txBody>
      </p:sp>
      <p:sp>
        <p:nvSpPr>
          <p:cNvPr id="8" name="TextBox 7"/>
          <p:cNvSpPr txBox="1"/>
          <p:nvPr/>
        </p:nvSpPr>
        <p:spPr>
          <a:xfrm>
            <a:off x="3130919" y="3636616"/>
            <a:ext cx="1715589" cy="523220"/>
          </a:xfrm>
          <a:prstGeom prst="rect">
            <a:avLst/>
          </a:prstGeom>
          <a:solidFill>
            <a:schemeClr val="accent2"/>
          </a:solidFill>
          <a:effectLst>
            <a:glow rad="63500">
              <a:schemeClr val="tx1">
                <a:alpha val="40000"/>
              </a:schemeClr>
            </a:glow>
          </a:effectLst>
        </p:spPr>
        <p:style>
          <a:lnRef idx="1">
            <a:schemeClr val="accent3"/>
          </a:lnRef>
          <a:fillRef idx="2">
            <a:schemeClr val="accent3"/>
          </a:fillRef>
          <a:effectRef idx="1">
            <a:schemeClr val="accent3"/>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kern="0" dirty="0">
                <a:ln w="0"/>
                <a:solidFill>
                  <a:schemeClr val="tx1"/>
                </a:solidFill>
                <a:effectLst>
                  <a:outerShdw blurRad="38100" dist="19050" dir="2700000" algn="tl" rotWithShape="0">
                    <a:schemeClr val="dk1">
                      <a:alpha val="40000"/>
                    </a:schemeClr>
                  </a:outerShdw>
                </a:effectLst>
                <a:latin typeface="Andalus" panose="02020603050405020304" pitchFamily="18" charset="-78"/>
                <a:cs typeface="Andalus" panose="02020603050405020304" pitchFamily="18" charset="-78"/>
                <a:sym typeface="Arial"/>
              </a:rPr>
              <a:t>Supervised by:-</a:t>
            </a:r>
          </a:p>
          <a:p>
            <a:pPr eaLnBrk="1" fontAlgn="auto" hangingPunct="1">
              <a:spcBef>
                <a:spcPts val="0"/>
              </a:spcBef>
              <a:spcAft>
                <a:spcPts val="0"/>
              </a:spcAft>
              <a:buClr>
                <a:srgbClr val="000000"/>
              </a:buClr>
              <a:buFont typeface="Arial"/>
              <a:buNone/>
              <a:defRPr/>
            </a:pPr>
            <a:r>
              <a:rPr lang="en-US" i="1" kern="0" dirty="0">
                <a:ln w="0"/>
                <a:solidFill>
                  <a:schemeClr val="tx1"/>
                </a:solidFill>
                <a:effectLst>
                  <a:outerShdw blurRad="38100" dist="19050" dir="2700000" algn="tl" rotWithShape="0">
                    <a:schemeClr val="dk1">
                      <a:alpha val="40000"/>
                    </a:schemeClr>
                  </a:outerShdw>
                </a:effectLst>
                <a:latin typeface="Andalus" panose="02020603050405020304" pitchFamily="18" charset="-78"/>
                <a:cs typeface="Andalus" panose="02020603050405020304" pitchFamily="18" charset="-78"/>
                <a:sym typeface="Arial"/>
              </a:rPr>
              <a:t>Dr.Amjad </a:t>
            </a:r>
            <a:r>
              <a:rPr lang="en-US" i="1" kern="0" dirty="0" err="1">
                <a:ln w="0"/>
                <a:solidFill>
                  <a:schemeClr val="tx1"/>
                </a:solidFill>
                <a:effectLst>
                  <a:outerShdw blurRad="38100" dist="19050" dir="2700000" algn="tl" rotWithShape="0">
                    <a:schemeClr val="dk1">
                      <a:alpha val="40000"/>
                    </a:schemeClr>
                  </a:outerShdw>
                </a:effectLst>
                <a:latin typeface="Andalus" panose="02020603050405020304" pitchFamily="18" charset="-78"/>
                <a:cs typeface="Andalus" panose="02020603050405020304" pitchFamily="18" charset="-78"/>
                <a:sym typeface="Arial"/>
              </a:rPr>
              <a:t>Issa</a:t>
            </a:r>
            <a:endParaRPr lang="en-US" i="1" kern="0" dirty="0">
              <a:ln w="0"/>
              <a:solidFill>
                <a:schemeClr val="tx1"/>
              </a:solidFill>
              <a:effectLst>
                <a:outerShdw blurRad="38100" dist="19050" dir="2700000" algn="tl" rotWithShape="0">
                  <a:schemeClr val="dk1">
                    <a:alpha val="40000"/>
                  </a:schemeClr>
                </a:outerShdw>
              </a:effectLst>
              <a:latin typeface="Andalus" panose="02020603050405020304" pitchFamily="18" charset="-78"/>
              <a:cs typeface="Andalus" panose="02020603050405020304" pitchFamily="18" charset="-78"/>
              <a:sym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4489" y="2938263"/>
            <a:ext cx="3353922" cy="1919926"/>
          </a:xfrm>
          <a:prstGeom prst="rect">
            <a:avLst/>
          </a:prstGeom>
          <a:pattFill prst="pct10">
            <a:fgClr>
              <a:schemeClr val="accent2"/>
            </a:fgClr>
            <a:bgClr>
              <a:schemeClr val="bg1"/>
            </a:bgClr>
          </a:pattFill>
          <a:ln>
            <a:noFill/>
          </a:ln>
          <a:effectLst>
            <a:softEdge rad="112500"/>
          </a:effec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4"/>
          <p:cNvGraphicFramePr>
            <a:graphicFrameLocks/>
          </p:cNvGraphicFramePr>
          <p:nvPr/>
        </p:nvGraphicFramePr>
        <p:xfrm>
          <a:off x="352651" y="1097624"/>
          <a:ext cx="6274053" cy="3749406"/>
        </p:xfrm>
        <a:graphic>
          <a:graphicData uri="http://schemas.openxmlformats.org/drawingml/2006/chart">
            <c:chart xmlns:c="http://schemas.openxmlformats.org/drawingml/2006/chart" xmlns:r="http://schemas.openxmlformats.org/officeDocument/2006/relationships" r:id="rId2"/>
          </a:graphicData>
        </a:graphic>
      </p:graphicFrame>
      <p:pic>
        <p:nvPicPr>
          <p:cNvPr id="2050" name="Picture 2" descr="NHAI finds 8 black spots in Ganjam- The New Indian Expr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1420" y="139338"/>
            <a:ext cx="3142580" cy="1674891"/>
          </a:xfrm>
          <a:prstGeom prst="rect">
            <a:avLst/>
          </a:prstGeom>
          <a:solidFill>
            <a:srgbClr val="FFFFFF">
              <a:shade val="85000"/>
            </a:srgbClr>
          </a:solidFill>
          <a:ln w="57150" cap="sq">
            <a:solidFill>
              <a:schemeClr val="accent5">
                <a:lumMod val="75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901" y="681505"/>
            <a:ext cx="7723500" cy="481200"/>
          </a:xfrm>
        </p:spPr>
        <p:txBody>
          <a:bodyPr>
            <a:prstTxWarp prst="textArchUp">
              <a:avLst/>
            </a:prstTxWarp>
          </a:bodyPr>
          <a:lstStyle/>
          <a:p>
            <a:pPr eaLnBrk="1" fontAlgn="auto" hangingPunct="1">
              <a:buClr>
                <a:srgbClr val="434343"/>
              </a:buClr>
              <a:buFont typeface="Fira Sans Extra Condensed Medium"/>
              <a:buNone/>
              <a:defRPr/>
            </a:pPr>
            <a:r>
              <a:rPr lang="en-US"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Fira Sans Extra Condensed Medium"/>
                <a:ea typeface="Fira Sans Extra Condensed Medium"/>
                <a:cs typeface="Fira Sans Extra Condensed Medium"/>
                <a:sym typeface="Fira Sans Extra Condensed Medium"/>
              </a:rPr>
              <a:t>P</a:t>
            </a:r>
            <a:r>
              <a:rPr lang="en-US" sz="3200" dirty="0" smtClean="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urpose </a:t>
            </a:r>
            <a:r>
              <a:rPr lang="en-US"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Fira Sans Extra Condensed Medium"/>
                <a:ea typeface="Fira Sans Extra Condensed Medium"/>
                <a:cs typeface="Fira Sans Extra Condensed Medium"/>
                <a:sym typeface="Fira Sans Extra Condensed Medium"/>
              </a:rPr>
              <a:t>o</a:t>
            </a:r>
            <a:r>
              <a:rPr lang="en-US" sz="3200" dirty="0" smtClean="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f </a:t>
            </a:r>
            <a:r>
              <a:rPr lang="en-US"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Fira Sans Extra Condensed Medium"/>
                <a:ea typeface="Fira Sans Extra Condensed Medium"/>
                <a:cs typeface="Fira Sans Extra Condensed Medium"/>
                <a:sym typeface="Fira Sans Extra Condensed Medium"/>
              </a:rPr>
              <a:t>s</a:t>
            </a:r>
            <a:r>
              <a:rPr lang="en-US" sz="3200" dirty="0" smtClean="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tudy</a:t>
            </a:r>
            <a:endParaRPr lang="en-US" sz="320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endParaRPr>
          </a:p>
        </p:txBody>
      </p:sp>
      <p:sp>
        <p:nvSpPr>
          <p:cNvPr id="3" name="TextBox 2"/>
          <p:cNvSpPr txBox="1"/>
          <p:nvPr/>
        </p:nvSpPr>
        <p:spPr>
          <a:xfrm>
            <a:off x="646901" y="1509773"/>
            <a:ext cx="5395865" cy="1323439"/>
          </a:xfrm>
          <a:prstGeom prst="rect">
            <a:avLst/>
          </a:prstGeom>
          <a:effectLst>
            <a:glow rad="101600">
              <a:schemeClr val="accent5">
                <a:satMod val="175000"/>
                <a:alpha val="40000"/>
              </a:schemeClr>
            </a:glow>
          </a:effectLst>
          <a:scene3d>
            <a:camera prst="perspectiveRight"/>
            <a:lightRig rig="threePt" dir="t"/>
          </a:scene3d>
        </p:spPr>
        <p:style>
          <a:lnRef idx="2">
            <a:schemeClr val="accent5"/>
          </a:lnRef>
          <a:fillRef idx="1">
            <a:schemeClr val="lt1"/>
          </a:fillRef>
          <a:effectRef idx="0">
            <a:schemeClr val="accent5"/>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sz="1600" kern="0" dirty="0">
                <a:latin typeface="Arial Rounded MT Bold" panose="020F0704030504030204" pitchFamily="34" charset="0"/>
                <a:sym typeface="Arial"/>
              </a:rPr>
              <a:t>Conducting a study to determine the extent of slip resistance in the streets of Nablus in order to keep the sidewalks safe in wet weather by determining the minimum value of slip resistance and proposing appropriate and economically feasible solutions.</a:t>
            </a:r>
          </a:p>
        </p:txBody>
      </p:sp>
      <p:pic>
        <p:nvPicPr>
          <p:cNvPr id="1026" name="Picture 2" descr="THINK BEFORE YOU DO – SAFTEY STARTS WITH YOU | | MarineGya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9577" y="2363152"/>
            <a:ext cx="2995749" cy="239172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599" y="333451"/>
            <a:ext cx="7723500" cy="481200"/>
          </a:xfrm>
        </p:spPr>
        <p:txBody>
          <a:bodyPr>
            <a:prstTxWarp prst="textArchUp">
              <a:avLst/>
            </a:prstTxWarp>
          </a:bodyPr>
          <a:lstStyle/>
          <a:p>
            <a:pPr eaLnBrk="1" fontAlgn="auto" hangingPunct="1">
              <a:buClr>
                <a:srgbClr val="434343"/>
              </a:buClr>
              <a:buFont typeface="Fira Sans Extra Condensed Medium"/>
              <a:buNone/>
              <a:defRPr/>
            </a:pPr>
            <a:r>
              <a:rPr lang="en-US" sz="2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Fira Sans Extra Condensed Medium"/>
                <a:ea typeface="Fira Sans Extra Condensed Medium"/>
                <a:cs typeface="Fira Sans Extra Condensed Medium"/>
                <a:sym typeface="Fira Sans Extra Condensed Medium"/>
              </a:rPr>
              <a:t>L</a:t>
            </a:r>
            <a:r>
              <a:rPr lang="en-US" sz="2800" dirty="0" smtClean="0">
                <a:solidFill>
                  <a:srgbClr val="434343"/>
                </a:solidFill>
                <a:latin typeface="Fira Sans Extra Condensed Medium"/>
                <a:ea typeface="Fira Sans Extra Condensed Medium"/>
                <a:cs typeface="Fira Sans Extra Condensed Medium"/>
                <a:sym typeface="Fira Sans Extra Condensed Medium"/>
              </a:rPr>
              <a:t>iterature </a:t>
            </a:r>
            <a:r>
              <a:rPr lang="en-US" sz="2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Fira Sans Extra Condensed Medium"/>
                <a:ea typeface="Fira Sans Extra Condensed Medium"/>
                <a:cs typeface="Fira Sans Extra Condensed Medium"/>
                <a:sym typeface="Fira Sans Extra Condensed Medium"/>
              </a:rPr>
              <a:t>R</a:t>
            </a:r>
            <a:r>
              <a:rPr lang="en-US" sz="2800" dirty="0" smtClean="0">
                <a:solidFill>
                  <a:srgbClr val="434343"/>
                </a:solidFill>
                <a:latin typeface="Fira Sans Extra Condensed Medium"/>
                <a:ea typeface="Fira Sans Extra Condensed Medium"/>
                <a:cs typeface="Fira Sans Extra Condensed Medium"/>
                <a:sym typeface="Fira Sans Extra Condensed Medium"/>
              </a:rPr>
              <a:t>eview</a:t>
            </a:r>
            <a:endParaRPr lang="en-US" sz="2800" dirty="0">
              <a:solidFill>
                <a:srgbClr val="434343"/>
              </a:solidFill>
              <a:latin typeface="Fira Sans Extra Condensed Medium"/>
              <a:ea typeface="Fira Sans Extra Condensed Medium"/>
              <a:cs typeface="Fira Sans Extra Condensed Medium"/>
              <a:sym typeface="Fira Sans Extra Condensed Medium"/>
            </a:endParaRPr>
          </a:p>
        </p:txBody>
      </p:sp>
      <p:graphicFrame>
        <p:nvGraphicFramePr>
          <p:cNvPr id="4" name="Table 3"/>
          <p:cNvGraphicFramePr>
            <a:graphicFrameLocks noGrp="1"/>
          </p:cNvGraphicFramePr>
          <p:nvPr>
            <p:extLst>
              <p:ext uri="{D42A27DB-BD31-4B8C-83A1-F6EECF244321}">
                <p14:modId xmlns:p14="http://schemas.microsoft.com/office/powerpoint/2010/main" val="4107785686"/>
              </p:ext>
            </p:extLst>
          </p:nvPr>
        </p:nvGraphicFramePr>
        <p:xfrm>
          <a:off x="790576" y="814650"/>
          <a:ext cx="7654924" cy="4246339"/>
        </p:xfrm>
        <a:graphic>
          <a:graphicData uri="http://schemas.openxmlformats.org/drawingml/2006/table">
            <a:tbl>
              <a:tblPr>
                <a:effectLst>
                  <a:outerShdw blurRad="50800" dist="38100" algn="l" rotWithShape="0">
                    <a:prstClr val="black">
                      <a:alpha val="40000"/>
                    </a:prstClr>
                  </a:outerShdw>
                </a:effectLst>
                <a:tableStyleId>{BDBED569-4797-4DF1-A0F4-6AAB3CD982D8}</a:tableStyleId>
              </a:tblPr>
              <a:tblGrid>
                <a:gridCol w="2335807">
                  <a:extLst>
                    <a:ext uri="{9D8B030D-6E8A-4147-A177-3AD203B41FA5}">
                      <a16:colId xmlns:a16="http://schemas.microsoft.com/office/drawing/2014/main" val="20000"/>
                    </a:ext>
                  </a:extLst>
                </a:gridCol>
                <a:gridCol w="1867648">
                  <a:extLst>
                    <a:ext uri="{9D8B030D-6E8A-4147-A177-3AD203B41FA5}">
                      <a16:colId xmlns:a16="http://schemas.microsoft.com/office/drawing/2014/main" val="20001"/>
                    </a:ext>
                  </a:extLst>
                </a:gridCol>
                <a:gridCol w="3451469">
                  <a:extLst>
                    <a:ext uri="{9D8B030D-6E8A-4147-A177-3AD203B41FA5}">
                      <a16:colId xmlns:a16="http://schemas.microsoft.com/office/drawing/2014/main" val="20002"/>
                    </a:ext>
                  </a:extLst>
                </a:gridCol>
              </a:tblGrid>
              <a:tr h="339288">
                <a:tc>
                  <a:txBody>
                    <a:bodyPr/>
                    <a:lstStyle/>
                    <a:p>
                      <a:pPr algn="ctr" fontAlgn="ctr"/>
                      <a:r>
                        <a:rPr lang="en-US" sz="1400" b="1" u="none" strike="noStrike" dirty="0">
                          <a:effectLst/>
                        </a:rPr>
                        <a:t>Research Name</a:t>
                      </a:r>
                      <a:endParaRPr lang="en-US" sz="1400" b="1" i="0" u="none" strike="noStrike" dirty="0">
                        <a:solidFill>
                          <a:srgbClr val="44546A"/>
                        </a:solidFill>
                        <a:effectLst/>
                        <a:latin typeface="Algerian" panose="04020705040A02060702" pitchFamily="82" charset="0"/>
                      </a:endParaRPr>
                    </a:p>
                  </a:txBody>
                  <a:tcPr marL="5719" marR="5719" marT="5719" marB="0" anchor="ctr"/>
                </a:tc>
                <a:tc>
                  <a:txBody>
                    <a:bodyPr/>
                    <a:lstStyle/>
                    <a:p>
                      <a:pPr algn="ctr" fontAlgn="ctr"/>
                      <a:r>
                        <a:rPr lang="en-US" sz="1400" b="1" u="none" strike="noStrike" dirty="0">
                          <a:effectLst/>
                        </a:rPr>
                        <a:t>Year of Research</a:t>
                      </a:r>
                      <a:endParaRPr lang="en-US" sz="1400" b="1" i="0" u="none" strike="noStrike" dirty="0">
                        <a:solidFill>
                          <a:srgbClr val="44546A"/>
                        </a:solidFill>
                        <a:effectLst/>
                        <a:latin typeface="Algerian" panose="04020705040A02060702" pitchFamily="82" charset="0"/>
                      </a:endParaRPr>
                    </a:p>
                  </a:txBody>
                  <a:tcPr marL="5719" marR="5719" marT="5719" marB="0" anchor="ctr"/>
                </a:tc>
                <a:tc>
                  <a:txBody>
                    <a:bodyPr/>
                    <a:lstStyle/>
                    <a:p>
                      <a:pPr algn="ctr" fontAlgn="ctr"/>
                      <a:r>
                        <a:rPr lang="en-US" sz="1400" b="1" u="none" strike="noStrike" dirty="0" smtClean="0">
                          <a:effectLst/>
                        </a:rPr>
                        <a:t>Researcher's </a:t>
                      </a:r>
                      <a:r>
                        <a:rPr lang="en-US" sz="1400" b="1" u="none" strike="noStrike" dirty="0">
                          <a:effectLst/>
                        </a:rPr>
                        <a:t>Contribution</a:t>
                      </a:r>
                      <a:endParaRPr lang="en-US" sz="1400" b="1" i="0" u="none" strike="noStrike" dirty="0">
                        <a:solidFill>
                          <a:srgbClr val="44546A"/>
                        </a:solidFill>
                        <a:effectLst/>
                        <a:latin typeface="Algerian" panose="04020705040A02060702" pitchFamily="82" charset="0"/>
                      </a:endParaRPr>
                    </a:p>
                  </a:txBody>
                  <a:tcPr marL="5719" marR="5719" marT="5719" marB="0" anchor="ctr"/>
                </a:tc>
                <a:extLst>
                  <a:ext uri="{0D108BD9-81ED-4DB2-BD59-A6C34878D82A}">
                    <a16:rowId xmlns:a16="http://schemas.microsoft.com/office/drawing/2014/main" val="10000"/>
                  </a:ext>
                </a:extLst>
              </a:tr>
              <a:tr h="1025039">
                <a:tc>
                  <a:txBody>
                    <a:bodyPr/>
                    <a:lstStyle/>
                    <a:p>
                      <a:pPr algn="ctr" fontAlgn="ctr"/>
                      <a:r>
                        <a:rPr lang="en-US" sz="1400" b="1" u="none" strike="noStrike" dirty="0">
                          <a:solidFill>
                            <a:schemeClr val="accent5">
                              <a:lumMod val="50000"/>
                            </a:schemeClr>
                          </a:solidFill>
                          <a:effectLst/>
                        </a:rPr>
                        <a:t>Parthiban P et Al</a:t>
                      </a:r>
                      <a:endParaRPr lang="en-US" sz="1400" b="1" i="0" u="none" strike="noStrike" dirty="0">
                        <a:solidFill>
                          <a:schemeClr val="accent5">
                            <a:lumMod val="50000"/>
                          </a:schemeClr>
                        </a:solidFill>
                        <a:effectLst/>
                        <a:latin typeface="Arial Rounded MT Bold" panose="020F0704030504030204" pitchFamily="34" charset="0"/>
                      </a:endParaRPr>
                    </a:p>
                  </a:txBody>
                  <a:tcPr marL="5719" marR="5719" marT="5719" marB="0" anchor="ctr"/>
                </a:tc>
                <a:tc>
                  <a:txBody>
                    <a:bodyPr/>
                    <a:lstStyle/>
                    <a:p>
                      <a:pPr algn="ctr" fontAlgn="ctr"/>
                      <a:r>
                        <a:rPr lang="en-US" sz="1400" b="1" u="none" strike="noStrike" dirty="0">
                          <a:solidFill>
                            <a:schemeClr val="tx1"/>
                          </a:solidFill>
                          <a:effectLst/>
                        </a:rPr>
                        <a:t>2021</a:t>
                      </a:r>
                      <a:endParaRPr lang="en-US" sz="1400" b="1" i="0" u="none" strike="noStrike" dirty="0">
                        <a:solidFill>
                          <a:schemeClr val="tx1"/>
                        </a:solidFill>
                        <a:effectLst/>
                        <a:latin typeface="Arial Rounded MT Bold" panose="020F0704030504030204" pitchFamily="34" charset="0"/>
                      </a:endParaRPr>
                    </a:p>
                  </a:txBody>
                  <a:tcPr marL="5719" marR="5719" marT="5719" marB="0" anchor="ctr"/>
                </a:tc>
                <a:tc>
                  <a:txBody>
                    <a:bodyPr/>
                    <a:lstStyle/>
                    <a:p>
                      <a:pPr algn="ctr" fontAlgn="ctr"/>
                      <a:r>
                        <a:rPr lang="en-US" sz="1200" b="1" u="none" strike="noStrike" dirty="0" smtClean="0">
                          <a:effectLst/>
                          <a:latin typeface="Leelawadee UI Semilight" panose="020B0402040204020203" pitchFamily="34" charset="-34"/>
                          <a:cs typeface="Leelawadee UI Semilight" panose="020B0402040204020203" pitchFamily="34" charset="-34"/>
                        </a:rPr>
                        <a:t>Developed </a:t>
                      </a:r>
                      <a:r>
                        <a:rPr lang="en-US" sz="1200" b="1" u="none" strike="noStrike" dirty="0">
                          <a:effectLst/>
                          <a:latin typeface="Leelawadee UI Semilight" panose="020B0402040204020203" pitchFamily="34" charset="-34"/>
                          <a:cs typeface="Leelawadee UI Semilight" panose="020B0402040204020203" pitchFamily="34" charset="-34"/>
                        </a:rPr>
                        <a:t>a model for skid resistance and texture depth using </a:t>
                      </a:r>
                      <a:br>
                        <a:rPr lang="en-US" sz="1200" b="1" u="none" strike="noStrike" dirty="0">
                          <a:effectLst/>
                          <a:latin typeface="Leelawadee UI Semilight" panose="020B0402040204020203" pitchFamily="34" charset="-34"/>
                          <a:cs typeface="Leelawadee UI Semilight" panose="020B0402040204020203" pitchFamily="34" charset="-34"/>
                        </a:rPr>
                      </a:br>
                      <a:r>
                        <a:rPr lang="en-US" sz="1200" b="1" u="none" strike="noStrike" dirty="0">
                          <a:effectLst/>
                          <a:latin typeface="Leelawadee UI Semilight" panose="020B0402040204020203" pitchFamily="34" charset="-34"/>
                          <a:cs typeface="Leelawadee UI Semilight" panose="020B0402040204020203" pitchFamily="34" charset="-34"/>
                        </a:rPr>
                        <a:t>a regression approach for the best maintenance of urban road surfaces</a:t>
                      </a:r>
                      <a:endParaRPr lang="en-US" sz="1200" b="1" i="0" u="none" strike="noStrike" dirty="0">
                        <a:solidFill>
                          <a:srgbClr val="44546A"/>
                        </a:solidFill>
                        <a:effectLst/>
                        <a:latin typeface="Leelawadee UI Semilight" panose="020B0402040204020203" pitchFamily="34" charset="-34"/>
                        <a:cs typeface="Leelawadee UI Semilight" panose="020B0402040204020203" pitchFamily="34" charset="-34"/>
                      </a:endParaRPr>
                    </a:p>
                  </a:txBody>
                  <a:tcPr marL="5719" marR="5719" marT="5719" marB="0" anchor="ctr"/>
                </a:tc>
                <a:extLst>
                  <a:ext uri="{0D108BD9-81ED-4DB2-BD59-A6C34878D82A}">
                    <a16:rowId xmlns:a16="http://schemas.microsoft.com/office/drawing/2014/main" val="10001"/>
                  </a:ext>
                </a:extLst>
              </a:tr>
              <a:tr h="644610">
                <a:tc>
                  <a:txBody>
                    <a:bodyPr/>
                    <a:lstStyle/>
                    <a:p>
                      <a:pPr algn="ctr" fontAlgn="ctr"/>
                      <a:r>
                        <a:rPr lang="en-US" sz="1400" b="1" u="none" strike="noStrike" dirty="0">
                          <a:solidFill>
                            <a:schemeClr val="accent5">
                              <a:lumMod val="50000"/>
                            </a:schemeClr>
                          </a:solidFill>
                          <a:effectLst/>
                        </a:rPr>
                        <a:t>Tien Fang Fwa</a:t>
                      </a:r>
                      <a:endParaRPr lang="en-US" sz="1400" b="1" i="0" u="none" strike="noStrike" dirty="0">
                        <a:solidFill>
                          <a:schemeClr val="accent5">
                            <a:lumMod val="50000"/>
                          </a:schemeClr>
                        </a:solidFill>
                        <a:effectLst/>
                        <a:latin typeface="Arial Rounded MT Bold" panose="020F0704030504030204" pitchFamily="34" charset="0"/>
                      </a:endParaRPr>
                    </a:p>
                  </a:txBody>
                  <a:tcPr marL="5719" marR="5719" marT="5719" marB="0" anchor="ctr"/>
                </a:tc>
                <a:tc>
                  <a:txBody>
                    <a:bodyPr/>
                    <a:lstStyle/>
                    <a:p>
                      <a:pPr algn="ctr" fontAlgn="ctr"/>
                      <a:r>
                        <a:rPr lang="en-US" sz="1400" b="1" u="none" strike="noStrike" dirty="0">
                          <a:effectLst/>
                        </a:rPr>
                        <a:t>2016</a:t>
                      </a:r>
                      <a:endParaRPr lang="en-US" sz="1400" b="1" i="0" u="none" strike="noStrike" dirty="0">
                        <a:solidFill>
                          <a:srgbClr val="44546A"/>
                        </a:solidFill>
                        <a:effectLst/>
                        <a:latin typeface="Arial Rounded MT Bold" panose="020F0704030504030204" pitchFamily="34" charset="0"/>
                      </a:endParaRPr>
                    </a:p>
                  </a:txBody>
                  <a:tcPr marL="5719" marR="5719" marT="5719" marB="0" anchor="ctr"/>
                </a:tc>
                <a:tc>
                  <a:txBody>
                    <a:bodyPr/>
                    <a:lstStyle/>
                    <a:p>
                      <a:pPr algn="ctr" fontAlgn="ctr"/>
                      <a:r>
                        <a:rPr lang="en-US" sz="1200" b="1" i="0" u="none" strike="noStrike" cap="none" dirty="0">
                          <a:solidFill>
                            <a:schemeClr val="tx1"/>
                          </a:solidFill>
                          <a:effectLst/>
                          <a:latin typeface="Leelawadee UI Semilight" panose="020B0402040204020203" pitchFamily="34" charset="-34"/>
                          <a:ea typeface="+mn-ea"/>
                          <a:cs typeface="Leelawadee UI Semilight" panose="020B0402040204020203" pitchFamily="34" charset="-34"/>
                          <a:sym typeface="Arial"/>
                        </a:rPr>
                        <a:t>suggested an approach to determine the lowest skid resistance in </a:t>
                      </a:r>
                      <a:br>
                        <a:rPr lang="en-US" sz="1200" b="1" i="0" u="none" strike="noStrike" cap="none" dirty="0">
                          <a:solidFill>
                            <a:schemeClr val="tx1"/>
                          </a:solidFill>
                          <a:effectLst/>
                          <a:latin typeface="Leelawadee UI Semilight" panose="020B0402040204020203" pitchFamily="34" charset="-34"/>
                          <a:ea typeface="+mn-ea"/>
                          <a:cs typeface="Leelawadee UI Semilight" panose="020B0402040204020203" pitchFamily="34" charset="-34"/>
                          <a:sym typeface="Arial"/>
                        </a:rPr>
                      </a:br>
                      <a:r>
                        <a:rPr lang="en-US" sz="1200" b="1" i="0" u="none" strike="noStrike" cap="none" dirty="0">
                          <a:solidFill>
                            <a:schemeClr val="tx1"/>
                          </a:solidFill>
                          <a:effectLst/>
                          <a:latin typeface="Leelawadee UI Semilight" panose="020B0402040204020203" pitchFamily="34" charset="-34"/>
                          <a:ea typeface="+mn-ea"/>
                          <a:cs typeface="Leelawadee UI Semilight" panose="020B0402040204020203" pitchFamily="34" charset="-34"/>
                          <a:sym typeface="Arial"/>
                        </a:rPr>
                        <a:t>wet weather conditions</a:t>
                      </a:r>
                    </a:p>
                  </a:txBody>
                  <a:tcPr marL="5719" marR="5719" marT="5719" marB="0" anchor="ctr"/>
                </a:tc>
                <a:extLst>
                  <a:ext uri="{0D108BD9-81ED-4DB2-BD59-A6C34878D82A}">
                    <a16:rowId xmlns:a16="http://schemas.microsoft.com/office/drawing/2014/main" val="10002"/>
                  </a:ext>
                </a:extLst>
              </a:tr>
              <a:tr h="870683">
                <a:tc>
                  <a:txBody>
                    <a:bodyPr/>
                    <a:lstStyle/>
                    <a:p>
                      <a:pPr algn="ctr" fontAlgn="ctr"/>
                      <a:r>
                        <a:rPr lang="en-US" sz="1600" b="1" u="none" strike="noStrike" dirty="0">
                          <a:solidFill>
                            <a:schemeClr val="accent5">
                              <a:lumMod val="50000"/>
                            </a:schemeClr>
                          </a:solidFill>
                          <a:effectLst/>
                        </a:rPr>
                        <a:t>Milton et al</a:t>
                      </a:r>
                      <a:endParaRPr lang="en-US" sz="1600" b="1" i="0" u="none" strike="noStrike" dirty="0">
                        <a:solidFill>
                          <a:schemeClr val="accent5">
                            <a:lumMod val="50000"/>
                          </a:schemeClr>
                        </a:solidFill>
                        <a:effectLst/>
                        <a:latin typeface="Arial Rounded MT Bold" panose="020F0704030504030204" pitchFamily="34" charset="0"/>
                      </a:endParaRPr>
                    </a:p>
                  </a:txBody>
                  <a:tcPr marL="5719" marR="5719" marT="5719" marB="0" anchor="ctr"/>
                </a:tc>
                <a:tc>
                  <a:txBody>
                    <a:bodyPr/>
                    <a:lstStyle/>
                    <a:p>
                      <a:pPr algn="ctr" fontAlgn="ctr"/>
                      <a:r>
                        <a:rPr lang="en-US" sz="1400" b="1" u="none" strike="noStrike" dirty="0">
                          <a:effectLst/>
                        </a:rPr>
                        <a:t>2008</a:t>
                      </a:r>
                      <a:endParaRPr lang="en-US" sz="1400" b="1" i="0" u="none" strike="noStrike" dirty="0">
                        <a:solidFill>
                          <a:srgbClr val="44546A"/>
                        </a:solidFill>
                        <a:effectLst/>
                        <a:latin typeface="Arial Rounded MT Bold" panose="020F0704030504030204" pitchFamily="34" charset="0"/>
                      </a:endParaRPr>
                    </a:p>
                  </a:txBody>
                  <a:tcPr marL="5719" marR="5719" marT="5719" marB="0" anchor="ctr"/>
                </a:tc>
                <a:tc>
                  <a:txBody>
                    <a:bodyPr/>
                    <a:lstStyle/>
                    <a:p>
                      <a:pPr algn="ctr" fontAlgn="ctr"/>
                      <a:r>
                        <a:rPr lang="en-US" sz="1100" b="0" i="0" u="none" strike="noStrike" cap="none" dirty="0" smtClean="0">
                          <a:solidFill>
                            <a:schemeClr val="tx1"/>
                          </a:solidFill>
                          <a:effectLst/>
                          <a:latin typeface="+mn-lt"/>
                          <a:ea typeface="+mn-ea"/>
                          <a:cs typeface="+mn-cs"/>
                          <a:sym typeface="Arial"/>
                        </a:rPr>
                        <a:t>used Washington State highway-injury data to calibrate a mixed (random parameters) logit model to predict the injury-severity distributions of accidents on highway segments they looked at three levels of severity</a:t>
                      </a:r>
                      <a:endParaRPr lang="en-US" sz="1000" b="0" i="0" u="none" strike="noStrike" dirty="0">
                        <a:solidFill>
                          <a:srgbClr val="44546A"/>
                        </a:solidFill>
                        <a:effectLst/>
                        <a:latin typeface="Arial Rounded MT Bold" panose="020F0704030504030204" pitchFamily="34" charset="0"/>
                      </a:endParaRPr>
                    </a:p>
                  </a:txBody>
                  <a:tcPr marL="5719" marR="5719" marT="5719" marB="0" anchor="ctr"/>
                </a:tc>
                <a:extLst>
                  <a:ext uri="{0D108BD9-81ED-4DB2-BD59-A6C34878D82A}">
                    <a16:rowId xmlns:a16="http://schemas.microsoft.com/office/drawing/2014/main" val="10003"/>
                  </a:ext>
                </a:extLst>
              </a:tr>
              <a:tr h="1366719">
                <a:tc>
                  <a:txBody>
                    <a:bodyPr/>
                    <a:lstStyle/>
                    <a:p>
                      <a:pPr algn="ctr" fontAlgn="ctr"/>
                      <a:r>
                        <a:rPr lang="en-US" sz="1400" b="1" u="none" strike="noStrike" dirty="0">
                          <a:solidFill>
                            <a:schemeClr val="accent5">
                              <a:lumMod val="50000"/>
                            </a:schemeClr>
                          </a:solidFill>
                          <a:effectLst/>
                        </a:rPr>
                        <a:t>Jose M. and Rafael</a:t>
                      </a:r>
                      <a:endParaRPr lang="en-US" sz="1400" b="1" i="0" u="none" strike="noStrike" dirty="0">
                        <a:solidFill>
                          <a:schemeClr val="accent5">
                            <a:lumMod val="50000"/>
                          </a:schemeClr>
                        </a:solidFill>
                        <a:effectLst/>
                        <a:latin typeface="Arial Rounded MT Bold" panose="020F0704030504030204" pitchFamily="34" charset="0"/>
                      </a:endParaRPr>
                    </a:p>
                  </a:txBody>
                  <a:tcPr marL="5719" marR="5719" marT="5719" marB="0" anchor="ctr"/>
                </a:tc>
                <a:tc>
                  <a:txBody>
                    <a:bodyPr/>
                    <a:lstStyle/>
                    <a:p>
                      <a:pPr algn="ctr" fontAlgn="ctr"/>
                      <a:r>
                        <a:rPr lang="en-US" sz="1400" b="1" u="none" strike="noStrike" dirty="0">
                          <a:effectLst/>
                        </a:rPr>
                        <a:t>2009</a:t>
                      </a:r>
                      <a:endParaRPr lang="en-US" sz="1400" b="1" i="0" u="none" strike="noStrike" dirty="0">
                        <a:solidFill>
                          <a:srgbClr val="44546A"/>
                        </a:solidFill>
                        <a:effectLst/>
                        <a:latin typeface="Arial Rounded MT Bold" panose="020F0704030504030204" pitchFamily="34" charset="0"/>
                      </a:endParaRPr>
                    </a:p>
                  </a:txBody>
                  <a:tcPr marL="5719" marR="5719" marT="5719" marB="0" anchor="ctr"/>
                </a:tc>
                <a:tc>
                  <a:txBody>
                    <a:bodyPr/>
                    <a:lstStyle/>
                    <a:p>
                      <a:pPr algn="ctr" fontAlgn="ctr"/>
                      <a:r>
                        <a:rPr lang="en-US" sz="1200" b="1" i="0" u="none" strike="noStrike" cap="none" dirty="0" smtClean="0">
                          <a:solidFill>
                            <a:schemeClr val="tx1"/>
                          </a:solidFill>
                          <a:effectLst/>
                          <a:latin typeface="Leelawadee UI Semilight" panose="020B0402040204020203" pitchFamily="34" charset="-34"/>
                          <a:ea typeface="+mn-ea"/>
                          <a:cs typeface="Leelawadee UI Semilight" panose="020B0402040204020203" pitchFamily="34" charset="-34"/>
                          <a:sym typeface="Arial"/>
                        </a:rPr>
                        <a:t>Analyzed </a:t>
                      </a:r>
                      <a:r>
                        <a:rPr lang="en-US" sz="1200" b="1" i="0" u="none" strike="noStrike" cap="none" dirty="0">
                          <a:solidFill>
                            <a:schemeClr val="tx1"/>
                          </a:solidFill>
                          <a:effectLst/>
                          <a:latin typeface="Leelawadee UI Semilight" panose="020B0402040204020203" pitchFamily="34" charset="-34"/>
                          <a:ea typeface="+mn-ea"/>
                          <a:cs typeface="Leelawadee UI Semilight" panose="020B0402040204020203" pitchFamily="34" charset="-34"/>
                          <a:sym typeface="Arial"/>
                        </a:rPr>
                        <a:t>collision data from more than 1,750 kilometers to determine the impact of </a:t>
                      </a:r>
                      <a:br>
                        <a:rPr lang="en-US" sz="1200" b="1" i="0" u="none" strike="noStrike" cap="none" dirty="0">
                          <a:solidFill>
                            <a:schemeClr val="tx1"/>
                          </a:solidFill>
                          <a:effectLst/>
                          <a:latin typeface="Leelawadee UI Semilight" panose="020B0402040204020203" pitchFamily="34" charset="-34"/>
                          <a:ea typeface="+mn-ea"/>
                          <a:cs typeface="Leelawadee UI Semilight" panose="020B0402040204020203" pitchFamily="34" charset="-34"/>
                          <a:sym typeface="Arial"/>
                        </a:rPr>
                      </a:br>
                      <a:r>
                        <a:rPr lang="en-US" sz="1200" b="1" i="0" u="none" strike="noStrike" cap="none" dirty="0">
                          <a:solidFill>
                            <a:schemeClr val="tx1"/>
                          </a:solidFill>
                          <a:effectLst/>
                          <a:latin typeface="Leelawadee UI Semilight" panose="020B0402040204020203" pitchFamily="34" charset="-34"/>
                          <a:ea typeface="+mn-ea"/>
                          <a:cs typeface="Leelawadee UI Semilight" panose="020B0402040204020203" pitchFamily="34" charset="-34"/>
                          <a:sym typeface="Arial"/>
                        </a:rPr>
                        <a:t>pavement conditions on safety and to analyze safety effects to enhance pavement friction</a:t>
                      </a:r>
                    </a:p>
                  </a:txBody>
                  <a:tcPr marL="5719" marR="5719" marT="5719" marB="0" anchor="ct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212" y="0"/>
            <a:ext cx="7723500" cy="481200"/>
          </a:xfrm>
          <a:scene3d>
            <a:camera prst="isometricOffAxis1Right"/>
            <a:lightRig rig="threePt" dir="t"/>
          </a:scene3d>
        </p:spPr>
        <p:txBody>
          <a:bodyPr/>
          <a:lstStyle/>
          <a:p>
            <a:pPr eaLnBrk="1" fontAlgn="auto" hangingPunct="1">
              <a:buClr>
                <a:srgbClr val="434343"/>
              </a:buClr>
              <a:buFont typeface="Fira Sans Extra Condensed Medium"/>
              <a:buNone/>
              <a:defRPr/>
            </a:pPr>
            <a:r>
              <a:rPr lang="en-US" sz="2600" b="1" dirty="0">
                <a:ln w="0"/>
                <a:solidFill>
                  <a:srgbClr val="FFC000"/>
                </a:solidFill>
                <a:effectLst>
                  <a:outerShdw blurRad="50800" dist="38100" dir="16200000" rotWithShape="0">
                    <a:prstClr val="black">
                      <a:alpha val="40000"/>
                    </a:prstClr>
                  </a:outerShdw>
                </a:effectLst>
                <a:latin typeface="+mn-lt"/>
                <a:ea typeface="Fira Sans Extra Condensed Medium"/>
                <a:cs typeface="Andalus" panose="02020603050405020304" pitchFamily="18" charset="-78"/>
                <a:sym typeface="Fira Sans Extra Condensed Medium"/>
              </a:rPr>
              <a:t>Literature</a:t>
            </a:r>
            <a:r>
              <a:rPr lang="en-US" sz="2600" b="1" dirty="0" smtClean="0">
                <a:solidFill>
                  <a:srgbClr val="FFC000"/>
                </a:solidFill>
                <a:latin typeface="+mn-lt"/>
                <a:ea typeface="Fira Sans Extra Condensed Medium"/>
                <a:cs typeface="Fira Sans Extra Condensed Medium"/>
                <a:sym typeface="Fira Sans Extra Condensed Medium"/>
              </a:rPr>
              <a:t> </a:t>
            </a:r>
            <a:r>
              <a:rPr lang="en-US" sz="2600" b="1" dirty="0">
                <a:ln w="0"/>
                <a:solidFill>
                  <a:srgbClr val="FFC000"/>
                </a:solidFill>
                <a:effectLst>
                  <a:outerShdw blurRad="50800" dist="38100" dir="16200000" rotWithShape="0">
                    <a:prstClr val="black">
                      <a:alpha val="40000"/>
                    </a:prstClr>
                  </a:outerShdw>
                </a:effectLst>
                <a:latin typeface="+mn-lt"/>
                <a:ea typeface="Fira Sans Extra Condensed Medium"/>
                <a:cs typeface="Andalus" panose="02020603050405020304" pitchFamily="18" charset="-78"/>
                <a:sym typeface="Fira Sans Extra Condensed Medium"/>
              </a:rPr>
              <a:t>Review</a:t>
            </a:r>
          </a:p>
        </p:txBody>
      </p:sp>
      <p:grpSp>
        <p:nvGrpSpPr>
          <p:cNvPr id="4" name="Google Shape;630;p30"/>
          <p:cNvGrpSpPr/>
          <p:nvPr/>
        </p:nvGrpSpPr>
        <p:grpSpPr>
          <a:xfrm>
            <a:off x="1703177" y="2192695"/>
            <a:ext cx="5842149" cy="2889845"/>
            <a:chOff x="1650925" y="2306623"/>
            <a:chExt cx="5842149" cy="2836797"/>
          </a:xfrm>
          <a:effectLst>
            <a:outerShdw blurRad="50800" dist="38100" dir="2700000" algn="tl" rotWithShape="0">
              <a:prstClr val="black">
                <a:alpha val="40000"/>
              </a:prstClr>
            </a:outerShdw>
          </a:effectLst>
        </p:grpSpPr>
        <p:sp>
          <p:nvSpPr>
            <p:cNvPr id="5" name="Google Shape;631;p30"/>
            <p:cNvSpPr/>
            <p:nvPr/>
          </p:nvSpPr>
          <p:spPr>
            <a:xfrm>
              <a:off x="1650925" y="2306624"/>
              <a:ext cx="5842149" cy="2836796"/>
            </a:xfrm>
            <a:custGeom>
              <a:avLst/>
              <a:gdLst/>
              <a:ahLst/>
              <a:cxnLst/>
              <a:rect l="l" t="t" r="r" b="b"/>
              <a:pathLst>
                <a:path w="206145" h="90524" extrusionOk="0">
                  <a:moveTo>
                    <a:pt x="89690" y="1"/>
                  </a:moveTo>
                  <a:lnTo>
                    <a:pt x="0" y="90524"/>
                  </a:lnTo>
                  <a:lnTo>
                    <a:pt x="103073" y="90440"/>
                  </a:lnTo>
                  <a:lnTo>
                    <a:pt x="206145" y="90524"/>
                  </a:lnTo>
                  <a:lnTo>
                    <a:pt x="116455" y="1"/>
                  </a:lnTo>
                  <a:close/>
                </a:path>
              </a:pathLst>
            </a:custGeom>
            <a:solidFill>
              <a:srgbClr val="D9D9D9"/>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6" name="Google Shape;632;p30"/>
            <p:cNvSpPr/>
            <p:nvPr/>
          </p:nvSpPr>
          <p:spPr>
            <a:xfrm>
              <a:off x="4843300" y="2306623"/>
              <a:ext cx="1973631" cy="2836796"/>
            </a:xfrm>
            <a:custGeom>
              <a:avLst/>
              <a:gdLst/>
              <a:ahLst/>
              <a:cxnLst/>
              <a:rect l="l" t="t" r="r" b="b"/>
              <a:pathLst>
                <a:path w="70962" h="90524" extrusionOk="0">
                  <a:moveTo>
                    <a:pt x="1" y="1"/>
                  </a:moveTo>
                  <a:lnTo>
                    <a:pt x="64759" y="90524"/>
                  </a:lnTo>
                  <a:lnTo>
                    <a:pt x="70962" y="90524"/>
                  </a:lnTo>
                  <a:lnTo>
                    <a:pt x="334"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7" name="Google Shape;633;p30"/>
            <p:cNvSpPr/>
            <p:nvPr/>
          </p:nvSpPr>
          <p:spPr>
            <a:xfrm>
              <a:off x="2327125" y="2306623"/>
              <a:ext cx="1973631" cy="2836796"/>
            </a:xfrm>
            <a:custGeom>
              <a:avLst/>
              <a:gdLst/>
              <a:ahLst/>
              <a:cxnLst/>
              <a:rect l="l" t="t" r="r" b="b"/>
              <a:pathLst>
                <a:path w="70962" h="90524" extrusionOk="0">
                  <a:moveTo>
                    <a:pt x="70628" y="1"/>
                  </a:moveTo>
                  <a:lnTo>
                    <a:pt x="0" y="90524"/>
                  </a:lnTo>
                  <a:lnTo>
                    <a:pt x="6204" y="90524"/>
                  </a:lnTo>
                  <a:lnTo>
                    <a:pt x="70962"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grpSp>
          <p:nvGrpSpPr>
            <p:cNvPr id="8" name="Google Shape;634;p30"/>
            <p:cNvGrpSpPr/>
            <p:nvPr/>
          </p:nvGrpSpPr>
          <p:grpSpPr>
            <a:xfrm>
              <a:off x="4430982" y="2556994"/>
              <a:ext cx="282125" cy="2583952"/>
              <a:chOff x="4430982" y="2804419"/>
              <a:chExt cx="282125" cy="2336724"/>
            </a:xfrm>
          </p:grpSpPr>
          <p:sp>
            <p:nvSpPr>
              <p:cNvPr id="9" name="Google Shape;635;p30"/>
              <p:cNvSpPr/>
              <p:nvPr/>
            </p:nvSpPr>
            <p:spPr>
              <a:xfrm>
                <a:off x="4520736" y="3227912"/>
                <a:ext cx="128267" cy="354987"/>
              </a:xfrm>
              <a:custGeom>
                <a:avLst/>
                <a:gdLst/>
                <a:ahLst/>
                <a:cxnLst/>
                <a:rect l="l" t="t" r="r" b="b"/>
                <a:pathLst>
                  <a:path w="4526" h="12526" extrusionOk="0">
                    <a:moveTo>
                      <a:pt x="727" y="0"/>
                    </a:moveTo>
                    <a:lnTo>
                      <a:pt x="1" y="12525"/>
                    </a:lnTo>
                    <a:lnTo>
                      <a:pt x="4525" y="12525"/>
                    </a:lnTo>
                    <a:lnTo>
                      <a:pt x="4013" y="0"/>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0" name="Google Shape;636;p30"/>
              <p:cNvSpPr/>
              <p:nvPr/>
            </p:nvSpPr>
            <p:spPr>
              <a:xfrm>
                <a:off x="4430982" y="4517550"/>
                <a:ext cx="282125" cy="623593"/>
              </a:xfrm>
              <a:custGeom>
                <a:avLst/>
                <a:gdLst/>
                <a:ahLst/>
                <a:cxnLst/>
                <a:rect l="l" t="t" r="r" b="b"/>
                <a:pathLst>
                  <a:path w="9955" h="22004" extrusionOk="0">
                    <a:moveTo>
                      <a:pt x="1275" y="1"/>
                    </a:moveTo>
                    <a:lnTo>
                      <a:pt x="1" y="22003"/>
                    </a:lnTo>
                    <a:lnTo>
                      <a:pt x="9955" y="22003"/>
                    </a:lnTo>
                    <a:lnTo>
                      <a:pt x="9050"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1" name="Google Shape;637;p30"/>
              <p:cNvSpPr/>
              <p:nvPr/>
            </p:nvSpPr>
            <p:spPr>
              <a:xfrm>
                <a:off x="4481598" y="3777918"/>
                <a:ext cx="195404" cy="483197"/>
              </a:xfrm>
              <a:custGeom>
                <a:avLst/>
                <a:gdLst/>
                <a:ahLst/>
                <a:cxnLst/>
                <a:rect l="l" t="t" r="r" b="b"/>
                <a:pathLst>
                  <a:path w="6895" h="17050" extrusionOk="0">
                    <a:moveTo>
                      <a:pt x="989" y="0"/>
                    </a:moveTo>
                    <a:lnTo>
                      <a:pt x="1" y="17050"/>
                    </a:lnTo>
                    <a:lnTo>
                      <a:pt x="6895" y="17050"/>
                    </a:lnTo>
                    <a:lnTo>
                      <a:pt x="6192" y="0"/>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2" name="Google Shape;638;p30"/>
              <p:cNvSpPr/>
              <p:nvPr/>
            </p:nvSpPr>
            <p:spPr>
              <a:xfrm>
                <a:off x="4551117" y="2804419"/>
                <a:ext cx="76291" cy="252764"/>
              </a:xfrm>
              <a:custGeom>
                <a:avLst/>
                <a:gdLst/>
                <a:ahLst/>
                <a:cxnLst/>
                <a:rect l="l" t="t" r="r" b="b"/>
                <a:pathLst>
                  <a:path w="2692" h="8919" extrusionOk="0">
                    <a:moveTo>
                      <a:pt x="512" y="1"/>
                    </a:moveTo>
                    <a:lnTo>
                      <a:pt x="1" y="8918"/>
                    </a:lnTo>
                    <a:lnTo>
                      <a:pt x="2691" y="8918"/>
                    </a:lnTo>
                    <a:lnTo>
                      <a:pt x="2322"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grpSp>
      </p:grpSp>
      <p:sp>
        <p:nvSpPr>
          <p:cNvPr id="14" name="TextBox 13"/>
          <p:cNvSpPr txBox="1"/>
          <p:nvPr/>
        </p:nvSpPr>
        <p:spPr>
          <a:xfrm>
            <a:off x="576263" y="1031875"/>
            <a:ext cx="7915275" cy="1322388"/>
          </a:xfrm>
          <a:prstGeom prst="rect">
            <a:avLst/>
          </a:prstGeom>
          <a:noFill/>
        </p:spPr>
        <p:txBody>
          <a:bodyPr>
            <a:spAutoFit/>
          </a:bodyPr>
          <a:lstStyle/>
          <a:p>
            <a:pPr eaLnBrk="1" fontAlgn="auto" hangingPunct="1">
              <a:spcBef>
                <a:spcPts val="0"/>
              </a:spcBef>
              <a:spcAft>
                <a:spcPts val="0"/>
              </a:spcAft>
              <a:buClr>
                <a:srgbClr val="000000"/>
              </a:buClr>
              <a:buFont typeface="Arial"/>
              <a:buNone/>
              <a:defRPr/>
            </a:pPr>
            <a:endParaRPr lang="en-US" sz="2000" b="1" kern="0" dirty="0">
              <a:solidFill>
                <a:schemeClr val="accent2">
                  <a:lumMod val="75000"/>
                </a:schemeClr>
              </a:solidFill>
              <a:latin typeface="Aldhabi" panose="01000000000000000000" pitchFamily="2" charset="-78"/>
              <a:ea typeface="Arial"/>
              <a:cs typeface="Aldhabi" panose="01000000000000000000" pitchFamily="2" charset="-78"/>
              <a:sym typeface="Arial"/>
            </a:endParaRPr>
          </a:p>
          <a:p>
            <a:pPr eaLnBrk="1" fontAlgn="auto" hangingPunct="1">
              <a:spcBef>
                <a:spcPts val="0"/>
              </a:spcBef>
              <a:spcAft>
                <a:spcPts val="0"/>
              </a:spcAft>
              <a:buClr>
                <a:srgbClr val="000000"/>
              </a:buClr>
              <a:buFont typeface="Arial"/>
              <a:buNone/>
              <a:defRPr/>
            </a:pPr>
            <a:endParaRPr lang="en-US" sz="2000" kern="0" dirty="0">
              <a:latin typeface="Aldhabi" panose="01000000000000000000" pitchFamily="2" charset="-78"/>
              <a:ea typeface="Arial"/>
              <a:cs typeface="Aldhabi" panose="01000000000000000000" pitchFamily="2" charset="-78"/>
              <a:sym typeface="Arial"/>
            </a:endParaRPr>
          </a:p>
          <a:p>
            <a:pPr eaLnBrk="1" fontAlgn="auto" hangingPunct="1">
              <a:spcBef>
                <a:spcPts val="0"/>
              </a:spcBef>
              <a:spcAft>
                <a:spcPts val="0"/>
              </a:spcAft>
              <a:buClr>
                <a:srgbClr val="000000"/>
              </a:buClr>
              <a:buFont typeface="Arial"/>
              <a:buNone/>
              <a:defRPr/>
            </a:pPr>
            <a:endParaRPr lang="en-US" sz="1200" kern="0" dirty="0">
              <a:latin typeface="Arial"/>
              <a:ea typeface="Arial"/>
              <a:cs typeface="Arial"/>
              <a:sym typeface="Arial"/>
            </a:endParaRPr>
          </a:p>
          <a:p>
            <a:pPr eaLnBrk="1" fontAlgn="auto" hangingPunct="1">
              <a:spcBef>
                <a:spcPts val="0"/>
              </a:spcBef>
              <a:spcAft>
                <a:spcPts val="0"/>
              </a:spcAft>
              <a:buClr>
                <a:srgbClr val="000000"/>
              </a:buClr>
              <a:buFont typeface="Arial"/>
              <a:buNone/>
              <a:defRPr/>
            </a:pPr>
            <a:endParaRPr lang="en-US" b="1" kern="0" dirty="0">
              <a:solidFill>
                <a:schemeClr val="accent2">
                  <a:lumMod val="75000"/>
                </a:schemeClr>
              </a:solidFill>
              <a:latin typeface="Arial"/>
              <a:ea typeface="Arial"/>
              <a:cs typeface="Arial"/>
              <a:sym typeface="Arial"/>
            </a:endParaRPr>
          </a:p>
          <a:p>
            <a:pPr eaLnBrk="1" fontAlgn="auto" hangingPunct="1">
              <a:spcBef>
                <a:spcPts val="0"/>
              </a:spcBef>
              <a:spcAft>
                <a:spcPts val="0"/>
              </a:spcAft>
              <a:buClr>
                <a:srgbClr val="000000"/>
              </a:buClr>
              <a:buFont typeface="Arial"/>
              <a:buNone/>
              <a:defRPr/>
            </a:pPr>
            <a:endParaRPr lang="en-US" b="1" kern="0" dirty="0">
              <a:solidFill>
                <a:schemeClr val="accent2">
                  <a:lumMod val="75000"/>
                </a:schemeClr>
              </a:solidFill>
              <a:latin typeface="Arial"/>
              <a:ea typeface="Arial"/>
              <a:cs typeface="Arial"/>
              <a:sym typeface="Arial"/>
            </a:endParaRPr>
          </a:p>
        </p:txBody>
      </p:sp>
      <p:graphicFrame>
        <p:nvGraphicFramePr>
          <p:cNvPr id="3" name="Table 2"/>
          <p:cNvGraphicFramePr>
            <a:graphicFrameLocks noGrp="1"/>
          </p:cNvGraphicFramePr>
          <p:nvPr>
            <p:extLst>
              <p:ext uri="{D42A27DB-BD31-4B8C-83A1-F6EECF244321}">
                <p14:modId xmlns:p14="http://schemas.microsoft.com/office/powerpoint/2010/main" val="966941014"/>
              </p:ext>
            </p:extLst>
          </p:nvPr>
        </p:nvGraphicFramePr>
        <p:xfrm>
          <a:off x="1203325" y="858203"/>
          <a:ext cx="6661149" cy="3701215"/>
        </p:xfrm>
        <a:graphic>
          <a:graphicData uri="http://schemas.openxmlformats.org/drawingml/2006/table">
            <a:tbl>
              <a:tblPr firstRow="1" bandRow="1">
                <a:tableStyleId>{BDBED569-4797-4DF1-A0F4-6AAB3CD982D8}</a:tableStyleId>
              </a:tblPr>
              <a:tblGrid>
                <a:gridCol w="2220383">
                  <a:extLst>
                    <a:ext uri="{9D8B030D-6E8A-4147-A177-3AD203B41FA5}">
                      <a16:colId xmlns:a16="http://schemas.microsoft.com/office/drawing/2014/main" val="20000"/>
                    </a:ext>
                  </a:extLst>
                </a:gridCol>
                <a:gridCol w="2220383">
                  <a:extLst>
                    <a:ext uri="{9D8B030D-6E8A-4147-A177-3AD203B41FA5}">
                      <a16:colId xmlns:a16="http://schemas.microsoft.com/office/drawing/2014/main" val="20001"/>
                    </a:ext>
                  </a:extLst>
                </a:gridCol>
                <a:gridCol w="2220383">
                  <a:extLst>
                    <a:ext uri="{9D8B030D-6E8A-4147-A177-3AD203B41FA5}">
                      <a16:colId xmlns:a16="http://schemas.microsoft.com/office/drawing/2014/main" val="20002"/>
                    </a:ext>
                  </a:extLst>
                </a:gridCol>
              </a:tblGrid>
              <a:tr h="531283">
                <a:tc>
                  <a:txBody>
                    <a:bodyPr/>
                    <a:lstStyle/>
                    <a:p>
                      <a:r>
                        <a:rPr lang="en-US" sz="1400" dirty="0" smtClean="0"/>
                        <a:t>Researcher</a:t>
                      </a:r>
                      <a:r>
                        <a:rPr lang="en-US" sz="1400" baseline="0" dirty="0" smtClean="0"/>
                        <a:t>’s Name</a:t>
                      </a:r>
                      <a:endParaRPr lang="en-US" sz="1400" dirty="0"/>
                    </a:p>
                  </a:txBody>
                  <a:tcPr marL="91428" marR="91428" marT="45723" marB="45723"/>
                </a:tc>
                <a:tc>
                  <a:txBody>
                    <a:bodyPr/>
                    <a:lstStyle/>
                    <a:p>
                      <a:r>
                        <a:rPr lang="en-US" sz="1400" dirty="0" smtClean="0"/>
                        <a:t>Year of research</a:t>
                      </a:r>
                      <a:endParaRPr lang="en-US" sz="1400" dirty="0"/>
                    </a:p>
                  </a:txBody>
                  <a:tcPr marL="91428" marR="91428" marT="45723" marB="45723"/>
                </a:tc>
                <a:tc>
                  <a:txBody>
                    <a:bodyPr/>
                    <a:lstStyle/>
                    <a:p>
                      <a:r>
                        <a:rPr lang="en-US" sz="1400" dirty="0" smtClean="0"/>
                        <a:t>Researcher’s contribution</a:t>
                      </a:r>
                      <a:endParaRPr lang="en-US" sz="1400" dirty="0"/>
                    </a:p>
                  </a:txBody>
                  <a:tcPr marL="91428" marR="91428" marT="45723" marB="45723"/>
                </a:tc>
                <a:extLst>
                  <a:ext uri="{0D108BD9-81ED-4DB2-BD59-A6C34878D82A}">
                    <a16:rowId xmlns:a16="http://schemas.microsoft.com/office/drawing/2014/main" val="10000"/>
                  </a:ext>
                </a:extLst>
              </a:tr>
              <a:tr h="894449">
                <a:tc>
                  <a:txBody>
                    <a:bodyPr/>
                    <a:lstStyle/>
                    <a:p>
                      <a:r>
                        <a:rPr lang="en-US" sz="1400" b="1" i="0" u="none" strike="noStrike" cap="none" dirty="0" smtClean="0">
                          <a:solidFill>
                            <a:schemeClr val="tx1"/>
                          </a:solidFill>
                          <a:effectLst/>
                          <a:latin typeface="+mn-lt"/>
                          <a:ea typeface="+mn-ea"/>
                          <a:cs typeface="+mn-cs"/>
                          <a:sym typeface="Arial"/>
                        </a:rPr>
                        <a:t>(Hassan A. H. Mahdi et al</a:t>
                      </a:r>
                      <a:endParaRPr lang="en-US" sz="1400" dirty="0"/>
                    </a:p>
                  </a:txBody>
                  <a:tcPr marL="91428" marR="91428" marT="45723" marB="45723"/>
                </a:tc>
                <a:tc>
                  <a:txBody>
                    <a:bodyPr/>
                    <a:lstStyle/>
                    <a:p>
                      <a:r>
                        <a:rPr lang="en-US" sz="1400" dirty="0" smtClean="0"/>
                        <a:t>2017</a:t>
                      </a:r>
                      <a:endParaRPr lang="en-US" sz="1400" dirty="0"/>
                    </a:p>
                  </a:txBody>
                  <a:tcPr marL="91428" marR="91428" marT="45723" marB="45723"/>
                </a:tc>
                <a:tc>
                  <a:txBody>
                    <a:bodyPr/>
                    <a:lstStyle/>
                    <a:p>
                      <a:r>
                        <a:rPr lang="en-US" sz="1400" dirty="0" smtClean="0"/>
                        <a:t>conducted a comprehensive study to find the British pendulum's slid resistance number for a number of mixtures. </a:t>
                      </a:r>
                      <a:endParaRPr lang="en-US" sz="1400" dirty="0"/>
                    </a:p>
                  </a:txBody>
                  <a:tcPr marL="91428" marR="91428" marT="45723" marB="45723"/>
                </a:tc>
                <a:extLst>
                  <a:ext uri="{0D108BD9-81ED-4DB2-BD59-A6C34878D82A}">
                    <a16:rowId xmlns:a16="http://schemas.microsoft.com/office/drawing/2014/main" val="10001"/>
                  </a:ext>
                </a:extLst>
              </a:tr>
              <a:tr h="531283">
                <a:tc>
                  <a:txBody>
                    <a:bodyPr/>
                    <a:lstStyle/>
                    <a:p>
                      <a:r>
                        <a:rPr lang="en-US" sz="1400" b="1" i="0" u="none" strike="noStrike" cap="none" dirty="0" err="1" smtClean="0">
                          <a:solidFill>
                            <a:schemeClr val="tx1"/>
                          </a:solidFill>
                          <a:effectLst/>
                          <a:latin typeface="+mn-lt"/>
                          <a:ea typeface="+mn-ea"/>
                          <a:cs typeface="+mn-cs"/>
                          <a:sym typeface="Arial"/>
                        </a:rPr>
                        <a:t>Tianchi</a:t>
                      </a:r>
                      <a:r>
                        <a:rPr lang="en-US" sz="1400" b="1" i="0" u="none" strike="noStrike" cap="none" dirty="0" smtClean="0">
                          <a:solidFill>
                            <a:schemeClr val="tx1"/>
                          </a:solidFill>
                          <a:effectLst/>
                          <a:latin typeface="+mn-lt"/>
                          <a:ea typeface="+mn-ea"/>
                          <a:cs typeface="+mn-cs"/>
                          <a:sym typeface="Arial"/>
                        </a:rPr>
                        <a:t> Tang et al</a:t>
                      </a:r>
                      <a:endParaRPr lang="en-US" sz="1400" dirty="0"/>
                    </a:p>
                  </a:txBody>
                  <a:tcPr marL="91428" marR="91428" marT="45723" marB="45723"/>
                </a:tc>
                <a:tc>
                  <a:txBody>
                    <a:bodyPr/>
                    <a:lstStyle/>
                    <a:p>
                      <a:r>
                        <a:rPr lang="en-US" sz="1400" dirty="0" smtClean="0"/>
                        <a:t>2018</a:t>
                      </a:r>
                      <a:endParaRPr lang="en-US" sz="1400" dirty="0"/>
                    </a:p>
                  </a:txBody>
                  <a:tcPr marL="91428" marR="91428" marT="45723" marB="45723"/>
                </a:tc>
                <a:tc>
                  <a:txBody>
                    <a:bodyPr/>
                    <a:lstStyle/>
                    <a:p>
                      <a:r>
                        <a:rPr lang="en-US" sz="1400" b="0" i="0" u="none" strike="noStrike" cap="none" dirty="0" smtClean="0">
                          <a:solidFill>
                            <a:schemeClr val="tx1"/>
                          </a:solidFill>
                          <a:effectLst/>
                          <a:latin typeface="+mn-lt"/>
                          <a:ea typeface="+mn-ea"/>
                          <a:cs typeface="+mn-cs"/>
                          <a:sym typeface="Arial"/>
                        </a:rPr>
                        <a:t>had developed a thermomechanical tire pavement interaction model that will allow for a more robust and realistic modeling of skid resistance using the finite element (FE) method.</a:t>
                      </a:r>
                      <a:endParaRPr lang="en-US" sz="1400" dirty="0"/>
                    </a:p>
                  </a:txBody>
                  <a:tcPr marL="91428" marR="91428" marT="45723" marB="45723"/>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630;p30"/>
          <p:cNvGrpSpPr/>
          <p:nvPr/>
        </p:nvGrpSpPr>
        <p:grpSpPr>
          <a:xfrm>
            <a:off x="1703177" y="2192695"/>
            <a:ext cx="5842149" cy="2889845"/>
            <a:chOff x="1650925" y="2306623"/>
            <a:chExt cx="5842149" cy="2836797"/>
          </a:xfrm>
          <a:effectLst>
            <a:outerShdw blurRad="50800" dist="38100" dir="2700000" algn="tl" rotWithShape="0">
              <a:prstClr val="black">
                <a:alpha val="40000"/>
              </a:prstClr>
            </a:outerShdw>
          </a:effectLst>
        </p:grpSpPr>
        <p:sp>
          <p:nvSpPr>
            <p:cNvPr id="5" name="Google Shape;631;p30"/>
            <p:cNvSpPr/>
            <p:nvPr/>
          </p:nvSpPr>
          <p:spPr>
            <a:xfrm>
              <a:off x="1650925" y="2306624"/>
              <a:ext cx="5842149" cy="2836796"/>
            </a:xfrm>
            <a:custGeom>
              <a:avLst/>
              <a:gdLst/>
              <a:ahLst/>
              <a:cxnLst/>
              <a:rect l="l" t="t" r="r" b="b"/>
              <a:pathLst>
                <a:path w="206145" h="90524" extrusionOk="0">
                  <a:moveTo>
                    <a:pt x="89690" y="1"/>
                  </a:moveTo>
                  <a:lnTo>
                    <a:pt x="0" y="90524"/>
                  </a:lnTo>
                  <a:lnTo>
                    <a:pt x="103073" y="90440"/>
                  </a:lnTo>
                  <a:lnTo>
                    <a:pt x="206145" y="90524"/>
                  </a:lnTo>
                  <a:lnTo>
                    <a:pt x="116455" y="1"/>
                  </a:lnTo>
                  <a:close/>
                </a:path>
              </a:pathLst>
            </a:custGeom>
            <a:solidFill>
              <a:srgbClr val="D9D9D9"/>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6" name="Google Shape;632;p30"/>
            <p:cNvSpPr/>
            <p:nvPr/>
          </p:nvSpPr>
          <p:spPr>
            <a:xfrm>
              <a:off x="4843300" y="2306623"/>
              <a:ext cx="1973631" cy="2836796"/>
            </a:xfrm>
            <a:custGeom>
              <a:avLst/>
              <a:gdLst/>
              <a:ahLst/>
              <a:cxnLst/>
              <a:rect l="l" t="t" r="r" b="b"/>
              <a:pathLst>
                <a:path w="70962" h="90524" extrusionOk="0">
                  <a:moveTo>
                    <a:pt x="1" y="1"/>
                  </a:moveTo>
                  <a:lnTo>
                    <a:pt x="64759" y="90524"/>
                  </a:lnTo>
                  <a:lnTo>
                    <a:pt x="70962" y="90524"/>
                  </a:lnTo>
                  <a:lnTo>
                    <a:pt x="334"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7" name="Google Shape;633;p30"/>
            <p:cNvSpPr/>
            <p:nvPr/>
          </p:nvSpPr>
          <p:spPr>
            <a:xfrm>
              <a:off x="2327125" y="2306623"/>
              <a:ext cx="1973631" cy="2836796"/>
            </a:xfrm>
            <a:custGeom>
              <a:avLst/>
              <a:gdLst/>
              <a:ahLst/>
              <a:cxnLst/>
              <a:rect l="l" t="t" r="r" b="b"/>
              <a:pathLst>
                <a:path w="70962" h="90524" extrusionOk="0">
                  <a:moveTo>
                    <a:pt x="70628" y="1"/>
                  </a:moveTo>
                  <a:lnTo>
                    <a:pt x="0" y="90524"/>
                  </a:lnTo>
                  <a:lnTo>
                    <a:pt x="6204" y="90524"/>
                  </a:lnTo>
                  <a:lnTo>
                    <a:pt x="70962"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grpSp>
          <p:nvGrpSpPr>
            <p:cNvPr id="8" name="Google Shape;634;p30"/>
            <p:cNvGrpSpPr/>
            <p:nvPr/>
          </p:nvGrpSpPr>
          <p:grpSpPr>
            <a:xfrm>
              <a:off x="4430982" y="2556994"/>
              <a:ext cx="282125" cy="2583952"/>
              <a:chOff x="4430982" y="2804419"/>
              <a:chExt cx="282125" cy="2336724"/>
            </a:xfrm>
          </p:grpSpPr>
          <p:sp>
            <p:nvSpPr>
              <p:cNvPr id="9" name="Google Shape;635;p30"/>
              <p:cNvSpPr/>
              <p:nvPr/>
            </p:nvSpPr>
            <p:spPr>
              <a:xfrm>
                <a:off x="4520736" y="3227912"/>
                <a:ext cx="128267" cy="354987"/>
              </a:xfrm>
              <a:custGeom>
                <a:avLst/>
                <a:gdLst/>
                <a:ahLst/>
                <a:cxnLst/>
                <a:rect l="l" t="t" r="r" b="b"/>
                <a:pathLst>
                  <a:path w="4526" h="12526" extrusionOk="0">
                    <a:moveTo>
                      <a:pt x="727" y="0"/>
                    </a:moveTo>
                    <a:lnTo>
                      <a:pt x="1" y="12525"/>
                    </a:lnTo>
                    <a:lnTo>
                      <a:pt x="4525" y="12525"/>
                    </a:lnTo>
                    <a:lnTo>
                      <a:pt x="4013" y="0"/>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0" name="Google Shape;636;p30"/>
              <p:cNvSpPr/>
              <p:nvPr/>
            </p:nvSpPr>
            <p:spPr>
              <a:xfrm>
                <a:off x="4430982" y="4517550"/>
                <a:ext cx="282125" cy="623593"/>
              </a:xfrm>
              <a:custGeom>
                <a:avLst/>
                <a:gdLst/>
                <a:ahLst/>
                <a:cxnLst/>
                <a:rect l="l" t="t" r="r" b="b"/>
                <a:pathLst>
                  <a:path w="9955" h="22004" extrusionOk="0">
                    <a:moveTo>
                      <a:pt x="1275" y="1"/>
                    </a:moveTo>
                    <a:lnTo>
                      <a:pt x="1" y="22003"/>
                    </a:lnTo>
                    <a:lnTo>
                      <a:pt x="9955" y="22003"/>
                    </a:lnTo>
                    <a:lnTo>
                      <a:pt x="9050"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1" name="Google Shape;637;p30"/>
              <p:cNvSpPr/>
              <p:nvPr/>
            </p:nvSpPr>
            <p:spPr>
              <a:xfrm>
                <a:off x="4481598" y="3777918"/>
                <a:ext cx="195404" cy="483197"/>
              </a:xfrm>
              <a:custGeom>
                <a:avLst/>
                <a:gdLst/>
                <a:ahLst/>
                <a:cxnLst/>
                <a:rect l="l" t="t" r="r" b="b"/>
                <a:pathLst>
                  <a:path w="6895" h="17050" extrusionOk="0">
                    <a:moveTo>
                      <a:pt x="989" y="0"/>
                    </a:moveTo>
                    <a:lnTo>
                      <a:pt x="1" y="17050"/>
                    </a:lnTo>
                    <a:lnTo>
                      <a:pt x="6895" y="17050"/>
                    </a:lnTo>
                    <a:lnTo>
                      <a:pt x="6192" y="0"/>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2" name="Google Shape;638;p30"/>
              <p:cNvSpPr/>
              <p:nvPr/>
            </p:nvSpPr>
            <p:spPr>
              <a:xfrm>
                <a:off x="4551117" y="2804419"/>
                <a:ext cx="76291" cy="252764"/>
              </a:xfrm>
              <a:custGeom>
                <a:avLst/>
                <a:gdLst/>
                <a:ahLst/>
                <a:cxnLst/>
                <a:rect l="l" t="t" r="r" b="b"/>
                <a:pathLst>
                  <a:path w="2692" h="8919" extrusionOk="0">
                    <a:moveTo>
                      <a:pt x="512" y="1"/>
                    </a:moveTo>
                    <a:lnTo>
                      <a:pt x="1" y="8918"/>
                    </a:lnTo>
                    <a:lnTo>
                      <a:pt x="2691" y="8918"/>
                    </a:lnTo>
                    <a:lnTo>
                      <a:pt x="2322"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grpSp>
      </p:grpSp>
      <p:sp>
        <p:nvSpPr>
          <p:cNvPr id="14" name="TextBox 13"/>
          <p:cNvSpPr txBox="1"/>
          <p:nvPr/>
        </p:nvSpPr>
        <p:spPr>
          <a:xfrm>
            <a:off x="576263" y="1031875"/>
            <a:ext cx="7915275" cy="1322388"/>
          </a:xfrm>
          <a:prstGeom prst="rect">
            <a:avLst/>
          </a:prstGeom>
          <a:noFill/>
        </p:spPr>
        <p:txBody>
          <a:bodyPr>
            <a:spAutoFit/>
          </a:bodyPr>
          <a:lstStyle/>
          <a:p>
            <a:pPr eaLnBrk="1" fontAlgn="auto" hangingPunct="1">
              <a:spcBef>
                <a:spcPts val="0"/>
              </a:spcBef>
              <a:spcAft>
                <a:spcPts val="0"/>
              </a:spcAft>
              <a:buClr>
                <a:srgbClr val="000000"/>
              </a:buClr>
              <a:buFont typeface="Arial"/>
              <a:buNone/>
              <a:defRPr/>
            </a:pPr>
            <a:endParaRPr lang="en-US" sz="2000" b="1" kern="0" dirty="0">
              <a:solidFill>
                <a:srgbClr val="69E781">
                  <a:lumMod val="75000"/>
                </a:srgbClr>
              </a:solidFill>
              <a:latin typeface="Aldhabi" panose="01000000000000000000" pitchFamily="2" charset="-78"/>
              <a:ea typeface="Arial"/>
              <a:cs typeface="Aldhabi" panose="01000000000000000000" pitchFamily="2" charset="-78"/>
              <a:sym typeface="Arial"/>
            </a:endParaRPr>
          </a:p>
          <a:p>
            <a:pPr eaLnBrk="1" fontAlgn="auto" hangingPunct="1">
              <a:spcBef>
                <a:spcPts val="0"/>
              </a:spcBef>
              <a:spcAft>
                <a:spcPts val="0"/>
              </a:spcAft>
              <a:buClr>
                <a:srgbClr val="000000"/>
              </a:buClr>
              <a:buFont typeface="Arial"/>
              <a:buNone/>
              <a:defRPr/>
            </a:pPr>
            <a:endParaRPr lang="en-US" sz="2000" kern="0" dirty="0">
              <a:latin typeface="Aldhabi" panose="01000000000000000000" pitchFamily="2" charset="-78"/>
              <a:ea typeface="Arial"/>
              <a:cs typeface="Aldhabi" panose="01000000000000000000" pitchFamily="2" charset="-78"/>
              <a:sym typeface="Arial"/>
            </a:endParaRPr>
          </a:p>
          <a:p>
            <a:pPr eaLnBrk="1" fontAlgn="auto" hangingPunct="1">
              <a:spcBef>
                <a:spcPts val="0"/>
              </a:spcBef>
              <a:spcAft>
                <a:spcPts val="0"/>
              </a:spcAft>
              <a:buClr>
                <a:srgbClr val="000000"/>
              </a:buClr>
              <a:buFont typeface="Arial"/>
              <a:buNone/>
              <a:defRPr/>
            </a:pPr>
            <a:endParaRPr lang="en-US" sz="1200" kern="0" dirty="0">
              <a:latin typeface="Arial"/>
              <a:ea typeface="Arial"/>
              <a:cs typeface="Arial"/>
              <a:sym typeface="Arial"/>
            </a:endParaRPr>
          </a:p>
          <a:p>
            <a:pPr eaLnBrk="1" fontAlgn="auto" hangingPunct="1">
              <a:spcBef>
                <a:spcPts val="0"/>
              </a:spcBef>
              <a:spcAft>
                <a:spcPts val="0"/>
              </a:spcAft>
              <a:buClr>
                <a:srgbClr val="000000"/>
              </a:buClr>
              <a:buFont typeface="Arial"/>
              <a:buNone/>
              <a:defRPr/>
            </a:pPr>
            <a:endParaRPr lang="en-US" b="1" kern="0" dirty="0">
              <a:solidFill>
                <a:srgbClr val="69E781">
                  <a:lumMod val="75000"/>
                </a:srgbClr>
              </a:solidFill>
              <a:latin typeface="Arial"/>
              <a:ea typeface="Arial"/>
              <a:cs typeface="Arial"/>
              <a:sym typeface="Arial"/>
            </a:endParaRPr>
          </a:p>
          <a:p>
            <a:pPr eaLnBrk="1" fontAlgn="auto" hangingPunct="1">
              <a:spcBef>
                <a:spcPts val="0"/>
              </a:spcBef>
              <a:spcAft>
                <a:spcPts val="0"/>
              </a:spcAft>
              <a:buClr>
                <a:srgbClr val="000000"/>
              </a:buClr>
              <a:buFont typeface="Arial"/>
              <a:buNone/>
              <a:defRPr/>
            </a:pPr>
            <a:endParaRPr lang="en-US" b="1" kern="0" dirty="0">
              <a:solidFill>
                <a:srgbClr val="69E781">
                  <a:lumMod val="75000"/>
                </a:srgbClr>
              </a:solidFill>
              <a:latin typeface="Arial"/>
              <a:ea typeface="Arial"/>
              <a:cs typeface="Arial"/>
              <a:sym typeface="Arial"/>
            </a:endParaRPr>
          </a:p>
        </p:txBody>
      </p:sp>
      <p:graphicFrame>
        <p:nvGraphicFramePr>
          <p:cNvPr id="3" name="Table 2"/>
          <p:cNvGraphicFramePr>
            <a:graphicFrameLocks noGrp="1"/>
          </p:cNvGraphicFramePr>
          <p:nvPr>
            <p:extLst>
              <p:ext uri="{D42A27DB-BD31-4B8C-83A1-F6EECF244321}">
                <p14:modId xmlns:p14="http://schemas.microsoft.com/office/powerpoint/2010/main" val="102241033"/>
              </p:ext>
            </p:extLst>
          </p:nvPr>
        </p:nvGraphicFramePr>
        <p:xfrm>
          <a:off x="759812" y="326450"/>
          <a:ext cx="7626351" cy="4527328"/>
        </p:xfrm>
        <a:graphic>
          <a:graphicData uri="http://schemas.openxmlformats.org/drawingml/2006/table">
            <a:tbl>
              <a:tblPr firstRow="1" bandRow="1">
                <a:tableStyleId>{BDBED569-4797-4DF1-A0F4-6AAB3CD982D8}</a:tableStyleId>
              </a:tblPr>
              <a:tblGrid>
                <a:gridCol w="2542117">
                  <a:extLst>
                    <a:ext uri="{9D8B030D-6E8A-4147-A177-3AD203B41FA5}">
                      <a16:colId xmlns:a16="http://schemas.microsoft.com/office/drawing/2014/main" val="20000"/>
                    </a:ext>
                  </a:extLst>
                </a:gridCol>
                <a:gridCol w="2542117">
                  <a:extLst>
                    <a:ext uri="{9D8B030D-6E8A-4147-A177-3AD203B41FA5}">
                      <a16:colId xmlns:a16="http://schemas.microsoft.com/office/drawing/2014/main" val="20001"/>
                    </a:ext>
                  </a:extLst>
                </a:gridCol>
                <a:gridCol w="2542117">
                  <a:extLst>
                    <a:ext uri="{9D8B030D-6E8A-4147-A177-3AD203B41FA5}">
                      <a16:colId xmlns:a16="http://schemas.microsoft.com/office/drawing/2014/main" val="20002"/>
                    </a:ext>
                  </a:extLst>
                </a:gridCol>
              </a:tblGrid>
              <a:tr h="480998">
                <a:tc>
                  <a:txBody>
                    <a:bodyPr/>
                    <a:lstStyle/>
                    <a:p>
                      <a:r>
                        <a:rPr lang="en-US" sz="1400" dirty="0" smtClean="0"/>
                        <a:t>Researcher</a:t>
                      </a:r>
                      <a:r>
                        <a:rPr lang="en-US" sz="1400" baseline="0" dirty="0" smtClean="0"/>
                        <a:t>’s Name</a:t>
                      </a:r>
                      <a:endParaRPr lang="en-US" sz="1400" dirty="0"/>
                    </a:p>
                  </a:txBody>
                  <a:tcPr marL="91428" marR="91428" marT="45723" marB="45723"/>
                </a:tc>
                <a:tc>
                  <a:txBody>
                    <a:bodyPr/>
                    <a:lstStyle/>
                    <a:p>
                      <a:r>
                        <a:rPr lang="en-US" sz="1400" dirty="0" smtClean="0"/>
                        <a:t>Year of research</a:t>
                      </a:r>
                      <a:endParaRPr lang="en-US" sz="1400" dirty="0"/>
                    </a:p>
                  </a:txBody>
                  <a:tcPr marL="91428" marR="91428" marT="45723" marB="45723"/>
                </a:tc>
                <a:tc>
                  <a:txBody>
                    <a:bodyPr/>
                    <a:lstStyle/>
                    <a:p>
                      <a:r>
                        <a:rPr lang="en-US" sz="1400" dirty="0" smtClean="0"/>
                        <a:t>Researcher’s contribution</a:t>
                      </a:r>
                      <a:endParaRPr lang="en-US" sz="1400" dirty="0"/>
                    </a:p>
                  </a:txBody>
                  <a:tcPr marL="91428" marR="91428" marT="45723" marB="45723"/>
                </a:tc>
                <a:extLst>
                  <a:ext uri="{0D108BD9-81ED-4DB2-BD59-A6C34878D82A}">
                    <a16:rowId xmlns:a16="http://schemas.microsoft.com/office/drawing/2014/main" val="10000"/>
                  </a:ext>
                </a:extLst>
              </a:tr>
              <a:tr h="1821284">
                <a:tc>
                  <a:txBody>
                    <a:bodyPr/>
                    <a:lstStyle/>
                    <a:p>
                      <a:r>
                        <a:rPr lang="en-US" sz="1400" b="1" i="0" u="none" strike="noStrike" cap="none" dirty="0" smtClean="0">
                          <a:solidFill>
                            <a:schemeClr val="tx1"/>
                          </a:solidFill>
                          <a:effectLst/>
                          <a:latin typeface="+mn-lt"/>
                          <a:ea typeface="+mn-ea"/>
                          <a:cs typeface="+mn-cs"/>
                          <a:sym typeface="Arial"/>
                        </a:rPr>
                        <a:t>Abdullah I. Al-Mansour</a:t>
                      </a:r>
                      <a:endParaRPr lang="en-US" sz="1400" dirty="0"/>
                    </a:p>
                  </a:txBody>
                  <a:tcPr marL="91428" marR="91428" marT="45723" marB="45723"/>
                </a:tc>
                <a:tc>
                  <a:txBody>
                    <a:bodyPr/>
                    <a:lstStyle/>
                    <a:p>
                      <a:r>
                        <a:rPr lang="en-US" sz="1400" dirty="0" smtClean="0"/>
                        <a:t>2006</a:t>
                      </a:r>
                      <a:endParaRPr lang="en-US" sz="1400" dirty="0"/>
                    </a:p>
                  </a:txBody>
                  <a:tcPr marL="91428" marR="91428" marT="45723" marB="45723"/>
                </a:tc>
                <a:tc>
                  <a:txBody>
                    <a:bodyPr/>
                    <a:lstStyle/>
                    <a:p>
                      <a:r>
                        <a:rPr lang="en-US" sz="1400" b="0" i="0" u="none" strike="noStrike" cap="none" dirty="0" smtClean="0">
                          <a:solidFill>
                            <a:schemeClr val="tx1"/>
                          </a:solidFill>
                          <a:effectLst/>
                          <a:latin typeface="+mn-lt"/>
                          <a:ea typeface="+mn-ea"/>
                          <a:cs typeface="+mn-cs"/>
                          <a:sym typeface="Arial"/>
                        </a:rPr>
                        <a:t>The pavement skid resistance for the selected locations was determined from the pavement skid resistance records to investigate the effects of sidewalk skid resistance on traffic accidents. </a:t>
                      </a:r>
                      <a:endParaRPr lang="en-US" sz="1400" dirty="0"/>
                    </a:p>
                  </a:txBody>
                  <a:tcPr marL="91428" marR="91428" marT="45723" marB="45723"/>
                </a:tc>
                <a:extLst>
                  <a:ext uri="{0D108BD9-81ED-4DB2-BD59-A6C34878D82A}">
                    <a16:rowId xmlns:a16="http://schemas.microsoft.com/office/drawing/2014/main" val="10001"/>
                  </a:ext>
                </a:extLst>
              </a:tr>
              <a:tr h="2207617">
                <a:tc>
                  <a:txBody>
                    <a:bodyPr/>
                    <a:lstStyle/>
                    <a:p>
                      <a:r>
                        <a:rPr lang="en-US" sz="1400" b="1" i="0" u="none" strike="noStrike" cap="none" dirty="0" err="1" smtClean="0">
                          <a:solidFill>
                            <a:schemeClr val="tx1"/>
                          </a:solidFill>
                          <a:effectLst/>
                          <a:latin typeface="+mn-lt"/>
                          <a:ea typeface="+mn-ea"/>
                          <a:cs typeface="+mn-cs"/>
                          <a:sym typeface="Arial"/>
                        </a:rPr>
                        <a:t>Dolf</a:t>
                      </a:r>
                      <a:r>
                        <a:rPr lang="en-US" sz="1400" b="1" i="0" u="none" strike="noStrike" cap="none" dirty="0" smtClean="0">
                          <a:solidFill>
                            <a:schemeClr val="tx1"/>
                          </a:solidFill>
                          <a:effectLst/>
                          <a:latin typeface="+mn-lt"/>
                          <a:ea typeface="+mn-ea"/>
                          <a:cs typeface="+mn-cs"/>
                          <a:sym typeface="Arial"/>
                        </a:rPr>
                        <a:t> </a:t>
                      </a:r>
                      <a:r>
                        <a:rPr lang="en-US" sz="1400" b="1" i="0" u="none" strike="noStrike" cap="none" dirty="0" err="1" smtClean="0">
                          <a:solidFill>
                            <a:schemeClr val="tx1"/>
                          </a:solidFill>
                          <a:effectLst/>
                          <a:latin typeface="+mn-lt"/>
                          <a:ea typeface="+mn-ea"/>
                          <a:cs typeface="+mn-cs"/>
                          <a:sym typeface="Arial"/>
                        </a:rPr>
                        <a:t>Willigers</a:t>
                      </a:r>
                      <a:endParaRPr lang="en-US" sz="1400" dirty="0"/>
                    </a:p>
                  </a:txBody>
                  <a:tcPr marL="91428" marR="91428" marT="45723" marB="45723"/>
                </a:tc>
                <a:tc>
                  <a:txBody>
                    <a:bodyPr/>
                    <a:lstStyle/>
                    <a:p>
                      <a:r>
                        <a:rPr lang="en-US" sz="1400" dirty="0" smtClean="0"/>
                        <a:t>2018</a:t>
                      </a:r>
                      <a:endParaRPr lang="en-US" sz="1400" dirty="0"/>
                    </a:p>
                  </a:txBody>
                  <a:tcPr marL="91428" marR="91428" marT="45723" marB="45723"/>
                </a:tc>
                <a:tc>
                  <a:txBody>
                    <a:bodyPr/>
                    <a:lstStyle/>
                    <a:p>
                      <a:r>
                        <a:rPr lang="en-US" sz="1400" b="0" i="0" u="none" strike="noStrike" cap="none" dirty="0" smtClean="0">
                          <a:solidFill>
                            <a:schemeClr val="tx1"/>
                          </a:solidFill>
                          <a:effectLst/>
                          <a:latin typeface="+mn-lt"/>
                          <a:ea typeface="+mn-ea"/>
                          <a:cs typeface="+mn-cs"/>
                          <a:sym typeface="Arial"/>
                        </a:rPr>
                        <a:t>this study offered various recommendations as present methods for measuring the amount of road friction do not satisfy the needs of motorcyclists since they use the entire width of the lane and because of their lower weight (not because of the tilting!).</a:t>
                      </a:r>
                      <a:endParaRPr lang="en-US" sz="1400" dirty="0"/>
                    </a:p>
                  </a:txBody>
                  <a:tcPr marL="91428" marR="91428" marT="45723" marB="45723"/>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631348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630;p30"/>
          <p:cNvGrpSpPr/>
          <p:nvPr/>
        </p:nvGrpSpPr>
        <p:grpSpPr>
          <a:xfrm>
            <a:off x="1703177" y="2192695"/>
            <a:ext cx="5842149" cy="2889845"/>
            <a:chOff x="1650925" y="2306623"/>
            <a:chExt cx="5842149" cy="2836797"/>
          </a:xfrm>
          <a:effectLst>
            <a:outerShdw blurRad="50800" dist="38100" dir="2700000" algn="tl" rotWithShape="0">
              <a:prstClr val="black">
                <a:alpha val="40000"/>
              </a:prstClr>
            </a:outerShdw>
          </a:effectLst>
        </p:grpSpPr>
        <p:sp>
          <p:nvSpPr>
            <p:cNvPr id="5" name="Google Shape;631;p30"/>
            <p:cNvSpPr/>
            <p:nvPr/>
          </p:nvSpPr>
          <p:spPr>
            <a:xfrm>
              <a:off x="1650925" y="2306624"/>
              <a:ext cx="5842149" cy="2836796"/>
            </a:xfrm>
            <a:custGeom>
              <a:avLst/>
              <a:gdLst/>
              <a:ahLst/>
              <a:cxnLst/>
              <a:rect l="l" t="t" r="r" b="b"/>
              <a:pathLst>
                <a:path w="206145" h="90524" extrusionOk="0">
                  <a:moveTo>
                    <a:pt x="89690" y="1"/>
                  </a:moveTo>
                  <a:lnTo>
                    <a:pt x="0" y="90524"/>
                  </a:lnTo>
                  <a:lnTo>
                    <a:pt x="103073" y="90440"/>
                  </a:lnTo>
                  <a:lnTo>
                    <a:pt x="206145" y="90524"/>
                  </a:lnTo>
                  <a:lnTo>
                    <a:pt x="116455" y="1"/>
                  </a:lnTo>
                  <a:close/>
                </a:path>
              </a:pathLst>
            </a:custGeom>
            <a:solidFill>
              <a:srgbClr val="D9D9D9"/>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6" name="Google Shape;632;p30"/>
            <p:cNvSpPr/>
            <p:nvPr/>
          </p:nvSpPr>
          <p:spPr>
            <a:xfrm>
              <a:off x="4843300" y="2306623"/>
              <a:ext cx="1973631" cy="2836796"/>
            </a:xfrm>
            <a:custGeom>
              <a:avLst/>
              <a:gdLst/>
              <a:ahLst/>
              <a:cxnLst/>
              <a:rect l="l" t="t" r="r" b="b"/>
              <a:pathLst>
                <a:path w="70962" h="90524" extrusionOk="0">
                  <a:moveTo>
                    <a:pt x="1" y="1"/>
                  </a:moveTo>
                  <a:lnTo>
                    <a:pt x="64759" y="90524"/>
                  </a:lnTo>
                  <a:lnTo>
                    <a:pt x="70962" y="90524"/>
                  </a:lnTo>
                  <a:lnTo>
                    <a:pt x="334"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7" name="Google Shape;633;p30"/>
            <p:cNvSpPr/>
            <p:nvPr/>
          </p:nvSpPr>
          <p:spPr>
            <a:xfrm>
              <a:off x="2327125" y="2306623"/>
              <a:ext cx="1973631" cy="2836796"/>
            </a:xfrm>
            <a:custGeom>
              <a:avLst/>
              <a:gdLst/>
              <a:ahLst/>
              <a:cxnLst/>
              <a:rect l="l" t="t" r="r" b="b"/>
              <a:pathLst>
                <a:path w="70962" h="90524" extrusionOk="0">
                  <a:moveTo>
                    <a:pt x="70628" y="1"/>
                  </a:moveTo>
                  <a:lnTo>
                    <a:pt x="0" y="90524"/>
                  </a:lnTo>
                  <a:lnTo>
                    <a:pt x="6204" y="90524"/>
                  </a:lnTo>
                  <a:lnTo>
                    <a:pt x="70962"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grpSp>
          <p:nvGrpSpPr>
            <p:cNvPr id="8" name="Google Shape;634;p30"/>
            <p:cNvGrpSpPr/>
            <p:nvPr/>
          </p:nvGrpSpPr>
          <p:grpSpPr>
            <a:xfrm>
              <a:off x="4430982" y="2556994"/>
              <a:ext cx="282125" cy="2583952"/>
              <a:chOff x="4430982" y="2804419"/>
              <a:chExt cx="282125" cy="2336724"/>
            </a:xfrm>
          </p:grpSpPr>
          <p:sp>
            <p:nvSpPr>
              <p:cNvPr id="9" name="Google Shape;635;p30"/>
              <p:cNvSpPr/>
              <p:nvPr/>
            </p:nvSpPr>
            <p:spPr>
              <a:xfrm>
                <a:off x="4520736" y="3227912"/>
                <a:ext cx="128267" cy="354987"/>
              </a:xfrm>
              <a:custGeom>
                <a:avLst/>
                <a:gdLst/>
                <a:ahLst/>
                <a:cxnLst/>
                <a:rect l="l" t="t" r="r" b="b"/>
                <a:pathLst>
                  <a:path w="4526" h="12526" extrusionOk="0">
                    <a:moveTo>
                      <a:pt x="727" y="0"/>
                    </a:moveTo>
                    <a:lnTo>
                      <a:pt x="1" y="12525"/>
                    </a:lnTo>
                    <a:lnTo>
                      <a:pt x="4525" y="12525"/>
                    </a:lnTo>
                    <a:lnTo>
                      <a:pt x="4013" y="0"/>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0" name="Google Shape;636;p30"/>
              <p:cNvSpPr/>
              <p:nvPr/>
            </p:nvSpPr>
            <p:spPr>
              <a:xfrm>
                <a:off x="4430982" y="4517550"/>
                <a:ext cx="282125" cy="623593"/>
              </a:xfrm>
              <a:custGeom>
                <a:avLst/>
                <a:gdLst/>
                <a:ahLst/>
                <a:cxnLst/>
                <a:rect l="l" t="t" r="r" b="b"/>
                <a:pathLst>
                  <a:path w="9955" h="22004" extrusionOk="0">
                    <a:moveTo>
                      <a:pt x="1275" y="1"/>
                    </a:moveTo>
                    <a:lnTo>
                      <a:pt x="1" y="22003"/>
                    </a:lnTo>
                    <a:lnTo>
                      <a:pt x="9955" y="22003"/>
                    </a:lnTo>
                    <a:lnTo>
                      <a:pt x="9050"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1" name="Google Shape;637;p30"/>
              <p:cNvSpPr/>
              <p:nvPr/>
            </p:nvSpPr>
            <p:spPr>
              <a:xfrm>
                <a:off x="4481598" y="3777918"/>
                <a:ext cx="195404" cy="483197"/>
              </a:xfrm>
              <a:custGeom>
                <a:avLst/>
                <a:gdLst/>
                <a:ahLst/>
                <a:cxnLst/>
                <a:rect l="l" t="t" r="r" b="b"/>
                <a:pathLst>
                  <a:path w="6895" h="17050" extrusionOk="0">
                    <a:moveTo>
                      <a:pt x="989" y="0"/>
                    </a:moveTo>
                    <a:lnTo>
                      <a:pt x="1" y="17050"/>
                    </a:lnTo>
                    <a:lnTo>
                      <a:pt x="6895" y="17050"/>
                    </a:lnTo>
                    <a:lnTo>
                      <a:pt x="6192" y="0"/>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2" name="Google Shape;638;p30"/>
              <p:cNvSpPr/>
              <p:nvPr/>
            </p:nvSpPr>
            <p:spPr>
              <a:xfrm>
                <a:off x="4551117" y="2804419"/>
                <a:ext cx="76291" cy="252764"/>
              </a:xfrm>
              <a:custGeom>
                <a:avLst/>
                <a:gdLst/>
                <a:ahLst/>
                <a:cxnLst/>
                <a:rect l="l" t="t" r="r" b="b"/>
                <a:pathLst>
                  <a:path w="2692" h="8919" extrusionOk="0">
                    <a:moveTo>
                      <a:pt x="512" y="1"/>
                    </a:moveTo>
                    <a:lnTo>
                      <a:pt x="1" y="8918"/>
                    </a:lnTo>
                    <a:lnTo>
                      <a:pt x="2691" y="8918"/>
                    </a:lnTo>
                    <a:lnTo>
                      <a:pt x="2322"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grpSp>
      </p:grpSp>
      <p:sp>
        <p:nvSpPr>
          <p:cNvPr id="14" name="TextBox 13"/>
          <p:cNvSpPr txBox="1"/>
          <p:nvPr/>
        </p:nvSpPr>
        <p:spPr>
          <a:xfrm>
            <a:off x="716950" y="1382731"/>
            <a:ext cx="7915275" cy="1322388"/>
          </a:xfrm>
          <a:prstGeom prst="rect">
            <a:avLst/>
          </a:prstGeom>
          <a:noFill/>
        </p:spPr>
        <p:txBody>
          <a:bodyPr>
            <a:spAutoFit/>
          </a:bodyPr>
          <a:lstStyle/>
          <a:p>
            <a:pPr eaLnBrk="1" fontAlgn="auto" hangingPunct="1">
              <a:spcBef>
                <a:spcPts val="0"/>
              </a:spcBef>
              <a:spcAft>
                <a:spcPts val="0"/>
              </a:spcAft>
              <a:buClr>
                <a:srgbClr val="000000"/>
              </a:buClr>
              <a:buFont typeface="Arial"/>
              <a:buNone/>
              <a:defRPr/>
            </a:pPr>
            <a:endParaRPr lang="en-US" sz="2000" b="1" kern="0" dirty="0">
              <a:solidFill>
                <a:srgbClr val="69E781">
                  <a:lumMod val="75000"/>
                </a:srgbClr>
              </a:solidFill>
              <a:latin typeface="Aldhabi" panose="01000000000000000000" pitchFamily="2" charset="-78"/>
              <a:ea typeface="Arial"/>
              <a:cs typeface="Aldhabi" panose="01000000000000000000" pitchFamily="2" charset="-78"/>
              <a:sym typeface="Arial"/>
            </a:endParaRPr>
          </a:p>
          <a:p>
            <a:pPr eaLnBrk="1" fontAlgn="auto" hangingPunct="1">
              <a:spcBef>
                <a:spcPts val="0"/>
              </a:spcBef>
              <a:spcAft>
                <a:spcPts val="0"/>
              </a:spcAft>
              <a:buClr>
                <a:srgbClr val="000000"/>
              </a:buClr>
              <a:buFont typeface="Arial"/>
              <a:buNone/>
              <a:defRPr/>
            </a:pPr>
            <a:endParaRPr lang="en-US" sz="2000" kern="0" dirty="0">
              <a:latin typeface="Aldhabi" panose="01000000000000000000" pitchFamily="2" charset="-78"/>
              <a:ea typeface="Arial"/>
              <a:cs typeface="Aldhabi" panose="01000000000000000000" pitchFamily="2" charset="-78"/>
              <a:sym typeface="Arial"/>
            </a:endParaRPr>
          </a:p>
          <a:p>
            <a:pPr eaLnBrk="1" fontAlgn="auto" hangingPunct="1">
              <a:spcBef>
                <a:spcPts val="0"/>
              </a:spcBef>
              <a:spcAft>
                <a:spcPts val="0"/>
              </a:spcAft>
              <a:buClr>
                <a:srgbClr val="000000"/>
              </a:buClr>
              <a:buFont typeface="Arial"/>
              <a:buNone/>
              <a:defRPr/>
            </a:pPr>
            <a:endParaRPr lang="en-US" sz="1200" kern="0" dirty="0">
              <a:latin typeface="Arial"/>
              <a:ea typeface="Arial"/>
              <a:cs typeface="Arial"/>
              <a:sym typeface="Arial"/>
            </a:endParaRPr>
          </a:p>
          <a:p>
            <a:pPr eaLnBrk="1" fontAlgn="auto" hangingPunct="1">
              <a:spcBef>
                <a:spcPts val="0"/>
              </a:spcBef>
              <a:spcAft>
                <a:spcPts val="0"/>
              </a:spcAft>
              <a:buClr>
                <a:srgbClr val="000000"/>
              </a:buClr>
              <a:buFont typeface="Arial"/>
              <a:buNone/>
              <a:defRPr/>
            </a:pPr>
            <a:endParaRPr lang="en-US" b="1" kern="0" dirty="0">
              <a:solidFill>
                <a:srgbClr val="69E781">
                  <a:lumMod val="75000"/>
                </a:srgbClr>
              </a:solidFill>
              <a:latin typeface="Arial"/>
              <a:ea typeface="Arial"/>
              <a:cs typeface="Arial"/>
              <a:sym typeface="Arial"/>
            </a:endParaRPr>
          </a:p>
          <a:p>
            <a:pPr eaLnBrk="1" fontAlgn="auto" hangingPunct="1">
              <a:spcBef>
                <a:spcPts val="0"/>
              </a:spcBef>
              <a:spcAft>
                <a:spcPts val="0"/>
              </a:spcAft>
              <a:buClr>
                <a:srgbClr val="000000"/>
              </a:buClr>
              <a:buFont typeface="Arial"/>
              <a:buNone/>
              <a:defRPr/>
            </a:pPr>
            <a:endParaRPr lang="en-US" b="1" kern="0" dirty="0">
              <a:solidFill>
                <a:srgbClr val="69E781">
                  <a:lumMod val="75000"/>
                </a:srgbClr>
              </a:solidFill>
              <a:latin typeface="Arial"/>
              <a:ea typeface="Arial"/>
              <a:cs typeface="Arial"/>
              <a:sym typeface="Arial"/>
            </a:endParaRPr>
          </a:p>
        </p:txBody>
      </p:sp>
      <p:graphicFrame>
        <p:nvGraphicFramePr>
          <p:cNvPr id="3" name="Table 2"/>
          <p:cNvGraphicFramePr>
            <a:graphicFrameLocks noGrp="1"/>
          </p:cNvGraphicFramePr>
          <p:nvPr>
            <p:extLst>
              <p:ext uri="{D42A27DB-BD31-4B8C-83A1-F6EECF244321}">
                <p14:modId xmlns:p14="http://schemas.microsoft.com/office/powerpoint/2010/main" val="3735512118"/>
              </p:ext>
            </p:extLst>
          </p:nvPr>
        </p:nvGraphicFramePr>
        <p:xfrm>
          <a:off x="426437" y="1201406"/>
          <a:ext cx="7626351" cy="2492684"/>
        </p:xfrm>
        <a:graphic>
          <a:graphicData uri="http://schemas.openxmlformats.org/drawingml/2006/table">
            <a:tbl>
              <a:tblPr firstRow="1" bandRow="1">
                <a:tableStyleId>{BDBED569-4797-4DF1-A0F4-6AAB3CD982D8}</a:tableStyleId>
              </a:tblPr>
              <a:tblGrid>
                <a:gridCol w="2542117">
                  <a:extLst>
                    <a:ext uri="{9D8B030D-6E8A-4147-A177-3AD203B41FA5}">
                      <a16:colId xmlns:a16="http://schemas.microsoft.com/office/drawing/2014/main" val="20000"/>
                    </a:ext>
                  </a:extLst>
                </a:gridCol>
                <a:gridCol w="2542117">
                  <a:extLst>
                    <a:ext uri="{9D8B030D-6E8A-4147-A177-3AD203B41FA5}">
                      <a16:colId xmlns:a16="http://schemas.microsoft.com/office/drawing/2014/main" val="20001"/>
                    </a:ext>
                  </a:extLst>
                </a:gridCol>
                <a:gridCol w="2542117">
                  <a:extLst>
                    <a:ext uri="{9D8B030D-6E8A-4147-A177-3AD203B41FA5}">
                      <a16:colId xmlns:a16="http://schemas.microsoft.com/office/drawing/2014/main" val="20002"/>
                    </a:ext>
                  </a:extLst>
                </a:gridCol>
              </a:tblGrid>
              <a:tr h="480998">
                <a:tc>
                  <a:txBody>
                    <a:bodyPr/>
                    <a:lstStyle/>
                    <a:p>
                      <a:r>
                        <a:rPr lang="en-US" sz="1400" dirty="0" smtClean="0"/>
                        <a:t>Researcher</a:t>
                      </a:r>
                      <a:r>
                        <a:rPr lang="en-US" sz="1400" baseline="0" dirty="0" smtClean="0"/>
                        <a:t>’s Name</a:t>
                      </a:r>
                      <a:endParaRPr lang="en-US" sz="1400" dirty="0"/>
                    </a:p>
                  </a:txBody>
                  <a:tcPr marL="91428" marR="91428" marT="45723" marB="45723"/>
                </a:tc>
                <a:tc>
                  <a:txBody>
                    <a:bodyPr/>
                    <a:lstStyle/>
                    <a:p>
                      <a:r>
                        <a:rPr lang="en-US" sz="1400" dirty="0" smtClean="0"/>
                        <a:t>Year of research</a:t>
                      </a:r>
                      <a:endParaRPr lang="en-US" sz="1400" dirty="0"/>
                    </a:p>
                  </a:txBody>
                  <a:tcPr marL="91428" marR="91428" marT="45723" marB="45723"/>
                </a:tc>
                <a:tc>
                  <a:txBody>
                    <a:bodyPr/>
                    <a:lstStyle/>
                    <a:p>
                      <a:r>
                        <a:rPr lang="en-US" sz="1400" dirty="0" smtClean="0"/>
                        <a:t>Researcher’s contribution</a:t>
                      </a:r>
                      <a:endParaRPr lang="en-US" sz="1400" dirty="0"/>
                    </a:p>
                  </a:txBody>
                  <a:tcPr marL="91428" marR="91428" marT="45723" marB="45723"/>
                </a:tc>
                <a:extLst>
                  <a:ext uri="{0D108BD9-81ED-4DB2-BD59-A6C34878D82A}">
                    <a16:rowId xmlns:a16="http://schemas.microsoft.com/office/drawing/2014/main" val="10000"/>
                  </a:ext>
                </a:extLst>
              </a:tr>
              <a:tr h="1821284">
                <a:tc>
                  <a:txBody>
                    <a:bodyPr/>
                    <a:lstStyle/>
                    <a:p>
                      <a:r>
                        <a:rPr lang="en-US" sz="1400" b="1" i="0" u="none" strike="noStrike" cap="none" dirty="0" smtClean="0">
                          <a:solidFill>
                            <a:schemeClr val="tx1"/>
                          </a:solidFill>
                          <a:effectLst/>
                          <a:latin typeface="+mn-lt"/>
                          <a:ea typeface="+mn-ea"/>
                          <a:cs typeface="+mn-cs"/>
                          <a:sym typeface="Arial"/>
                        </a:rPr>
                        <a:t>Ibrahim </a:t>
                      </a:r>
                      <a:r>
                        <a:rPr lang="en-US" sz="1400" b="1" i="0" u="none" strike="noStrike" cap="none" dirty="0" err="1" smtClean="0">
                          <a:solidFill>
                            <a:schemeClr val="tx1"/>
                          </a:solidFill>
                          <a:effectLst/>
                          <a:latin typeface="+mn-lt"/>
                          <a:ea typeface="+mn-ea"/>
                          <a:cs typeface="+mn-cs"/>
                          <a:sym typeface="Arial"/>
                        </a:rPr>
                        <a:t>M.Asi</a:t>
                      </a:r>
                      <a:endParaRPr lang="en-US" sz="1400" dirty="0"/>
                    </a:p>
                  </a:txBody>
                  <a:tcPr marL="91428" marR="91428" marT="45723" marB="45723"/>
                </a:tc>
                <a:tc>
                  <a:txBody>
                    <a:bodyPr/>
                    <a:lstStyle/>
                    <a:p>
                      <a:r>
                        <a:rPr lang="en-US" sz="1400" dirty="0" smtClean="0"/>
                        <a:t>2007</a:t>
                      </a:r>
                      <a:endParaRPr lang="en-US" sz="1400" dirty="0"/>
                    </a:p>
                  </a:txBody>
                  <a:tcPr marL="91428" marR="91428" marT="45723" marB="45723"/>
                </a:tc>
                <a:tc>
                  <a:txBody>
                    <a:bodyPr/>
                    <a:lstStyle/>
                    <a:p>
                      <a:r>
                        <a:rPr lang="en-US" sz="1400" b="0" i="0" u="none" strike="noStrike" cap="none" dirty="0" smtClean="0">
                          <a:solidFill>
                            <a:schemeClr val="tx1"/>
                          </a:solidFill>
                          <a:effectLst/>
                          <a:latin typeface="+mn-lt"/>
                          <a:ea typeface="+mn-ea"/>
                          <a:cs typeface="+mn-cs"/>
                          <a:sym typeface="Arial"/>
                        </a:rPr>
                        <a:t>conducted a comprehensive study to find the British pendulum's slid resistance number for a number of mixtures. These mixes included, an asphalt concrete mixture using local aggregates with an optimal asphalt content from Marshall</a:t>
                      </a:r>
                      <a:endParaRPr lang="en-US" sz="1400" dirty="0"/>
                    </a:p>
                  </a:txBody>
                  <a:tcPr marL="91428" marR="91428" marT="45723" marB="45723"/>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004332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630;p30"/>
          <p:cNvGrpSpPr/>
          <p:nvPr/>
        </p:nvGrpSpPr>
        <p:grpSpPr>
          <a:xfrm>
            <a:off x="2379377" y="2192695"/>
            <a:ext cx="4489806" cy="2889844"/>
            <a:chOff x="2327125" y="2306623"/>
            <a:chExt cx="4489806" cy="2836796"/>
          </a:xfrm>
          <a:effectLst>
            <a:outerShdw blurRad="50800" dist="38100" dir="2700000" algn="tl" rotWithShape="0">
              <a:prstClr val="black">
                <a:alpha val="40000"/>
              </a:prstClr>
            </a:outerShdw>
          </a:effectLst>
        </p:grpSpPr>
        <p:sp>
          <p:nvSpPr>
            <p:cNvPr id="6" name="Google Shape;632;p30"/>
            <p:cNvSpPr/>
            <p:nvPr/>
          </p:nvSpPr>
          <p:spPr>
            <a:xfrm>
              <a:off x="4843300" y="2306623"/>
              <a:ext cx="1973631" cy="2836796"/>
            </a:xfrm>
            <a:custGeom>
              <a:avLst/>
              <a:gdLst/>
              <a:ahLst/>
              <a:cxnLst/>
              <a:rect l="l" t="t" r="r" b="b"/>
              <a:pathLst>
                <a:path w="70962" h="90524" extrusionOk="0">
                  <a:moveTo>
                    <a:pt x="1" y="1"/>
                  </a:moveTo>
                  <a:lnTo>
                    <a:pt x="64759" y="90524"/>
                  </a:lnTo>
                  <a:lnTo>
                    <a:pt x="70962" y="90524"/>
                  </a:lnTo>
                  <a:lnTo>
                    <a:pt x="334"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7" name="Google Shape;633;p30"/>
            <p:cNvSpPr/>
            <p:nvPr/>
          </p:nvSpPr>
          <p:spPr>
            <a:xfrm>
              <a:off x="2327125" y="2306623"/>
              <a:ext cx="1973631" cy="2836796"/>
            </a:xfrm>
            <a:custGeom>
              <a:avLst/>
              <a:gdLst/>
              <a:ahLst/>
              <a:cxnLst/>
              <a:rect l="l" t="t" r="r" b="b"/>
              <a:pathLst>
                <a:path w="70962" h="90524" extrusionOk="0">
                  <a:moveTo>
                    <a:pt x="70628" y="1"/>
                  </a:moveTo>
                  <a:lnTo>
                    <a:pt x="0" y="90524"/>
                  </a:lnTo>
                  <a:lnTo>
                    <a:pt x="6204" y="90524"/>
                  </a:lnTo>
                  <a:lnTo>
                    <a:pt x="70962"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grpSp>
          <p:nvGrpSpPr>
            <p:cNvPr id="8" name="Google Shape;634;p30"/>
            <p:cNvGrpSpPr/>
            <p:nvPr/>
          </p:nvGrpSpPr>
          <p:grpSpPr>
            <a:xfrm>
              <a:off x="4430982" y="2556994"/>
              <a:ext cx="282125" cy="2583952"/>
              <a:chOff x="4430982" y="2804419"/>
              <a:chExt cx="282125" cy="2336724"/>
            </a:xfrm>
          </p:grpSpPr>
          <p:sp>
            <p:nvSpPr>
              <p:cNvPr id="9" name="Google Shape;635;p30"/>
              <p:cNvSpPr/>
              <p:nvPr/>
            </p:nvSpPr>
            <p:spPr>
              <a:xfrm>
                <a:off x="4520736" y="3227912"/>
                <a:ext cx="128267" cy="354987"/>
              </a:xfrm>
              <a:custGeom>
                <a:avLst/>
                <a:gdLst/>
                <a:ahLst/>
                <a:cxnLst/>
                <a:rect l="l" t="t" r="r" b="b"/>
                <a:pathLst>
                  <a:path w="4526" h="12526" extrusionOk="0">
                    <a:moveTo>
                      <a:pt x="727" y="0"/>
                    </a:moveTo>
                    <a:lnTo>
                      <a:pt x="1" y="12525"/>
                    </a:lnTo>
                    <a:lnTo>
                      <a:pt x="4525" y="12525"/>
                    </a:lnTo>
                    <a:lnTo>
                      <a:pt x="4013" y="0"/>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0" name="Google Shape;636;p30"/>
              <p:cNvSpPr/>
              <p:nvPr/>
            </p:nvSpPr>
            <p:spPr>
              <a:xfrm>
                <a:off x="4430982" y="4517550"/>
                <a:ext cx="282125" cy="623593"/>
              </a:xfrm>
              <a:custGeom>
                <a:avLst/>
                <a:gdLst/>
                <a:ahLst/>
                <a:cxnLst/>
                <a:rect l="l" t="t" r="r" b="b"/>
                <a:pathLst>
                  <a:path w="9955" h="22004" extrusionOk="0">
                    <a:moveTo>
                      <a:pt x="1275" y="1"/>
                    </a:moveTo>
                    <a:lnTo>
                      <a:pt x="1" y="22003"/>
                    </a:lnTo>
                    <a:lnTo>
                      <a:pt x="9955" y="22003"/>
                    </a:lnTo>
                    <a:lnTo>
                      <a:pt x="9050"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1" name="Google Shape;637;p30"/>
              <p:cNvSpPr/>
              <p:nvPr/>
            </p:nvSpPr>
            <p:spPr>
              <a:xfrm>
                <a:off x="4481598" y="3777918"/>
                <a:ext cx="195404" cy="483197"/>
              </a:xfrm>
              <a:custGeom>
                <a:avLst/>
                <a:gdLst/>
                <a:ahLst/>
                <a:cxnLst/>
                <a:rect l="l" t="t" r="r" b="b"/>
                <a:pathLst>
                  <a:path w="6895" h="17050" extrusionOk="0">
                    <a:moveTo>
                      <a:pt x="989" y="0"/>
                    </a:moveTo>
                    <a:lnTo>
                      <a:pt x="1" y="17050"/>
                    </a:lnTo>
                    <a:lnTo>
                      <a:pt x="6895" y="17050"/>
                    </a:lnTo>
                    <a:lnTo>
                      <a:pt x="6192" y="0"/>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sp>
            <p:nvSpPr>
              <p:cNvPr id="12" name="Google Shape;638;p30"/>
              <p:cNvSpPr/>
              <p:nvPr/>
            </p:nvSpPr>
            <p:spPr>
              <a:xfrm>
                <a:off x="4551117" y="2804419"/>
                <a:ext cx="76291" cy="252764"/>
              </a:xfrm>
              <a:custGeom>
                <a:avLst/>
                <a:gdLst/>
                <a:ahLst/>
                <a:cxnLst/>
                <a:rect l="l" t="t" r="r" b="b"/>
                <a:pathLst>
                  <a:path w="2692" h="8919" extrusionOk="0">
                    <a:moveTo>
                      <a:pt x="512" y="1"/>
                    </a:moveTo>
                    <a:lnTo>
                      <a:pt x="1" y="8918"/>
                    </a:lnTo>
                    <a:lnTo>
                      <a:pt x="2691" y="8918"/>
                    </a:lnTo>
                    <a:lnTo>
                      <a:pt x="2322" y="1"/>
                    </a:lnTo>
                    <a:close/>
                  </a:path>
                </a:pathLst>
              </a:custGeom>
              <a:solidFill>
                <a:srgbClr val="FFFFFF"/>
              </a:solidFill>
              <a:ln>
                <a:noFill/>
              </a:ln>
            </p:spPr>
            <p:txBody>
              <a:bodyPr spcFirstLastPara="1" lIns="91425" tIns="91425" rIns="91425" bIns="91425"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eaLnBrk="1" fontAlgn="auto" hangingPunct="1">
                  <a:defRPr/>
                </a:pPr>
                <a:endParaRPr kern="0"/>
              </a:p>
            </p:txBody>
          </p:sp>
        </p:grpSp>
      </p:grpSp>
      <p:sp>
        <p:nvSpPr>
          <p:cNvPr id="2" name="Rectangle 1"/>
          <p:cNvSpPr/>
          <p:nvPr/>
        </p:nvSpPr>
        <p:spPr>
          <a:xfrm>
            <a:off x="361619" y="292671"/>
            <a:ext cx="4020652" cy="492443"/>
          </a:xfrm>
          <a:prstGeom prst="rect">
            <a:avLst/>
          </a:prstGeom>
        </p:spPr>
        <p:txBody>
          <a:bodyPr wrap="none">
            <a:spAutoFit/>
          </a:bodyPr>
          <a:lstStyle/>
          <a:p>
            <a:r>
              <a:rPr lang="en-US" sz="2600" b="1" dirty="0">
                <a:ln w="0"/>
                <a:solidFill>
                  <a:srgbClr val="FFC000"/>
                </a:solidFill>
                <a:effectLst>
                  <a:outerShdw blurRad="50800" dist="38100" dir="16200000" rotWithShape="0">
                    <a:prstClr val="black">
                      <a:alpha val="40000"/>
                    </a:prstClr>
                  </a:outerShdw>
                </a:effectLst>
                <a:latin typeface="+mn-lt"/>
                <a:ea typeface="Fira Sans Extra Condensed Medium"/>
                <a:cs typeface="Andalus" panose="02020603050405020304" pitchFamily="18" charset="-78"/>
              </a:rPr>
              <a:t>The project contribution</a:t>
            </a:r>
          </a:p>
        </p:txBody>
      </p:sp>
      <p:sp>
        <p:nvSpPr>
          <p:cNvPr id="13" name="Rectangle 12"/>
          <p:cNvSpPr/>
          <p:nvPr/>
        </p:nvSpPr>
        <p:spPr>
          <a:xfrm>
            <a:off x="200025" y="1457325"/>
            <a:ext cx="8153400" cy="1826654"/>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736600" marR="581025" algn="just">
              <a:lnSpc>
                <a:spcPct val="115000"/>
              </a:lnSpc>
              <a:spcAft>
                <a:spcPts val="0"/>
              </a:spcAft>
            </a:pPr>
            <a:r>
              <a:rPr lang="en-US" dirty="0" smtClean="0">
                <a:latin typeface="Times New Roman" panose="02020603050405020304" pitchFamily="18" charset="0"/>
                <a:ea typeface="Times New Roman" panose="02020603050405020304" pitchFamily="18" charset="0"/>
              </a:rPr>
              <a:t>This </a:t>
            </a:r>
            <a:r>
              <a:rPr lang="en-US" dirty="0">
                <a:latin typeface="Times New Roman" panose="02020603050405020304" pitchFamily="18" charset="0"/>
                <a:ea typeface="Times New Roman" panose="02020603050405020304" pitchFamily="18" charset="0"/>
              </a:rPr>
              <a:t>project is a study for skid resistance value of a part in a Palestinian city (the western part of Nablus City), no similar study has been done in Palestine before, and the study provides an assessment of streets in the study area and a classification streets that need maintenance, then propose solutions to the official authorities competent to carry out the necessary maintenance and all this for the most important goal, which is preserving the lives of citizens by trying to reduce the incidence of accidents which occurring due to low value of skid resistance.</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12993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63624" y="357345"/>
            <a:ext cx="7723500" cy="795594"/>
          </a:xfrm>
          <a:scene3d>
            <a:camera prst="perspectiveLeft"/>
            <a:lightRig rig="threePt" dir="t"/>
          </a:scene3d>
        </p:spPr>
        <p:style>
          <a:lnRef idx="2">
            <a:schemeClr val="dk1"/>
          </a:lnRef>
          <a:fillRef idx="1">
            <a:schemeClr val="lt1"/>
          </a:fillRef>
          <a:effectRef idx="0">
            <a:schemeClr val="dk1"/>
          </a:effectRef>
          <a:fontRef idx="minor">
            <a:schemeClr val="dk1"/>
          </a:fontRef>
        </p:style>
        <p:txBody>
          <a:bodyPr/>
          <a:lstStyle/>
          <a:p>
            <a:pPr eaLnBrk="1" fontAlgn="auto" hangingPunct="1">
              <a:lnSpc>
                <a:spcPct val="115000"/>
              </a:lnSpc>
              <a:buClr>
                <a:srgbClr val="434343"/>
              </a:buClr>
              <a:buFont typeface="Roboto"/>
              <a:buChar char="●"/>
              <a:defRPr/>
            </a:pPr>
            <a:r>
              <a:rPr lang="en-US" sz="1800" dirty="0">
                <a:solidFill>
                  <a:srgbClr val="434343"/>
                </a:solidFill>
                <a:latin typeface="Roboto"/>
                <a:ea typeface="Roboto"/>
                <a:cs typeface="Roboto"/>
                <a:sym typeface="Roboto"/>
              </a:rPr>
              <a:t>At the </a:t>
            </a:r>
            <a:r>
              <a:rPr lang="en-US" sz="1800" dirty="0">
                <a:solidFill>
                  <a:srgbClr val="FFC000"/>
                </a:solidFill>
                <a:latin typeface="Roboto"/>
                <a:ea typeface="Roboto"/>
                <a:cs typeface="Roboto"/>
                <a:sym typeface="Roboto"/>
              </a:rPr>
              <a:t>roundabout</a:t>
            </a:r>
            <a:r>
              <a:rPr lang="en-US" sz="1800" dirty="0">
                <a:solidFill>
                  <a:srgbClr val="434343"/>
                </a:solidFill>
                <a:latin typeface="Roboto"/>
                <a:ea typeface="Roboto"/>
                <a:cs typeface="Roboto"/>
                <a:sym typeface="Roboto"/>
              </a:rPr>
              <a:t>, the lowest value was </a:t>
            </a:r>
            <a:r>
              <a:rPr lang="en-US" sz="1800" b="1" dirty="0">
                <a:solidFill>
                  <a:srgbClr val="FFC000"/>
                </a:solidFill>
                <a:latin typeface="Roboto"/>
                <a:ea typeface="Roboto"/>
                <a:cs typeface="Roboto"/>
                <a:sym typeface="Roboto"/>
              </a:rPr>
              <a:t>46</a:t>
            </a:r>
            <a:r>
              <a:rPr lang="en-US" sz="1800" dirty="0">
                <a:solidFill>
                  <a:srgbClr val="434343"/>
                </a:solidFill>
                <a:latin typeface="Roboto"/>
                <a:ea typeface="Roboto"/>
                <a:cs typeface="Roboto"/>
                <a:sym typeface="Roboto"/>
              </a:rPr>
              <a:t> on Tunis Street (</a:t>
            </a:r>
            <a:r>
              <a:rPr lang="en-US" sz="1800" b="1" dirty="0">
                <a:solidFill>
                  <a:srgbClr val="FFC000"/>
                </a:solidFill>
                <a:latin typeface="Roboto"/>
                <a:ea typeface="Roboto"/>
                <a:cs typeface="Roboto"/>
                <a:sym typeface="Roboto"/>
              </a:rPr>
              <a:t>Tunis</a:t>
            </a:r>
            <a:r>
              <a:rPr lang="en-US" sz="1800" dirty="0">
                <a:solidFill>
                  <a:srgbClr val="434343"/>
                </a:solidFill>
                <a:latin typeface="Roboto"/>
                <a:ea typeface="Roboto"/>
                <a:cs typeface="Roboto"/>
                <a:sym typeface="Roboto"/>
              </a:rPr>
              <a:t> roundabout from the side of the </a:t>
            </a:r>
            <a:r>
              <a:rPr lang="en-US" sz="1800" b="1" dirty="0">
                <a:solidFill>
                  <a:srgbClr val="FFC000"/>
                </a:solidFill>
                <a:latin typeface="Roboto"/>
                <a:ea typeface="Roboto"/>
                <a:cs typeface="Roboto"/>
                <a:sym typeface="Roboto"/>
              </a:rPr>
              <a:t>Malhees Factory</a:t>
            </a:r>
            <a:r>
              <a:rPr lang="en-US" sz="1800" dirty="0">
                <a:solidFill>
                  <a:srgbClr val="434343"/>
                </a:solidFill>
                <a:latin typeface="Roboto"/>
                <a:ea typeface="Roboto"/>
                <a:cs typeface="Roboto"/>
                <a:sym typeface="Roboto"/>
              </a:rPr>
              <a:t>).</a:t>
            </a:r>
          </a:p>
        </p:txBody>
      </p:sp>
      <p:sp>
        <p:nvSpPr>
          <p:cNvPr id="4" name="TextBox 3"/>
          <p:cNvSpPr txBox="1"/>
          <p:nvPr/>
        </p:nvSpPr>
        <p:spPr>
          <a:xfrm>
            <a:off x="695765" y="1649896"/>
            <a:ext cx="6659217" cy="584775"/>
          </a:xfrm>
          <a:prstGeom prst="rect">
            <a:avLst/>
          </a:prstGeom>
          <a:scene3d>
            <a:camera prst="perspectiveLeft"/>
            <a:lightRig rig="threePt" dir="t"/>
          </a:scene3d>
        </p:spPr>
        <p:style>
          <a:lnRef idx="2">
            <a:schemeClr val="accent5"/>
          </a:lnRef>
          <a:fillRef idx="1">
            <a:schemeClr val="lt1"/>
          </a:fillRef>
          <a:effectRef idx="0">
            <a:schemeClr val="accent5"/>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sz="1600" kern="0" dirty="0">
                <a:sym typeface="Arial"/>
              </a:rPr>
              <a:t>As for the </a:t>
            </a:r>
            <a:r>
              <a:rPr lang="en-US" sz="1600" kern="0" dirty="0">
                <a:solidFill>
                  <a:srgbClr val="FFC000"/>
                </a:solidFill>
                <a:sym typeface="Arial"/>
              </a:rPr>
              <a:t>gradient</a:t>
            </a:r>
            <a:r>
              <a:rPr lang="en-US" sz="1600" kern="0" dirty="0">
                <a:sym typeface="Arial"/>
              </a:rPr>
              <a:t>, the lowest value was </a:t>
            </a:r>
            <a:r>
              <a:rPr lang="en-US" sz="1600" b="1" kern="0" dirty="0">
                <a:solidFill>
                  <a:srgbClr val="FFC000"/>
                </a:solidFill>
                <a:sym typeface="Arial"/>
              </a:rPr>
              <a:t>43</a:t>
            </a:r>
            <a:r>
              <a:rPr lang="en-US" sz="1600" kern="0" dirty="0">
                <a:sym typeface="Arial"/>
              </a:rPr>
              <a:t> at the </a:t>
            </a:r>
            <a:r>
              <a:rPr lang="en-US" sz="1600" kern="0" dirty="0">
                <a:solidFill>
                  <a:srgbClr val="FFC000"/>
                </a:solidFill>
                <a:sym typeface="Arial"/>
              </a:rPr>
              <a:t>beginning of Al-Ain camp</a:t>
            </a:r>
          </a:p>
        </p:txBody>
      </p:sp>
      <p:sp>
        <p:nvSpPr>
          <p:cNvPr id="7" name="Snip Diagonal Corner Rectangle 6"/>
          <p:cNvSpPr/>
          <p:nvPr/>
        </p:nvSpPr>
        <p:spPr>
          <a:xfrm>
            <a:off x="2375452" y="2999986"/>
            <a:ext cx="3747051" cy="1313597"/>
          </a:xfrm>
          <a:prstGeom prst="snip2DiagRect">
            <a:avLst/>
          </a:prstGeom>
          <a:ln w="28575"/>
          <a:scene3d>
            <a:camera prst="perspectiveFront"/>
            <a:lightRig rig="threePt" dir="t"/>
          </a:scene3d>
        </p:spPr>
        <p:style>
          <a:lnRef idx="2">
            <a:schemeClr val="accent3"/>
          </a:lnRef>
          <a:fillRef idx="1">
            <a:schemeClr val="lt1"/>
          </a:fillRef>
          <a:effectRef idx="0">
            <a:schemeClr val="accent3"/>
          </a:effectRef>
          <a:fontRef idx="minor">
            <a:schemeClr val="dk1"/>
          </a:fontRef>
        </p:style>
        <p:txBody>
          <a:bodyPr anchor="ctr"/>
          <a:lstStyle/>
          <a:p>
            <a:pPr algn="ctr" eaLnBrk="1" fontAlgn="auto" hangingPunct="1">
              <a:spcBef>
                <a:spcPts val="0"/>
              </a:spcBef>
              <a:spcAft>
                <a:spcPts val="0"/>
              </a:spcAft>
              <a:buClr>
                <a:srgbClr val="000000"/>
              </a:buClr>
              <a:buFont typeface="Arial"/>
              <a:buNone/>
              <a:defRPr/>
            </a:pPr>
            <a:r>
              <a:rPr lang="en-US" kern="0">
                <a:ln w="0"/>
                <a:solidFill>
                  <a:schemeClr val="tx1"/>
                </a:solidFill>
                <a:effectLst>
                  <a:outerShdw blurRad="38100" dist="19050" dir="2700000" algn="tl" rotWithShape="0">
                    <a:schemeClr val="dk1">
                      <a:alpha val="40000"/>
                    </a:schemeClr>
                  </a:outerShdw>
                </a:effectLst>
                <a:sym typeface="Arial"/>
              </a:rPr>
              <a:t>Based on the data available in the study of the previous team, t</a:t>
            </a:r>
            <a:r>
              <a:rPr lang="en-US" kern="0">
                <a:ln w="0"/>
                <a:solidFill>
                  <a:srgbClr val="FFC000"/>
                </a:solidFill>
                <a:effectLst>
                  <a:outerShdw blurRad="38100" dist="19050" dir="2700000" algn="tl" rotWithShape="0">
                    <a:schemeClr val="dk1">
                      <a:alpha val="40000"/>
                    </a:schemeClr>
                  </a:outerShdw>
                </a:effectLst>
                <a:sym typeface="Arial"/>
              </a:rPr>
              <a:t>hese places are the most exposed to accidents</a:t>
            </a:r>
            <a:endParaRPr lang="en-US" kern="0">
              <a:sym typeface="Aria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5"/>
          <p:cNvGraphicFramePr>
            <a:graphicFrameLocks/>
          </p:cNvGraphicFramePr>
          <p:nvPr/>
        </p:nvGraphicFramePr>
        <p:xfrm>
          <a:off x="1371601" y="765314"/>
          <a:ext cx="6364204" cy="370729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04898335"/>
              </p:ext>
            </p:extLst>
          </p:nvPr>
        </p:nvGraphicFramePr>
        <p:xfrm>
          <a:off x="578840" y="1"/>
          <a:ext cx="7854935" cy="1356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 Placeholder 2"/>
          <p:cNvSpPr>
            <a:spLocks noGrp="1"/>
          </p:cNvSpPr>
          <p:nvPr>
            <p:ph type="body" idx="1"/>
          </p:nvPr>
        </p:nvSpPr>
        <p:spPr>
          <a:xfrm>
            <a:off x="4970033" y="2448861"/>
            <a:ext cx="3818963" cy="1985562"/>
          </a:xfrm>
          <a:ln>
            <a:solidFill>
              <a:srgbClr val="FFC000"/>
            </a:solidFill>
          </a:ln>
        </p:spPr>
        <p:txBody>
          <a:bodyPr/>
          <a:lstStyle/>
          <a:p>
            <a:r>
              <a:rPr lang="en-US" sz="1600" dirty="0"/>
              <a:t>is a dynamic pendulum impact-type tester used to measure the </a:t>
            </a:r>
            <a:r>
              <a:rPr lang="en-US" sz="1600" dirty="0">
                <a:solidFill>
                  <a:srgbClr val="FFC000"/>
                </a:solidFill>
              </a:rPr>
              <a:t>energy loss</a:t>
            </a:r>
            <a:r>
              <a:rPr lang="en-US" sz="1600" dirty="0"/>
              <a:t> when a rubber slider edge is propelled over a test surface. The tester is suited for </a:t>
            </a:r>
            <a:r>
              <a:rPr lang="en-US" sz="1600" dirty="0">
                <a:solidFill>
                  <a:srgbClr val="FFC000"/>
                </a:solidFill>
              </a:rPr>
              <a:t>laboratory</a:t>
            </a:r>
            <a:r>
              <a:rPr lang="en-US" sz="1600" dirty="0"/>
              <a:t> as well as field tests on flat </a:t>
            </a:r>
            <a:r>
              <a:rPr lang="en-US" sz="1600" dirty="0" smtClean="0"/>
              <a:t>surfaces</a:t>
            </a:r>
            <a:r>
              <a:rPr lang="en-US" sz="1600" dirty="0"/>
              <a:t> </a:t>
            </a:r>
          </a:p>
        </p:txBody>
      </p:sp>
      <p:pic>
        <p:nvPicPr>
          <p:cNvPr id="45058" name="Picture 2" descr="A typical British Pendulum Tester. | Download Scientific Diagram"/>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7644" y="1681730"/>
            <a:ext cx="3937299" cy="29906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400339" y="1717885"/>
            <a:ext cx="3033435" cy="369332"/>
          </a:xfrm>
          <a:prstGeom prst="rect">
            <a:avLst/>
          </a:prstGeom>
          <a:scene3d>
            <a:camera prst="perspectiveLeft"/>
            <a:lightRig rig="threePt" dir="t"/>
          </a:scene3d>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t> </a:t>
            </a:r>
            <a:r>
              <a:rPr lang="en-US" sz="1800" b="1" dirty="0">
                <a:solidFill>
                  <a:srgbClr val="FFC000"/>
                </a:solidFill>
              </a:rPr>
              <a:t>British pendulum tester</a:t>
            </a:r>
          </a:p>
        </p:txBody>
      </p:sp>
    </p:spTree>
    <p:extLst>
      <p:ext uri="{BB962C8B-B14F-4D97-AF65-F5344CB8AC3E}">
        <p14:creationId xmlns:p14="http://schemas.microsoft.com/office/powerpoint/2010/main" val="13746592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oogle Shape;55;p15"/>
          <p:cNvGrpSpPr>
            <a:grpSpLocks/>
          </p:cNvGrpSpPr>
          <p:nvPr/>
        </p:nvGrpSpPr>
        <p:grpSpPr bwMode="auto">
          <a:xfrm>
            <a:off x="1427163" y="981075"/>
            <a:ext cx="4873625" cy="3852863"/>
            <a:chOff x="1595350" y="1290207"/>
            <a:chExt cx="4874137" cy="3853295"/>
          </a:xfrm>
        </p:grpSpPr>
        <p:sp>
          <p:nvSpPr>
            <p:cNvPr id="56" name="Google Shape;56;p15"/>
            <p:cNvSpPr/>
            <p:nvPr/>
          </p:nvSpPr>
          <p:spPr>
            <a:xfrm>
              <a:off x="1595350" y="1290207"/>
              <a:ext cx="4874137" cy="3853295"/>
            </a:xfrm>
            <a:custGeom>
              <a:avLst/>
              <a:gdLst/>
              <a:ahLst/>
              <a:cxnLst/>
              <a:rect l="l" t="t" r="r" b="b"/>
              <a:pathLst>
                <a:path w="174904" h="138272" extrusionOk="0">
                  <a:moveTo>
                    <a:pt x="124203" y="0"/>
                  </a:moveTo>
                  <a:cubicBezTo>
                    <a:pt x="122858" y="0"/>
                    <a:pt x="121513" y="166"/>
                    <a:pt x="120206" y="504"/>
                  </a:cubicBezTo>
                  <a:cubicBezTo>
                    <a:pt x="116051" y="1552"/>
                    <a:pt x="112407" y="4302"/>
                    <a:pt x="110252" y="8005"/>
                  </a:cubicBezTo>
                  <a:cubicBezTo>
                    <a:pt x="108074" y="11696"/>
                    <a:pt x="107454" y="16221"/>
                    <a:pt x="108562" y="20352"/>
                  </a:cubicBezTo>
                  <a:cubicBezTo>
                    <a:pt x="109098" y="22424"/>
                    <a:pt x="110074" y="24376"/>
                    <a:pt x="111372" y="26055"/>
                  </a:cubicBezTo>
                  <a:lnTo>
                    <a:pt x="111479" y="26222"/>
                  </a:lnTo>
                  <a:lnTo>
                    <a:pt x="111538" y="26293"/>
                  </a:lnTo>
                  <a:lnTo>
                    <a:pt x="111586" y="26353"/>
                  </a:lnTo>
                  <a:lnTo>
                    <a:pt x="111776" y="26591"/>
                  </a:lnTo>
                  <a:lnTo>
                    <a:pt x="112146" y="27055"/>
                  </a:lnTo>
                  <a:lnTo>
                    <a:pt x="112896" y="27996"/>
                  </a:lnTo>
                  <a:lnTo>
                    <a:pt x="114384" y="29877"/>
                  </a:lnTo>
                  <a:lnTo>
                    <a:pt x="120361" y="37378"/>
                  </a:lnTo>
                  <a:lnTo>
                    <a:pt x="132303" y="52392"/>
                  </a:lnTo>
                  <a:lnTo>
                    <a:pt x="138280" y="59905"/>
                  </a:lnTo>
                  <a:lnTo>
                    <a:pt x="141268" y="63655"/>
                  </a:lnTo>
                  <a:cubicBezTo>
                    <a:pt x="141554" y="64012"/>
                    <a:pt x="141661" y="64179"/>
                    <a:pt x="141828" y="64417"/>
                  </a:cubicBezTo>
                  <a:cubicBezTo>
                    <a:pt x="141899" y="64524"/>
                    <a:pt x="141995" y="64631"/>
                    <a:pt x="142066" y="64750"/>
                  </a:cubicBezTo>
                  <a:lnTo>
                    <a:pt x="142256" y="65096"/>
                  </a:lnTo>
                  <a:cubicBezTo>
                    <a:pt x="142328" y="65215"/>
                    <a:pt x="142399" y="65334"/>
                    <a:pt x="142459" y="65453"/>
                  </a:cubicBezTo>
                  <a:lnTo>
                    <a:pt x="142626" y="65822"/>
                  </a:lnTo>
                  <a:lnTo>
                    <a:pt x="142792" y="66191"/>
                  </a:lnTo>
                  <a:lnTo>
                    <a:pt x="142911" y="66572"/>
                  </a:lnTo>
                  <a:cubicBezTo>
                    <a:pt x="143602" y="68608"/>
                    <a:pt x="143459" y="70942"/>
                    <a:pt x="142530" y="72882"/>
                  </a:cubicBezTo>
                  <a:cubicBezTo>
                    <a:pt x="142066" y="73859"/>
                    <a:pt x="141411" y="74740"/>
                    <a:pt x="140613" y="75466"/>
                  </a:cubicBezTo>
                  <a:lnTo>
                    <a:pt x="140316" y="75740"/>
                  </a:lnTo>
                  <a:lnTo>
                    <a:pt x="140161" y="75883"/>
                  </a:lnTo>
                  <a:lnTo>
                    <a:pt x="139923" y="76061"/>
                  </a:lnTo>
                  <a:lnTo>
                    <a:pt x="139458" y="76442"/>
                  </a:lnTo>
                  <a:lnTo>
                    <a:pt x="139399" y="76490"/>
                  </a:lnTo>
                  <a:lnTo>
                    <a:pt x="139363" y="76514"/>
                  </a:lnTo>
                  <a:lnTo>
                    <a:pt x="139280" y="76573"/>
                  </a:lnTo>
                  <a:lnTo>
                    <a:pt x="139113" y="76692"/>
                  </a:lnTo>
                  <a:cubicBezTo>
                    <a:pt x="138887" y="76847"/>
                    <a:pt x="138673" y="77026"/>
                    <a:pt x="138435" y="77133"/>
                  </a:cubicBezTo>
                  <a:cubicBezTo>
                    <a:pt x="138196" y="77264"/>
                    <a:pt x="137970" y="77431"/>
                    <a:pt x="137720" y="77514"/>
                  </a:cubicBezTo>
                  <a:cubicBezTo>
                    <a:pt x="136605" y="78048"/>
                    <a:pt x="135364" y="78318"/>
                    <a:pt x="134119" y="78318"/>
                  </a:cubicBezTo>
                  <a:cubicBezTo>
                    <a:pt x="133197" y="78318"/>
                    <a:pt x="132274" y="78170"/>
                    <a:pt x="131398" y="77871"/>
                  </a:cubicBezTo>
                  <a:cubicBezTo>
                    <a:pt x="130374" y="77526"/>
                    <a:pt x="129422" y="76990"/>
                    <a:pt x="128612" y="76288"/>
                  </a:cubicBezTo>
                  <a:cubicBezTo>
                    <a:pt x="128421" y="76097"/>
                    <a:pt x="128207" y="75918"/>
                    <a:pt x="128017" y="75728"/>
                  </a:cubicBezTo>
                  <a:cubicBezTo>
                    <a:pt x="127838" y="75514"/>
                    <a:pt x="127671" y="75323"/>
                    <a:pt x="127469" y="75109"/>
                  </a:cubicBezTo>
                  <a:lnTo>
                    <a:pt x="125981" y="73240"/>
                  </a:lnTo>
                  <a:lnTo>
                    <a:pt x="114039" y="58226"/>
                  </a:lnTo>
                  <a:lnTo>
                    <a:pt x="102085" y="43212"/>
                  </a:lnTo>
                  <a:lnTo>
                    <a:pt x="99108" y="39462"/>
                  </a:lnTo>
                  <a:lnTo>
                    <a:pt x="98358" y="38521"/>
                  </a:lnTo>
                  <a:lnTo>
                    <a:pt x="97989" y="38045"/>
                  </a:lnTo>
                  <a:lnTo>
                    <a:pt x="97799" y="37819"/>
                  </a:lnTo>
                  <a:lnTo>
                    <a:pt x="97751" y="37759"/>
                  </a:lnTo>
                  <a:lnTo>
                    <a:pt x="97691" y="37688"/>
                  </a:lnTo>
                  <a:lnTo>
                    <a:pt x="97560" y="37533"/>
                  </a:lnTo>
                  <a:cubicBezTo>
                    <a:pt x="97203" y="37140"/>
                    <a:pt x="96870" y="36735"/>
                    <a:pt x="96501" y="36354"/>
                  </a:cubicBezTo>
                  <a:cubicBezTo>
                    <a:pt x="96108" y="35997"/>
                    <a:pt x="95727" y="35628"/>
                    <a:pt x="95322" y="35282"/>
                  </a:cubicBezTo>
                  <a:cubicBezTo>
                    <a:pt x="93691" y="33937"/>
                    <a:pt x="91786" y="32901"/>
                    <a:pt x="89774" y="32270"/>
                  </a:cubicBezTo>
                  <a:cubicBezTo>
                    <a:pt x="88158" y="31754"/>
                    <a:pt x="86462" y="31493"/>
                    <a:pt x="84765" y="31493"/>
                  </a:cubicBezTo>
                  <a:cubicBezTo>
                    <a:pt x="84386" y="31493"/>
                    <a:pt x="84008" y="31506"/>
                    <a:pt x="83630" y="31532"/>
                  </a:cubicBezTo>
                  <a:cubicBezTo>
                    <a:pt x="83594" y="31520"/>
                    <a:pt x="83547" y="31520"/>
                    <a:pt x="83511" y="31520"/>
                  </a:cubicBezTo>
                  <a:cubicBezTo>
                    <a:pt x="83440" y="31520"/>
                    <a:pt x="83368" y="31532"/>
                    <a:pt x="83309" y="31568"/>
                  </a:cubicBezTo>
                  <a:cubicBezTo>
                    <a:pt x="81261" y="31734"/>
                    <a:pt x="79249" y="32294"/>
                    <a:pt x="77415" y="33211"/>
                  </a:cubicBezTo>
                  <a:cubicBezTo>
                    <a:pt x="75510" y="34163"/>
                    <a:pt x="73819" y="35461"/>
                    <a:pt x="72402" y="37033"/>
                  </a:cubicBezTo>
                  <a:cubicBezTo>
                    <a:pt x="70986" y="38616"/>
                    <a:pt x="69878" y="40474"/>
                    <a:pt x="69164" y="42462"/>
                  </a:cubicBezTo>
                  <a:cubicBezTo>
                    <a:pt x="68450" y="44450"/>
                    <a:pt x="68116" y="46570"/>
                    <a:pt x="68188" y="48689"/>
                  </a:cubicBezTo>
                  <a:cubicBezTo>
                    <a:pt x="68271" y="50796"/>
                    <a:pt x="68747" y="52904"/>
                    <a:pt x="69616" y="54833"/>
                  </a:cubicBezTo>
                  <a:lnTo>
                    <a:pt x="69938" y="55559"/>
                  </a:lnTo>
                  <a:lnTo>
                    <a:pt x="70331" y="56249"/>
                  </a:lnTo>
                  <a:lnTo>
                    <a:pt x="70724" y="56940"/>
                  </a:lnTo>
                  <a:cubicBezTo>
                    <a:pt x="70867" y="57166"/>
                    <a:pt x="71021" y="57380"/>
                    <a:pt x="71176" y="57595"/>
                  </a:cubicBezTo>
                  <a:lnTo>
                    <a:pt x="71640" y="58238"/>
                  </a:lnTo>
                  <a:lnTo>
                    <a:pt x="71760" y="58392"/>
                  </a:lnTo>
                  <a:lnTo>
                    <a:pt x="71855" y="58512"/>
                  </a:lnTo>
                  <a:lnTo>
                    <a:pt x="72033" y="58750"/>
                  </a:lnTo>
                  <a:lnTo>
                    <a:pt x="72783" y="59690"/>
                  </a:lnTo>
                  <a:lnTo>
                    <a:pt x="78737" y="67203"/>
                  </a:lnTo>
                  <a:lnTo>
                    <a:pt x="90667" y="82241"/>
                  </a:lnTo>
                  <a:lnTo>
                    <a:pt x="96620" y="89753"/>
                  </a:lnTo>
                  <a:lnTo>
                    <a:pt x="99596" y="93516"/>
                  </a:lnTo>
                  <a:lnTo>
                    <a:pt x="101097" y="95397"/>
                  </a:lnTo>
                  <a:lnTo>
                    <a:pt x="101466" y="95861"/>
                  </a:lnTo>
                  <a:lnTo>
                    <a:pt x="101692" y="96195"/>
                  </a:lnTo>
                  <a:lnTo>
                    <a:pt x="101930" y="96528"/>
                  </a:lnTo>
                  <a:cubicBezTo>
                    <a:pt x="102013" y="96635"/>
                    <a:pt x="102073" y="96766"/>
                    <a:pt x="102132" y="96873"/>
                  </a:cubicBezTo>
                  <a:cubicBezTo>
                    <a:pt x="103240" y="98731"/>
                    <a:pt x="103561" y="101017"/>
                    <a:pt x="103049" y="103136"/>
                  </a:cubicBezTo>
                  <a:cubicBezTo>
                    <a:pt x="102537" y="105243"/>
                    <a:pt x="101204" y="107101"/>
                    <a:pt x="99370" y="108280"/>
                  </a:cubicBezTo>
                  <a:cubicBezTo>
                    <a:pt x="98017" y="109146"/>
                    <a:pt x="96414" y="109599"/>
                    <a:pt x="94806" y="109599"/>
                  </a:cubicBezTo>
                  <a:cubicBezTo>
                    <a:pt x="94249" y="109599"/>
                    <a:pt x="93691" y="109545"/>
                    <a:pt x="93143" y="109434"/>
                  </a:cubicBezTo>
                  <a:cubicBezTo>
                    <a:pt x="92084" y="109220"/>
                    <a:pt x="91060" y="108803"/>
                    <a:pt x="90167" y="108208"/>
                  </a:cubicBezTo>
                  <a:cubicBezTo>
                    <a:pt x="90048" y="108149"/>
                    <a:pt x="89940" y="108053"/>
                    <a:pt x="89833" y="107970"/>
                  </a:cubicBezTo>
                  <a:lnTo>
                    <a:pt x="89512" y="107732"/>
                  </a:lnTo>
                  <a:cubicBezTo>
                    <a:pt x="89405" y="107660"/>
                    <a:pt x="89309" y="107553"/>
                    <a:pt x="89214" y="107470"/>
                  </a:cubicBezTo>
                  <a:lnTo>
                    <a:pt x="88916" y="107196"/>
                  </a:lnTo>
                  <a:lnTo>
                    <a:pt x="88762" y="107053"/>
                  </a:lnTo>
                  <a:lnTo>
                    <a:pt x="88631" y="106898"/>
                  </a:lnTo>
                  <a:lnTo>
                    <a:pt x="88357" y="106589"/>
                  </a:lnTo>
                  <a:lnTo>
                    <a:pt x="88226" y="106446"/>
                  </a:lnTo>
                  <a:lnTo>
                    <a:pt x="88190" y="106410"/>
                  </a:lnTo>
                  <a:lnTo>
                    <a:pt x="88143" y="106351"/>
                  </a:lnTo>
                  <a:lnTo>
                    <a:pt x="88047" y="106232"/>
                  </a:lnTo>
                  <a:lnTo>
                    <a:pt x="87678" y="105755"/>
                  </a:lnTo>
                  <a:lnTo>
                    <a:pt x="81701" y="98254"/>
                  </a:lnTo>
                  <a:lnTo>
                    <a:pt x="80213" y="96373"/>
                  </a:lnTo>
                  <a:lnTo>
                    <a:pt x="79832" y="95909"/>
                  </a:lnTo>
                  <a:lnTo>
                    <a:pt x="79653" y="95671"/>
                  </a:lnTo>
                  <a:lnTo>
                    <a:pt x="79391" y="95385"/>
                  </a:lnTo>
                  <a:lnTo>
                    <a:pt x="78868" y="94778"/>
                  </a:lnTo>
                  <a:cubicBezTo>
                    <a:pt x="78689" y="94587"/>
                    <a:pt x="78522" y="94385"/>
                    <a:pt x="78320" y="94206"/>
                  </a:cubicBezTo>
                  <a:cubicBezTo>
                    <a:pt x="76808" y="92706"/>
                    <a:pt x="74986" y="91504"/>
                    <a:pt x="72998" y="90706"/>
                  </a:cubicBezTo>
                  <a:cubicBezTo>
                    <a:pt x="71076" y="89942"/>
                    <a:pt x="69009" y="89538"/>
                    <a:pt x="66937" y="89538"/>
                  </a:cubicBezTo>
                  <a:cubicBezTo>
                    <a:pt x="66877" y="89538"/>
                    <a:pt x="66818" y="89538"/>
                    <a:pt x="66759" y="89539"/>
                  </a:cubicBezTo>
                  <a:cubicBezTo>
                    <a:pt x="64628" y="89563"/>
                    <a:pt x="62496" y="90003"/>
                    <a:pt x="60544" y="90849"/>
                  </a:cubicBezTo>
                  <a:cubicBezTo>
                    <a:pt x="60056" y="91075"/>
                    <a:pt x="59556" y="91277"/>
                    <a:pt x="59103" y="91563"/>
                  </a:cubicBezTo>
                  <a:cubicBezTo>
                    <a:pt x="58639" y="91825"/>
                    <a:pt x="58175" y="92075"/>
                    <a:pt x="57746" y="92397"/>
                  </a:cubicBezTo>
                  <a:lnTo>
                    <a:pt x="57103" y="92861"/>
                  </a:lnTo>
                  <a:lnTo>
                    <a:pt x="56936" y="92980"/>
                  </a:lnTo>
                  <a:cubicBezTo>
                    <a:pt x="56889" y="93028"/>
                    <a:pt x="56829" y="93063"/>
                    <a:pt x="56793" y="93087"/>
                  </a:cubicBezTo>
                  <a:lnTo>
                    <a:pt x="56555" y="93278"/>
                  </a:lnTo>
                  <a:lnTo>
                    <a:pt x="55615" y="94028"/>
                  </a:lnTo>
                  <a:lnTo>
                    <a:pt x="51864" y="97016"/>
                  </a:lnTo>
                  <a:lnTo>
                    <a:pt x="36850" y="108958"/>
                  </a:lnTo>
                  <a:lnTo>
                    <a:pt x="1" y="138271"/>
                  </a:lnTo>
                  <a:lnTo>
                    <a:pt x="13062" y="138271"/>
                  </a:lnTo>
                  <a:lnTo>
                    <a:pt x="41911" y="115304"/>
                  </a:lnTo>
                  <a:lnTo>
                    <a:pt x="56924" y="103362"/>
                  </a:lnTo>
                  <a:lnTo>
                    <a:pt x="60675" y="100374"/>
                  </a:lnTo>
                  <a:lnTo>
                    <a:pt x="61615" y="99636"/>
                  </a:lnTo>
                  <a:lnTo>
                    <a:pt x="61854" y="99445"/>
                  </a:lnTo>
                  <a:cubicBezTo>
                    <a:pt x="61889" y="99409"/>
                    <a:pt x="61913" y="99386"/>
                    <a:pt x="61949" y="99374"/>
                  </a:cubicBezTo>
                  <a:lnTo>
                    <a:pt x="62032" y="99314"/>
                  </a:lnTo>
                  <a:lnTo>
                    <a:pt x="62354" y="99088"/>
                  </a:lnTo>
                  <a:cubicBezTo>
                    <a:pt x="62568" y="98909"/>
                    <a:pt x="62806" y="98802"/>
                    <a:pt x="63032" y="98659"/>
                  </a:cubicBezTo>
                  <a:cubicBezTo>
                    <a:pt x="63258" y="98516"/>
                    <a:pt x="63509" y="98421"/>
                    <a:pt x="63747" y="98314"/>
                  </a:cubicBezTo>
                  <a:cubicBezTo>
                    <a:pt x="64745" y="97879"/>
                    <a:pt x="65841" y="97662"/>
                    <a:pt x="66940" y="97662"/>
                  </a:cubicBezTo>
                  <a:cubicBezTo>
                    <a:pt x="67976" y="97662"/>
                    <a:pt x="69014" y="97855"/>
                    <a:pt x="69974" y="98243"/>
                  </a:cubicBezTo>
                  <a:cubicBezTo>
                    <a:pt x="70962" y="98635"/>
                    <a:pt x="71855" y="99231"/>
                    <a:pt x="72617" y="99981"/>
                  </a:cubicBezTo>
                  <a:cubicBezTo>
                    <a:pt x="72724" y="100064"/>
                    <a:pt x="72795" y="100171"/>
                    <a:pt x="72891" y="100267"/>
                  </a:cubicBezTo>
                  <a:lnTo>
                    <a:pt x="73153" y="100576"/>
                  </a:lnTo>
                  <a:cubicBezTo>
                    <a:pt x="73200" y="100624"/>
                    <a:pt x="73236" y="100660"/>
                    <a:pt x="73295" y="100731"/>
                  </a:cubicBezTo>
                  <a:lnTo>
                    <a:pt x="73486" y="100969"/>
                  </a:lnTo>
                  <a:lnTo>
                    <a:pt x="73855" y="101433"/>
                  </a:lnTo>
                  <a:lnTo>
                    <a:pt x="75355" y="103315"/>
                  </a:lnTo>
                  <a:lnTo>
                    <a:pt x="81320" y="110816"/>
                  </a:lnTo>
                  <a:lnTo>
                    <a:pt x="81701" y="111280"/>
                  </a:lnTo>
                  <a:lnTo>
                    <a:pt x="81785" y="111399"/>
                  </a:lnTo>
                  <a:lnTo>
                    <a:pt x="81832" y="111459"/>
                  </a:lnTo>
                  <a:lnTo>
                    <a:pt x="81904" y="111542"/>
                  </a:lnTo>
                  <a:lnTo>
                    <a:pt x="82166" y="111840"/>
                  </a:lnTo>
                  <a:lnTo>
                    <a:pt x="82689" y="112423"/>
                  </a:lnTo>
                  <a:lnTo>
                    <a:pt x="82951" y="112721"/>
                  </a:lnTo>
                  <a:lnTo>
                    <a:pt x="83237" y="112994"/>
                  </a:lnTo>
                  <a:lnTo>
                    <a:pt x="83821" y="113530"/>
                  </a:lnTo>
                  <a:cubicBezTo>
                    <a:pt x="84011" y="113721"/>
                    <a:pt x="84202" y="113899"/>
                    <a:pt x="84428" y="114054"/>
                  </a:cubicBezTo>
                  <a:lnTo>
                    <a:pt x="85059" y="114530"/>
                  </a:lnTo>
                  <a:cubicBezTo>
                    <a:pt x="85273" y="114685"/>
                    <a:pt x="85476" y="114852"/>
                    <a:pt x="85702" y="114995"/>
                  </a:cubicBezTo>
                  <a:cubicBezTo>
                    <a:pt x="87476" y="116161"/>
                    <a:pt x="89476" y="116971"/>
                    <a:pt x="91548" y="117388"/>
                  </a:cubicBezTo>
                  <a:cubicBezTo>
                    <a:pt x="92629" y="117605"/>
                    <a:pt x="93730" y="117716"/>
                    <a:pt x="94832" y="117716"/>
                  </a:cubicBezTo>
                  <a:cubicBezTo>
                    <a:pt x="95841" y="117716"/>
                    <a:pt x="96850" y="117623"/>
                    <a:pt x="97846" y="117435"/>
                  </a:cubicBezTo>
                  <a:cubicBezTo>
                    <a:pt x="99930" y="117054"/>
                    <a:pt x="101954" y="116269"/>
                    <a:pt x="103728" y="115126"/>
                  </a:cubicBezTo>
                  <a:cubicBezTo>
                    <a:pt x="105502" y="113983"/>
                    <a:pt x="107073" y="112506"/>
                    <a:pt x="108300" y="110780"/>
                  </a:cubicBezTo>
                  <a:cubicBezTo>
                    <a:pt x="109538" y="109065"/>
                    <a:pt x="110431" y="107101"/>
                    <a:pt x="110931" y="105041"/>
                  </a:cubicBezTo>
                  <a:cubicBezTo>
                    <a:pt x="111431" y="102993"/>
                    <a:pt x="111538" y="100850"/>
                    <a:pt x="111229" y="98755"/>
                  </a:cubicBezTo>
                  <a:cubicBezTo>
                    <a:pt x="110931" y="96659"/>
                    <a:pt x="110217" y="94611"/>
                    <a:pt x="109157" y="92790"/>
                  </a:cubicBezTo>
                  <a:cubicBezTo>
                    <a:pt x="109014" y="92563"/>
                    <a:pt x="108895" y="92325"/>
                    <a:pt x="108752" y="92111"/>
                  </a:cubicBezTo>
                  <a:lnTo>
                    <a:pt x="108288" y="91456"/>
                  </a:lnTo>
                  <a:lnTo>
                    <a:pt x="107824" y="90825"/>
                  </a:lnTo>
                  <a:lnTo>
                    <a:pt x="107454" y="90349"/>
                  </a:lnTo>
                  <a:lnTo>
                    <a:pt x="105966" y="88468"/>
                  </a:lnTo>
                  <a:lnTo>
                    <a:pt x="102990" y="84705"/>
                  </a:lnTo>
                  <a:lnTo>
                    <a:pt x="97025" y="77192"/>
                  </a:lnTo>
                  <a:lnTo>
                    <a:pt x="85106" y="62155"/>
                  </a:lnTo>
                  <a:lnTo>
                    <a:pt x="79141" y="54642"/>
                  </a:lnTo>
                  <a:lnTo>
                    <a:pt x="78403" y="53701"/>
                  </a:lnTo>
                  <a:lnTo>
                    <a:pt x="78213" y="53475"/>
                  </a:lnTo>
                  <a:lnTo>
                    <a:pt x="78117" y="53356"/>
                  </a:lnTo>
                  <a:lnTo>
                    <a:pt x="78058" y="53273"/>
                  </a:lnTo>
                  <a:lnTo>
                    <a:pt x="77832" y="52939"/>
                  </a:lnTo>
                  <a:cubicBezTo>
                    <a:pt x="77748" y="52820"/>
                    <a:pt x="77665" y="52725"/>
                    <a:pt x="77594" y="52606"/>
                  </a:cubicBezTo>
                  <a:lnTo>
                    <a:pt x="77391" y="52249"/>
                  </a:lnTo>
                  <a:lnTo>
                    <a:pt x="77189" y="51904"/>
                  </a:lnTo>
                  <a:lnTo>
                    <a:pt x="77034" y="51534"/>
                  </a:lnTo>
                  <a:cubicBezTo>
                    <a:pt x="76593" y="50546"/>
                    <a:pt x="76343" y="49475"/>
                    <a:pt x="76308" y="48403"/>
                  </a:cubicBezTo>
                  <a:cubicBezTo>
                    <a:pt x="76224" y="46236"/>
                    <a:pt x="77010" y="44045"/>
                    <a:pt x="78451" y="42450"/>
                  </a:cubicBezTo>
                  <a:cubicBezTo>
                    <a:pt x="79165" y="41652"/>
                    <a:pt x="80058" y="40974"/>
                    <a:pt x="81011" y="40486"/>
                  </a:cubicBezTo>
                  <a:cubicBezTo>
                    <a:pt x="81975" y="40009"/>
                    <a:pt x="83035" y="39724"/>
                    <a:pt x="84118" y="39640"/>
                  </a:cubicBezTo>
                  <a:cubicBezTo>
                    <a:pt x="84331" y="39624"/>
                    <a:pt x="84544" y="39616"/>
                    <a:pt x="84757" y="39616"/>
                  </a:cubicBezTo>
                  <a:cubicBezTo>
                    <a:pt x="86715" y="39616"/>
                    <a:pt x="88662" y="40300"/>
                    <a:pt x="90155" y="41545"/>
                  </a:cubicBezTo>
                  <a:cubicBezTo>
                    <a:pt x="90357" y="41724"/>
                    <a:pt x="90548" y="41914"/>
                    <a:pt x="90750" y="42093"/>
                  </a:cubicBezTo>
                  <a:cubicBezTo>
                    <a:pt x="90941" y="42283"/>
                    <a:pt x="91107" y="42498"/>
                    <a:pt x="91298" y="42700"/>
                  </a:cubicBezTo>
                  <a:lnTo>
                    <a:pt x="91369" y="42771"/>
                  </a:lnTo>
                  <a:lnTo>
                    <a:pt x="91393" y="42807"/>
                  </a:lnTo>
                  <a:lnTo>
                    <a:pt x="91441" y="42867"/>
                  </a:lnTo>
                  <a:lnTo>
                    <a:pt x="91631" y="43105"/>
                  </a:lnTo>
                  <a:lnTo>
                    <a:pt x="92000" y="43569"/>
                  </a:lnTo>
                  <a:lnTo>
                    <a:pt x="92750" y="44510"/>
                  </a:lnTo>
                  <a:lnTo>
                    <a:pt x="95739" y="48260"/>
                  </a:lnTo>
                  <a:lnTo>
                    <a:pt x="107681" y="63274"/>
                  </a:lnTo>
                  <a:lnTo>
                    <a:pt x="119635" y="78288"/>
                  </a:lnTo>
                  <a:lnTo>
                    <a:pt x="121123" y="80169"/>
                  </a:lnTo>
                  <a:cubicBezTo>
                    <a:pt x="121456" y="80562"/>
                    <a:pt x="121813" y="80967"/>
                    <a:pt x="122159" y="81348"/>
                  </a:cubicBezTo>
                  <a:cubicBezTo>
                    <a:pt x="122528" y="81729"/>
                    <a:pt x="122933" y="82086"/>
                    <a:pt x="123314" y="82443"/>
                  </a:cubicBezTo>
                  <a:cubicBezTo>
                    <a:pt x="124921" y="83824"/>
                    <a:pt x="126802" y="84896"/>
                    <a:pt x="128802" y="85562"/>
                  </a:cubicBezTo>
                  <a:cubicBezTo>
                    <a:pt x="130518" y="86141"/>
                    <a:pt x="132320" y="86434"/>
                    <a:pt x="134120" y="86434"/>
                  </a:cubicBezTo>
                  <a:cubicBezTo>
                    <a:pt x="134431" y="86434"/>
                    <a:pt x="134743" y="86425"/>
                    <a:pt x="135053" y="86408"/>
                  </a:cubicBezTo>
                  <a:cubicBezTo>
                    <a:pt x="137161" y="86301"/>
                    <a:pt x="139256" y="85765"/>
                    <a:pt x="141173" y="84860"/>
                  </a:cubicBezTo>
                  <a:cubicBezTo>
                    <a:pt x="141661" y="84658"/>
                    <a:pt x="142114" y="84384"/>
                    <a:pt x="142578" y="84122"/>
                  </a:cubicBezTo>
                  <a:cubicBezTo>
                    <a:pt x="143042" y="83872"/>
                    <a:pt x="143471" y="83550"/>
                    <a:pt x="143900" y="83241"/>
                  </a:cubicBezTo>
                  <a:lnTo>
                    <a:pt x="144221" y="83015"/>
                  </a:lnTo>
                  <a:lnTo>
                    <a:pt x="144376" y="82895"/>
                  </a:lnTo>
                  <a:lnTo>
                    <a:pt x="144459" y="82836"/>
                  </a:lnTo>
                  <a:lnTo>
                    <a:pt x="144519" y="82788"/>
                  </a:lnTo>
                  <a:lnTo>
                    <a:pt x="144983" y="82419"/>
                  </a:lnTo>
                  <a:lnTo>
                    <a:pt x="145221" y="82229"/>
                  </a:lnTo>
                  <a:lnTo>
                    <a:pt x="145519" y="81967"/>
                  </a:lnTo>
                  <a:lnTo>
                    <a:pt x="146114" y="81455"/>
                  </a:lnTo>
                  <a:cubicBezTo>
                    <a:pt x="147674" y="80026"/>
                    <a:pt x="148960" y="78288"/>
                    <a:pt x="149865" y="76371"/>
                  </a:cubicBezTo>
                  <a:cubicBezTo>
                    <a:pt x="151686" y="72549"/>
                    <a:pt x="151972" y="68037"/>
                    <a:pt x="150615" y="64012"/>
                  </a:cubicBezTo>
                  <a:lnTo>
                    <a:pt x="150365" y="63250"/>
                  </a:lnTo>
                  <a:lnTo>
                    <a:pt x="150043" y="62524"/>
                  </a:lnTo>
                  <a:lnTo>
                    <a:pt x="149710" y="61798"/>
                  </a:lnTo>
                  <a:cubicBezTo>
                    <a:pt x="149591" y="61571"/>
                    <a:pt x="149460" y="61345"/>
                    <a:pt x="149329" y="61107"/>
                  </a:cubicBezTo>
                  <a:lnTo>
                    <a:pt x="148936" y="60417"/>
                  </a:lnTo>
                  <a:cubicBezTo>
                    <a:pt x="148805" y="60190"/>
                    <a:pt x="148638" y="59988"/>
                    <a:pt x="148483" y="59774"/>
                  </a:cubicBezTo>
                  <a:cubicBezTo>
                    <a:pt x="148186" y="59345"/>
                    <a:pt x="147840" y="58869"/>
                    <a:pt x="147614" y="58607"/>
                  </a:cubicBezTo>
                  <a:lnTo>
                    <a:pt x="144638" y="54844"/>
                  </a:lnTo>
                  <a:lnTo>
                    <a:pt x="138661" y="47343"/>
                  </a:lnTo>
                  <a:lnTo>
                    <a:pt x="126719" y="32330"/>
                  </a:lnTo>
                  <a:lnTo>
                    <a:pt x="120742" y="24817"/>
                  </a:lnTo>
                  <a:lnTo>
                    <a:pt x="119254" y="22948"/>
                  </a:lnTo>
                  <a:lnTo>
                    <a:pt x="118503" y="22007"/>
                  </a:lnTo>
                  <a:lnTo>
                    <a:pt x="118134" y="21543"/>
                  </a:lnTo>
                  <a:lnTo>
                    <a:pt x="117944" y="21305"/>
                  </a:lnTo>
                  <a:lnTo>
                    <a:pt x="117896" y="21245"/>
                  </a:lnTo>
                  <a:lnTo>
                    <a:pt x="117861" y="21197"/>
                  </a:lnTo>
                  <a:lnTo>
                    <a:pt x="117813" y="21114"/>
                  </a:lnTo>
                  <a:cubicBezTo>
                    <a:pt x="117158" y="20269"/>
                    <a:pt x="116682" y="19304"/>
                    <a:pt x="116408" y="18280"/>
                  </a:cubicBezTo>
                  <a:cubicBezTo>
                    <a:pt x="115860" y="16221"/>
                    <a:pt x="116170" y="13935"/>
                    <a:pt x="117253" y="12113"/>
                  </a:cubicBezTo>
                  <a:cubicBezTo>
                    <a:pt x="118313" y="10291"/>
                    <a:pt x="120170" y="8874"/>
                    <a:pt x="122218" y="8363"/>
                  </a:cubicBezTo>
                  <a:cubicBezTo>
                    <a:pt x="122859" y="8200"/>
                    <a:pt x="123521" y="8120"/>
                    <a:pt x="124184" y="8120"/>
                  </a:cubicBezTo>
                  <a:cubicBezTo>
                    <a:pt x="125654" y="8120"/>
                    <a:pt x="127127" y="8513"/>
                    <a:pt x="128374" y="9267"/>
                  </a:cubicBezTo>
                  <a:lnTo>
                    <a:pt x="128719" y="9470"/>
                  </a:lnTo>
                  <a:cubicBezTo>
                    <a:pt x="128826" y="9529"/>
                    <a:pt x="128921" y="9625"/>
                    <a:pt x="129029" y="9708"/>
                  </a:cubicBezTo>
                  <a:lnTo>
                    <a:pt x="129350" y="9946"/>
                  </a:lnTo>
                  <a:cubicBezTo>
                    <a:pt x="129457" y="10017"/>
                    <a:pt x="129552" y="10125"/>
                    <a:pt x="129648" y="10208"/>
                  </a:cubicBezTo>
                  <a:lnTo>
                    <a:pt x="129945" y="10482"/>
                  </a:lnTo>
                  <a:cubicBezTo>
                    <a:pt x="130053" y="10565"/>
                    <a:pt x="130124" y="10672"/>
                    <a:pt x="130207" y="10779"/>
                  </a:cubicBezTo>
                  <a:lnTo>
                    <a:pt x="130481" y="11077"/>
                  </a:lnTo>
                  <a:lnTo>
                    <a:pt x="130553" y="11149"/>
                  </a:lnTo>
                  <a:cubicBezTo>
                    <a:pt x="130565" y="11172"/>
                    <a:pt x="130612" y="11220"/>
                    <a:pt x="130636" y="11256"/>
                  </a:cubicBezTo>
                  <a:lnTo>
                    <a:pt x="130826" y="11494"/>
                  </a:lnTo>
                  <a:lnTo>
                    <a:pt x="133815" y="15244"/>
                  </a:lnTo>
                  <a:lnTo>
                    <a:pt x="139780" y="22757"/>
                  </a:lnTo>
                  <a:lnTo>
                    <a:pt x="141280" y="24626"/>
                  </a:lnTo>
                  <a:lnTo>
                    <a:pt x="142018" y="25567"/>
                  </a:lnTo>
                  <a:lnTo>
                    <a:pt x="142114" y="25686"/>
                  </a:lnTo>
                  <a:lnTo>
                    <a:pt x="142245" y="25841"/>
                  </a:lnTo>
                  <a:lnTo>
                    <a:pt x="142518" y="26150"/>
                  </a:lnTo>
                  <a:lnTo>
                    <a:pt x="143066" y="26758"/>
                  </a:lnTo>
                  <a:cubicBezTo>
                    <a:pt x="144590" y="28353"/>
                    <a:pt x="146495" y="29579"/>
                    <a:pt x="148555" y="30341"/>
                  </a:cubicBezTo>
                  <a:cubicBezTo>
                    <a:pt x="150210" y="30954"/>
                    <a:pt x="151974" y="31282"/>
                    <a:pt x="153746" y="31282"/>
                  </a:cubicBezTo>
                  <a:cubicBezTo>
                    <a:pt x="154178" y="31282"/>
                    <a:pt x="154611" y="31262"/>
                    <a:pt x="155044" y="31222"/>
                  </a:cubicBezTo>
                  <a:cubicBezTo>
                    <a:pt x="157235" y="31020"/>
                    <a:pt x="159390" y="30329"/>
                    <a:pt x="161271" y="29198"/>
                  </a:cubicBezTo>
                  <a:cubicBezTo>
                    <a:pt x="161759" y="28936"/>
                    <a:pt x="162199" y="28603"/>
                    <a:pt x="162640" y="28282"/>
                  </a:cubicBezTo>
                  <a:lnTo>
                    <a:pt x="162961" y="28043"/>
                  </a:lnTo>
                  <a:lnTo>
                    <a:pt x="163200" y="27865"/>
                  </a:lnTo>
                  <a:lnTo>
                    <a:pt x="163676" y="27484"/>
                  </a:lnTo>
                  <a:lnTo>
                    <a:pt x="165545" y="25996"/>
                  </a:lnTo>
                  <a:lnTo>
                    <a:pt x="169296" y="23007"/>
                  </a:lnTo>
                  <a:lnTo>
                    <a:pt x="170212" y="24162"/>
                  </a:lnTo>
                  <a:lnTo>
                    <a:pt x="171272" y="25496"/>
                  </a:lnTo>
                  <a:lnTo>
                    <a:pt x="174903" y="13363"/>
                  </a:lnTo>
                  <a:lnTo>
                    <a:pt x="174903" y="13363"/>
                  </a:lnTo>
                  <a:lnTo>
                    <a:pt x="162271" y="14173"/>
                  </a:lnTo>
                  <a:lnTo>
                    <a:pt x="162783" y="14816"/>
                  </a:lnTo>
                  <a:lnTo>
                    <a:pt x="163331" y="15506"/>
                  </a:lnTo>
                  <a:lnTo>
                    <a:pt x="163842" y="16149"/>
                  </a:lnTo>
                  <a:lnTo>
                    <a:pt x="164247" y="16649"/>
                  </a:lnTo>
                  <a:lnTo>
                    <a:pt x="160497" y="19638"/>
                  </a:lnTo>
                  <a:lnTo>
                    <a:pt x="158616" y="21138"/>
                  </a:lnTo>
                  <a:lnTo>
                    <a:pt x="158151" y="21507"/>
                  </a:lnTo>
                  <a:lnTo>
                    <a:pt x="157913" y="21697"/>
                  </a:lnTo>
                  <a:cubicBezTo>
                    <a:pt x="157842" y="21745"/>
                    <a:pt x="157806" y="21769"/>
                    <a:pt x="157746" y="21805"/>
                  </a:cubicBezTo>
                  <a:cubicBezTo>
                    <a:pt x="157544" y="21948"/>
                    <a:pt x="157354" y="22114"/>
                    <a:pt x="157127" y="22221"/>
                  </a:cubicBezTo>
                  <a:cubicBezTo>
                    <a:pt x="156270" y="22733"/>
                    <a:pt x="155318" y="23043"/>
                    <a:pt x="154317" y="23138"/>
                  </a:cubicBezTo>
                  <a:cubicBezTo>
                    <a:pt x="154125" y="23157"/>
                    <a:pt x="153931" y="23166"/>
                    <a:pt x="153737" y="23166"/>
                  </a:cubicBezTo>
                  <a:cubicBezTo>
                    <a:pt x="152937" y="23166"/>
                    <a:pt x="152134" y="23011"/>
                    <a:pt x="151377" y="22733"/>
                  </a:cubicBezTo>
                  <a:cubicBezTo>
                    <a:pt x="150448" y="22388"/>
                    <a:pt x="149591" y="21852"/>
                    <a:pt x="148912" y="21126"/>
                  </a:cubicBezTo>
                  <a:lnTo>
                    <a:pt x="148662" y="20840"/>
                  </a:lnTo>
                  <a:lnTo>
                    <a:pt x="148531" y="20697"/>
                  </a:lnTo>
                  <a:cubicBezTo>
                    <a:pt x="148507" y="20674"/>
                    <a:pt x="148495" y="20662"/>
                    <a:pt x="148472" y="20626"/>
                  </a:cubicBezTo>
                  <a:lnTo>
                    <a:pt x="148376" y="20507"/>
                  </a:lnTo>
                  <a:lnTo>
                    <a:pt x="147626" y="19566"/>
                  </a:lnTo>
                  <a:lnTo>
                    <a:pt x="146138" y="17697"/>
                  </a:lnTo>
                  <a:lnTo>
                    <a:pt x="140161" y="10184"/>
                  </a:lnTo>
                  <a:lnTo>
                    <a:pt x="137172" y="6434"/>
                  </a:lnTo>
                  <a:lnTo>
                    <a:pt x="136994" y="6196"/>
                  </a:lnTo>
                  <a:cubicBezTo>
                    <a:pt x="136958" y="6160"/>
                    <a:pt x="136934" y="6124"/>
                    <a:pt x="136887" y="6077"/>
                  </a:cubicBezTo>
                  <a:lnTo>
                    <a:pt x="136756" y="5922"/>
                  </a:lnTo>
                  <a:lnTo>
                    <a:pt x="136232" y="5326"/>
                  </a:lnTo>
                  <a:cubicBezTo>
                    <a:pt x="136053" y="5136"/>
                    <a:pt x="135887" y="4922"/>
                    <a:pt x="135684" y="4743"/>
                  </a:cubicBezTo>
                  <a:lnTo>
                    <a:pt x="135101" y="4195"/>
                  </a:lnTo>
                  <a:cubicBezTo>
                    <a:pt x="134910" y="4017"/>
                    <a:pt x="134720" y="3826"/>
                    <a:pt x="134505" y="3671"/>
                  </a:cubicBezTo>
                  <a:lnTo>
                    <a:pt x="133863" y="3183"/>
                  </a:lnTo>
                  <a:cubicBezTo>
                    <a:pt x="133648" y="3029"/>
                    <a:pt x="133446" y="2850"/>
                    <a:pt x="133220" y="2707"/>
                  </a:cubicBezTo>
                  <a:lnTo>
                    <a:pt x="132541" y="2290"/>
                  </a:lnTo>
                  <a:cubicBezTo>
                    <a:pt x="130031" y="783"/>
                    <a:pt x="127119" y="0"/>
                    <a:pt x="124203"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grpSp>
          <p:nvGrpSpPr>
            <p:cNvPr id="24607" name="Google Shape;57;p15"/>
            <p:cNvGrpSpPr>
              <a:grpSpLocks/>
            </p:cNvGrpSpPr>
            <p:nvPr/>
          </p:nvGrpSpPr>
          <p:grpSpPr bwMode="auto">
            <a:xfrm>
              <a:off x="1806690" y="1389189"/>
              <a:ext cx="4502713" cy="3725654"/>
              <a:chOff x="2346303" y="1389189"/>
              <a:chExt cx="4502713" cy="3725654"/>
            </a:xfrm>
          </p:grpSpPr>
          <p:sp>
            <p:nvSpPr>
              <p:cNvPr id="58" name="Google Shape;58;p15"/>
              <p:cNvSpPr/>
              <p:nvPr/>
            </p:nvSpPr>
            <p:spPr>
              <a:xfrm>
                <a:off x="5565910" y="2271392"/>
                <a:ext cx="46043" cy="57156"/>
              </a:xfrm>
              <a:custGeom>
                <a:avLst/>
                <a:gdLst/>
                <a:ahLst/>
                <a:cxnLst/>
                <a:rect l="l" t="t" r="r" b="b"/>
                <a:pathLst>
                  <a:path w="1656" h="2084" extrusionOk="0">
                    <a:moveTo>
                      <a:pt x="0" y="0"/>
                    </a:moveTo>
                    <a:lnTo>
                      <a:pt x="1655" y="2084"/>
                    </a:lnTo>
                    <a:lnTo>
                      <a:pt x="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59" name="Google Shape;59;p15"/>
              <p:cNvSpPr/>
              <p:nvPr/>
            </p:nvSpPr>
            <p:spPr>
              <a:xfrm>
                <a:off x="5518280" y="2211060"/>
                <a:ext cx="46043" cy="58745"/>
              </a:xfrm>
              <a:custGeom>
                <a:avLst/>
                <a:gdLst/>
                <a:ahLst/>
                <a:cxnLst/>
                <a:rect l="l" t="t" r="r" b="b"/>
                <a:pathLst>
                  <a:path w="1668" h="2085" extrusionOk="0">
                    <a:moveTo>
                      <a:pt x="1" y="1"/>
                    </a:moveTo>
                    <a:lnTo>
                      <a:pt x="1667" y="2084"/>
                    </a:lnTo>
                    <a:lnTo>
                      <a:pt x="1667" y="2084"/>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0" name="Google Shape;60;p15"/>
              <p:cNvSpPr/>
              <p:nvPr/>
            </p:nvSpPr>
            <p:spPr>
              <a:xfrm>
                <a:off x="2476311" y="4997436"/>
                <a:ext cx="0" cy="0"/>
              </a:xfrm>
              <a:custGeom>
                <a:avLst/>
                <a:gdLst/>
                <a:ahLst/>
                <a:cxnLst/>
                <a:rect l="l" t="t" r="r" b="b"/>
                <a:pathLst>
                  <a:path h="1" extrusionOk="0">
                    <a:moveTo>
                      <a:pt x="0" y="1"/>
                    </a:move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1" name="Google Shape;61;p15"/>
              <p:cNvSpPr/>
              <p:nvPr/>
            </p:nvSpPr>
            <p:spPr>
              <a:xfrm>
                <a:off x="4051276" y="3889236"/>
                <a:ext cx="149241" cy="80971"/>
              </a:xfrm>
              <a:custGeom>
                <a:avLst/>
                <a:gdLst/>
                <a:ahLst/>
                <a:cxnLst/>
                <a:rect l="l" t="t" r="r" b="b"/>
                <a:pathLst>
                  <a:path w="5324" h="2918" extrusionOk="0">
                    <a:moveTo>
                      <a:pt x="168" y="1"/>
                    </a:moveTo>
                    <a:lnTo>
                      <a:pt x="1" y="1025"/>
                    </a:lnTo>
                    <a:cubicBezTo>
                      <a:pt x="215" y="1061"/>
                      <a:pt x="430" y="1072"/>
                      <a:pt x="632" y="1132"/>
                    </a:cubicBezTo>
                    <a:lnTo>
                      <a:pt x="1251" y="1299"/>
                    </a:lnTo>
                    <a:cubicBezTo>
                      <a:pt x="1680" y="1382"/>
                      <a:pt x="2073" y="1561"/>
                      <a:pt x="2477" y="1703"/>
                    </a:cubicBezTo>
                    <a:cubicBezTo>
                      <a:pt x="2680" y="1775"/>
                      <a:pt x="2870" y="1870"/>
                      <a:pt x="3061" y="1965"/>
                    </a:cubicBezTo>
                    <a:lnTo>
                      <a:pt x="3632" y="2239"/>
                    </a:lnTo>
                    <a:cubicBezTo>
                      <a:pt x="4001" y="2465"/>
                      <a:pt x="4371" y="2680"/>
                      <a:pt x="4728" y="2918"/>
                    </a:cubicBezTo>
                    <a:lnTo>
                      <a:pt x="5323" y="2061"/>
                    </a:lnTo>
                    <a:cubicBezTo>
                      <a:pt x="4930" y="1811"/>
                      <a:pt x="4537" y="1573"/>
                      <a:pt x="4132" y="1334"/>
                    </a:cubicBezTo>
                    <a:lnTo>
                      <a:pt x="3501" y="1025"/>
                    </a:lnTo>
                    <a:cubicBezTo>
                      <a:pt x="3287" y="930"/>
                      <a:pt x="3085" y="811"/>
                      <a:pt x="2858" y="739"/>
                    </a:cubicBezTo>
                    <a:cubicBezTo>
                      <a:pt x="2418" y="584"/>
                      <a:pt x="1989" y="394"/>
                      <a:pt x="1537" y="299"/>
                    </a:cubicBezTo>
                    <a:lnTo>
                      <a:pt x="858" y="120"/>
                    </a:lnTo>
                    <a:cubicBezTo>
                      <a:pt x="632" y="60"/>
                      <a:pt x="394" y="37"/>
                      <a:pt x="168" y="1"/>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2" name="Google Shape;62;p15"/>
              <p:cNvSpPr/>
              <p:nvPr/>
            </p:nvSpPr>
            <p:spPr>
              <a:xfrm>
                <a:off x="6180338" y="3033477"/>
                <a:ext cx="73033" cy="150830"/>
              </a:xfrm>
              <a:custGeom>
                <a:avLst/>
                <a:gdLst/>
                <a:ahLst/>
                <a:cxnLst/>
                <a:rect l="l" t="t" r="r" b="b"/>
                <a:pathLst>
                  <a:path w="2644" h="5371" extrusionOk="0">
                    <a:moveTo>
                      <a:pt x="882" y="0"/>
                    </a:moveTo>
                    <a:lnTo>
                      <a:pt x="0" y="524"/>
                    </a:lnTo>
                    <a:lnTo>
                      <a:pt x="322" y="1084"/>
                    </a:lnTo>
                    <a:cubicBezTo>
                      <a:pt x="429" y="1262"/>
                      <a:pt x="501" y="1477"/>
                      <a:pt x="596" y="1667"/>
                    </a:cubicBezTo>
                    <a:lnTo>
                      <a:pt x="858" y="2251"/>
                    </a:lnTo>
                    <a:cubicBezTo>
                      <a:pt x="929" y="2453"/>
                      <a:pt x="989" y="2655"/>
                      <a:pt x="1060" y="2858"/>
                    </a:cubicBezTo>
                    <a:cubicBezTo>
                      <a:pt x="1132" y="3060"/>
                      <a:pt x="1203" y="3263"/>
                      <a:pt x="1263" y="3477"/>
                    </a:cubicBezTo>
                    <a:lnTo>
                      <a:pt x="1405" y="4096"/>
                    </a:lnTo>
                    <a:cubicBezTo>
                      <a:pt x="1513" y="4513"/>
                      <a:pt x="1560" y="4941"/>
                      <a:pt x="1608" y="5370"/>
                    </a:cubicBezTo>
                    <a:lnTo>
                      <a:pt x="2644" y="5263"/>
                    </a:lnTo>
                    <a:cubicBezTo>
                      <a:pt x="2584" y="4799"/>
                      <a:pt x="2537" y="4334"/>
                      <a:pt x="2417" y="3882"/>
                    </a:cubicBezTo>
                    <a:lnTo>
                      <a:pt x="2263" y="3203"/>
                    </a:lnTo>
                    <a:cubicBezTo>
                      <a:pt x="2203" y="2977"/>
                      <a:pt x="2120" y="2751"/>
                      <a:pt x="2048" y="2536"/>
                    </a:cubicBezTo>
                    <a:cubicBezTo>
                      <a:pt x="1977" y="2310"/>
                      <a:pt x="1905" y="2084"/>
                      <a:pt x="1822" y="1870"/>
                    </a:cubicBezTo>
                    <a:lnTo>
                      <a:pt x="1536" y="1227"/>
                    </a:lnTo>
                    <a:cubicBezTo>
                      <a:pt x="1429" y="1024"/>
                      <a:pt x="1358" y="798"/>
                      <a:pt x="1239" y="596"/>
                    </a:cubicBezTo>
                    <a:lnTo>
                      <a:pt x="882"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3" name="Google Shape;63;p15"/>
              <p:cNvSpPr/>
              <p:nvPr/>
            </p:nvSpPr>
            <p:spPr>
              <a:xfrm>
                <a:off x="6156522" y="3295445"/>
                <a:ext cx="88909" cy="146066"/>
              </a:xfrm>
              <a:custGeom>
                <a:avLst/>
                <a:gdLst/>
                <a:ahLst/>
                <a:cxnLst/>
                <a:rect l="l" t="t" r="r" b="b"/>
                <a:pathLst>
                  <a:path w="3203" h="5252" extrusionOk="0">
                    <a:moveTo>
                      <a:pt x="2203" y="0"/>
                    </a:moveTo>
                    <a:cubicBezTo>
                      <a:pt x="1810" y="1679"/>
                      <a:pt x="1060" y="3263"/>
                      <a:pt x="0" y="4620"/>
                    </a:cubicBezTo>
                    <a:lnTo>
                      <a:pt x="822" y="5251"/>
                    </a:lnTo>
                    <a:cubicBezTo>
                      <a:pt x="1965" y="3775"/>
                      <a:pt x="2786" y="2048"/>
                      <a:pt x="3203" y="239"/>
                    </a:cubicBezTo>
                    <a:lnTo>
                      <a:pt x="2203"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4" name="Google Shape;64;p15"/>
              <p:cNvSpPr/>
              <p:nvPr/>
            </p:nvSpPr>
            <p:spPr>
              <a:xfrm>
                <a:off x="5351576" y="1984023"/>
                <a:ext cx="115899" cy="134952"/>
              </a:xfrm>
              <a:custGeom>
                <a:avLst/>
                <a:gdLst/>
                <a:ahLst/>
                <a:cxnLst/>
                <a:rect l="l" t="t" r="r" b="b"/>
                <a:pathLst>
                  <a:path w="4156" h="4847" extrusionOk="0">
                    <a:moveTo>
                      <a:pt x="810" y="1"/>
                    </a:moveTo>
                    <a:lnTo>
                      <a:pt x="1" y="644"/>
                    </a:lnTo>
                    <a:lnTo>
                      <a:pt x="3346" y="4847"/>
                    </a:lnTo>
                    <a:lnTo>
                      <a:pt x="4156" y="4204"/>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5" name="Google Shape;65;p15"/>
              <p:cNvSpPr/>
              <p:nvPr/>
            </p:nvSpPr>
            <p:spPr>
              <a:xfrm>
                <a:off x="5518280" y="2193596"/>
                <a:ext cx="115900" cy="134952"/>
              </a:xfrm>
              <a:custGeom>
                <a:avLst/>
                <a:gdLst/>
                <a:ahLst/>
                <a:cxnLst/>
                <a:rect l="l" t="t" r="r" b="b"/>
                <a:pathLst>
                  <a:path w="4156" h="4859" extrusionOk="0">
                    <a:moveTo>
                      <a:pt x="810" y="1"/>
                    </a:moveTo>
                    <a:lnTo>
                      <a:pt x="1" y="656"/>
                    </a:lnTo>
                    <a:lnTo>
                      <a:pt x="1667" y="2739"/>
                    </a:lnTo>
                    <a:cubicBezTo>
                      <a:pt x="1667" y="2751"/>
                      <a:pt x="1667" y="2751"/>
                      <a:pt x="1667" y="2751"/>
                    </a:cubicBezTo>
                    <a:cubicBezTo>
                      <a:pt x="1679" y="2763"/>
                      <a:pt x="1679" y="2763"/>
                      <a:pt x="1691" y="2775"/>
                    </a:cubicBezTo>
                    <a:lnTo>
                      <a:pt x="3346" y="4859"/>
                    </a:lnTo>
                    <a:lnTo>
                      <a:pt x="4156" y="4216"/>
                    </a:lnTo>
                    <a:lnTo>
                      <a:pt x="2489" y="2108"/>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6" name="Google Shape;66;p15"/>
              <p:cNvSpPr/>
              <p:nvPr/>
            </p:nvSpPr>
            <p:spPr>
              <a:xfrm>
                <a:off x="5684986" y="2403170"/>
                <a:ext cx="115899" cy="134952"/>
              </a:xfrm>
              <a:custGeom>
                <a:avLst/>
                <a:gdLst/>
                <a:ahLst/>
                <a:cxnLst/>
                <a:rect l="l" t="t" r="r" b="b"/>
                <a:pathLst>
                  <a:path w="4156" h="4859" extrusionOk="0">
                    <a:moveTo>
                      <a:pt x="810" y="1"/>
                    </a:moveTo>
                    <a:lnTo>
                      <a:pt x="1" y="656"/>
                    </a:lnTo>
                    <a:lnTo>
                      <a:pt x="3346" y="4859"/>
                    </a:lnTo>
                    <a:lnTo>
                      <a:pt x="4156" y="4204"/>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7" name="Google Shape;67;p15"/>
              <p:cNvSpPr/>
              <p:nvPr/>
            </p:nvSpPr>
            <p:spPr>
              <a:xfrm>
                <a:off x="5851690" y="2611155"/>
                <a:ext cx="115900" cy="136540"/>
              </a:xfrm>
              <a:custGeom>
                <a:avLst/>
                <a:gdLst/>
                <a:ahLst/>
                <a:cxnLst/>
                <a:rect l="l" t="t" r="r" b="b"/>
                <a:pathLst>
                  <a:path w="4168" h="4859" extrusionOk="0">
                    <a:moveTo>
                      <a:pt x="822" y="1"/>
                    </a:moveTo>
                    <a:lnTo>
                      <a:pt x="0" y="656"/>
                    </a:lnTo>
                    <a:lnTo>
                      <a:pt x="1679" y="2751"/>
                    </a:lnTo>
                    <a:lnTo>
                      <a:pt x="3346" y="4858"/>
                    </a:lnTo>
                    <a:lnTo>
                      <a:pt x="4168" y="4204"/>
                    </a:lnTo>
                    <a:lnTo>
                      <a:pt x="2489" y="2108"/>
                    </a:lnTo>
                    <a:lnTo>
                      <a:pt x="822"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8" name="Google Shape;68;p15"/>
              <p:cNvSpPr/>
              <p:nvPr/>
            </p:nvSpPr>
            <p:spPr>
              <a:xfrm>
                <a:off x="6016808" y="2820729"/>
                <a:ext cx="115900" cy="136540"/>
              </a:xfrm>
              <a:custGeom>
                <a:avLst/>
                <a:gdLst/>
                <a:ahLst/>
                <a:cxnLst/>
                <a:rect l="l" t="t" r="r" b="b"/>
                <a:pathLst>
                  <a:path w="4156" h="4859" extrusionOk="0">
                    <a:moveTo>
                      <a:pt x="822" y="1"/>
                    </a:moveTo>
                    <a:lnTo>
                      <a:pt x="1" y="644"/>
                    </a:lnTo>
                    <a:lnTo>
                      <a:pt x="3346" y="4858"/>
                    </a:lnTo>
                    <a:lnTo>
                      <a:pt x="4156" y="4203"/>
                    </a:lnTo>
                    <a:lnTo>
                      <a:pt x="822"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69" name="Google Shape;69;p15"/>
              <p:cNvSpPr/>
              <p:nvPr/>
            </p:nvSpPr>
            <p:spPr>
              <a:xfrm>
                <a:off x="5945363" y="3501843"/>
                <a:ext cx="147653" cy="88910"/>
              </a:xfrm>
              <a:custGeom>
                <a:avLst/>
                <a:gdLst/>
                <a:ahLst/>
                <a:cxnLst/>
                <a:rect l="l" t="t" r="r" b="b"/>
                <a:pathLst>
                  <a:path w="5264" h="3180" extrusionOk="0">
                    <a:moveTo>
                      <a:pt x="4632" y="0"/>
                    </a:moveTo>
                    <a:cubicBezTo>
                      <a:pt x="3942" y="524"/>
                      <a:pt x="3215" y="976"/>
                      <a:pt x="2430" y="1334"/>
                    </a:cubicBezTo>
                    <a:cubicBezTo>
                      <a:pt x="2037" y="1512"/>
                      <a:pt x="1656" y="1703"/>
                      <a:pt x="1239" y="1822"/>
                    </a:cubicBezTo>
                    <a:lnTo>
                      <a:pt x="632" y="2024"/>
                    </a:lnTo>
                    <a:cubicBezTo>
                      <a:pt x="429" y="2084"/>
                      <a:pt x="215" y="2119"/>
                      <a:pt x="1" y="2179"/>
                    </a:cubicBezTo>
                    <a:lnTo>
                      <a:pt x="239" y="3179"/>
                    </a:lnTo>
                    <a:cubicBezTo>
                      <a:pt x="465" y="3131"/>
                      <a:pt x="691" y="3084"/>
                      <a:pt x="918" y="3024"/>
                    </a:cubicBezTo>
                    <a:lnTo>
                      <a:pt x="1584" y="2798"/>
                    </a:lnTo>
                    <a:cubicBezTo>
                      <a:pt x="2025" y="2667"/>
                      <a:pt x="2453" y="2465"/>
                      <a:pt x="2870" y="2274"/>
                    </a:cubicBezTo>
                    <a:cubicBezTo>
                      <a:pt x="3716" y="1881"/>
                      <a:pt x="4513" y="1393"/>
                      <a:pt x="5263" y="834"/>
                    </a:cubicBezTo>
                    <a:lnTo>
                      <a:pt x="4632"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0" name="Google Shape;70;p15"/>
              <p:cNvSpPr/>
              <p:nvPr/>
            </p:nvSpPr>
            <p:spPr>
              <a:xfrm>
                <a:off x="5683398" y="3524071"/>
                <a:ext cx="150829" cy="74620"/>
              </a:xfrm>
              <a:custGeom>
                <a:avLst/>
                <a:gdLst/>
                <a:ahLst/>
                <a:cxnLst/>
                <a:rect l="l" t="t" r="r" b="b"/>
                <a:pathLst>
                  <a:path w="5371" h="2680" extrusionOk="0">
                    <a:moveTo>
                      <a:pt x="536" y="0"/>
                    </a:moveTo>
                    <a:lnTo>
                      <a:pt x="1" y="893"/>
                    </a:lnTo>
                    <a:cubicBezTo>
                      <a:pt x="1596" y="1846"/>
                      <a:pt x="3394" y="2465"/>
                      <a:pt x="5251" y="2679"/>
                    </a:cubicBezTo>
                    <a:lnTo>
                      <a:pt x="5370" y="1655"/>
                    </a:lnTo>
                    <a:cubicBezTo>
                      <a:pt x="3656" y="1453"/>
                      <a:pt x="2001" y="881"/>
                      <a:pt x="536"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1" name="Google Shape;71;p15"/>
              <p:cNvSpPr/>
              <p:nvPr/>
            </p:nvSpPr>
            <p:spPr>
              <a:xfrm>
                <a:off x="5497641" y="3333549"/>
                <a:ext cx="115899" cy="134952"/>
              </a:xfrm>
              <a:custGeom>
                <a:avLst/>
                <a:gdLst/>
                <a:ahLst/>
                <a:cxnLst/>
                <a:rect l="l" t="t" r="r" b="b"/>
                <a:pathLst>
                  <a:path w="4156" h="4859" extrusionOk="0">
                    <a:moveTo>
                      <a:pt x="810" y="1"/>
                    </a:moveTo>
                    <a:lnTo>
                      <a:pt x="0" y="656"/>
                    </a:lnTo>
                    <a:lnTo>
                      <a:pt x="1667" y="2751"/>
                    </a:lnTo>
                    <a:cubicBezTo>
                      <a:pt x="2239" y="3454"/>
                      <a:pt x="2762" y="4156"/>
                      <a:pt x="3358" y="4859"/>
                    </a:cubicBezTo>
                    <a:lnTo>
                      <a:pt x="4156" y="4192"/>
                    </a:lnTo>
                    <a:cubicBezTo>
                      <a:pt x="3596" y="3525"/>
                      <a:pt x="3036" y="2799"/>
                      <a:pt x="2477" y="2108"/>
                    </a:cubicBez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2" name="Google Shape;72;p15"/>
              <p:cNvSpPr/>
              <p:nvPr/>
            </p:nvSpPr>
            <p:spPr>
              <a:xfrm>
                <a:off x="5332524" y="3123976"/>
                <a:ext cx="115899" cy="134952"/>
              </a:xfrm>
              <a:custGeom>
                <a:avLst/>
                <a:gdLst/>
                <a:ahLst/>
                <a:cxnLst/>
                <a:rect l="l" t="t" r="r" b="b"/>
                <a:pathLst>
                  <a:path w="4156" h="4847" extrusionOk="0">
                    <a:moveTo>
                      <a:pt x="810" y="1"/>
                    </a:moveTo>
                    <a:lnTo>
                      <a:pt x="0" y="644"/>
                    </a:lnTo>
                    <a:lnTo>
                      <a:pt x="3346" y="4847"/>
                    </a:lnTo>
                    <a:lnTo>
                      <a:pt x="4155" y="4204"/>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3" name="Google Shape;73;p15"/>
              <p:cNvSpPr/>
              <p:nvPr/>
            </p:nvSpPr>
            <p:spPr>
              <a:xfrm>
                <a:off x="5164231" y="2914402"/>
                <a:ext cx="115899" cy="136540"/>
              </a:xfrm>
              <a:custGeom>
                <a:avLst/>
                <a:gdLst/>
                <a:ahLst/>
                <a:cxnLst/>
                <a:rect l="l" t="t" r="r" b="b"/>
                <a:pathLst>
                  <a:path w="4156" h="4858" extrusionOk="0">
                    <a:moveTo>
                      <a:pt x="810" y="0"/>
                    </a:moveTo>
                    <a:lnTo>
                      <a:pt x="0" y="655"/>
                    </a:lnTo>
                    <a:lnTo>
                      <a:pt x="1679" y="2750"/>
                    </a:lnTo>
                    <a:lnTo>
                      <a:pt x="3346" y="4858"/>
                    </a:lnTo>
                    <a:lnTo>
                      <a:pt x="4156" y="4215"/>
                    </a:lnTo>
                    <a:lnTo>
                      <a:pt x="2489" y="2107"/>
                    </a:lnTo>
                    <a:cubicBezTo>
                      <a:pt x="2489" y="2107"/>
                      <a:pt x="2489" y="2107"/>
                      <a:pt x="2477" y="2096"/>
                    </a:cubicBez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4" name="Google Shape;74;p15"/>
              <p:cNvSpPr/>
              <p:nvPr/>
            </p:nvSpPr>
            <p:spPr>
              <a:xfrm>
                <a:off x="4999114" y="2706416"/>
                <a:ext cx="115899" cy="134953"/>
              </a:xfrm>
              <a:custGeom>
                <a:avLst/>
                <a:gdLst/>
                <a:ahLst/>
                <a:cxnLst/>
                <a:rect l="l" t="t" r="r" b="b"/>
                <a:pathLst>
                  <a:path w="4156" h="4846" extrusionOk="0">
                    <a:moveTo>
                      <a:pt x="810" y="0"/>
                    </a:moveTo>
                    <a:lnTo>
                      <a:pt x="0" y="643"/>
                    </a:lnTo>
                    <a:lnTo>
                      <a:pt x="3346" y="4846"/>
                    </a:lnTo>
                    <a:lnTo>
                      <a:pt x="4156" y="4203"/>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5" name="Google Shape;75;p15"/>
              <p:cNvSpPr/>
              <p:nvPr/>
            </p:nvSpPr>
            <p:spPr>
              <a:xfrm>
                <a:off x="4832408" y="2496842"/>
                <a:ext cx="115900" cy="134953"/>
              </a:xfrm>
              <a:custGeom>
                <a:avLst/>
                <a:gdLst/>
                <a:ahLst/>
                <a:cxnLst/>
                <a:rect l="l" t="t" r="r" b="b"/>
                <a:pathLst>
                  <a:path w="4156" h="4847" extrusionOk="0">
                    <a:moveTo>
                      <a:pt x="810" y="0"/>
                    </a:moveTo>
                    <a:lnTo>
                      <a:pt x="0" y="643"/>
                    </a:lnTo>
                    <a:lnTo>
                      <a:pt x="1643" y="2703"/>
                    </a:lnTo>
                    <a:cubicBezTo>
                      <a:pt x="1643" y="2727"/>
                      <a:pt x="1655" y="2739"/>
                      <a:pt x="1667" y="2751"/>
                    </a:cubicBezTo>
                    <a:cubicBezTo>
                      <a:pt x="1679" y="2762"/>
                      <a:pt x="1691" y="2774"/>
                      <a:pt x="1703" y="2774"/>
                    </a:cubicBezTo>
                    <a:lnTo>
                      <a:pt x="3346" y="4846"/>
                    </a:lnTo>
                    <a:lnTo>
                      <a:pt x="4156" y="4203"/>
                    </a:lnTo>
                    <a:lnTo>
                      <a:pt x="2489" y="2096"/>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6" name="Google Shape;76;p15"/>
              <p:cNvSpPr/>
              <p:nvPr/>
            </p:nvSpPr>
            <p:spPr>
              <a:xfrm>
                <a:off x="4648239" y="2306321"/>
                <a:ext cx="133364" cy="115901"/>
              </a:xfrm>
              <a:custGeom>
                <a:avLst/>
                <a:gdLst/>
                <a:ahLst/>
                <a:cxnLst/>
                <a:rect l="l" t="t" r="r" b="b"/>
                <a:pathLst>
                  <a:path w="4751" h="4168" extrusionOk="0">
                    <a:moveTo>
                      <a:pt x="464" y="0"/>
                    </a:moveTo>
                    <a:lnTo>
                      <a:pt x="0" y="929"/>
                    </a:lnTo>
                    <a:cubicBezTo>
                      <a:pt x="1524" y="1703"/>
                      <a:pt x="2881" y="2810"/>
                      <a:pt x="3941" y="4167"/>
                    </a:cubicBezTo>
                    <a:lnTo>
                      <a:pt x="4751" y="3524"/>
                    </a:lnTo>
                    <a:cubicBezTo>
                      <a:pt x="3608" y="2060"/>
                      <a:pt x="2131" y="845"/>
                      <a:pt x="464"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7" name="Google Shape;77;p15"/>
              <p:cNvSpPr/>
              <p:nvPr/>
            </p:nvSpPr>
            <p:spPr>
              <a:xfrm>
                <a:off x="4391037" y="2266629"/>
                <a:ext cx="155591" cy="42867"/>
              </a:xfrm>
              <a:custGeom>
                <a:avLst/>
                <a:gdLst/>
                <a:ahLst/>
                <a:cxnLst/>
                <a:rect l="l" t="t" r="r" b="b"/>
                <a:pathLst>
                  <a:path w="5538" h="1540" extrusionOk="0">
                    <a:moveTo>
                      <a:pt x="3945" y="1"/>
                    </a:moveTo>
                    <a:cubicBezTo>
                      <a:pt x="3547" y="1"/>
                      <a:pt x="3149" y="27"/>
                      <a:pt x="2751" y="27"/>
                    </a:cubicBezTo>
                    <a:cubicBezTo>
                      <a:pt x="2287" y="87"/>
                      <a:pt x="1823" y="134"/>
                      <a:pt x="1358" y="218"/>
                    </a:cubicBezTo>
                    <a:lnTo>
                      <a:pt x="680" y="372"/>
                    </a:lnTo>
                    <a:cubicBezTo>
                      <a:pt x="453" y="420"/>
                      <a:pt x="227" y="468"/>
                      <a:pt x="1" y="551"/>
                    </a:cubicBezTo>
                    <a:lnTo>
                      <a:pt x="299" y="1539"/>
                    </a:lnTo>
                    <a:cubicBezTo>
                      <a:pt x="501" y="1468"/>
                      <a:pt x="715" y="1432"/>
                      <a:pt x="930" y="1373"/>
                    </a:cubicBezTo>
                    <a:lnTo>
                      <a:pt x="1549" y="1230"/>
                    </a:lnTo>
                    <a:cubicBezTo>
                      <a:pt x="1977" y="1158"/>
                      <a:pt x="2406" y="1123"/>
                      <a:pt x="2823" y="1063"/>
                    </a:cubicBezTo>
                    <a:cubicBezTo>
                      <a:pt x="3190" y="1063"/>
                      <a:pt x="3557" y="1037"/>
                      <a:pt x="3925" y="1037"/>
                    </a:cubicBezTo>
                    <a:cubicBezTo>
                      <a:pt x="3986" y="1037"/>
                      <a:pt x="4047" y="1037"/>
                      <a:pt x="4109" y="1039"/>
                    </a:cubicBezTo>
                    <a:lnTo>
                      <a:pt x="4751" y="1087"/>
                    </a:lnTo>
                    <a:lnTo>
                      <a:pt x="5073" y="1111"/>
                    </a:lnTo>
                    <a:cubicBezTo>
                      <a:pt x="5180" y="1123"/>
                      <a:pt x="5287" y="1134"/>
                      <a:pt x="5394" y="1158"/>
                    </a:cubicBezTo>
                    <a:lnTo>
                      <a:pt x="5537" y="134"/>
                    </a:lnTo>
                    <a:cubicBezTo>
                      <a:pt x="5418" y="111"/>
                      <a:pt x="5311" y="87"/>
                      <a:pt x="5192" y="75"/>
                    </a:cubicBezTo>
                    <a:lnTo>
                      <a:pt x="4847" y="51"/>
                    </a:lnTo>
                    <a:lnTo>
                      <a:pt x="4144" y="3"/>
                    </a:lnTo>
                    <a:cubicBezTo>
                      <a:pt x="4078" y="2"/>
                      <a:pt x="4012" y="1"/>
                      <a:pt x="3945" y="1"/>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8" name="Google Shape;78;p15"/>
              <p:cNvSpPr/>
              <p:nvPr/>
            </p:nvSpPr>
            <p:spPr>
              <a:xfrm>
                <a:off x="4132248" y="2565113"/>
                <a:ext cx="39691" cy="155592"/>
              </a:xfrm>
              <a:custGeom>
                <a:avLst/>
                <a:gdLst/>
                <a:ahLst/>
                <a:cxnLst/>
                <a:rect l="l" t="t" r="r" b="b"/>
                <a:pathLst>
                  <a:path w="1418" h="5550" extrusionOk="0">
                    <a:moveTo>
                      <a:pt x="215" y="1"/>
                    </a:moveTo>
                    <a:lnTo>
                      <a:pt x="107" y="691"/>
                    </a:lnTo>
                    <a:cubicBezTo>
                      <a:pt x="60" y="930"/>
                      <a:pt x="60" y="1156"/>
                      <a:pt x="48" y="1394"/>
                    </a:cubicBezTo>
                    <a:lnTo>
                      <a:pt x="0" y="2084"/>
                    </a:lnTo>
                    <a:lnTo>
                      <a:pt x="24" y="2787"/>
                    </a:lnTo>
                    <a:cubicBezTo>
                      <a:pt x="36" y="3025"/>
                      <a:pt x="24" y="3251"/>
                      <a:pt x="60" y="3489"/>
                    </a:cubicBezTo>
                    <a:lnTo>
                      <a:pt x="143" y="4180"/>
                    </a:lnTo>
                    <a:cubicBezTo>
                      <a:pt x="179" y="4644"/>
                      <a:pt x="322" y="5097"/>
                      <a:pt x="405" y="5549"/>
                    </a:cubicBezTo>
                    <a:lnTo>
                      <a:pt x="1417" y="5299"/>
                    </a:lnTo>
                    <a:cubicBezTo>
                      <a:pt x="1334" y="4871"/>
                      <a:pt x="1203" y="4466"/>
                      <a:pt x="1167" y="4037"/>
                    </a:cubicBezTo>
                    <a:lnTo>
                      <a:pt x="1084" y="3394"/>
                    </a:lnTo>
                    <a:cubicBezTo>
                      <a:pt x="1048" y="3180"/>
                      <a:pt x="1072" y="2966"/>
                      <a:pt x="1060" y="2751"/>
                    </a:cubicBezTo>
                    <a:lnTo>
                      <a:pt x="1036" y="2108"/>
                    </a:lnTo>
                    <a:lnTo>
                      <a:pt x="1084" y="1465"/>
                    </a:lnTo>
                    <a:cubicBezTo>
                      <a:pt x="1096" y="1251"/>
                      <a:pt x="1096" y="1037"/>
                      <a:pt x="1131" y="822"/>
                    </a:cubicBezTo>
                    <a:lnTo>
                      <a:pt x="1238" y="191"/>
                    </a:lnTo>
                    <a:lnTo>
                      <a:pt x="215"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79" name="Google Shape;79;p15"/>
              <p:cNvSpPr/>
              <p:nvPr/>
            </p:nvSpPr>
            <p:spPr>
              <a:xfrm>
                <a:off x="4179878" y="2336487"/>
                <a:ext cx="119075" cy="128601"/>
              </a:xfrm>
              <a:custGeom>
                <a:avLst/>
                <a:gdLst/>
                <a:ahLst/>
                <a:cxnLst/>
                <a:rect l="l" t="t" r="r" b="b"/>
                <a:pathLst>
                  <a:path w="4323" h="4645" extrusionOk="0">
                    <a:moveTo>
                      <a:pt x="3716" y="1"/>
                    </a:moveTo>
                    <a:cubicBezTo>
                      <a:pt x="2204" y="1096"/>
                      <a:pt x="930" y="2513"/>
                      <a:pt x="1" y="4132"/>
                    </a:cubicBezTo>
                    <a:lnTo>
                      <a:pt x="906" y="4644"/>
                    </a:lnTo>
                    <a:cubicBezTo>
                      <a:pt x="1751" y="3144"/>
                      <a:pt x="2930" y="1846"/>
                      <a:pt x="4323" y="834"/>
                    </a:cubicBezTo>
                    <a:lnTo>
                      <a:pt x="3716"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0" name="Google Shape;80;p15"/>
              <p:cNvSpPr/>
              <p:nvPr/>
            </p:nvSpPr>
            <p:spPr>
              <a:xfrm>
                <a:off x="4192579" y="2815966"/>
                <a:ext cx="115899" cy="134952"/>
              </a:xfrm>
              <a:custGeom>
                <a:avLst/>
                <a:gdLst/>
                <a:ahLst/>
                <a:cxnLst/>
                <a:rect l="l" t="t" r="r" b="b"/>
                <a:pathLst>
                  <a:path w="4133" h="4858" extrusionOk="0">
                    <a:moveTo>
                      <a:pt x="858" y="0"/>
                    </a:moveTo>
                    <a:lnTo>
                      <a:pt x="1" y="584"/>
                    </a:lnTo>
                    <a:lnTo>
                      <a:pt x="406" y="1143"/>
                    </a:lnTo>
                    <a:cubicBezTo>
                      <a:pt x="537" y="1346"/>
                      <a:pt x="680" y="1524"/>
                      <a:pt x="822" y="1703"/>
                    </a:cubicBezTo>
                    <a:lnTo>
                      <a:pt x="1656" y="2751"/>
                    </a:lnTo>
                    <a:lnTo>
                      <a:pt x="3323" y="4858"/>
                    </a:lnTo>
                    <a:lnTo>
                      <a:pt x="4132" y="4215"/>
                    </a:lnTo>
                    <a:lnTo>
                      <a:pt x="2466" y="2108"/>
                    </a:lnTo>
                    <a:lnTo>
                      <a:pt x="1632" y="1060"/>
                    </a:lnTo>
                    <a:cubicBezTo>
                      <a:pt x="1489" y="881"/>
                      <a:pt x="1358" y="703"/>
                      <a:pt x="1239" y="524"/>
                    </a:cubicBezTo>
                    <a:lnTo>
                      <a:pt x="858"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1" name="Google Shape;81;p15"/>
              <p:cNvSpPr/>
              <p:nvPr/>
            </p:nvSpPr>
            <p:spPr>
              <a:xfrm>
                <a:off x="4359283" y="3023951"/>
                <a:ext cx="115900" cy="136540"/>
              </a:xfrm>
              <a:custGeom>
                <a:avLst/>
                <a:gdLst/>
                <a:ahLst/>
                <a:cxnLst/>
                <a:rect l="l" t="t" r="r" b="b"/>
                <a:pathLst>
                  <a:path w="4156" h="4858" extrusionOk="0">
                    <a:moveTo>
                      <a:pt x="810" y="0"/>
                    </a:moveTo>
                    <a:lnTo>
                      <a:pt x="0" y="655"/>
                    </a:lnTo>
                    <a:lnTo>
                      <a:pt x="1667" y="2750"/>
                    </a:lnTo>
                    <a:lnTo>
                      <a:pt x="3334" y="4858"/>
                    </a:lnTo>
                    <a:lnTo>
                      <a:pt x="4155" y="4215"/>
                    </a:lnTo>
                    <a:lnTo>
                      <a:pt x="2489" y="2107"/>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2" name="Google Shape;82;p15"/>
              <p:cNvSpPr/>
              <p:nvPr/>
            </p:nvSpPr>
            <p:spPr>
              <a:xfrm>
                <a:off x="4524401" y="3235113"/>
                <a:ext cx="115900" cy="134952"/>
              </a:xfrm>
              <a:custGeom>
                <a:avLst/>
                <a:gdLst/>
                <a:ahLst/>
                <a:cxnLst/>
                <a:rect l="l" t="t" r="r" b="b"/>
                <a:pathLst>
                  <a:path w="4156" h="4847" extrusionOk="0">
                    <a:moveTo>
                      <a:pt x="810" y="1"/>
                    </a:moveTo>
                    <a:lnTo>
                      <a:pt x="0" y="644"/>
                    </a:lnTo>
                    <a:lnTo>
                      <a:pt x="3334" y="4847"/>
                    </a:lnTo>
                    <a:lnTo>
                      <a:pt x="4155" y="4204"/>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3" name="Google Shape;83;p15"/>
              <p:cNvSpPr/>
              <p:nvPr/>
            </p:nvSpPr>
            <p:spPr>
              <a:xfrm>
                <a:off x="4691106" y="3443098"/>
                <a:ext cx="115899" cy="136540"/>
              </a:xfrm>
              <a:custGeom>
                <a:avLst/>
                <a:gdLst/>
                <a:ahLst/>
                <a:cxnLst/>
                <a:rect l="l" t="t" r="r" b="b"/>
                <a:pathLst>
                  <a:path w="4156" h="4859" extrusionOk="0">
                    <a:moveTo>
                      <a:pt x="822" y="1"/>
                    </a:moveTo>
                    <a:lnTo>
                      <a:pt x="0" y="644"/>
                    </a:lnTo>
                    <a:lnTo>
                      <a:pt x="1667" y="2751"/>
                    </a:lnTo>
                    <a:lnTo>
                      <a:pt x="3346" y="4858"/>
                    </a:lnTo>
                    <a:lnTo>
                      <a:pt x="4156" y="4215"/>
                    </a:lnTo>
                    <a:lnTo>
                      <a:pt x="2489" y="2108"/>
                    </a:lnTo>
                    <a:lnTo>
                      <a:pt x="822"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4" name="Google Shape;84;p15"/>
              <p:cNvSpPr/>
              <p:nvPr/>
            </p:nvSpPr>
            <p:spPr>
              <a:xfrm>
                <a:off x="4857811" y="3652672"/>
                <a:ext cx="114312" cy="136540"/>
              </a:xfrm>
              <a:custGeom>
                <a:avLst/>
                <a:gdLst/>
                <a:ahLst/>
                <a:cxnLst/>
                <a:rect l="l" t="t" r="r" b="b"/>
                <a:pathLst>
                  <a:path w="4156" h="4847" extrusionOk="0">
                    <a:moveTo>
                      <a:pt x="810" y="0"/>
                    </a:moveTo>
                    <a:lnTo>
                      <a:pt x="0" y="643"/>
                    </a:lnTo>
                    <a:lnTo>
                      <a:pt x="3346" y="4846"/>
                    </a:lnTo>
                    <a:lnTo>
                      <a:pt x="4156" y="4203"/>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5" name="Google Shape;85;p15"/>
              <p:cNvSpPr/>
              <p:nvPr/>
            </p:nvSpPr>
            <p:spPr>
              <a:xfrm>
                <a:off x="5076909" y="4116274"/>
                <a:ext cx="63507" cy="150830"/>
              </a:xfrm>
              <a:custGeom>
                <a:avLst/>
                <a:gdLst/>
                <a:ahLst/>
                <a:cxnLst/>
                <a:rect l="l" t="t" r="r" b="b"/>
                <a:pathLst>
                  <a:path w="2263" h="5418" extrusionOk="0">
                    <a:moveTo>
                      <a:pt x="1215" y="1"/>
                    </a:moveTo>
                    <a:cubicBezTo>
                      <a:pt x="1167" y="1715"/>
                      <a:pt x="750" y="3418"/>
                      <a:pt x="0" y="4965"/>
                    </a:cubicBezTo>
                    <a:lnTo>
                      <a:pt x="941" y="5418"/>
                    </a:lnTo>
                    <a:cubicBezTo>
                      <a:pt x="1751" y="3739"/>
                      <a:pt x="2203" y="1894"/>
                      <a:pt x="2262" y="24"/>
                    </a:cubicBezTo>
                    <a:lnTo>
                      <a:pt x="1215"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6" name="Google Shape;86;p15"/>
              <p:cNvSpPr/>
              <p:nvPr/>
            </p:nvSpPr>
            <p:spPr>
              <a:xfrm>
                <a:off x="4891152" y="4346488"/>
                <a:ext cx="141302" cy="103199"/>
              </a:xfrm>
              <a:custGeom>
                <a:avLst/>
                <a:gdLst/>
                <a:ahLst/>
                <a:cxnLst/>
                <a:rect l="l" t="t" r="r" b="b"/>
                <a:pathLst>
                  <a:path w="5037" h="3716" extrusionOk="0">
                    <a:moveTo>
                      <a:pt x="4311" y="1"/>
                    </a:moveTo>
                    <a:cubicBezTo>
                      <a:pt x="4001" y="298"/>
                      <a:pt x="3668" y="572"/>
                      <a:pt x="3346" y="858"/>
                    </a:cubicBezTo>
                    <a:cubicBezTo>
                      <a:pt x="3001" y="1108"/>
                      <a:pt x="2656" y="1358"/>
                      <a:pt x="2299" y="1608"/>
                    </a:cubicBezTo>
                    <a:cubicBezTo>
                      <a:pt x="1929" y="1810"/>
                      <a:pt x="1560" y="2049"/>
                      <a:pt x="1179" y="2239"/>
                    </a:cubicBezTo>
                    <a:lnTo>
                      <a:pt x="596" y="2501"/>
                    </a:lnTo>
                    <a:cubicBezTo>
                      <a:pt x="394" y="2584"/>
                      <a:pt x="203" y="2680"/>
                      <a:pt x="1" y="2739"/>
                    </a:cubicBezTo>
                    <a:lnTo>
                      <a:pt x="358" y="3715"/>
                    </a:lnTo>
                    <a:cubicBezTo>
                      <a:pt x="584" y="3644"/>
                      <a:pt x="786" y="3549"/>
                      <a:pt x="1001" y="3453"/>
                    </a:cubicBezTo>
                    <a:lnTo>
                      <a:pt x="1644" y="3168"/>
                    </a:lnTo>
                    <a:cubicBezTo>
                      <a:pt x="2060" y="2953"/>
                      <a:pt x="2453" y="2703"/>
                      <a:pt x="2858" y="2477"/>
                    </a:cubicBezTo>
                    <a:cubicBezTo>
                      <a:pt x="3239" y="2215"/>
                      <a:pt x="3620" y="1941"/>
                      <a:pt x="4001" y="1668"/>
                    </a:cubicBezTo>
                    <a:cubicBezTo>
                      <a:pt x="4346" y="1358"/>
                      <a:pt x="4704" y="1060"/>
                      <a:pt x="5037" y="739"/>
                    </a:cubicBezTo>
                    <a:lnTo>
                      <a:pt x="4311"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7" name="Google Shape;87;p15"/>
              <p:cNvSpPr/>
              <p:nvPr/>
            </p:nvSpPr>
            <p:spPr>
              <a:xfrm>
                <a:off x="4630775" y="4414757"/>
                <a:ext cx="150828" cy="57156"/>
              </a:xfrm>
              <a:custGeom>
                <a:avLst/>
                <a:gdLst/>
                <a:ahLst/>
                <a:cxnLst/>
                <a:rect l="l" t="t" r="r" b="b"/>
                <a:pathLst>
                  <a:path w="5442" h="2039" extrusionOk="0">
                    <a:moveTo>
                      <a:pt x="405" y="0"/>
                    </a:moveTo>
                    <a:lnTo>
                      <a:pt x="0" y="953"/>
                    </a:lnTo>
                    <a:cubicBezTo>
                      <a:pt x="1626" y="1680"/>
                      <a:pt x="3403" y="2039"/>
                      <a:pt x="5187" y="2039"/>
                    </a:cubicBezTo>
                    <a:cubicBezTo>
                      <a:pt x="5272" y="2039"/>
                      <a:pt x="5357" y="2038"/>
                      <a:pt x="5442" y="2036"/>
                    </a:cubicBezTo>
                    <a:lnTo>
                      <a:pt x="5418" y="1000"/>
                    </a:lnTo>
                    <a:cubicBezTo>
                      <a:pt x="5359" y="1001"/>
                      <a:pt x="5300" y="1002"/>
                      <a:pt x="5241" y="1002"/>
                    </a:cubicBezTo>
                    <a:cubicBezTo>
                      <a:pt x="3585" y="1002"/>
                      <a:pt x="1923" y="679"/>
                      <a:pt x="405"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8" name="Google Shape;88;p15"/>
              <p:cNvSpPr/>
              <p:nvPr/>
            </p:nvSpPr>
            <p:spPr>
              <a:xfrm>
                <a:off x="4430729" y="4240113"/>
                <a:ext cx="117487" cy="133365"/>
              </a:xfrm>
              <a:custGeom>
                <a:avLst/>
                <a:gdLst/>
                <a:ahLst/>
                <a:cxnLst/>
                <a:rect l="l" t="t" r="r" b="b"/>
                <a:pathLst>
                  <a:path w="4228" h="4811" extrusionOk="0">
                    <a:moveTo>
                      <a:pt x="811" y="1"/>
                    </a:moveTo>
                    <a:lnTo>
                      <a:pt x="1" y="644"/>
                    </a:lnTo>
                    <a:lnTo>
                      <a:pt x="1668" y="2739"/>
                    </a:lnTo>
                    <a:cubicBezTo>
                      <a:pt x="1668" y="2739"/>
                      <a:pt x="1680" y="2751"/>
                      <a:pt x="1680" y="2751"/>
                    </a:cubicBezTo>
                    <a:cubicBezTo>
                      <a:pt x="1954" y="3096"/>
                      <a:pt x="2227" y="3453"/>
                      <a:pt x="2549" y="3799"/>
                    </a:cubicBezTo>
                    <a:lnTo>
                      <a:pt x="3013" y="4323"/>
                    </a:lnTo>
                    <a:cubicBezTo>
                      <a:pt x="3168" y="4489"/>
                      <a:pt x="3347" y="4644"/>
                      <a:pt x="3513" y="4811"/>
                    </a:cubicBezTo>
                    <a:lnTo>
                      <a:pt x="4228" y="4049"/>
                    </a:lnTo>
                    <a:cubicBezTo>
                      <a:pt x="4073" y="3894"/>
                      <a:pt x="3906" y="3763"/>
                      <a:pt x="3751" y="3608"/>
                    </a:cubicBezTo>
                    <a:lnTo>
                      <a:pt x="3335" y="3120"/>
                    </a:lnTo>
                    <a:cubicBezTo>
                      <a:pt x="3049" y="2810"/>
                      <a:pt x="2763" y="2453"/>
                      <a:pt x="2489" y="2108"/>
                    </a:cubicBezTo>
                    <a:lnTo>
                      <a:pt x="811"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89" name="Google Shape;89;p15"/>
              <p:cNvSpPr/>
              <p:nvPr/>
            </p:nvSpPr>
            <p:spPr>
              <a:xfrm>
                <a:off x="4264023" y="4030539"/>
                <a:ext cx="115900" cy="134953"/>
              </a:xfrm>
              <a:custGeom>
                <a:avLst/>
                <a:gdLst/>
                <a:ahLst/>
                <a:cxnLst/>
                <a:rect l="l" t="t" r="r" b="b"/>
                <a:pathLst>
                  <a:path w="4157" h="4859" extrusionOk="0">
                    <a:moveTo>
                      <a:pt x="811" y="1"/>
                    </a:moveTo>
                    <a:lnTo>
                      <a:pt x="1" y="656"/>
                    </a:lnTo>
                    <a:lnTo>
                      <a:pt x="3347" y="4858"/>
                    </a:lnTo>
                    <a:lnTo>
                      <a:pt x="4156" y="4204"/>
                    </a:lnTo>
                    <a:lnTo>
                      <a:pt x="811"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0" name="Google Shape;90;p15"/>
              <p:cNvSpPr/>
              <p:nvPr/>
            </p:nvSpPr>
            <p:spPr>
              <a:xfrm>
                <a:off x="4051276" y="3889236"/>
                <a:ext cx="149241" cy="80971"/>
              </a:xfrm>
              <a:custGeom>
                <a:avLst/>
                <a:gdLst/>
                <a:ahLst/>
                <a:cxnLst/>
                <a:rect l="l" t="t" r="r" b="b"/>
                <a:pathLst>
                  <a:path w="5324" h="2918" extrusionOk="0">
                    <a:moveTo>
                      <a:pt x="168" y="1"/>
                    </a:moveTo>
                    <a:lnTo>
                      <a:pt x="1" y="1013"/>
                    </a:lnTo>
                    <a:cubicBezTo>
                      <a:pt x="215" y="1061"/>
                      <a:pt x="430" y="1072"/>
                      <a:pt x="632" y="1132"/>
                    </a:cubicBezTo>
                    <a:lnTo>
                      <a:pt x="1251" y="1299"/>
                    </a:lnTo>
                    <a:cubicBezTo>
                      <a:pt x="1680" y="1382"/>
                      <a:pt x="2073" y="1561"/>
                      <a:pt x="2477" y="1703"/>
                    </a:cubicBezTo>
                    <a:cubicBezTo>
                      <a:pt x="2680" y="1763"/>
                      <a:pt x="2870" y="1870"/>
                      <a:pt x="3061" y="1965"/>
                    </a:cubicBezTo>
                    <a:lnTo>
                      <a:pt x="3632" y="2239"/>
                    </a:lnTo>
                    <a:cubicBezTo>
                      <a:pt x="4001" y="2465"/>
                      <a:pt x="4371" y="2680"/>
                      <a:pt x="4728" y="2918"/>
                    </a:cubicBezTo>
                    <a:lnTo>
                      <a:pt x="5323" y="2061"/>
                    </a:lnTo>
                    <a:cubicBezTo>
                      <a:pt x="4930" y="1811"/>
                      <a:pt x="4537" y="1561"/>
                      <a:pt x="4132" y="1334"/>
                    </a:cubicBezTo>
                    <a:lnTo>
                      <a:pt x="3501" y="1025"/>
                    </a:lnTo>
                    <a:cubicBezTo>
                      <a:pt x="3287" y="930"/>
                      <a:pt x="3085" y="811"/>
                      <a:pt x="2858" y="739"/>
                    </a:cubicBezTo>
                    <a:cubicBezTo>
                      <a:pt x="2418" y="584"/>
                      <a:pt x="1989" y="394"/>
                      <a:pt x="1537" y="299"/>
                    </a:cubicBezTo>
                    <a:lnTo>
                      <a:pt x="858" y="120"/>
                    </a:lnTo>
                    <a:cubicBezTo>
                      <a:pt x="632" y="60"/>
                      <a:pt x="394" y="37"/>
                      <a:pt x="168" y="1"/>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1" name="Google Shape;91;p15"/>
              <p:cNvSpPr/>
              <p:nvPr/>
            </p:nvSpPr>
            <p:spPr>
              <a:xfrm>
                <a:off x="3792487" y="3889236"/>
                <a:ext cx="147653" cy="85735"/>
              </a:xfrm>
              <a:custGeom>
                <a:avLst/>
                <a:gdLst/>
                <a:ahLst/>
                <a:cxnLst/>
                <a:rect l="l" t="t" r="r" b="b"/>
                <a:pathLst>
                  <a:path w="5287" h="3037" extrusionOk="0">
                    <a:moveTo>
                      <a:pt x="5096" y="1"/>
                    </a:moveTo>
                    <a:cubicBezTo>
                      <a:pt x="3263" y="346"/>
                      <a:pt x="1512" y="1108"/>
                      <a:pt x="0" y="2203"/>
                    </a:cubicBezTo>
                    <a:lnTo>
                      <a:pt x="608" y="3037"/>
                    </a:lnTo>
                    <a:cubicBezTo>
                      <a:pt x="2001" y="2037"/>
                      <a:pt x="3608" y="1334"/>
                      <a:pt x="5287" y="1013"/>
                    </a:cubicBezTo>
                    <a:lnTo>
                      <a:pt x="5096"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2" name="Google Shape;92;p15"/>
              <p:cNvSpPr/>
              <p:nvPr/>
            </p:nvSpPr>
            <p:spPr>
              <a:xfrm>
                <a:off x="3581327" y="4024189"/>
                <a:ext cx="136539" cy="115901"/>
              </a:xfrm>
              <a:custGeom>
                <a:avLst/>
                <a:gdLst/>
                <a:ahLst/>
                <a:cxnLst/>
                <a:rect l="l" t="t" r="r" b="b"/>
                <a:pathLst>
                  <a:path w="4847" h="4156" extrusionOk="0">
                    <a:moveTo>
                      <a:pt x="4204" y="1"/>
                    </a:moveTo>
                    <a:lnTo>
                      <a:pt x="2096" y="1667"/>
                    </a:lnTo>
                    <a:lnTo>
                      <a:pt x="1" y="3346"/>
                    </a:lnTo>
                    <a:lnTo>
                      <a:pt x="644" y="4156"/>
                    </a:lnTo>
                    <a:lnTo>
                      <a:pt x="2751" y="2477"/>
                    </a:lnTo>
                    <a:lnTo>
                      <a:pt x="2763" y="2465"/>
                    </a:lnTo>
                    <a:cubicBezTo>
                      <a:pt x="2775" y="2465"/>
                      <a:pt x="2775" y="2465"/>
                      <a:pt x="2787" y="2453"/>
                    </a:cubicBezTo>
                    <a:lnTo>
                      <a:pt x="2799" y="2453"/>
                    </a:lnTo>
                    <a:cubicBezTo>
                      <a:pt x="2811" y="2441"/>
                      <a:pt x="2822" y="2418"/>
                      <a:pt x="2834" y="2406"/>
                    </a:cubicBezTo>
                    <a:lnTo>
                      <a:pt x="4846" y="810"/>
                    </a:lnTo>
                    <a:lnTo>
                      <a:pt x="4204"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3" name="Google Shape;93;p15"/>
              <p:cNvSpPr/>
              <p:nvPr/>
            </p:nvSpPr>
            <p:spPr>
              <a:xfrm>
                <a:off x="3373343" y="4190895"/>
                <a:ext cx="134951" cy="115900"/>
              </a:xfrm>
              <a:custGeom>
                <a:avLst/>
                <a:gdLst/>
                <a:ahLst/>
                <a:cxnLst/>
                <a:rect l="l" t="t" r="r" b="b"/>
                <a:pathLst>
                  <a:path w="4847" h="4156" extrusionOk="0">
                    <a:moveTo>
                      <a:pt x="4204" y="1"/>
                    </a:moveTo>
                    <a:lnTo>
                      <a:pt x="1" y="3346"/>
                    </a:lnTo>
                    <a:lnTo>
                      <a:pt x="644" y="4156"/>
                    </a:lnTo>
                    <a:lnTo>
                      <a:pt x="4847" y="810"/>
                    </a:lnTo>
                    <a:lnTo>
                      <a:pt x="4204"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4" name="Google Shape;94;p15"/>
              <p:cNvSpPr/>
              <p:nvPr/>
            </p:nvSpPr>
            <p:spPr>
              <a:xfrm>
                <a:off x="2954199" y="4524308"/>
                <a:ext cx="134951" cy="114313"/>
              </a:xfrm>
              <a:custGeom>
                <a:avLst/>
                <a:gdLst/>
                <a:ahLst/>
                <a:cxnLst/>
                <a:rect l="l" t="t" r="r" b="b"/>
                <a:pathLst>
                  <a:path w="4847" h="4156" extrusionOk="0">
                    <a:moveTo>
                      <a:pt x="4204" y="0"/>
                    </a:moveTo>
                    <a:lnTo>
                      <a:pt x="1" y="3334"/>
                    </a:lnTo>
                    <a:lnTo>
                      <a:pt x="644" y="4156"/>
                    </a:lnTo>
                    <a:lnTo>
                      <a:pt x="4847" y="810"/>
                    </a:lnTo>
                    <a:lnTo>
                      <a:pt x="4204"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5" name="Google Shape;95;p15"/>
              <p:cNvSpPr/>
              <p:nvPr/>
            </p:nvSpPr>
            <p:spPr>
              <a:xfrm>
                <a:off x="2954199" y="4524308"/>
                <a:ext cx="134951" cy="114313"/>
              </a:xfrm>
              <a:custGeom>
                <a:avLst/>
                <a:gdLst/>
                <a:ahLst/>
                <a:cxnLst/>
                <a:rect l="l" t="t" r="r" b="b"/>
                <a:pathLst>
                  <a:path w="4846" h="4156" extrusionOk="0">
                    <a:moveTo>
                      <a:pt x="4203" y="0"/>
                    </a:moveTo>
                    <a:lnTo>
                      <a:pt x="0" y="3346"/>
                    </a:lnTo>
                    <a:lnTo>
                      <a:pt x="643" y="4156"/>
                    </a:lnTo>
                    <a:lnTo>
                      <a:pt x="4846" y="810"/>
                    </a:lnTo>
                    <a:lnTo>
                      <a:pt x="4203"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6" name="Google Shape;96;p15"/>
              <p:cNvSpPr/>
              <p:nvPr/>
            </p:nvSpPr>
            <p:spPr>
              <a:xfrm>
                <a:off x="3163771" y="4357601"/>
                <a:ext cx="134951" cy="115901"/>
              </a:xfrm>
              <a:custGeom>
                <a:avLst/>
                <a:gdLst/>
                <a:ahLst/>
                <a:cxnLst/>
                <a:rect l="l" t="t" r="r" b="b"/>
                <a:pathLst>
                  <a:path w="4847" h="4156" extrusionOk="0">
                    <a:moveTo>
                      <a:pt x="4204" y="1"/>
                    </a:moveTo>
                    <a:lnTo>
                      <a:pt x="2096" y="1679"/>
                    </a:lnTo>
                    <a:lnTo>
                      <a:pt x="1" y="3346"/>
                    </a:lnTo>
                    <a:lnTo>
                      <a:pt x="644" y="4156"/>
                    </a:lnTo>
                    <a:lnTo>
                      <a:pt x="2751" y="2489"/>
                    </a:lnTo>
                    <a:lnTo>
                      <a:pt x="4847" y="810"/>
                    </a:lnTo>
                    <a:lnTo>
                      <a:pt x="4204"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7" name="Google Shape;97;p15"/>
              <p:cNvSpPr/>
              <p:nvPr/>
            </p:nvSpPr>
            <p:spPr>
              <a:xfrm>
                <a:off x="3373343" y="4190895"/>
                <a:ext cx="134951" cy="115900"/>
              </a:xfrm>
              <a:custGeom>
                <a:avLst/>
                <a:gdLst/>
                <a:ahLst/>
                <a:cxnLst/>
                <a:rect l="l" t="t" r="r" b="b"/>
                <a:pathLst>
                  <a:path w="4847" h="4156" extrusionOk="0">
                    <a:moveTo>
                      <a:pt x="4204" y="1"/>
                    </a:moveTo>
                    <a:lnTo>
                      <a:pt x="1" y="3346"/>
                    </a:lnTo>
                    <a:lnTo>
                      <a:pt x="644" y="4156"/>
                    </a:lnTo>
                    <a:lnTo>
                      <a:pt x="4847" y="810"/>
                    </a:lnTo>
                    <a:lnTo>
                      <a:pt x="4204"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8" name="Google Shape;98;p15"/>
              <p:cNvSpPr/>
              <p:nvPr/>
            </p:nvSpPr>
            <p:spPr>
              <a:xfrm>
                <a:off x="2346122" y="4999023"/>
                <a:ext cx="134952" cy="115901"/>
              </a:xfrm>
              <a:custGeom>
                <a:avLst/>
                <a:gdLst/>
                <a:ahLst/>
                <a:cxnLst/>
                <a:rect l="l" t="t" r="r" b="b"/>
                <a:pathLst>
                  <a:path w="4847" h="4156" extrusionOk="0">
                    <a:moveTo>
                      <a:pt x="4204" y="0"/>
                    </a:moveTo>
                    <a:lnTo>
                      <a:pt x="1" y="3346"/>
                    </a:lnTo>
                    <a:lnTo>
                      <a:pt x="644" y="4155"/>
                    </a:lnTo>
                    <a:lnTo>
                      <a:pt x="4847" y="810"/>
                    </a:lnTo>
                    <a:lnTo>
                      <a:pt x="4204"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99" name="Google Shape;99;p15"/>
              <p:cNvSpPr/>
              <p:nvPr/>
            </p:nvSpPr>
            <p:spPr>
              <a:xfrm>
                <a:off x="2555694" y="4832317"/>
                <a:ext cx="134952" cy="115900"/>
              </a:xfrm>
              <a:custGeom>
                <a:avLst/>
                <a:gdLst/>
                <a:ahLst/>
                <a:cxnLst/>
                <a:rect l="l" t="t" r="r" b="b"/>
                <a:pathLst>
                  <a:path w="4847" h="4156" extrusionOk="0">
                    <a:moveTo>
                      <a:pt x="4204" y="0"/>
                    </a:moveTo>
                    <a:lnTo>
                      <a:pt x="2096" y="1679"/>
                    </a:lnTo>
                    <a:lnTo>
                      <a:pt x="1" y="3346"/>
                    </a:lnTo>
                    <a:lnTo>
                      <a:pt x="644" y="4155"/>
                    </a:lnTo>
                    <a:lnTo>
                      <a:pt x="2739" y="2489"/>
                    </a:lnTo>
                    <a:lnTo>
                      <a:pt x="4847" y="822"/>
                    </a:lnTo>
                    <a:lnTo>
                      <a:pt x="4204"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0" name="Google Shape;100;p15"/>
              <p:cNvSpPr/>
              <p:nvPr/>
            </p:nvSpPr>
            <p:spPr>
              <a:xfrm>
                <a:off x="2765266" y="4665611"/>
                <a:ext cx="134952" cy="115901"/>
              </a:xfrm>
              <a:custGeom>
                <a:avLst/>
                <a:gdLst/>
                <a:ahLst/>
                <a:cxnLst/>
                <a:rect l="l" t="t" r="r" b="b"/>
                <a:pathLst>
                  <a:path w="4847" h="4156" extrusionOk="0">
                    <a:moveTo>
                      <a:pt x="4204" y="0"/>
                    </a:moveTo>
                    <a:lnTo>
                      <a:pt x="1" y="3346"/>
                    </a:lnTo>
                    <a:lnTo>
                      <a:pt x="644" y="4155"/>
                    </a:lnTo>
                    <a:lnTo>
                      <a:pt x="4846" y="810"/>
                    </a:lnTo>
                    <a:lnTo>
                      <a:pt x="4204"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1" name="Google Shape;101;p15"/>
              <p:cNvSpPr/>
              <p:nvPr/>
            </p:nvSpPr>
            <p:spPr>
              <a:xfrm>
                <a:off x="3581327" y="4024189"/>
                <a:ext cx="136539" cy="115901"/>
              </a:xfrm>
              <a:custGeom>
                <a:avLst/>
                <a:gdLst/>
                <a:ahLst/>
                <a:cxnLst/>
                <a:rect l="l" t="t" r="r" b="b"/>
                <a:pathLst>
                  <a:path w="4847" h="4156" extrusionOk="0">
                    <a:moveTo>
                      <a:pt x="4204" y="1"/>
                    </a:moveTo>
                    <a:lnTo>
                      <a:pt x="2096" y="1667"/>
                    </a:lnTo>
                    <a:lnTo>
                      <a:pt x="1" y="3346"/>
                    </a:lnTo>
                    <a:lnTo>
                      <a:pt x="644" y="4156"/>
                    </a:lnTo>
                    <a:lnTo>
                      <a:pt x="2751" y="2477"/>
                    </a:lnTo>
                    <a:lnTo>
                      <a:pt x="2763" y="2465"/>
                    </a:lnTo>
                    <a:cubicBezTo>
                      <a:pt x="2775" y="2465"/>
                      <a:pt x="2775" y="2465"/>
                      <a:pt x="2787" y="2453"/>
                    </a:cubicBezTo>
                    <a:lnTo>
                      <a:pt x="2799" y="2453"/>
                    </a:lnTo>
                    <a:cubicBezTo>
                      <a:pt x="2811" y="2441"/>
                      <a:pt x="2822" y="2418"/>
                      <a:pt x="2834" y="2406"/>
                    </a:cubicBezTo>
                    <a:lnTo>
                      <a:pt x="4846" y="810"/>
                    </a:lnTo>
                    <a:lnTo>
                      <a:pt x="4204"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2" name="Google Shape;102;p15"/>
              <p:cNvSpPr/>
              <p:nvPr/>
            </p:nvSpPr>
            <p:spPr>
              <a:xfrm>
                <a:off x="3792487" y="3889236"/>
                <a:ext cx="147653" cy="85735"/>
              </a:xfrm>
              <a:custGeom>
                <a:avLst/>
                <a:gdLst/>
                <a:ahLst/>
                <a:cxnLst/>
                <a:rect l="l" t="t" r="r" b="b"/>
                <a:pathLst>
                  <a:path w="5287" h="3037" extrusionOk="0">
                    <a:moveTo>
                      <a:pt x="5096" y="1"/>
                    </a:moveTo>
                    <a:cubicBezTo>
                      <a:pt x="3263" y="346"/>
                      <a:pt x="1512" y="1108"/>
                      <a:pt x="0" y="2203"/>
                    </a:cubicBezTo>
                    <a:lnTo>
                      <a:pt x="608" y="3037"/>
                    </a:lnTo>
                    <a:cubicBezTo>
                      <a:pt x="2001" y="2037"/>
                      <a:pt x="3608" y="1334"/>
                      <a:pt x="5287" y="1013"/>
                    </a:cubicBezTo>
                    <a:lnTo>
                      <a:pt x="5096"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3" name="Google Shape;103;p15"/>
              <p:cNvSpPr/>
              <p:nvPr/>
            </p:nvSpPr>
            <p:spPr>
              <a:xfrm>
                <a:off x="4264023" y="4030539"/>
                <a:ext cx="115900" cy="134953"/>
              </a:xfrm>
              <a:custGeom>
                <a:avLst/>
                <a:gdLst/>
                <a:ahLst/>
                <a:cxnLst/>
                <a:rect l="l" t="t" r="r" b="b"/>
                <a:pathLst>
                  <a:path w="4157" h="4847" extrusionOk="0">
                    <a:moveTo>
                      <a:pt x="811" y="1"/>
                    </a:moveTo>
                    <a:lnTo>
                      <a:pt x="1" y="644"/>
                    </a:lnTo>
                    <a:lnTo>
                      <a:pt x="3347" y="4846"/>
                    </a:lnTo>
                    <a:lnTo>
                      <a:pt x="4156" y="4204"/>
                    </a:lnTo>
                    <a:lnTo>
                      <a:pt x="811"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4" name="Google Shape;104;p15"/>
              <p:cNvSpPr/>
              <p:nvPr/>
            </p:nvSpPr>
            <p:spPr>
              <a:xfrm>
                <a:off x="4430729" y="4240113"/>
                <a:ext cx="117487" cy="133365"/>
              </a:xfrm>
              <a:custGeom>
                <a:avLst/>
                <a:gdLst/>
                <a:ahLst/>
                <a:cxnLst/>
                <a:rect l="l" t="t" r="r" b="b"/>
                <a:pathLst>
                  <a:path w="4228" h="4811" extrusionOk="0">
                    <a:moveTo>
                      <a:pt x="811" y="1"/>
                    </a:moveTo>
                    <a:lnTo>
                      <a:pt x="1" y="644"/>
                    </a:lnTo>
                    <a:lnTo>
                      <a:pt x="1668" y="2739"/>
                    </a:lnTo>
                    <a:cubicBezTo>
                      <a:pt x="1668" y="2739"/>
                      <a:pt x="1680" y="2751"/>
                      <a:pt x="1680" y="2751"/>
                    </a:cubicBezTo>
                    <a:cubicBezTo>
                      <a:pt x="1954" y="3096"/>
                      <a:pt x="2227" y="3453"/>
                      <a:pt x="2549" y="3799"/>
                    </a:cubicBezTo>
                    <a:lnTo>
                      <a:pt x="3013" y="4323"/>
                    </a:lnTo>
                    <a:cubicBezTo>
                      <a:pt x="3168" y="4489"/>
                      <a:pt x="3347" y="4644"/>
                      <a:pt x="3513" y="4811"/>
                    </a:cubicBezTo>
                    <a:lnTo>
                      <a:pt x="4228" y="4049"/>
                    </a:lnTo>
                    <a:cubicBezTo>
                      <a:pt x="4073" y="3894"/>
                      <a:pt x="3906" y="3763"/>
                      <a:pt x="3751" y="3608"/>
                    </a:cubicBezTo>
                    <a:lnTo>
                      <a:pt x="3335" y="3120"/>
                    </a:lnTo>
                    <a:cubicBezTo>
                      <a:pt x="3049" y="2810"/>
                      <a:pt x="2763" y="2453"/>
                      <a:pt x="2489" y="2108"/>
                    </a:cubicBezTo>
                    <a:lnTo>
                      <a:pt x="811"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5" name="Google Shape;105;p15"/>
              <p:cNvSpPr/>
              <p:nvPr/>
            </p:nvSpPr>
            <p:spPr>
              <a:xfrm>
                <a:off x="4630775" y="4414757"/>
                <a:ext cx="150828" cy="57156"/>
              </a:xfrm>
              <a:custGeom>
                <a:avLst/>
                <a:gdLst/>
                <a:ahLst/>
                <a:cxnLst/>
                <a:rect l="l" t="t" r="r" b="b"/>
                <a:pathLst>
                  <a:path w="5442" h="2039" extrusionOk="0">
                    <a:moveTo>
                      <a:pt x="405" y="0"/>
                    </a:moveTo>
                    <a:lnTo>
                      <a:pt x="0" y="953"/>
                    </a:lnTo>
                    <a:cubicBezTo>
                      <a:pt x="1626" y="1680"/>
                      <a:pt x="3403" y="2039"/>
                      <a:pt x="5187" y="2039"/>
                    </a:cubicBezTo>
                    <a:cubicBezTo>
                      <a:pt x="5272" y="2039"/>
                      <a:pt x="5357" y="2038"/>
                      <a:pt x="5442" y="2036"/>
                    </a:cubicBezTo>
                    <a:lnTo>
                      <a:pt x="5418" y="1000"/>
                    </a:lnTo>
                    <a:cubicBezTo>
                      <a:pt x="5359" y="1001"/>
                      <a:pt x="5300" y="1002"/>
                      <a:pt x="5241" y="1002"/>
                    </a:cubicBezTo>
                    <a:cubicBezTo>
                      <a:pt x="3585" y="1002"/>
                      <a:pt x="1923" y="679"/>
                      <a:pt x="405"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6" name="Google Shape;106;p15"/>
              <p:cNvSpPr/>
              <p:nvPr/>
            </p:nvSpPr>
            <p:spPr>
              <a:xfrm>
                <a:off x="4891152" y="4346488"/>
                <a:ext cx="141302" cy="103199"/>
              </a:xfrm>
              <a:custGeom>
                <a:avLst/>
                <a:gdLst/>
                <a:ahLst/>
                <a:cxnLst/>
                <a:rect l="l" t="t" r="r" b="b"/>
                <a:pathLst>
                  <a:path w="5037" h="3716" extrusionOk="0">
                    <a:moveTo>
                      <a:pt x="4311" y="1"/>
                    </a:moveTo>
                    <a:cubicBezTo>
                      <a:pt x="4001" y="298"/>
                      <a:pt x="3668" y="572"/>
                      <a:pt x="3346" y="858"/>
                    </a:cubicBezTo>
                    <a:cubicBezTo>
                      <a:pt x="3001" y="1108"/>
                      <a:pt x="2656" y="1358"/>
                      <a:pt x="2299" y="1608"/>
                    </a:cubicBezTo>
                    <a:cubicBezTo>
                      <a:pt x="1929" y="1810"/>
                      <a:pt x="1560" y="2049"/>
                      <a:pt x="1179" y="2239"/>
                    </a:cubicBezTo>
                    <a:lnTo>
                      <a:pt x="596" y="2501"/>
                    </a:lnTo>
                    <a:cubicBezTo>
                      <a:pt x="394" y="2584"/>
                      <a:pt x="203" y="2680"/>
                      <a:pt x="1" y="2739"/>
                    </a:cubicBezTo>
                    <a:lnTo>
                      <a:pt x="358" y="3715"/>
                    </a:lnTo>
                    <a:cubicBezTo>
                      <a:pt x="584" y="3644"/>
                      <a:pt x="786" y="3537"/>
                      <a:pt x="1001" y="3453"/>
                    </a:cubicBezTo>
                    <a:lnTo>
                      <a:pt x="1644" y="3168"/>
                    </a:lnTo>
                    <a:cubicBezTo>
                      <a:pt x="2060" y="2953"/>
                      <a:pt x="2453" y="2703"/>
                      <a:pt x="2858" y="2477"/>
                    </a:cubicBezTo>
                    <a:cubicBezTo>
                      <a:pt x="3239" y="2215"/>
                      <a:pt x="3620" y="1941"/>
                      <a:pt x="4001" y="1668"/>
                    </a:cubicBezTo>
                    <a:cubicBezTo>
                      <a:pt x="4346" y="1358"/>
                      <a:pt x="4704" y="1060"/>
                      <a:pt x="5037" y="739"/>
                    </a:cubicBezTo>
                    <a:lnTo>
                      <a:pt x="4311"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7" name="Google Shape;107;p15"/>
              <p:cNvSpPr/>
              <p:nvPr/>
            </p:nvSpPr>
            <p:spPr>
              <a:xfrm>
                <a:off x="5076909" y="4116274"/>
                <a:ext cx="63507" cy="150830"/>
              </a:xfrm>
              <a:custGeom>
                <a:avLst/>
                <a:gdLst/>
                <a:ahLst/>
                <a:cxnLst/>
                <a:rect l="l" t="t" r="r" b="b"/>
                <a:pathLst>
                  <a:path w="2263" h="5418" extrusionOk="0">
                    <a:moveTo>
                      <a:pt x="1215" y="1"/>
                    </a:moveTo>
                    <a:cubicBezTo>
                      <a:pt x="1167" y="1715"/>
                      <a:pt x="750" y="3418"/>
                      <a:pt x="0" y="4965"/>
                    </a:cubicBezTo>
                    <a:lnTo>
                      <a:pt x="941" y="5418"/>
                    </a:lnTo>
                    <a:cubicBezTo>
                      <a:pt x="1751" y="3739"/>
                      <a:pt x="2203" y="1894"/>
                      <a:pt x="2262" y="24"/>
                    </a:cubicBezTo>
                    <a:lnTo>
                      <a:pt x="1215"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8" name="Google Shape;108;p15"/>
              <p:cNvSpPr/>
              <p:nvPr/>
            </p:nvSpPr>
            <p:spPr>
              <a:xfrm>
                <a:off x="4857811" y="3652672"/>
                <a:ext cx="114312" cy="136540"/>
              </a:xfrm>
              <a:custGeom>
                <a:avLst/>
                <a:gdLst/>
                <a:ahLst/>
                <a:cxnLst/>
                <a:rect l="l" t="t" r="r" b="b"/>
                <a:pathLst>
                  <a:path w="4144" h="4859" extrusionOk="0">
                    <a:moveTo>
                      <a:pt x="810" y="0"/>
                    </a:moveTo>
                    <a:lnTo>
                      <a:pt x="0" y="643"/>
                    </a:lnTo>
                    <a:lnTo>
                      <a:pt x="3334" y="4858"/>
                    </a:lnTo>
                    <a:lnTo>
                      <a:pt x="4144" y="4215"/>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09" name="Google Shape;109;p15"/>
              <p:cNvSpPr/>
              <p:nvPr/>
            </p:nvSpPr>
            <p:spPr>
              <a:xfrm>
                <a:off x="4691106" y="3443098"/>
                <a:ext cx="115899" cy="136540"/>
              </a:xfrm>
              <a:custGeom>
                <a:avLst/>
                <a:gdLst/>
                <a:ahLst/>
                <a:cxnLst/>
                <a:rect l="l" t="t" r="r" b="b"/>
                <a:pathLst>
                  <a:path w="4156" h="4859" extrusionOk="0">
                    <a:moveTo>
                      <a:pt x="822" y="1"/>
                    </a:moveTo>
                    <a:lnTo>
                      <a:pt x="0" y="644"/>
                    </a:lnTo>
                    <a:lnTo>
                      <a:pt x="1667" y="2751"/>
                    </a:lnTo>
                    <a:lnTo>
                      <a:pt x="3346" y="4858"/>
                    </a:lnTo>
                    <a:lnTo>
                      <a:pt x="4156" y="4215"/>
                    </a:lnTo>
                    <a:lnTo>
                      <a:pt x="2489" y="2108"/>
                    </a:lnTo>
                    <a:lnTo>
                      <a:pt x="822"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0" name="Google Shape;110;p15"/>
              <p:cNvSpPr/>
              <p:nvPr/>
            </p:nvSpPr>
            <p:spPr>
              <a:xfrm>
                <a:off x="4524401" y="3235113"/>
                <a:ext cx="115900" cy="134952"/>
              </a:xfrm>
              <a:custGeom>
                <a:avLst/>
                <a:gdLst/>
                <a:ahLst/>
                <a:cxnLst/>
                <a:rect l="l" t="t" r="r" b="b"/>
                <a:pathLst>
                  <a:path w="4156" h="4847" extrusionOk="0">
                    <a:moveTo>
                      <a:pt x="822" y="1"/>
                    </a:moveTo>
                    <a:lnTo>
                      <a:pt x="0" y="644"/>
                    </a:lnTo>
                    <a:lnTo>
                      <a:pt x="3346" y="4847"/>
                    </a:lnTo>
                    <a:lnTo>
                      <a:pt x="4156" y="4204"/>
                    </a:lnTo>
                    <a:lnTo>
                      <a:pt x="822"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1" name="Google Shape;111;p15"/>
              <p:cNvSpPr/>
              <p:nvPr/>
            </p:nvSpPr>
            <p:spPr>
              <a:xfrm>
                <a:off x="4359283" y="3023951"/>
                <a:ext cx="115900" cy="136540"/>
              </a:xfrm>
              <a:custGeom>
                <a:avLst/>
                <a:gdLst/>
                <a:ahLst/>
                <a:cxnLst/>
                <a:rect l="l" t="t" r="r" b="b"/>
                <a:pathLst>
                  <a:path w="4156" h="4858" extrusionOk="0">
                    <a:moveTo>
                      <a:pt x="810" y="0"/>
                    </a:moveTo>
                    <a:lnTo>
                      <a:pt x="0" y="655"/>
                    </a:lnTo>
                    <a:lnTo>
                      <a:pt x="1667" y="2750"/>
                    </a:lnTo>
                    <a:lnTo>
                      <a:pt x="3334" y="4858"/>
                    </a:lnTo>
                    <a:lnTo>
                      <a:pt x="4155" y="4215"/>
                    </a:lnTo>
                    <a:lnTo>
                      <a:pt x="2489" y="2107"/>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2" name="Google Shape;112;p15"/>
              <p:cNvSpPr/>
              <p:nvPr/>
            </p:nvSpPr>
            <p:spPr>
              <a:xfrm>
                <a:off x="4192579" y="2815966"/>
                <a:ext cx="115899" cy="134952"/>
              </a:xfrm>
              <a:custGeom>
                <a:avLst/>
                <a:gdLst/>
                <a:ahLst/>
                <a:cxnLst/>
                <a:rect l="l" t="t" r="r" b="b"/>
                <a:pathLst>
                  <a:path w="4133" h="4858" extrusionOk="0">
                    <a:moveTo>
                      <a:pt x="858" y="0"/>
                    </a:moveTo>
                    <a:lnTo>
                      <a:pt x="1" y="584"/>
                    </a:lnTo>
                    <a:lnTo>
                      <a:pt x="406" y="1143"/>
                    </a:lnTo>
                    <a:cubicBezTo>
                      <a:pt x="537" y="1346"/>
                      <a:pt x="680" y="1524"/>
                      <a:pt x="822" y="1703"/>
                    </a:cubicBezTo>
                    <a:lnTo>
                      <a:pt x="1656" y="2751"/>
                    </a:lnTo>
                    <a:lnTo>
                      <a:pt x="3323" y="4858"/>
                    </a:lnTo>
                    <a:lnTo>
                      <a:pt x="4132" y="4215"/>
                    </a:lnTo>
                    <a:lnTo>
                      <a:pt x="2466" y="2108"/>
                    </a:lnTo>
                    <a:lnTo>
                      <a:pt x="1632" y="1060"/>
                    </a:lnTo>
                    <a:cubicBezTo>
                      <a:pt x="1489" y="881"/>
                      <a:pt x="1358" y="703"/>
                      <a:pt x="1239" y="524"/>
                    </a:cubicBezTo>
                    <a:lnTo>
                      <a:pt x="858"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3" name="Google Shape;113;p15"/>
              <p:cNvSpPr/>
              <p:nvPr/>
            </p:nvSpPr>
            <p:spPr>
              <a:xfrm>
                <a:off x="4179878" y="2336487"/>
                <a:ext cx="119075" cy="128601"/>
              </a:xfrm>
              <a:custGeom>
                <a:avLst/>
                <a:gdLst/>
                <a:ahLst/>
                <a:cxnLst/>
                <a:rect l="l" t="t" r="r" b="b"/>
                <a:pathLst>
                  <a:path w="4323" h="4645" extrusionOk="0">
                    <a:moveTo>
                      <a:pt x="3716" y="1"/>
                    </a:moveTo>
                    <a:cubicBezTo>
                      <a:pt x="2204" y="1096"/>
                      <a:pt x="930" y="2513"/>
                      <a:pt x="1" y="4132"/>
                    </a:cubicBezTo>
                    <a:lnTo>
                      <a:pt x="906" y="4644"/>
                    </a:lnTo>
                    <a:cubicBezTo>
                      <a:pt x="1751" y="3144"/>
                      <a:pt x="2930" y="1846"/>
                      <a:pt x="4323" y="834"/>
                    </a:cubicBezTo>
                    <a:lnTo>
                      <a:pt x="3716"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4" name="Google Shape;114;p15"/>
              <p:cNvSpPr/>
              <p:nvPr/>
            </p:nvSpPr>
            <p:spPr>
              <a:xfrm>
                <a:off x="4391037" y="2266629"/>
                <a:ext cx="155591" cy="42867"/>
              </a:xfrm>
              <a:custGeom>
                <a:avLst/>
                <a:gdLst/>
                <a:ahLst/>
                <a:cxnLst/>
                <a:rect l="l" t="t" r="r" b="b"/>
                <a:pathLst>
                  <a:path w="5538" h="1540" extrusionOk="0">
                    <a:moveTo>
                      <a:pt x="3945" y="1"/>
                    </a:moveTo>
                    <a:cubicBezTo>
                      <a:pt x="3547" y="1"/>
                      <a:pt x="3149" y="27"/>
                      <a:pt x="2751" y="27"/>
                    </a:cubicBezTo>
                    <a:cubicBezTo>
                      <a:pt x="2287" y="87"/>
                      <a:pt x="1823" y="134"/>
                      <a:pt x="1358" y="218"/>
                    </a:cubicBezTo>
                    <a:lnTo>
                      <a:pt x="680" y="372"/>
                    </a:lnTo>
                    <a:cubicBezTo>
                      <a:pt x="453" y="420"/>
                      <a:pt x="227" y="468"/>
                      <a:pt x="1" y="551"/>
                    </a:cubicBezTo>
                    <a:lnTo>
                      <a:pt x="299" y="1539"/>
                    </a:lnTo>
                    <a:cubicBezTo>
                      <a:pt x="501" y="1468"/>
                      <a:pt x="715" y="1432"/>
                      <a:pt x="930" y="1373"/>
                    </a:cubicBezTo>
                    <a:lnTo>
                      <a:pt x="1549" y="1230"/>
                    </a:lnTo>
                    <a:cubicBezTo>
                      <a:pt x="1977" y="1158"/>
                      <a:pt x="2406" y="1123"/>
                      <a:pt x="2823" y="1063"/>
                    </a:cubicBezTo>
                    <a:cubicBezTo>
                      <a:pt x="3190" y="1063"/>
                      <a:pt x="3566" y="1037"/>
                      <a:pt x="3929" y="1037"/>
                    </a:cubicBezTo>
                    <a:cubicBezTo>
                      <a:pt x="3989" y="1037"/>
                      <a:pt x="4049" y="1037"/>
                      <a:pt x="4109" y="1039"/>
                    </a:cubicBezTo>
                    <a:lnTo>
                      <a:pt x="4751" y="1087"/>
                    </a:lnTo>
                    <a:lnTo>
                      <a:pt x="5073" y="1111"/>
                    </a:lnTo>
                    <a:cubicBezTo>
                      <a:pt x="5180" y="1123"/>
                      <a:pt x="5287" y="1134"/>
                      <a:pt x="5394" y="1158"/>
                    </a:cubicBezTo>
                    <a:lnTo>
                      <a:pt x="5537" y="134"/>
                    </a:lnTo>
                    <a:cubicBezTo>
                      <a:pt x="5418" y="111"/>
                      <a:pt x="5311" y="87"/>
                      <a:pt x="5192" y="75"/>
                    </a:cubicBezTo>
                    <a:lnTo>
                      <a:pt x="4847" y="51"/>
                    </a:lnTo>
                    <a:lnTo>
                      <a:pt x="4144" y="3"/>
                    </a:lnTo>
                    <a:cubicBezTo>
                      <a:pt x="4078" y="2"/>
                      <a:pt x="4012" y="1"/>
                      <a:pt x="3945" y="1"/>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5" name="Google Shape;115;p15"/>
              <p:cNvSpPr/>
              <p:nvPr/>
            </p:nvSpPr>
            <p:spPr>
              <a:xfrm>
                <a:off x="4132248" y="2565113"/>
                <a:ext cx="39691" cy="155592"/>
              </a:xfrm>
              <a:custGeom>
                <a:avLst/>
                <a:gdLst/>
                <a:ahLst/>
                <a:cxnLst/>
                <a:rect l="l" t="t" r="r" b="b"/>
                <a:pathLst>
                  <a:path w="1418" h="5550" extrusionOk="0">
                    <a:moveTo>
                      <a:pt x="215" y="1"/>
                    </a:moveTo>
                    <a:lnTo>
                      <a:pt x="107" y="691"/>
                    </a:lnTo>
                    <a:cubicBezTo>
                      <a:pt x="60" y="930"/>
                      <a:pt x="60" y="1156"/>
                      <a:pt x="48" y="1394"/>
                    </a:cubicBezTo>
                    <a:lnTo>
                      <a:pt x="0" y="2084"/>
                    </a:lnTo>
                    <a:lnTo>
                      <a:pt x="24" y="2787"/>
                    </a:lnTo>
                    <a:cubicBezTo>
                      <a:pt x="36" y="3025"/>
                      <a:pt x="24" y="3251"/>
                      <a:pt x="60" y="3489"/>
                    </a:cubicBezTo>
                    <a:lnTo>
                      <a:pt x="143" y="4180"/>
                    </a:lnTo>
                    <a:cubicBezTo>
                      <a:pt x="179" y="4644"/>
                      <a:pt x="322" y="5097"/>
                      <a:pt x="405" y="5549"/>
                    </a:cubicBezTo>
                    <a:lnTo>
                      <a:pt x="1417" y="5299"/>
                    </a:lnTo>
                    <a:cubicBezTo>
                      <a:pt x="1334" y="4871"/>
                      <a:pt x="1203" y="4466"/>
                      <a:pt x="1167" y="4037"/>
                    </a:cubicBezTo>
                    <a:lnTo>
                      <a:pt x="1084" y="3394"/>
                    </a:lnTo>
                    <a:cubicBezTo>
                      <a:pt x="1048" y="3180"/>
                      <a:pt x="1072" y="2966"/>
                      <a:pt x="1060" y="2751"/>
                    </a:cubicBezTo>
                    <a:lnTo>
                      <a:pt x="1036" y="2108"/>
                    </a:lnTo>
                    <a:lnTo>
                      <a:pt x="1072" y="1465"/>
                    </a:lnTo>
                    <a:cubicBezTo>
                      <a:pt x="1096" y="1251"/>
                      <a:pt x="1096" y="1037"/>
                      <a:pt x="1131" y="822"/>
                    </a:cubicBezTo>
                    <a:lnTo>
                      <a:pt x="1238" y="191"/>
                    </a:lnTo>
                    <a:lnTo>
                      <a:pt x="215"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6" name="Google Shape;116;p15"/>
              <p:cNvSpPr/>
              <p:nvPr/>
            </p:nvSpPr>
            <p:spPr>
              <a:xfrm>
                <a:off x="4648239" y="2306321"/>
                <a:ext cx="133364" cy="115901"/>
              </a:xfrm>
              <a:custGeom>
                <a:avLst/>
                <a:gdLst/>
                <a:ahLst/>
                <a:cxnLst/>
                <a:rect l="l" t="t" r="r" b="b"/>
                <a:pathLst>
                  <a:path w="4751" h="4168" extrusionOk="0">
                    <a:moveTo>
                      <a:pt x="464" y="0"/>
                    </a:moveTo>
                    <a:lnTo>
                      <a:pt x="0" y="929"/>
                    </a:lnTo>
                    <a:cubicBezTo>
                      <a:pt x="1524" y="1703"/>
                      <a:pt x="2881" y="2810"/>
                      <a:pt x="3941" y="4167"/>
                    </a:cubicBezTo>
                    <a:lnTo>
                      <a:pt x="4751" y="3524"/>
                    </a:lnTo>
                    <a:cubicBezTo>
                      <a:pt x="3608" y="2060"/>
                      <a:pt x="2131" y="845"/>
                      <a:pt x="464"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7" name="Google Shape;117;p15"/>
              <p:cNvSpPr/>
              <p:nvPr/>
            </p:nvSpPr>
            <p:spPr>
              <a:xfrm>
                <a:off x="4832408" y="2496842"/>
                <a:ext cx="115900" cy="134953"/>
              </a:xfrm>
              <a:custGeom>
                <a:avLst/>
                <a:gdLst/>
                <a:ahLst/>
                <a:cxnLst/>
                <a:rect l="l" t="t" r="r" b="b"/>
                <a:pathLst>
                  <a:path w="4156" h="4847" extrusionOk="0">
                    <a:moveTo>
                      <a:pt x="810" y="0"/>
                    </a:moveTo>
                    <a:lnTo>
                      <a:pt x="0" y="643"/>
                    </a:lnTo>
                    <a:lnTo>
                      <a:pt x="1643" y="2703"/>
                    </a:lnTo>
                    <a:cubicBezTo>
                      <a:pt x="1643" y="2727"/>
                      <a:pt x="1655" y="2739"/>
                      <a:pt x="1667" y="2751"/>
                    </a:cubicBezTo>
                    <a:cubicBezTo>
                      <a:pt x="1679" y="2762"/>
                      <a:pt x="1691" y="2774"/>
                      <a:pt x="1703" y="2774"/>
                    </a:cubicBezTo>
                    <a:lnTo>
                      <a:pt x="3346" y="4846"/>
                    </a:lnTo>
                    <a:lnTo>
                      <a:pt x="4156" y="4203"/>
                    </a:lnTo>
                    <a:lnTo>
                      <a:pt x="2489" y="2096"/>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8" name="Google Shape;118;p15"/>
              <p:cNvSpPr/>
              <p:nvPr/>
            </p:nvSpPr>
            <p:spPr>
              <a:xfrm>
                <a:off x="4999114" y="2706416"/>
                <a:ext cx="114312" cy="134953"/>
              </a:xfrm>
              <a:custGeom>
                <a:avLst/>
                <a:gdLst/>
                <a:ahLst/>
                <a:cxnLst/>
                <a:rect l="l" t="t" r="r" b="b"/>
                <a:pathLst>
                  <a:path w="4156" h="4846" extrusionOk="0">
                    <a:moveTo>
                      <a:pt x="810" y="0"/>
                    </a:moveTo>
                    <a:lnTo>
                      <a:pt x="0" y="643"/>
                    </a:lnTo>
                    <a:lnTo>
                      <a:pt x="3346" y="4846"/>
                    </a:lnTo>
                    <a:lnTo>
                      <a:pt x="4156" y="4203"/>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19" name="Google Shape;119;p15"/>
              <p:cNvSpPr/>
              <p:nvPr/>
            </p:nvSpPr>
            <p:spPr>
              <a:xfrm>
                <a:off x="5164231" y="2914402"/>
                <a:ext cx="115899" cy="136540"/>
              </a:xfrm>
              <a:custGeom>
                <a:avLst/>
                <a:gdLst/>
                <a:ahLst/>
                <a:cxnLst/>
                <a:rect l="l" t="t" r="r" b="b"/>
                <a:pathLst>
                  <a:path w="4156" h="4858" extrusionOk="0">
                    <a:moveTo>
                      <a:pt x="810" y="0"/>
                    </a:moveTo>
                    <a:lnTo>
                      <a:pt x="0" y="655"/>
                    </a:lnTo>
                    <a:lnTo>
                      <a:pt x="1679" y="2750"/>
                    </a:lnTo>
                    <a:lnTo>
                      <a:pt x="3346" y="4858"/>
                    </a:lnTo>
                    <a:lnTo>
                      <a:pt x="4156" y="4215"/>
                    </a:lnTo>
                    <a:lnTo>
                      <a:pt x="2489" y="2107"/>
                    </a:lnTo>
                    <a:cubicBezTo>
                      <a:pt x="2489" y="2107"/>
                      <a:pt x="2489" y="2107"/>
                      <a:pt x="2477" y="2096"/>
                    </a:cubicBez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0" name="Google Shape;120;p15"/>
              <p:cNvSpPr/>
              <p:nvPr/>
            </p:nvSpPr>
            <p:spPr>
              <a:xfrm>
                <a:off x="4470420" y="2295208"/>
                <a:ext cx="0" cy="0"/>
              </a:xfrm>
              <a:custGeom>
                <a:avLst/>
                <a:gdLst/>
                <a:ahLst/>
                <a:cxnLst/>
                <a:rect l="l" t="t" r="r" b="b"/>
                <a:pathLst>
                  <a:path w="1" extrusionOk="0">
                    <a:moveTo>
                      <a:pt x="1" y="0"/>
                    </a:moveTo>
                    <a:lnTo>
                      <a:pt x="1"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1" name="Google Shape;121;p15"/>
              <p:cNvSpPr/>
              <p:nvPr/>
            </p:nvSpPr>
            <p:spPr>
              <a:xfrm>
                <a:off x="4470420" y="2295208"/>
                <a:ext cx="0" cy="0"/>
              </a:xfrm>
              <a:custGeom>
                <a:avLst/>
                <a:gdLst/>
                <a:ahLst/>
                <a:cxnLst/>
                <a:rect l="l" t="t" r="r" b="b"/>
                <a:pathLst>
                  <a:path w="1" fill="none" extrusionOk="0">
                    <a:moveTo>
                      <a:pt x="1" y="0"/>
                    </a:moveTo>
                    <a:lnTo>
                      <a:pt x="1"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2" name="Google Shape;122;p15"/>
              <p:cNvSpPr/>
              <p:nvPr/>
            </p:nvSpPr>
            <p:spPr>
              <a:xfrm>
                <a:off x="5330936" y="3123976"/>
                <a:ext cx="115900" cy="136540"/>
              </a:xfrm>
              <a:custGeom>
                <a:avLst/>
                <a:gdLst/>
                <a:ahLst/>
                <a:cxnLst/>
                <a:rect l="l" t="t" r="r" b="b"/>
                <a:pathLst>
                  <a:path w="4156" h="4859" extrusionOk="0">
                    <a:moveTo>
                      <a:pt x="810" y="1"/>
                    </a:moveTo>
                    <a:lnTo>
                      <a:pt x="0" y="656"/>
                    </a:lnTo>
                    <a:lnTo>
                      <a:pt x="3346" y="4859"/>
                    </a:lnTo>
                    <a:lnTo>
                      <a:pt x="4156" y="4204"/>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3" name="Google Shape;123;p15"/>
              <p:cNvSpPr/>
              <p:nvPr/>
            </p:nvSpPr>
            <p:spPr>
              <a:xfrm>
                <a:off x="5683398" y="3524071"/>
                <a:ext cx="150829" cy="74620"/>
              </a:xfrm>
              <a:custGeom>
                <a:avLst/>
                <a:gdLst/>
                <a:ahLst/>
                <a:cxnLst/>
                <a:rect l="l" t="t" r="r" b="b"/>
                <a:pathLst>
                  <a:path w="5371" h="2680" extrusionOk="0">
                    <a:moveTo>
                      <a:pt x="536" y="0"/>
                    </a:moveTo>
                    <a:lnTo>
                      <a:pt x="1" y="893"/>
                    </a:lnTo>
                    <a:cubicBezTo>
                      <a:pt x="1596" y="1846"/>
                      <a:pt x="3394" y="2465"/>
                      <a:pt x="5251" y="2679"/>
                    </a:cubicBezTo>
                    <a:lnTo>
                      <a:pt x="5370" y="1655"/>
                    </a:lnTo>
                    <a:cubicBezTo>
                      <a:pt x="3656" y="1453"/>
                      <a:pt x="2001" y="881"/>
                      <a:pt x="536"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4" name="Google Shape;124;p15"/>
              <p:cNvSpPr/>
              <p:nvPr/>
            </p:nvSpPr>
            <p:spPr>
              <a:xfrm>
                <a:off x="6156522" y="3295445"/>
                <a:ext cx="88909" cy="146066"/>
              </a:xfrm>
              <a:custGeom>
                <a:avLst/>
                <a:gdLst/>
                <a:ahLst/>
                <a:cxnLst/>
                <a:rect l="l" t="t" r="r" b="b"/>
                <a:pathLst>
                  <a:path w="3203" h="5252" extrusionOk="0">
                    <a:moveTo>
                      <a:pt x="2203" y="0"/>
                    </a:moveTo>
                    <a:cubicBezTo>
                      <a:pt x="1810" y="1679"/>
                      <a:pt x="1060" y="3263"/>
                      <a:pt x="0" y="4620"/>
                    </a:cubicBezTo>
                    <a:lnTo>
                      <a:pt x="822" y="5251"/>
                    </a:lnTo>
                    <a:cubicBezTo>
                      <a:pt x="1965" y="3775"/>
                      <a:pt x="2786" y="2048"/>
                      <a:pt x="3203" y="239"/>
                    </a:cubicBezTo>
                    <a:lnTo>
                      <a:pt x="2203"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5" name="Google Shape;125;p15"/>
              <p:cNvSpPr/>
              <p:nvPr/>
            </p:nvSpPr>
            <p:spPr>
              <a:xfrm>
                <a:off x="6180338" y="3033477"/>
                <a:ext cx="73033" cy="150830"/>
              </a:xfrm>
              <a:custGeom>
                <a:avLst/>
                <a:gdLst/>
                <a:ahLst/>
                <a:cxnLst/>
                <a:rect l="l" t="t" r="r" b="b"/>
                <a:pathLst>
                  <a:path w="2644" h="5383" extrusionOk="0">
                    <a:moveTo>
                      <a:pt x="882" y="0"/>
                    </a:moveTo>
                    <a:lnTo>
                      <a:pt x="0" y="536"/>
                    </a:lnTo>
                    <a:lnTo>
                      <a:pt x="322" y="1096"/>
                    </a:lnTo>
                    <a:cubicBezTo>
                      <a:pt x="429" y="1274"/>
                      <a:pt x="501" y="1489"/>
                      <a:pt x="596" y="1679"/>
                    </a:cubicBezTo>
                    <a:lnTo>
                      <a:pt x="858" y="2263"/>
                    </a:lnTo>
                    <a:cubicBezTo>
                      <a:pt x="929" y="2465"/>
                      <a:pt x="989" y="2667"/>
                      <a:pt x="1060" y="2870"/>
                    </a:cubicBezTo>
                    <a:cubicBezTo>
                      <a:pt x="1132" y="3072"/>
                      <a:pt x="1203" y="3275"/>
                      <a:pt x="1263" y="3489"/>
                    </a:cubicBezTo>
                    <a:lnTo>
                      <a:pt x="1405" y="4108"/>
                    </a:lnTo>
                    <a:cubicBezTo>
                      <a:pt x="1513" y="4525"/>
                      <a:pt x="1560" y="4953"/>
                      <a:pt x="1608" y="5382"/>
                    </a:cubicBezTo>
                    <a:lnTo>
                      <a:pt x="2644" y="5275"/>
                    </a:lnTo>
                    <a:cubicBezTo>
                      <a:pt x="2584" y="4811"/>
                      <a:pt x="2537" y="4346"/>
                      <a:pt x="2417" y="3894"/>
                    </a:cubicBezTo>
                    <a:lnTo>
                      <a:pt x="2263" y="3215"/>
                    </a:lnTo>
                    <a:cubicBezTo>
                      <a:pt x="2203" y="2989"/>
                      <a:pt x="2120" y="2763"/>
                      <a:pt x="2048" y="2548"/>
                    </a:cubicBezTo>
                    <a:cubicBezTo>
                      <a:pt x="1977" y="2322"/>
                      <a:pt x="1905" y="2096"/>
                      <a:pt x="1822" y="1882"/>
                    </a:cubicBezTo>
                    <a:lnTo>
                      <a:pt x="1536" y="1239"/>
                    </a:lnTo>
                    <a:cubicBezTo>
                      <a:pt x="1429" y="1036"/>
                      <a:pt x="1358" y="810"/>
                      <a:pt x="1239" y="608"/>
                    </a:cubicBezTo>
                    <a:lnTo>
                      <a:pt x="882"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6" name="Google Shape;126;p15"/>
              <p:cNvSpPr/>
              <p:nvPr/>
            </p:nvSpPr>
            <p:spPr>
              <a:xfrm>
                <a:off x="6018396" y="2820729"/>
                <a:ext cx="114312" cy="134953"/>
              </a:xfrm>
              <a:custGeom>
                <a:avLst/>
                <a:gdLst/>
                <a:ahLst/>
                <a:cxnLst/>
                <a:rect l="l" t="t" r="r" b="b"/>
                <a:pathLst>
                  <a:path w="4156" h="4847" extrusionOk="0">
                    <a:moveTo>
                      <a:pt x="810" y="1"/>
                    </a:moveTo>
                    <a:lnTo>
                      <a:pt x="0" y="644"/>
                    </a:lnTo>
                    <a:lnTo>
                      <a:pt x="3346" y="4846"/>
                    </a:lnTo>
                    <a:lnTo>
                      <a:pt x="4156" y="4204"/>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7" name="Google Shape;127;p15"/>
              <p:cNvSpPr/>
              <p:nvPr/>
            </p:nvSpPr>
            <p:spPr>
              <a:xfrm>
                <a:off x="5684986" y="2403170"/>
                <a:ext cx="115899" cy="134952"/>
              </a:xfrm>
              <a:custGeom>
                <a:avLst/>
                <a:gdLst/>
                <a:ahLst/>
                <a:cxnLst/>
                <a:rect l="l" t="t" r="r" b="b"/>
                <a:pathLst>
                  <a:path w="4156" h="4847" extrusionOk="0">
                    <a:moveTo>
                      <a:pt x="810" y="1"/>
                    </a:moveTo>
                    <a:lnTo>
                      <a:pt x="0" y="644"/>
                    </a:lnTo>
                    <a:lnTo>
                      <a:pt x="3334" y="4847"/>
                    </a:lnTo>
                    <a:lnTo>
                      <a:pt x="4156" y="4204"/>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8" name="Google Shape;128;p15"/>
              <p:cNvSpPr/>
              <p:nvPr/>
            </p:nvSpPr>
            <p:spPr>
              <a:xfrm>
                <a:off x="5351576" y="1984023"/>
                <a:ext cx="115899" cy="134952"/>
              </a:xfrm>
              <a:custGeom>
                <a:avLst/>
                <a:gdLst/>
                <a:ahLst/>
                <a:cxnLst/>
                <a:rect l="l" t="t" r="r" b="b"/>
                <a:pathLst>
                  <a:path w="4156" h="4858" extrusionOk="0">
                    <a:moveTo>
                      <a:pt x="810" y="0"/>
                    </a:moveTo>
                    <a:lnTo>
                      <a:pt x="0" y="655"/>
                    </a:lnTo>
                    <a:lnTo>
                      <a:pt x="3346" y="4858"/>
                    </a:lnTo>
                    <a:lnTo>
                      <a:pt x="4156" y="4203"/>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29" name="Google Shape;129;p15"/>
              <p:cNvSpPr/>
              <p:nvPr/>
            </p:nvSpPr>
            <p:spPr>
              <a:xfrm>
                <a:off x="6013632" y="3538359"/>
                <a:ext cx="0" cy="1588"/>
              </a:xfrm>
              <a:custGeom>
                <a:avLst/>
                <a:gdLst/>
                <a:ahLst/>
                <a:cxnLst/>
                <a:rect l="l" t="t" r="r" b="b"/>
                <a:pathLst>
                  <a:path w="1" h="13" extrusionOk="0">
                    <a:moveTo>
                      <a:pt x="1" y="1"/>
                    </a:moveTo>
                    <a:lnTo>
                      <a:pt x="1" y="13"/>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0" name="Google Shape;130;p15"/>
              <p:cNvSpPr/>
              <p:nvPr/>
            </p:nvSpPr>
            <p:spPr>
              <a:xfrm>
                <a:off x="5211861" y="2992198"/>
                <a:ext cx="0" cy="0"/>
              </a:xfrm>
              <a:custGeom>
                <a:avLst/>
                <a:gdLst/>
                <a:ahLst/>
                <a:cxnLst/>
                <a:rect l="l" t="t" r="r" b="b"/>
                <a:pathLst>
                  <a:path w="1" h="1" extrusionOk="0">
                    <a:moveTo>
                      <a:pt x="0" y="0"/>
                    </a:moveTo>
                    <a:lnTo>
                      <a:pt x="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1" name="Google Shape;131;p15"/>
              <p:cNvSpPr/>
              <p:nvPr/>
            </p:nvSpPr>
            <p:spPr>
              <a:xfrm>
                <a:off x="6026334" y="3565350"/>
                <a:ext cx="0" cy="1587"/>
              </a:xfrm>
              <a:custGeom>
                <a:avLst/>
                <a:gdLst/>
                <a:ahLst/>
                <a:cxnLst/>
                <a:rect l="l" t="t" r="r" b="b"/>
                <a:pathLst>
                  <a:path w="36" h="60" extrusionOk="0">
                    <a:moveTo>
                      <a:pt x="36" y="60"/>
                    </a:moveTo>
                    <a:lnTo>
                      <a:pt x="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2" name="Google Shape;132;p15"/>
              <p:cNvSpPr/>
              <p:nvPr/>
            </p:nvSpPr>
            <p:spPr>
              <a:xfrm>
                <a:off x="5945363" y="3501843"/>
                <a:ext cx="147653" cy="88910"/>
              </a:xfrm>
              <a:custGeom>
                <a:avLst/>
                <a:gdLst/>
                <a:ahLst/>
                <a:cxnLst/>
                <a:rect l="l" t="t" r="r" b="b"/>
                <a:pathLst>
                  <a:path w="5264" h="3180" extrusionOk="0">
                    <a:moveTo>
                      <a:pt x="4632" y="0"/>
                    </a:moveTo>
                    <a:cubicBezTo>
                      <a:pt x="3942" y="524"/>
                      <a:pt x="3215" y="976"/>
                      <a:pt x="2430" y="1334"/>
                    </a:cubicBezTo>
                    <a:cubicBezTo>
                      <a:pt x="2037" y="1512"/>
                      <a:pt x="1656" y="1703"/>
                      <a:pt x="1239" y="1822"/>
                    </a:cubicBezTo>
                    <a:lnTo>
                      <a:pt x="632" y="2024"/>
                    </a:lnTo>
                    <a:cubicBezTo>
                      <a:pt x="429" y="2084"/>
                      <a:pt x="215" y="2119"/>
                      <a:pt x="1" y="2179"/>
                    </a:cubicBezTo>
                    <a:lnTo>
                      <a:pt x="239" y="3179"/>
                    </a:lnTo>
                    <a:cubicBezTo>
                      <a:pt x="465" y="3131"/>
                      <a:pt x="691" y="3084"/>
                      <a:pt x="918" y="3024"/>
                    </a:cubicBezTo>
                    <a:lnTo>
                      <a:pt x="1584" y="2798"/>
                    </a:lnTo>
                    <a:cubicBezTo>
                      <a:pt x="2025" y="2667"/>
                      <a:pt x="2453" y="2465"/>
                      <a:pt x="2870" y="2274"/>
                    </a:cubicBezTo>
                    <a:cubicBezTo>
                      <a:pt x="3716" y="1881"/>
                      <a:pt x="4513" y="1393"/>
                      <a:pt x="5263" y="834"/>
                    </a:cubicBezTo>
                    <a:lnTo>
                      <a:pt x="4632"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3" name="Google Shape;133;p15"/>
              <p:cNvSpPr/>
              <p:nvPr/>
            </p:nvSpPr>
            <p:spPr>
              <a:xfrm>
                <a:off x="5851690" y="2611155"/>
                <a:ext cx="115900" cy="136540"/>
              </a:xfrm>
              <a:custGeom>
                <a:avLst/>
                <a:gdLst/>
                <a:ahLst/>
                <a:cxnLst/>
                <a:rect l="l" t="t" r="r" b="b"/>
                <a:pathLst>
                  <a:path w="4168" h="4859" extrusionOk="0">
                    <a:moveTo>
                      <a:pt x="822" y="1"/>
                    </a:moveTo>
                    <a:lnTo>
                      <a:pt x="0" y="656"/>
                    </a:lnTo>
                    <a:lnTo>
                      <a:pt x="1679" y="2751"/>
                    </a:lnTo>
                    <a:lnTo>
                      <a:pt x="3346" y="4858"/>
                    </a:lnTo>
                    <a:lnTo>
                      <a:pt x="4168" y="4204"/>
                    </a:lnTo>
                    <a:lnTo>
                      <a:pt x="2489" y="2108"/>
                    </a:lnTo>
                    <a:lnTo>
                      <a:pt x="822"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4" name="Google Shape;134;p15"/>
              <p:cNvSpPr/>
              <p:nvPr/>
            </p:nvSpPr>
            <p:spPr>
              <a:xfrm>
                <a:off x="5518280" y="2193596"/>
                <a:ext cx="115900" cy="134952"/>
              </a:xfrm>
              <a:custGeom>
                <a:avLst/>
                <a:gdLst/>
                <a:ahLst/>
                <a:cxnLst/>
                <a:rect l="l" t="t" r="r" b="b"/>
                <a:pathLst>
                  <a:path w="4156" h="4859" extrusionOk="0">
                    <a:moveTo>
                      <a:pt x="810" y="1"/>
                    </a:moveTo>
                    <a:lnTo>
                      <a:pt x="1" y="656"/>
                    </a:lnTo>
                    <a:lnTo>
                      <a:pt x="1667" y="2739"/>
                    </a:lnTo>
                    <a:cubicBezTo>
                      <a:pt x="1667" y="2751"/>
                      <a:pt x="1667" y="2751"/>
                      <a:pt x="1667" y="2751"/>
                    </a:cubicBezTo>
                    <a:cubicBezTo>
                      <a:pt x="1679" y="2763"/>
                      <a:pt x="1679" y="2763"/>
                      <a:pt x="1691" y="2775"/>
                    </a:cubicBezTo>
                    <a:lnTo>
                      <a:pt x="3346" y="4859"/>
                    </a:lnTo>
                    <a:lnTo>
                      <a:pt x="4156" y="4216"/>
                    </a:lnTo>
                    <a:lnTo>
                      <a:pt x="2489" y="2108"/>
                    </a:ln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5" name="Google Shape;135;p15"/>
              <p:cNvSpPr/>
              <p:nvPr/>
            </p:nvSpPr>
            <p:spPr>
              <a:xfrm>
                <a:off x="5497641" y="3333549"/>
                <a:ext cx="115899" cy="134952"/>
              </a:xfrm>
              <a:custGeom>
                <a:avLst/>
                <a:gdLst/>
                <a:ahLst/>
                <a:cxnLst/>
                <a:rect l="l" t="t" r="r" b="b"/>
                <a:pathLst>
                  <a:path w="4156" h="4859" extrusionOk="0">
                    <a:moveTo>
                      <a:pt x="810" y="1"/>
                    </a:moveTo>
                    <a:lnTo>
                      <a:pt x="0" y="656"/>
                    </a:lnTo>
                    <a:lnTo>
                      <a:pt x="1667" y="2751"/>
                    </a:lnTo>
                    <a:cubicBezTo>
                      <a:pt x="2239" y="3454"/>
                      <a:pt x="2762" y="4156"/>
                      <a:pt x="3358" y="4859"/>
                    </a:cubicBezTo>
                    <a:lnTo>
                      <a:pt x="4156" y="4192"/>
                    </a:lnTo>
                    <a:cubicBezTo>
                      <a:pt x="3596" y="3525"/>
                      <a:pt x="3036" y="2799"/>
                      <a:pt x="2477" y="2108"/>
                    </a:cubicBezTo>
                    <a:lnTo>
                      <a:pt x="810"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6" name="Google Shape;136;p15"/>
              <p:cNvSpPr/>
              <p:nvPr/>
            </p:nvSpPr>
            <p:spPr>
              <a:xfrm>
                <a:off x="5567498" y="3390706"/>
                <a:ext cx="1587" cy="1587"/>
              </a:xfrm>
              <a:custGeom>
                <a:avLst/>
                <a:gdLst/>
                <a:ahLst/>
                <a:cxnLst/>
                <a:rect l="l" t="t" r="r" b="b"/>
                <a:pathLst>
                  <a:path w="61" h="49" extrusionOk="0">
                    <a:moveTo>
                      <a:pt x="60" y="1"/>
                    </a:moveTo>
                    <a:lnTo>
                      <a:pt x="1" y="48"/>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7" name="Google Shape;137;p15"/>
              <p:cNvSpPr/>
              <p:nvPr/>
            </p:nvSpPr>
            <p:spPr>
              <a:xfrm>
                <a:off x="6713794" y="1783975"/>
                <a:ext cx="134951" cy="115900"/>
              </a:xfrm>
              <a:custGeom>
                <a:avLst/>
                <a:gdLst/>
                <a:ahLst/>
                <a:cxnLst/>
                <a:rect l="l" t="t" r="r" b="b"/>
                <a:pathLst>
                  <a:path w="4859" h="4156" extrusionOk="0">
                    <a:moveTo>
                      <a:pt x="4204" y="1"/>
                    </a:moveTo>
                    <a:lnTo>
                      <a:pt x="2108" y="1667"/>
                    </a:lnTo>
                    <a:lnTo>
                      <a:pt x="1" y="3346"/>
                    </a:lnTo>
                    <a:lnTo>
                      <a:pt x="644" y="4156"/>
                    </a:lnTo>
                    <a:lnTo>
                      <a:pt x="2751" y="2477"/>
                    </a:lnTo>
                    <a:lnTo>
                      <a:pt x="4859" y="810"/>
                    </a:lnTo>
                    <a:lnTo>
                      <a:pt x="4204"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8" name="Google Shape;138;p15"/>
              <p:cNvSpPr/>
              <p:nvPr/>
            </p:nvSpPr>
            <p:spPr>
              <a:xfrm>
                <a:off x="6237494" y="1984023"/>
                <a:ext cx="149241" cy="76209"/>
              </a:xfrm>
              <a:custGeom>
                <a:avLst/>
                <a:gdLst/>
                <a:ahLst/>
                <a:cxnLst/>
                <a:rect l="l" t="t" r="r" b="b"/>
                <a:pathLst>
                  <a:path w="5335" h="2787" extrusionOk="0">
                    <a:moveTo>
                      <a:pt x="595" y="0"/>
                    </a:moveTo>
                    <a:lnTo>
                      <a:pt x="0" y="846"/>
                    </a:lnTo>
                    <a:cubicBezTo>
                      <a:pt x="191" y="989"/>
                      <a:pt x="393" y="1096"/>
                      <a:pt x="595" y="1227"/>
                    </a:cubicBezTo>
                    <a:cubicBezTo>
                      <a:pt x="798" y="1334"/>
                      <a:pt x="988" y="1477"/>
                      <a:pt x="1203" y="1572"/>
                    </a:cubicBezTo>
                    <a:cubicBezTo>
                      <a:pt x="1631" y="1774"/>
                      <a:pt x="2048" y="1989"/>
                      <a:pt x="2488" y="2143"/>
                    </a:cubicBezTo>
                    <a:cubicBezTo>
                      <a:pt x="3370" y="2489"/>
                      <a:pt x="4298" y="2667"/>
                      <a:pt x="5227" y="2786"/>
                    </a:cubicBezTo>
                    <a:lnTo>
                      <a:pt x="5334" y="1762"/>
                    </a:lnTo>
                    <a:cubicBezTo>
                      <a:pt x="4489" y="1643"/>
                      <a:pt x="3643" y="1489"/>
                      <a:pt x="2858" y="1167"/>
                    </a:cubicBezTo>
                    <a:cubicBezTo>
                      <a:pt x="2441" y="1036"/>
                      <a:pt x="2072" y="834"/>
                      <a:pt x="1679" y="655"/>
                    </a:cubicBezTo>
                    <a:cubicBezTo>
                      <a:pt x="1488" y="572"/>
                      <a:pt x="1310" y="441"/>
                      <a:pt x="1131" y="334"/>
                    </a:cubicBezTo>
                    <a:cubicBezTo>
                      <a:pt x="953" y="215"/>
                      <a:pt x="762" y="119"/>
                      <a:pt x="595"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39" name="Google Shape;139;p15"/>
              <p:cNvSpPr/>
              <p:nvPr/>
            </p:nvSpPr>
            <p:spPr>
              <a:xfrm>
                <a:off x="5892970" y="1575989"/>
                <a:ext cx="115900" cy="134953"/>
              </a:xfrm>
              <a:custGeom>
                <a:avLst/>
                <a:gdLst/>
                <a:ahLst/>
                <a:cxnLst/>
                <a:rect l="l" t="t" r="r" b="b"/>
                <a:pathLst>
                  <a:path w="4156" h="4847" extrusionOk="0">
                    <a:moveTo>
                      <a:pt x="810" y="0"/>
                    </a:moveTo>
                    <a:lnTo>
                      <a:pt x="1" y="643"/>
                    </a:lnTo>
                    <a:lnTo>
                      <a:pt x="1667" y="2751"/>
                    </a:lnTo>
                    <a:lnTo>
                      <a:pt x="3346" y="4846"/>
                    </a:lnTo>
                    <a:lnTo>
                      <a:pt x="4156" y="4203"/>
                    </a:lnTo>
                    <a:lnTo>
                      <a:pt x="2477" y="2108"/>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0" name="Google Shape;140;p15"/>
              <p:cNvSpPr/>
              <p:nvPr/>
            </p:nvSpPr>
            <p:spPr>
              <a:xfrm>
                <a:off x="5259491" y="1499780"/>
                <a:ext cx="100023" cy="142891"/>
              </a:xfrm>
              <a:custGeom>
                <a:avLst/>
                <a:gdLst/>
                <a:ahLst/>
                <a:cxnLst/>
                <a:rect l="l" t="t" r="r" b="b"/>
                <a:pathLst>
                  <a:path w="3573" h="5097" extrusionOk="0">
                    <a:moveTo>
                      <a:pt x="2823" y="1"/>
                    </a:moveTo>
                    <a:cubicBezTo>
                      <a:pt x="1537" y="1358"/>
                      <a:pt x="572" y="3001"/>
                      <a:pt x="1" y="4775"/>
                    </a:cubicBezTo>
                    <a:lnTo>
                      <a:pt x="989" y="5097"/>
                    </a:lnTo>
                    <a:cubicBezTo>
                      <a:pt x="1513" y="3466"/>
                      <a:pt x="2406" y="1953"/>
                      <a:pt x="3573" y="703"/>
                    </a:cubicBezTo>
                    <a:lnTo>
                      <a:pt x="2823"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1" name="Google Shape;141;p15"/>
              <p:cNvSpPr/>
              <p:nvPr/>
            </p:nvSpPr>
            <p:spPr>
              <a:xfrm>
                <a:off x="5435722" y="1388643"/>
                <a:ext cx="149241" cy="63507"/>
              </a:xfrm>
              <a:custGeom>
                <a:avLst/>
                <a:gdLst/>
                <a:ahLst/>
                <a:cxnLst/>
                <a:rect l="l" t="t" r="r" b="b"/>
                <a:pathLst>
                  <a:path w="5406" h="2287" extrusionOk="0">
                    <a:moveTo>
                      <a:pt x="5382" y="0"/>
                    </a:moveTo>
                    <a:cubicBezTo>
                      <a:pt x="5144" y="12"/>
                      <a:pt x="4917" y="0"/>
                      <a:pt x="4679" y="24"/>
                    </a:cubicBezTo>
                    <a:lnTo>
                      <a:pt x="3989" y="108"/>
                    </a:lnTo>
                    <a:cubicBezTo>
                      <a:pt x="3524" y="155"/>
                      <a:pt x="3072" y="286"/>
                      <a:pt x="2608" y="381"/>
                    </a:cubicBezTo>
                    <a:cubicBezTo>
                      <a:pt x="2381" y="429"/>
                      <a:pt x="2167" y="500"/>
                      <a:pt x="1941" y="572"/>
                    </a:cubicBezTo>
                    <a:lnTo>
                      <a:pt x="1274" y="798"/>
                    </a:lnTo>
                    <a:cubicBezTo>
                      <a:pt x="845" y="965"/>
                      <a:pt x="417" y="1167"/>
                      <a:pt x="0" y="1358"/>
                    </a:cubicBezTo>
                    <a:lnTo>
                      <a:pt x="464" y="2286"/>
                    </a:lnTo>
                    <a:cubicBezTo>
                      <a:pt x="857" y="2108"/>
                      <a:pt x="1250" y="1929"/>
                      <a:pt x="1643" y="1763"/>
                    </a:cubicBezTo>
                    <a:lnTo>
                      <a:pt x="2250" y="1560"/>
                    </a:lnTo>
                    <a:cubicBezTo>
                      <a:pt x="2453" y="1501"/>
                      <a:pt x="2655" y="1429"/>
                      <a:pt x="2869" y="1382"/>
                    </a:cubicBezTo>
                    <a:cubicBezTo>
                      <a:pt x="3286" y="1298"/>
                      <a:pt x="3703" y="1179"/>
                      <a:pt x="4132" y="1143"/>
                    </a:cubicBezTo>
                    <a:lnTo>
                      <a:pt x="4763" y="1060"/>
                    </a:lnTo>
                    <a:cubicBezTo>
                      <a:pt x="4977" y="1036"/>
                      <a:pt x="5191" y="1036"/>
                      <a:pt x="5405" y="1036"/>
                    </a:cubicBezTo>
                    <a:lnTo>
                      <a:pt x="5382"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2" name="Google Shape;142;p15"/>
              <p:cNvSpPr/>
              <p:nvPr/>
            </p:nvSpPr>
            <p:spPr>
              <a:xfrm>
                <a:off x="5696099" y="1406108"/>
                <a:ext cx="142890" cy="100023"/>
              </a:xfrm>
              <a:custGeom>
                <a:avLst/>
                <a:gdLst/>
                <a:ahLst/>
                <a:cxnLst/>
                <a:rect l="l" t="t" r="r" b="b"/>
                <a:pathLst>
                  <a:path w="5085" h="3609" extrusionOk="0">
                    <a:moveTo>
                      <a:pt x="322" y="1"/>
                    </a:moveTo>
                    <a:lnTo>
                      <a:pt x="0" y="977"/>
                    </a:lnTo>
                    <a:cubicBezTo>
                      <a:pt x="1619" y="1525"/>
                      <a:pt x="3131" y="2417"/>
                      <a:pt x="4370" y="3608"/>
                    </a:cubicBezTo>
                    <a:lnTo>
                      <a:pt x="5084" y="2846"/>
                    </a:lnTo>
                    <a:cubicBezTo>
                      <a:pt x="3727" y="1560"/>
                      <a:pt x="2084" y="584"/>
                      <a:pt x="322" y="1"/>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3" name="Google Shape;143;p15"/>
              <p:cNvSpPr/>
              <p:nvPr/>
            </p:nvSpPr>
            <p:spPr>
              <a:xfrm>
                <a:off x="6059675" y="1785562"/>
                <a:ext cx="115899" cy="134953"/>
              </a:xfrm>
              <a:custGeom>
                <a:avLst/>
                <a:gdLst/>
                <a:ahLst/>
                <a:cxnLst/>
                <a:rect l="l" t="t" r="r" b="b"/>
                <a:pathLst>
                  <a:path w="4156" h="4847" extrusionOk="0">
                    <a:moveTo>
                      <a:pt x="810" y="0"/>
                    </a:moveTo>
                    <a:lnTo>
                      <a:pt x="1" y="643"/>
                    </a:lnTo>
                    <a:lnTo>
                      <a:pt x="3346" y="4846"/>
                    </a:lnTo>
                    <a:lnTo>
                      <a:pt x="4156" y="4203"/>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4" name="Google Shape;144;p15"/>
              <p:cNvSpPr/>
              <p:nvPr/>
            </p:nvSpPr>
            <p:spPr>
              <a:xfrm>
                <a:off x="6497871" y="1950681"/>
                <a:ext cx="141302" cy="100024"/>
              </a:xfrm>
              <a:custGeom>
                <a:avLst/>
                <a:gdLst/>
                <a:ahLst/>
                <a:cxnLst/>
                <a:rect l="l" t="t" r="r" b="b"/>
                <a:pathLst>
                  <a:path w="5085" h="3561" extrusionOk="0">
                    <a:moveTo>
                      <a:pt x="4442" y="1"/>
                    </a:moveTo>
                    <a:cubicBezTo>
                      <a:pt x="4085" y="274"/>
                      <a:pt x="3739" y="572"/>
                      <a:pt x="3394" y="834"/>
                    </a:cubicBezTo>
                    <a:lnTo>
                      <a:pt x="2870" y="1203"/>
                    </a:lnTo>
                    <a:cubicBezTo>
                      <a:pt x="2787" y="1263"/>
                      <a:pt x="2703" y="1334"/>
                      <a:pt x="2608" y="1382"/>
                    </a:cubicBezTo>
                    <a:lnTo>
                      <a:pt x="2334" y="1548"/>
                    </a:lnTo>
                    <a:lnTo>
                      <a:pt x="1775" y="1858"/>
                    </a:lnTo>
                    <a:cubicBezTo>
                      <a:pt x="1584" y="1953"/>
                      <a:pt x="1394" y="2037"/>
                      <a:pt x="1191" y="2132"/>
                    </a:cubicBezTo>
                    <a:cubicBezTo>
                      <a:pt x="810" y="2322"/>
                      <a:pt x="406" y="2429"/>
                      <a:pt x="1" y="2572"/>
                    </a:cubicBezTo>
                    <a:lnTo>
                      <a:pt x="287" y="3560"/>
                    </a:lnTo>
                    <a:cubicBezTo>
                      <a:pt x="739" y="3406"/>
                      <a:pt x="1191" y="3287"/>
                      <a:pt x="1608" y="3072"/>
                    </a:cubicBezTo>
                    <a:cubicBezTo>
                      <a:pt x="1822" y="2977"/>
                      <a:pt x="2037" y="2894"/>
                      <a:pt x="2251" y="2787"/>
                    </a:cubicBezTo>
                    <a:lnTo>
                      <a:pt x="2858" y="2441"/>
                    </a:lnTo>
                    <a:lnTo>
                      <a:pt x="3168" y="2263"/>
                    </a:lnTo>
                    <a:cubicBezTo>
                      <a:pt x="3263" y="2203"/>
                      <a:pt x="3358" y="2132"/>
                      <a:pt x="3454" y="2060"/>
                    </a:cubicBezTo>
                    <a:lnTo>
                      <a:pt x="4025" y="1644"/>
                    </a:lnTo>
                    <a:cubicBezTo>
                      <a:pt x="4394" y="1370"/>
                      <a:pt x="4728" y="1096"/>
                      <a:pt x="5085" y="810"/>
                    </a:cubicBezTo>
                    <a:lnTo>
                      <a:pt x="4442"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5" name="Google Shape;145;p15"/>
              <p:cNvSpPr/>
              <p:nvPr/>
            </p:nvSpPr>
            <p:spPr>
              <a:xfrm>
                <a:off x="5211861" y="2992198"/>
                <a:ext cx="0" cy="0"/>
              </a:xfrm>
              <a:custGeom>
                <a:avLst/>
                <a:gdLst/>
                <a:ahLst/>
                <a:cxnLst/>
                <a:rect l="l" t="t" r="r" b="b"/>
                <a:pathLst>
                  <a:path w="1" h="1" extrusionOk="0">
                    <a:moveTo>
                      <a:pt x="0" y="0"/>
                    </a:moveTo>
                    <a:lnTo>
                      <a:pt x="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6" name="Google Shape;146;p15"/>
              <p:cNvSpPr/>
              <p:nvPr/>
            </p:nvSpPr>
            <p:spPr>
              <a:xfrm>
                <a:off x="5211861" y="2992198"/>
                <a:ext cx="0" cy="0"/>
              </a:xfrm>
              <a:custGeom>
                <a:avLst/>
                <a:gdLst/>
                <a:ahLst/>
                <a:cxnLst/>
                <a:rect l="l" t="t" r="r" b="b"/>
                <a:pathLst>
                  <a:path w="1" h="1" extrusionOk="0">
                    <a:moveTo>
                      <a:pt x="0" y="0"/>
                    </a:moveTo>
                    <a:lnTo>
                      <a:pt x="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7" name="Google Shape;147;p15"/>
              <p:cNvSpPr/>
              <p:nvPr/>
            </p:nvSpPr>
            <p:spPr>
              <a:xfrm>
                <a:off x="5211861" y="2992198"/>
                <a:ext cx="0" cy="0"/>
              </a:xfrm>
              <a:custGeom>
                <a:avLst/>
                <a:gdLst/>
                <a:ahLst/>
                <a:cxnLst/>
                <a:rect l="l" t="t" r="r" b="b"/>
                <a:pathLst>
                  <a:path w="1" h="1" fill="none" extrusionOk="0">
                    <a:moveTo>
                      <a:pt x="0" y="0"/>
                    </a:moveTo>
                    <a:lnTo>
                      <a:pt x="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8" name="Google Shape;148;p15"/>
              <p:cNvSpPr/>
              <p:nvPr/>
            </p:nvSpPr>
            <p:spPr>
              <a:xfrm>
                <a:off x="3222514" y="4403644"/>
                <a:ext cx="0" cy="1587"/>
              </a:xfrm>
              <a:custGeom>
                <a:avLst/>
                <a:gdLst/>
                <a:ahLst/>
                <a:cxnLst/>
                <a:rect l="l" t="t" r="r" b="b"/>
                <a:pathLst>
                  <a:path w="25" h="25" extrusionOk="0">
                    <a:moveTo>
                      <a:pt x="0" y="0"/>
                    </a:moveTo>
                    <a:lnTo>
                      <a:pt x="24" y="24"/>
                    </a:lnTo>
                    <a:lnTo>
                      <a:pt x="24" y="12"/>
                    </a:lnTo>
                    <a:lnTo>
                      <a:pt x="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49" name="Google Shape;149;p15"/>
              <p:cNvSpPr/>
              <p:nvPr/>
            </p:nvSpPr>
            <p:spPr>
              <a:xfrm>
                <a:off x="3239979" y="4425872"/>
                <a:ext cx="0" cy="0"/>
              </a:xfrm>
              <a:custGeom>
                <a:avLst/>
                <a:gdLst/>
                <a:ahLst/>
                <a:cxnLst/>
                <a:rect l="l" t="t" r="r" b="b"/>
                <a:pathLst>
                  <a:path w="13" h="12" extrusionOk="0">
                    <a:moveTo>
                      <a:pt x="0" y="0"/>
                    </a:moveTo>
                    <a:lnTo>
                      <a:pt x="12" y="12"/>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0" name="Google Shape;150;p15"/>
              <p:cNvSpPr/>
              <p:nvPr/>
            </p:nvSpPr>
            <p:spPr>
              <a:xfrm>
                <a:off x="3239979" y="4425872"/>
                <a:ext cx="0" cy="0"/>
              </a:xfrm>
              <a:custGeom>
                <a:avLst/>
                <a:gdLst/>
                <a:ahLst/>
                <a:cxnLst/>
                <a:rect l="l" t="t" r="r" b="b"/>
                <a:pathLst>
                  <a:path w="13" h="12" fill="none" extrusionOk="0">
                    <a:moveTo>
                      <a:pt x="0" y="0"/>
                    </a:moveTo>
                    <a:lnTo>
                      <a:pt x="12" y="12"/>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1" name="Google Shape;151;p15"/>
              <p:cNvSpPr/>
              <p:nvPr/>
            </p:nvSpPr>
            <p:spPr>
              <a:xfrm>
                <a:off x="4498998" y="4298857"/>
                <a:ext cx="0" cy="0"/>
              </a:xfrm>
              <a:custGeom>
                <a:avLst/>
                <a:gdLst/>
                <a:ahLst/>
                <a:cxnLst/>
                <a:rect l="l" t="t" r="r" b="b"/>
                <a:pathLst>
                  <a:path w="25" h="13" extrusionOk="0">
                    <a:moveTo>
                      <a:pt x="24" y="1"/>
                    </a:moveTo>
                    <a:lnTo>
                      <a:pt x="1" y="13"/>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2" name="Google Shape;152;p15"/>
              <p:cNvSpPr/>
              <p:nvPr/>
            </p:nvSpPr>
            <p:spPr>
              <a:xfrm>
                <a:off x="4498998" y="4298857"/>
                <a:ext cx="0" cy="0"/>
              </a:xfrm>
              <a:custGeom>
                <a:avLst/>
                <a:gdLst/>
                <a:ahLst/>
                <a:cxnLst/>
                <a:rect l="l" t="t" r="r" b="b"/>
                <a:pathLst>
                  <a:path w="25" h="13" fill="none" extrusionOk="0">
                    <a:moveTo>
                      <a:pt x="24" y="1"/>
                    </a:moveTo>
                    <a:lnTo>
                      <a:pt x="1" y="13"/>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3" name="Google Shape;153;p15"/>
              <p:cNvSpPr/>
              <p:nvPr/>
            </p:nvSpPr>
            <p:spPr>
              <a:xfrm>
                <a:off x="4468833" y="2266629"/>
                <a:ext cx="0" cy="0"/>
              </a:xfrm>
              <a:custGeom>
                <a:avLst/>
                <a:gdLst/>
                <a:ahLst/>
                <a:cxnLst/>
                <a:rect l="l" t="t" r="r" b="b"/>
                <a:pathLst>
                  <a:path w="1" h="13" extrusionOk="0">
                    <a:moveTo>
                      <a:pt x="0" y="12"/>
                    </a:moveTo>
                    <a:lnTo>
                      <a:pt x="0" y="0"/>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4" name="Google Shape;154;p15"/>
              <p:cNvSpPr/>
              <p:nvPr/>
            </p:nvSpPr>
            <p:spPr>
              <a:xfrm>
                <a:off x="4468833" y="2266629"/>
                <a:ext cx="0" cy="0"/>
              </a:xfrm>
              <a:custGeom>
                <a:avLst/>
                <a:gdLst/>
                <a:ahLst/>
                <a:cxnLst/>
                <a:rect l="l" t="t" r="r" b="b"/>
                <a:pathLst>
                  <a:path w="1" h="13" fill="none" extrusionOk="0">
                    <a:moveTo>
                      <a:pt x="0" y="12"/>
                    </a:moveTo>
                    <a:lnTo>
                      <a:pt x="0" y="0"/>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5" name="Google Shape;155;p15"/>
              <p:cNvSpPr/>
              <p:nvPr/>
            </p:nvSpPr>
            <p:spPr>
              <a:xfrm>
                <a:off x="4900678" y="2555587"/>
                <a:ext cx="1587" cy="0"/>
              </a:xfrm>
              <a:custGeom>
                <a:avLst/>
                <a:gdLst/>
                <a:ahLst/>
                <a:cxnLst/>
                <a:rect l="l" t="t" r="r" b="b"/>
                <a:pathLst>
                  <a:path w="25" h="13" extrusionOk="0">
                    <a:moveTo>
                      <a:pt x="25" y="1"/>
                    </a:moveTo>
                    <a:lnTo>
                      <a:pt x="1" y="13"/>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6" name="Google Shape;156;p15"/>
              <p:cNvSpPr/>
              <p:nvPr/>
            </p:nvSpPr>
            <p:spPr>
              <a:xfrm>
                <a:off x="4900678" y="2555587"/>
                <a:ext cx="1587" cy="0"/>
              </a:xfrm>
              <a:custGeom>
                <a:avLst/>
                <a:gdLst/>
                <a:ahLst/>
                <a:cxnLst/>
                <a:rect l="l" t="t" r="r" b="b"/>
                <a:pathLst>
                  <a:path w="25" h="13" fill="none" extrusionOk="0">
                    <a:moveTo>
                      <a:pt x="25" y="1"/>
                    </a:moveTo>
                    <a:lnTo>
                      <a:pt x="1" y="13"/>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7" name="Google Shape;157;p15"/>
              <p:cNvSpPr/>
              <p:nvPr/>
            </p:nvSpPr>
            <p:spPr>
              <a:xfrm>
                <a:off x="5259491" y="1499780"/>
                <a:ext cx="100023" cy="142891"/>
              </a:xfrm>
              <a:custGeom>
                <a:avLst/>
                <a:gdLst/>
                <a:ahLst/>
                <a:cxnLst/>
                <a:rect l="l" t="t" r="r" b="b"/>
                <a:pathLst>
                  <a:path w="3573" h="5097" extrusionOk="0">
                    <a:moveTo>
                      <a:pt x="2823" y="1"/>
                    </a:moveTo>
                    <a:cubicBezTo>
                      <a:pt x="1537" y="1358"/>
                      <a:pt x="572" y="3001"/>
                      <a:pt x="1" y="4775"/>
                    </a:cubicBezTo>
                    <a:lnTo>
                      <a:pt x="989" y="5097"/>
                    </a:lnTo>
                    <a:cubicBezTo>
                      <a:pt x="1513" y="3466"/>
                      <a:pt x="2406" y="1953"/>
                      <a:pt x="3573" y="703"/>
                    </a:cubicBezTo>
                    <a:lnTo>
                      <a:pt x="2823"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8" name="Google Shape;158;p15"/>
              <p:cNvSpPr/>
              <p:nvPr/>
            </p:nvSpPr>
            <p:spPr>
              <a:xfrm>
                <a:off x="5696099" y="1406108"/>
                <a:ext cx="142890" cy="100023"/>
              </a:xfrm>
              <a:custGeom>
                <a:avLst/>
                <a:gdLst/>
                <a:ahLst/>
                <a:cxnLst/>
                <a:rect l="l" t="t" r="r" b="b"/>
                <a:pathLst>
                  <a:path w="5085" h="3609" extrusionOk="0">
                    <a:moveTo>
                      <a:pt x="322" y="1"/>
                    </a:moveTo>
                    <a:lnTo>
                      <a:pt x="0" y="977"/>
                    </a:lnTo>
                    <a:cubicBezTo>
                      <a:pt x="1619" y="1525"/>
                      <a:pt x="3131" y="2417"/>
                      <a:pt x="4370" y="3608"/>
                    </a:cubicBezTo>
                    <a:lnTo>
                      <a:pt x="5084" y="2846"/>
                    </a:lnTo>
                    <a:cubicBezTo>
                      <a:pt x="3727" y="1560"/>
                      <a:pt x="2084" y="584"/>
                      <a:pt x="322" y="1"/>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59" name="Google Shape;159;p15"/>
              <p:cNvSpPr/>
              <p:nvPr/>
            </p:nvSpPr>
            <p:spPr>
              <a:xfrm>
                <a:off x="6059675" y="1785562"/>
                <a:ext cx="115899" cy="134953"/>
              </a:xfrm>
              <a:custGeom>
                <a:avLst/>
                <a:gdLst/>
                <a:ahLst/>
                <a:cxnLst/>
                <a:rect l="l" t="t" r="r" b="b"/>
                <a:pathLst>
                  <a:path w="4156" h="4846" extrusionOk="0">
                    <a:moveTo>
                      <a:pt x="810" y="0"/>
                    </a:moveTo>
                    <a:lnTo>
                      <a:pt x="1" y="643"/>
                    </a:lnTo>
                    <a:lnTo>
                      <a:pt x="3334" y="4846"/>
                    </a:lnTo>
                    <a:lnTo>
                      <a:pt x="4156" y="4203"/>
                    </a:lnTo>
                    <a:lnTo>
                      <a:pt x="810"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60" name="Google Shape;160;p15"/>
              <p:cNvSpPr/>
              <p:nvPr/>
            </p:nvSpPr>
            <p:spPr>
              <a:xfrm>
                <a:off x="6237494" y="1982435"/>
                <a:ext cx="149241" cy="77797"/>
              </a:xfrm>
              <a:custGeom>
                <a:avLst/>
                <a:gdLst/>
                <a:ahLst/>
                <a:cxnLst/>
                <a:rect l="l" t="t" r="r" b="b"/>
                <a:pathLst>
                  <a:path w="5335" h="2799" extrusionOk="0">
                    <a:moveTo>
                      <a:pt x="595" y="0"/>
                    </a:moveTo>
                    <a:lnTo>
                      <a:pt x="0" y="858"/>
                    </a:lnTo>
                    <a:cubicBezTo>
                      <a:pt x="191" y="1001"/>
                      <a:pt x="393" y="1108"/>
                      <a:pt x="595" y="1239"/>
                    </a:cubicBezTo>
                    <a:cubicBezTo>
                      <a:pt x="798" y="1346"/>
                      <a:pt x="988" y="1489"/>
                      <a:pt x="1203" y="1584"/>
                    </a:cubicBezTo>
                    <a:cubicBezTo>
                      <a:pt x="1631" y="1786"/>
                      <a:pt x="2048" y="2001"/>
                      <a:pt x="2488" y="2155"/>
                    </a:cubicBezTo>
                    <a:cubicBezTo>
                      <a:pt x="3370" y="2501"/>
                      <a:pt x="4298" y="2679"/>
                      <a:pt x="5227" y="2798"/>
                    </a:cubicBezTo>
                    <a:lnTo>
                      <a:pt x="5334" y="1774"/>
                    </a:lnTo>
                    <a:cubicBezTo>
                      <a:pt x="4489" y="1655"/>
                      <a:pt x="3643" y="1501"/>
                      <a:pt x="2858" y="1179"/>
                    </a:cubicBezTo>
                    <a:cubicBezTo>
                      <a:pt x="2441" y="1048"/>
                      <a:pt x="2072" y="846"/>
                      <a:pt x="1679" y="667"/>
                    </a:cubicBezTo>
                    <a:cubicBezTo>
                      <a:pt x="1488" y="584"/>
                      <a:pt x="1310" y="453"/>
                      <a:pt x="1131" y="346"/>
                    </a:cubicBezTo>
                    <a:cubicBezTo>
                      <a:pt x="953" y="227"/>
                      <a:pt x="762" y="131"/>
                      <a:pt x="595"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61" name="Google Shape;161;p15"/>
              <p:cNvSpPr/>
              <p:nvPr/>
            </p:nvSpPr>
            <p:spPr>
              <a:xfrm>
                <a:off x="6497871" y="1950681"/>
                <a:ext cx="141302" cy="100024"/>
              </a:xfrm>
              <a:custGeom>
                <a:avLst/>
                <a:gdLst/>
                <a:ahLst/>
                <a:cxnLst/>
                <a:rect l="l" t="t" r="r" b="b"/>
                <a:pathLst>
                  <a:path w="5085" h="3561" extrusionOk="0">
                    <a:moveTo>
                      <a:pt x="4442" y="1"/>
                    </a:moveTo>
                    <a:cubicBezTo>
                      <a:pt x="4085" y="274"/>
                      <a:pt x="3739" y="572"/>
                      <a:pt x="3394" y="834"/>
                    </a:cubicBezTo>
                    <a:lnTo>
                      <a:pt x="2870" y="1203"/>
                    </a:lnTo>
                    <a:cubicBezTo>
                      <a:pt x="2787" y="1263"/>
                      <a:pt x="2703" y="1334"/>
                      <a:pt x="2608" y="1382"/>
                    </a:cubicBezTo>
                    <a:lnTo>
                      <a:pt x="2334" y="1548"/>
                    </a:lnTo>
                    <a:lnTo>
                      <a:pt x="1775" y="1858"/>
                    </a:lnTo>
                    <a:cubicBezTo>
                      <a:pt x="1584" y="1953"/>
                      <a:pt x="1394" y="2037"/>
                      <a:pt x="1191" y="2132"/>
                    </a:cubicBezTo>
                    <a:cubicBezTo>
                      <a:pt x="810" y="2322"/>
                      <a:pt x="406" y="2429"/>
                      <a:pt x="1" y="2572"/>
                    </a:cubicBezTo>
                    <a:lnTo>
                      <a:pt x="287" y="3560"/>
                    </a:lnTo>
                    <a:cubicBezTo>
                      <a:pt x="739" y="3406"/>
                      <a:pt x="1191" y="3287"/>
                      <a:pt x="1608" y="3072"/>
                    </a:cubicBezTo>
                    <a:cubicBezTo>
                      <a:pt x="1822" y="2977"/>
                      <a:pt x="2037" y="2894"/>
                      <a:pt x="2251" y="2787"/>
                    </a:cubicBezTo>
                    <a:lnTo>
                      <a:pt x="2858" y="2441"/>
                    </a:lnTo>
                    <a:lnTo>
                      <a:pt x="3168" y="2263"/>
                    </a:lnTo>
                    <a:cubicBezTo>
                      <a:pt x="3263" y="2203"/>
                      <a:pt x="3358" y="2132"/>
                      <a:pt x="3454" y="2060"/>
                    </a:cubicBezTo>
                    <a:lnTo>
                      <a:pt x="4025" y="1644"/>
                    </a:lnTo>
                    <a:cubicBezTo>
                      <a:pt x="4394" y="1370"/>
                      <a:pt x="4728" y="1096"/>
                      <a:pt x="5085" y="810"/>
                    </a:cubicBezTo>
                    <a:lnTo>
                      <a:pt x="4442" y="1"/>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62" name="Google Shape;162;p15"/>
              <p:cNvSpPr/>
              <p:nvPr/>
            </p:nvSpPr>
            <p:spPr>
              <a:xfrm>
                <a:off x="5507167" y="1399757"/>
                <a:ext cx="1587" cy="0"/>
              </a:xfrm>
              <a:custGeom>
                <a:avLst/>
                <a:gdLst/>
                <a:ahLst/>
                <a:cxnLst/>
                <a:rect l="l" t="t" r="r" b="b"/>
                <a:pathLst>
                  <a:path w="13" h="13" extrusionOk="0">
                    <a:moveTo>
                      <a:pt x="12" y="12"/>
                    </a:moveTo>
                    <a:lnTo>
                      <a:pt x="1" y="0"/>
                    </a:ln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63" name="Google Shape;163;p15"/>
              <p:cNvSpPr/>
              <p:nvPr/>
            </p:nvSpPr>
            <p:spPr>
              <a:xfrm>
                <a:off x="5515105" y="1426747"/>
                <a:ext cx="0" cy="0"/>
              </a:xfrm>
              <a:custGeom>
                <a:avLst/>
                <a:gdLst/>
                <a:ahLst/>
                <a:cxnLst/>
                <a:rect l="l" t="t" r="r" b="b"/>
                <a:pathLst>
                  <a:path w="1" h="13" extrusionOk="0">
                    <a:moveTo>
                      <a:pt x="0" y="13"/>
                    </a:moveTo>
                    <a:lnTo>
                      <a:pt x="0" y="1"/>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64" name="Google Shape;164;p15"/>
              <p:cNvSpPr/>
              <p:nvPr/>
            </p:nvSpPr>
            <p:spPr>
              <a:xfrm>
                <a:off x="5515105" y="1426747"/>
                <a:ext cx="0" cy="0"/>
              </a:xfrm>
              <a:custGeom>
                <a:avLst/>
                <a:gdLst/>
                <a:ahLst/>
                <a:cxnLst/>
                <a:rect l="l" t="t" r="r" b="b"/>
                <a:pathLst>
                  <a:path w="1" h="13" fill="none" extrusionOk="0">
                    <a:moveTo>
                      <a:pt x="0" y="13"/>
                    </a:moveTo>
                    <a:lnTo>
                      <a:pt x="0" y="1"/>
                    </a:lnTo>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65" name="Google Shape;165;p15"/>
              <p:cNvSpPr/>
              <p:nvPr/>
            </p:nvSpPr>
            <p:spPr>
              <a:xfrm>
                <a:off x="5243614" y="1753809"/>
                <a:ext cx="65094" cy="150830"/>
              </a:xfrm>
              <a:custGeom>
                <a:avLst/>
                <a:gdLst/>
                <a:ahLst/>
                <a:cxnLst/>
                <a:rect l="l" t="t" r="r" b="b"/>
                <a:pathLst>
                  <a:path w="2334" h="5406" extrusionOk="0">
                    <a:moveTo>
                      <a:pt x="1036" y="0"/>
                    </a:moveTo>
                    <a:lnTo>
                      <a:pt x="0" y="36"/>
                    </a:lnTo>
                    <a:cubicBezTo>
                      <a:pt x="24" y="965"/>
                      <a:pt x="179" y="1893"/>
                      <a:pt x="405" y="2798"/>
                    </a:cubicBezTo>
                    <a:cubicBezTo>
                      <a:pt x="524" y="3251"/>
                      <a:pt x="691" y="3691"/>
                      <a:pt x="834" y="4132"/>
                    </a:cubicBezTo>
                    <a:cubicBezTo>
                      <a:pt x="1024" y="4560"/>
                      <a:pt x="1203" y="4989"/>
                      <a:pt x="1417" y="5406"/>
                    </a:cubicBezTo>
                    <a:lnTo>
                      <a:pt x="2334" y="4929"/>
                    </a:lnTo>
                    <a:cubicBezTo>
                      <a:pt x="2132" y="4548"/>
                      <a:pt x="1977" y="4144"/>
                      <a:pt x="1798" y="3763"/>
                    </a:cubicBezTo>
                    <a:cubicBezTo>
                      <a:pt x="1667" y="3346"/>
                      <a:pt x="1512" y="2953"/>
                      <a:pt x="1405" y="2536"/>
                    </a:cubicBezTo>
                    <a:cubicBezTo>
                      <a:pt x="1203" y="1703"/>
                      <a:pt x="1048" y="857"/>
                      <a:pt x="1036"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sp>
            <p:nvSpPr>
              <p:cNvPr id="166" name="Google Shape;166;p15"/>
              <p:cNvSpPr/>
              <p:nvPr/>
            </p:nvSpPr>
            <p:spPr>
              <a:xfrm>
                <a:off x="5022928" y="3862245"/>
                <a:ext cx="98435" cy="142891"/>
              </a:xfrm>
              <a:custGeom>
                <a:avLst/>
                <a:gdLst/>
                <a:ahLst/>
                <a:cxnLst/>
                <a:rect l="l" t="t" r="r" b="b"/>
                <a:pathLst>
                  <a:path w="3549" h="5108" extrusionOk="0">
                    <a:moveTo>
                      <a:pt x="822" y="0"/>
                    </a:moveTo>
                    <a:lnTo>
                      <a:pt x="0" y="643"/>
                    </a:lnTo>
                    <a:cubicBezTo>
                      <a:pt x="286" y="988"/>
                      <a:pt x="572" y="1346"/>
                      <a:pt x="810" y="1691"/>
                    </a:cubicBezTo>
                    <a:lnTo>
                      <a:pt x="1179" y="2215"/>
                    </a:lnTo>
                    <a:cubicBezTo>
                      <a:pt x="1310" y="2381"/>
                      <a:pt x="1394" y="2572"/>
                      <a:pt x="1501" y="2751"/>
                    </a:cubicBezTo>
                    <a:cubicBezTo>
                      <a:pt x="1513" y="2751"/>
                      <a:pt x="1513" y="2762"/>
                      <a:pt x="1513" y="2774"/>
                    </a:cubicBezTo>
                    <a:cubicBezTo>
                      <a:pt x="1524" y="2786"/>
                      <a:pt x="1524" y="2798"/>
                      <a:pt x="1536" y="2798"/>
                    </a:cubicBezTo>
                    <a:lnTo>
                      <a:pt x="1834" y="3322"/>
                    </a:lnTo>
                    <a:cubicBezTo>
                      <a:pt x="1929" y="3513"/>
                      <a:pt x="2013" y="3715"/>
                      <a:pt x="2108" y="3917"/>
                    </a:cubicBezTo>
                    <a:cubicBezTo>
                      <a:pt x="2191" y="4108"/>
                      <a:pt x="2286" y="4298"/>
                      <a:pt x="2358" y="4501"/>
                    </a:cubicBezTo>
                    <a:lnTo>
                      <a:pt x="2560" y="5108"/>
                    </a:lnTo>
                    <a:lnTo>
                      <a:pt x="3549" y="4798"/>
                    </a:lnTo>
                    <a:lnTo>
                      <a:pt x="3334" y="4132"/>
                    </a:lnTo>
                    <a:cubicBezTo>
                      <a:pt x="3239" y="3917"/>
                      <a:pt x="3144" y="3703"/>
                      <a:pt x="3048" y="3489"/>
                    </a:cubicBezTo>
                    <a:cubicBezTo>
                      <a:pt x="2953" y="3274"/>
                      <a:pt x="2870" y="3060"/>
                      <a:pt x="2763" y="2858"/>
                    </a:cubicBezTo>
                    <a:lnTo>
                      <a:pt x="2417" y="2250"/>
                    </a:lnTo>
                    <a:cubicBezTo>
                      <a:pt x="2286" y="2048"/>
                      <a:pt x="2191" y="1834"/>
                      <a:pt x="2048" y="1643"/>
                    </a:cubicBezTo>
                    <a:lnTo>
                      <a:pt x="1644" y="1084"/>
                    </a:lnTo>
                    <a:cubicBezTo>
                      <a:pt x="1382" y="691"/>
                      <a:pt x="1096" y="345"/>
                      <a:pt x="822" y="0"/>
                    </a:cubicBezTo>
                    <a:close/>
                  </a:path>
                </a:pathLst>
              </a:custGeom>
              <a:ln/>
            </p:spPr>
            <p:style>
              <a:lnRef idx="2">
                <a:schemeClr val="dk1"/>
              </a:lnRef>
              <a:fillRef idx="1">
                <a:schemeClr val="lt1"/>
              </a:fillRef>
              <a:effectRef idx="0">
                <a:schemeClr val="dk1"/>
              </a:effectRef>
              <a:fontRef idx="minor">
                <a:schemeClr val="dk1"/>
              </a:fontRef>
            </p:style>
            <p:txBody>
              <a:bodyPr spcFirstLastPara="1" lIns="91425" tIns="91425" rIns="91425" bIns="91425" anchor="ctr"/>
              <a:lstStyle/>
              <a:p>
                <a:pPr eaLnBrk="1" fontAlgn="auto" hangingPunct="1">
                  <a:spcBef>
                    <a:spcPts val="0"/>
                  </a:spcBef>
                  <a:spcAft>
                    <a:spcPts val="0"/>
                  </a:spcAft>
                  <a:buClr>
                    <a:srgbClr val="000000"/>
                  </a:buClr>
                  <a:buFont typeface="Arial"/>
                  <a:buNone/>
                  <a:defRPr/>
                </a:pPr>
                <a:endParaRPr kern="0">
                  <a:sym typeface="Arial"/>
                </a:endParaRPr>
              </a:p>
            </p:txBody>
          </p:sp>
        </p:grpSp>
      </p:grpSp>
      <p:sp>
        <p:nvSpPr>
          <p:cNvPr id="167" name="Google Shape;167;p15"/>
          <p:cNvSpPr txBox="1">
            <a:spLocks noGrp="1"/>
          </p:cNvSpPr>
          <p:nvPr>
            <p:ph type="title"/>
          </p:nvPr>
        </p:nvSpPr>
        <p:spPr>
          <a:xfrm>
            <a:off x="-153483" y="96318"/>
            <a:ext cx="7723500" cy="481200"/>
          </a:xfrm>
          <a:scene3d>
            <a:camera prst="isometricOffAxis1Right"/>
            <a:lightRig rig="threePt" dir="t"/>
          </a:scene3d>
        </p:spPr>
        <p:txBody>
          <a:bodyPr/>
          <a:lstStyle/>
          <a:p>
            <a:pPr eaLnBrk="1" fontAlgn="auto" hangingPunct="1">
              <a:buClr>
                <a:schemeClr val="dk1"/>
              </a:buClr>
              <a:buSzPts val="1100"/>
              <a:buFont typeface="Arial"/>
              <a:buNone/>
              <a:defRPr/>
            </a:pPr>
            <a:r>
              <a:rPr lang="en-US" sz="2800" b="1" dirty="0" smtClean="0">
                <a:ln w="0"/>
                <a:solidFill>
                  <a:srgbClr val="F2A60E"/>
                </a:solidFill>
                <a:effectLst>
                  <a:outerShdw blurRad="50800" dist="38100" dir="16200000" rotWithShape="0">
                    <a:prstClr val="black">
                      <a:alpha val="40000"/>
                    </a:prstClr>
                  </a:outerShdw>
                </a:effectLst>
                <a:latin typeface="Andalus" panose="02020603050405020304" pitchFamily="18" charset="-78"/>
                <a:ea typeface="Fira Sans Extra Condensed Medium"/>
                <a:cs typeface="Andalus" panose="02020603050405020304" pitchFamily="18" charset="-78"/>
                <a:sym typeface="Fira Sans Extra Condensed Medium"/>
              </a:rPr>
              <a:t>Presentation </a:t>
            </a:r>
            <a:r>
              <a:rPr lang="en-US" sz="2800" b="1" dirty="0" smtClean="0">
                <a:ln w="0"/>
                <a:solidFill>
                  <a:schemeClr val="tx1"/>
                </a:solidFill>
                <a:effectLst>
                  <a:outerShdw blurRad="50800" dist="38100" dir="16200000" rotWithShape="0">
                    <a:prstClr val="black">
                      <a:alpha val="40000"/>
                    </a:prstClr>
                  </a:outerShdw>
                </a:effectLst>
                <a:latin typeface="Andalus" panose="02020603050405020304" pitchFamily="18" charset="-78"/>
                <a:ea typeface="Fira Sans Extra Condensed Medium"/>
                <a:cs typeface="Andalus" panose="02020603050405020304" pitchFamily="18" charset="-78"/>
                <a:sym typeface="Fira Sans Extra Condensed Medium"/>
              </a:rPr>
              <a:t>outline</a:t>
            </a:r>
            <a:endParaRPr sz="2800" b="1" dirty="0">
              <a:ln w="0"/>
              <a:solidFill>
                <a:schemeClr val="tx1"/>
              </a:solidFill>
              <a:effectLst>
                <a:outerShdw blurRad="50800" dist="38100" dir="16200000" rotWithShape="0">
                  <a:prstClr val="black">
                    <a:alpha val="40000"/>
                  </a:prstClr>
                </a:outerShdw>
              </a:effectLst>
              <a:latin typeface="Andalus" panose="02020603050405020304" pitchFamily="18" charset="-78"/>
              <a:ea typeface="Fira Sans Extra Condensed Medium"/>
              <a:cs typeface="Andalus" panose="02020603050405020304" pitchFamily="18" charset="-78"/>
              <a:sym typeface="Fira Sans Extra Condensed Medium"/>
            </a:endParaRPr>
          </a:p>
        </p:txBody>
      </p:sp>
      <p:grpSp>
        <p:nvGrpSpPr>
          <p:cNvPr id="24580" name="Google Shape;168;p15"/>
          <p:cNvGrpSpPr>
            <a:grpSpLocks/>
          </p:cNvGrpSpPr>
          <p:nvPr/>
        </p:nvGrpSpPr>
        <p:grpSpPr bwMode="auto">
          <a:xfrm>
            <a:off x="5946775" y="1082675"/>
            <a:ext cx="2325688" cy="658813"/>
            <a:chOff x="4745722" y="712384"/>
            <a:chExt cx="2326107" cy="658650"/>
          </a:xfrm>
        </p:grpSpPr>
        <p:sp>
          <p:nvSpPr>
            <p:cNvPr id="169" name="Google Shape;169;p15"/>
            <p:cNvSpPr/>
            <p:nvPr/>
          </p:nvSpPr>
          <p:spPr>
            <a:xfrm>
              <a:off x="4745722" y="821895"/>
              <a:ext cx="396947" cy="549139"/>
            </a:xfrm>
            <a:custGeom>
              <a:avLst/>
              <a:gdLst/>
              <a:ahLst/>
              <a:cxnLst/>
              <a:rect l="l" t="t" r="r" b="b"/>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3"/>
            </a:solidFill>
            <a:ln>
              <a:noFill/>
            </a:ln>
          </p:spPr>
          <p:txBody>
            <a:bodyPr spcFirstLastPara="1" lIns="0" tIns="0" rIns="0" bIns="0" anchor="ctr"/>
            <a:lstStyle/>
            <a:p>
              <a:pPr algn="ctr" eaLnBrk="1" fontAlgn="auto" hangingPunct="1">
                <a:spcBef>
                  <a:spcPts val="0"/>
                </a:spcBef>
                <a:spcAft>
                  <a:spcPts val="0"/>
                </a:spcAft>
                <a:buClr>
                  <a:srgbClr val="000000"/>
                </a:buClr>
                <a:buFont typeface="Arial"/>
                <a:buNone/>
                <a:defRPr/>
              </a:pPr>
              <a:r>
                <a:rPr lang="en" sz="1600" kern="0" dirty="0">
                  <a:solidFill>
                    <a:srgbClr val="FFFFFF"/>
                  </a:solidFill>
                  <a:latin typeface="Fira Sans Extra Condensed"/>
                  <a:ea typeface="Fira Sans Extra Condensed"/>
                  <a:cs typeface="Fira Sans Extra Condensed"/>
                  <a:sym typeface="Fira Sans Extra Condensed"/>
                </a:rPr>
                <a:t>01</a:t>
              </a:r>
              <a:endParaRPr sz="1600" kern="0" dirty="0">
                <a:solidFill>
                  <a:srgbClr val="FFFFFF"/>
                </a:solidFill>
                <a:latin typeface="Fira Sans Extra Condensed"/>
                <a:ea typeface="Fira Sans Extra Condensed"/>
                <a:cs typeface="Fira Sans Extra Condensed"/>
                <a:sym typeface="Fira Sans Extra Condensed"/>
              </a:endParaRPr>
            </a:p>
          </p:txBody>
        </p:sp>
        <p:sp>
          <p:nvSpPr>
            <p:cNvPr id="170" name="Google Shape;170;p15"/>
            <p:cNvSpPr txBox="1"/>
            <p:nvPr/>
          </p:nvSpPr>
          <p:spPr>
            <a:xfrm>
              <a:off x="5187229" y="712384"/>
              <a:ext cx="1884600" cy="429600"/>
            </a:xfrm>
            <a:prstGeom prst="rect">
              <a:avLst/>
            </a:prstGeom>
            <a:noFill/>
            <a:ln>
              <a:noFill/>
            </a:ln>
          </p:spPr>
          <p:txBody>
            <a:bodyPr spcFirstLastPara="1" lIns="91425" tIns="91425" rIns="91425" bIns="91425" anchor="ctr">
              <a:scene3d>
                <a:camera prst="isometricOffAxis1Right"/>
                <a:lightRig rig="threePt" dir="t"/>
              </a:scene3d>
            </a:bodyPr>
            <a:lstStyle/>
            <a:p>
              <a:pPr eaLnBrk="1" fontAlgn="auto" hangingPunct="1">
                <a:spcBef>
                  <a:spcPts val="0"/>
                </a:spcBef>
                <a:spcAft>
                  <a:spcPts val="0"/>
                </a:spcAft>
                <a:buClr>
                  <a:srgbClr val="000000"/>
                </a:buClr>
                <a:buFont typeface="Arial"/>
                <a:buNone/>
                <a:defRPr/>
              </a:pPr>
              <a:r>
                <a:rPr lang="en-US" sz="21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Introduction</a:t>
              </a:r>
              <a:endParaRPr sz="21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endParaRPr>
            </a:p>
          </p:txBody>
        </p:sp>
      </p:grpSp>
      <p:grpSp>
        <p:nvGrpSpPr>
          <p:cNvPr id="24581" name="Google Shape;172;p15"/>
          <p:cNvGrpSpPr>
            <a:grpSpLocks/>
          </p:cNvGrpSpPr>
          <p:nvPr/>
        </p:nvGrpSpPr>
        <p:grpSpPr bwMode="auto">
          <a:xfrm>
            <a:off x="2598738" y="766763"/>
            <a:ext cx="2763837" cy="768350"/>
            <a:chOff x="5612480" y="2578671"/>
            <a:chExt cx="2389939" cy="768270"/>
          </a:xfrm>
        </p:grpSpPr>
        <p:sp>
          <p:nvSpPr>
            <p:cNvPr id="24601" name="Google Shape;173;p15"/>
            <p:cNvSpPr txBox="1">
              <a:spLocks noChangeArrowheads="1"/>
            </p:cNvSpPr>
            <p:nvPr/>
          </p:nvSpPr>
          <p:spPr bwMode="auto">
            <a:xfrm>
              <a:off x="6117819" y="2578671"/>
              <a:ext cx="1884600" cy="42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1700">
                <a:solidFill>
                  <a:srgbClr val="434343"/>
                </a:solidFill>
                <a:latin typeface="Fira Sans Extra Condensed Mediu" charset="0"/>
                <a:sym typeface="Fira Sans Extra Condensed Mediu" charset="0"/>
              </a:endParaRPr>
            </a:p>
          </p:txBody>
        </p:sp>
        <p:sp>
          <p:nvSpPr>
            <p:cNvPr id="174" name="Google Shape;174;p15"/>
            <p:cNvSpPr txBox="1"/>
            <p:nvPr/>
          </p:nvSpPr>
          <p:spPr>
            <a:xfrm>
              <a:off x="5612480" y="2812041"/>
              <a:ext cx="1884600" cy="534900"/>
            </a:xfrm>
            <a:prstGeom prst="rect">
              <a:avLst/>
            </a:prstGeom>
            <a:noFill/>
            <a:ln>
              <a:noFill/>
            </a:ln>
          </p:spPr>
          <p:txBody>
            <a:bodyPr spcFirstLastPara="1" lIns="91425" tIns="91425" rIns="91425" bIns="91425">
              <a:scene3d>
                <a:camera prst="isometricOffAxis1Right"/>
                <a:lightRig rig="threePt" dir="t"/>
              </a:scene3d>
            </a:bodyPr>
            <a:lstStyle/>
            <a:p>
              <a:pPr eaLnBrk="1" fontAlgn="auto" hangingPunct="1">
                <a:spcBef>
                  <a:spcPts val="0"/>
                </a:spcBef>
                <a:spcAft>
                  <a:spcPts val="0"/>
                </a:spcAft>
                <a:buClr>
                  <a:srgbClr val="000000"/>
                </a:buClr>
                <a:buFont typeface="Arial"/>
                <a:buNone/>
                <a:defRPr/>
              </a:pPr>
              <a:r>
                <a:rPr lang="en-US" sz="20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rPr>
                <a:t>Literature</a:t>
              </a:r>
              <a:r>
                <a:rPr lang="en-US" sz="1100" kern="0" dirty="0">
                  <a:solidFill>
                    <a:srgbClr val="FFC000"/>
                  </a:solidFill>
                  <a:latin typeface="Roboto"/>
                  <a:ea typeface="Roboto"/>
                  <a:cs typeface="Roboto"/>
                  <a:sym typeface="Roboto"/>
                </a:rPr>
                <a:t> </a:t>
              </a:r>
              <a:r>
                <a:rPr lang="en-US" sz="20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rPr>
                <a:t>Review</a:t>
              </a:r>
              <a:r>
                <a:rPr lang="en-US" sz="1100" kern="0" dirty="0">
                  <a:solidFill>
                    <a:srgbClr val="FFC000"/>
                  </a:solidFill>
                  <a:latin typeface="Roboto"/>
                  <a:ea typeface="Roboto"/>
                  <a:cs typeface="Roboto"/>
                  <a:sym typeface="Roboto"/>
                </a:rPr>
                <a:t> </a:t>
              </a:r>
              <a:endParaRPr sz="1100" kern="0" dirty="0">
                <a:solidFill>
                  <a:srgbClr val="FFC000"/>
                </a:solidFill>
                <a:latin typeface="Roboto"/>
                <a:ea typeface="Roboto"/>
                <a:cs typeface="Roboto"/>
                <a:sym typeface="Roboto"/>
              </a:endParaRPr>
            </a:p>
          </p:txBody>
        </p:sp>
        <p:sp>
          <p:nvSpPr>
            <p:cNvPr id="175" name="Google Shape;175;p15"/>
            <p:cNvSpPr/>
            <p:nvPr/>
          </p:nvSpPr>
          <p:spPr>
            <a:xfrm>
              <a:off x="7145830" y="2700895"/>
              <a:ext cx="358285" cy="430168"/>
            </a:xfrm>
            <a:custGeom>
              <a:avLst/>
              <a:gdLst/>
              <a:ahLst/>
              <a:cxnLst/>
              <a:rect l="l" t="t" r="r" b="b"/>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6"/>
            </a:solidFill>
            <a:ln>
              <a:noFill/>
            </a:ln>
          </p:spPr>
          <p:txBody>
            <a:bodyPr spcFirstLastPara="1" lIns="0" tIns="0" rIns="0" bIns="0" anchor="ctr"/>
            <a:lstStyle/>
            <a:p>
              <a:pPr algn="ctr" eaLnBrk="1" fontAlgn="auto" hangingPunct="1">
                <a:spcBef>
                  <a:spcPts val="0"/>
                </a:spcBef>
                <a:spcAft>
                  <a:spcPts val="0"/>
                </a:spcAft>
                <a:buClr>
                  <a:srgbClr val="000000"/>
                </a:buClr>
                <a:buFont typeface="Arial"/>
                <a:buNone/>
                <a:defRPr/>
              </a:pPr>
              <a:r>
                <a:rPr lang="en" sz="1600" kern="0" dirty="0">
                  <a:solidFill>
                    <a:srgbClr val="FFFFFF"/>
                  </a:solidFill>
                  <a:latin typeface="Fira Sans Extra Condensed"/>
                  <a:ea typeface="Fira Sans Extra Condensed"/>
                  <a:cs typeface="Fira Sans Extra Condensed"/>
                  <a:sym typeface="Fira Sans Extra Condensed"/>
                </a:rPr>
                <a:t>02</a:t>
              </a:r>
              <a:endParaRPr sz="1600" kern="0" dirty="0">
                <a:solidFill>
                  <a:srgbClr val="FFFFFF"/>
                </a:solidFill>
                <a:latin typeface="Fira Sans Extra Condensed"/>
                <a:ea typeface="Fira Sans Extra Condensed"/>
                <a:cs typeface="Fira Sans Extra Condensed"/>
                <a:sym typeface="Fira Sans Extra Condensed"/>
              </a:endParaRPr>
            </a:p>
          </p:txBody>
        </p:sp>
      </p:grpSp>
      <p:grpSp>
        <p:nvGrpSpPr>
          <p:cNvPr id="24582" name="Google Shape;176;p15"/>
          <p:cNvGrpSpPr>
            <a:grpSpLocks/>
          </p:cNvGrpSpPr>
          <p:nvPr/>
        </p:nvGrpSpPr>
        <p:grpSpPr bwMode="auto">
          <a:xfrm>
            <a:off x="1327150" y="1944688"/>
            <a:ext cx="5572125" cy="1352550"/>
            <a:chOff x="3147564" y="2377268"/>
            <a:chExt cx="5571805" cy="1352597"/>
          </a:xfrm>
        </p:grpSpPr>
        <p:sp>
          <p:nvSpPr>
            <p:cNvPr id="177" name="Google Shape;177;p15"/>
            <p:cNvSpPr txBox="1"/>
            <p:nvPr/>
          </p:nvSpPr>
          <p:spPr>
            <a:xfrm>
              <a:off x="6834769" y="2377268"/>
              <a:ext cx="1884600" cy="429600"/>
            </a:xfrm>
            <a:prstGeom prst="rect">
              <a:avLst/>
            </a:prstGeom>
            <a:noFill/>
            <a:ln>
              <a:noFill/>
            </a:ln>
          </p:spPr>
          <p:txBody>
            <a:bodyPr spcFirstLastPara="1" lIns="91425" tIns="91425" rIns="91425" bIns="91425" anchor="ctr">
              <a:scene3d>
                <a:camera prst="isometricOffAxis1Right"/>
                <a:lightRig rig="threePt" dir="t"/>
              </a:scene3d>
            </a:bodyPr>
            <a:lstStyle/>
            <a:p>
              <a:pPr algn="r" eaLnBrk="1" fontAlgn="auto" hangingPunct="1">
                <a:spcBef>
                  <a:spcPts val="0"/>
                </a:spcBef>
                <a:spcAft>
                  <a:spcPts val="0"/>
                </a:spcAft>
                <a:buClr>
                  <a:srgbClr val="000000"/>
                </a:buClr>
                <a:buFont typeface="Arial"/>
                <a:buNone/>
                <a:defRPr/>
              </a:pPr>
              <a:r>
                <a:rPr lang="en" sz="2000" i="1" kern="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Methodology</a:t>
              </a:r>
              <a:endParaRPr sz="2000" i="1" kern="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endParaRPr>
            </a:p>
          </p:txBody>
        </p:sp>
        <p:sp>
          <p:nvSpPr>
            <p:cNvPr id="178" name="Google Shape;178;p15"/>
            <p:cNvSpPr txBox="1"/>
            <p:nvPr/>
          </p:nvSpPr>
          <p:spPr>
            <a:xfrm>
              <a:off x="3147564" y="3194965"/>
              <a:ext cx="2323222" cy="534900"/>
            </a:xfrm>
            <a:prstGeom prst="rect">
              <a:avLst/>
            </a:prstGeom>
            <a:noFill/>
            <a:ln>
              <a:noFill/>
            </a:ln>
          </p:spPr>
          <p:txBody>
            <a:bodyPr spcFirstLastPara="1" lIns="91425" tIns="91425" rIns="91425" bIns="91425">
              <a:scene3d>
                <a:camera prst="isometricOffAxis1Right"/>
                <a:lightRig rig="threePt" dir="t"/>
              </a:scene3d>
            </a:bodyPr>
            <a:lstStyle/>
            <a:p>
              <a:pPr algn="r" eaLnBrk="1" fontAlgn="auto" hangingPunct="1">
                <a:spcBef>
                  <a:spcPts val="0"/>
                </a:spcBef>
                <a:spcAft>
                  <a:spcPts val="0"/>
                </a:spcAft>
                <a:buClr>
                  <a:srgbClr val="000000"/>
                </a:buClr>
                <a:buFont typeface="Arial"/>
                <a:buNone/>
                <a:defRPr/>
              </a:pPr>
              <a:r>
                <a:rPr lang="en-US" sz="18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rPr>
                <a:t>Analysis</a:t>
              </a:r>
              <a:r>
                <a:rPr lang="en-US" sz="1200" kern="0" dirty="0">
                  <a:solidFill>
                    <a:srgbClr val="FFC000"/>
                  </a:solidFill>
                  <a:latin typeface="Roboto"/>
                  <a:ea typeface="Roboto"/>
                  <a:cs typeface="Roboto"/>
                  <a:sym typeface="Roboto"/>
                </a:rPr>
                <a:t> </a:t>
              </a:r>
              <a:r>
                <a:rPr lang="en-US" sz="18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rPr>
                <a:t>and calculation</a:t>
              </a:r>
              <a:endParaRPr sz="18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endParaRPr>
            </a:p>
          </p:txBody>
        </p:sp>
        <p:sp>
          <p:nvSpPr>
            <p:cNvPr id="24600" name="Google Shape;179;p15"/>
            <p:cNvSpPr>
              <a:spLocks/>
            </p:cNvSpPr>
            <p:nvPr/>
          </p:nvSpPr>
          <p:spPr bwMode="auto">
            <a:xfrm>
              <a:off x="6983887" y="2398512"/>
              <a:ext cx="358693" cy="429590"/>
            </a:xfrm>
            <a:custGeom>
              <a:avLst/>
              <a:gdLst>
                <a:gd name="T0" fmla="*/ 0 w 8955"/>
                <a:gd name="T1" fmla="*/ 0 h 10725"/>
                <a:gd name="T2" fmla="*/ 8955 w 8955"/>
                <a:gd name="T3" fmla="*/ 10725 h 10725"/>
              </a:gdLst>
              <a:ahLst/>
              <a:cxnLst/>
              <a:rect l="T0" t="T1" r="T2" b="T3"/>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n-US" altLang="en-US" sz="1600">
                  <a:solidFill>
                    <a:srgbClr val="FFFFFF"/>
                  </a:solidFill>
                  <a:latin typeface="Fira Sans Extra Condensed" charset="0"/>
                  <a:sym typeface="Fira Sans Extra Condensed" charset="0"/>
                </a:rPr>
                <a:t>03</a:t>
              </a:r>
            </a:p>
          </p:txBody>
        </p:sp>
      </p:grpSp>
      <p:grpSp>
        <p:nvGrpSpPr>
          <p:cNvPr id="24583" name="Google Shape;180;p15"/>
          <p:cNvGrpSpPr>
            <a:grpSpLocks/>
          </p:cNvGrpSpPr>
          <p:nvPr/>
        </p:nvGrpSpPr>
        <p:grpSpPr bwMode="auto">
          <a:xfrm>
            <a:off x="5186363" y="2897188"/>
            <a:ext cx="2373312" cy="1539875"/>
            <a:chOff x="5182669" y="2865167"/>
            <a:chExt cx="2372188" cy="1539050"/>
          </a:xfrm>
        </p:grpSpPr>
        <p:sp>
          <p:nvSpPr>
            <p:cNvPr id="181" name="Google Shape;181;p15"/>
            <p:cNvSpPr txBox="1"/>
            <p:nvPr/>
          </p:nvSpPr>
          <p:spPr>
            <a:xfrm>
              <a:off x="5467680" y="2865167"/>
              <a:ext cx="1884600" cy="429600"/>
            </a:xfrm>
            <a:prstGeom prst="rect">
              <a:avLst/>
            </a:prstGeom>
            <a:noFill/>
            <a:ln>
              <a:noFill/>
            </a:ln>
          </p:spPr>
          <p:txBody>
            <a:bodyPr spcFirstLastPara="1" lIns="91425" tIns="91425" rIns="91425" bIns="91425" anchor="ctr">
              <a:scene3d>
                <a:camera prst="isometricOffAxis1Right"/>
                <a:lightRig rig="threePt" dir="t"/>
              </a:scene3d>
            </a:bodyPr>
            <a:lstStyle/>
            <a:p>
              <a:pPr eaLnBrk="1" fontAlgn="auto" hangingPunct="1">
                <a:spcBef>
                  <a:spcPts val="0"/>
                </a:spcBef>
                <a:spcAft>
                  <a:spcPts val="0"/>
                </a:spcAft>
                <a:buClr>
                  <a:srgbClr val="000000"/>
                </a:buClr>
                <a:buFont typeface="Arial"/>
                <a:buNone/>
                <a:defRPr/>
              </a:pPr>
              <a:r>
                <a:rPr lang="en-US" sz="18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Data Collection</a:t>
              </a:r>
              <a:endParaRPr sz="18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endParaRPr>
            </a:p>
          </p:txBody>
        </p:sp>
        <p:sp>
          <p:nvSpPr>
            <p:cNvPr id="24596" name="Google Shape;182;p15"/>
            <p:cNvSpPr txBox="1">
              <a:spLocks noChangeArrowheads="1"/>
            </p:cNvSpPr>
            <p:nvPr/>
          </p:nvSpPr>
          <p:spPr bwMode="auto">
            <a:xfrm>
              <a:off x="5670257" y="3869317"/>
              <a:ext cx="1884600" cy="53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1200">
                <a:solidFill>
                  <a:srgbClr val="434343"/>
                </a:solidFill>
                <a:latin typeface="Roboto" charset="0"/>
                <a:sym typeface="Roboto" charset="0"/>
              </a:endParaRPr>
            </a:p>
          </p:txBody>
        </p:sp>
        <p:sp>
          <p:nvSpPr>
            <p:cNvPr id="183" name="Google Shape;183;p15"/>
            <p:cNvSpPr/>
            <p:nvPr/>
          </p:nvSpPr>
          <p:spPr>
            <a:xfrm>
              <a:off x="5182669" y="2888966"/>
              <a:ext cx="358605" cy="429983"/>
            </a:xfrm>
            <a:custGeom>
              <a:avLst/>
              <a:gdLst/>
              <a:ahLst/>
              <a:cxnLst/>
              <a:rect l="l" t="t" r="r" b="b"/>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5"/>
            </a:solidFill>
            <a:ln>
              <a:noFill/>
            </a:ln>
          </p:spPr>
          <p:txBody>
            <a:bodyPr spcFirstLastPara="1" lIns="0" tIns="0" rIns="0" bIns="0" anchor="ctr"/>
            <a:lstStyle/>
            <a:p>
              <a:pPr algn="ctr" eaLnBrk="1" fontAlgn="auto" hangingPunct="1">
                <a:spcBef>
                  <a:spcPts val="0"/>
                </a:spcBef>
                <a:spcAft>
                  <a:spcPts val="0"/>
                </a:spcAft>
                <a:buClr>
                  <a:srgbClr val="000000"/>
                </a:buClr>
                <a:buFont typeface="Arial"/>
                <a:buNone/>
                <a:defRPr/>
              </a:pPr>
              <a:r>
                <a:rPr lang="en" sz="1600" kern="0" dirty="0">
                  <a:solidFill>
                    <a:srgbClr val="FFFFFF"/>
                  </a:solidFill>
                  <a:latin typeface="Fira Sans Extra Condensed"/>
                  <a:ea typeface="Fira Sans Extra Condensed"/>
                  <a:cs typeface="Fira Sans Extra Condensed"/>
                  <a:sym typeface="Fira Sans Extra Condensed"/>
                </a:rPr>
                <a:t>04</a:t>
              </a:r>
              <a:endParaRPr sz="1600" kern="0" dirty="0">
                <a:solidFill>
                  <a:srgbClr val="FFFFFF"/>
                </a:solidFill>
                <a:latin typeface="Fira Sans Extra Condensed"/>
                <a:ea typeface="Fira Sans Extra Condensed"/>
                <a:cs typeface="Fira Sans Extra Condensed"/>
                <a:sym typeface="Fira Sans Extra Condensed"/>
              </a:endParaRPr>
            </a:p>
          </p:txBody>
        </p:sp>
      </p:grpSp>
      <p:grpSp>
        <p:nvGrpSpPr>
          <p:cNvPr id="24584" name="Google Shape;184;p15"/>
          <p:cNvGrpSpPr>
            <a:grpSpLocks/>
          </p:cNvGrpSpPr>
          <p:nvPr/>
        </p:nvGrpSpPr>
        <p:grpSpPr bwMode="auto">
          <a:xfrm>
            <a:off x="1136650" y="2532063"/>
            <a:ext cx="2779713" cy="1844675"/>
            <a:chOff x="937338" y="2208615"/>
            <a:chExt cx="2780307" cy="1844997"/>
          </a:xfrm>
        </p:grpSpPr>
        <p:sp>
          <p:nvSpPr>
            <p:cNvPr id="24593" name="Google Shape;185;p15"/>
            <p:cNvSpPr txBox="1">
              <a:spLocks noChangeArrowheads="1"/>
            </p:cNvSpPr>
            <p:nvPr/>
          </p:nvSpPr>
          <p:spPr bwMode="auto">
            <a:xfrm>
              <a:off x="937338" y="3518712"/>
              <a:ext cx="1884600" cy="53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r" eaLnBrk="1" hangingPunct="1"/>
              <a:endParaRPr lang="en-US" altLang="en-US" sz="1200">
                <a:solidFill>
                  <a:srgbClr val="434343"/>
                </a:solidFill>
                <a:latin typeface="Roboto" charset="0"/>
                <a:sym typeface="Roboto" charset="0"/>
              </a:endParaRPr>
            </a:p>
          </p:txBody>
        </p:sp>
        <p:sp>
          <p:nvSpPr>
            <p:cNvPr id="24594" name="Google Shape;187;p15"/>
            <p:cNvSpPr>
              <a:spLocks/>
            </p:cNvSpPr>
            <p:nvPr/>
          </p:nvSpPr>
          <p:spPr bwMode="auto">
            <a:xfrm>
              <a:off x="3358952" y="2208615"/>
              <a:ext cx="358693" cy="429590"/>
            </a:xfrm>
            <a:custGeom>
              <a:avLst/>
              <a:gdLst>
                <a:gd name="T0" fmla="*/ 0 w 8955"/>
                <a:gd name="T1" fmla="*/ 0 h 10725"/>
                <a:gd name="T2" fmla="*/ 8955 w 8955"/>
                <a:gd name="T3" fmla="*/ 10725 h 10725"/>
              </a:gdLst>
              <a:ahLst/>
              <a:cxnLst/>
              <a:rect l="T0" t="T1" r="T2" b="T3"/>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n-US" altLang="en-US" sz="1600">
                  <a:solidFill>
                    <a:srgbClr val="FFFFFF"/>
                  </a:solidFill>
                  <a:latin typeface="Fira Sans Extra Condensed" charset="0"/>
                  <a:sym typeface="Fira Sans Extra Condensed" charset="0"/>
                </a:rPr>
                <a:t>0</a:t>
              </a:r>
              <a:r>
                <a:rPr lang="" altLang="en-US" sz="1600">
                  <a:solidFill>
                    <a:srgbClr val="FFFFFF"/>
                  </a:solidFill>
                  <a:latin typeface="Fira Sans Extra Condensed" charset="0"/>
                  <a:sym typeface="Fira Sans Extra Condensed" charset="0"/>
                </a:rPr>
                <a:t>6</a:t>
              </a:r>
              <a:endParaRPr lang="en-US" altLang="en-US" sz="1600">
                <a:solidFill>
                  <a:srgbClr val="FFFFFF"/>
                </a:solidFill>
                <a:latin typeface="Fira Sans Extra Condensed" charset="0"/>
                <a:sym typeface="Fira Sans Extra Condensed" charset="0"/>
              </a:endParaRPr>
            </a:p>
          </p:txBody>
        </p:sp>
      </p:grpSp>
      <p:sp>
        <p:nvSpPr>
          <p:cNvPr id="188" name="Google Shape;178;p15"/>
          <p:cNvSpPr txBox="1"/>
          <p:nvPr/>
        </p:nvSpPr>
        <p:spPr>
          <a:xfrm>
            <a:off x="4129449" y="3571773"/>
            <a:ext cx="2763119" cy="534900"/>
          </a:xfrm>
          <a:prstGeom prst="rect">
            <a:avLst/>
          </a:prstGeom>
          <a:noFill/>
          <a:ln>
            <a:noFill/>
          </a:ln>
        </p:spPr>
        <p:txBody>
          <a:bodyPr spcFirstLastPara="1" lIns="91425" tIns="91425" rIns="91425" bIns="91425">
            <a:scene3d>
              <a:camera prst="isometricOffAxis1Right"/>
              <a:lightRig rig="threePt" dir="t"/>
            </a:scene3d>
          </a:bodyPr>
          <a:lstStyle/>
          <a:p>
            <a:pPr algn="r" eaLnBrk="1" fontAlgn="auto" hangingPunct="1">
              <a:spcBef>
                <a:spcPts val="0"/>
              </a:spcBef>
              <a:spcAft>
                <a:spcPts val="0"/>
              </a:spcAft>
              <a:buClr>
                <a:srgbClr val="000000"/>
              </a:buClr>
              <a:buFont typeface="Arial"/>
              <a:buNone/>
              <a:defRPr/>
            </a:pPr>
            <a:r>
              <a:rPr lang="en-US" sz="1900" i="1" kern="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rPr>
              <a:t>Standard &amp; specification</a:t>
            </a:r>
            <a:endParaRPr sz="1900" i="1" kern="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endParaRPr>
          </a:p>
        </p:txBody>
      </p:sp>
      <p:sp>
        <p:nvSpPr>
          <p:cNvPr id="190" name="Google Shape;175;p15"/>
          <p:cNvSpPr/>
          <p:nvPr/>
        </p:nvSpPr>
        <p:spPr>
          <a:xfrm>
            <a:off x="4229100" y="3581400"/>
            <a:ext cx="414338" cy="430213"/>
          </a:xfrm>
          <a:custGeom>
            <a:avLst/>
            <a:gdLst/>
            <a:ahLst/>
            <a:cxnLst/>
            <a:rect l="l" t="t" r="r" b="b"/>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6"/>
          </a:solidFill>
          <a:ln>
            <a:noFill/>
          </a:ln>
        </p:spPr>
        <p:txBody>
          <a:bodyPr spcFirstLastPara="1" lIns="0" tIns="0" rIns="0" bIns="0" anchor="ctr"/>
          <a:lstStyle/>
          <a:p>
            <a:pPr algn="ctr" eaLnBrk="1" fontAlgn="auto" hangingPunct="1">
              <a:spcBef>
                <a:spcPts val="0"/>
              </a:spcBef>
              <a:spcAft>
                <a:spcPts val="0"/>
              </a:spcAft>
              <a:buClr>
                <a:srgbClr val="000000"/>
              </a:buClr>
              <a:buFont typeface="Arial"/>
              <a:buNone/>
              <a:defRPr/>
            </a:pPr>
            <a:r>
              <a:rPr lang="" sz="1600" kern="0" dirty="0">
                <a:solidFill>
                  <a:srgbClr val="FFFFFF"/>
                </a:solidFill>
                <a:latin typeface="Fira Sans Extra Condensed"/>
                <a:ea typeface="Fira Sans Extra Condensed"/>
                <a:cs typeface="Fira Sans Extra Condensed"/>
                <a:sym typeface="Fira Sans Extra Condensed"/>
              </a:rPr>
              <a:t>07</a:t>
            </a:r>
            <a:endParaRPr sz="1600" kern="0" dirty="0">
              <a:solidFill>
                <a:srgbClr val="FFFFFF"/>
              </a:solidFill>
              <a:latin typeface="Fira Sans Extra Condensed"/>
              <a:ea typeface="Fira Sans Extra Condensed"/>
              <a:cs typeface="Fira Sans Extra Condensed"/>
              <a:sym typeface="Fira Sans Extra Condensed"/>
            </a:endParaRPr>
          </a:p>
        </p:txBody>
      </p:sp>
      <p:sp>
        <p:nvSpPr>
          <p:cNvPr id="191" name="Google Shape;178;p15"/>
          <p:cNvSpPr txBox="1"/>
          <p:nvPr/>
        </p:nvSpPr>
        <p:spPr>
          <a:xfrm>
            <a:off x="996075" y="4113510"/>
            <a:ext cx="2843064" cy="534900"/>
          </a:xfrm>
          <a:prstGeom prst="rect">
            <a:avLst/>
          </a:prstGeom>
          <a:noFill/>
          <a:ln>
            <a:noFill/>
          </a:ln>
        </p:spPr>
        <p:txBody>
          <a:bodyPr spcFirstLastPara="1" lIns="91425" tIns="91425" rIns="91425" bIns="91425">
            <a:scene3d>
              <a:camera prst="isometricOffAxis1Right"/>
              <a:lightRig rig="threePt" dir="t"/>
            </a:scene3d>
          </a:bodyPr>
          <a:lstStyle/>
          <a:p>
            <a:pPr algn="r" eaLnBrk="1" fontAlgn="auto" hangingPunct="1">
              <a:spcBef>
                <a:spcPts val="0"/>
              </a:spcBef>
              <a:spcAft>
                <a:spcPts val="0"/>
              </a:spcAft>
              <a:buClr>
                <a:srgbClr val="000000"/>
              </a:buClr>
              <a:buFont typeface="Arial"/>
              <a:buNone/>
              <a:defRPr/>
            </a:pPr>
            <a:r>
              <a:rPr lang="en-US" sz="17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rPr>
              <a:t>Conclusion and Recommendation </a:t>
            </a:r>
            <a:endParaRPr sz="1700" i="1" kern="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endParaRPr>
          </a:p>
        </p:txBody>
      </p:sp>
      <p:sp>
        <p:nvSpPr>
          <p:cNvPr id="192" name="Google Shape;169;p15"/>
          <p:cNvSpPr/>
          <p:nvPr/>
        </p:nvSpPr>
        <p:spPr>
          <a:xfrm>
            <a:off x="2439988" y="3644900"/>
            <a:ext cx="358775" cy="469900"/>
          </a:xfrm>
          <a:custGeom>
            <a:avLst/>
            <a:gdLst/>
            <a:ahLst/>
            <a:cxnLst/>
            <a:rect l="l" t="t" r="r" b="b"/>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3"/>
          </a:solidFill>
          <a:ln>
            <a:noFill/>
          </a:ln>
        </p:spPr>
        <p:txBody>
          <a:bodyPr spcFirstLastPara="1" lIns="0" tIns="0" rIns="0" bIns="0" anchor="ctr"/>
          <a:lstStyle/>
          <a:p>
            <a:pPr algn="ctr" eaLnBrk="1" fontAlgn="auto" hangingPunct="1">
              <a:spcBef>
                <a:spcPts val="0"/>
              </a:spcBef>
              <a:spcAft>
                <a:spcPts val="0"/>
              </a:spcAft>
              <a:buClr>
                <a:srgbClr val="000000"/>
              </a:buClr>
              <a:buFont typeface="Arial"/>
              <a:buNone/>
              <a:defRPr/>
            </a:pPr>
            <a:r>
              <a:rPr lang="" sz="1600" kern="0" dirty="0">
                <a:solidFill>
                  <a:srgbClr val="FFFFFF"/>
                </a:solidFill>
                <a:latin typeface="Fira Sans Extra Condensed"/>
                <a:ea typeface="Fira Sans Extra Condensed"/>
                <a:cs typeface="Fira Sans Extra Condensed"/>
                <a:sym typeface="Fira Sans Extra Condensed"/>
              </a:rPr>
              <a:t>08</a:t>
            </a:r>
            <a:endParaRPr sz="1600" kern="0" dirty="0">
              <a:solidFill>
                <a:srgbClr val="FFFFFF"/>
              </a:solidFill>
              <a:latin typeface="Fira Sans Extra Condensed"/>
              <a:ea typeface="Fira Sans Extra Condensed"/>
              <a:cs typeface="Fira Sans Extra Condensed"/>
              <a:sym typeface="Fira Sans Extra Condensed"/>
            </a:endParaRPr>
          </a:p>
        </p:txBody>
      </p:sp>
      <p:sp>
        <p:nvSpPr>
          <p:cNvPr id="24589" name="Google Shape;179;p15"/>
          <p:cNvSpPr>
            <a:spLocks/>
          </p:cNvSpPr>
          <p:nvPr/>
        </p:nvSpPr>
        <p:spPr bwMode="auto">
          <a:xfrm>
            <a:off x="1492250" y="4308475"/>
            <a:ext cx="358775" cy="430213"/>
          </a:xfrm>
          <a:custGeom>
            <a:avLst/>
            <a:gdLst>
              <a:gd name="T0" fmla="*/ 0 w 8955"/>
              <a:gd name="T1" fmla="*/ 0 h 10725"/>
              <a:gd name="T2" fmla="*/ 8955 w 8955"/>
              <a:gd name="T3" fmla="*/ 10725 h 10725"/>
            </a:gdLst>
            <a:ahLst/>
            <a:cxnLst/>
            <a:rect l="T0" t="T1" r="T2" b="T3"/>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 altLang="en-US" sz="1600">
                <a:solidFill>
                  <a:srgbClr val="FFFFFF"/>
                </a:solidFill>
                <a:latin typeface="Fira Sans Extra Condensed" charset="0"/>
                <a:sym typeface="Fira Sans Extra Condensed" charset="0"/>
              </a:rPr>
              <a:t>09</a:t>
            </a:r>
            <a:endParaRPr lang="en-US" altLang="en-US" sz="1600">
              <a:solidFill>
                <a:srgbClr val="FFFFFF"/>
              </a:solidFill>
              <a:latin typeface="Fira Sans Extra Condensed" charset="0"/>
              <a:sym typeface="Fira Sans Extra Condensed" charset="0"/>
            </a:endParaRPr>
          </a:p>
        </p:txBody>
      </p:sp>
      <p:sp>
        <p:nvSpPr>
          <p:cNvPr id="194" name="Google Shape;178;p15"/>
          <p:cNvSpPr txBox="1"/>
          <p:nvPr/>
        </p:nvSpPr>
        <p:spPr>
          <a:xfrm>
            <a:off x="-273814" y="4421955"/>
            <a:ext cx="1884600" cy="534900"/>
          </a:xfrm>
          <a:prstGeom prst="rect">
            <a:avLst/>
          </a:prstGeom>
          <a:noFill/>
          <a:ln>
            <a:noFill/>
          </a:ln>
        </p:spPr>
        <p:txBody>
          <a:bodyPr spcFirstLastPara="1" lIns="91425" tIns="91425" rIns="91425" bIns="91425">
            <a:scene3d>
              <a:camera prst="isometricOffAxis1Right"/>
              <a:lightRig rig="threePt" dir="t"/>
            </a:scene3d>
          </a:bodyPr>
          <a:lstStyle/>
          <a:p>
            <a:pPr algn="r" eaLnBrk="1" fontAlgn="auto" hangingPunct="1">
              <a:spcBef>
                <a:spcPts val="0"/>
              </a:spcBef>
              <a:spcAft>
                <a:spcPts val="0"/>
              </a:spcAft>
              <a:buClr>
                <a:srgbClr val="000000"/>
              </a:buClr>
              <a:buFont typeface="Arial"/>
              <a:buNone/>
              <a:defRPr/>
            </a:pPr>
            <a:r>
              <a:rPr lang="en-US" sz="1900" i="1" kern="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rPr>
              <a:t>References</a:t>
            </a:r>
            <a:endParaRPr sz="1900" i="1" kern="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Roboto"/>
            </a:endParaRPr>
          </a:p>
        </p:txBody>
      </p:sp>
      <p:sp>
        <p:nvSpPr>
          <p:cNvPr id="171" name="Google Shape;183;p15"/>
          <p:cNvSpPr/>
          <p:nvPr/>
        </p:nvSpPr>
        <p:spPr>
          <a:xfrm>
            <a:off x="3208338" y="1714500"/>
            <a:ext cx="357187" cy="430213"/>
          </a:xfrm>
          <a:custGeom>
            <a:avLst/>
            <a:gdLst/>
            <a:ahLst/>
            <a:cxnLst/>
            <a:rect l="l" t="t" r="r" b="b"/>
            <a:pathLst>
              <a:path w="8955" h="10725" extrusionOk="0">
                <a:moveTo>
                  <a:pt x="4477" y="0"/>
                </a:moveTo>
                <a:cubicBezTo>
                  <a:pt x="2013" y="0"/>
                  <a:pt x="1" y="2000"/>
                  <a:pt x="1" y="4477"/>
                </a:cubicBezTo>
                <a:cubicBezTo>
                  <a:pt x="1" y="7418"/>
                  <a:pt x="3299" y="9978"/>
                  <a:pt x="4227" y="10644"/>
                </a:cubicBezTo>
                <a:cubicBezTo>
                  <a:pt x="4305" y="10698"/>
                  <a:pt x="4391" y="10725"/>
                  <a:pt x="4477" y="10725"/>
                </a:cubicBezTo>
                <a:cubicBezTo>
                  <a:pt x="4564" y="10725"/>
                  <a:pt x="4650" y="10698"/>
                  <a:pt x="4727" y="10644"/>
                </a:cubicBezTo>
                <a:cubicBezTo>
                  <a:pt x="5668" y="9978"/>
                  <a:pt x="8954" y="7418"/>
                  <a:pt x="8954" y="4477"/>
                </a:cubicBezTo>
                <a:cubicBezTo>
                  <a:pt x="8954" y="2000"/>
                  <a:pt x="6954" y="0"/>
                  <a:pt x="4477" y="0"/>
                </a:cubicBezTo>
                <a:close/>
              </a:path>
            </a:pathLst>
          </a:custGeom>
          <a:solidFill>
            <a:schemeClr val="accent5"/>
          </a:solidFill>
          <a:ln>
            <a:noFill/>
          </a:ln>
        </p:spPr>
        <p:txBody>
          <a:bodyPr spcFirstLastPara="1" lIns="0" tIns="0" rIns="0" bIns="0" anchor="ctr"/>
          <a:lstStyle/>
          <a:p>
            <a:pPr algn="ctr" eaLnBrk="1" fontAlgn="auto" hangingPunct="1">
              <a:spcBef>
                <a:spcPts val="0"/>
              </a:spcBef>
              <a:spcAft>
                <a:spcPts val="0"/>
              </a:spcAft>
              <a:buClr>
                <a:srgbClr val="000000"/>
              </a:buClr>
              <a:buFont typeface="Arial"/>
              <a:buNone/>
              <a:defRPr/>
            </a:pPr>
            <a:r>
              <a:rPr lang="en" sz="1600" kern="0" dirty="0">
                <a:solidFill>
                  <a:srgbClr val="FFFFFF"/>
                </a:solidFill>
                <a:latin typeface="Fira Sans Extra Condensed"/>
                <a:ea typeface="Fira Sans Extra Condensed"/>
                <a:cs typeface="Fira Sans Extra Condensed"/>
                <a:sym typeface="Fira Sans Extra Condensed"/>
              </a:rPr>
              <a:t>05</a:t>
            </a:r>
            <a:endParaRPr sz="1600" kern="0" dirty="0">
              <a:solidFill>
                <a:srgbClr val="FFFFFF"/>
              </a:solidFill>
              <a:latin typeface="Fira Sans Extra Condensed"/>
              <a:ea typeface="Fira Sans Extra Condensed"/>
              <a:cs typeface="Fira Sans Extra Condensed"/>
              <a:sym typeface="Fira Sans Extra Condensed"/>
            </a:endParaRPr>
          </a:p>
        </p:txBody>
      </p:sp>
      <p:sp>
        <p:nvSpPr>
          <p:cNvPr id="186" name="Google Shape;181;p15"/>
          <p:cNvSpPr txBox="1"/>
          <p:nvPr/>
        </p:nvSpPr>
        <p:spPr>
          <a:xfrm>
            <a:off x="1520228" y="1850322"/>
            <a:ext cx="1884600" cy="429600"/>
          </a:xfrm>
          <a:prstGeom prst="rect">
            <a:avLst/>
          </a:prstGeom>
          <a:noFill/>
          <a:ln>
            <a:noFill/>
          </a:ln>
        </p:spPr>
        <p:txBody>
          <a:bodyPr spcFirstLastPara="1" lIns="91425" tIns="91425" rIns="91425" bIns="91425" anchor="ctr">
            <a:scene3d>
              <a:camera prst="isometricOffAxis1Right"/>
              <a:lightRig rig="threePt" dir="t"/>
            </a:scene3d>
          </a:bodyPr>
          <a:lstStyle/>
          <a:p>
            <a:pPr eaLnBrk="1" fontAlgn="auto" hangingPunct="1">
              <a:spcBef>
                <a:spcPts val="0"/>
              </a:spcBef>
              <a:spcAft>
                <a:spcPts val="0"/>
              </a:spcAft>
              <a:buClr>
                <a:srgbClr val="000000"/>
              </a:buClr>
              <a:buFont typeface="Arial"/>
              <a:buNone/>
              <a:defRPr/>
            </a:pPr>
            <a:r>
              <a:rPr lang="en-US" sz="1800" i="1" kern="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Experimental work</a:t>
            </a:r>
            <a:endParaRPr sz="1800" i="1" kern="0" dirty="0">
              <a:ln w="0"/>
              <a:solidFill>
                <a:schemeClr val="tx1"/>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15297" y="282011"/>
            <a:ext cx="2401368" cy="658026"/>
            <a:chOff x="2589373" y="418895"/>
            <a:chExt cx="1435698" cy="307476"/>
          </a:xfrm>
        </p:grpSpPr>
        <p:sp>
          <p:nvSpPr>
            <p:cNvPr id="6" name="Freeform 5"/>
            <p:cNvSpPr/>
            <p:nvPr/>
          </p:nvSpPr>
          <p:spPr>
            <a:xfrm>
              <a:off x="2589373" y="418895"/>
              <a:ext cx="1435698" cy="307476"/>
            </a:xfrm>
            <a:custGeom>
              <a:avLst/>
              <a:gdLst>
                <a:gd name="connsiteX0" fmla="*/ 0 w 307476"/>
                <a:gd name="connsiteY0" fmla="*/ 717849 h 1435698"/>
                <a:gd name="connsiteX1" fmla="*/ 76869 w 307476"/>
                <a:gd name="connsiteY1" fmla="*/ 0 h 1435698"/>
                <a:gd name="connsiteX2" fmla="*/ 230607 w 307476"/>
                <a:gd name="connsiteY2" fmla="*/ 0 h 1435698"/>
                <a:gd name="connsiteX3" fmla="*/ 307476 w 307476"/>
                <a:gd name="connsiteY3" fmla="*/ 717849 h 1435698"/>
                <a:gd name="connsiteX4" fmla="*/ 230607 w 307476"/>
                <a:gd name="connsiteY4" fmla="*/ 1435698 h 1435698"/>
                <a:gd name="connsiteX5" fmla="*/ 76869 w 307476"/>
                <a:gd name="connsiteY5" fmla="*/ 1435698 h 1435698"/>
                <a:gd name="connsiteX6" fmla="*/ 0 w 307476"/>
                <a:gd name="connsiteY6" fmla="*/ 717849 h 1435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7476" h="1435698">
                  <a:moveTo>
                    <a:pt x="153738" y="2"/>
                  </a:moveTo>
                  <a:lnTo>
                    <a:pt x="307476" y="358926"/>
                  </a:lnTo>
                  <a:lnTo>
                    <a:pt x="307476" y="1076772"/>
                  </a:lnTo>
                  <a:lnTo>
                    <a:pt x="153738" y="1435696"/>
                  </a:lnTo>
                  <a:lnTo>
                    <a:pt x="0" y="1076772"/>
                  </a:lnTo>
                  <a:lnTo>
                    <a:pt x="0" y="358926"/>
                  </a:lnTo>
                  <a:lnTo>
                    <a:pt x="153738" y="2"/>
                  </a:lnTo>
                  <a:close/>
                </a:path>
              </a:pathLst>
            </a:custGeom>
          </p:spPr>
          <p:style>
            <a:lnRef idx="1">
              <a:schemeClr val="accent5"/>
            </a:lnRef>
            <a:fillRef idx="3">
              <a:schemeClr val="accent5"/>
            </a:fillRef>
            <a:effectRef idx="2">
              <a:schemeClr val="accent5"/>
            </a:effectRef>
            <a:fontRef idx="minor">
              <a:schemeClr val="lt1"/>
            </a:fontRef>
          </p:style>
          <p:txBody>
            <a:bodyPr spcFirstLastPara="0" vert="horz" wrap="square" lIns="269763" tIns="81726" rIns="269763" bIns="81726" numCol="1" spcCol="1270" anchor="ctr" anchorCtr="0">
              <a:noAutofit/>
            </a:bodyPr>
            <a:lstStyle/>
            <a:p>
              <a:pPr lvl="0" algn="ctr" defTabSz="355600" rtl="0">
                <a:lnSpc>
                  <a:spcPct val="90000"/>
                </a:lnSpc>
                <a:spcBef>
                  <a:spcPct val="0"/>
                </a:spcBef>
                <a:spcAft>
                  <a:spcPct val="35000"/>
                </a:spcAft>
              </a:pPr>
              <a:r>
                <a:rPr lang="en-US" sz="1800" b="1" kern="1200" dirty="0" smtClean="0">
                  <a:solidFill>
                    <a:schemeClr val="tx1"/>
                  </a:solidFill>
                  <a:effectLst>
                    <a:outerShdw blurRad="38100" dist="38100" dir="2700000" algn="tl">
                      <a:srgbClr val="000000">
                        <a:alpha val="43137"/>
                      </a:srgbClr>
                    </a:outerShdw>
                  </a:effectLst>
                </a:rPr>
                <a:t>Data collection </a:t>
              </a:r>
              <a:endParaRPr lang="en-US" sz="1800" b="1" kern="1200" dirty="0">
                <a:solidFill>
                  <a:schemeClr val="tx1"/>
                </a:solidFill>
                <a:effectLst>
                  <a:outerShdw blurRad="38100" dist="38100" dir="2700000" algn="tl">
                    <a:srgbClr val="000000">
                      <a:alpha val="43137"/>
                    </a:srgbClr>
                  </a:outerShdw>
                </a:effectLst>
              </a:endParaRPr>
            </a:p>
          </p:txBody>
        </p:sp>
        <p:sp>
          <p:nvSpPr>
            <p:cNvPr id="7" name="Rectangle 6"/>
            <p:cNvSpPr/>
            <p:nvPr/>
          </p:nvSpPr>
          <p:spPr>
            <a:xfrm>
              <a:off x="3448953" y="480479"/>
              <a:ext cx="342808" cy="18430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pic>
        <p:nvPicPr>
          <p:cNvPr id="12" name="صورة 456"/>
          <p:cNvPicPr/>
          <p:nvPr/>
        </p:nvPicPr>
        <p:blipFill rotWithShape="1">
          <a:blip r:embed="rId2" cstate="print">
            <a:extLst>
              <a:ext uri="{28A0092B-C50C-407E-A947-70E740481C1C}">
                <a14:useLocalDpi xmlns:a14="http://schemas.microsoft.com/office/drawing/2010/main" val="0"/>
              </a:ext>
            </a:extLst>
          </a:blip>
          <a:srcRect l="7532" t="5308" r="6977" b="14766"/>
          <a:stretch/>
        </p:blipFill>
        <p:spPr bwMode="auto">
          <a:xfrm>
            <a:off x="6319081" y="1632247"/>
            <a:ext cx="2457450" cy="298960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pic>
        <p:nvPicPr>
          <p:cNvPr id="13" name="صورة 459"/>
          <p:cNvPicPr/>
          <p:nvPr/>
        </p:nvPicPr>
        <p:blipFill rotWithShape="1">
          <a:blip r:embed="rId3" cstate="print">
            <a:extLst>
              <a:ext uri="{28A0092B-C50C-407E-A947-70E740481C1C}">
                <a14:useLocalDpi xmlns:a14="http://schemas.microsoft.com/office/drawing/2010/main" val="0"/>
              </a:ext>
            </a:extLst>
          </a:blip>
          <a:srcRect l="22698" t="8445" r="22381" b="10889"/>
          <a:stretch/>
        </p:blipFill>
        <p:spPr bwMode="auto">
          <a:xfrm>
            <a:off x="3187581" y="808235"/>
            <a:ext cx="2510595" cy="30083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pic>
        <p:nvPicPr>
          <p:cNvPr id="14" name="صورة 448"/>
          <p:cNvPicPr/>
          <p:nvPr/>
        </p:nvPicPr>
        <p:blipFill rotWithShape="1">
          <a:blip r:embed="rId4" cstate="print">
            <a:extLst>
              <a:ext uri="{28A0092B-C50C-407E-A947-70E740481C1C}">
                <a14:useLocalDpi xmlns:a14="http://schemas.microsoft.com/office/drawing/2010/main" val="0"/>
              </a:ext>
            </a:extLst>
          </a:blip>
          <a:srcRect l="10869" t="15824" r="17229" b="26837"/>
          <a:stretch/>
        </p:blipFill>
        <p:spPr bwMode="auto">
          <a:xfrm>
            <a:off x="280143" y="1726250"/>
            <a:ext cx="2457450" cy="295987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336235425"/>
              </p:ext>
            </p:extLst>
          </p:nvPr>
        </p:nvGraphicFramePr>
        <p:xfrm>
          <a:off x="133805" y="198782"/>
          <a:ext cx="7723500" cy="6202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 Placeholder 2"/>
          <p:cNvSpPr>
            <a:spLocks noGrp="1"/>
          </p:cNvSpPr>
          <p:nvPr>
            <p:ph type="body" idx="1"/>
          </p:nvPr>
        </p:nvSpPr>
        <p:spPr>
          <a:xfrm>
            <a:off x="610884" y="819067"/>
            <a:ext cx="7246421" cy="1441638"/>
          </a:xfrm>
        </p:spPr>
        <p:txBody>
          <a:bodyPr/>
          <a:lstStyle/>
          <a:p>
            <a:pPr marL="114300" indent="0">
              <a:buNone/>
            </a:pPr>
            <a:r>
              <a:rPr lang="en-US" sz="1600" dirty="0"/>
              <a:t>According to the specification, the streets were classified according to the location in which the reading was </a:t>
            </a:r>
            <a:r>
              <a:rPr lang="en-US" sz="1600" dirty="0" smtClean="0"/>
              <a:t>taken.</a:t>
            </a:r>
          </a:p>
          <a:p>
            <a:pPr marL="114300" indent="0">
              <a:buNone/>
            </a:pPr>
            <a:endParaRPr lang="en-US" dirty="0"/>
          </a:p>
          <a:p>
            <a:pPr marL="114300" indent="0">
              <a:buNone/>
            </a:pPr>
            <a:endParaRPr lang="en-US" dirty="0" smtClean="0"/>
          </a:p>
          <a:p>
            <a:pPr marL="114300" indent="0">
              <a:buNone/>
            </a:pPr>
            <a:endParaRPr lang="en-US" dirty="0" smtClean="0"/>
          </a:p>
          <a:p>
            <a:pPr marL="114300" indent="0">
              <a:buNone/>
            </a:pPr>
            <a:r>
              <a:rPr lang="en-US" sz="1800" dirty="0" smtClean="0">
                <a:latin typeface="Arial Rounded MT Bold" panose="020F0704030504030204" pitchFamily="34" charset="0"/>
              </a:rPr>
              <a:t>                         Roundabou</a:t>
            </a:r>
            <a:r>
              <a:rPr lang="en-US" sz="1600" dirty="0" smtClean="0">
                <a:latin typeface="Arial Rounded MT Bold" panose="020F0704030504030204" pitchFamily="34" charset="0"/>
              </a:rPr>
              <a:t>t</a:t>
            </a:r>
            <a:r>
              <a:rPr lang="en-US" dirty="0"/>
              <a:t>, </a:t>
            </a:r>
            <a:r>
              <a:rPr lang="en-US" sz="2000" b="1" dirty="0" smtClean="0">
                <a:solidFill>
                  <a:srgbClr val="FFC000"/>
                </a:solidFill>
              </a:rPr>
              <a:t>Gradient</a:t>
            </a:r>
            <a:r>
              <a:rPr lang="en-US" sz="1800" dirty="0" smtClean="0"/>
              <a:t>,</a:t>
            </a:r>
            <a:r>
              <a:rPr lang="en-US" dirty="0" smtClean="0"/>
              <a:t> </a:t>
            </a:r>
            <a:r>
              <a:rPr lang="en-US" sz="1800" b="1" dirty="0"/>
              <a:t>junction</a:t>
            </a:r>
            <a:r>
              <a:rPr lang="en-US" dirty="0"/>
              <a:t>, </a:t>
            </a:r>
            <a:r>
              <a:rPr lang="en-US" sz="1800" b="1" dirty="0" smtClean="0">
                <a:solidFill>
                  <a:srgbClr val="FFC000"/>
                </a:solidFill>
              </a:rPr>
              <a:t>etc</a:t>
            </a:r>
            <a:r>
              <a:rPr lang="en-US" dirty="0" smtClean="0">
                <a:solidFill>
                  <a:srgbClr val="FFC000"/>
                </a:solidFill>
              </a:rPr>
              <a:t>.</a:t>
            </a:r>
            <a:endParaRPr lang="ar-JO" dirty="0" smtClean="0">
              <a:solidFill>
                <a:srgbClr val="FFC000"/>
              </a:solidFill>
            </a:endParaRPr>
          </a:p>
          <a:p>
            <a:pPr marL="114300" indent="0">
              <a:buNone/>
            </a:pPr>
            <a:endParaRPr lang="en-US" dirty="0" smtClean="0">
              <a:solidFill>
                <a:srgbClr val="FFC000"/>
              </a:solidFill>
            </a:endParaRPr>
          </a:p>
          <a:p>
            <a:pPr marL="114300" indent="0">
              <a:buNone/>
            </a:pPr>
            <a:endParaRPr lang="en-US" dirty="0">
              <a:solidFill>
                <a:srgbClr val="FFC000"/>
              </a:solidFill>
            </a:endParaRPr>
          </a:p>
        </p:txBody>
      </p:sp>
      <p:sp>
        <p:nvSpPr>
          <p:cNvPr id="5" name="Down Arrow 4"/>
          <p:cNvSpPr/>
          <p:nvPr/>
        </p:nvSpPr>
        <p:spPr>
          <a:xfrm>
            <a:off x="3963674" y="1439352"/>
            <a:ext cx="308113" cy="477079"/>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68612" name="Picture 4" descr="نصائح القيادة على الدوار Roundabout - Page 2 of 2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417" y="2348042"/>
            <a:ext cx="3156046" cy="20657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68614" name="Picture 6" descr="High Slope Ascending Road Gradient Change Countryside Stock Photo, Picture  And Royalty Free Image. Image 937797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40965" y="3077771"/>
            <a:ext cx="3152154" cy="206572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68616" name="Picture 8" descr="T junction road Images, Stock Photos &amp;amp; Vectors | Shutterstock"/>
          <p:cNvPicPr>
            <a:picLocks noChangeAspect="1" noChangeArrowheads="1"/>
          </p:cNvPicPr>
          <p:nvPr/>
        </p:nvPicPr>
        <p:blipFill rotWithShape="1">
          <a:blip r:embed="rId9">
            <a:extLst>
              <a:ext uri="{28A0092B-C50C-407E-A947-70E740481C1C}">
                <a14:useLocalDpi xmlns:a14="http://schemas.microsoft.com/office/drawing/2010/main" val="0"/>
              </a:ext>
            </a:extLst>
          </a:blip>
          <a:srcRect b="7942"/>
          <a:stretch/>
        </p:blipFill>
        <p:spPr bwMode="auto">
          <a:xfrm>
            <a:off x="6465455" y="2260705"/>
            <a:ext cx="2941385" cy="215306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960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836" y="283262"/>
            <a:ext cx="7723500" cy="481200"/>
          </a:xfrm>
        </p:spPr>
        <p:txBody>
          <a:bodyPr/>
          <a:lstStyle/>
          <a:p>
            <a:r>
              <a:rPr lang="en-US" sz="2400" b="1" dirty="0">
                <a:solidFill>
                  <a:srgbClr val="FFC000"/>
                </a:solidFill>
                <a:effectLst>
                  <a:outerShdw blurRad="38100" dist="38100" dir="2700000" algn="tl">
                    <a:srgbClr val="000000">
                      <a:alpha val="43137"/>
                    </a:srgbClr>
                  </a:outerShdw>
                </a:effectLst>
              </a:rPr>
              <a:t>S</a:t>
            </a:r>
            <a:r>
              <a:rPr lang="en-US" sz="2000" b="1" dirty="0">
                <a:solidFill>
                  <a:schemeClr val="tx1"/>
                </a:solidFill>
              </a:rPr>
              <a:t>tandards </a:t>
            </a:r>
            <a:r>
              <a:rPr lang="en-US" sz="2000" b="1" dirty="0">
                <a:solidFill>
                  <a:srgbClr val="FFC000"/>
                </a:solidFill>
                <a:effectLst>
                  <a:outerShdw blurRad="38100" dist="38100" dir="2700000" algn="tl">
                    <a:srgbClr val="000000">
                      <a:alpha val="43137"/>
                    </a:srgbClr>
                  </a:outerShdw>
                </a:effectLst>
              </a:rPr>
              <a:t>a</a:t>
            </a:r>
            <a:r>
              <a:rPr lang="en-US" sz="2000" b="1" dirty="0">
                <a:solidFill>
                  <a:schemeClr val="tx1"/>
                </a:solidFill>
              </a:rPr>
              <a:t>nd </a:t>
            </a:r>
            <a:r>
              <a:rPr lang="en-US" sz="2000" b="1" dirty="0">
                <a:solidFill>
                  <a:srgbClr val="FFC000"/>
                </a:solidFill>
                <a:effectLst>
                  <a:outerShdw blurRad="38100" dist="38100" dir="2700000" algn="tl">
                    <a:srgbClr val="000000">
                      <a:alpha val="43137"/>
                    </a:srgbClr>
                  </a:outerShdw>
                </a:effectLst>
              </a:rPr>
              <a:t>S</a:t>
            </a:r>
            <a:r>
              <a:rPr lang="en-US" sz="2000" b="1" dirty="0" smtClean="0">
                <a:solidFill>
                  <a:schemeClr val="tx1"/>
                </a:solidFill>
              </a:rPr>
              <a:t>pecifications </a:t>
            </a:r>
            <a:endParaRPr lang="en-US" sz="2000" dirty="0">
              <a:solidFill>
                <a:schemeClr val="tx1"/>
              </a:solidFill>
            </a:endParaRPr>
          </a:p>
        </p:txBody>
      </p:sp>
      <p:sp>
        <p:nvSpPr>
          <p:cNvPr id="3" name="Text Placeholder 2"/>
          <p:cNvSpPr>
            <a:spLocks noGrp="1"/>
          </p:cNvSpPr>
          <p:nvPr>
            <p:ph type="body" idx="1"/>
          </p:nvPr>
        </p:nvSpPr>
        <p:spPr>
          <a:xfrm>
            <a:off x="782196" y="776554"/>
            <a:ext cx="7717679" cy="841578"/>
          </a:xfrm>
          <a:ln>
            <a:solidFill>
              <a:srgbClr val="FFC000"/>
            </a:solidFill>
          </a:ln>
        </p:spPr>
        <p:txBody>
          <a:bodyPr/>
          <a:lstStyle/>
          <a:p>
            <a:pPr marL="114300" indent="0">
              <a:buNone/>
            </a:pPr>
            <a:r>
              <a:rPr lang="en-US" b="1" dirty="0">
                <a:latin typeface="Segoe UI Symbol" panose="020B0502040204020203" pitchFamily="34" charset="0"/>
                <a:ea typeface="Segoe UI Symbol" panose="020B0502040204020203" pitchFamily="34" charset="0"/>
              </a:rPr>
              <a:t>After correction skid resistance value, The values must be compared with the standard, and the standard has been selected  </a:t>
            </a:r>
            <a:r>
              <a:rPr lang="en-US" b="1" dirty="0">
                <a:solidFill>
                  <a:srgbClr val="FFC000"/>
                </a:solidFill>
                <a:latin typeface="Segoe UI Symbol" panose="020B0502040204020203" pitchFamily="34" charset="0"/>
                <a:ea typeface="Segoe UI Symbol" panose="020B0502040204020203" pitchFamily="34" charset="0"/>
              </a:rPr>
              <a:t>American Society for Testing and Materials ASTM E303:93 </a:t>
            </a:r>
            <a:r>
              <a:rPr lang="en-US" b="1" dirty="0">
                <a:latin typeface="Segoe UI Symbol" panose="020B0502040204020203" pitchFamily="34" charset="0"/>
                <a:ea typeface="Segoe UI Symbol" panose="020B0502040204020203" pitchFamily="34" charset="0"/>
              </a:rPr>
              <a:t>which shown in the table below</a:t>
            </a:r>
            <a:r>
              <a:rPr lang="en-US" dirty="0">
                <a:latin typeface="Segoe UI Symbol" panose="020B0502040204020203" pitchFamily="34" charset="0"/>
                <a:ea typeface="Segoe UI Symbol" panose="020B0502040204020203" pitchFamily="34" charset="0"/>
              </a:rPr>
              <a:t>.</a:t>
            </a:r>
          </a:p>
        </p:txBody>
      </p:sp>
      <p:pic>
        <p:nvPicPr>
          <p:cNvPr id="4" name="صورة 21"/>
          <p:cNvPicPr/>
          <p:nvPr/>
        </p:nvPicPr>
        <p:blipFill rotWithShape="1">
          <a:blip r:embed="rId2">
            <a:extLst>
              <a:ext uri="{28A0092B-C50C-407E-A947-70E740481C1C}">
                <a14:useLocalDpi xmlns:a14="http://schemas.microsoft.com/office/drawing/2010/main" val="0"/>
              </a:ext>
            </a:extLst>
          </a:blip>
          <a:srcRect t="12145" r="1869" b="4164"/>
          <a:stretch/>
        </p:blipFill>
        <p:spPr bwMode="auto">
          <a:xfrm>
            <a:off x="1344058" y="1714060"/>
            <a:ext cx="6213513" cy="32566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812023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0142" y="-869564"/>
            <a:ext cx="2974753" cy="1052456"/>
            <a:chOff x="2013255" y="173003"/>
            <a:chExt cx="1778506" cy="491781"/>
          </a:xfrm>
        </p:grpSpPr>
        <p:sp>
          <p:nvSpPr>
            <p:cNvPr id="5" name="Freeform 4"/>
            <p:cNvSpPr/>
            <p:nvPr/>
          </p:nvSpPr>
          <p:spPr>
            <a:xfrm>
              <a:off x="2013255" y="173003"/>
              <a:ext cx="1435698" cy="307476"/>
            </a:xfrm>
            <a:custGeom>
              <a:avLst/>
              <a:gdLst>
                <a:gd name="connsiteX0" fmla="*/ 0 w 307476"/>
                <a:gd name="connsiteY0" fmla="*/ 717849 h 1435698"/>
                <a:gd name="connsiteX1" fmla="*/ 76869 w 307476"/>
                <a:gd name="connsiteY1" fmla="*/ 0 h 1435698"/>
                <a:gd name="connsiteX2" fmla="*/ 230607 w 307476"/>
                <a:gd name="connsiteY2" fmla="*/ 0 h 1435698"/>
                <a:gd name="connsiteX3" fmla="*/ 307476 w 307476"/>
                <a:gd name="connsiteY3" fmla="*/ 717849 h 1435698"/>
                <a:gd name="connsiteX4" fmla="*/ 230607 w 307476"/>
                <a:gd name="connsiteY4" fmla="*/ 1435698 h 1435698"/>
                <a:gd name="connsiteX5" fmla="*/ 76869 w 307476"/>
                <a:gd name="connsiteY5" fmla="*/ 1435698 h 1435698"/>
                <a:gd name="connsiteX6" fmla="*/ 0 w 307476"/>
                <a:gd name="connsiteY6" fmla="*/ 717849 h 1435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7476" h="1435698">
                  <a:moveTo>
                    <a:pt x="153738" y="2"/>
                  </a:moveTo>
                  <a:lnTo>
                    <a:pt x="307476" y="358926"/>
                  </a:lnTo>
                  <a:lnTo>
                    <a:pt x="307476" y="1076772"/>
                  </a:lnTo>
                  <a:lnTo>
                    <a:pt x="153738" y="1435696"/>
                  </a:lnTo>
                  <a:lnTo>
                    <a:pt x="0" y="1076772"/>
                  </a:lnTo>
                  <a:lnTo>
                    <a:pt x="0" y="358926"/>
                  </a:lnTo>
                  <a:lnTo>
                    <a:pt x="153738" y="2"/>
                  </a:lnTo>
                  <a:close/>
                </a:path>
              </a:pathLst>
            </a:custGeom>
          </p:spPr>
          <p:style>
            <a:lnRef idx="1">
              <a:schemeClr val="accent5"/>
            </a:lnRef>
            <a:fillRef idx="3">
              <a:schemeClr val="accent5"/>
            </a:fillRef>
            <a:effectRef idx="2">
              <a:schemeClr val="accent5"/>
            </a:effectRef>
            <a:fontRef idx="minor">
              <a:schemeClr val="lt1"/>
            </a:fontRef>
          </p:style>
          <p:txBody>
            <a:bodyPr spcFirstLastPara="0" vert="horz" wrap="square" lIns="269763" tIns="81726" rIns="269763" bIns="81726" numCol="1" spcCol="1270" anchor="ctr" anchorCtr="0">
              <a:noAutofit/>
            </a:bodyPr>
            <a:lstStyle/>
            <a:p>
              <a:pPr lvl="0" algn="ctr" defTabSz="355600" rtl="0">
                <a:lnSpc>
                  <a:spcPct val="90000"/>
                </a:lnSpc>
                <a:spcBef>
                  <a:spcPct val="0"/>
                </a:spcBef>
                <a:spcAft>
                  <a:spcPct val="35000"/>
                </a:spcAft>
              </a:pPr>
              <a:r>
                <a:rPr lang="en-US" sz="1800" b="1" kern="1200" dirty="0" smtClean="0">
                  <a:solidFill>
                    <a:schemeClr val="tx1"/>
                  </a:solidFill>
                  <a:effectLst>
                    <a:outerShdw blurRad="38100" dist="38100" dir="2700000" algn="tl">
                      <a:srgbClr val="000000">
                        <a:alpha val="43137"/>
                      </a:srgbClr>
                    </a:outerShdw>
                  </a:effectLst>
                </a:rPr>
                <a:t>Data collection </a:t>
              </a:r>
              <a:endParaRPr lang="en-US" sz="1800" b="1" kern="1200" dirty="0">
                <a:solidFill>
                  <a:schemeClr val="tx1"/>
                </a:solidFill>
                <a:effectLst>
                  <a:outerShdw blurRad="38100" dist="38100" dir="2700000" algn="tl">
                    <a:srgbClr val="000000">
                      <a:alpha val="43137"/>
                    </a:srgbClr>
                  </a:outerShdw>
                </a:effectLst>
              </a:endParaRPr>
            </a:p>
          </p:txBody>
        </p:sp>
        <p:sp>
          <p:nvSpPr>
            <p:cNvPr id="6" name="Rectangle 5"/>
            <p:cNvSpPr/>
            <p:nvPr/>
          </p:nvSpPr>
          <p:spPr>
            <a:xfrm>
              <a:off x="3448953" y="480479"/>
              <a:ext cx="342808" cy="18430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graphicFrame>
        <p:nvGraphicFramePr>
          <p:cNvPr id="9" name="Table 8"/>
          <p:cNvGraphicFramePr>
            <a:graphicFrameLocks noGrp="1"/>
          </p:cNvGraphicFramePr>
          <p:nvPr>
            <p:extLst>
              <p:ext uri="{D42A27DB-BD31-4B8C-83A1-F6EECF244321}">
                <p14:modId xmlns:p14="http://schemas.microsoft.com/office/powerpoint/2010/main" val="1959273140"/>
              </p:ext>
            </p:extLst>
          </p:nvPr>
        </p:nvGraphicFramePr>
        <p:xfrm>
          <a:off x="0" y="6"/>
          <a:ext cx="9143999" cy="6559573"/>
        </p:xfrm>
        <a:graphic>
          <a:graphicData uri="http://schemas.openxmlformats.org/drawingml/2006/table">
            <a:tbl>
              <a:tblPr firstRow="1" firstCol="1" bandRow="1">
                <a:tableStyleId>{5C22544A-7EE6-4342-B048-85BDC9FD1C3A}</a:tableStyleId>
              </a:tblPr>
              <a:tblGrid>
                <a:gridCol w="1798098">
                  <a:extLst>
                    <a:ext uri="{9D8B030D-6E8A-4147-A177-3AD203B41FA5}">
                      <a16:colId xmlns:a16="http://schemas.microsoft.com/office/drawing/2014/main" val="20000"/>
                    </a:ext>
                  </a:extLst>
                </a:gridCol>
                <a:gridCol w="1820030">
                  <a:extLst>
                    <a:ext uri="{9D8B030D-6E8A-4147-A177-3AD203B41FA5}">
                      <a16:colId xmlns:a16="http://schemas.microsoft.com/office/drawing/2014/main" val="20001"/>
                    </a:ext>
                  </a:extLst>
                </a:gridCol>
                <a:gridCol w="1215129">
                  <a:extLst>
                    <a:ext uri="{9D8B030D-6E8A-4147-A177-3AD203B41FA5}">
                      <a16:colId xmlns:a16="http://schemas.microsoft.com/office/drawing/2014/main" val="20002"/>
                    </a:ext>
                  </a:extLst>
                </a:gridCol>
                <a:gridCol w="1024932">
                  <a:extLst>
                    <a:ext uri="{9D8B030D-6E8A-4147-A177-3AD203B41FA5}">
                      <a16:colId xmlns:a16="http://schemas.microsoft.com/office/drawing/2014/main" val="20003"/>
                    </a:ext>
                  </a:extLst>
                </a:gridCol>
                <a:gridCol w="1194281">
                  <a:extLst>
                    <a:ext uri="{9D8B030D-6E8A-4147-A177-3AD203B41FA5}">
                      <a16:colId xmlns:a16="http://schemas.microsoft.com/office/drawing/2014/main" val="20004"/>
                    </a:ext>
                  </a:extLst>
                </a:gridCol>
                <a:gridCol w="926823">
                  <a:extLst>
                    <a:ext uri="{9D8B030D-6E8A-4147-A177-3AD203B41FA5}">
                      <a16:colId xmlns:a16="http://schemas.microsoft.com/office/drawing/2014/main" val="20005"/>
                    </a:ext>
                  </a:extLst>
                </a:gridCol>
                <a:gridCol w="1164706">
                  <a:extLst>
                    <a:ext uri="{9D8B030D-6E8A-4147-A177-3AD203B41FA5}">
                      <a16:colId xmlns:a16="http://schemas.microsoft.com/office/drawing/2014/main" val="20006"/>
                    </a:ext>
                  </a:extLst>
                </a:gridCol>
              </a:tblGrid>
              <a:tr h="792313">
                <a:tc>
                  <a:txBody>
                    <a:bodyPr/>
                    <a:lstStyle/>
                    <a:p>
                      <a:pPr algn="ctr">
                        <a:lnSpc>
                          <a:spcPct val="107000"/>
                        </a:lnSpc>
                        <a:spcAft>
                          <a:spcPts val="800"/>
                        </a:spcAft>
                      </a:pPr>
                      <a:r>
                        <a:rPr lang="en-US" sz="1600" dirty="0">
                          <a:effectLst/>
                        </a:rPr>
                        <a:t>St Name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600" dirty="0">
                          <a:effectLst/>
                        </a:rPr>
                        <a:t>Location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600">
                          <a:effectLst/>
                        </a:rPr>
                        <a:t>Temperature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600" dirty="0">
                          <a:effectLst/>
                        </a:rPr>
                        <a:t># Reading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600">
                          <a:effectLst/>
                        </a:rPr>
                        <a:t>British Pendulum Reading</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600">
                          <a:effectLst/>
                        </a:rPr>
                        <a:t>Average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600">
                          <a:effectLst/>
                        </a:rPr>
                        <a:t>Correction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extLst>
                  <a:ext uri="{0D108BD9-81ED-4DB2-BD59-A6C34878D82A}">
                    <a16:rowId xmlns:a16="http://schemas.microsoft.com/office/drawing/2014/main" val="10000"/>
                  </a:ext>
                </a:extLst>
              </a:tr>
              <a:tr h="198094">
                <a:tc rowSpan="5">
                  <a:txBody>
                    <a:bodyPr/>
                    <a:lstStyle/>
                    <a:p>
                      <a:pPr algn="ctr">
                        <a:lnSpc>
                          <a:spcPct val="107000"/>
                        </a:lnSpc>
                        <a:spcAft>
                          <a:spcPts val="800"/>
                        </a:spcAft>
                      </a:pPr>
                      <a:r>
                        <a:rPr lang="en-US" sz="1600" dirty="0">
                          <a:effectLst/>
                        </a:rPr>
                        <a:t>Rafidia Street first section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dirty="0">
                          <a:effectLst/>
                        </a:rPr>
                        <a:t>In front of Fareed Zamanoh café </a:t>
                      </a:r>
                      <a:br>
                        <a:rPr lang="en-US" sz="1200" dirty="0">
                          <a:effectLst/>
                        </a:rPr>
                      </a:br>
                      <a:r>
                        <a:rPr lang="en-US" sz="1200" dirty="0">
                          <a:effectLst/>
                        </a:rPr>
                        <a:t>(</a:t>
                      </a:r>
                      <a:r>
                        <a:rPr lang="en-US" sz="1200" dirty="0" err="1">
                          <a:effectLst/>
                        </a:rPr>
                        <a:t>Matab</a:t>
                      </a:r>
                      <a:r>
                        <a:rPr lang="en-US" sz="1200" dirty="0">
                          <a:effectLst/>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dirty="0">
                          <a:effectLst/>
                        </a:rPr>
                        <a:t>13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a:effectLst/>
                        </a:rPr>
                        <a:t>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43</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dirty="0" smtClean="0">
                          <a:effectLst/>
                        </a:rPr>
                        <a:t>44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b="1" dirty="0" smtClean="0">
                          <a:solidFill>
                            <a:srgbClr val="FFC000"/>
                          </a:solidFill>
                          <a:effectLst/>
                        </a:rPr>
                        <a:t>42</a:t>
                      </a:r>
                      <a:endParaRPr lang="en-US" sz="1200" b="1"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extLst>
                  <a:ext uri="{0D108BD9-81ED-4DB2-BD59-A6C34878D82A}">
                    <a16:rowId xmlns:a16="http://schemas.microsoft.com/office/drawing/2014/main" val="10001"/>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45</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44</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45</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43</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r h="198094">
                <a:tc rowSpan="5">
                  <a:txBody>
                    <a:bodyPr/>
                    <a:lstStyle/>
                    <a:p>
                      <a:pPr algn="ctr">
                        <a:lnSpc>
                          <a:spcPct val="107000"/>
                        </a:lnSpc>
                        <a:spcAft>
                          <a:spcPts val="800"/>
                        </a:spcAft>
                      </a:pPr>
                      <a:r>
                        <a:rPr lang="en-US" sz="1600" dirty="0">
                          <a:effectLst/>
                        </a:rPr>
                        <a:t>Rafidia Street first section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a:effectLst/>
                        </a:rPr>
                        <a:t>Crossrods of 15 . Street </a:t>
                      </a:r>
                      <a:br>
                        <a:rPr lang="en-US" sz="1200">
                          <a:effectLst/>
                        </a:rPr>
                      </a:br>
                      <a:r>
                        <a:rPr lang="en-US" sz="1200">
                          <a:effectLst/>
                        </a:rPr>
                        <a:t>(Descending from the intersection towards the city center)</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dirty="0">
                          <a:effectLst/>
                        </a:rPr>
                        <a:t>13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effectLst/>
                        </a:rPr>
                        <a:t>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46</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dirty="0" smtClean="0">
                          <a:effectLst/>
                        </a:rPr>
                        <a:t>45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b="1" dirty="0" smtClean="0">
                          <a:solidFill>
                            <a:srgbClr val="FFC000"/>
                          </a:solidFill>
                          <a:effectLst/>
                        </a:rPr>
                        <a:t>43</a:t>
                      </a:r>
                      <a:endParaRPr lang="en-US" sz="1200" b="1"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extLst>
                  <a:ext uri="{0D108BD9-81ED-4DB2-BD59-A6C34878D82A}">
                    <a16:rowId xmlns:a16="http://schemas.microsoft.com/office/drawing/2014/main" val="10006"/>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45</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7"/>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44</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8"/>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44</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9"/>
                  </a:ext>
                </a:extLst>
              </a:tr>
              <a:tr h="22062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45</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0"/>
                  </a:ext>
                </a:extLst>
              </a:tr>
              <a:tr h="198094">
                <a:tc rowSpan="5">
                  <a:txBody>
                    <a:bodyPr/>
                    <a:lstStyle/>
                    <a:p>
                      <a:pPr algn="ctr">
                        <a:lnSpc>
                          <a:spcPct val="107000"/>
                        </a:lnSpc>
                        <a:spcAft>
                          <a:spcPts val="800"/>
                        </a:spcAft>
                      </a:pPr>
                      <a:r>
                        <a:rPr lang="en-US" sz="1600" dirty="0">
                          <a:effectLst/>
                        </a:rPr>
                        <a:t>Rafidia Street first section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dirty="0" err="1">
                          <a:effectLst/>
                        </a:rPr>
                        <a:t>Crossrods</a:t>
                      </a:r>
                      <a:r>
                        <a:rPr lang="en-US" sz="1200" dirty="0">
                          <a:effectLst/>
                        </a:rPr>
                        <a:t> of 15 . Street</a:t>
                      </a:r>
                      <a:br>
                        <a:rPr lang="en-US" sz="1200" dirty="0">
                          <a:effectLst/>
                        </a:rPr>
                      </a:br>
                      <a:r>
                        <a:rPr lang="en-US" sz="1200" dirty="0">
                          <a:effectLst/>
                        </a:rPr>
                        <a:t>(From Rafidia to 15. Street)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a:effectLst/>
                        </a:rPr>
                        <a:t>13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effectLst/>
                        </a:rPr>
                        <a:t>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47</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dirty="0" smtClean="0">
                          <a:effectLst/>
                        </a:rPr>
                        <a:t>47</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b="1" dirty="0" smtClean="0">
                          <a:solidFill>
                            <a:srgbClr val="FFC000"/>
                          </a:solidFill>
                          <a:effectLst/>
                        </a:rPr>
                        <a:t>45</a:t>
                      </a:r>
                      <a:endParaRPr lang="en-US" sz="1200" b="1"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extLst>
                  <a:ext uri="{0D108BD9-81ED-4DB2-BD59-A6C34878D82A}">
                    <a16:rowId xmlns:a16="http://schemas.microsoft.com/office/drawing/2014/main" val="10011"/>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48</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2"/>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47</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3"/>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46</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4"/>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47</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5"/>
                  </a:ext>
                </a:extLst>
              </a:tr>
              <a:tr h="198094">
                <a:tc rowSpan="5">
                  <a:txBody>
                    <a:bodyPr/>
                    <a:lstStyle/>
                    <a:p>
                      <a:pPr algn="ctr">
                        <a:lnSpc>
                          <a:spcPct val="107000"/>
                        </a:lnSpc>
                        <a:spcAft>
                          <a:spcPts val="800"/>
                        </a:spcAft>
                      </a:pPr>
                      <a:r>
                        <a:rPr lang="en-US" sz="1600" dirty="0">
                          <a:effectLst/>
                        </a:rPr>
                        <a:t>Rafidia Street first section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a:effectLst/>
                        </a:rPr>
                        <a:t>Al-Badawi crossroads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a:effectLst/>
                        </a:rPr>
                        <a:t>13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a:effectLst/>
                        </a:rPr>
                        <a:t>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49</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a:effectLst/>
                        </a:rPr>
                        <a:t>50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b="1" dirty="0" smtClean="0">
                          <a:solidFill>
                            <a:srgbClr val="FFC000"/>
                          </a:solidFill>
                          <a:effectLst/>
                        </a:rPr>
                        <a:t>48</a:t>
                      </a:r>
                      <a:endParaRPr lang="en-US" sz="1200" b="1"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extLst>
                  <a:ext uri="{0D108BD9-81ED-4DB2-BD59-A6C34878D82A}">
                    <a16:rowId xmlns:a16="http://schemas.microsoft.com/office/drawing/2014/main" val="10016"/>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51</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7"/>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50</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8"/>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49</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9"/>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solidFill>
                            <a:srgbClr val="FFC000"/>
                          </a:solidFill>
                          <a:effectLst/>
                        </a:rPr>
                        <a:t>50</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20"/>
                  </a:ext>
                </a:extLst>
              </a:tr>
              <a:tr h="198094">
                <a:tc rowSpan="5">
                  <a:txBody>
                    <a:bodyPr/>
                    <a:lstStyle/>
                    <a:p>
                      <a:pPr algn="ctr">
                        <a:lnSpc>
                          <a:spcPct val="107000"/>
                        </a:lnSpc>
                        <a:spcAft>
                          <a:spcPts val="800"/>
                        </a:spcAft>
                      </a:pPr>
                      <a:r>
                        <a:rPr lang="en-US" sz="1600" dirty="0">
                          <a:effectLst/>
                        </a:rPr>
                        <a:t>Rafidia Street first section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a:effectLst/>
                        </a:rPr>
                        <a:t>Al-Badawi crossroads </a:t>
                      </a:r>
                      <a:br>
                        <a:rPr lang="en-US" sz="1200">
                          <a:effectLst/>
                        </a:rPr>
                      </a:br>
                      <a:r>
                        <a:rPr lang="en-US" sz="1200">
                          <a:effectLst/>
                        </a:rPr>
                        <a:t>(At the traffic light coming off the old university campus)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a:effectLst/>
                        </a:rPr>
                        <a:t>13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a:effectLst/>
                        </a:rPr>
                        <a:t>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44</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dirty="0" smtClean="0">
                          <a:effectLst/>
                        </a:rPr>
                        <a:t>46</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rowSpan="5">
                  <a:txBody>
                    <a:bodyPr/>
                    <a:lstStyle/>
                    <a:p>
                      <a:pPr algn="ctr">
                        <a:lnSpc>
                          <a:spcPct val="107000"/>
                        </a:lnSpc>
                        <a:spcAft>
                          <a:spcPts val="800"/>
                        </a:spcAft>
                      </a:pPr>
                      <a:r>
                        <a:rPr lang="en-US" sz="1200" b="1" dirty="0" smtClean="0">
                          <a:solidFill>
                            <a:srgbClr val="FFC000"/>
                          </a:solidFill>
                          <a:effectLst/>
                          <a:latin typeface="+mn-lt"/>
                          <a:ea typeface="+mn-ea"/>
                          <a:cs typeface="+mn-cs"/>
                        </a:rPr>
                        <a:t>44</a:t>
                      </a:r>
                      <a:endParaRPr lang="en-US" sz="1200" b="1"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extLst>
                  <a:ext uri="{0D108BD9-81ED-4DB2-BD59-A6C34878D82A}">
                    <a16:rowId xmlns:a16="http://schemas.microsoft.com/office/drawing/2014/main" val="10021"/>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45</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22"/>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46</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23"/>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dirty="0">
                          <a:effectLst/>
                        </a:rPr>
                        <a:t>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45</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24"/>
                  </a:ext>
                </a:extLst>
              </a:tr>
              <a:tr h="1980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200">
                          <a:effectLst/>
                        </a:rPr>
                        <a:t>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solidFill>
                            <a:srgbClr val="FFC000"/>
                          </a:solidFill>
                          <a:effectLst/>
                        </a:rPr>
                        <a:t>46</a:t>
                      </a:r>
                      <a:endParaRPr lang="en-US" sz="1200"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25"/>
                  </a:ext>
                </a:extLst>
              </a:tr>
              <a:tr h="792377">
                <a:tc>
                  <a:txBody>
                    <a:bodyPr/>
                    <a:lstStyle/>
                    <a:p>
                      <a:pPr algn="ctr">
                        <a:lnSpc>
                          <a:spcPct val="107000"/>
                        </a:lnSpc>
                        <a:spcAft>
                          <a:spcPts val="800"/>
                        </a:spcAft>
                      </a:pPr>
                      <a:r>
                        <a:rPr lang="en-US" sz="1600" dirty="0">
                          <a:effectLst/>
                        </a:rPr>
                        <a:t>Rafidia Street first section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effectLst/>
                        </a:rPr>
                        <a:t>Al-</a:t>
                      </a:r>
                      <a:r>
                        <a:rPr lang="en-US" sz="1200" dirty="0" err="1">
                          <a:effectLst/>
                        </a:rPr>
                        <a:t>Badawi</a:t>
                      </a:r>
                      <a:r>
                        <a:rPr lang="en-US" sz="1200" dirty="0">
                          <a:effectLst/>
                        </a:rPr>
                        <a:t> crossroads</a:t>
                      </a:r>
                      <a:br>
                        <a:rPr lang="en-US" sz="1200" dirty="0">
                          <a:effectLst/>
                        </a:rPr>
                      </a:br>
                      <a:r>
                        <a:rPr lang="en-US" sz="1200" dirty="0">
                          <a:effectLst/>
                        </a:rPr>
                        <a:t>(Traffic light in the direction of the city </a:t>
                      </a:r>
                      <a:r>
                        <a:rPr lang="en-US" sz="1200" dirty="0" err="1">
                          <a:effectLst/>
                        </a:rPr>
                        <a:t>centre</a:t>
                      </a:r>
                      <a:r>
                        <a:rPr lang="en-US" sz="1200" dirty="0">
                          <a:effectLst/>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effectLst/>
                        </a:rPr>
                        <a:t>13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a:effectLst/>
                        </a:rPr>
                        <a:t>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marL="0" indent="0" algn="ctr">
                        <a:lnSpc>
                          <a:spcPct val="100000"/>
                        </a:lnSpc>
                        <a:spcAft>
                          <a:spcPts val="800"/>
                        </a:spcAft>
                        <a:buFontTx/>
                        <a:buNone/>
                      </a:pPr>
                      <a:endParaRPr lang="en-US" sz="1200" dirty="0" smtClean="0">
                        <a:solidFill>
                          <a:srgbClr val="FFC000"/>
                        </a:solidFill>
                        <a:effectLst/>
                        <a:latin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dirty="0" smtClean="0">
                          <a:effectLst/>
                        </a:rPr>
                        <a:t>49</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tc>
                  <a:txBody>
                    <a:bodyPr/>
                    <a:lstStyle/>
                    <a:p>
                      <a:pPr algn="ctr">
                        <a:lnSpc>
                          <a:spcPct val="107000"/>
                        </a:lnSpc>
                        <a:spcAft>
                          <a:spcPts val="800"/>
                        </a:spcAft>
                      </a:pPr>
                      <a:r>
                        <a:rPr lang="en-US" sz="1200" b="1" dirty="0" smtClean="0">
                          <a:solidFill>
                            <a:srgbClr val="FFC000"/>
                          </a:solidFill>
                          <a:effectLst/>
                        </a:rPr>
                        <a:t>51</a:t>
                      </a:r>
                      <a:endParaRPr lang="en-US" sz="1200" b="1" dirty="0">
                        <a:solidFill>
                          <a:srgbClr val="FFC000"/>
                        </a:solidFill>
                        <a:effectLst/>
                        <a:latin typeface="Calibri" panose="020F0502020204030204" pitchFamily="34" charset="0"/>
                        <a:ea typeface="Calibri" panose="020F0502020204030204" pitchFamily="34" charset="0"/>
                        <a:cs typeface="Arial" panose="020B0604020202020204" pitchFamily="34" charset="0"/>
                      </a:endParaRPr>
                    </a:p>
                  </a:txBody>
                  <a:tcPr marL="40309" marR="40309" marT="0" marB="0"/>
                </a:tc>
                <a:extLst>
                  <a:ext uri="{0D108BD9-81ED-4DB2-BD59-A6C34878D82A}">
                    <a16:rowId xmlns:a16="http://schemas.microsoft.com/office/drawing/2014/main" val="10026"/>
                  </a:ext>
                </a:extLst>
              </a:tr>
            </a:tbl>
          </a:graphicData>
        </a:graphic>
      </p:graphicFrame>
      <p:sp>
        <p:nvSpPr>
          <p:cNvPr id="10" name="TextBox 9"/>
          <p:cNvSpPr txBox="1"/>
          <p:nvPr/>
        </p:nvSpPr>
        <p:spPr>
          <a:xfrm>
            <a:off x="6280220" y="5737609"/>
            <a:ext cx="1045029" cy="938719"/>
          </a:xfrm>
          <a:prstGeom prst="rect">
            <a:avLst/>
          </a:prstGeom>
          <a:noFill/>
        </p:spPr>
        <p:txBody>
          <a:bodyPr wrap="square" rtlCol="0">
            <a:spAutoFit/>
          </a:bodyPr>
          <a:lstStyle/>
          <a:p>
            <a:r>
              <a:rPr lang="en-US" sz="1100" dirty="0" smtClean="0">
                <a:solidFill>
                  <a:srgbClr val="FFC000"/>
                </a:solidFill>
              </a:rPr>
              <a:t>50</a:t>
            </a:r>
          </a:p>
          <a:p>
            <a:r>
              <a:rPr lang="en-US" sz="1100" dirty="0" smtClean="0">
                <a:solidFill>
                  <a:srgbClr val="FFC000"/>
                </a:solidFill>
              </a:rPr>
              <a:t>48</a:t>
            </a:r>
          </a:p>
          <a:p>
            <a:r>
              <a:rPr lang="en-US" sz="1100" dirty="0" smtClean="0">
                <a:solidFill>
                  <a:srgbClr val="FFC000"/>
                </a:solidFill>
              </a:rPr>
              <a:t>50</a:t>
            </a:r>
          </a:p>
          <a:p>
            <a:r>
              <a:rPr lang="en-US" sz="1100" dirty="0" smtClean="0">
                <a:solidFill>
                  <a:srgbClr val="FFC000"/>
                </a:solidFill>
              </a:rPr>
              <a:t>49</a:t>
            </a:r>
          </a:p>
          <a:p>
            <a:r>
              <a:rPr lang="en-US" sz="1100" dirty="0" smtClean="0">
                <a:solidFill>
                  <a:srgbClr val="FFC000"/>
                </a:solidFill>
              </a:rPr>
              <a:t>49</a:t>
            </a:r>
            <a:endParaRPr lang="en-US" sz="1100" dirty="0">
              <a:solidFill>
                <a:srgbClr val="FFC000"/>
              </a:solidFill>
            </a:endParaRPr>
          </a:p>
        </p:txBody>
      </p:sp>
      <p:sp>
        <p:nvSpPr>
          <p:cNvPr id="11" name="TextBox 10"/>
          <p:cNvSpPr txBox="1"/>
          <p:nvPr/>
        </p:nvSpPr>
        <p:spPr>
          <a:xfrm>
            <a:off x="5215094" y="5918479"/>
            <a:ext cx="200967" cy="769441"/>
          </a:xfrm>
          <a:prstGeom prst="rect">
            <a:avLst/>
          </a:prstGeom>
          <a:noFill/>
        </p:spPr>
        <p:txBody>
          <a:bodyPr wrap="square" rtlCol="0">
            <a:spAutoFit/>
          </a:bodyPr>
          <a:lstStyle/>
          <a:p>
            <a:r>
              <a:rPr lang="en-US" sz="1100" dirty="0" smtClean="0"/>
              <a:t>2</a:t>
            </a:r>
          </a:p>
          <a:p>
            <a:r>
              <a:rPr lang="en-US" sz="1100" dirty="0" smtClean="0"/>
              <a:t>3</a:t>
            </a:r>
          </a:p>
          <a:p>
            <a:r>
              <a:rPr lang="en-US" sz="1100" dirty="0" smtClean="0"/>
              <a:t>45</a:t>
            </a:r>
            <a:endParaRPr lang="en-US" sz="1100" dirty="0"/>
          </a:p>
        </p:txBody>
      </p:sp>
    </p:spTree>
    <p:extLst>
      <p:ext uri="{BB962C8B-B14F-4D97-AF65-F5344CB8AC3E}">
        <p14:creationId xmlns:p14="http://schemas.microsoft.com/office/powerpoint/2010/main" val="28555001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081" y="151060"/>
            <a:ext cx="7723500" cy="481200"/>
          </a:xfrm>
        </p:spPr>
        <p:txBody>
          <a:bodyPr/>
          <a:lstStyle/>
          <a:p>
            <a:pPr marL="342900" indent="-342900">
              <a:buFont typeface="Wingdings" panose="05000000000000000000" pitchFamily="2" charset="2"/>
              <a:buChar char="v"/>
            </a:pPr>
            <a:r>
              <a:rPr lang="en-US" sz="2000" b="1" dirty="0" smtClean="0">
                <a:solidFill>
                  <a:srgbClr val="FFC000"/>
                </a:solidFill>
                <a:effectLst>
                  <a:outerShdw blurRad="38100" dist="38100" dir="2700000" algn="tl">
                    <a:srgbClr val="000000">
                      <a:alpha val="43137"/>
                    </a:srgbClr>
                  </a:outerShdw>
                </a:effectLst>
              </a:rPr>
              <a:t>Sample calculation</a:t>
            </a:r>
            <a:endParaRPr lang="en-US" sz="2000" b="1" dirty="0">
              <a:solidFill>
                <a:srgbClr val="FFC000"/>
              </a:solidFill>
              <a:effectLst>
                <a:outerShdw blurRad="38100" dist="38100" dir="2700000" algn="tl">
                  <a:srgbClr val="000000">
                    <a:alpha val="43137"/>
                  </a:srgbClr>
                </a:outerShdw>
              </a:effectLst>
            </a:endParaRPr>
          </a:p>
        </p:txBody>
      </p:sp>
      <p:sp>
        <p:nvSpPr>
          <p:cNvPr id="6" name="Rectangle 5"/>
          <p:cNvSpPr/>
          <p:nvPr/>
        </p:nvSpPr>
        <p:spPr>
          <a:xfrm>
            <a:off x="473726" y="921057"/>
            <a:ext cx="4709711" cy="584775"/>
          </a:xfrm>
          <a:prstGeom prst="rect">
            <a:avLst/>
          </a:prstGeom>
          <a:scene3d>
            <a:camera prst="perspectiveLeft"/>
            <a:lightRig rig="threePt" dir="t"/>
          </a:scene3d>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effectLst/>
                <a:latin typeface="Times New Roman" panose="02020603050405020304" pitchFamily="18" charset="0"/>
                <a:ea typeface="Calibri" panose="020F0502020204030204" pitchFamily="34" charset="0"/>
              </a:rPr>
              <a:t>At  Rafidia Street first section </a:t>
            </a:r>
            <a:r>
              <a:rPr lang="en-US" dirty="0">
                <a:latin typeface="Times New Roman" panose="02020603050405020304" pitchFamily="18" charset="0"/>
                <a:ea typeface="Calibri" panose="020F0502020204030204" pitchFamily="34" charset="0"/>
              </a:rPr>
              <a:t>(</a:t>
            </a:r>
            <a:r>
              <a:rPr lang="en-US" sz="1600" dirty="0">
                <a:solidFill>
                  <a:srgbClr val="FFC000"/>
                </a:solidFill>
                <a:latin typeface="Times New Roman" panose="02020603050405020304" pitchFamily="18" charset="0"/>
                <a:ea typeface="Calibri" panose="020F0502020204030204" pitchFamily="34" charset="0"/>
              </a:rPr>
              <a:t>In front of Fareed Zamanoh café </a:t>
            </a:r>
            <a:r>
              <a:rPr lang="en-US" dirty="0">
                <a:latin typeface="Times New Roman" panose="02020603050405020304" pitchFamily="18" charset="0"/>
                <a:ea typeface="Calibri" panose="020F0502020204030204" pitchFamily="34" charset="0"/>
              </a:rPr>
              <a:t>)</a:t>
            </a:r>
            <a:r>
              <a:rPr lang="en-US" sz="1600" dirty="0">
                <a:latin typeface="Times New Roman" panose="02020603050405020304" pitchFamily="18" charset="0"/>
                <a:ea typeface="Calibri" panose="020F0502020204030204" pitchFamily="34" charset="0"/>
              </a:rPr>
              <a:t>,  actual </a:t>
            </a:r>
            <a:r>
              <a:rPr lang="en-US" sz="1600" dirty="0" smtClean="0">
                <a:latin typeface="Times New Roman" panose="02020603050405020304" pitchFamily="18" charset="0"/>
                <a:ea typeface="Calibri" panose="020F0502020204030204" pitchFamily="34" charset="0"/>
              </a:rPr>
              <a:t>temperature =</a:t>
            </a:r>
            <a:r>
              <a:rPr lang="en-US" sz="1600" b="1" dirty="0" smtClean="0">
                <a:latin typeface="Times New Roman" panose="02020603050405020304" pitchFamily="18" charset="0"/>
                <a:ea typeface="Calibri" panose="020F0502020204030204" pitchFamily="34" charset="0"/>
              </a:rPr>
              <a:t>13</a:t>
            </a:r>
            <a:endParaRPr lang="en-US" sz="1600" b="1" dirty="0"/>
          </a:p>
        </p:txBody>
      </p:sp>
      <p:graphicFrame>
        <p:nvGraphicFramePr>
          <p:cNvPr id="7" name="Table 6"/>
          <p:cNvGraphicFramePr>
            <a:graphicFrameLocks noGrp="1"/>
          </p:cNvGraphicFramePr>
          <p:nvPr>
            <p:extLst>
              <p:ext uri="{D42A27DB-BD31-4B8C-83A1-F6EECF244321}">
                <p14:modId xmlns:p14="http://schemas.microsoft.com/office/powerpoint/2010/main" val="1015183803"/>
              </p:ext>
            </p:extLst>
          </p:nvPr>
        </p:nvGraphicFramePr>
        <p:xfrm>
          <a:off x="473726" y="2093207"/>
          <a:ext cx="2798284" cy="1881098"/>
        </p:xfrm>
        <a:graphic>
          <a:graphicData uri="http://schemas.openxmlformats.org/drawingml/2006/table">
            <a:tbl>
              <a:tblPr firstRow="1" firstCol="1" bandRow="1">
                <a:tableStyleId>{7DF18680-E054-41AD-8BC1-D1AEF772440D}</a:tableStyleId>
              </a:tblPr>
              <a:tblGrid>
                <a:gridCol w="962464">
                  <a:extLst>
                    <a:ext uri="{9D8B030D-6E8A-4147-A177-3AD203B41FA5}">
                      <a16:colId xmlns:a16="http://schemas.microsoft.com/office/drawing/2014/main" val="20000"/>
                    </a:ext>
                  </a:extLst>
                </a:gridCol>
                <a:gridCol w="1835820">
                  <a:extLst>
                    <a:ext uri="{9D8B030D-6E8A-4147-A177-3AD203B41FA5}">
                      <a16:colId xmlns:a16="http://schemas.microsoft.com/office/drawing/2014/main" val="20001"/>
                    </a:ext>
                  </a:extLst>
                </a:gridCol>
              </a:tblGrid>
              <a:tr h="523093">
                <a:tc>
                  <a:txBody>
                    <a:bodyPr/>
                    <a:lstStyle/>
                    <a:p>
                      <a:pPr algn="ctr">
                        <a:lnSpc>
                          <a:spcPct val="107000"/>
                        </a:lnSpc>
                        <a:spcAft>
                          <a:spcPts val="0"/>
                        </a:spcAft>
                      </a:pPr>
                      <a:r>
                        <a:rPr lang="en-US" sz="1200" dirty="0">
                          <a:effectLst/>
                        </a:rPr>
                        <a:t>#Reading</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dirty="0">
                          <a:effectLst/>
                        </a:rPr>
                        <a:t>Skid Resistance value</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271601">
                <a:tc>
                  <a:txBody>
                    <a:bodyPr/>
                    <a:lstStyle/>
                    <a:p>
                      <a:pPr algn="ctr">
                        <a:lnSpc>
                          <a:spcPct val="107000"/>
                        </a:lnSpc>
                        <a:spcAft>
                          <a:spcPts val="0"/>
                        </a:spcAft>
                      </a:pPr>
                      <a:r>
                        <a:rPr lang="en-US" sz="1200">
                          <a:effectLst/>
                        </a:rPr>
                        <a:t>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effectLst/>
                        </a:rPr>
                        <a:t>43</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271601">
                <a:tc>
                  <a:txBody>
                    <a:bodyPr/>
                    <a:lstStyle/>
                    <a:p>
                      <a:pPr algn="ctr">
                        <a:lnSpc>
                          <a:spcPct val="107000"/>
                        </a:lnSpc>
                        <a:spcAft>
                          <a:spcPts val="0"/>
                        </a:spcAft>
                      </a:pPr>
                      <a:r>
                        <a:rPr lang="en-US" sz="1200">
                          <a:effectLst/>
                        </a:rPr>
                        <a:t>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effectLst/>
                        </a:rPr>
                        <a:t>42</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271601">
                <a:tc>
                  <a:txBody>
                    <a:bodyPr/>
                    <a:lstStyle/>
                    <a:p>
                      <a:pPr algn="ctr">
                        <a:lnSpc>
                          <a:spcPct val="107000"/>
                        </a:lnSpc>
                        <a:spcAft>
                          <a:spcPts val="0"/>
                        </a:spcAft>
                      </a:pPr>
                      <a:r>
                        <a:rPr lang="en-US" sz="1200">
                          <a:effectLst/>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effectLst/>
                        </a:rPr>
                        <a:t>42</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271601">
                <a:tc>
                  <a:txBody>
                    <a:bodyPr/>
                    <a:lstStyle/>
                    <a:p>
                      <a:pPr algn="ctr">
                        <a:lnSpc>
                          <a:spcPct val="107000"/>
                        </a:lnSpc>
                        <a:spcAft>
                          <a:spcPts val="0"/>
                        </a:spcAft>
                      </a:pPr>
                      <a:r>
                        <a:rPr lang="en-US" sz="1200">
                          <a:effectLst/>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effectLst/>
                        </a:rPr>
                        <a:t>41</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271601">
                <a:tc>
                  <a:txBody>
                    <a:bodyPr/>
                    <a:lstStyle/>
                    <a:p>
                      <a:pPr algn="ctr">
                        <a:lnSpc>
                          <a:spcPct val="107000"/>
                        </a:lnSpc>
                        <a:spcAft>
                          <a:spcPts val="0"/>
                        </a:spcAft>
                      </a:pPr>
                      <a:r>
                        <a:rPr lang="en-US" sz="1200">
                          <a:effectLst/>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effectLst/>
                        </a:rPr>
                        <a:t>41</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bl>
          </a:graphicData>
        </a:graphic>
      </p:graphicFrame>
      <mc:AlternateContent xmlns:mc="http://schemas.openxmlformats.org/markup-compatibility/2006" xmlns:a14="http://schemas.microsoft.com/office/drawing/2010/main">
        <mc:Choice Requires="a14">
          <p:sp>
            <p:nvSpPr>
              <p:cNvPr id="8" name="Rectangle 7"/>
              <p:cNvSpPr/>
              <p:nvPr/>
            </p:nvSpPr>
            <p:spPr>
              <a:xfrm>
                <a:off x="4241831" y="1943918"/>
                <a:ext cx="2963888" cy="419282"/>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a:spcAft>
                    <a:spcPts val="0"/>
                  </a:spcAft>
                </a:pPr>
                <a:r>
                  <a:rPr lang="en-US" sz="1800" b="1" dirty="0" smtClean="0">
                    <a:solidFill>
                      <a:schemeClr val="tx1"/>
                    </a:solidFill>
                    <a:latin typeface="Calibri" panose="020F0502020204030204" pitchFamily="34" charset="0"/>
                    <a:ea typeface="Times New Roman" panose="02020603050405020304" pitchFamily="18" charset="0"/>
                  </a:rPr>
                  <a:t>SRV20 = </a:t>
                </a:r>
                <a14:m>
                  <m:oMath xmlns:m="http://schemas.openxmlformats.org/officeDocument/2006/math">
                    <m:f>
                      <m:fPr>
                        <m:type m:val="skw"/>
                        <m:ctrlPr>
                          <a:rPr lang="en-US" sz="1800" b="1" i="1">
                            <a:solidFill>
                              <a:schemeClr val="tx1"/>
                            </a:solidFill>
                            <a:latin typeface="Cambria Math" panose="02040503050406030204" pitchFamily="18" charset="0"/>
                            <a:ea typeface="Malgun Gothic" panose="020B0503020000020004" pitchFamily="34" charset="-127"/>
                          </a:rPr>
                        </m:ctrlPr>
                      </m:fPr>
                      <m:num>
                        <m:r>
                          <a:rPr lang="en-US" sz="1800" b="1" i="1">
                            <a:solidFill>
                              <a:schemeClr val="tx1"/>
                            </a:solidFill>
                            <a:latin typeface="Cambria Math" panose="02040503050406030204" pitchFamily="18" charset="0"/>
                            <a:ea typeface="Times New Roman" panose="02020603050405020304" pitchFamily="18" charset="0"/>
                          </a:rPr>
                          <m:t>𝑺𝑹𝑽</m:t>
                        </m:r>
                      </m:num>
                      <m:den>
                        <m:r>
                          <a:rPr lang="en-US" sz="1800" b="1" i="1">
                            <a:solidFill>
                              <a:schemeClr val="tx1"/>
                            </a:solidFill>
                            <a:latin typeface="Cambria Math" panose="02040503050406030204" pitchFamily="18" charset="0"/>
                            <a:ea typeface="Times New Roman" panose="02020603050405020304" pitchFamily="18" charset="0"/>
                          </a:rPr>
                          <m:t>𝟏</m:t>
                        </m:r>
                        <m:r>
                          <a:rPr lang="en-US" sz="1800" b="1" i="1">
                            <a:solidFill>
                              <a:schemeClr val="tx1"/>
                            </a:solidFill>
                            <a:latin typeface="Cambria Math" panose="02040503050406030204" pitchFamily="18" charset="0"/>
                            <a:ea typeface="Times New Roman" panose="02020603050405020304" pitchFamily="18" charset="0"/>
                          </a:rPr>
                          <m:t>−(</m:t>
                        </m:r>
                        <m:r>
                          <a:rPr lang="en-US" sz="1800" b="1" i="1">
                            <a:solidFill>
                              <a:schemeClr val="tx1"/>
                            </a:solidFill>
                            <a:latin typeface="Cambria Math" panose="02040503050406030204" pitchFamily="18" charset="0"/>
                            <a:ea typeface="Times New Roman" panose="02020603050405020304" pitchFamily="18" charset="0"/>
                          </a:rPr>
                          <m:t>𝟎</m:t>
                        </m:r>
                        <m:r>
                          <a:rPr lang="en-US" sz="1800" b="1" i="1">
                            <a:solidFill>
                              <a:schemeClr val="tx1"/>
                            </a:solidFill>
                            <a:latin typeface="Cambria Math" panose="02040503050406030204" pitchFamily="18" charset="0"/>
                            <a:ea typeface="Times New Roman" panose="02020603050405020304" pitchFamily="18" charset="0"/>
                          </a:rPr>
                          <m:t>.</m:t>
                        </m:r>
                        <m:r>
                          <a:rPr lang="en-US" sz="1800" b="1" i="1">
                            <a:solidFill>
                              <a:schemeClr val="tx1"/>
                            </a:solidFill>
                            <a:latin typeface="Cambria Math" panose="02040503050406030204" pitchFamily="18" charset="0"/>
                            <a:ea typeface="Times New Roman" panose="02020603050405020304" pitchFamily="18" charset="0"/>
                          </a:rPr>
                          <m:t>𝟎𝟎𝟓𝟐𝟓</m:t>
                        </m:r>
                        <m:d>
                          <m:dPr>
                            <m:ctrlPr>
                              <a:rPr lang="en-US" sz="1800" b="1" i="1">
                                <a:solidFill>
                                  <a:schemeClr val="tx1"/>
                                </a:solidFill>
                                <a:latin typeface="Cambria Math" panose="02040503050406030204" pitchFamily="18" charset="0"/>
                                <a:ea typeface="Malgun Gothic" panose="020B0503020000020004" pitchFamily="34" charset="-127"/>
                              </a:rPr>
                            </m:ctrlPr>
                          </m:dPr>
                          <m:e>
                            <m:r>
                              <a:rPr lang="en-US" sz="1800" b="1" i="1">
                                <a:solidFill>
                                  <a:schemeClr val="tx1"/>
                                </a:solidFill>
                                <a:latin typeface="Cambria Math" panose="02040503050406030204" pitchFamily="18" charset="0"/>
                                <a:ea typeface="Times New Roman" panose="02020603050405020304" pitchFamily="18" charset="0"/>
                              </a:rPr>
                              <m:t>𝒕</m:t>
                            </m:r>
                            <m:r>
                              <a:rPr lang="en-US" sz="1800" b="1" i="1">
                                <a:solidFill>
                                  <a:schemeClr val="tx1"/>
                                </a:solidFill>
                                <a:latin typeface="Cambria Math" panose="02040503050406030204" pitchFamily="18" charset="0"/>
                                <a:ea typeface="Times New Roman" panose="02020603050405020304" pitchFamily="18" charset="0"/>
                              </a:rPr>
                              <m:t>−</m:t>
                            </m:r>
                            <m:r>
                              <a:rPr lang="en-US" sz="1800" b="1" i="1">
                                <a:solidFill>
                                  <a:schemeClr val="tx1"/>
                                </a:solidFill>
                                <a:latin typeface="Cambria Math" panose="02040503050406030204" pitchFamily="18" charset="0"/>
                                <a:ea typeface="Times New Roman" panose="02020603050405020304" pitchFamily="18" charset="0"/>
                              </a:rPr>
                              <m:t>𝟐𝟎</m:t>
                            </m:r>
                          </m:e>
                        </m:d>
                        <m:r>
                          <a:rPr lang="en-US" sz="1800" b="1" i="1">
                            <a:solidFill>
                              <a:schemeClr val="tx1"/>
                            </a:solidFill>
                            <a:latin typeface="Cambria Math" panose="02040503050406030204" pitchFamily="18" charset="0"/>
                            <a:ea typeface="Times New Roman" panose="02020603050405020304" pitchFamily="18" charset="0"/>
                          </a:rPr>
                          <m:t>)</m:t>
                        </m:r>
                      </m:den>
                    </m:f>
                  </m:oMath>
                </a14:m>
                <a:endParaRPr lang="en-US" sz="1800" b="1" dirty="0">
                  <a:effectLst/>
                  <a:latin typeface="Times New Roman" panose="02020603050405020304" pitchFamily="18" charset="0"/>
                  <a:ea typeface="Times New Roman" panose="02020603050405020304" pitchFamily="18"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4241831" y="1943918"/>
                <a:ext cx="2963888" cy="419282"/>
              </a:xfrm>
              <a:prstGeom prst="rect">
                <a:avLst/>
              </a:prstGeom>
              <a:blipFill rotWithShape="0">
                <a:blip r:embed="rId2"/>
                <a:stretch>
                  <a:fillRect l="-1429" t="-123288" b="-1904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4078881" y="2844396"/>
                <a:ext cx="3533774" cy="818814"/>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spcAft>
                    <a:spcPts val="600"/>
                  </a:spcAft>
                </a:pPr>
                <a:r>
                  <a:rPr lang="en-US" sz="1800" b="1" dirty="0">
                    <a:solidFill>
                      <a:srgbClr val="FFC000"/>
                    </a:solidFill>
                    <a:latin typeface="Times New Roman" panose="02020603050405020304" pitchFamily="18" charset="0"/>
                    <a:ea typeface="Calibri" panose="020F0502020204030204" pitchFamily="34" charset="0"/>
                  </a:rPr>
                  <a:t>SRV</a:t>
                </a:r>
                <a:r>
                  <a:rPr lang="en-US" sz="1800" b="1" dirty="0">
                    <a:latin typeface="Times New Roman" panose="02020603050405020304" pitchFamily="18" charset="0"/>
                    <a:ea typeface="Calibri" panose="020F0502020204030204" pitchFamily="34" charset="0"/>
                  </a:rPr>
                  <a:t>  = </a:t>
                </a:r>
                <a14:m>
                  <m:oMath xmlns:m="http://schemas.openxmlformats.org/officeDocument/2006/math">
                    <m:f>
                      <m:fPr>
                        <m:type m:val="skw"/>
                        <m:ctrlPr>
                          <a:rPr lang="en-US" sz="1800" b="1" i="1">
                            <a:latin typeface="Cambria Math" panose="02040503050406030204" pitchFamily="18" charset="0"/>
                            <a:ea typeface="Calibri" panose="020F0502020204030204" pitchFamily="34" charset="0"/>
                            <a:cs typeface="Times New Roman" panose="02020603050405020304" pitchFamily="18" charset="0"/>
                          </a:rPr>
                        </m:ctrlPr>
                      </m:fPr>
                      <m:num>
                        <m:r>
                          <a:rPr lang="en-US" sz="1800" b="1">
                            <a:latin typeface="Cambria Math" panose="02040503050406030204" pitchFamily="18" charset="0"/>
                            <a:ea typeface="Calibri" panose="020F0502020204030204" pitchFamily="34" charset="0"/>
                            <a:cs typeface="Times New Roman" panose="02020603050405020304" pitchFamily="18" charset="0"/>
                          </a:rPr>
                          <m:t>(</m:t>
                        </m:r>
                        <m:r>
                          <a:rPr lang="en-US" sz="1800" b="1" i="1">
                            <a:latin typeface="Cambria Math" panose="02040503050406030204" pitchFamily="18" charset="0"/>
                            <a:ea typeface="Calibri" panose="020F0502020204030204" pitchFamily="34" charset="0"/>
                            <a:cs typeface="Times New Roman" panose="02020603050405020304" pitchFamily="18" charset="0"/>
                          </a:rPr>
                          <m:t>𝟒𝟑</m:t>
                        </m:r>
                        <m:r>
                          <a:rPr lang="en-US" sz="1800" b="1">
                            <a:latin typeface="Cambria Math" panose="02040503050406030204" pitchFamily="18" charset="0"/>
                            <a:ea typeface="Calibri" panose="020F0502020204030204" pitchFamily="34" charset="0"/>
                            <a:cs typeface="Times New Roman" panose="02020603050405020304" pitchFamily="18" charset="0"/>
                          </a:rPr>
                          <m:t>+</m:t>
                        </m:r>
                        <m:r>
                          <a:rPr lang="en-US" sz="1800" b="1" i="1">
                            <a:latin typeface="Cambria Math" panose="02040503050406030204" pitchFamily="18" charset="0"/>
                            <a:ea typeface="Calibri" panose="020F0502020204030204" pitchFamily="34" charset="0"/>
                            <a:cs typeface="Times New Roman" panose="02020603050405020304" pitchFamily="18" charset="0"/>
                          </a:rPr>
                          <m:t>𝟒𝟐</m:t>
                        </m:r>
                        <m:r>
                          <a:rPr lang="en-US" sz="1800" b="1">
                            <a:latin typeface="Cambria Math" panose="02040503050406030204" pitchFamily="18" charset="0"/>
                            <a:ea typeface="Calibri" panose="020F0502020204030204" pitchFamily="34" charset="0"/>
                            <a:cs typeface="Times New Roman" panose="02020603050405020304" pitchFamily="18" charset="0"/>
                          </a:rPr>
                          <m:t>+</m:t>
                        </m:r>
                        <m:r>
                          <a:rPr lang="en-US" sz="1800" b="1" i="1">
                            <a:latin typeface="Cambria Math" panose="02040503050406030204" pitchFamily="18" charset="0"/>
                            <a:ea typeface="Calibri" panose="020F0502020204030204" pitchFamily="34" charset="0"/>
                            <a:cs typeface="Times New Roman" panose="02020603050405020304" pitchFamily="18" charset="0"/>
                          </a:rPr>
                          <m:t>𝟒𝟐</m:t>
                        </m:r>
                        <m:r>
                          <a:rPr lang="en-US" sz="1800" b="1">
                            <a:latin typeface="Cambria Math" panose="02040503050406030204" pitchFamily="18" charset="0"/>
                            <a:ea typeface="Calibri" panose="020F0502020204030204" pitchFamily="34" charset="0"/>
                            <a:cs typeface="Times New Roman" panose="02020603050405020304" pitchFamily="18" charset="0"/>
                          </a:rPr>
                          <m:t>+</m:t>
                        </m:r>
                        <m:r>
                          <a:rPr lang="en-US" sz="1800" b="1" i="1">
                            <a:latin typeface="Cambria Math" panose="02040503050406030204" pitchFamily="18" charset="0"/>
                            <a:ea typeface="Calibri" panose="020F0502020204030204" pitchFamily="34" charset="0"/>
                            <a:cs typeface="Times New Roman" panose="02020603050405020304" pitchFamily="18" charset="0"/>
                          </a:rPr>
                          <m:t>𝟒𝟏</m:t>
                        </m:r>
                        <m:r>
                          <a:rPr lang="en-US" sz="1800" b="1">
                            <a:latin typeface="Cambria Math" panose="02040503050406030204" pitchFamily="18" charset="0"/>
                            <a:ea typeface="Calibri" panose="020F0502020204030204" pitchFamily="34" charset="0"/>
                            <a:cs typeface="Times New Roman" panose="02020603050405020304" pitchFamily="18" charset="0"/>
                          </a:rPr>
                          <m:t>+</m:t>
                        </m:r>
                        <m:r>
                          <a:rPr lang="en-US" sz="1800" b="1" i="1">
                            <a:latin typeface="Cambria Math" panose="02040503050406030204" pitchFamily="18" charset="0"/>
                            <a:ea typeface="Calibri" panose="020F0502020204030204" pitchFamily="34" charset="0"/>
                            <a:cs typeface="Times New Roman" panose="02020603050405020304" pitchFamily="18" charset="0"/>
                          </a:rPr>
                          <m:t>𝟒𝟏</m:t>
                        </m:r>
                        <m:r>
                          <a:rPr lang="en-US" sz="1800" b="1">
                            <a:latin typeface="Cambria Math" panose="02040503050406030204" pitchFamily="18" charset="0"/>
                            <a:ea typeface="Calibri" panose="020F0502020204030204" pitchFamily="34" charset="0"/>
                            <a:cs typeface="Times New Roman" panose="02020603050405020304" pitchFamily="18" charset="0"/>
                          </a:rPr>
                          <m:t>)</m:t>
                        </m:r>
                      </m:num>
                      <m:den>
                        <m:r>
                          <a:rPr lang="en-US" sz="1800" b="1" i="1">
                            <a:latin typeface="Cambria Math" panose="02040503050406030204" pitchFamily="18" charset="0"/>
                            <a:ea typeface="Calibri" panose="020F0502020204030204" pitchFamily="34" charset="0"/>
                            <a:cs typeface="Times New Roman" panose="02020603050405020304" pitchFamily="18" charset="0"/>
                          </a:rPr>
                          <m:t>𝟓</m:t>
                        </m:r>
                      </m:den>
                    </m:f>
                  </m:oMath>
                </a14:m>
                <a:r>
                  <a:rPr lang="en-US" sz="1800" b="1" dirty="0">
                    <a:latin typeface="Times New Roman" panose="02020603050405020304" pitchFamily="18" charset="0"/>
                    <a:ea typeface="Calibri" panose="020F0502020204030204" pitchFamily="34" charset="0"/>
                  </a:rPr>
                  <a:t> = </a:t>
                </a:r>
                <a:r>
                  <a:rPr lang="en-US" sz="1800" b="1" dirty="0">
                    <a:solidFill>
                      <a:srgbClr val="FFC000"/>
                    </a:solidFill>
                    <a:latin typeface="Times New Roman" panose="02020603050405020304" pitchFamily="18" charset="0"/>
                    <a:ea typeface="Calibri" panose="020F0502020204030204" pitchFamily="34" charset="0"/>
                  </a:rPr>
                  <a:t>42</a:t>
                </a:r>
                <a:endParaRPr lang="en-US" sz="1800" b="1" dirty="0">
                  <a:solidFill>
                    <a:srgbClr val="FFC000"/>
                  </a:solidFill>
                  <a:latin typeface="Calibri" panose="020F0502020204030204" pitchFamily="34" charset="0"/>
                  <a:ea typeface="Calibri" panose="020F0502020204030204" pitchFamily="34" charset="0"/>
                </a:endParaRPr>
              </a:p>
              <a:p>
                <a:pPr>
                  <a:spcAft>
                    <a:spcPts val="0"/>
                  </a:spcAft>
                </a:pPr>
                <a:r>
                  <a:rPr lang="en-US" sz="1800" b="1" dirty="0">
                    <a:solidFill>
                      <a:srgbClr val="FFC000"/>
                    </a:solidFill>
                    <a:effectLst/>
                    <a:latin typeface="Times New Roman" panose="02020603050405020304" pitchFamily="18" charset="0"/>
                    <a:ea typeface="Times New Roman" panose="02020603050405020304" pitchFamily="18" charset="0"/>
                    <a:cs typeface="Times New Roman" panose="02020603050405020304" pitchFamily="18" charset="0"/>
                  </a:rPr>
                  <a:t>SRV20</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f>
                      <m:fPr>
                        <m:type m:val="skw"/>
                        <m:ctrlPr>
                          <a:rPr lang="en-US" sz="1800" b="1" i="1">
                            <a:effectLst/>
                            <a:latin typeface="Cambria Math" panose="02040503050406030204" pitchFamily="18" charset="0"/>
                            <a:ea typeface="Malgun Gothic" panose="020B0503020000020004" pitchFamily="34" charset="-127"/>
                            <a:cs typeface="Times New Roman" panose="02020603050405020304" pitchFamily="18" charset="0"/>
                          </a:rPr>
                        </m:ctrlPr>
                      </m:fPr>
                      <m:num>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𝟒𝟐</m:t>
                        </m:r>
                      </m:num>
                      <m:den>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𝟎𝟎𝟓𝟐𝟓</m:t>
                        </m:r>
                        <m:d>
                          <m:dPr>
                            <m:ctrlPr>
                              <a:rPr lang="en-US" sz="1800" b="1" i="1">
                                <a:effectLst/>
                                <a:latin typeface="Cambria Math" panose="02040503050406030204" pitchFamily="18" charset="0"/>
                                <a:ea typeface="Malgun Gothic" panose="020B0503020000020004" pitchFamily="34" charset="-127"/>
                                <a:cs typeface="Times New Roman" panose="02020603050405020304" pitchFamily="18" charset="0"/>
                              </a:rPr>
                            </m:ctrlPr>
                          </m:d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𝟏𝟑</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𝟐𝟎</m:t>
                            </m:r>
                          </m:e>
                        </m:d>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den>
                    </m:f>
                  </m:oMath>
                </a14:m>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1800" b="1" dirty="0">
                    <a:solidFill>
                      <a:srgbClr val="FFC000"/>
                    </a:solidFill>
                    <a:effectLst/>
                    <a:latin typeface="Times New Roman" panose="02020603050405020304" pitchFamily="18" charset="0"/>
                    <a:ea typeface="Times New Roman" panose="02020603050405020304" pitchFamily="18" charset="0"/>
                    <a:cs typeface="Times New Roman" panose="02020603050405020304" pitchFamily="18" charset="0"/>
                  </a:rPr>
                  <a:t>41</a:t>
                </a:r>
                <a:endParaRPr lang="en-US" sz="1800" b="1" dirty="0">
                  <a:solidFill>
                    <a:srgbClr val="FFC000"/>
                  </a:solidFill>
                  <a:effectLst/>
                  <a:latin typeface="Times New Roman" panose="02020603050405020304" pitchFamily="18" charset="0"/>
                  <a:ea typeface="Times New Roman" panose="02020603050405020304" pitchFamily="18"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4078881" y="2844396"/>
                <a:ext cx="3533774" cy="818814"/>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0201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906" y="920784"/>
            <a:ext cx="7723500" cy="481200"/>
          </a:xfrm>
        </p:spPr>
        <p:txBody>
          <a:bodyPr/>
          <a:lstStyle/>
          <a:p>
            <a:r>
              <a:rPr lang="en-US" sz="2000" b="1" dirty="0" smtClean="0">
                <a:solidFill>
                  <a:srgbClr val="FFC000"/>
                </a:solidFill>
              </a:rPr>
              <a:t>Roundabouts</a:t>
            </a:r>
            <a:endParaRPr lang="en-US" sz="2000" b="1" dirty="0">
              <a:solidFill>
                <a:srgbClr val="FFC000"/>
              </a:solidFill>
            </a:endParaRPr>
          </a:p>
        </p:txBody>
      </p:sp>
      <p:sp>
        <p:nvSpPr>
          <p:cNvPr id="5" name="TextBox 4"/>
          <p:cNvSpPr txBox="1"/>
          <p:nvPr/>
        </p:nvSpPr>
        <p:spPr>
          <a:xfrm>
            <a:off x="6501283" y="1062739"/>
            <a:ext cx="2481943" cy="160043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a:t>Based on the first part of the </a:t>
            </a:r>
            <a:r>
              <a:rPr lang="en-US" dirty="0" smtClean="0"/>
              <a:t>specification, </a:t>
            </a:r>
            <a:r>
              <a:rPr lang="en-US" dirty="0"/>
              <a:t>Roundabouts in this study </a:t>
            </a:r>
            <a:r>
              <a:rPr lang="en-US" dirty="0" smtClean="0"/>
              <a:t>where </a:t>
            </a:r>
            <a:r>
              <a:rPr lang="en-US" dirty="0"/>
              <a:t>the skid resistance number SN must be 65 or more to satisfy the specification.</a:t>
            </a:r>
          </a:p>
          <a:p>
            <a:endParaRPr lang="en-US" dirty="0"/>
          </a:p>
        </p:txBody>
      </p:sp>
      <p:sp>
        <p:nvSpPr>
          <p:cNvPr id="7" name="TextBox 6"/>
          <p:cNvSpPr txBox="1"/>
          <p:nvPr/>
        </p:nvSpPr>
        <p:spPr>
          <a:xfrm>
            <a:off x="6501283" y="3376246"/>
            <a:ext cx="2642717" cy="954107"/>
          </a:xfrm>
          <a:prstGeom prst="rect">
            <a:avLst/>
          </a:prstGeom>
          <a:noFill/>
        </p:spPr>
        <p:txBody>
          <a:bodyPr wrap="square" rtlCol="0">
            <a:spAutoFit/>
          </a:bodyPr>
          <a:lstStyle/>
          <a:p>
            <a:pPr marL="285750" indent="-285750">
              <a:buFont typeface="Wingdings" panose="05000000000000000000" pitchFamily="2" charset="2"/>
              <a:buChar char="q"/>
            </a:pPr>
            <a:r>
              <a:rPr lang="en-US" b="1" dirty="0"/>
              <a:t>All </a:t>
            </a:r>
            <a:r>
              <a:rPr lang="en-US" b="1" dirty="0">
                <a:solidFill>
                  <a:srgbClr val="FFC000"/>
                </a:solidFill>
              </a:rPr>
              <a:t>SN</a:t>
            </a:r>
            <a:r>
              <a:rPr lang="en-US" b="1" dirty="0"/>
              <a:t> value in roundabout is less than </a:t>
            </a:r>
            <a:r>
              <a:rPr lang="en-US" b="1" dirty="0">
                <a:solidFill>
                  <a:srgbClr val="FFC000"/>
                </a:solidFill>
              </a:rPr>
              <a:t>65</a:t>
            </a:r>
            <a:r>
              <a:rPr lang="en-US" b="1" dirty="0"/>
              <a:t> ” not satisfy”.</a:t>
            </a:r>
          </a:p>
          <a:p>
            <a:endParaRPr lang="en-US" dirty="0"/>
          </a:p>
        </p:txBody>
      </p:sp>
      <p:grpSp>
        <p:nvGrpSpPr>
          <p:cNvPr id="8" name="Group 7"/>
          <p:cNvGrpSpPr/>
          <p:nvPr/>
        </p:nvGrpSpPr>
        <p:grpSpPr>
          <a:xfrm>
            <a:off x="2691857" y="-389827"/>
            <a:ext cx="2317050" cy="1317549"/>
            <a:chOff x="2718486" y="-992445"/>
            <a:chExt cx="2317050" cy="1317549"/>
          </a:xfrm>
          <a:scene3d>
            <a:camera prst="orthographicFront">
              <a:rot lat="0" lon="0" rev="0"/>
            </a:camera>
            <a:lightRig rig="contrasting" dir="t">
              <a:rot lat="0" lon="0" rev="1200000"/>
            </a:lightRig>
          </a:scene3d>
        </p:grpSpPr>
        <p:sp>
          <p:nvSpPr>
            <p:cNvPr id="9" name="Rounded Rectangle 8"/>
            <p:cNvSpPr/>
            <p:nvPr/>
          </p:nvSpPr>
          <p:spPr>
            <a:xfrm>
              <a:off x="2718486" y="12468"/>
              <a:ext cx="2317050" cy="312636"/>
            </a:xfrm>
            <a:prstGeom prst="roundRect">
              <a:avLst/>
            </a:prstGeom>
            <a:sp3d contourW="19050" prstMaterial="metal">
              <a:bevelT w="88900" h="203200"/>
              <a:bevelB w="165100" h="254000"/>
            </a:sp3d>
          </p:spPr>
          <p:style>
            <a:lnRef idx="0">
              <a:schemeClr val="lt1">
                <a:hueOff val="0"/>
                <a:satOff val="0"/>
                <a:lumOff val="0"/>
                <a:alphaOff val="0"/>
              </a:schemeClr>
            </a:lnRef>
            <a:fillRef idx="1">
              <a:schemeClr val="accent5">
                <a:hueOff val="0"/>
                <a:satOff val="0"/>
                <a:lumOff val="0"/>
                <a:alphaOff val="0"/>
              </a:schemeClr>
            </a:fillRef>
            <a:effectRef idx="2">
              <a:schemeClr val="accent5">
                <a:hueOff val="0"/>
                <a:satOff val="0"/>
                <a:lumOff val="0"/>
                <a:alphaOff val="0"/>
              </a:schemeClr>
            </a:effectRef>
            <a:fontRef idx="minor">
              <a:schemeClr val="lt1"/>
            </a:fontRef>
          </p:style>
          <p:txBody>
            <a:bodyPr/>
            <a:lstStyle/>
            <a:p>
              <a:pPr algn="ctr"/>
              <a:r>
                <a:rPr lang="en-US" sz="1600" dirty="0" smtClean="0"/>
                <a:t>Result</a:t>
              </a:r>
              <a:endParaRPr lang="en-US" sz="1600" dirty="0"/>
            </a:p>
          </p:txBody>
        </p:sp>
        <p:sp>
          <p:nvSpPr>
            <p:cNvPr id="10" name="Rounded Rectangle 4"/>
            <p:cNvSpPr/>
            <p:nvPr/>
          </p:nvSpPr>
          <p:spPr>
            <a:xfrm>
              <a:off x="2733748" y="-992445"/>
              <a:ext cx="2286526" cy="28211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Results</a:t>
              </a:r>
              <a:endParaRPr lang="en-US" sz="2000" b="1" kern="1200" dirty="0"/>
            </a:p>
          </p:txBody>
        </p:sp>
      </p:grpSp>
      <p:sp>
        <p:nvSpPr>
          <p:cNvPr id="11" name="Right Arrow 10"/>
          <p:cNvSpPr/>
          <p:nvPr/>
        </p:nvSpPr>
        <p:spPr>
          <a:xfrm>
            <a:off x="706733" y="140824"/>
            <a:ext cx="6564975" cy="620285"/>
          </a:xfrm>
          <a:prstGeom prst="rightArrow">
            <a:avLst/>
          </a:prstGeom>
          <a:scene3d>
            <a:camera prst="orthographicFront">
              <a:rot lat="0" lon="0" rev="0"/>
            </a:camera>
            <a:lightRig rig="contrasting" dir="t">
              <a:rot lat="0" lon="0" rev="1200000"/>
            </a:lightRig>
          </a:scene3d>
          <a:sp3d z="-300000" prstMaterial="plastic"/>
        </p:spPr>
        <p:style>
          <a:lnRef idx="1">
            <a:schemeClr val="accent5">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sp>
      <p:pic>
        <p:nvPicPr>
          <p:cNvPr id="12" name="image69.png" descr="C:\Users\Technipal\Desktop\f1.png"/>
          <p:cNvPicPr/>
          <p:nvPr/>
        </p:nvPicPr>
        <p:blipFill>
          <a:blip r:embed="rId2" cstate="print"/>
          <a:stretch>
            <a:fillRect/>
          </a:stretch>
        </p:blipFill>
        <p:spPr>
          <a:xfrm>
            <a:off x="463178" y="1561659"/>
            <a:ext cx="5177155" cy="32133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095167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53" y="345731"/>
            <a:ext cx="7723500" cy="481200"/>
          </a:xfrm>
        </p:spPr>
        <p:txBody>
          <a:bodyPr/>
          <a:lstStyle/>
          <a:p>
            <a:r>
              <a:rPr lang="en-US" sz="1800" b="1" dirty="0">
                <a:solidFill>
                  <a:srgbClr val="FFC000"/>
                </a:solidFill>
                <a:effectLst>
                  <a:outerShdw blurRad="38100" dist="38100" dir="2700000" algn="tl">
                    <a:srgbClr val="000000">
                      <a:alpha val="43137"/>
                    </a:srgbClr>
                  </a:outerShdw>
                </a:effectLst>
              </a:rPr>
              <a:t>Gradients </a:t>
            </a:r>
            <a:r>
              <a:rPr lang="en-US" sz="1800" b="1" dirty="0" smtClean="0">
                <a:solidFill>
                  <a:srgbClr val="FFC000"/>
                </a:solidFill>
                <a:effectLst>
                  <a:outerShdw blurRad="38100" dist="38100" dir="2700000" algn="tl">
                    <a:srgbClr val="000000">
                      <a:alpha val="43137"/>
                    </a:srgbClr>
                  </a:outerShdw>
                </a:effectLst>
              </a:rPr>
              <a:t>street</a:t>
            </a:r>
            <a:endParaRPr lang="en-US" sz="1800" dirty="0">
              <a:solidFill>
                <a:srgbClr val="FFC000"/>
              </a:solidFill>
              <a:effectLst>
                <a:outerShdw blurRad="38100" dist="38100" dir="2700000" algn="tl">
                  <a:srgbClr val="000000">
                    <a:alpha val="43137"/>
                  </a:srgbClr>
                </a:outerShdw>
              </a:effectLst>
            </a:endParaRPr>
          </a:p>
        </p:txBody>
      </p:sp>
      <p:pic>
        <p:nvPicPr>
          <p:cNvPr id="4" name="image70.png" descr="C:\Users\Technipal\Desktop\f2.png"/>
          <p:cNvPicPr/>
          <p:nvPr/>
        </p:nvPicPr>
        <p:blipFill>
          <a:blip r:embed="rId2" cstate="print"/>
          <a:stretch>
            <a:fillRect/>
          </a:stretch>
        </p:blipFill>
        <p:spPr>
          <a:xfrm>
            <a:off x="1366600" y="1128933"/>
            <a:ext cx="5064369" cy="3589020"/>
          </a:xfrm>
          <a:prstGeom prst="rect">
            <a:avLst/>
          </a:prstGeom>
        </p:spPr>
      </p:pic>
      <p:sp>
        <p:nvSpPr>
          <p:cNvPr id="6" name="TextBox 5"/>
          <p:cNvSpPr txBox="1"/>
          <p:nvPr/>
        </p:nvSpPr>
        <p:spPr>
          <a:xfrm>
            <a:off x="7104185" y="1316334"/>
            <a:ext cx="1848896" cy="116955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b="1" dirty="0"/>
              <a:t>All SN value in gradients is less than </a:t>
            </a:r>
            <a:r>
              <a:rPr lang="en-US" b="1" dirty="0">
                <a:solidFill>
                  <a:srgbClr val="FFC000"/>
                </a:solidFill>
              </a:rPr>
              <a:t>65 </a:t>
            </a:r>
            <a:r>
              <a:rPr lang="en-US" b="1" dirty="0"/>
              <a:t>“not satisfy”.</a:t>
            </a:r>
          </a:p>
          <a:p>
            <a:endParaRPr lang="en-US" dirty="0"/>
          </a:p>
        </p:txBody>
      </p:sp>
    </p:spTree>
    <p:extLst>
      <p:ext uri="{BB962C8B-B14F-4D97-AF65-F5344CB8AC3E}">
        <p14:creationId xmlns:p14="http://schemas.microsoft.com/office/powerpoint/2010/main" val="3999723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rgbClr val="FFC000"/>
                </a:solidFill>
              </a:rPr>
              <a:t>Junctions street</a:t>
            </a:r>
            <a:endParaRPr lang="en-US" sz="1800" dirty="0">
              <a:solidFill>
                <a:srgbClr val="FFC000"/>
              </a:solidFill>
            </a:endParaRPr>
          </a:p>
        </p:txBody>
      </p:sp>
      <p:pic>
        <p:nvPicPr>
          <p:cNvPr id="4" name="image71.png" descr="C:\Users\Technipal\Desktop\F 3.png"/>
          <p:cNvPicPr/>
          <p:nvPr/>
        </p:nvPicPr>
        <p:blipFill>
          <a:blip r:embed="rId2" cstate="print"/>
          <a:stretch>
            <a:fillRect/>
          </a:stretch>
        </p:blipFill>
        <p:spPr>
          <a:xfrm>
            <a:off x="1668026" y="1017850"/>
            <a:ext cx="4712698" cy="3823558"/>
          </a:xfrm>
          <a:prstGeom prst="rect">
            <a:avLst/>
          </a:prstGeom>
        </p:spPr>
      </p:pic>
      <p:sp>
        <p:nvSpPr>
          <p:cNvPr id="5" name="TextBox 4"/>
          <p:cNvSpPr txBox="1"/>
          <p:nvPr/>
        </p:nvSpPr>
        <p:spPr>
          <a:xfrm>
            <a:off x="6983605" y="1336431"/>
            <a:ext cx="1758462" cy="1815882"/>
          </a:xfrm>
          <a:prstGeom prst="rect">
            <a:avLst/>
          </a:prstGeom>
          <a:noFill/>
        </p:spPr>
        <p:txBody>
          <a:bodyPr wrap="square" rtlCol="0">
            <a:spAutoFit/>
          </a:bodyPr>
          <a:lstStyle/>
          <a:p>
            <a:pPr lvl="0"/>
            <a:r>
              <a:rPr lang="en-US" dirty="0"/>
              <a:t>all values that </a:t>
            </a:r>
            <a:r>
              <a:rPr lang="en-US" b="1" dirty="0"/>
              <a:t>does not satisfy </a:t>
            </a:r>
            <a:r>
              <a:rPr lang="en-US" dirty="0"/>
              <a:t>the specification “ which has a skid resistance number SN less than </a:t>
            </a:r>
            <a:r>
              <a:rPr lang="en-US" dirty="0">
                <a:solidFill>
                  <a:srgbClr val="FFC000"/>
                </a:solidFill>
              </a:rPr>
              <a:t>45</a:t>
            </a:r>
            <a:r>
              <a:rPr lang="en-US" dirty="0"/>
              <a:t>”.</a:t>
            </a:r>
          </a:p>
          <a:p>
            <a:r>
              <a:rPr lang="en-US" dirty="0"/>
              <a:t> </a:t>
            </a:r>
          </a:p>
          <a:p>
            <a:endParaRPr lang="en-US" dirty="0"/>
          </a:p>
        </p:txBody>
      </p:sp>
    </p:spTree>
    <p:extLst>
      <p:ext uri="{BB962C8B-B14F-4D97-AF65-F5344CB8AC3E}">
        <p14:creationId xmlns:p14="http://schemas.microsoft.com/office/powerpoint/2010/main" val="41467035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0275" y="486409"/>
            <a:ext cx="7723500" cy="481200"/>
          </a:xfrm>
        </p:spPr>
        <p:txBody>
          <a:bodyPr/>
          <a:lstStyle/>
          <a:p>
            <a:r>
              <a:rPr lang="en-US" sz="1600" b="1" dirty="0" smtClean="0">
                <a:solidFill>
                  <a:srgbClr val="FFC000"/>
                </a:solidFill>
              </a:rPr>
              <a:t>Skid </a:t>
            </a:r>
            <a:r>
              <a:rPr lang="en-US" sz="1600" b="1" dirty="0">
                <a:solidFill>
                  <a:srgbClr val="FFC000"/>
                </a:solidFill>
              </a:rPr>
              <a:t>number for rest stations</a:t>
            </a:r>
            <a:r>
              <a:rPr lang="en-US" dirty="0"/>
              <a:t/>
            </a:r>
            <a:br>
              <a:rPr lang="en-US" dirty="0"/>
            </a:br>
            <a:r>
              <a:rPr lang="en-US" b="1" dirty="0"/>
              <a:t> </a:t>
            </a:r>
            <a:r>
              <a:rPr lang="en-US" dirty="0"/>
              <a:t/>
            </a:r>
            <a:br>
              <a:rPr lang="en-US" dirty="0"/>
            </a:br>
            <a:endParaRPr lang="en-US" dirty="0"/>
          </a:p>
        </p:txBody>
      </p:sp>
      <p:pic>
        <p:nvPicPr>
          <p:cNvPr id="4" name="image72.png" descr="C:\Users\Technipal\Desktop\f4.png"/>
          <p:cNvPicPr/>
          <p:nvPr/>
        </p:nvPicPr>
        <p:blipFill>
          <a:blip r:embed="rId2" cstate="print"/>
          <a:stretch>
            <a:fillRect/>
          </a:stretch>
        </p:blipFill>
        <p:spPr>
          <a:xfrm>
            <a:off x="1805012" y="803868"/>
            <a:ext cx="5534025" cy="4069583"/>
          </a:xfrm>
          <a:prstGeom prst="rect">
            <a:avLst/>
          </a:prstGeom>
        </p:spPr>
      </p:pic>
    </p:spTree>
    <p:extLst>
      <p:ext uri="{BB962C8B-B14F-4D97-AF65-F5344CB8AC3E}">
        <p14:creationId xmlns:p14="http://schemas.microsoft.com/office/powerpoint/2010/main" val="2937214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45" y="374725"/>
            <a:ext cx="7723500" cy="481200"/>
          </a:xfrm>
        </p:spPr>
        <p:txBody>
          <a:bodyPr/>
          <a:lstStyle/>
          <a:p>
            <a:pPr algn="ctr"/>
            <a:r>
              <a:rPr lang="en-US" sz="2800" b="1" dirty="0" smtClean="0">
                <a:solidFill>
                  <a:srgbClr val="FFC000"/>
                </a:solidFill>
              </a:rPr>
              <a:t>SOLUTION</a:t>
            </a:r>
            <a:endParaRPr lang="en-US" sz="2400" b="1" dirty="0">
              <a:solidFill>
                <a:srgbClr val="FFC000"/>
              </a:solidFill>
            </a:endParaRPr>
          </a:p>
        </p:txBody>
      </p:sp>
      <p:pic>
        <p:nvPicPr>
          <p:cNvPr id="4" name="image73.jpeg" descr="Road Retexturing"/>
          <p:cNvPicPr/>
          <p:nvPr/>
        </p:nvPicPr>
        <p:blipFill>
          <a:blip r:embed="rId2" cstate="print"/>
          <a:stretch>
            <a:fillRect/>
          </a:stretch>
        </p:blipFill>
        <p:spPr>
          <a:xfrm>
            <a:off x="131445" y="1828482"/>
            <a:ext cx="3935730" cy="21961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74.png"/>
          <p:cNvPicPr/>
          <p:nvPr/>
        </p:nvPicPr>
        <p:blipFill>
          <a:blip r:embed="rId3" cstate="print"/>
          <a:stretch>
            <a:fillRect/>
          </a:stretch>
        </p:blipFill>
        <p:spPr>
          <a:xfrm>
            <a:off x="4333874" y="1688147"/>
            <a:ext cx="4629785" cy="247681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394904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ow Rubberized Asphalt Is Changing Our Roa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225"/>
            <a:ext cx="9144000" cy="512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Diagram 10"/>
          <p:cNvGraphicFramePr/>
          <p:nvPr/>
        </p:nvGraphicFramePr>
        <p:xfrm>
          <a:off x="416460" y="60708"/>
          <a:ext cx="7695446" cy="13154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tangle 11"/>
          <p:cNvSpPr/>
          <p:nvPr/>
        </p:nvSpPr>
        <p:spPr>
          <a:xfrm>
            <a:off x="416460" y="1998124"/>
            <a:ext cx="3023641" cy="584775"/>
          </a:xfrm>
          <a:prstGeom prst="rect">
            <a:avLst/>
          </a:prstGeom>
          <a:effectLst>
            <a:innerShdw blurRad="63500" dist="50800" dir="13500000">
              <a:prstClr val="black">
                <a:alpha val="50000"/>
              </a:prstClr>
            </a:innerShdw>
            <a:softEdge rad="127000"/>
          </a:effectLst>
        </p:spPr>
        <p:style>
          <a:lnRef idx="2">
            <a:schemeClr val="accent3"/>
          </a:lnRef>
          <a:fillRef idx="1">
            <a:schemeClr val="lt1"/>
          </a:fillRef>
          <a:effectRef idx="0">
            <a:schemeClr val="accent3"/>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sz="2800" b="1" kern="0" dirty="0">
                <a:latin typeface="Algerian" panose="04020705040A02060702" pitchFamily="82" charset="0"/>
                <a:sym typeface="Arial"/>
              </a:rPr>
              <a:t>W</a:t>
            </a:r>
            <a:r>
              <a:rPr lang="en-US" sz="1800" kern="0" dirty="0">
                <a:sym typeface="Arial"/>
              </a:rPr>
              <a:t>hat is skid resistance</a:t>
            </a:r>
            <a:r>
              <a:rPr lang="en-US" sz="3200" kern="0" dirty="0">
                <a:solidFill>
                  <a:schemeClr val="tx1"/>
                </a:solidFill>
                <a:latin typeface="Algerian" panose="04020705040A02060702" pitchFamily="82" charset="0"/>
                <a:sym typeface="Arial"/>
              </a:rPr>
              <a:t>?</a:t>
            </a:r>
          </a:p>
        </p:txBody>
      </p:sp>
      <p:sp>
        <p:nvSpPr>
          <p:cNvPr id="5" name="TextBox 4"/>
          <p:cNvSpPr txBox="1"/>
          <p:nvPr/>
        </p:nvSpPr>
        <p:spPr>
          <a:xfrm>
            <a:off x="889000" y="3321050"/>
            <a:ext cx="6958013" cy="877888"/>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sz="1900" b="1" kern="0" dirty="0">
                <a:solidFill>
                  <a:schemeClr val="accent2">
                    <a:lumMod val="75000"/>
                  </a:schemeClr>
                </a:solidFill>
                <a:latin typeface="Algerian" panose="04020705040A02060702" pitchFamily="82" charset="0"/>
                <a:sym typeface="Arial"/>
              </a:rPr>
              <a:t>T</a:t>
            </a:r>
            <a:r>
              <a:rPr lang="en-US" sz="1600" b="1" kern="0" dirty="0">
                <a:latin typeface="Arial Narrow" panose="020B0606020202030204" pitchFamily="34" charset="0"/>
                <a:sym typeface="Arial"/>
              </a:rPr>
              <a:t>he force developed when a tire is no longer able to rotate on the pavement surface</a:t>
            </a:r>
            <a:r>
              <a:rPr lang="en-US" sz="1600" kern="0" dirty="0">
                <a:latin typeface="Arial Narrow" panose="020B0606020202030204" pitchFamily="34" charset="0"/>
                <a:sym typeface="Arial"/>
              </a:rPr>
              <a:t>, and as a result loses traction and slides along the top of the surface. Skid resistance is an important parameter for evaluating pavement</a:t>
            </a:r>
            <a:r>
              <a:rPr lang="en-US" sz="1500" kern="0" dirty="0">
                <a:latin typeface="Bell MT" panose="02020503060305020303" pitchFamily="18" charset="0"/>
                <a:sym typeface="Arial"/>
              </a:rPr>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p:cNvGrpSpPr>
          <p:nvPr/>
        </p:nvGrpSpPr>
        <p:grpSpPr bwMode="auto">
          <a:xfrm>
            <a:off x="1047750" y="809625"/>
            <a:ext cx="7258049" cy="3562350"/>
            <a:chOff x="1200" y="238"/>
            <a:chExt cx="8714" cy="3160"/>
          </a:xfrm>
        </p:grpSpPr>
        <p:pic>
          <p:nvPicPr>
            <p:cNvPr id="1027" name="Picture 3" descr="Wagman Heavy Civil, Inc. Grooving &amp;amp; Grinding Servi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 y="262"/>
              <a:ext cx="4569" cy="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Mainstreaming innovation | Roads &amp;amp; Brid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4" y="237"/>
              <a:ext cx="4200" cy="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7576472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81.jpeg" descr="How Often Should You Seal or Resurface Your Driveway? | Greenway Industries"/>
          <p:cNvPicPr/>
          <p:nvPr/>
        </p:nvPicPr>
        <p:blipFill>
          <a:blip r:embed="rId2" cstate="print"/>
          <a:stretch>
            <a:fillRect/>
          </a:stretch>
        </p:blipFill>
        <p:spPr>
          <a:xfrm>
            <a:off x="1571625" y="485774"/>
            <a:ext cx="6010275" cy="3971925"/>
          </a:xfrm>
          <a:prstGeom prst="rect">
            <a:avLst/>
          </a:prstGeom>
        </p:spPr>
      </p:pic>
    </p:spTree>
    <p:extLst>
      <p:ext uri="{BB962C8B-B14F-4D97-AF65-F5344CB8AC3E}">
        <p14:creationId xmlns:p14="http://schemas.microsoft.com/office/powerpoint/2010/main" val="22356816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82.jpeg" descr="Spraying bitumen emulsion Pictures, Spraying bitumen emulsion Stock Photos  &amp;amp; Images | Depositphotos®"/>
          <p:cNvPicPr/>
          <p:nvPr/>
        </p:nvPicPr>
        <p:blipFill>
          <a:blip r:embed="rId2" cstate="print"/>
          <a:stretch>
            <a:fillRect/>
          </a:stretch>
        </p:blipFill>
        <p:spPr>
          <a:xfrm>
            <a:off x="1685925" y="561975"/>
            <a:ext cx="5553075" cy="3341370"/>
          </a:xfrm>
          <a:prstGeom prst="rect">
            <a:avLst/>
          </a:prstGeom>
        </p:spPr>
      </p:pic>
    </p:spTree>
    <p:extLst>
      <p:ext uri="{BB962C8B-B14F-4D97-AF65-F5344CB8AC3E}">
        <p14:creationId xmlns:p14="http://schemas.microsoft.com/office/powerpoint/2010/main" val="27120569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20700" y="1339850"/>
            <a:ext cx="8166100" cy="3400425"/>
          </a:xfrm>
          <a:pattFill prst="pct5">
            <a:fgClr>
              <a:srgbClr val="FFC000"/>
            </a:fgClr>
            <a:bgClr>
              <a:schemeClr val="bg1"/>
            </a:bgClr>
          </a:pattFill>
        </p:spPr>
        <p:txBody>
          <a:bodyPr/>
          <a:lstStyle/>
          <a:p>
            <a:pPr marL="114300" indent="0" eaLnBrk="1" fontAlgn="auto" hangingPunct="1">
              <a:lnSpc>
                <a:spcPct val="115000"/>
              </a:lnSpc>
              <a:buClr>
                <a:srgbClr val="434343"/>
              </a:buClr>
              <a:buFont typeface="Roboto"/>
              <a:buNone/>
              <a:defRPr/>
            </a:pPr>
            <a:r>
              <a:rPr lang="en-US" sz="2000" dirty="0" smtClean="0">
                <a:ln w="0"/>
                <a:solidFill>
                  <a:schemeClr val="tx1"/>
                </a:solidFill>
                <a:effectLst>
                  <a:outerShdw blurRad="38100" dist="19050" dir="2700000" algn="tl" rotWithShape="0">
                    <a:schemeClr val="dk1">
                      <a:alpha val="40000"/>
                    </a:schemeClr>
                  </a:outerShdw>
                </a:effectLst>
                <a:latin typeface="Algerian" panose="04020705040A02060702" pitchFamily="82" charset="0"/>
                <a:ea typeface="Roboto"/>
                <a:cs typeface="Arial" panose="020B0604020202020204" pitchFamily="34" charset="0"/>
                <a:sym typeface="Roboto"/>
              </a:rPr>
              <a:t>Our goal </a:t>
            </a:r>
            <a:r>
              <a:rPr lang="en-US" sz="1500" dirty="0" smtClean="0">
                <a:solidFill>
                  <a:srgbClr val="434343"/>
                </a:solidFill>
                <a:latin typeface="Arial" panose="020B0604020202020204" pitchFamily="34" charset="0"/>
                <a:ea typeface="Roboto"/>
                <a:cs typeface="Arial" panose="020B0604020202020204" pitchFamily="34" charset="0"/>
                <a:sym typeface="Roboto"/>
              </a:rPr>
              <a:t>in this study to achieve the  </a:t>
            </a:r>
            <a:r>
              <a:rPr lang="en-US" sz="1500" dirty="0">
                <a:solidFill>
                  <a:srgbClr val="434343"/>
                </a:solidFill>
                <a:latin typeface="Arial" panose="020B0604020202020204" pitchFamily="34" charset="0"/>
                <a:ea typeface="Roboto"/>
                <a:cs typeface="Arial" panose="020B0604020202020204" pitchFamily="34" charset="0"/>
                <a:sym typeface="Roboto"/>
              </a:rPr>
              <a:t>safety for passengers and cars on the streets in bad conditions, the values of skid resistance were compared with the </a:t>
            </a:r>
            <a:r>
              <a:rPr lang="en-US" sz="1500" b="1" dirty="0">
                <a:solidFill>
                  <a:srgbClr val="FFC000"/>
                </a:solidFill>
                <a:latin typeface="Arial" panose="020B0604020202020204" pitchFamily="34" charset="0"/>
                <a:ea typeface="Roboto"/>
                <a:cs typeface="Arial" panose="020B0604020202020204" pitchFamily="34" charset="0"/>
                <a:sym typeface="Roboto"/>
              </a:rPr>
              <a:t>American society for testing and materials (</a:t>
            </a:r>
            <a:r>
              <a:rPr lang="en-US" sz="1500" i="1" dirty="0">
                <a:ln w="0"/>
                <a:solidFill>
                  <a:schemeClr val="tx1"/>
                </a:solidFill>
                <a:effectLst>
                  <a:outerShdw blurRad="38100" dist="19050" dir="2700000" algn="tl" rotWithShape="0">
                    <a:schemeClr val="dk1">
                      <a:alpha val="40000"/>
                    </a:schemeClr>
                  </a:outerShdw>
                </a:effectLst>
                <a:latin typeface="Arial" panose="020B0604020202020204" pitchFamily="34" charset="0"/>
                <a:ea typeface="Roboto"/>
                <a:cs typeface="Arial" panose="020B0604020202020204" pitchFamily="34" charset="0"/>
                <a:sym typeface="Roboto"/>
              </a:rPr>
              <a:t>ASTM E303:93</a:t>
            </a:r>
            <a:r>
              <a:rPr lang="en-US" sz="1500" b="1" dirty="0">
                <a:solidFill>
                  <a:srgbClr val="FFC000"/>
                </a:solidFill>
                <a:latin typeface="Arial" panose="020B0604020202020204" pitchFamily="34" charset="0"/>
                <a:ea typeface="Roboto"/>
                <a:cs typeface="Arial" panose="020B0604020202020204" pitchFamily="34" charset="0"/>
                <a:sym typeface="Roboto"/>
              </a:rPr>
              <a:t>) </a:t>
            </a:r>
            <a:r>
              <a:rPr lang="en-US" sz="1500" dirty="0" smtClean="0">
                <a:solidFill>
                  <a:srgbClr val="434343"/>
                </a:solidFill>
                <a:latin typeface="Arial" panose="020B0604020202020204" pitchFamily="34" charset="0"/>
                <a:ea typeface="Roboto"/>
                <a:cs typeface="Arial" panose="020B0604020202020204" pitchFamily="34" charset="0"/>
                <a:sym typeface="Roboto"/>
              </a:rPr>
              <a:t>specification</a:t>
            </a:r>
            <a:r>
              <a:rPr lang="ar-JO" sz="1500" dirty="0" smtClean="0">
                <a:solidFill>
                  <a:srgbClr val="434343"/>
                </a:solidFill>
                <a:latin typeface="Arial" panose="020B0604020202020204" pitchFamily="34" charset="0"/>
                <a:ea typeface="Roboto"/>
                <a:cs typeface="Arial" panose="020B0604020202020204" pitchFamily="34" charset="0"/>
                <a:sym typeface="Roboto"/>
              </a:rPr>
              <a:t>.</a:t>
            </a:r>
          </a:p>
          <a:p>
            <a:pPr marL="114300" indent="0" eaLnBrk="1" fontAlgn="auto" hangingPunct="1">
              <a:lnSpc>
                <a:spcPct val="115000"/>
              </a:lnSpc>
              <a:buClr>
                <a:srgbClr val="434343"/>
              </a:buClr>
              <a:buFont typeface="Roboto"/>
              <a:buNone/>
              <a:defRPr/>
            </a:pPr>
            <a:r>
              <a:rPr lang="ar-JO" sz="1500" b="1" dirty="0">
                <a:solidFill>
                  <a:srgbClr val="434343"/>
                </a:solidFill>
                <a:latin typeface="Arial" panose="020B0604020202020204" pitchFamily="34" charset="0"/>
                <a:ea typeface="Roboto"/>
                <a:cs typeface="Arial" panose="020B0604020202020204" pitchFamily="34" charset="0"/>
                <a:sym typeface="Roboto"/>
              </a:rPr>
              <a:t> </a:t>
            </a:r>
            <a:endParaRPr lang="en-US" sz="1500" b="1" dirty="0" smtClean="0">
              <a:solidFill>
                <a:srgbClr val="434343"/>
              </a:solidFill>
              <a:latin typeface="Arial" panose="020B0604020202020204" pitchFamily="34" charset="0"/>
              <a:ea typeface="Roboto"/>
              <a:cs typeface="Arial" panose="020B0604020202020204" pitchFamily="34" charset="0"/>
              <a:sym typeface="Roboto"/>
            </a:endParaRPr>
          </a:p>
        </p:txBody>
      </p:sp>
      <p:graphicFrame>
        <p:nvGraphicFramePr>
          <p:cNvPr id="6" name="Diagram 5"/>
          <p:cNvGraphicFramePr/>
          <p:nvPr/>
        </p:nvGraphicFramePr>
        <p:xfrm>
          <a:off x="521376" y="-18536"/>
          <a:ext cx="4691270" cy="12821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Oval 6"/>
          <p:cNvSpPr/>
          <p:nvPr/>
        </p:nvSpPr>
        <p:spPr>
          <a:xfrm>
            <a:off x="1932734" y="1181234"/>
            <a:ext cx="227746" cy="164755"/>
          </a:xfrm>
          <a:prstGeom prst="ellipse">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shade val="80000"/>
              <a:hueOff val="-83030"/>
              <a:satOff val="3463"/>
              <a:lumOff val="5671"/>
              <a:alphaOff val="0"/>
            </a:schemeClr>
          </a:fillRef>
          <a:effectRef idx="2">
            <a:schemeClr val="accent5">
              <a:shade val="80000"/>
              <a:hueOff val="-83030"/>
              <a:satOff val="3463"/>
              <a:lumOff val="5671"/>
              <a:alphaOff val="0"/>
            </a:schemeClr>
          </a:effectRef>
          <a:fontRef idx="minor">
            <a:schemeClr val="lt1"/>
          </a:fontRef>
        </p:style>
      </p:sp>
      <p:sp>
        <p:nvSpPr>
          <p:cNvPr id="8" name="Oval 7"/>
          <p:cNvSpPr/>
          <p:nvPr/>
        </p:nvSpPr>
        <p:spPr>
          <a:xfrm>
            <a:off x="1347180" y="1216019"/>
            <a:ext cx="227746" cy="164755"/>
          </a:xfrm>
          <a:prstGeom prst="ellipse">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shade val="80000"/>
              <a:hueOff val="-83030"/>
              <a:satOff val="3463"/>
              <a:lumOff val="5671"/>
              <a:alphaOff val="0"/>
            </a:schemeClr>
          </a:fillRef>
          <a:effectRef idx="2">
            <a:schemeClr val="accent5">
              <a:shade val="80000"/>
              <a:hueOff val="-83030"/>
              <a:satOff val="3463"/>
              <a:lumOff val="5671"/>
              <a:alphaOff val="0"/>
            </a:schemeClr>
          </a:effectRef>
          <a:fontRef idx="minor">
            <a:schemeClr val="lt1"/>
          </a:fontRef>
        </p:style>
      </p:sp>
      <p:sp>
        <p:nvSpPr>
          <p:cNvPr id="9" name="TextBox 8"/>
          <p:cNvSpPr txBox="1"/>
          <p:nvPr/>
        </p:nvSpPr>
        <p:spPr>
          <a:xfrm>
            <a:off x="1574926" y="2650366"/>
            <a:ext cx="6858001" cy="984885"/>
          </a:xfrm>
          <a:prstGeom prst="rect">
            <a:avLst/>
          </a:prstGeom>
          <a:scene3d>
            <a:camera prst="perspectiveLeft"/>
            <a:lightRig rig="threePt" dir="t"/>
          </a:scene3d>
        </p:spPr>
        <p:style>
          <a:lnRef idx="2">
            <a:schemeClr val="accent5"/>
          </a:lnRef>
          <a:fillRef idx="1">
            <a:schemeClr val="lt1"/>
          </a:fillRef>
          <a:effectRef idx="0">
            <a:schemeClr val="accent5"/>
          </a:effectRef>
          <a:fontRef idx="minor">
            <a:schemeClr val="dk1"/>
          </a:fontRef>
        </p:style>
        <p:txBody>
          <a:bodyPr>
            <a:spAutoFit/>
          </a:bodyPr>
          <a:lstStyle/>
          <a:p>
            <a:pPr marL="114300" eaLnBrk="1" fontAlgn="auto" hangingPunct="1">
              <a:spcBef>
                <a:spcPts val="0"/>
              </a:spcBef>
              <a:spcAft>
                <a:spcPts val="0"/>
              </a:spcAft>
              <a:buClr>
                <a:srgbClr val="000000"/>
              </a:buClr>
              <a:buFont typeface="Arial"/>
              <a:buNone/>
              <a:defRPr/>
            </a:pPr>
            <a:r>
              <a:rPr lang="en-US" sz="1600" b="1" kern="0" dirty="0">
                <a:solidFill>
                  <a:srgbClr val="FFC000"/>
                </a:solidFill>
                <a:latin typeface="Algerian" panose="04020705040A02060702" pitchFamily="82" charset="0"/>
                <a:cs typeface="Arial" panose="020B0604020202020204" pitchFamily="34" charset="0"/>
                <a:sym typeface="Arial"/>
              </a:rPr>
              <a:t>If</a:t>
            </a:r>
            <a:r>
              <a:rPr lang="en-US" sz="1600" b="1" kern="0" dirty="0">
                <a:cs typeface="Arial" panose="020B0604020202020204" pitchFamily="34" charset="0"/>
                <a:sym typeface="Arial"/>
              </a:rPr>
              <a:t> we want to summarize what we found in our study</a:t>
            </a:r>
            <a:r>
              <a:rPr lang="ar-JO" sz="1600" b="1" kern="0" dirty="0">
                <a:sym typeface="Arial"/>
              </a:rPr>
              <a:t>:-</a:t>
            </a:r>
          </a:p>
          <a:p>
            <a:pPr marL="114300" eaLnBrk="1" fontAlgn="auto" hangingPunct="1">
              <a:spcBef>
                <a:spcPts val="0"/>
              </a:spcBef>
              <a:spcAft>
                <a:spcPts val="0"/>
              </a:spcAft>
              <a:buClr>
                <a:srgbClr val="000000"/>
              </a:buClr>
              <a:buFont typeface="Arial"/>
              <a:buNone/>
              <a:defRPr/>
            </a:pPr>
            <a:r>
              <a:rPr lang="" kern="0" dirty="0">
                <a:cs typeface="Arial" panose="020B0604020202020204" pitchFamily="34" charset="0"/>
                <a:sym typeface="Arial"/>
              </a:rPr>
              <a:t>1-</a:t>
            </a:r>
            <a:r>
              <a:rPr lang="en-US" kern="0" dirty="0">
                <a:sym typeface="Arial"/>
              </a:rPr>
              <a:t> The lowest value of skid resistance number(SN) was </a:t>
            </a:r>
            <a:r>
              <a:rPr lang="en-US" b="1" kern="0" dirty="0">
                <a:solidFill>
                  <a:srgbClr val="FFC000"/>
                </a:solidFill>
                <a:sym typeface="Arial"/>
              </a:rPr>
              <a:t>38</a:t>
            </a:r>
            <a:r>
              <a:rPr lang="en-US" kern="0" dirty="0">
                <a:sym typeface="Arial"/>
              </a:rPr>
              <a:t> for the following streets: </a:t>
            </a:r>
            <a:r>
              <a:rPr lang="en-US" b="1" kern="0" dirty="0" err="1">
                <a:sym typeface="Arial"/>
              </a:rPr>
              <a:t>Yaffa</a:t>
            </a:r>
            <a:r>
              <a:rPr lang="en-US" b="1" kern="0" dirty="0">
                <a:sym typeface="Arial"/>
              </a:rPr>
              <a:t> Street</a:t>
            </a:r>
            <a:r>
              <a:rPr lang="en-US" kern="0" dirty="0">
                <a:sym typeface="Arial"/>
              </a:rPr>
              <a:t>; specifically in two locations (</a:t>
            </a:r>
            <a:r>
              <a:rPr lang="en-US" b="1" kern="0" dirty="0">
                <a:solidFill>
                  <a:srgbClr val="FFC000"/>
                </a:solidFill>
                <a:sym typeface="Arial"/>
              </a:rPr>
              <a:t>Matab opposite Al-</a:t>
            </a:r>
            <a:r>
              <a:rPr lang="en-US" b="1" kern="0" dirty="0" err="1">
                <a:solidFill>
                  <a:srgbClr val="FFC000"/>
                </a:solidFill>
                <a:sym typeface="Arial"/>
              </a:rPr>
              <a:t>Saad</a:t>
            </a:r>
            <a:r>
              <a:rPr lang="en-US" b="1" kern="0" dirty="0">
                <a:solidFill>
                  <a:srgbClr val="FFC000"/>
                </a:solidFill>
                <a:sym typeface="Arial"/>
              </a:rPr>
              <a:t> Furniture</a:t>
            </a:r>
            <a:r>
              <a:rPr lang="en-US" kern="0" dirty="0">
                <a:sym typeface="Arial"/>
              </a:rPr>
              <a:t>) and </a:t>
            </a:r>
            <a:r>
              <a:rPr lang="en-US" b="1" kern="0" dirty="0">
                <a:solidFill>
                  <a:srgbClr val="FFC000"/>
                </a:solidFill>
                <a:sym typeface="Arial"/>
              </a:rPr>
              <a:t>Ain Al-</a:t>
            </a:r>
            <a:r>
              <a:rPr lang="en-US" b="1" kern="0" dirty="0" err="1">
                <a:solidFill>
                  <a:srgbClr val="FFC000"/>
                </a:solidFill>
                <a:sym typeface="Arial"/>
              </a:rPr>
              <a:t>Sabiyan</a:t>
            </a:r>
            <a:r>
              <a:rPr lang="en-US" b="1" kern="0" dirty="0">
                <a:solidFill>
                  <a:srgbClr val="FFC000"/>
                </a:solidFill>
                <a:sym typeface="Arial"/>
              </a:rPr>
              <a:t> </a:t>
            </a:r>
            <a:r>
              <a:rPr lang="en-US" kern="0" dirty="0">
                <a:sym typeface="Arial"/>
              </a:rPr>
              <a:t>near Al-Rashad School.</a:t>
            </a:r>
            <a:endParaRPr lang="en-US" b="1" kern="0" dirty="0">
              <a:cs typeface="Arial" panose="020B0604020202020204" pitchFamily="34" charset="0"/>
              <a:sym typeface="Arial"/>
            </a:endParaRPr>
          </a:p>
        </p:txBody>
      </p:sp>
      <p:sp>
        <p:nvSpPr>
          <p:cNvPr id="10" name="TextBox 9"/>
          <p:cNvSpPr txBox="1"/>
          <p:nvPr/>
        </p:nvSpPr>
        <p:spPr>
          <a:xfrm>
            <a:off x="521376" y="3909002"/>
            <a:ext cx="6592311" cy="830997"/>
          </a:xfrm>
          <a:prstGeom prst="rect">
            <a:avLst/>
          </a:prstGeom>
          <a:scene3d>
            <a:camera prst="perspectiveRight"/>
            <a:lightRig rig="threePt" dir="t"/>
          </a:scene3d>
        </p:spPr>
        <p:style>
          <a:lnRef idx="2">
            <a:schemeClr val="dk1"/>
          </a:lnRef>
          <a:fillRef idx="1">
            <a:schemeClr val="lt1"/>
          </a:fillRef>
          <a:effectRef idx="0">
            <a:schemeClr val="dk1"/>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b="1" kern="0" dirty="0">
                <a:sym typeface="Arial"/>
              </a:rPr>
              <a:t>Al </a:t>
            </a:r>
            <a:r>
              <a:rPr lang="en-US" b="1" kern="0" dirty="0" err="1">
                <a:sym typeface="Arial"/>
              </a:rPr>
              <a:t>Montazahat</a:t>
            </a:r>
            <a:r>
              <a:rPr lang="en-US" b="1" kern="0" dirty="0">
                <a:sym typeface="Arial"/>
              </a:rPr>
              <a:t> </a:t>
            </a:r>
            <a:r>
              <a:rPr lang="en-US" sz="1600" kern="0" dirty="0">
                <a:sym typeface="Arial"/>
              </a:rPr>
              <a:t>Street got the same value and also in two locations; in front of </a:t>
            </a:r>
            <a:r>
              <a:rPr lang="en-US" sz="1600" kern="0" dirty="0">
                <a:solidFill>
                  <a:srgbClr val="FFC000"/>
                </a:solidFill>
                <a:sym typeface="Arial"/>
              </a:rPr>
              <a:t>(</a:t>
            </a:r>
            <a:r>
              <a:rPr lang="en-US" sz="1600" b="1" kern="0" dirty="0">
                <a:solidFill>
                  <a:srgbClr val="FFC000"/>
                </a:solidFill>
                <a:sym typeface="Arial"/>
              </a:rPr>
              <a:t>the family garden at the bend)</a:t>
            </a:r>
            <a:r>
              <a:rPr lang="en-US" sz="1600" b="1" kern="0" dirty="0">
                <a:sym typeface="Arial"/>
              </a:rPr>
              <a:t> </a:t>
            </a:r>
            <a:r>
              <a:rPr lang="en-US" sz="1600" kern="0" dirty="0">
                <a:sym typeface="Arial"/>
              </a:rPr>
              <a:t>and at the </a:t>
            </a:r>
            <a:r>
              <a:rPr lang="en-US" sz="1600" b="1" kern="0" dirty="0">
                <a:solidFill>
                  <a:srgbClr val="FFC000"/>
                </a:solidFill>
                <a:sym typeface="Arial"/>
              </a:rPr>
              <a:t>traffic light (near </a:t>
            </a:r>
            <a:r>
              <a:rPr lang="en-US" sz="1600" b="1" kern="0" dirty="0" err="1">
                <a:solidFill>
                  <a:srgbClr val="FFC000"/>
                </a:solidFill>
                <a:sym typeface="Arial"/>
              </a:rPr>
              <a:t>Annab</a:t>
            </a:r>
            <a:r>
              <a:rPr lang="en-US" sz="1600" b="1" kern="0" dirty="0">
                <a:solidFill>
                  <a:srgbClr val="FFC000"/>
                </a:solidFill>
                <a:sym typeface="Arial"/>
              </a:rPr>
              <a:t> Restaurant).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13318" y="149087"/>
          <a:ext cx="7723500" cy="580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 Placeholder 2"/>
          <p:cNvSpPr>
            <a:spLocks noGrp="1"/>
          </p:cNvSpPr>
          <p:nvPr>
            <p:ph type="body" idx="1"/>
          </p:nvPr>
        </p:nvSpPr>
        <p:spPr>
          <a:xfrm>
            <a:off x="709613" y="1152525"/>
            <a:ext cx="7724775" cy="3454400"/>
          </a:xfrm>
        </p:spPr>
        <p:style>
          <a:lnRef idx="2">
            <a:schemeClr val="accent5"/>
          </a:lnRef>
          <a:fillRef idx="1">
            <a:schemeClr val="lt1"/>
          </a:fillRef>
          <a:effectRef idx="0">
            <a:schemeClr val="accent5"/>
          </a:effectRef>
          <a:fontRef idx="minor">
            <a:schemeClr val="dk1"/>
          </a:fontRef>
        </p:style>
        <p:txBody>
          <a:bodyPr/>
          <a:lstStyle/>
          <a:p>
            <a:pPr marL="114300" indent="0" eaLnBrk="1" hangingPunct="1">
              <a:lnSpc>
                <a:spcPct val="115000"/>
              </a:lnSpc>
              <a:spcBef>
                <a:spcPct val="0"/>
              </a:spcBef>
              <a:spcAft>
                <a:spcPct val="0"/>
              </a:spcAft>
              <a:buClr>
                <a:srgbClr val="434343"/>
              </a:buClr>
              <a:buFont typeface="Roboto" charset="0"/>
              <a:buNone/>
            </a:pPr>
            <a:r>
              <a:rPr lang="en-US" altLang="en-US" sz="1800" b="1" smtClean="0">
                <a:solidFill>
                  <a:schemeClr val="tx1"/>
                </a:solidFill>
                <a:latin typeface="Algerian" panose="04020705040A02060702" pitchFamily="82" charset="0"/>
                <a:cs typeface="Arial" panose="020B0604020202020204" pitchFamily="34" charset="0"/>
                <a:sym typeface="Roboto" charset="0"/>
              </a:rPr>
              <a:t>We </a:t>
            </a:r>
            <a:r>
              <a:rPr lang="en-US" altLang="en-US" sz="1800" b="1" smtClean="0">
                <a:solidFill>
                  <a:srgbClr val="FFC000"/>
                </a:solidFill>
                <a:latin typeface="Roboto" charset="0"/>
                <a:cs typeface="Arial" panose="020B0604020202020204" pitchFamily="34" charset="0"/>
                <a:sym typeface="Roboto" charset="0"/>
              </a:rPr>
              <a:t>have a number of recommendations that we hope to work on</a:t>
            </a:r>
            <a:endParaRPr lang="ar-JO" altLang="en-US" sz="1800" b="1" smtClean="0">
              <a:solidFill>
                <a:srgbClr val="FFC000"/>
              </a:solidFill>
              <a:latin typeface="Roboto" charset="0"/>
              <a:sym typeface="Roboto" charset="0"/>
            </a:endParaRPr>
          </a:p>
          <a:p>
            <a:pPr marL="114300" indent="0" eaLnBrk="1" hangingPunct="1">
              <a:lnSpc>
                <a:spcPct val="115000"/>
              </a:lnSpc>
              <a:spcBef>
                <a:spcPct val="0"/>
              </a:spcBef>
              <a:spcAft>
                <a:spcPct val="0"/>
              </a:spcAft>
              <a:buClr>
                <a:srgbClr val="434343"/>
              </a:buClr>
              <a:buFont typeface="Wingdings" panose="05000000000000000000" pitchFamily="2" charset="2"/>
              <a:buChar char="Ø"/>
            </a:pPr>
            <a:r>
              <a:rPr lang="en-US" altLang="en-US" sz="1800" smtClean="0">
                <a:solidFill>
                  <a:srgbClr val="434343"/>
                </a:solidFill>
                <a:latin typeface="Calibri" panose="020F0502020204030204" pitchFamily="34" charset="0"/>
                <a:ea typeface="Roboto" charset="0"/>
                <a:cs typeface="Calibri" panose="020F0502020204030204" pitchFamily="34" charset="0"/>
                <a:sym typeface="Roboto" charset="0"/>
              </a:rPr>
              <a:t>To apply the same study on the eastern region in Nablus city .</a:t>
            </a:r>
            <a:endParaRPr lang="ar-JO" altLang="en-US" sz="1800" smtClean="0">
              <a:solidFill>
                <a:srgbClr val="434343"/>
              </a:solidFill>
              <a:latin typeface="Calibri" panose="020F0502020204030204" pitchFamily="34" charset="0"/>
              <a:ea typeface="Roboto" charset="0"/>
              <a:cs typeface="Calibri" panose="020F0502020204030204" pitchFamily="34" charset="0"/>
              <a:sym typeface="Roboto" charset="0"/>
            </a:endParaRPr>
          </a:p>
          <a:p>
            <a:pPr marL="114300" indent="0" eaLnBrk="1" hangingPunct="1">
              <a:lnSpc>
                <a:spcPct val="115000"/>
              </a:lnSpc>
              <a:spcBef>
                <a:spcPct val="0"/>
              </a:spcBef>
              <a:spcAft>
                <a:spcPct val="0"/>
              </a:spcAft>
              <a:buClr>
                <a:srgbClr val="434343"/>
              </a:buClr>
              <a:buFont typeface="Wingdings" panose="05000000000000000000" pitchFamily="2" charset="2"/>
              <a:buChar char="Ø"/>
            </a:pPr>
            <a:endParaRPr lang="en-US" altLang="en-US" sz="1800" smtClean="0">
              <a:solidFill>
                <a:srgbClr val="434343"/>
              </a:solidFill>
              <a:latin typeface="Calibri" panose="020F0502020204030204" pitchFamily="34" charset="0"/>
              <a:ea typeface="Roboto" charset="0"/>
              <a:cs typeface="Calibri" panose="020F0502020204030204" pitchFamily="34" charset="0"/>
              <a:sym typeface="Roboto" charset="0"/>
            </a:endParaRPr>
          </a:p>
          <a:p>
            <a:pPr marL="114300" indent="0" eaLnBrk="1" hangingPunct="1">
              <a:lnSpc>
                <a:spcPct val="115000"/>
              </a:lnSpc>
              <a:spcBef>
                <a:spcPct val="0"/>
              </a:spcBef>
              <a:spcAft>
                <a:spcPct val="0"/>
              </a:spcAft>
              <a:buClr>
                <a:srgbClr val="434343"/>
              </a:buClr>
              <a:buFont typeface="Wingdings" panose="05000000000000000000" pitchFamily="2" charset="2"/>
              <a:buChar char="Ø"/>
            </a:pPr>
            <a:r>
              <a:rPr lang="en-US" altLang="en-US" sz="1600" smtClean="0">
                <a:solidFill>
                  <a:srgbClr val="434343"/>
                </a:solidFill>
                <a:latin typeface="Roboto" charset="0"/>
                <a:cs typeface="Arial" panose="020B0604020202020204" pitchFamily="34" charset="0"/>
                <a:sym typeface="Roboto" charset="0"/>
              </a:rPr>
              <a:t>Both Nablus municipality and Traffic Police Department adopt the study, and that the municipality follow up periodically the skid resistance of the city streets and carry out the necessary periodic maintenance</a:t>
            </a:r>
            <a:endParaRPr lang="ar-JO" altLang="en-US" sz="1600" smtClean="0">
              <a:solidFill>
                <a:srgbClr val="434343"/>
              </a:solidFill>
              <a:latin typeface="Roboto" charset="0"/>
              <a:sym typeface="Roboto" charset="0"/>
            </a:endParaRPr>
          </a:p>
          <a:p>
            <a:pPr marL="114300" indent="0" eaLnBrk="1" hangingPunct="1">
              <a:lnSpc>
                <a:spcPct val="115000"/>
              </a:lnSpc>
              <a:spcBef>
                <a:spcPct val="0"/>
              </a:spcBef>
              <a:spcAft>
                <a:spcPct val="0"/>
              </a:spcAft>
              <a:buClr>
                <a:srgbClr val="434343"/>
              </a:buClr>
              <a:buFont typeface="Wingdings" panose="05000000000000000000" pitchFamily="2" charset="2"/>
              <a:buChar char="Ø"/>
            </a:pPr>
            <a:endParaRPr lang="ar-JO" altLang="en-US" sz="1600" smtClean="0">
              <a:solidFill>
                <a:srgbClr val="434343"/>
              </a:solidFill>
              <a:latin typeface="Roboto" charset="0"/>
              <a:sym typeface="Roboto" charset="0"/>
            </a:endParaRPr>
          </a:p>
          <a:p>
            <a:pPr marL="114300" indent="0" eaLnBrk="1" hangingPunct="1">
              <a:lnSpc>
                <a:spcPct val="115000"/>
              </a:lnSpc>
              <a:spcBef>
                <a:spcPct val="0"/>
              </a:spcBef>
              <a:spcAft>
                <a:spcPct val="0"/>
              </a:spcAft>
              <a:buClr>
                <a:srgbClr val="434343"/>
              </a:buClr>
              <a:buFont typeface="Wingdings" panose="05000000000000000000" pitchFamily="2" charset="2"/>
              <a:buChar char="Ø"/>
            </a:pPr>
            <a:r>
              <a:rPr lang="en-US" altLang="en-US" sz="1600" smtClean="0">
                <a:solidFill>
                  <a:srgbClr val="434343"/>
                </a:solidFill>
                <a:latin typeface="Roboto" charset="0"/>
                <a:cs typeface="Arial" panose="020B0604020202020204" pitchFamily="34" charset="0"/>
                <a:sym typeface="Roboto" charset="0"/>
              </a:rPr>
              <a:t>Training a specialized team on how to measure skid resistance to follow up on the topic.</a:t>
            </a:r>
            <a:endParaRPr lang="ar-JO" altLang="en-US" sz="1600" smtClean="0">
              <a:solidFill>
                <a:srgbClr val="434343"/>
              </a:solidFill>
              <a:latin typeface="Roboto" charset="0"/>
              <a:sym typeface="Roboto" charset="0"/>
            </a:endParaRPr>
          </a:p>
          <a:p>
            <a:pPr marL="114300" indent="0" eaLnBrk="1" hangingPunct="1">
              <a:lnSpc>
                <a:spcPct val="115000"/>
              </a:lnSpc>
              <a:spcBef>
                <a:spcPct val="0"/>
              </a:spcBef>
              <a:spcAft>
                <a:spcPct val="0"/>
              </a:spcAft>
              <a:buClr>
                <a:srgbClr val="434343"/>
              </a:buClr>
              <a:buFont typeface="Wingdings" panose="05000000000000000000" pitchFamily="2" charset="2"/>
              <a:buChar char="Ø"/>
            </a:pPr>
            <a:r>
              <a:rPr lang="en-US" altLang="en-US" sz="1600" smtClean="0">
                <a:solidFill>
                  <a:srgbClr val="434343"/>
                </a:solidFill>
                <a:latin typeface="Roboto" charset="0"/>
                <a:cs typeface="Arial" panose="020B0604020202020204" pitchFamily="34" charset="0"/>
                <a:sym typeface="Roboto" charset="0"/>
              </a:rPr>
              <a:t>To apply field measurements using modern techniques and tools</a:t>
            </a:r>
          </a:p>
          <a:p>
            <a:pPr marL="114300" indent="0" eaLnBrk="1" hangingPunct="1">
              <a:lnSpc>
                <a:spcPct val="115000"/>
              </a:lnSpc>
              <a:spcBef>
                <a:spcPct val="0"/>
              </a:spcBef>
              <a:spcAft>
                <a:spcPct val="0"/>
              </a:spcAft>
              <a:buClr>
                <a:srgbClr val="434343"/>
              </a:buClr>
              <a:buFont typeface="Roboto" charset="0"/>
              <a:buNone/>
            </a:pPr>
            <a:endParaRPr lang="en-US" altLang="en-US" sz="1800" b="1" smtClean="0">
              <a:solidFill>
                <a:srgbClr val="FFC000"/>
              </a:solidFill>
              <a:latin typeface="Roboto" charset="0"/>
              <a:cs typeface="Arial" panose="020B0604020202020204" pitchFamily="34" charset="0"/>
              <a:sym typeface="Roboto" charset="0"/>
            </a:endParaRPr>
          </a:p>
        </p:txBody>
      </p:sp>
      <p:sp>
        <p:nvSpPr>
          <p:cNvPr id="5" name="Right Arrow 4"/>
          <p:cNvSpPr/>
          <p:nvPr/>
        </p:nvSpPr>
        <p:spPr>
          <a:xfrm>
            <a:off x="5724525" y="4716463"/>
            <a:ext cx="1252538" cy="427037"/>
          </a:xfrm>
          <a:prstGeom prst="rightArrow">
            <a:avLst/>
          </a:prstGeom>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000000"/>
              </a:buClr>
              <a:buFont typeface="Arial"/>
              <a:buNone/>
              <a:defRPr/>
            </a:pPr>
            <a:endParaRPr lang="en-US" kern="0">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92100" y="177800"/>
            <a:ext cx="6843713" cy="4622800"/>
          </a:xfrm>
        </p:spPr>
        <p:style>
          <a:lnRef idx="2">
            <a:schemeClr val="accent5"/>
          </a:lnRef>
          <a:fillRef idx="1">
            <a:schemeClr val="lt1"/>
          </a:fillRef>
          <a:effectRef idx="0">
            <a:schemeClr val="accent5"/>
          </a:effectRef>
          <a:fontRef idx="minor">
            <a:schemeClr val="dk1"/>
          </a:fontRef>
        </p:style>
        <p:txBody>
          <a:bodyPr/>
          <a:lstStyle/>
          <a:p>
            <a:pPr eaLnBrk="1" hangingPunct="1">
              <a:lnSpc>
                <a:spcPct val="115000"/>
              </a:lnSpc>
              <a:spcBef>
                <a:spcPct val="0"/>
              </a:spcBef>
              <a:spcAft>
                <a:spcPct val="0"/>
              </a:spcAft>
              <a:buClr>
                <a:srgbClr val="434343"/>
              </a:buClr>
              <a:buFont typeface="Wingdings" panose="05000000000000000000" pitchFamily="2" charset="2"/>
              <a:buChar char="Ø"/>
            </a:pPr>
            <a:r>
              <a:rPr lang="en-US" altLang="en-US" smtClean="0">
                <a:solidFill>
                  <a:srgbClr val="434343"/>
                </a:solidFill>
                <a:latin typeface="Roboto" charset="0"/>
                <a:cs typeface="Arial" panose="020B0604020202020204" pitchFamily="34" charset="0"/>
                <a:sym typeface="Roboto" charset="0"/>
              </a:rPr>
              <a:t>Completing the study and linking it to the surface texture by measuring it and conducting research on it.</a:t>
            </a:r>
            <a:endParaRPr lang="ar-JO" altLang="en-US" smtClean="0">
              <a:solidFill>
                <a:srgbClr val="434343"/>
              </a:solidFill>
              <a:latin typeface="Roboto" charset="0"/>
              <a:sym typeface="Roboto" charset="0"/>
            </a:endParaRPr>
          </a:p>
          <a:p>
            <a:pPr eaLnBrk="1" hangingPunct="1">
              <a:lnSpc>
                <a:spcPct val="115000"/>
              </a:lnSpc>
              <a:spcBef>
                <a:spcPct val="0"/>
              </a:spcBef>
              <a:spcAft>
                <a:spcPct val="0"/>
              </a:spcAft>
              <a:buClr>
                <a:srgbClr val="434343"/>
              </a:buClr>
              <a:buFont typeface="Wingdings" panose="05000000000000000000" pitchFamily="2" charset="2"/>
              <a:buChar char="Ø"/>
            </a:pPr>
            <a:endParaRPr lang="en-US" altLang="en-US" smtClean="0">
              <a:solidFill>
                <a:srgbClr val="434343"/>
              </a:solidFill>
              <a:latin typeface="Roboto" charset="0"/>
              <a:cs typeface="Arial" panose="020B0604020202020204" pitchFamily="34" charset="0"/>
              <a:sym typeface="Roboto" charset="0"/>
            </a:endParaRPr>
          </a:p>
          <a:p>
            <a:pPr eaLnBrk="1" hangingPunct="1">
              <a:lnSpc>
                <a:spcPct val="115000"/>
              </a:lnSpc>
              <a:spcBef>
                <a:spcPct val="0"/>
              </a:spcBef>
              <a:spcAft>
                <a:spcPct val="0"/>
              </a:spcAft>
              <a:buClr>
                <a:srgbClr val="434343"/>
              </a:buClr>
              <a:buFont typeface="Wingdings" panose="05000000000000000000" pitchFamily="2" charset="2"/>
              <a:buChar char="Ø"/>
            </a:pPr>
            <a:r>
              <a:rPr lang="en-US" altLang="en-US" smtClean="0">
                <a:solidFill>
                  <a:srgbClr val="434343"/>
                </a:solidFill>
                <a:latin typeface="Roboto" charset="0"/>
                <a:cs typeface="Arial" panose="020B0604020202020204" pitchFamily="34" charset="0"/>
                <a:sym typeface="Roboto" charset="0"/>
              </a:rPr>
              <a:t>The necessity of having signs on the streets of the city specifying the speed of vehicles to avoid a large number of accidents.</a:t>
            </a:r>
            <a:endParaRPr lang="ar-JO" altLang="en-US" smtClean="0">
              <a:solidFill>
                <a:srgbClr val="434343"/>
              </a:solidFill>
              <a:latin typeface="Roboto" charset="0"/>
              <a:sym typeface="Roboto" charset="0"/>
            </a:endParaRPr>
          </a:p>
          <a:p>
            <a:pPr eaLnBrk="1" hangingPunct="1">
              <a:lnSpc>
                <a:spcPct val="115000"/>
              </a:lnSpc>
              <a:spcBef>
                <a:spcPct val="0"/>
              </a:spcBef>
              <a:spcAft>
                <a:spcPct val="0"/>
              </a:spcAft>
              <a:buClr>
                <a:srgbClr val="434343"/>
              </a:buClr>
              <a:buFont typeface="Wingdings" panose="05000000000000000000" pitchFamily="2" charset="2"/>
              <a:buChar char="Ø"/>
            </a:pPr>
            <a:endParaRPr lang="en-US" altLang="en-US" smtClean="0">
              <a:solidFill>
                <a:srgbClr val="434343"/>
              </a:solidFill>
              <a:latin typeface="Roboto" charset="0"/>
              <a:cs typeface="Arial" panose="020B0604020202020204" pitchFamily="34" charset="0"/>
              <a:sym typeface="Roboto" charset="0"/>
            </a:endParaRPr>
          </a:p>
          <a:p>
            <a:pPr eaLnBrk="1" hangingPunct="1">
              <a:lnSpc>
                <a:spcPct val="115000"/>
              </a:lnSpc>
              <a:spcBef>
                <a:spcPct val="0"/>
              </a:spcBef>
              <a:spcAft>
                <a:spcPct val="0"/>
              </a:spcAft>
              <a:buClr>
                <a:srgbClr val="434343"/>
              </a:buClr>
              <a:buFont typeface="Wingdings" panose="05000000000000000000" pitchFamily="2" charset="2"/>
              <a:buChar char="Ø"/>
            </a:pPr>
            <a:r>
              <a:rPr lang="en-US" altLang="en-US" smtClean="0">
                <a:solidFill>
                  <a:srgbClr val="434343"/>
                </a:solidFill>
                <a:latin typeface="Roboto" charset="0"/>
                <a:cs typeface="Arial" panose="020B0604020202020204" pitchFamily="34" charset="0"/>
                <a:sym typeface="Roboto" charset="0"/>
              </a:rPr>
              <a:t>The necessity of maintaining a certain amount of tire inflation and checking the wheel rims of vehicles in the inspection departments, due to its great correlation with the anti-skid values</a:t>
            </a:r>
            <a:endParaRPr lang="ar-JO" altLang="en-US" smtClean="0">
              <a:solidFill>
                <a:srgbClr val="434343"/>
              </a:solidFill>
              <a:latin typeface="Roboto" charset="0"/>
              <a:sym typeface="Roboto" charset="0"/>
            </a:endParaRPr>
          </a:p>
          <a:p>
            <a:pPr eaLnBrk="1" hangingPunct="1">
              <a:lnSpc>
                <a:spcPct val="115000"/>
              </a:lnSpc>
              <a:spcBef>
                <a:spcPct val="0"/>
              </a:spcBef>
              <a:spcAft>
                <a:spcPct val="0"/>
              </a:spcAft>
              <a:buClr>
                <a:srgbClr val="434343"/>
              </a:buClr>
              <a:buFont typeface="Wingdings" panose="05000000000000000000" pitchFamily="2" charset="2"/>
              <a:buChar char="Ø"/>
            </a:pPr>
            <a:endParaRPr lang="ar-JO" altLang="en-US" smtClean="0">
              <a:solidFill>
                <a:srgbClr val="434343"/>
              </a:solidFill>
              <a:latin typeface="Roboto" charset="0"/>
              <a:sym typeface="Roboto" charset="0"/>
            </a:endParaRPr>
          </a:p>
          <a:p>
            <a:pPr eaLnBrk="1" hangingPunct="1">
              <a:lnSpc>
                <a:spcPct val="115000"/>
              </a:lnSpc>
              <a:spcBef>
                <a:spcPct val="0"/>
              </a:spcBef>
              <a:spcAft>
                <a:spcPct val="0"/>
              </a:spcAft>
              <a:buClr>
                <a:srgbClr val="434343"/>
              </a:buClr>
              <a:buFont typeface="Wingdings" panose="05000000000000000000" pitchFamily="2" charset="2"/>
              <a:buChar char="Ø"/>
            </a:pPr>
            <a:r>
              <a:rPr lang="en-US" altLang="en-US" smtClean="0">
                <a:solidFill>
                  <a:srgbClr val="434343"/>
                </a:solidFill>
                <a:latin typeface="Roboto" charset="0"/>
                <a:cs typeface="Arial" panose="020B0604020202020204" pitchFamily="34" charset="0"/>
                <a:sym typeface="Roboto" charset="0"/>
              </a:rPr>
              <a:t>Ensuring that the asphalt mixture for the streets matches the specifications in terms of  the quality of the aggregate and the optimal bitumen ratio, due to its significant impact on the skid values</a:t>
            </a:r>
            <a:endParaRPr lang="ar-JO" altLang="en-US" smtClean="0">
              <a:solidFill>
                <a:srgbClr val="434343"/>
              </a:solidFill>
              <a:latin typeface="Roboto" charset="0"/>
              <a:sym typeface="Roboto" charset="0"/>
            </a:endParaRPr>
          </a:p>
          <a:p>
            <a:pPr eaLnBrk="1" hangingPunct="1">
              <a:lnSpc>
                <a:spcPct val="115000"/>
              </a:lnSpc>
              <a:spcBef>
                <a:spcPct val="0"/>
              </a:spcBef>
              <a:spcAft>
                <a:spcPct val="0"/>
              </a:spcAft>
              <a:buClr>
                <a:srgbClr val="434343"/>
              </a:buClr>
              <a:buFont typeface="Wingdings" panose="05000000000000000000" pitchFamily="2" charset="2"/>
              <a:buChar char="Ø"/>
            </a:pPr>
            <a:endParaRPr lang="ar-JO" altLang="en-US" smtClean="0">
              <a:solidFill>
                <a:srgbClr val="434343"/>
              </a:solidFill>
              <a:latin typeface="Roboto" charset="0"/>
              <a:sym typeface="Roboto" charset="0"/>
            </a:endParaRPr>
          </a:p>
          <a:p>
            <a:pPr eaLnBrk="1" hangingPunct="1">
              <a:lnSpc>
                <a:spcPct val="115000"/>
              </a:lnSpc>
              <a:spcBef>
                <a:spcPct val="0"/>
              </a:spcBef>
              <a:spcAft>
                <a:spcPct val="0"/>
              </a:spcAft>
              <a:buClr>
                <a:srgbClr val="434343"/>
              </a:buClr>
              <a:buFont typeface="Wingdings" panose="05000000000000000000" pitchFamily="2" charset="2"/>
              <a:buChar char="Ø"/>
            </a:pPr>
            <a:r>
              <a:rPr lang="en-US" altLang="en-US" smtClean="0">
                <a:solidFill>
                  <a:srgbClr val="434343"/>
                </a:solidFill>
                <a:latin typeface="Roboto" charset="0"/>
                <a:cs typeface="Arial" panose="020B0604020202020204" pitchFamily="34" charset="0"/>
                <a:sym typeface="Roboto" charset="0"/>
              </a:rPr>
              <a:t>The necessity of periodic inspection to ensure the health of the streets in terms of the quality of water drainage, especially in the winter season.</a:t>
            </a:r>
          </a:p>
          <a:p>
            <a:pPr eaLnBrk="1" hangingPunct="1">
              <a:lnSpc>
                <a:spcPct val="115000"/>
              </a:lnSpc>
              <a:spcBef>
                <a:spcPct val="0"/>
              </a:spcBef>
              <a:spcAft>
                <a:spcPct val="0"/>
              </a:spcAft>
              <a:buClr>
                <a:srgbClr val="434343"/>
              </a:buClr>
              <a:buFont typeface="Wingdings" panose="05000000000000000000" pitchFamily="2" charset="2"/>
              <a:buChar char="Ø"/>
            </a:pPr>
            <a:endParaRPr lang="en-US" altLang="en-US" smtClean="0">
              <a:solidFill>
                <a:srgbClr val="434343"/>
              </a:solidFill>
              <a:latin typeface="Roboto" charset="0"/>
              <a:cs typeface="Arial" panose="020B0604020202020204" pitchFamily="34" charset="0"/>
              <a:sym typeface="Roboto" charset="0"/>
            </a:endParaRPr>
          </a:p>
          <a:p>
            <a:pPr eaLnBrk="1" hangingPunct="1">
              <a:lnSpc>
                <a:spcPct val="115000"/>
              </a:lnSpc>
              <a:spcBef>
                <a:spcPct val="0"/>
              </a:spcBef>
              <a:spcAft>
                <a:spcPct val="0"/>
              </a:spcAft>
              <a:buClr>
                <a:srgbClr val="434343"/>
              </a:buClr>
              <a:buFont typeface="Roboto" charset="0"/>
              <a:buChar char="●"/>
            </a:pPr>
            <a:endParaRPr lang="en-US" altLang="en-US" sz="1800" smtClean="0">
              <a:solidFill>
                <a:srgbClr val="434343"/>
              </a:solidFill>
              <a:latin typeface="Roboto" charset="0"/>
              <a:cs typeface="Arial" panose="020B0604020202020204" pitchFamily="34" charset="0"/>
              <a:sym typeface="Roboto"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6296" y="-165994"/>
            <a:ext cx="2068072" cy="1575637"/>
          </a:xfrm>
          <a:prstGeom prst="rect">
            <a:avLst/>
          </a:prstGeom>
          <a:ln>
            <a:noFill/>
          </a:ln>
          <a:effectLst>
            <a:softEdge rad="112500"/>
          </a:effectLst>
        </p:spPr>
      </p:pic>
      <p:pic>
        <p:nvPicPr>
          <p:cNvPr id="2050" name="Picture 2" descr="تحديد السرعة, 60 ألبوم الصور | k30292677 | Fotosear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6296" y="3424435"/>
            <a:ext cx="2009170" cy="17592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تقنيات إنتاج خلطات الأسفلت الدافئ WMA – e3arabi – إي عربي"/>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6615" y="1792704"/>
            <a:ext cx="1868531" cy="11745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1314450" y="3405188"/>
            <a:ext cx="4746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a:p>
        </p:txBody>
      </p:sp>
      <p:graphicFrame>
        <p:nvGraphicFramePr>
          <p:cNvPr id="5" name="Diagram 4"/>
          <p:cNvGraphicFramePr/>
          <p:nvPr/>
        </p:nvGraphicFramePr>
        <p:xfrm>
          <a:off x="-967425" y="339634"/>
          <a:ext cx="3674411" cy="9579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7652" name="Group 2"/>
          <p:cNvGrpSpPr>
            <a:grpSpLocks/>
          </p:cNvGrpSpPr>
          <p:nvPr/>
        </p:nvGrpSpPr>
        <p:grpSpPr bwMode="auto">
          <a:xfrm>
            <a:off x="153988" y="1697038"/>
            <a:ext cx="8628062" cy="3030537"/>
            <a:chOff x="69669" y="1696718"/>
            <a:chExt cx="8773247" cy="3031181"/>
          </a:xfrm>
        </p:grpSpPr>
        <p:sp>
          <p:nvSpPr>
            <p:cNvPr id="4" name="Freeform 3"/>
            <p:cNvSpPr/>
            <p:nvPr/>
          </p:nvSpPr>
          <p:spPr>
            <a:xfrm>
              <a:off x="7146856" y="3885417"/>
              <a:ext cx="1696060" cy="842482"/>
            </a:xfrm>
            <a:custGeom>
              <a:avLst/>
              <a:gdLst>
                <a:gd name="connsiteX0" fmla="*/ 0 w 1696060"/>
                <a:gd name="connsiteY0" fmla="*/ 84248 h 842482"/>
                <a:gd name="connsiteX1" fmla="*/ 84248 w 1696060"/>
                <a:gd name="connsiteY1" fmla="*/ 0 h 842482"/>
                <a:gd name="connsiteX2" fmla="*/ 1611812 w 1696060"/>
                <a:gd name="connsiteY2" fmla="*/ 0 h 842482"/>
                <a:gd name="connsiteX3" fmla="*/ 1696060 w 1696060"/>
                <a:gd name="connsiteY3" fmla="*/ 84248 h 842482"/>
                <a:gd name="connsiteX4" fmla="*/ 1696060 w 1696060"/>
                <a:gd name="connsiteY4" fmla="*/ 758234 h 842482"/>
                <a:gd name="connsiteX5" fmla="*/ 1611812 w 1696060"/>
                <a:gd name="connsiteY5" fmla="*/ 842482 h 842482"/>
                <a:gd name="connsiteX6" fmla="*/ 84248 w 1696060"/>
                <a:gd name="connsiteY6" fmla="*/ 842482 h 842482"/>
                <a:gd name="connsiteX7" fmla="*/ 0 w 1696060"/>
                <a:gd name="connsiteY7" fmla="*/ 758234 h 842482"/>
                <a:gd name="connsiteX8" fmla="*/ 0 w 1696060"/>
                <a:gd name="connsiteY8" fmla="*/ 84248 h 84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6060" h="842482">
                  <a:moveTo>
                    <a:pt x="0" y="84248"/>
                  </a:moveTo>
                  <a:cubicBezTo>
                    <a:pt x="0" y="37719"/>
                    <a:pt x="37719" y="0"/>
                    <a:pt x="84248" y="0"/>
                  </a:cubicBezTo>
                  <a:lnTo>
                    <a:pt x="1611812" y="0"/>
                  </a:lnTo>
                  <a:cubicBezTo>
                    <a:pt x="1658341" y="0"/>
                    <a:pt x="1696060" y="37719"/>
                    <a:pt x="1696060" y="84248"/>
                  </a:cubicBezTo>
                  <a:lnTo>
                    <a:pt x="1696060" y="758234"/>
                  </a:lnTo>
                  <a:cubicBezTo>
                    <a:pt x="1696060" y="804763"/>
                    <a:pt x="1658341" y="842482"/>
                    <a:pt x="1611812" y="842482"/>
                  </a:cubicBezTo>
                  <a:lnTo>
                    <a:pt x="84248" y="842482"/>
                  </a:lnTo>
                  <a:cubicBezTo>
                    <a:pt x="37719" y="842482"/>
                    <a:pt x="0" y="804763"/>
                    <a:pt x="0" y="758234"/>
                  </a:cubicBezTo>
                  <a:lnTo>
                    <a:pt x="0" y="84248"/>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accent3">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lIns="113792" tIns="450785" rIns="113792" bIns="282288" spcCol="1270" anchor="ctr"/>
            <a:lstStyle/>
            <a:p>
              <a:pPr algn="ctr" defTabSz="711200" rtl="1" eaLnBrk="1" fontAlgn="auto" hangingPunct="1">
                <a:lnSpc>
                  <a:spcPct val="90000"/>
                </a:lnSpc>
                <a:spcAft>
                  <a:spcPct val="35000"/>
                </a:spcAft>
                <a:buClr>
                  <a:srgbClr val="000000"/>
                </a:buClr>
                <a:buFont typeface="Arial"/>
                <a:buNone/>
                <a:defRPr/>
              </a:pPr>
              <a:r>
                <a:rPr lang="en-US" sz="1600" b="1" dirty="0">
                  <a:sym typeface="Arial"/>
                </a:rPr>
                <a:t>Type and condition of tires</a:t>
              </a:r>
            </a:p>
          </p:txBody>
        </p:sp>
        <p:sp>
          <p:nvSpPr>
            <p:cNvPr id="7" name="Oval 6"/>
            <p:cNvSpPr/>
            <p:nvPr/>
          </p:nvSpPr>
          <p:spPr>
            <a:xfrm>
              <a:off x="7185235" y="1740352"/>
              <a:ext cx="1657681" cy="1970595"/>
            </a:xfrm>
            <a:prstGeom prst="ellipse">
              <a:avLst/>
            </a:prstGeom>
            <a:blipFill rotWithShape="1">
              <a:blip r:embed="rId7"/>
              <a:stretch>
                <a:fillRect/>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3">
                <a:shade val="80000"/>
                <a:hueOff val="0"/>
                <a:satOff val="0"/>
                <a:lumOff val="0"/>
                <a:alphaOff val="0"/>
              </a:schemeClr>
            </a:lnRef>
            <a:fillRef idx="1">
              <a:scrgbClr r="0" g="0" b="0"/>
            </a:fillRef>
            <a:effectRef idx="1">
              <a:schemeClr val="accent3">
                <a:tint val="40000"/>
                <a:hueOff val="0"/>
                <a:satOff val="0"/>
                <a:lumOff val="0"/>
                <a:alphaOff val="0"/>
              </a:schemeClr>
            </a:effectRef>
            <a:fontRef idx="minor">
              <a:schemeClr val="lt1">
                <a:hueOff val="0"/>
                <a:satOff val="0"/>
                <a:lumOff val="0"/>
                <a:alphaOff val="0"/>
              </a:schemeClr>
            </a:fontRef>
          </p:style>
        </p:sp>
        <p:sp>
          <p:nvSpPr>
            <p:cNvPr id="8" name="Freeform 7"/>
            <p:cNvSpPr/>
            <p:nvPr/>
          </p:nvSpPr>
          <p:spPr>
            <a:xfrm>
              <a:off x="3560558" y="3897344"/>
              <a:ext cx="1591477" cy="809803"/>
            </a:xfrm>
            <a:custGeom>
              <a:avLst/>
              <a:gdLst>
                <a:gd name="connsiteX0" fmla="*/ 0 w 1591477"/>
                <a:gd name="connsiteY0" fmla="*/ 80980 h 809803"/>
                <a:gd name="connsiteX1" fmla="*/ 80980 w 1591477"/>
                <a:gd name="connsiteY1" fmla="*/ 0 h 809803"/>
                <a:gd name="connsiteX2" fmla="*/ 1510497 w 1591477"/>
                <a:gd name="connsiteY2" fmla="*/ 0 h 809803"/>
                <a:gd name="connsiteX3" fmla="*/ 1591477 w 1591477"/>
                <a:gd name="connsiteY3" fmla="*/ 80980 h 809803"/>
                <a:gd name="connsiteX4" fmla="*/ 1591477 w 1591477"/>
                <a:gd name="connsiteY4" fmla="*/ 728823 h 809803"/>
                <a:gd name="connsiteX5" fmla="*/ 1510497 w 1591477"/>
                <a:gd name="connsiteY5" fmla="*/ 809803 h 809803"/>
                <a:gd name="connsiteX6" fmla="*/ 80980 w 1591477"/>
                <a:gd name="connsiteY6" fmla="*/ 809803 h 809803"/>
                <a:gd name="connsiteX7" fmla="*/ 0 w 1591477"/>
                <a:gd name="connsiteY7" fmla="*/ 728823 h 809803"/>
                <a:gd name="connsiteX8" fmla="*/ 0 w 1591477"/>
                <a:gd name="connsiteY8" fmla="*/ 80980 h 80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1477" h="809803">
                  <a:moveTo>
                    <a:pt x="0" y="80980"/>
                  </a:moveTo>
                  <a:cubicBezTo>
                    <a:pt x="0" y="36256"/>
                    <a:pt x="36256" y="0"/>
                    <a:pt x="80980" y="0"/>
                  </a:cubicBezTo>
                  <a:lnTo>
                    <a:pt x="1510497" y="0"/>
                  </a:lnTo>
                  <a:cubicBezTo>
                    <a:pt x="1555221" y="0"/>
                    <a:pt x="1591477" y="36256"/>
                    <a:pt x="1591477" y="80980"/>
                  </a:cubicBezTo>
                  <a:lnTo>
                    <a:pt x="1591477" y="728823"/>
                  </a:lnTo>
                  <a:cubicBezTo>
                    <a:pt x="1591477" y="773547"/>
                    <a:pt x="1555221" y="809803"/>
                    <a:pt x="1510497" y="809803"/>
                  </a:cubicBezTo>
                  <a:lnTo>
                    <a:pt x="80980" y="809803"/>
                  </a:lnTo>
                  <a:cubicBezTo>
                    <a:pt x="36256" y="809803"/>
                    <a:pt x="0" y="773547"/>
                    <a:pt x="0" y="728823"/>
                  </a:cubicBezTo>
                  <a:lnTo>
                    <a:pt x="0" y="80980"/>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accent3">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lIns="113792" tIns="437714" rIns="113792" bIns="275752" spcCol="1270" anchor="ctr"/>
            <a:lstStyle/>
            <a:p>
              <a:pPr algn="ctr" defTabSz="711200" rtl="1" eaLnBrk="1" fontAlgn="auto" hangingPunct="1">
                <a:lnSpc>
                  <a:spcPct val="90000"/>
                </a:lnSpc>
                <a:spcAft>
                  <a:spcPct val="35000"/>
                </a:spcAft>
                <a:buClr>
                  <a:srgbClr val="000000"/>
                </a:buClr>
                <a:buFont typeface="Arial"/>
                <a:buNone/>
                <a:defRPr/>
              </a:pPr>
              <a:r>
                <a:rPr lang="en-US" sz="1600" b="1" dirty="0">
                  <a:sym typeface="Arial"/>
                </a:rPr>
                <a:t>Percentage of bitumen</a:t>
              </a:r>
            </a:p>
          </p:txBody>
        </p:sp>
        <p:sp>
          <p:nvSpPr>
            <p:cNvPr id="9" name="Oval 8"/>
            <p:cNvSpPr/>
            <p:nvPr/>
          </p:nvSpPr>
          <p:spPr>
            <a:xfrm>
              <a:off x="1836970" y="1696718"/>
              <a:ext cx="1686030" cy="2030106"/>
            </a:xfrm>
            <a:prstGeom prst="ellipse">
              <a:avLst/>
            </a:prstGeom>
            <a:blipFill rotWithShape="1">
              <a:blip r:embed="rId8"/>
              <a:stretch>
                <a:fillRect/>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3">
                <a:shade val="80000"/>
                <a:hueOff val="0"/>
                <a:satOff val="0"/>
                <a:lumOff val="0"/>
                <a:alphaOff val="0"/>
              </a:schemeClr>
            </a:lnRef>
            <a:fillRef idx="1">
              <a:scrgbClr r="0" g="0" b="0"/>
            </a:fillRef>
            <a:effectRef idx="1">
              <a:schemeClr val="accent3">
                <a:tint val="40000"/>
                <a:hueOff val="0"/>
                <a:satOff val="0"/>
                <a:lumOff val="0"/>
                <a:alphaOff val="0"/>
              </a:schemeClr>
            </a:effectRef>
            <a:fontRef idx="minor">
              <a:schemeClr val="lt1">
                <a:hueOff val="0"/>
                <a:satOff val="0"/>
                <a:lumOff val="0"/>
                <a:alphaOff val="0"/>
              </a:schemeClr>
            </a:fontRef>
          </p:style>
        </p:sp>
        <p:sp>
          <p:nvSpPr>
            <p:cNvPr id="10" name="Freeform 9"/>
            <p:cNvSpPr/>
            <p:nvPr/>
          </p:nvSpPr>
          <p:spPr>
            <a:xfrm>
              <a:off x="1828484" y="3900177"/>
              <a:ext cx="1579878" cy="805875"/>
            </a:xfrm>
            <a:custGeom>
              <a:avLst/>
              <a:gdLst>
                <a:gd name="connsiteX0" fmla="*/ 0 w 1579878"/>
                <a:gd name="connsiteY0" fmla="*/ 80588 h 805875"/>
                <a:gd name="connsiteX1" fmla="*/ 80588 w 1579878"/>
                <a:gd name="connsiteY1" fmla="*/ 0 h 805875"/>
                <a:gd name="connsiteX2" fmla="*/ 1499291 w 1579878"/>
                <a:gd name="connsiteY2" fmla="*/ 0 h 805875"/>
                <a:gd name="connsiteX3" fmla="*/ 1579879 w 1579878"/>
                <a:gd name="connsiteY3" fmla="*/ 80588 h 805875"/>
                <a:gd name="connsiteX4" fmla="*/ 1579878 w 1579878"/>
                <a:gd name="connsiteY4" fmla="*/ 725288 h 805875"/>
                <a:gd name="connsiteX5" fmla="*/ 1499290 w 1579878"/>
                <a:gd name="connsiteY5" fmla="*/ 805876 h 805875"/>
                <a:gd name="connsiteX6" fmla="*/ 80588 w 1579878"/>
                <a:gd name="connsiteY6" fmla="*/ 805875 h 805875"/>
                <a:gd name="connsiteX7" fmla="*/ 0 w 1579878"/>
                <a:gd name="connsiteY7" fmla="*/ 725287 h 805875"/>
                <a:gd name="connsiteX8" fmla="*/ 0 w 1579878"/>
                <a:gd name="connsiteY8" fmla="*/ 80588 h 80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9878" h="805875">
                  <a:moveTo>
                    <a:pt x="0" y="80588"/>
                  </a:moveTo>
                  <a:cubicBezTo>
                    <a:pt x="0" y="36080"/>
                    <a:pt x="36080" y="0"/>
                    <a:pt x="80588" y="0"/>
                  </a:cubicBezTo>
                  <a:lnTo>
                    <a:pt x="1499291" y="0"/>
                  </a:lnTo>
                  <a:cubicBezTo>
                    <a:pt x="1543799" y="0"/>
                    <a:pt x="1579879" y="36080"/>
                    <a:pt x="1579879" y="80588"/>
                  </a:cubicBezTo>
                  <a:cubicBezTo>
                    <a:pt x="1579879" y="295488"/>
                    <a:pt x="1579878" y="510388"/>
                    <a:pt x="1579878" y="725288"/>
                  </a:cubicBezTo>
                  <a:cubicBezTo>
                    <a:pt x="1579878" y="769796"/>
                    <a:pt x="1543798" y="805876"/>
                    <a:pt x="1499290" y="805876"/>
                  </a:cubicBezTo>
                  <a:lnTo>
                    <a:pt x="80588" y="805875"/>
                  </a:lnTo>
                  <a:cubicBezTo>
                    <a:pt x="36080" y="805875"/>
                    <a:pt x="0" y="769795"/>
                    <a:pt x="0" y="725287"/>
                  </a:cubicBezTo>
                  <a:lnTo>
                    <a:pt x="0" y="80588"/>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accent3">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lIns="113792" tIns="436142" rIns="113792" bIns="274967" spcCol="1270" anchor="ctr"/>
            <a:lstStyle/>
            <a:p>
              <a:pPr algn="ctr" defTabSz="711200" rtl="1" eaLnBrk="1" fontAlgn="auto" hangingPunct="1">
                <a:lnSpc>
                  <a:spcPct val="90000"/>
                </a:lnSpc>
                <a:spcAft>
                  <a:spcPct val="35000"/>
                </a:spcAft>
                <a:buClr>
                  <a:srgbClr val="000000"/>
                </a:buClr>
                <a:buFont typeface="Arial"/>
                <a:buNone/>
                <a:defRPr/>
              </a:pPr>
              <a:r>
                <a:rPr lang="en-US" sz="1600" b="1" dirty="0">
                  <a:sym typeface="Arial"/>
                </a:rPr>
                <a:t>Macrotexture of pavement</a:t>
              </a:r>
            </a:p>
          </p:txBody>
        </p:sp>
        <p:sp>
          <p:nvSpPr>
            <p:cNvPr id="11" name="Oval 10"/>
            <p:cNvSpPr/>
            <p:nvPr/>
          </p:nvSpPr>
          <p:spPr>
            <a:xfrm>
              <a:off x="3687619" y="1725560"/>
              <a:ext cx="1581388" cy="1964453"/>
            </a:xfrm>
            <a:prstGeom prst="ellipse">
              <a:avLst/>
            </a:prstGeom>
            <a:blipFill rotWithShape="1">
              <a:blip r:embed="rId9"/>
              <a:stretch>
                <a:fillRect/>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3">
                <a:shade val="80000"/>
                <a:hueOff val="0"/>
                <a:satOff val="0"/>
                <a:lumOff val="0"/>
                <a:alphaOff val="0"/>
              </a:schemeClr>
            </a:lnRef>
            <a:fillRef idx="1">
              <a:scrgbClr r="0" g="0" b="0"/>
            </a:fillRef>
            <a:effectRef idx="1">
              <a:schemeClr val="accent3">
                <a:tint val="40000"/>
                <a:hueOff val="0"/>
                <a:satOff val="0"/>
                <a:lumOff val="0"/>
                <a:alphaOff val="0"/>
              </a:schemeClr>
            </a:effectRef>
            <a:fontRef idx="minor">
              <a:schemeClr val="lt1">
                <a:hueOff val="0"/>
                <a:satOff val="0"/>
                <a:lumOff val="0"/>
                <a:alphaOff val="0"/>
              </a:schemeClr>
            </a:fontRef>
          </p:style>
        </p:sp>
        <p:sp>
          <p:nvSpPr>
            <p:cNvPr id="12" name="Freeform 11"/>
            <p:cNvSpPr/>
            <p:nvPr/>
          </p:nvSpPr>
          <p:spPr>
            <a:xfrm>
              <a:off x="5279570" y="3907122"/>
              <a:ext cx="1705800" cy="785607"/>
            </a:xfrm>
            <a:custGeom>
              <a:avLst/>
              <a:gdLst>
                <a:gd name="connsiteX0" fmla="*/ 0 w 1705800"/>
                <a:gd name="connsiteY0" fmla="*/ 78561 h 785607"/>
                <a:gd name="connsiteX1" fmla="*/ 78561 w 1705800"/>
                <a:gd name="connsiteY1" fmla="*/ 0 h 785607"/>
                <a:gd name="connsiteX2" fmla="*/ 1627239 w 1705800"/>
                <a:gd name="connsiteY2" fmla="*/ 0 h 785607"/>
                <a:gd name="connsiteX3" fmla="*/ 1705800 w 1705800"/>
                <a:gd name="connsiteY3" fmla="*/ 78561 h 785607"/>
                <a:gd name="connsiteX4" fmla="*/ 1705800 w 1705800"/>
                <a:gd name="connsiteY4" fmla="*/ 707046 h 785607"/>
                <a:gd name="connsiteX5" fmla="*/ 1627239 w 1705800"/>
                <a:gd name="connsiteY5" fmla="*/ 785607 h 785607"/>
                <a:gd name="connsiteX6" fmla="*/ 78561 w 1705800"/>
                <a:gd name="connsiteY6" fmla="*/ 785607 h 785607"/>
                <a:gd name="connsiteX7" fmla="*/ 0 w 1705800"/>
                <a:gd name="connsiteY7" fmla="*/ 707046 h 785607"/>
                <a:gd name="connsiteX8" fmla="*/ 0 w 1705800"/>
                <a:gd name="connsiteY8" fmla="*/ 78561 h 785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5800" h="785607">
                  <a:moveTo>
                    <a:pt x="0" y="78561"/>
                  </a:moveTo>
                  <a:cubicBezTo>
                    <a:pt x="0" y="35173"/>
                    <a:pt x="35173" y="0"/>
                    <a:pt x="78561" y="0"/>
                  </a:cubicBezTo>
                  <a:lnTo>
                    <a:pt x="1627239" y="0"/>
                  </a:lnTo>
                  <a:cubicBezTo>
                    <a:pt x="1670627" y="0"/>
                    <a:pt x="1705800" y="35173"/>
                    <a:pt x="1705800" y="78561"/>
                  </a:cubicBezTo>
                  <a:lnTo>
                    <a:pt x="1705800" y="707046"/>
                  </a:lnTo>
                  <a:cubicBezTo>
                    <a:pt x="1705800" y="750434"/>
                    <a:pt x="1670627" y="785607"/>
                    <a:pt x="1627239" y="785607"/>
                  </a:cubicBezTo>
                  <a:lnTo>
                    <a:pt x="78561" y="785607"/>
                  </a:lnTo>
                  <a:cubicBezTo>
                    <a:pt x="35173" y="785607"/>
                    <a:pt x="0" y="750434"/>
                    <a:pt x="0" y="707046"/>
                  </a:cubicBezTo>
                  <a:lnTo>
                    <a:pt x="0" y="78561"/>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accent3">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lIns="113792" tIns="428036" rIns="113792" bIns="270912" spcCol="1270" anchor="ctr"/>
            <a:lstStyle/>
            <a:p>
              <a:pPr algn="ctr" defTabSz="711200" rtl="1" eaLnBrk="1" fontAlgn="auto" hangingPunct="1">
                <a:lnSpc>
                  <a:spcPct val="90000"/>
                </a:lnSpc>
                <a:spcAft>
                  <a:spcPct val="35000"/>
                </a:spcAft>
                <a:buClr>
                  <a:srgbClr val="000000"/>
                </a:buClr>
                <a:buFont typeface="Arial"/>
                <a:buNone/>
                <a:defRPr/>
              </a:pPr>
              <a:r>
                <a:rPr lang="en-US" sz="1600" b="1" dirty="0">
                  <a:sym typeface="Arial"/>
                </a:rPr>
                <a:t>Humidity conditions and temperature</a:t>
              </a:r>
            </a:p>
          </p:txBody>
        </p:sp>
        <p:sp>
          <p:nvSpPr>
            <p:cNvPr id="13" name="Oval 12"/>
            <p:cNvSpPr/>
            <p:nvPr/>
          </p:nvSpPr>
          <p:spPr>
            <a:xfrm>
              <a:off x="5362771" y="1753301"/>
              <a:ext cx="1730074" cy="1960775"/>
            </a:xfrm>
            <a:prstGeom prst="ellipse">
              <a:avLst/>
            </a:prstGeom>
            <a:blipFill rotWithShape="1">
              <a:blip r:embed="rId10"/>
              <a:stretch>
                <a:fillRect/>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3">
                <a:shade val="80000"/>
                <a:hueOff val="0"/>
                <a:satOff val="0"/>
                <a:lumOff val="0"/>
                <a:alphaOff val="0"/>
              </a:schemeClr>
            </a:lnRef>
            <a:fillRef idx="1">
              <a:scrgbClr r="0" g="0" b="0"/>
            </a:fillRef>
            <a:effectRef idx="1">
              <a:schemeClr val="accent3">
                <a:tint val="40000"/>
                <a:hueOff val="0"/>
                <a:satOff val="0"/>
                <a:lumOff val="0"/>
                <a:alphaOff val="0"/>
              </a:schemeClr>
            </a:effectRef>
            <a:fontRef idx="minor">
              <a:schemeClr val="lt1">
                <a:hueOff val="0"/>
                <a:satOff val="0"/>
                <a:lumOff val="0"/>
                <a:alphaOff val="0"/>
              </a:schemeClr>
            </a:fontRef>
          </p:style>
        </p:sp>
        <p:sp>
          <p:nvSpPr>
            <p:cNvPr id="14" name="Freeform 13"/>
            <p:cNvSpPr/>
            <p:nvPr/>
          </p:nvSpPr>
          <p:spPr>
            <a:xfrm>
              <a:off x="69669" y="3877859"/>
              <a:ext cx="1606079" cy="792211"/>
            </a:xfrm>
            <a:custGeom>
              <a:avLst/>
              <a:gdLst>
                <a:gd name="connsiteX0" fmla="*/ 0 w 1606079"/>
                <a:gd name="connsiteY0" fmla="*/ 79221 h 792211"/>
                <a:gd name="connsiteX1" fmla="*/ 79221 w 1606079"/>
                <a:gd name="connsiteY1" fmla="*/ 0 h 792211"/>
                <a:gd name="connsiteX2" fmla="*/ 1526858 w 1606079"/>
                <a:gd name="connsiteY2" fmla="*/ 0 h 792211"/>
                <a:gd name="connsiteX3" fmla="*/ 1606079 w 1606079"/>
                <a:gd name="connsiteY3" fmla="*/ 79221 h 792211"/>
                <a:gd name="connsiteX4" fmla="*/ 1606079 w 1606079"/>
                <a:gd name="connsiteY4" fmla="*/ 712990 h 792211"/>
                <a:gd name="connsiteX5" fmla="*/ 1526858 w 1606079"/>
                <a:gd name="connsiteY5" fmla="*/ 792211 h 792211"/>
                <a:gd name="connsiteX6" fmla="*/ 79221 w 1606079"/>
                <a:gd name="connsiteY6" fmla="*/ 792211 h 792211"/>
                <a:gd name="connsiteX7" fmla="*/ 0 w 1606079"/>
                <a:gd name="connsiteY7" fmla="*/ 712990 h 792211"/>
                <a:gd name="connsiteX8" fmla="*/ 0 w 1606079"/>
                <a:gd name="connsiteY8" fmla="*/ 79221 h 79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6079" h="792211">
                  <a:moveTo>
                    <a:pt x="0" y="79221"/>
                  </a:moveTo>
                  <a:cubicBezTo>
                    <a:pt x="0" y="35468"/>
                    <a:pt x="35468" y="0"/>
                    <a:pt x="79221" y="0"/>
                  </a:cubicBezTo>
                  <a:lnTo>
                    <a:pt x="1526858" y="0"/>
                  </a:lnTo>
                  <a:cubicBezTo>
                    <a:pt x="1570611" y="0"/>
                    <a:pt x="1606079" y="35468"/>
                    <a:pt x="1606079" y="79221"/>
                  </a:cubicBezTo>
                  <a:lnTo>
                    <a:pt x="1606079" y="712990"/>
                  </a:lnTo>
                  <a:cubicBezTo>
                    <a:pt x="1606079" y="756743"/>
                    <a:pt x="1570611" y="792211"/>
                    <a:pt x="1526858" y="792211"/>
                  </a:cubicBezTo>
                  <a:lnTo>
                    <a:pt x="79221" y="792211"/>
                  </a:lnTo>
                  <a:cubicBezTo>
                    <a:pt x="35468" y="792211"/>
                    <a:pt x="0" y="756743"/>
                    <a:pt x="0" y="712990"/>
                  </a:cubicBezTo>
                  <a:lnTo>
                    <a:pt x="0" y="79221"/>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accent3">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lIns="113792" tIns="430677" rIns="113792" bIns="272234" spcCol="1270" anchor="ctr"/>
            <a:lstStyle/>
            <a:p>
              <a:pPr algn="ctr" defTabSz="711200" rtl="1" eaLnBrk="1" fontAlgn="auto" hangingPunct="1">
                <a:lnSpc>
                  <a:spcPct val="90000"/>
                </a:lnSpc>
                <a:spcAft>
                  <a:spcPct val="35000"/>
                </a:spcAft>
                <a:buClr>
                  <a:srgbClr val="000000"/>
                </a:buClr>
                <a:buFont typeface="Arial"/>
                <a:buNone/>
                <a:defRPr/>
              </a:pPr>
              <a:r>
                <a:rPr lang="en-US" sz="1600" b="1" dirty="0">
                  <a:sym typeface="Arial"/>
                </a:rPr>
                <a:t>Type of pavement surface</a:t>
              </a:r>
            </a:p>
          </p:txBody>
        </p:sp>
        <p:sp>
          <p:nvSpPr>
            <p:cNvPr id="15" name="Oval 14"/>
            <p:cNvSpPr/>
            <p:nvPr/>
          </p:nvSpPr>
          <p:spPr>
            <a:xfrm>
              <a:off x="71046" y="1701486"/>
              <a:ext cx="1668231" cy="1918384"/>
            </a:xfrm>
            <a:prstGeom prst="ellipse">
              <a:avLst/>
            </a:prstGeom>
            <a:blipFill rotWithShape="1">
              <a:blip r:embed="rId11"/>
              <a:stretch>
                <a:fillRect/>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3">
                <a:shade val="80000"/>
                <a:hueOff val="0"/>
                <a:satOff val="0"/>
                <a:lumOff val="0"/>
                <a:alphaOff val="0"/>
              </a:schemeClr>
            </a:lnRef>
            <a:fillRef idx="1">
              <a:scrgbClr r="0" g="0" b="0"/>
            </a:fillRef>
            <a:effectRef idx="1">
              <a:schemeClr val="accent3">
                <a:tint val="40000"/>
                <a:hueOff val="0"/>
                <a:satOff val="0"/>
                <a:lumOff val="0"/>
                <a:alphaOff val="0"/>
              </a:schemeClr>
            </a:effectRef>
            <a:fontRef idx="minor">
              <a:schemeClr val="lt1">
                <a:hueOff val="0"/>
                <a:satOff val="0"/>
                <a:lumOff val="0"/>
                <a:alphaOff val="0"/>
              </a:schemeClr>
            </a:fontRef>
          </p:style>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15265344"/>
              </p:ext>
            </p:extLst>
          </p:nvPr>
        </p:nvGraphicFramePr>
        <p:xfrm>
          <a:off x="-793254" y="194532"/>
          <a:ext cx="4096842" cy="9579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Freeform 7"/>
          <p:cNvSpPr/>
          <p:nvPr/>
        </p:nvSpPr>
        <p:spPr>
          <a:xfrm>
            <a:off x="1166813" y="3790950"/>
            <a:ext cx="1722437" cy="893763"/>
          </a:xfrm>
          <a:custGeom>
            <a:avLst/>
            <a:gdLst>
              <a:gd name="connsiteX0" fmla="*/ 0 w 2359937"/>
              <a:gd name="connsiteY0" fmla="*/ 121612 h 1216116"/>
              <a:gd name="connsiteX1" fmla="*/ 121612 w 2359937"/>
              <a:gd name="connsiteY1" fmla="*/ 0 h 1216116"/>
              <a:gd name="connsiteX2" fmla="*/ 2238325 w 2359937"/>
              <a:gd name="connsiteY2" fmla="*/ 0 h 1216116"/>
              <a:gd name="connsiteX3" fmla="*/ 2359937 w 2359937"/>
              <a:gd name="connsiteY3" fmla="*/ 121612 h 1216116"/>
              <a:gd name="connsiteX4" fmla="*/ 2359937 w 2359937"/>
              <a:gd name="connsiteY4" fmla="*/ 1094504 h 1216116"/>
              <a:gd name="connsiteX5" fmla="*/ 2238325 w 2359937"/>
              <a:gd name="connsiteY5" fmla="*/ 1216116 h 1216116"/>
              <a:gd name="connsiteX6" fmla="*/ 121612 w 2359937"/>
              <a:gd name="connsiteY6" fmla="*/ 1216116 h 1216116"/>
              <a:gd name="connsiteX7" fmla="*/ 0 w 2359937"/>
              <a:gd name="connsiteY7" fmla="*/ 1094504 h 1216116"/>
              <a:gd name="connsiteX8" fmla="*/ 0 w 2359937"/>
              <a:gd name="connsiteY8" fmla="*/ 121612 h 121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9937" h="1216116">
                <a:moveTo>
                  <a:pt x="0" y="121612"/>
                </a:moveTo>
                <a:cubicBezTo>
                  <a:pt x="0" y="54448"/>
                  <a:pt x="54448" y="0"/>
                  <a:pt x="121612" y="0"/>
                </a:cubicBezTo>
                <a:lnTo>
                  <a:pt x="2238325" y="0"/>
                </a:lnTo>
                <a:cubicBezTo>
                  <a:pt x="2305489" y="0"/>
                  <a:pt x="2359937" y="54448"/>
                  <a:pt x="2359937" y="121612"/>
                </a:cubicBezTo>
                <a:lnTo>
                  <a:pt x="2359937" y="1094504"/>
                </a:lnTo>
                <a:cubicBezTo>
                  <a:pt x="2359937" y="1161668"/>
                  <a:pt x="2305489" y="1216116"/>
                  <a:pt x="2238325" y="1216116"/>
                </a:cubicBezTo>
                <a:lnTo>
                  <a:pt x="121612" y="1216116"/>
                </a:lnTo>
                <a:cubicBezTo>
                  <a:pt x="54448" y="1216116"/>
                  <a:pt x="0" y="1161668"/>
                  <a:pt x="0" y="1094504"/>
                </a:cubicBezTo>
                <a:lnTo>
                  <a:pt x="0" y="121612"/>
                </a:lnTo>
                <a:close/>
              </a:path>
            </a:pathLst>
          </a:custGeom>
        </p:spPr>
        <p:style>
          <a:lnRef idx="2">
            <a:schemeClr val="accent5"/>
          </a:lnRef>
          <a:fillRef idx="1">
            <a:schemeClr val="lt1"/>
          </a:fillRef>
          <a:effectRef idx="0">
            <a:schemeClr val="accent5"/>
          </a:effectRef>
          <a:fontRef idx="minor">
            <a:schemeClr val="dk1"/>
          </a:fontRef>
        </p:style>
        <p:txBody>
          <a:bodyPr lIns="120904" tIns="607351" rIns="120904" bIns="364127" spcCol="1270" anchor="ctr"/>
          <a:lstStyle/>
          <a:p>
            <a:pPr algn="ctr" defTabSz="755650" eaLnBrk="1" fontAlgn="auto" hangingPunct="1">
              <a:lnSpc>
                <a:spcPct val="90000"/>
              </a:lnSpc>
              <a:spcAft>
                <a:spcPct val="35000"/>
              </a:spcAft>
              <a:buClr>
                <a:srgbClr val="000000"/>
              </a:buClr>
              <a:buFont typeface="Arial"/>
              <a:buNone/>
              <a:defRPr/>
            </a:pPr>
            <a:endParaRPr lang="en-US" sz="1700" dirty="0">
              <a:sym typeface="Arial"/>
            </a:endParaRPr>
          </a:p>
        </p:txBody>
      </p:sp>
      <p:sp>
        <p:nvSpPr>
          <p:cNvPr id="10" name="Freeform 9"/>
          <p:cNvSpPr/>
          <p:nvPr/>
        </p:nvSpPr>
        <p:spPr>
          <a:xfrm>
            <a:off x="3303588" y="3775075"/>
            <a:ext cx="1863725" cy="893763"/>
          </a:xfrm>
          <a:custGeom>
            <a:avLst/>
            <a:gdLst>
              <a:gd name="connsiteX0" fmla="*/ 0 w 1152192"/>
              <a:gd name="connsiteY0" fmla="*/ 115219 h 1233532"/>
              <a:gd name="connsiteX1" fmla="*/ 115219 w 1152192"/>
              <a:gd name="connsiteY1" fmla="*/ 0 h 1233532"/>
              <a:gd name="connsiteX2" fmla="*/ 1036973 w 1152192"/>
              <a:gd name="connsiteY2" fmla="*/ 0 h 1233532"/>
              <a:gd name="connsiteX3" fmla="*/ 1152192 w 1152192"/>
              <a:gd name="connsiteY3" fmla="*/ 115219 h 1233532"/>
              <a:gd name="connsiteX4" fmla="*/ 1152192 w 1152192"/>
              <a:gd name="connsiteY4" fmla="*/ 1118313 h 1233532"/>
              <a:gd name="connsiteX5" fmla="*/ 1036973 w 1152192"/>
              <a:gd name="connsiteY5" fmla="*/ 1233532 h 1233532"/>
              <a:gd name="connsiteX6" fmla="*/ 115219 w 1152192"/>
              <a:gd name="connsiteY6" fmla="*/ 1233532 h 1233532"/>
              <a:gd name="connsiteX7" fmla="*/ 0 w 1152192"/>
              <a:gd name="connsiteY7" fmla="*/ 1118313 h 1233532"/>
              <a:gd name="connsiteX8" fmla="*/ 0 w 1152192"/>
              <a:gd name="connsiteY8" fmla="*/ 115219 h 123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2192" h="1233532">
                <a:moveTo>
                  <a:pt x="0" y="115219"/>
                </a:moveTo>
                <a:cubicBezTo>
                  <a:pt x="0" y="51585"/>
                  <a:pt x="51585" y="0"/>
                  <a:pt x="115219" y="0"/>
                </a:cubicBezTo>
                <a:lnTo>
                  <a:pt x="1036973" y="0"/>
                </a:lnTo>
                <a:cubicBezTo>
                  <a:pt x="1100607" y="0"/>
                  <a:pt x="1152192" y="51585"/>
                  <a:pt x="1152192" y="115219"/>
                </a:cubicBezTo>
                <a:lnTo>
                  <a:pt x="1152192" y="1118313"/>
                </a:lnTo>
                <a:cubicBezTo>
                  <a:pt x="1152192" y="1181947"/>
                  <a:pt x="1100607" y="1233532"/>
                  <a:pt x="1036973" y="1233532"/>
                </a:cubicBezTo>
                <a:lnTo>
                  <a:pt x="115219" y="1233532"/>
                </a:lnTo>
                <a:cubicBezTo>
                  <a:pt x="51585" y="1233532"/>
                  <a:pt x="0" y="1181947"/>
                  <a:pt x="0" y="1118313"/>
                </a:cubicBezTo>
                <a:lnTo>
                  <a:pt x="0" y="115219"/>
                </a:lnTo>
                <a:close/>
              </a:path>
            </a:pathLst>
          </a:custGeom>
        </p:spPr>
        <p:style>
          <a:lnRef idx="2">
            <a:schemeClr val="accent5"/>
          </a:lnRef>
          <a:fillRef idx="1">
            <a:schemeClr val="lt1"/>
          </a:fillRef>
          <a:effectRef idx="0">
            <a:schemeClr val="accent5"/>
          </a:effectRef>
          <a:fontRef idx="minor">
            <a:schemeClr val="dk1"/>
          </a:fontRef>
        </p:style>
        <p:txBody>
          <a:bodyPr lIns="128016" tIns="621429" rIns="128016" bIns="374722" spcCol="1270" anchor="ctr"/>
          <a:lstStyle/>
          <a:p>
            <a:pPr algn="ctr" defTabSz="800100" eaLnBrk="1" fontAlgn="auto" hangingPunct="1">
              <a:lnSpc>
                <a:spcPct val="90000"/>
              </a:lnSpc>
              <a:spcAft>
                <a:spcPct val="35000"/>
              </a:spcAft>
              <a:buClr>
                <a:srgbClr val="000000"/>
              </a:buClr>
              <a:buFont typeface="Arial"/>
              <a:buNone/>
              <a:defRPr/>
            </a:pPr>
            <a:endParaRPr lang="en-US" sz="1800">
              <a:sym typeface="Arial"/>
            </a:endParaRPr>
          </a:p>
        </p:txBody>
      </p:sp>
      <p:sp>
        <p:nvSpPr>
          <p:cNvPr id="12" name="Freeform 11"/>
          <p:cNvSpPr/>
          <p:nvPr/>
        </p:nvSpPr>
        <p:spPr>
          <a:xfrm>
            <a:off x="5581650" y="3790950"/>
            <a:ext cx="1863725" cy="855663"/>
          </a:xfrm>
          <a:custGeom>
            <a:avLst/>
            <a:gdLst>
              <a:gd name="connsiteX0" fmla="*/ 0 w 1885967"/>
              <a:gd name="connsiteY0" fmla="*/ 51578 h 515780"/>
              <a:gd name="connsiteX1" fmla="*/ 51578 w 1885967"/>
              <a:gd name="connsiteY1" fmla="*/ 0 h 515780"/>
              <a:gd name="connsiteX2" fmla="*/ 1834389 w 1885967"/>
              <a:gd name="connsiteY2" fmla="*/ 0 h 515780"/>
              <a:gd name="connsiteX3" fmla="*/ 1885967 w 1885967"/>
              <a:gd name="connsiteY3" fmla="*/ 51578 h 515780"/>
              <a:gd name="connsiteX4" fmla="*/ 1885967 w 1885967"/>
              <a:gd name="connsiteY4" fmla="*/ 464202 h 515780"/>
              <a:gd name="connsiteX5" fmla="*/ 1834389 w 1885967"/>
              <a:gd name="connsiteY5" fmla="*/ 515780 h 515780"/>
              <a:gd name="connsiteX6" fmla="*/ 51578 w 1885967"/>
              <a:gd name="connsiteY6" fmla="*/ 515780 h 515780"/>
              <a:gd name="connsiteX7" fmla="*/ 0 w 1885967"/>
              <a:gd name="connsiteY7" fmla="*/ 464202 h 515780"/>
              <a:gd name="connsiteX8" fmla="*/ 0 w 1885967"/>
              <a:gd name="connsiteY8" fmla="*/ 51578 h 51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5967" h="515780">
                <a:moveTo>
                  <a:pt x="0" y="51578"/>
                </a:moveTo>
                <a:cubicBezTo>
                  <a:pt x="0" y="23092"/>
                  <a:pt x="23092" y="0"/>
                  <a:pt x="51578" y="0"/>
                </a:cubicBezTo>
                <a:lnTo>
                  <a:pt x="1834389" y="0"/>
                </a:lnTo>
                <a:cubicBezTo>
                  <a:pt x="1862875" y="0"/>
                  <a:pt x="1885967" y="23092"/>
                  <a:pt x="1885967" y="51578"/>
                </a:cubicBezTo>
                <a:lnTo>
                  <a:pt x="1885967" y="464202"/>
                </a:lnTo>
                <a:cubicBezTo>
                  <a:pt x="1885967" y="492688"/>
                  <a:pt x="1862875" y="515780"/>
                  <a:pt x="1834389" y="515780"/>
                </a:cubicBezTo>
                <a:lnTo>
                  <a:pt x="51578" y="515780"/>
                </a:lnTo>
                <a:cubicBezTo>
                  <a:pt x="23092" y="515780"/>
                  <a:pt x="0" y="492688"/>
                  <a:pt x="0" y="464202"/>
                </a:cubicBezTo>
                <a:lnTo>
                  <a:pt x="0" y="51578"/>
                </a:lnTo>
                <a:close/>
              </a:path>
            </a:pathLst>
          </a:custGeom>
        </p:spPr>
        <p:style>
          <a:lnRef idx="2">
            <a:schemeClr val="accent5"/>
          </a:lnRef>
          <a:fillRef idx="1">
            <a:schemeClr val="lt1"/>
          </a:fillRef>
          <a:effectRef idx="0">
            <a:schemeClr val="accent5"/>
          </a:effectRef>
          <a:fontRef idx="minor">
            <a:schemeClr val="dk1"/>
          </a:fontRef>
        </p:style>
        <p:txBody>
          <a:bodyPr lIns="49784" tIns="256096" rIns="49784" bIns="152940" spcCol="1270" anchor="ctr"/>
          <a:lstStyle/>
          <a:p>
            <a:pPr algn="ctr" defTabSz="311150" eaLnBrk="1" fontAlgn="auto" hangingPunct="1">
              <a:lnSpc>
                <a:spcPct val="90000"/>
              </a:lnSpc>
              <a:spcAft>
                <a:spcPct val="35000"/>
              </a:spcAft>
              <a:buClr>
                <a:srgbClr val="000000"/>
              </a:buClr>
              <a:buFont typeface="Arial"/>
              <a:buNone/>
              <a:defRPr/>
            </a:pPr>
            <a:endParaRPr lang="en-US" sz="700">
              <a:sym typeface="Arial"/>
            </a:endParaRPr>
          </a:p>
        </p:txBody>
      </p:sp>
      <p:sp>
        <p:nvSpPr>
          <p:cNvPr id="15" name="Rectangle 14"/>
          <p:cNvSpPr/>
          <p:nvPr/>
        </p:nvSpPr>
        <p:spPr>
          <a:xfrm>
            <a:off x="1209675" y="4040188"/>
            <a:ext cx="1568450" cy="523875"/>
          </a:xfrm>
          <a:prstGeom prst="rect">
            <a:avLst/>
          </a:prstGeom>
        </p:spPr>
        <p:txBody>
          <a:bodyPr>
            <a:spAutoFit/>
          </a:bodyPr>
          <a:lstStyle/>
          <a:p>
            <a:pPr algn="ctr" eaLnBrk="1" fontAlgn="auto" hangingPunct="1">
              <a:spcBef>
                <a:spcPts val="0"/>
              </a:spcBef>
              <a:spcAft>
                <a:spcPts val="0"/>
              </a:spcAft>
              <a:buClr>
                <a:srgbClr val="000000"/>
              </a:buClr>
              <a:buFont typeface="Arial"/>
              <a:buNone/>
              <a:defRPr/>
            </a:pPr>
            <a:r>
              <a:rPr lang="en-US" kern="0" dirty="0">
                <a:ln w="0"/>
                <a:solidFill>
                  <a:schemeClr val="tx1"/>
                </a:solidFill>
                <a:effectLst>
                  <a:outerShdw blurRad="38100" dist="19050" dir="2700000" algn="tl" rotWithShape="0">
                    <a:schemeClr val="dk1">
                      <a:alpha val="40000"/>
                    </a:schemeClr>
                  </a:outerShdw>
                </a:effectLst>
                <a:latin typeface="Arial"/>
                <a:ea typeface="Arial"/>
                <a:cs typeface="Arial"/>
                <a:sym typeface="Arial"/>
              </a:rPr>
              <a:t>Speed of vehicle</a:t>
            </a:r>
            <a:br>
              <a:rPr lang="en-US" kern="0" dirty="0">
                <a:ln w="0"/>
                <a:solidFill>
                  <a:schemeClr val="tx1"/>
                </a:solidFill>
                <a:effectLst>
                  <a:outerShdw blurRad="38100" dist="19050" dir="2700000" algn="tl" rotWithShape="0">
                    <a:schemeClr val="dk1">
                      <a:alpha val="40000"/>
                    </a:schemeClr>
                  </a:outerShdw>
                </a:effectLst>
                <a:latin typeface="Arial"/>
                <a:ea typeface="Arial"/>
                <a:cs typeface="Arial"/>
                <a:sym typeface="Arial"/>
              </a:rPr>
            </a:br>
            <a:endParaRPr lang="en-US" kern="0" dirty="0">
              <a:ln w="0"/>
              <a:solidFill>
                <a:schemeClr val="tx1"/>
              </a:solidFill>
              <a:effectLst>
                <a:outerShdw blurRad="38100" dist="19050" dir="2700000" algn="tl" rotWithShape="0">
                  <a:schemeClr val="dk1">
                    <a:alpha val="40000"/>
                  </a:schemeClr>
                </a:outerShdw>
              </a:effectLst>
              <a:latin typeface="Arial"/>
              <a:ea typeface="Arial"/>
              <a:cs typeface="Arial"/>
              <a:sym typeface="Arial"/>
            </a:endParaRPr>
          </a:p>
        </p:txBody>
      </p:sp>
      <p:sp>
        <p:nvSpPr>
          <p:cNvPr id="16" name="Rectangle 15"/>
          <p:cNvSpPr/>
          <p:nvPr/>
        </p:nvSpPr>
        <p:spPr>
          <a:xfrm>
            <a:off x="3606800" y="3960813"/>
            <a:ext cx="1257300" cy="522287"/>
          </a:xfrm>
          <a:prstGeom prst="rect">
            <a:avLst/>
          </a:prstGeom>
        </p:spPr>
        <p:txBody>
          <a:bodyPr>
            <a:spAutoFit/>
          </a:bodyPr>
          <a:lstStyle/>
          <a:p>
            <a:pPr algn="ctr" eaLnBrk="1" fontAlgn="auto" hangingPunct="1">
              <a:spcBef>
                <a:spcPts val="0"/>
              </a:spcBef>
              <a:spcAft>
                <a:spcPts val="0"/>
              </a:spcAft>
              <a:buClr>
                <a:srgbClr val="000000"/>
              </a:buClr>
              <a:buFont typeface="Arial"/>
              <a:buNone/>
              <a:defRPr/>
            </a:pPr>
            <a:r>
              <a:rPr lang="en-US" kern="0" dirty="0">
                <a:ln w="0"/>
                <a:solidFill>
                  <a:schemeClr val="tx1"/>
                </a:solidFill>
                <a:effectLst>
                  <a:outerShdw blurRad="38100" dist="19050" dir="2700000" algn="tl" rotWithShape="0">
                    <a:schemeClr val="dk1">
                      <a:alpha val="40000"/>
                    </a:schemeClr>
                  </a:outerShdw>
                </a:effectLst>
                <a:latin typeface="Arial"/>
                <a:ea typeface="Arial"/>
                <a:cs typeface="Arial"/>
                <a:sym typeface="Arial"/>
              </a:rPr>
              <a:t>Load and tire pressure</a:t>
            </a:r>
          </a:p>
        </p:txBody>
      </p:sp>
      <p:sp>
        <p:nvSpPr>
          <p:cNvPr id="17" name="Rectangle 16"/>
          <p:cNvSpPr/>
          <p:nvPr/>
        </p:nvSpPr>
        <p:spPr>
          <a:xfrm>
            <a:off x="5751513" y="3852863"/>
            <a:ext cx="1544637" cy="738187"/>
          </a:xfrm>
          <a:prstGeom prst="rect">
            <a:avLst/>
          </a:prstGeom>
        </p:spPr>
        <p:txBody>
          <a:bodyPr>
            <a:spAutoFit/>
          </a:bodyPr>
          <a:lstStyle/>
          <a:p>
            <a:pPr algn="ctr" eaLnBrk="1" fontAlgn="auto" hangingPunct="1">
              <a:spcBef>
                <a:spcPts val="0"/>
              </a:spcBef>
              <a:spcAft>
                <a:spcPts val="0"/>
              </a:spcAft>
              <a:buClr>
                <a:srgbClr val="000000"/>
              </a:buClr>
              <a:buFont typeface="Arial"/>
              <a:buNone/>
              <a:defRPr/>
            </a:pPr>
            <a:r>
              <a:rPr lang="en-US" kern="0" dirty="0">
                <a:ln w="0"/>
                <a:solidFill>
                  <a:schemeClr val="tx1"/>
                </a:solidFill>
                <a:effectLst>
                  <a:outerShdw blurRad="38100" dist="19050" dir="2700000" algn="tl" rotWithShape="0">
                    <a:schemeClr val="dk1">
                      <a:alpha val="40000"/>
                    </a:schemeClr>
                  </a:outerShdw>
                </a:effectLst>
                <a:latin typeface="Arial"/>
                <a:ea typeface="Arial"/>
                <a:cs typeface="Arial"/>
                <a:sym typeface="Arial"/>
              </a:rPr>
              <a:t>temperature of tire and pavement</a:t>
            </a:r>
          </a:p>
        </p:txBody>
      </p:sp>
      <p:sp>
        <p:nvSpPr>
          <p:cNvPr id="28681" name="AutoShape 2" descr="Can my car tell me the speed limit? | HowStuffWorks"/>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a:p>
        </p:txBody>
      </p:sp>
      <p:sp>
        <p:nvSpPr>
          <p:cNvPr id="28682" name="AutoShape 4" descr="Can my car tell me the speed limit? | HowStuffWorks"/>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a:p>
        </p:txBody>
      </p:sp>
      <p:sp>
        <p:nvSpPr>
          <p:cNvPr id="28683" name="AutoShape 6" descr="Can my car tell me the speed limit? | HowStuffWorks"/>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a:p>
        </p:txBody>
      </p:sp>
      <p:sp>
        <p:nvSpPr>
          <p:cNvPr id="28684" name="AutoShape 8" descr="Can my car tell me the speed limit? | HowStuffWorks"/>
          <p:cNvSpPr>
            <a:spLocks noChangeAspect="1" noChangeArrowheads="1"/>
          </p:cNvSpPr>
          <p:nvPr/>
        </p:nvSpPr>
        <p:spPr bwMode="auto">
          <a:xfrm>
            <a:off x="612775"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a:p>
        </p:txBody>
      </p:sp>
      <p:sp>
        <p:nvSpPr>
          <p:cNvPr id="28685" name="AutoShape 10" descr="Can my car tell me the speed limit? | HowStuffWorks"/>
          <p:cNvSpPr>
            <a:spLocks noChangeAspect="1" noChangeArrowheads="1"/>
          </p:cNvSpPr>
          <p:nvPr/>
        </p:nvSpPr>
        <p:spPr bwMode="auto">
          <a:xfrm>
            <a:off x="765175"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a:p>
        </p:txBody>
      </p:sp>
      <p:sp>
        <p:nvSpPr>
          <p:cNvPr id="26" name="Oval 25"/>
          <p:cNvSpPr/>
          <p:nvPr/>
        </p:nvSpPr>
        <p:spPr>
          <a:xfrm>
            <a:off x="930275" y="1304925"/>
            <a:ext cx="1847850" cy="2282825"/>
          </a:xfrm>
          <a:prstGeom prst="ellipse">
            <a:avLst/>
          </a:prstGeom>
          <a:blipFill rotWithShape="1">
            <a:blip r:embed="rId7"/>
            <a:stretch>
              <a:fillRect/>
            </a:stretch>
          </a:blipFill>
        </p:spPr>
        <p:style>
          <a:lnRef idx="3">
            <a:schemeClr val="accent3">
              <a:shade val="80000"/>
              <a:hueOff val="0"/>
              <a:satOff val="0"/>
              <a:lumOff val="0"/>
              <a:alphaOff val="0"/>
            </a:schemeClr>
          </a:lnRef>
          <a:fillRef idx="1">
            <a:scrgbClr r="0" g="0" b="0"/>
          </a:fillRef>
          <a:effectRef idx="1">
            <a:schemeClr val="accent3">
              <a:tint val="40000"/>
              <a:hueOff val="0"/>
              <a:satOff val="0"/>
              <a:lumOff val="0"/>
              <a:alphaOff val="0"/>
            </a:schemeClr>
          </a:effectRef>
          <a:fontRef idx="minor">
            <a:schemeClr val="lt1">
              <a:hueOff val="0"/>
              <a:satOff val="0"/>
              <a:lumOff val="0"/>
              <a:alphaOff val="0"/>
            </a:schemeClr>
          </a:fontRef>
        </p:style>
      </p:sp>
      <p:sp>
        <p:nvSpPr>
          <p:cNvPr id="29" name="Oval 28"/>
          <p:cNvSpPr/>
          <p:nvPr/>
        </p:nvSpPr>
        <p:spPr>
          <a:xfrm>
            <a:off x="3200399" y="1304876"/>
            <a:ext cx="1909011" cy="2243813"/>
          </a:xfrm>
          <a:prstGeom prst="ellipse">
            <a:avLst/>
          </a:prstGeom>
          <a:blipFill rotWithShape="1">
            <a:blip r:embed="rId8"/>
            <a:stretch>
              <a:fillRect/>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3">
              <a:shade val="80000"/>
              <a:hueOff val="0"/>
              <a:satOff val="0"/>
              <a:lumOff val="0"/>
              <a:alphaOff val="0"/>
            </a:schemeClr>
          </a:lnRef>
          <a:fillRef idx="1">
            <a:scrgbClr r="0" g="0" b="0"/>
          </a:fillRef>
          <a:effectRef idx="1">
            <a:schemeClr val="accent3">
              <a:tint val="40000"/>
              <a:hueOff val="0"/>
              <a:satOff val="0"/>
              <a:lumOff val="0"/>
              <a:alphaOff val="0"/>
            </a:schemeClr>
          </a:effectRef>
          <a:fontRef idx="minor">
            <a:schemeClr val="lt1">
              <a:hueOff val="0"/>
              <a:satOff val="0"/>
              <a:lumOff val="0"/>
              <a:alphaOff val="0"/>
            </a:schemeClr>
          </a:fontRef>
        </p:style>
      </p:sp>
      <p:sp>
        <p:nvSpPr>
          <p:cNvPr id="30" name="Oval 29"/>
          <p:cNvSpPr/>
          <p:nvPr/>
        </p:nvSpPr>
        <p:spPr>
          <a:xfrm>
            <a:off x="5662062" y="1304876"/>
            <a:ext cx="1845643" cy="2243813"/>
          </a:xfrm>
          <a:prstGeom prst="ellipse">
            <a:avLst/>
          </a:prstGeom>
          <a:blipFill rotWithShape="1">
            <a:blip r:embed="rId9"/>
            <a:stretch>
              <a:fillRect/>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3">
              <a:shade val="80000"/>
              <a:hueOff val="0"/>
              <a:satOff val="0"/>
              <a:lumOff val="0"/>
              <a:alphaOff val="0"/>
            </a:schemeClr>
          </a:lnRef>
          <a:fillRef idx="1">
            <a:scrgbClr r="0" g="0" b="0"/>
          </a:fillRef>
          <a:effectRef idx="1">
            <a:schemeClr val="accent3">
              <a:tint val="4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8103"/>
            <a:ext cx="6456948" cy="481200"/>
          </a:xfrm>
        </p:spPr>
        <p:style>
          <a:lnRef idx="2">
            <a:schemeClr val="accent5"/>
          </a:lnRef>
          <a:fillRef idx="1">
            <a:schemeClr val="lt1"/>
          </a:fillRef>
          <a:effectRef idx="0">
            <a:schemeClr val="accent5"/>
          </a:effectRef>
          <a:fontRef idx="minor">
            <a:schemeClr val="dk1"/>
          </a:fontRef>
        </p:style>
        <p:txBody>
          <a:bodyPr>
            <a:prstTxWarp prst="textChevronInverted">
              <a:avLst/>
            </a:prstTxWarp>
          </a:bodyPr>
          <a:lstStyle/>
          <a:p>
            <a:pPr eaLnBrk="1" fontAlgn="auto" hangingPunct="1">
              <a:buClr>
                <a:srgbClr val="434343"/>
              </a:buClr>
              <a:buFont typeface="Fira Sans Extra Condensed Medium"/>
              <a:buNone/>
              <a:defRPr/>
            </a:pPr>
            <a:r>
              <a:rPr lang="en-US" sz="1800" dirty="0" smtClean="0">
                <a:solidFill>
                  <a:srgbClr val="434343"/>
                </a:solidFill>
                <a:latin typeface="Fira Sans Extra Condensed Medium"/>
                <a:ea typeface="Fira Sans Extra Condensed Medium"/>
                <a:cs typeface="Fira Sans Extra Condensed Medium"/>
                <a:sym typeface="Fira Sans Extra Condensed Medium"/>
              </a:rPr>
              <a:t>Accident causes by insufficient skid resistance of road</a:t>
            </a:r>
            <a:endParaRPr lang="en-US" sz="1800" dirty="0">
              <a:solidFill>
                <a:srgbClr val="434343"/>
              </a:solidFill>
              <a:latin typeface="Fira Sans Extra Condensed Medium"/>
              <a:ea typeface="Fira Sans Extra Condensed Medium"/>
              <a:cs typeface="Fira Sans Extra Condensed Medium"/>
              <a:sym typeface="Fira Sans Extra Condensed Medium"/>
            </a:endParaRPr>
          </a:p>
        </p:txBody>
      </p:sp>
      <p:pic>
        <p:nvPicPr>
          <p:cNvPr id="3074" name="Picture 2" descr="One lane open on West Jefferson after two-car cra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5695" y="2172446"/>
            <a:ext cx="3132159" cy="21326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076" name="Picture 4" descr="Salt Lake Personal Injury Law Firm | LifeLa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7205" y="1044473"/>
            <a:ext cx="3157244" cy="207474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078" name="Picture 6" descr="UPDATE: Emergency services repond to series of crashes on wet roads –  Nanaimo News Bulleti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642" y="2275475"/>
            <a:ext cx="2958490" cy="209997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552" y="261373"/>
            <a:ext cx="7092035" cy="607652"/>
          </a:xfrm>
          <a:scene3d>
            <a:camera prst="perspectiveLeft"/>
            <a:lightRig rig="threePt" dir="t"/>
          </a:scene3d>
        </p:spPr>
        <p:txBody>
          <a:bodyPr/>
          <a:lstStyle/>
          <a:p>
            <a:pPr algn="ctr" eaLnBrk="1" fontAlgn="auto" hangingPunct="1">
              <a:buClr>
                <a:srgbClr val="434343"/>
              </a:buClr>
              <a:buFont typeface="Fira Sans Extra Condensed Medium"/>
              <a:buNone/>
              <a:defRPr/>
            </a:pPr>
            <a:r>
              <a:rPr lang="en-US" sz="240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Review “Investigating Black Spots and Proposing Solutions for the Western Part of Nablus City study </a:t>
            </a:r>
            <a:r>
              <a:rPr lang="en-US" sz="3200" dirty="0">
                <a:ln w="0"/>
                <a:solidFill>
                  <a:srgbClr val="FFC000"/>
                </a:solidFill>
                <a:effectLst>
                  <a:outerShdw blurRad="38100" dist="19050" dir="2700000" algn="tl" rotWithShape="0">
                    <a:schemeClr val="dk1">
                      <a:alpha val="40000"/>
                    </a:schemeClr>
                  </a:outerShdw>
                </a:effectLst>
                <a:latin typeface="Fira Sans Extra Condensed Medium"/>
                <a:ea typeface="Fira Sans Extra Condensed Medium"/>
                <a:cs typeface="Fira Sans Extra Condensed Medium"/>
                <a:sym typeface="Fira Sans Extra Condensed Medium"/>
              </a:rPr>
              <a:t>“</a:t>
            </a:r>
          </a:p>
        </p:txBody>
      </p:sp>
      <p:pic>
        <p:nvPicPr>
          <p:cNvPr id="4" name="صورة 10"/>
          <p:cNvPicPr/>
          <p:nvPr/>
        </p:nvPicPr>
        <p:blipFill>
          <a:blip r:embed="rId2">
            <a:extLst>
              <a:ext uri="{28A0092B-C50C-407E-A947-70E740481C1C}">
                <a14:useLocalDpi xmlns:a14="http://schemas.microsoft.com/office/drawing/2010/main" val="0"/>
              </a:ext>
            </a:extLst>
          </a:blip>
          <a:stretch>
            <a:fillRect/>
          </a:stretch>
        </p:blipFill>
        <p:spPr>
          <a:xfrm>
            <a:off x="924127" y="1658482"/>
            <a:ext cx="5700409" cy="31712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TextBox 4"/>
          <p:cNvSpPr txBox="1"/>
          <p:nvPr/>
        </p:nvSpPr>
        <p:spPr>
          <a:xfrm>
            <a:off x="356958" y="1120178"/>
            <a:ext cx="1445623" cy="369332"/>
          </a:xfrm>
          <a:prstGeom prst="rect">
            <a:avLst/>
          </a:prstGeom>
          <a:scene3d>
            <a:camera prst="perspectiveHeroicExtremeRightFacing"/>
            <a:lightRig rig="threePt" dir="t"/>
          </a:scene3d>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eaLnBrk="1" fontAlgn="auto" hangingPunct="1">
              <a:spcBef>
                <a:spcPts val="0"/>
              </a:spcBef>
              <a:spcAft>
                <a:spcPts val="0"/>
              </a:spcAft>
              <a:buClr>
                <a:srgbClr val="000000"/>
              </a:buClr>
              <a:buFont typeface="Arial"/>
              <a:buNone/>
              <a:defRPr/>
            </a:pPr>
            <a:r>
              <a:rPr lang="en-US" sz="1800" kern="0" dirty="0">
                <a:solidFill>
                  <a:schemeClr val="tx1"/>
                </a:solidFill>
                <a:sym typeface="Arial"/>
              </a:rPr>
              <a:t>Study Area</a:t>
            </a:r>
          </a:p>
        </p:txBody>
      </p:sp>
      <p:sp>
        <p:nvSpPr>
          <p:cNvPr id="7" name="TextBox 6"/>
          <p:cNvSpPr txBox="1"/>
          <p:nvPr/>
        </p:nvSpPr>
        <p:spPr>
          <a:xfrm>
            <a:off x="6916738" y="2290763"/>
            <a:ext cx="2047875" cy="954087"/>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sz="2000" kern="0" dirty="0">
                <a:ln w="0"/>
                <a:solidFill>
                  <a:schemeClr val="tx1"/>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sym typeface="Arial"/>
              </a:rPr>
              <a:t>The Western Part of Nablus City (Study area</a:t>
            </a:r>
            <a:r>
              <a:rPr lang="en-US" sz="2000" kern="0" dirty="0">
                <a:latin typeface="Aldhabi" panose="01000000000000000000" pitchFamily="2" charset="-78"/>
                <a:cs typeface="Aldhabi" panose="01000000000000000000" pitchFamily="2" charset="-78"/>
                <a:sym typeface="Arial"/>
              </a:rPr>
              <a:t>)</a:t>
            </a:r>
          </a:p>
          <a:p>
            <a:pPr eaLnBrk="1" fontAlgn="auto" hangingPunct="1">
              <a:spcBef>
                <a:spcPts val="0"/>
              </a:spcBef>
              <a:spcAft>
                <a:spcPts val="0"/>
              </a:spcAft>
              <a:buClr>
                <a:srgbClr val="000000"/>
              </a:buClr>
              <a:buFont typeface="Arial"/>
              <a:buNone/>
              <a:defRPr/>
            </a:pPr>
            <a:endParaRPr lang="en-US" sz="1600" kern="0" dirty="0">
              <a:sym typeface="Aria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Pune: Identify accident-prone &amp;#39;black spots&amp;#39;, Maharashtra home dept tells  civic bodies, other agencies | Cities News,The Indian Expr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14325" y="219075"/>
            <a:ext cx="2066925" cy="523875"/>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sz="2800" kern="0" dirty="0">
                <a:ln w="0"/>
                <a:solidFill>
                  <a:schemeClr val="tx1"/>
                </a:solidFill>
                <a:effectLst>
                  <a:outerShdw blurRad="38100" dist="19050" dir="2700000" algn="tl" rotWithShape="0">
                    <a:schemeClr val="dk1">
                      <a:alpha val="40000"/>
                    </a:schemeClr>
                  </a:outerShdw>
                </a:effectLst>
                <a:sym typeface="Arial"/>
              </a:rPr>
              <a:t>Black Spots</a:t>
            </a:r>
          </a:p>
        </p:txBody>
      </p:sp>
      <p:sp>
        <p:nvSpPr>
          <p:cNvPr id="6" name="TextBox 5"/>
          <p:cNvSpPr txBox="1"/>
          <p:nvPr/>
        </p:nvSpPr>
        <p:spPr>
          <a:xfrm>
            <a:off x="1023938" y="3552825"/>
            <a:ext cx="7096125" cy="1138238"/>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eaLnBrk="1" fontAlgn="auto" hangingPunct="1">
              <a:spcBef>
                <a:spcPts val="0"/>
              </a:spcBef>
              <a:spcAft>
                <a:spcPts val="0"/>
              </a:spcAft>
              <a:buClr>
                <a:srgbClr val="000000"/>
              </a:buClr>
              <a:buFont typeface="Arial"/>
              <a:buNone/>
              <a:defRPr/>
            </a:pPr>
            <a:r>
              <a:rPr lang="en-US" sz="2000" b="1" kern="0" dirty="0">
                <a:solidFill>
                  <a:srgbClr val="FFC000"/>
                </a:solidFill>
                <a:latin typeface="Algerian" panose="04020705040A02060702" pitchFamily="82" charset="0"/>
                <a:sym typeface="Arial"/>
              </a:rPr>
              <a:t>S</a:t>
            </a:r>
            <a:r>
              <a:rPr lang="en-US" sz="1600" kern="0" dirty="0">
                <a:sym typeface="Arial"/>
              </a:rPr>
              <a:t>treets that are classified as </a:t>
            </a:r>
            <a:r>
              <a:rPr lang="en-US" sz="1800" kern="0" dirty="0">
                <a:ln w="0"/>
                <a:solidFill>
                  <a:schemeClr val="tx1"/>
                </a:solidFill>
                <a:effectLst>
                  <a:outerShdw blurRad="38100" dist="19050" dir="2700000" algn="tl" rotWithShape="0">
                    <a:schemeClr val="dk1">
                      <a:alpha val="40000"/>
                    </a:schemeClr>
                  </a:outerShdw>
                </a:effectLst>
                <a:sym typeface="Arial"/>
              </a:rPr>
              <a:t>black spot </a:t>
            </a:r>
            <a:r>
              <a:rPr lang="en-US" sz="1600" kern="0" dirty="0">
                <a:sym typeface="Arial"/>
              </a:rPr>
              <a:t>when the number of injuries that have the same cause more than 3 injuries and the relative coefficient at least  </a:t>
            </a:r>
            <a:r>
              <a:rPr lang="en-US" sz="1600" b="1" kern="0" dirty="0">
                <a:solidFill>
                  <a:srgbClr val="FFC000"/>
                </a:solidFill>
                <a:sym typeface="Arial"/>
              </a:rPr>
              <a:t>0.8</a:t>
            </a:r>
            <a:r>
              <a:rPr lang="en-US" sz="1600" kern="0" dirty="0">
                <a:sym typeface="Arial"/>
              </a:rPr>
              <a:t> or at least </a:t>
            </a:r>
            <a:r>
              <a:rPr lang="en-US" sz="1600" kern="0" dirty="0">
                <a:solidFill>
                  <a:srgbClr val="FFC000"/>
                </a:solidFill>
                <a:sym typeface="Arial"/>
              </a:rPr>
              <a:t>5 </a:t>
            </a:r>
            <a:r>
              <a:rPr lang="en-US" sz="1600" kern="0" dirty="0">
                <a:sym typeface="Arial"/>
              </a:rPr>
              <a:t>crashes (including property damage only) of similar type within one year it may be consider as black spots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77353" y="8546"/>
          <a:ext cx="7853144" cy="6410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rotWithShape="1">
          <a:blip r:embed="rId7"/>
          <a:srcRect l="1866" t="1746" r="1600" b="2974"/>
          <a:stretch/>
        </p:blipFill>
        <p:spPr>
          <a:xfrm>
            <a:off x="1060450" y="817563"/>
            <a:ext cx="6870700" cy="4146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oadmap Infographics by Slidesgo">
  <a:themeElements>
    <a:clrScheme name="Simple Light">
      <a:dk1>
        <a:srgbClr val="000000"/>
      </a:dk1>
      <a:lt1>
        <a:srgbClr val="FFFFFF"/>
      </a:lt1>
      <a:dk2>
        <a:srgbClr val="595959"/>
      </a:dk2>
      <a:lt2>
        <a:srgbClr val="EEEEEE"/>
      </a:lt2>
      <a:accent1>
        <a:srgbClr val="5EB2FC"/>
      </a:accent1>
      <a:accent2>
        <a:srgbClr val="69E781"/>
      </a:accent2>
      <a:accent3>
        <a:srgbClr val="869FB2"/>
      </a:accent3>
      <a:accent4>
        <a:srgbClr val="4949E7"/>
      </a:accent4>
      <a:accent5>
        <a:srgbClr val="FCBD24"/>
      </a:accent5>
      <a:accent6>
        <a:srgbClr val="EC3A3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imple Light">
    <a:dk1>
      <a:srgbClr val="000000"/>
    </a:dk1>
    <a:lt1>
      <a:srgbClr val="FFFFFF"/>
    </a:lt1>
    <a:dk2>
      <a:srgbClr val="595959"/>
    </a:dk2>
    <a:lt2>
      <a:srgbClr val="EEEEEE"/>
    </a:lt2>
    <a:accent1>
      <a:srgbClr val="5EB2FC"/>
    </a:accent1>
    <a:accent2>
      <a:srgbClr val="69E781"/>
    </a:accent2>
    <a:accent3>
      <a:srgbClr val="869FB2"/>
    </a:accent3>
    <a:accent4>
      <a:srgbClr val="4949E7"/>
    </a:accent4>
    <a:accent5>
      <a:srgbClr val="FCBD24"/>
    </a:accent5>
    <a:accent6>
      <a:srgbClr val="EC3A3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Simple Light">
    <a:dk1>
      <a:srgbClr val="000000"/>
    </a:dk1>
    <a:lt1>
      <a:srgbClr val="FFFFFF"/>
    </a:lt1>
    <a:dk2>
      <a:srgbClr val="595959"/>
    </a:dk2>
    <a:lt2>
      <a:srgbClr val="EEEEEE"/>
    </a:lt2>
    <a:accent1>
      <a:srgbClr val="5EB2FC"/>
    </a:accent1>
    <a:accent2>
      <a:srgbClr val="69E781"/>
    </a:accent2>
    <a:accent3>
      <a:srgbClr val="869FB2"/>
    </a:accent3>
    <a:accent4>
      <a:srgbClr val="4949E7"/>
    </a:accent4>
    <a:accent5>
      <a:srgbClr val="FCBD24"/>
    </a:accent5>
    <a:accent6>
      <a:srgbClr val="EC3A3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5116</TotalTime>
  <Words>1489</Words>
  <Application>Microsoft Office PowerPoint</Application>
  <PresentationFormat>On-screen Show (16:9)</PresentationFormat>
  <Paragraphs>270</Paragraphs>
  <Slides>35</Slides>
  <Notes>1</Notes>
  <HiddenSlides>0</HiddenSlides>
  <MMClips>0</MMClips>
  <ScaleCrop>false</ScaleCrop>
  <HeadingPairs>
    <vt:vector size="6" baseType="variant">
      <vt:variant>
        <vt:lpstr>Fonts Used</vt:lpstr>
      </vt:variant>
      <vt:variant>
        <vt:i4>21</vt:i4>
      </vt:variant>
      <vt:variant>
        <vt:lpstr>Theme</vt:lpstr>
      </vt:variant>
      <vt:variant>
        <vt:i4>2</vt:i4>
      </vt:variant>
      <vt:variant>
        <vt:lpstr>Slide Titles</vt:lpstr>
      </vt:variant>
      <vt:variant>
        <vt:i4>35</vt:i4>
      </vt:variant>
    </vt:vector>
  </HeadingPairs>
  <TitlesOfParts>
    <vt:vector size="58" baseType="lpstr">
      <vt:lpstr>Wingdings</vt:lpstr>
      <vt:lpstr>Fira Sans Extra Condensed Medium</vt:lpstr>
      <vt:lpstr>Leelawadee UI Semilight</vt:lpstr>
      <vt:lpstr>Roboto</vt:lpstr>
      <vt:lpstr>Bell MT</vt:lpstr>
      <vt:lpstr>Wingdings 2</vt:lpstr>
      <vt:lpstr>Algerian</vt:lpstr>
      <vt:lpstr>Times New Roman</vt:lpstr>
      <vt:lpstr>Malgun Gothic</vt:lpstr>
      <vt:lpstr>Cambria Math</vt:lpstr>
      <vt:lpstr>Fira Sans Extra Condensed Mediu</vt:lpstr>
      <vt:lpstr>Arial</vt:lpstr>
      <vt:lpstr>Arial Black</vt:lpstr>
      <vt:lpstr>Segoe UI Symbol</vt:lpstr>
      <vt:lpstr>Aldhabi</vt:lpstr>
      <vt:lpstr>Calibri</vt:lpstr>
      <vt:lpstr>Fira Sans Extra Condensed</vt:lpstr>
      <vt:lpstr>Arial Narrow</vt:lpstr>
      <vt:lpstr>Andalus</vt:lpstr>
      <vt:lpstr>Arial Rounded MT Bold</vt:lpstr>
      <vt:lpstr>Gill Sans MT</vt:lpstr>
      <vt:lpstr>Roadmap Infographics by Slidesgo</vt:lpstr>
      <vt:lpstr>Dividend</vt:lpstr>
      <vt:lpstr>PowerPoint Presentation</vt:lpstr>
      <vt:lpstr>Presentation outline</vt:lpstr>
      <vt:lpstr>PowerPoint Presentation</vt:lpstr>
      <vt:lpstr>PowerPoint Presentation</vt:lpstr>
      <vt:lpstr>PowerPoint Presentation</vt:lpstr>
      <vt:lpstr>Accident causes by insufficient skid resistance of road</vt:lpstr>
      <vt:lpstr>Review “Investigating Black Spots and Proposing Solutions for the Western Part of Nablus City study “</vt:lpstr>
      <vt:lpstr>PowerPoint Presentation</vt:lpstr>
      <vt:lpstr>PowerPoint Presentation</vt:lpstr>
      <vt:lpstr>PowerPoint Presentation</vt:lpstr>
      <vt:lpstr>Purpose of study</vt:lpstr>
      <vt:lpstr>Literature Review</vt:lpstr>
      <vt:lpstr>Literature Review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Standards and Specifications </vt:lpstr>
      <vt:lpstr>PowerPoint Presentation</vt:lpstr>
      <vt:lpstr>Sample calculation</vt:lpstr>
      <vt:lpstr>Roundabouts</vt:lpstr>
      <vt:lpstr>Gradients street</vt:lpstr>
      <vt:lpstr>Junctions street</vt:lpstr>
      <vt:lpstr>Skid number for rest stations   </vt:lpstr>
      <vt:lpstr>SOLUTION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Roadmap Infographics</dc:title>
  <dc:creator>Rasmia Nazal</dc:creator>
  <cp:lastModifiedBy>student</cp:lastModifiedBy>
  <cp:revision>211</cp:revision>
  <dcterms:modified xsi:type="dcterms:W3CDTF">2022-06-06T09:51:35Z</dcterms:modified>
</cp:coreProperties>
</file>