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4" r:id="rId8"/>
    <p:sldId id="262" r:id="rId9"/>
    <p:sldId id="288" r:id="rId10"/>
    <p:sldId id="265" r:id="rId11"/>
    <p:sldId id="266" r:id="rId12"/>
    <p:sldId id="267" r:id="rId13"/>
    <p:sldId id="268" r:id="rId14"/>
    <p:sldId id="269" r:id="rId15"/>
    <p:sldId id="270" r:id="rId16"/>
    <p:sldId id="271" r:id="rId17"/>
    <p:sldId id="272" r:id="rId18"/>
    <p:sldId id="274" r:id="rId19"/>
    <p:sldId id="273" r:id="rId20"/>
    <p:sldId id="275" r:id="rId21"/>
    <p:sldId id="276" r:id="rId22"/>
    <p:sldId id="277" r:id="rId23"/>
    <p:sldId id="278" r:id="rId24"/>
    <p:sldId id="279" r:id="rId25"/>
    <p:sldId id="280" r:id="rId26"/>
    <p:sldId id="281" r:id="rId27"/>
    <p:sldId id="282" r:id="rId28"/>
    <p:sldId id="283" r:id="rId29"/>
    <p:sldId id="284" r:id="rId30"/>
    <p:sldId id="285" r:id="rId31"/>
    <p:sldId id="289" r:id="rId32"/>
    <p:sldId id="286" r:id="rId33"/>
    <p:sldId id="287"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_R" initials="A" lastIdx="1" clrIdx="0">
    <p:extLst>
      <p:ext uri="{19B8F6BF-5375-455C-9EA6-DF929625EA0E}">
        <p15:presenceInfo xmlns:p15="http://schemas.microsoft.com/office/powerpoint/2012/main" userId="ADMIN_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23" autoAdjust="0"/>
    <p:restoredTop sz="94660"/>
  </p:normalViewPr>
  <p:slideViewPr>
    <p:cSldViewPr snapToGrid="0">
      <p:cViewPr varScale="1">
        <p:scale>
          <a:sx n="70" d="100"/>
          <a:sy n="70" d="100"/>
        </p:scale>
        <p:origin x="78"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21644E-74C1-40D2-B6BD-4A8ED6F70FCC}"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BDE2FE62-D9B5-45A0-AF36-815B1A2A7EE0}">
      <dgm:prSet/>
      <dgm:spPr/>
      <dgm:t>
        <a:bodyPr/>
        <a:lstStyle/>
        <a:p>
          <a:r>
            <a:rPr lang="en-US" dirty="0">
              <a:latin typeface="Algerian" panose="04020705040A02060702" pitchFamily="82" charset="0"/>
            </a:rPr>
            <a:t>Modern Women Association website</a:t>
          </a:r>
        </a:p>
      </dgm:t>
    </dgm:pt>
    <dgm:pt modelId="{37E553AB-4782-4EDE-BC64-43386ACBAC30}" type="parTrans" cxnId="{DBC54257-1A7C-4106-9183-75D79CB41D64}">
      <dgm:prSet/>
      <dgm:spPr/>
      <dgm:t>
        <a:bodyPr/>
        <a:lstStyle/>
        <a:p>
          <a:endParaRPr lang="en-US"/>
        </a:p>
      </dgm:t>
    </dgm:pt>
    <dgm:pt modelId="{5D3CF4EC-11F1-4A8F-A105-EB7958E8C5AB}" type="sibTrans" cxnId="{DBC54257-1A7C-4106-9183-75D79CB41D64}">
      <dgm:prSet/>
      <dgm:spPr/>
      <dgm:t>
        <a:bodyPr/>
        <a:lstStyle/>
        <a:p>
          <a:endParaRPr lang="en-US"/>
        </a:p>
      </dgm:t>
    </dgm:pt>
    <dgm:pt modelId="{1197225E-001D-4B02-A8FB-373A2D2E9DE5}" type="pres">
      <dgm:prSet presAssocID="{A021644E-74C1-40D2-B6BD-4A8ED6F70FCC}" presName="hierChild1" presStyleCnt="0">
        <dgm:presLayoutVars>
          <dgm:orgChart val="1"/>
          <dgm:chPref val="1"/>
          <dgm:dir/>
          <dgm:animOne val="branch"/>
          <dgm:animLvl val="lvl"/>
          <dgm:resizeHandles/>
        </dgm:presLayoutVars>
      </dgm:prSet>
      <dgm:spPr/>
    </dgm:pt>
    <dgm:pt modelId="{22E9FEFF-C37B-45F7-AD98-DEBEC58FF400}" type="pres">
      <dgm:prSet presAssocID="{BDE2FE62-D9B5-45A0-AF36-815B1A2A7EE0}" presName="hierRoot1" presStyleCnt="0">
        <dgm:presLayoutVars>
          <dgm:hierBranch val="init"/>
        </dgm:presLayoutVars>
      </dgm:prSet>
      <dgm:spPr/>
    </dgm:pt>
    <dgm:pt modelId="{DC2483D5-8AD2-4C6E-99E4-D1FA285F1E35}" type="pres">
      <dgm:prSet presAssocID="{BDE2FE62-D9B5-45A0-AF36-815B1A2A7EE0}" presName="rootComposite1" presStyleCnt="0"/>
      <dgm:spPr/>
    </dgm:pt>
    <dgm:pt modelId="{26C3482B-D19A-422C-8F69-E58128DD36F4}" type="pres">
      <dgm:prSet presAssocID="{BDE2FE62-D9B5-45A0-AF36-815B1A2A7EE0}" presName="rootText1" presStyleLbl="node0" presStyleIdx="0" presStyleCnt="1" custScaleX="218745">
        <dgm:presLayoutVars>
          <dgm:chPref val="3"/>
        </dgm:presLayoutVars>
      </dgm:prSet>
      <dgm:spPr/>
    </dgm:pt>
    <dgm:pt modelId="{22120538-7D86-4C4C-9FEF-500C30895935}" type="pres">
      <dgm:prSet presAssocID="{BDE2FE62-D9B5-45A0-AF36-815B1A2A7EE0}" presName="rootConnector1" presStyleLbl="node1" presStyleIdx="0" presStyleCnt="0"/>
      <dgm:spPr/>
    </dgm:pt>
    <dgm:pt modelId="{8A587A23-A386-45FC-A0BC-4814046DD953}" type="pres">
      <dgm:prSet presAssocID="{BDE2FE62-D9B5-45A0-AF36-815B1A2A7EE0}" presName="hierChild2" presStyleCnt="0"/>
      <dgm:spPr/>
    </dgm:pt>
    <dgm:pt modelId="{E8293628-12B1-4F37-823A-554A7E673CCE}" type="pres">
      <dgm:prSet presAssocID="{BDE2FE62-D9B5-45A0-AF36-815B1A2A7EE0}" presName="hierChild3" presStyleCnt="0"/>
      <dgm:spPr/>
    </dgm:pt>
  </dgm:ptLst>
  <dgm:cxnLst>
    <dgm:cxn modelId="{A02EF453-27AE-4C1A-B91F-0E3FA2318533}" type="presOf" srcId="{BDE2FE62-D9B5-45A0-AF36-815B1A2A7EE0}" destId="{26C3482B-D19A-422C-8F69-E58128DD36F4}" srcOrd="0" destOrd="0" presId="urn:microsoft.com/office/officeart/2005/8/layout/orgChart1"/>
    <dgm:cxn modelId="{DBC54257-1A7C-4106-9183-75D79CB41D64}" srcId="{A021644E-74C1-40D2-B6BD-4A8ED6F70FCC}" destId="{BDE2FE62-D9B5-45A0-AF36-815B1A2A7EE0}" srcOrd="0" destOrd="0" parTransId="{37E553AB-4782-4EDE-BC64-43386ACBAC30}" sibTransId="{5D3CF4EC-11F1-4A8F-A105-EB7958E8C5AB}"/>
    <dgm:cxn modelId="{3BCBC3A8-A130-4C0A-AA86-EFBAE03C772E}" type="presOf" srcId="{A021644E-74C1-40D2-B6BD-4A8ED6F70FCC}" destId="{1197225E-001D-4B02-A8FB-373A2D2E9DE5}" srcOrd="0" destOrd="0" presId="urn:microsoft.com/office/officeart/2005/8/layout/orgChart1"/>
    <dgm:cxn modelId="{BA9C0CFB-C5FE-4139-8F1F-B1ED828293DD}" type="presOf" srcId="{BDE2FE62-D9B5-45A0-AF36-815B1A2A7EE0}" destId="{22120538-7D86-4C4C-9FEF-500C30895935}" srcOrd="1" destOrd="0" presId="urn:microsoft.com/office/officeart/2005/8/layout/orgChart1"/>
    <dgm:cxn modelId="{A6F740C1-C620-4585-86BB-64A7747F9E9A}" type="presParOf" srcId="{1197225E-001D-4B02-A8FB-373A2D2E9DE5}" destId="{22E9FEFF-C37B-45F7-AD98-DEBEC58FF400}" srcOrd="0" destOrd="0" presId="urn:microsoft.com/office/officeart/2005/8/layout/orgChart1"/>
    <dgm:cxn modelId="{A83FB3CD-3929-438D-8EE1-DAAA7D47C21C}" type="presParOf" srcId="{22E9FEFF-C37B-45F7-AD98-DEBEC58FF400}" destId="{DC2483D5-8AD2-4C6E-99E4-D1FA285F1E35}" srcOrd="0" destOrd="0" presId="urn:microsoft.com/office/officeart/2005/8/layout/orgChart1"/>
    <dgm:cxn modelId="{359170FB-B293-45F7-8CD4-87EDE833C709}" type="presParOf" srcId="{DC2483D5-8AD2-4C6E-99E4-D1FA285F1E35}" destId="{26C3482B-D19A-422C-8F69-E58128DD36F4}" srcOrd="0" destOrd="0" presId="urn:microsoft.com/office/officeart/2005/8/layout/orgChart1"/>
    <dgm:cxn modelId="{EAD66699-3792-4980-8B60-7D4E069C028B}" type="presParOf" srcId="{DC2483D5-8AD2-4C6E-99E4-D1FA285F1E35}" destId="{22120538-7D86-4C4C-9FEF-500C30895935}" srcOrd="1" destOrd="0" presId="urn:microsoft.com/office/officeart/2005/8/layout/orgChart1"/>
    <dgm:cxn modelId="{D64DC4F4-5DE6-4797-A173-B5455E68401B}" type="presParOf" srcId="{22E9FEFF-C37B-45F7-AD98-DEBEC58FF400}" destId="{8A587A23-A386-45FC-A0BC-4814046DD953}" srcOrd="1" destOrd="0" presId="urn:microsoft.com/office/officeart/2005/8/layout/orgChart1"/>
    <dgm:cxn modelId="{59907251-F343-41AD-9DE7-5AB17F3CE763}" type="presParOf" srcId="{22E9FEFF-C37B-45F7-AD98-DEBEC58FF400}" destId="{E8293628-12B1-4F37-823A-554A7E673CC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55006CF-23D5-491E-B634-434DBACE5FE1}" type="doc">
      <dgm:prSet loTypeId="urn:microsoft.com/office/officeart/2005/8/layout/cycle2" loCatId="cycle" qsTypeId="urn:microsoft.com/office/officeart/2005/8/quickstyle/simple1" qsCatId="simple" csTypeId="urn:microsoft.com/office/officeart/2005/8/colors/colorful2" csCatId="colorful"/>
      <dgm:spPr/>
      <dgm:t>
        <a:bodyPr/>
        <a:lstStyle/>
        <a:p>
          <a:endParaRPr lang="en-US"/>
        </a:p>
      </dgm:t>
    </dgm:pt>
    <dgm:pt modelId="{2AE7F1EC-6C00-439E-800A-F6F30336D9C6}">
      <dgm:prSet/>
      <dgm:spPr/>
      <dgm:t>
        <a:bodyPr/>
        <a:lstStyle/>
        <a:p>
          <a:r>
            <a:rPr lang="en-US" dirty="0"/>
            <a:t>General Overview</a:t>
          </a:r>
        </a:p>
      </dgm:t>
    </dgm:pt>
    <dgm:pt modelId="{AE91DB4E-49A5-4EF2-8C7E-58F6B31C6AD0}" type="parTrans" cxnId="{7F35A14D-C399-44F5-A51D-C6816164333B}">
      <dgm:prSet/>
      <dgm:spPr/>
      <dgm:t>
        <a:bodyPr/>
        <a:lstStyle/>
        <a:p>
          <a:endParaRPr lang="en-US"/>
        </a:p>
      </dgm:t>
    </dgm:pt>
    <dgm:pt modelId="{EAE8CE4B-92A9-465B-A4B2-48650FACC59D}" type="sibTrans" cxnId="{7F35A14D-C399-44F5-A51D-C6816164333B}">
      <dgm:prSet/>
      <dgm:spPr/>
      <dgm:t>
        <a:bodyPr/>
        <a:lstStyle/>
        <a:p>
          <a:endParaRPr lang="en-US"/>
        </a:p>
      </dgm:t>
    </dgm:pt>
    <dgm:pt modelId="{AFA35675-CD41-414F-8601-B7FA9C7CFD6D}">
      <dgm:prSet/>
      <dgm:spPr/>
      <dgm:t>
        <a:bodyPr/>
        <a:lstStyle/>
        <a:p>
          <a:r>
            <a:rPr lang="en-US" dirty="0"/>
            <a:t>Motivation</a:t>
          </a:r>
        </a:p>
      </dgm:t>
    </dgm:pt>
    <dgm:pt modelId="{9AE8C5D7-4D6E-4134-85C4-98A5C9A33553}" type="parTrans" cxnId="{AF3EA814-AD04-4CD1-A153-1F3D00161C64}">
      <dgm:prSet/>
      <dgm:spPr/>
      <dgm:t>
        <a:bodyPr/>
        <a:lstStyle/>
        <a:p>
          <a:endParaRPr lang="en-US"/>
        </a:p>
      </dgm:t>
    </dgm:pt>
    <dgm:pt modelId="{DDB3973C-F113-4534-A4D3-0B80E538508C}" type="sibTrans" cxnId="{AF3EA814-AD04-4CD1-A153-1F3D00161C64}">
      <dgm:prSet/>
      <dgm:spPr/>
      <dgm:t>
        <a:bodyPr/>
        <a:lstStyle/>
        <a:p>
          <a:endParaRPr lang="en-US"/>
        </a:p>
      </dgm:t>
    </dgm:pt>
    <dgm:pt modelId="{DC628F9F-E17A-4B86-B011-3857066E8A23}">
      <dgm:prSet/>
      <dgm:spPr/>
      <dgm:t>
        <a:bodyPr/>
        <a:lstStyle/>
        <a:p>
          <a:r>
            <a:rPr lang="en-US" dirty="0"/>
            <a:t>For whom</a:t>
          </a:r>
        </a:p>
      </dgm:t>
    </dgm:pt>
    <dgm:pt modelId="{E8267F5A-4D97-4707-86A4-ADFF4FDFB553}" type="parTrans" cxnId="{D660B43B-858F-4DF2-89C1-5828B6365DB8}">
      <dgm:prSet/>
      <dgm:spPr/>
      <dgm:t>
        <a:bodyPr/>
        <a:lstStyle/>
        <a:p>
          <a:endParaRPr lang="en-US"/>
        </a:p>
      </dgm:t>
    </dgm:pt>
    <dgm:pt modelId="{8811C7DC-98C8-4A36-B7BE-B7F2CE6FF4A0}" type="sibTrans" cxnId="{D660B43B-858F-4DF2-89C1-5828B6365DB8}">
      <dgm:prSet/>
      <dgm:spPr/>
      <dgm:t>
        <a:bodyPr/>
        <a:lstStyle/>
        <a:p>
          <a:endParaRPr lang="en-US"/>
        </a:p>
      </dgm:t>
    </dgm:pt>
    <dgm:pt modelId="{1D0873B3-BABC-45E2-844A-C5F40EBC4731}">
      <dgm:prSet/>
      <dgm:spPr/>
      <dgm:t>
        <a:bodyPr/>
        <a:lstStyle/>
        <a:p>
          <a:r>
            <a:rPr lang="en-US" dirty="0"/>
            <a:t>Tools and Technologies</a:t>
          </a:r>
        </a:p>
      </dgm:t>
    </dgm:pt>
    <dgm:pt modelId="{11E0E254-358D-4607-8346-C17F86C3FECF}" type="parTrans" cxnId="{C3000645-58CE-43DF-A38E-78C8A37EE759}">
      <dgm:prSet/>
      <dgm:spPr/>
      <dgm:t>
        <a:bodyPr/>
        <a:lstStyle/>
        <a:p>
          <a:endParaRPr lang="en-US"/>
        </a:p>
      </dgm:t>
    </dgm:pt>
    <dgm:pt modelId="{31B54284-4223-44D6-BEA7-EE75A441075C}" type="sibTrans" cxnId="{C3000645-58CE-43DF-A38E-78C8A37EE759}">
      <dgm:prSet/>
      <dgm:spPr/>
      <dgm:t>
        <a:bodyPr/>
        <a:lstStyle/>
        <a:p>
          <a:endParaRPr lang="en-US"/>
        </a:p>
      </dgm:t>
    </dgm:pt>
    <dgm:pt modelId="{F779EE10-8FA1-4545-8285-E08B9010C497}">
      <dgm:prSet/>
      <dgm:spPr/>
      <dgm:t>
        <a:bodyPr/>
        <a:lstStyle/>
        <a:p>
          <a:r>
            <a:rPr lang="en-US"/>
            <a:t>Features</a:t>
          </a:r>
        </a:p>
      </dgm:t>
    </dgm:pt>
    <dgm:pt modelId="{3AFC7849-8FBB-41EA-90E8-6DDEB2FE9122}" type="parTrans" cxnId="{022F2298-BD82-41E6-B757-2381ADA06687}">
      <dgm:prSet/>
      <dgm:spPr/>
      <dgm:t>
        <a:bodyPr/>
        <a:lstStyle/>
        <a:p>
          <a:endParaRPr lang="en-US"/>
        </a:p>
      </dgm:t>
    </dgm:pt>
    <dgm:pt modelId="{62B31B16-6A72-467B-B335-D9AF7AAD0EB8}" type="sibTrans" cxnId="{022F2298-BD82-41E6-B757-2381ADA06687}">
      <dgm:prSet/>
      <dgm:spPr/>
      <dgm:t>
        <a:bodyPr/>
        <a:lstStyle/>
        <a:p>
          <a:endParaRPr lang="en-US"/>
        </a:p>
      </dgm:t>
    </dgm:pt>
    <dgm:pt modelId="{688E6215-5C20-40F7-9D91-711FE80B3E67}">
      <dgm:prSet/>
      <dgm:spPr/>
      <dgm:t>
        <a:bodyPr/>
        <a:lstStyle/>
        <a:p>
          <a:r>
            <a:rPr lang="en-US" dirty="0"/>
            <a:t>Challenges</a:t>
          </a:r>
        </a:p>
      </dgm:t>
    </dgm:pt>
    <dgm:pt modelId="{6F7C870D-636B-4F33-9A2B-A573ABD199F6}" type="parTrans" cxnId="{BEFFC61D-8B1C-488D-B9AF-3B40AF4B80DF}">
      <dgm:prSet/>
      <dgm:spPr/>
      <dgm:t>
        <a:bodyPr/>
        <a:lstStyle/>
        <a:p>
          <a:endParaRPr lang="en-US"/>
        </a:p>
      </dgm:t>
    </dgm:pt>
    <dgm:pt modelId="{C1382C17-112B-48A4-A3F7-749F460D29AB}" type="sibTrans" cxnId="{BEFFC61D-8B1C-488D-B9AF-3B40AF4B80DF}">
      <dgm:prSet/>
      <dgm:spPr/>
      <dgm:t>
        <a:bodyPr/>
        <a:lstStyle/>
        <a:p>
          <a:endParaRPr lang="en-US"/>
        </a:p>
      </dgm:t>
    </dgm:pt>
    <dgm:pt modelId="{C937E6C0-07B0-4C6B-A363-4FADBB65AA92}">
      <dgm:prSet/>
      <dgm:spPr/>
      <dgm:t>
        <a:bodyPr/>
        <a:lstStyle/>
        <a:p>
          <a:r>
            <a:rPr lang="en-US" dirty="0"/>
            <a:t>Future work</a:t>
          </a:r>
        </a:p>
      </dgm:t>
    </dgm:pt>
    <dgm:pt modelId="{557AFA11-368B-4D23-8306-56D2B44F20D7}" type="parTrans" cxnId="{79AFBBE3-2133-4EFE-B8C1-D3A49A2C06BA}">
      <dgm:prSet/>
      <dgm:spPr/>
      <dgm:t>
        <a:bodyPr/>
        <a:lstStyle/>
        <a:p>
          <a:endParaRPr lang="en-US"/>
        </a:p>
      </dgm:t>
    </dgm:pt>
    <dgm:pt modelId="{3F3448FA-FF15-4946-9C71-73D05E3172B9}" type="sibTrans" cxnId="{79AFBBE3-2133-4EFE-B8C1-D3A49A2C06BA}">
      <dgm:prSet/>
      <dgm:spPr/>
      <dgm:t>
        <a:bodyPr/>
        <a:lstStyle/>
        <a:p>
          <a:endParaRPr lang="en-US"/>
        </a:p>
      </dgm:t>
    </dgm:pt>
    <dgm:pt modelId="{356FF0A8-3BA1-4D5F-A43F-6A87D0481A9B}">
      <dgm:prSet/>
      <dgm:spPr/>
      <dgm:t>
        <a:bodyPr/>
        <a:lstStyle/>
        <a:p>
          <a:r>
            <a:rPr lang="en-US" dirty="0"/>
            <a:t>Conclusion</a:t>
          </a:r>
        </a:p>
      </dgm:t>
    </dgm:pt>
    <dgm:pt modelId="{0DCF72F5-B10C-47D2-A90B-1D6048EB6A8A}" type="parTrans" cxnId="{41562E9E-5958-4588-B9A8-68C6BE0E3417}">
      <dgm:prSet/>
      <dgm:spPr/>
      <dgm:t>
        <a:bodyPr/>
        <a:lstStyle/>
        <a:p>
          <a:endParaRPr lang="en-US"/>
        </a:p>
      </dgm:t>
    </dgm:pt>
    <dgm:pt modelId="{D37AC966-742A-4F2C-B1BD-5B1DE141EC21}" type="sibTrans" cxnId="{41562E9E-5958-4588-B9A8-68C6BE0E3417}">
      <dgm:prSet/>
      <dgm:spPr/>
      <dgm:t>
        <a:bodyPr/>
        <a:lstStyle/>
        <a:p>
          <a:endParaRPr lang="en-US"/>
        </a:p>
      </dgm:t>
    </dgm:pt>
    <dgm:pt modelId="{6B5CB7E5-EE7B-40B4-8837-538804BA23DE}" type="pres">
      <dgm:prSet presAssocID="{855006CF-23D5-491E-B634-434DBACE5FE1}" presName="cycle" presStyleCnt="0">
        <dgm:presLayoutVars>
          <dgm:dir/>
          <dgm:resizeHandles val="exact"/>
        </dgm:presLayoutVars>
      </dgm:prSet>
      <dgm:spPr/>
    </dgm:pt>
    <dgm:pt modelId="{A8A651F2-8E4C-4739-8457-EAC412402A9C}" type="pres">
      <dgm:prSet presAssocID="{2AE7F1EC-6C00-439E-800A-F6F30336D9C6}" presName="node" presStyleLbl="node1" presStyleIdx="0" presStyleCnt="8">
        <dgm:presLayoutVars>
          <dgm:bulletEnabled val="1"/>
        </dgm:presLayoutVars>
      </dgm:prSet>
      <dgm:spPr/>
    </dgm:pt>
    <dgm:pt modelId="{78DA4FFA-3DE2-4A2E-BD5C-AA1B982479E6}" type="pres">
      <dgm:prSet presAssocID="{EAE8CE4B-92A9-465B-A4B2-48650FACC59D}" presName="sibTrans" presStyleLbl="sibTrans2D1" presStyleIdx="0" presStyleCnt="8"/>
      <dgm:spPr/>
    </dgm:pt>
    <dgm:pt modelId="{F53CF9C0-B2C9-42FF-8ABA-2572FDDF44A0}" type="pres">
      <dgm:prSet presAssocID="{EAE8CE4B-92A9-465B-A4B2-48650FACC59D}" presName="connectorText" presStyleLbl="sibTrans2D1" presStyleIdx="0" presStyleCnt="8"/>
      <dgm:spPr/>
    </dgm:pt>
    <dgm:pt modelId="{3AFE2374-545C-4B29-848A-6664D7C25DBD}" type="pres">
      <dgm:prSet presAssocID="{AFA35675-CD41-414F-8601-B7FA9C7CFD6D}" presName="node" presStyleLbl="node1" presStyleIdx="1" presStyleCnt="8">
        <dgm:presLayoutVars>
          <dgm:bulletEnabled val="1"/>
        </dgm:presLayoutVars>
      </dgm:prSet>
      <dgm:spPr/>
    </dgm:pt>
    <dgm:pt modelId="{41AB2301-9949-4B29-A5AA-1A3A839E637A}" type="pres">
      <dgm:prSet presAssocID="{DDB3973C-F113-4534-A4D3-0B80E538508C}" presName="sibTrans" presStyleLbl="sibTrans2D1" presStyleIdx="1" presStyleCnt="8"/>
      <dgm:spPr/>
    </dgm:pt>
    <dgm:pt modelId="{3807AC36-8A19-4E37-9E05-8E9A1FE2A260}" type="pres">
      <dgm:prSet presAssocID="{DDB3973C-F113-4534-A4D3-0B80E538508C}" presName="connectorText" presStyleLbl="sibTrans2D1" presStyleIdx="1" presStyleCnt="8"/>
      <dgm:spPr/>
    </dgm:pt>
    <dgm:pt modelId="{9114813E-3D94-44AD-BC0B-E60443ED002D}" type="pres">
      <dgm:prSet presAssocID="{DC628F9F-E17A-4B86-B011-3857066E8A23}" presName="node" presStyleLbl="node1" presStyleIdx="2" presStyleCnt="8">
        <dgm:presLayoutVars>
          <dgm:bulletEnabled val="1"/>
        </dgm:presLayoutVars>
      </dgm:prSet>
      <dgm:spPr/>
    </dgm:pt>
    <dgm:pt modelId="{68370E70-81C5-4283-811B-546237922225}" type="pres">
      <dgm:prSet presAssocID="{8811C7DC-98C8-4A36-B7BE-B7F2CE6FF4A0}" presName="sibTrans" presStyleLbl="sibTrans2D1" presStyleIdx="2" presStyleCnt="8"/>
      <dgm:spPr/>
    </dgm:pt>
    <dgm:pt modelId="{D9F62B6F-52CA-4A16-BDE7-250109B33CFE}" type="pres">
      <dgm:prSet presAssocID="{8811C7DC-98C8-4A36-B7BE-B7F2CE6FF4A0}" presName="connectorText" presStyleLbl="sibTrans2D1" presStyleIdx="2" presStyleCnt="8"/>
      <dgm:spPr/>
    </dgm:pt>
    <dgm:pt modelId="{AE2AB1C0-83BC-48D4-B478-AC7F7AC6953B}" type="pres">
      <dgm:prSet presAssocID="{1D0873B3-BABC-45E2-844A-C5F40EBC4731}" presName="node" presStyleLbl="node1" presStyleIdx="3" presStyleCnt="8">
        <dgm:presLayoutVars>
          <dgm:bulletEnabled val="1"/>
        </dgm:presLayoutVars>
      </dgm:prSet>
      <dgm:spPr/>
    </dgm:pt>
    <dgm:pt modelId="{D5F9049D-C869-442B-9EFC-D8733E2CA21E}" type="pres">
      <dgm:prSet presAssocID="{31B54284-4223-44D6-BEA7-EE75A441075C}" presName="sibTrans" presStyleLbl="sibTrans2D1" presStyleIdx="3" presStyleCnt="8"/>
      <dgm:spPr/>
    </dgm:pt>
    <dgm:pt modelId="{2AC7C40F-BAFC-4D6D-BEB9-2EB44B633DC1}" type="pres">
      <dgm:prSet presAssocID="{31B54284-4223-44D6-BEA7-EE75A441075C}" presName="connectorText" presStyleLbl="sibTrans2D1" presStyleIdx="3" presStyleCnt="8"/>
      <dgm:spPr/>
    </dgm:pt>
    <dgm:pt modelId="{B929EA3D-6E72-4D3C-BFBD-6D20A5994F16}" type="pres">
      <dgm:prSet presAssocID="{F779EE10-8FA1-4545-8285-E08B9010C497}" presName="node" presStyleLbl="node1" presStyleIdx="4" presStyleCnt="8">
        <dgm:presLayoutVars>
          <dgm:bulletEnabled val="1"/>
        </dgm:presLayoutVars>
      </dgm:prSet>
      <dgm:spPr/>
    </dgm:pt>
    <dgm:pt modelId="{B7876F38-265B-44F9-98E5-62BB0EE31870}" type="pres">
      <dgm:prSet presAssocID="{62B31B16-6A72-467B-B335-D9AF7AAD0EB8}" presName="sibTrans" presStyleLbl="sibTrans2D1" presStyleIdx="4" presStyleCnt="8"/>
      <dgm:spPr/>
    </dgm:pt>
    <dgm:pt modelId="{09EEA8B2-8FAB-4B0A-9DB0-02DB71BB52D0}" type="pres">
      <dgm:prSet presAssocID="{62B31B16-6A72-467B-B335-D9AF7AAD0EB8}" presName="connectorText" presStyleLbl="sibTrans2D1" presStyleIdx="4" presStyleCnt="8"/>
      <dgm:spPr/>
    </dgm:pt>
    <dgm:pt modelId="{38E8AFDF-FD66-4103-BACA-844E2073D3FA}" type="pres">
      <dgm:prSet presAssocID="{688E6215-5C20-40F7-9D91-711FE80B3E67}" presName="node" presStyleLbl="node1" presStyleIdx="5" presStyleCnt="8">
        <dgm:presLayoutVars>
          <dgm:bulletEnabled val="1"/>
        </dgm:presLayoutVars>
      </dgm:prSet>
      <dgm:spPr/>
    </dgm:pt>
    <dgm:pt modelId="{DAF253B6-840A-4F69-A3E3-789D19F2E895}" type="pres">
      <dgm:prSet presAssocID="{C1382C17-112B-48A4-A3F7-749F460D29AB}" presName="sibTrans" presStyleLbl="sibTrans2D1" presStyleIdx="5" presStyleCnt="8"/>
      <dgm:spPr/>
    </dgm:pt>
    <dgm:pt modelId="{289E2ACA-056A-4C42-8C40-DC3CCF7F91B7}" type="pres">
      <dgm:prSet presAssocID="{C1382C17-112B-48A4-A3F7-749F460D29AB}" presName="connectorText" presStyleLbl="sibTrans2D1" presStyleIdx="5" presStyleCnt="8"/>
      <dgm:spPr/>
    </dgm:pt>
    <dgm:pt modelId="{F7066F50-BE5B-42C0-A24E-4F299CD97DFB}" type="pres">
      <dgm:prSet presAssocID="{C937E6C0-07B0-4C6B-A363-4FADBB65AA92}" presName="node" presStyleLbl="node1" presStyleIdx="6" presStyleCnt="8">
        <dgm:presLayoutVars>
          <dgm:bulletEnabled val="1"/>
        </dgm:presLayoutVars>
      </dgm:prSet>
      <dgm:spPr/>
    </dgm:pt>
    <dgm:pt modelId="{D3FD2375-CA0C-4917-9D6F-B5B365C2F4D2}" type="pres">
      <dgm:prSet presAssocID="{3F3448FA-FF15-4946-9C71-73D05E3172B9}" presName="sibTrans" presStyleLbl="sibTrans2D1" presStyleIdx="6" presStyleCnt="8"/>
      <dgm:spPr/>
    </dgm:pt>
    <dgm:pt modelId="{4EFAA893-4666-4E12-B5AF-5C8D51D636DF}" type="pres">
      <dgm:prSet presAssocID="{3F3448FA-FF15-4946-9C71-73D05E3172B9}" presName="connectorText" presStyleLbl="sibTrans2D1" presStyleIdx="6" presStyleCnt="8"/>
      <dgm:spPr/>
    </dgm:pt>
    <dgm:pt modelId="{C136A014-B5F9-4417-86B4-D9AC6B913780}" type="pres">
      <dgm:prSet presAssocID="{356FF0A8-3BA1-4D5F-A43F-6A87D0481A9B}" presName="node" presStyleLbl="node1" presStyleIdx="7" presStyleCnt="8">
        <dgm:presLayoutVars>
          <dgm:bulletEnabled val="1"/>
        </dgm:presLayoutVars>
      </dgm:prSet>
      <dgm:spPr/>
    </dgm:pt>
    <dgm:pt modelId="{ABE76842-B93F-4318-8DD5-75BDB898AA2A}" type="pres">
      <dgm:prSet presAssocID="{D37AC966-742A-4F2C-B1BD-5B1DE141EC21}" presName="sibTrans" presStyleLbl="sibTrans2D1" presStyleIdx="7" presStyleCnt="8"/>
      <dgm:spPr/>
    </dgm:pt>
    <dgm:pt modelId="{FB90216E-97A5-47D5-A251-7CDD0284AA32}" type="pres">
      <dgm:prSet presAssocID="{D37AC966-742A-4F2C-B1BD-5B1DE141EC21}" presName="connectorText" presStyleLbl="sibTrans2D1" presStyleIdx="7" presStyleCnt="8"/>
      <dgm:spPr/>
    </dgm:pt>
  </dgm:ptLst>
  <dgm:cxnLst>
    <dgm:cxn modelId="{A79B9604-A909-4252-877B-CC263EEF4E4D}" type="presOf" srcId="{C1382C17-112B-48A4-A3F7-749F460D29AB}" destId="{289E2ACA-056A-4C42-8C40-DC3CCF7F91B7}" srcOrd="1" destOrd="0" presId="urn:microsoft.com/office/officeart/2005/8/layout/cycle2"/>
    <dgm:cxn modelId="{4FE46B0C-8927-4315-8E27-6A53BEC1CBCD}" type="presOf" srcId="{EAE8CE4B-92A9-465B-A4B2-48650FACC59D}" destId="{F53CF9C0-B2C9-42FF-8ABA-2572FDDF44A0}" srcOrd="1" destOrd="0" presId="urn:microsoft.com/office/officeart/2005/8/layout/cycle2"/>
    <dgm:cxn modelId="{854EDE12-6183-444D-8622-DE0F4D702DC5}" type="presOf" srcId="{3F3448FA-FF15-4946-9C71-73D05E3172B9}" destId="{4EFAA893-4666-4E12-B5AF-5C8D51D636DF}" srcOrd="1" destOrd="0" presId="urn:microsoft.com/office/officeart/2005/8/layout/cycle2"/>
    <dgm:cxn modelId="{99E80F14-BD5D-4E10-8F46-5A3B6CB2D936}" type="presOf" srcId="{EAE8CE4B-92A9-465B-A4B2-48650FACC59D}" destId="{78DA4FFA-3DE2-4A2E-BD5C-AA1B982479E6}" srcOrd="0" destOrd="0" presId="urn:microsoft.com/office/officeart/2005/8/layout/cycle2"/>
    <dgm:cxn modelId="{AF3EA814-AD04-4CD1-A153-1F3D00161C64}" srcId="{855006CF-23D5-491E-B634-434DBACE5FE1}" destId="{AFA35675-CD41-414F-8601-B7FA9C7CFD6D}" srcOrd="1" destOrd="0" parTransId="{9AE8C5D7-4D6E-4134-85C4-98A5C9A33553}" sibTransId="{DDB3973C-F113-4534-A4D3-0B80E538508C}"/>
    <dgm:cxn modelId="{BB61DD14-B2E7-4F18-BA21-6D7B575FC96A}" type="presOf" srcId="{F779EE10-8FA1-4545-8285-E08B9010C497}" destId="{B929EA3D-6E72-4D3C-BFBD-6D20A5994F16}" srcOrd="0" destOrd="0" presId="urn:microsoft.com/office/officeart/2005/8/layout/cycle2"/>
    <dgm:cxn modelId="{14062F16-4EB9-499C-9217-7A3B785EF9C2}" type="presOf" srcId="{356FF0A8-3BA1-4D5F-A43F-6A87D0481A9B}" destId="{C136A014-B5F9-4417-86B4-D9AC6B913780}" srcOrd="0" destOrd="0" presId="urn:microsoft.com/office/officeart/2005/8/layout/cycle2"/>
    <dgm:cxn modelId="{BEFFC61D-8B1C-488D-B9AF-3B40AF4B80DF}" srcId="{855006CF-23D5-491E-B634-434DBACE5FE1}" destId="{688E6215-5C20-40F7-9D91-711FE80B3E67}" srcOrd="5" destOrd="0" parTransId="{6F7C870D-636B-4F33-9A2B-A573ABD199F6}" sibTransId="{C1382C17-112B-48A4-A3F7-749F460D29AB}"/>
    <dgm:cxn modelId="{F7C7752D-1814-48FD-86EF-8A6549F6AF07}" type="presOf" srcId="{31B54284-4223-44D6-BEA7-EE75A441075C}" destId="{2AC7C40F-BAFC-4D6D-BEB9-2EB44B633DC1}" srcOrd="1" destOrd="0" presId="urn:microsoft.com/office/officeart/2005/8/layout/cycle2"/>
    <dgm:cxn modelId="{0D498432-4B73-4216-B235-8329AC944B70}" type="presOf" srcId="{8811C7DC-98C8-4A36-B7BE-B7F2CE6FF4A0}" destId="{D9F62B6F-52CA-4A16-BDE7-250109B33CFE}" srcOrd="1" destOrd="0" presId="urn:microsoft.com/office/officeart/2005/8/layout/cycle2"/>
    <dgm:cxn modelId="{19556535-7D92-4FA2-96DC-F14C2F66D014}" type="presOf" srcId="{3F3448FA-FF15-4946-9C71-73D05E3172B9}" destId="{D3FD2375-CA0C-4917-9D6F-B5B365C2F4D2}" srcOrd="0" destOrd="0" presId="urn:microsoft.com/office/officeart/2005/8/layout/cycle2"/>
    <dgm:cxn modelId="{D660B43B-858F-4DF2-89C1-5828B6365DB8}" srcId="{855006CF-23D5-491E-B634-434DBACE5FE1}" destId="{DC628F9F-E17A-4B86-B011-3857066E8A23}" srcOrd="2" destOrd="0" parTransId="{E8267F5A-4D97-4707-86A4-ADFF4FDFB553}" sibTransId="{8811C7DC-98C8-4A36-B7BE-B7F2CE6FF4A0}"/>
    <dgm:cxn modelId="{C848E544-1AB9-440C-A468-EE99EAFDCE8E}" type="presOf" srcId="{62B31B16-6A72-467B-B335-D9AF7AAD0EB8}" destId="{B7876F38-265B-44F9-98E5-62BB0EE31870}" srcOrd="0" destOrd="0" presId="urn:microsoft.com/office/officeart/2005/8/layout/cycle2"/>
    <dgm:cxn modelId="{C3000645-58CE-43DF-A38E-78C8A37EE759}" srcId="{855006CF-23D5-491E-B634-434DBACE5FE1}" destId="{1D0873B3-BABC-45E2-844A-C5F40EBC4731}" srcOrd="3" destOrd="0" parTransId="{11E0E254-358D-4607-8346-C17F86C3FECF}" sibTransId="{31B54284-4223-44D6-BEA7-EE75A441075C}"/>
    <dgm:cxn modelId="{F5310A67-79B9-47DA-87D8-8863059A9D3F}" type="presOf" srcId="{DDB3973C-F113-4534-A4D3-0B80E538508C}" destId="{3807AC36-8A19-4E37-9E05-8E9A1FE2A260}" srcOrd="1" destOrd="0" presId="urn:microsoft.com/office/officeart/2005/8/layout/cycle2"/>
    <dgm:cxn modelId="{912DC06B-C5B2-42E4-A353-32DAB012D1F9}" type="presOf" srcId="{AFA35675-CD41-414F-8601-B7FA9C7CFD6D}" destId="{3AFE2374-545C-4B29-848A-6664D7C25DBD}" srcOrd="0" destOrd="0" presId="urn:microsoft.com/office/officeart/2005/8/layout/cycle2"/>
    <dgm:cxn modelId="{7F35A14D-C399-44F5-A51D-C6816164333B}" srcId="{855006CF-23D5-491E-B634-434DBACE5FE1}" destId="{2AE7F1EC-6C00-439E-800A-F6F30336D9C6}" srcOrd="0" destOrd="0" parTransId="{AE91DB4E-49A5-4EF2-8C7E-58F6B31C6AD0}" sibTransId="{EAE8CE4B-92A9-465B-A4B2-48650FACC59D}"/>
    <dgm:cxn modelId="{EEEDEE78-67CB-4A74-9839-B696A94FA8B9}" type="presOf" srcId="{62B31B16-6A72-467B-B335-D9AF7AAD0EB8}" destId="{09EEA8B2-8FAB-4B0A-9DB0-02DB71BB52D0}" srcOrd="1" destOrd="0" presId="urn:microsoft.com/office/officeart/2005/8/layout/cycle2"/>
    <dgm:cxn modelId="{45A0787B-4BCB-48F2-8D31-78171A397C05}" type="presOf" srcId="{8811C7DC-98C8-4A36-B7BE-B7F2CE6FF4A0}" destId="{68370E70-81C5-4283-811B-546237922225}" srcOrd="0" destOrd="0" presId="urn:microsoft.com/office/officeart/2005/8/layout/cycle2"/>
    <dgm:cxn modelId="{1C63807B-1148-41FC-9D8A-1D2EFB15D308}" type="presOf" srcId="{D37AC966-742A-4F2C-B1BD-5B1DE141EC21}" destId="{FB90216E-97A5-47D5-A251-7CDD0284AA32}" srcOrd="1" destOrd="0" presId="urn:microsoft.com/office/officeart/2005/8/layout/cycle2"/>
    <dgm:cxn modelId="{CC1E0283-AD21-42A9-BF4E-83EDB4E54207}" type="presOf" srcId="{C937E6C0-07B0-4C6B-A363-4FADBB65AA92}" destId="{F7066F50-BE5B-42C0-A24E-4F299CD97DFB}" srcOrd="0" destOrd="0" presId="urn:microsoft.com/office/officeart/2005/8/layout/cycle2"/>
    <dgm:cxn modelId="{04CF2A8E-78CA-4C4A-9BAD-F77BE9C92193}" type="presOf" srcId="{855006CF-23D5-491E-B634-434DBACE5FE1}" destId="{6B5CB7E5-EE7B-40B4-8837-538804BA23DE}" srcOrd="0" destOrd="0" presId="urn:microsoft.com/office/officeart/2005/8/layout/cycle2"/>
    <dgm:cxn modelId="{022F2298-BD82-41E6-B757-2381ADA06687}" srcId="{855006CF-23D5-491E-B634-434DBACE5FE1}" destId="{F779EE10-8FA1-4545-8285-E08B9010C497}" srcOrd="4" destOrd="0" parTransId="{3AFC7849-8FBB-41EA-90E8-6DDEB2FE9122}" sibTransId="{62B31B16-6A72-467B-B335-D9AF7AAD0EB8}"/>
    <dgm:cxn modelId="{BD46CF9C-F3B3-4D91-95A5-3C0AFC6D1E32}" type="presOf" srcId="{DC628F9F-E17A-4B86-B011-3857066E8A23}" destId="{9114813E-3D94-44AD-BC0B-E60443ED002D}" srcOrd="0" destOrd="0" presId="urn:microsoft.com/office/officeart/2005/8/layout/cycle2"/>
    <dgm:cxn modelId="{41562E9E-5958-4588-B9A8-68C6BE0E3417}" srcId="{855006CF-23D5-491E-B634-434DBACE5FE1}" destId="{356FF0A8-3BA1-4D5F-A43F-6A87D0481A9B}" srcOrd="7" destOrd="0" parTransId="{0DCF72F5-B10C-47D2-A90B-1D6048EB6A8A}" sibTransId="{D37AC966-742A-4F2C-B1BD-5B1DE141EC21}"/>
    <dgm:cxn modelId="{B5B47A9E-3B88-48C2-8969-C20C433CD43E}" type="presOf" srcId="{1D0873B3-BABC-45E2-844A-C5F40EBC4731}" destId="{AE2AB1C0-83BC-48D4-B478-AC7F7AC6953B}" srcOrd="0" destOrd="0" presId="urn:microsoft.com/office/officeart/2005/8/layout/cycle2"/>
    <dgm:cxn modelId="{90AD90C3-B7D4-4B91-A539-F5BDA92D1D50}" type="presOf" srcId="{2AE7F1EC-6C00-439E-800A-F6F30336D9C6}" destId="{A8A651F2-8E4C-4739-8457-EAC412402A9C}" srcOrd="0" destOrd="0" presId="urn:microsoft.com/office/officeart/2005/8/layout/cycle2"/>
    <dgm:cxn modelId="{A166EEC3-1B5F-4B08-9698-57F166A9DAA2}" type="presOf" srcId="{DDB3973C-F113-4534-A4D3-0B80E538508C}" destId="{41AB2301-9949-4B29-A5AA-1A3A839E637A}" srcOrd="0" destOrd="0" presId="urn:microsoft.com/office/officeart/2005/8/layout/cycle2"/>
    <dgm:cxn modelId="{1D7A04C9-8F94-4954-ABBA-00FB4B5A0D70}" type="presOf" srcId="{D37AC966-742A-4F2C-B1BD-5B1DE141EC21}" destId="{ABE76842-B93F-4318-8DD5-75BDB898AA2A}" srcOrd="0" destOrd="0" presId="urn:microsoft.com/office/officeart/2005/8/layout/cycle2"/>
    <dgm:cxn modelId="{916DC1DF-5445-4D7F-B809-5F9AB6C878E9}" type="presOf" srcId="{C1382C17-112B-48A4-A3F7-749F460D29AB}" destId="{DAF253B6-840A-4F69-A3E3-789D19F2E895}" srcOrd="0" destOrd="0" presId="urn:microsoft.com/office/officeart/2005/8/layout/cycle2"/>
    <dgm:cxn modelId="{79AFBBE3-2133-4EFE-B8C1-D3A49A2C06BA}" srcId="{855006CF-23D5-491E-B634-434DBACE5FE1}" destId="{C937E6C0-07B0-4C6B-A363-4FADBB65AA92}" srcOrd="6" destOrd="0" parTransId="{557AFA11-368B-4D23-8306-56D2B44F20D7}" sibTransId="{3F3448FA-FF15-4946-9C71-73D05E3172B9}"/>
    <dgm:cxn modelId="{E38334EA-46AC-49D1-AB1A-A3C8AC649CCA}" type="presOf" srcId="{31B54284-4223-44D6-BEA7-EE75A441075C}" destId="{D5F9049D-C869-442B-9EFC-D8733E2CA21E}" srcOrd="0" destOrd="0" presId="urn:microsoft.com/office/officeart/2005/8/layout/cycle2"/>
    <dgm:cxn modelId="{010C99FD-2401-41EB-8563-FA93367A9375}" type="presOf" srcId="{688E6215-5C20-40F7-9D91-711FE80B3E67}" destId="{38E8AFDF-FD66-4103-BACA-844E2073D3FA}" srcOrd="0" destOrd="0" presId="urn:microsoft.com/office/officeart/2005/8/layout/cycle2"/>
    <dgm:cxn modelId="{FB96C3A6-5AB7-40D0-8A09-C7A65D6D3888}" type="presParOf" srcId="{6B5CB7E5-EE7B-40B4-8837-538804BA23DE}" destId="{A8A651F2-8E4C-4739-8457-EAC412402A9C}" srcOrd="0" destOrd="0" presId="urn:microsoft.com/office/officeart/2005/8/layout/cycle2"/>
    <dgm:cxn modelId="{53EC0113-754A-42EB-B765-5BDB019B74E5}" type="presParOf" srcId="{6B5CB7E5-EE7B-40B4-8837-538804BA23DE}" destId="{78DA4FFA-3DE2-4A2E-BD5C-AA1B982479E6}" srcOrd="1" destOrd="0" presId="urn:microsoft.com/office/officeart/2005/8/layout/cycle2"/>
    <dgm:cxn modelId="{1F7F0F23-9B96-4CFE-B077-B6FDF839278D}" type="presParOf" srcId="{78DA4FFA-3DE2-4A2E-BD5C-AA1B982479E6}" destId="{F53CF9C0-B2C9-42FF-8ABA-2572FDDF44A0}" srcOrd="0" destOrd="0" presId="urn:microsoft.com/office/officeart/2005/8/layout/cycle2"/>
    <dgm:cxn modelId="{CB30A8D4-EA62-412C-AB48-A45D4F49721A}" type="presParOf" srcId="{6B5CB7E5-EE7B-40B4-8837-538804BA23DE}" destId="{3AFE2374-545C-4B29-848A-6664D7C25DBD}" srcOrd="2" destOrd="0" presId="urn:microsoft.com/office/officeart/2005/8/layout/cycle2"/>
    <dgm:cxn modelId="{BCFC3083-8851-420B-9763-C810BB7C09E3}" type="presParOf" srcId="{6B5CB7E5-EE7B-40B4-8837-538804BA23DE}" destId="{41AB2301-9949-4B29-A5AA-1A3A839E637A}" srcOrd="3" destOrd="0" presId="urn:microsoft.com/office/officeart/2005/8/layout/cycle2"/>
    <dgm:cxn modelId="{F6FC0602-B1C9-439A-B8C1-D4906938AD54}" type="presParOf" srcId="{41AB2301-9949-4B29-A5AA-1A3A839E637A}" destId="{3807AC36-8A19-4E37-9E05-8E9A1FE2A260}" srcOrd="0" destOrd="0" presId="urn:microsoft.com/office/officeart/2005/8/layout/cycle2"/>
    <dgm:cxn modelId="{3096D757-5BF2-410A-A2A4-26F483518469}" type="presParOf" srcId="{6B5CB7E5-EE7B-40B4-8837-538804BA23DE}" destId="{9114813E-3D94-44AD-BC0B-E60443ED002D}" srcOrd="4" destOrd="0" presId="urn:microsoft.com/office/officeart/2005/8/layout/cycle2"/>
    <dgm:cxn modelId="{2DDB2A9B-8898-4A59-AF70-1EF22EF013EC}" type="presParOf" srcId="{6B5CB7E5-EE7B-40B4-8837-538804BA23DE}" destId="{68370E70-81C5-4283-811B-546237922225}" srcOrd="5" destOrd="0" presId="urn:microsoft.com/office/officeart/2005/8/layout/cycle2"/>
    <dgm:cxn modelId="{E7B0E561-10D0-4DD6-9B8C-0C7BEB28EE99}" type="presParOf" srcId="{68370E70-81C5-4283-811B-546237922225}" destId="{D9F62B6F-52CA-4A16-BDE7-250109B33CFE}" srcOrd="0" destOrd="0" presId="urn:microsoft.com/office/officeart/2005/8/layout/cycle2"/>
    <dgm:cxn modelId="{AB661DAA-EAF8-410E-9551-5DCB26FC02FB}" type="presParOf" srcId="{6B5CB7E5-EE7B-40B4-8837-538804BA23DE}" destId="{AE2AB1C0-83BC-48D4-B478-AC7F7AC6953B}" srcOrd="6" destOrd="0" presId="urn:microsoft.com/office/officeart/2005/8/layout/cycle2"/>
    <dgm:cxn modelId="{91F893A7-9E48-4959-B7AA-B0E6441A3020}" type="presParOf" srcId="{6B5CB7E5-EE7B-40B4-8837-538804BA23DE}" destId="{D5F9049D-C869-442B-9EFC-D8733E2CA21E}" srcOrd="7" destOrd="0" presId="urn:microsoft.com/office/officeart/2005/8/layout/cycle2"/>
    <dgm:cxn modelId="{077CA859-EBD8-412B-BB8D-4A5A19DE3531}" type="presParOf" srcId="{D5F9049D-C869-442B-9EFC-D8733E2CA21E}" destId="{2AC7C40F-BAFC-4D6D-BEB9-2EB44B633DC1}" srcOrd="0" destOrd="0" presId="urn:microsoft.com/office/officeart/2005/8/layout/cycle2"/>
    <dgm:cxn modelId="{8C2E2B4C-333A-40E5-9623-CA8944A6CFC1}" type="presParOf" srcId="{6B5CB7E5-EE7B-40B4-8837-538804BA23DE}" destId="{B929EA3D-6E72-4D3C-BFBD-6D20A5994F16}" srcOrd="8" destOrd="0" presId="urn:microsoft.com/office/officeart/2005/8/layout/cycle2"/>
    <dgm:cxn modelId="{CDEC90CD-4F38-4F4A-987D-87081EFDB9AF}" type="presParOf" srcId="{6B5CB7E5-EE7B-40B4-8837-538804BA23DE}" destId="{B7876F38-265B-44F9-98E5-62BB0EE31870}" srcOrd="9" destOrd="0" presId="urn:microsoft.com/office/officeart/2005/8/layout/cycle2"/>
    <dgm:cxn modelId="{F06B8DDC-D947-44D3-8B70-98EF5CA77396}" type="presParOf" srcId="{B7876F38-265B-44F9-98E5-62BB0EE31870}" destId="{09EEA8B2-8FAB-4B0A-9DB0-02DB71BB52D0}" srcOrd="0" destOrd="0" presId="urn:microsoft.com/office/officeart/2005/8/layout/cycle2"/>
    <dgm:cxn modelId="{B32AF340-174A-4048-8C41-A077022A08DA}" type="presParOf" srcId="{6B5CB7E5-EE7B-40B4-8837-538804BA23DE}" destId="{38E8AFDF-FD66-4103-BACA-844E2073D3FA}" srcOrd="10" destOrd="0" presId="urn:microsoft.com/office/officeart/2005/8/layout/cycle2"/>
    <dgm:cxn modelId="{32DBA0DA-0923-4348-8BF7-F8E21C728177}" type="presParOf" srcId="{6B5CB7E5-EE7B-40B4-8837-538804BA23DE}" destId="{DAF253B6-840A-4F69-A3E3-789D19F2E895}" srcOrd="11" destOrd="0" presId="urn:microsoft.com/office/officeart/2005/8/layout/cycle2"/>
    <dgm:cxn modelId="{2D5CB5E1-D741-4D59-8143-5484FF91C8F2}" type="presParOf" srcId="{DAF253B6-840A-4F69-A3E3-789D19F2E895}" destId="{289E2ACA-056A-4C42-8C40-DC3CCF7F91B7}" srcOrd="0" destOrd="0" presId="urn:microsoft.com/office/officeart/2005/8/layout/cycle2"/>
    <dgm:cxn modelId="{CA8B0109-2CA4-47ED-B61E-2417C13ACC67}" type="presParOf" srcId="{6B5CB7E5-EE7B-40B4-8837-538804BA23DE}" destId="{F7066F50-BE5B-42C0-A24E-4F299CD97DFB}" srcOrd="12" destOrd="0" presId="urn:microsoft.com/office/officeart/2005/8/layout/cycle2"/>
    <dgm:cxn modelId="{19348889-17A5-4AE5-9706-9D12C6B75765}" type="presParOf" srcId="{6B5CB7E5-EE7B-40B4-8837-538804BA23DE}" destId="{D3FD2375-CA0C-4917-9D6F-B5B365C2F4D2}" srcOrd="13" destOrd="0" presId="urn:microsoft.com/office/officeart/2005/8/layout/cycle2"/>
    <dgm:cxn modelId="{93CFDF1E-CCCF-478E-8B26-4DA68FCA149F}" type="presParOf" srcId="{D3FD2375-CA0C-4917-9D6F-B5B365C2F4D2}" destId="{4EFAA893-4666-4E12-B5AF-5C8D51D636DF}" srcOrd="0" destOrd="0" presId="urn:microsoft.com/office/officeart/2005/8/layout/cycle2"/>
    <dgm:cxn modelId="{44E48D8E-CF85-46F2-8C91-E880B6F02422}" type="presParOf" srcId="{6B5CB7E5-EE7B-40B4-8837-538804BA23DE}" destId="{C136A014-B5F9-4417-86B4-D9AC6B913780}" srcOrd="14" destOrd="0" presId="urn:microsoft.com/office/officeart/2005/8/layout/cycle2"/>
    <dgm:cxn modelId="{F3A1AFC9-D163-4771-A223-DBAC53DE5C6E}" type="presParOf" srcId="{6B5CB7E5-EE7B-40B4-8837-538804BA23DE}" destId="{ABE76842-B93F-4318-8DD5-75BDB898AA2A}" srcOrd="15" destOrd="0" presId="urn:microsoft.com/office/officeart/2005/8/layout/cycle2"/>
    <dgm:cxn modelId="{3D73576D-A2CC-473B-B660-6C2F33AF2E39}" type="presParOf" srcId="{ABE76842-B93F-4318-8DD5-75BDB898AA2A}" destId="{FB90216E-97A5-47D5-A251-7CDD0284AA32}"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C3482B-D19A-422C-8F69-E58128DD36F4}">
      <dsp:nvSpPr>
        <dsp:cNvPr id="0" name=""/>
        <dsp:cNvSpPr/>
      </dsp:nvSpPr>
      <dsp:spPr>
        <a:xfrm>
          <a:off x="466638" y="870"/>
          <a:ext cx="6833659" cy="1562015"/>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115" tIns="31115" rIns="31115" bIns="31115" numCol="1" spcCol="1270" anchor="ctr" anchorCtr="0">
          <a:noAutofit/>
        </a:bodyPr>
        <a:lstStyle/>
        <a:p>
          <a:pPr marL="0" lvl="0" indent="0" algn="ctr" defTabSz="2178050">
            <a:lnSpc>
              <a:spcPct val="90000"/>
            </a:lnSpc>
            <a:spcBef>
              <a:spcPct val="0"/>
            </a:spcBef>
            <a:spcAft>
              <a:spcPct val="35000"/>
            </a:spcAft>
            <a:buNone/>
          </a:pPr>
          <a:r>
            <a:rPr lang="en-US" sz="4900" kern="1200" dirty="0">
              <a:latin typeface="Algerian" panose="04020705040A02060702" pitchFamily="82" charset="0"/>
            </a:rPr>
            <a:t>Modern Women Association website</a:t>
          </a:r>
        </a:p>
      </dsp:txBody>
      <dsp:txXfrm>
        <a:off x="466638" y="870"/>
        <a:ext cx="6833659" cy="15620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A651F2-8E4C-4739-8457-EAC412402A9C}">
      <dsp:nvSpPr>
        <dsp:cNvPr id="0" name=""/>
        <dsp:cNvSpPr/>
      </dsp:nvSpPr>
      <dsp:spPr>
        <a:xfrm>
          <a:off x="3846568" y="2671"/>
          <a:ext cx="903531" cy="903531"/>
        </a:xfrm>
        <a:prstGeom prst="ellipse">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General Overview</a:t>
          </a:r>
        </a:p>
      </dsp:txBody>
      <dsp:txXfrm>
        <a:off x="3978887" y="134990"/>
        <a:ext cx="638893" cy="638893"/>
      </dsp:txXfrm>
    </dsp:sp>
    <dsp:sp modelId="{78DA4FFA-3DE2-4A2E-BD5C-AA1B982479E6}">
      <dsp:nvSpPr>
        <dsp:cNvPr id="0" name=""/>
        <dsp:cNvSpPr/>
      </dsp:nvSpPr>
      <dsp:spPr>
        <a:xfrm rot="1350000">
          <a:off x="4798467" y="558745"/>
          <a:ext cx="239570" cy="304941"/>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a:off x="4801202" y="605981"/>
        <a:ext cx="167699" cy="182965"/>
      </dsp:txXfrm>
    </dsp:sp>
    <dsp:sp modelId="{3AFE2374-545C-4B29-848A-6664D7C25DBD}">
      <dsp:nvSpPr>
        <dsp:cNvPr id="0" name=""/>
        <dsp:cNvSpPr/>
      </dsp:nvSpPr>
      <dsp:spPr>
        <a:xfrm>
          <a:off x="5098934" y="521418"/>
          <a:ext cx="903531" cy="903531"/>
        </a:xfrm>
        <a:prstGeom prst="ellipse">
          <a:avLst/>
        </a:prstGeom>
        <a:solidFill>
          <a:schemeClr val="accent2">
            <a:hueOff val="-423469"/>
            <a:satOff val="2029"/>
            <a:lumOff val="187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Motivation</a:t>
          </a:r>
        </a:p>
      </dsp:txBody>
      <dsp:txXfrm>
        <a:off x="5231253" y="653737"/>
        <a:ext cx="638893" cy="638893"/>
      </dsp:txXfrm>
    </dsp:sp>
    <dsp:sp modelId="{41AB2301-9949-4B29-A5AA-1A3A839E637A}">
      <dsp:nvSpPr>
        <dsp:cNvPr id="0" name=""/>
        <dsp:cNvSpPr/>
      </dsp:nvSpPr>
      <dsp:spPr>
        <a:xfrm rot="4050000">
          <a:off x="5687693" y="1440632"/>
          <a:ext cx="239570" cy="304941"/>
        </a:xfrm>
        <a:prstGeom prst="rightArrow">
          <a:avLst>
            <a:gd name="adj1" fmla="val 60000"/>
            <a:gd name="adj2" fmla="val 50000"/>
          </a:avLst>
        </a:prstGeom>
        <a:solidFill>
          <a:schemeClr val="accent2">
            <a:hueOff val="-423469"/>
            <a:satOff val="2029"/>
            <a:lumOff val="187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a:off x="5709877" y="1468420"/>
        <a:ext cx="167699" cy="182965"/>
      </dsp:txXfrm>
    </dsp:sp>
    <dsp:sp modelId="{9114813E-3D94-44AD-BC0B-E60443ED002D}">
      <dsp:nvSpPr>
        <dsp:cNvPr id="0" name=""/>
        <dsp:cNvSpPr/>
      </dsp:nvSpPr>
      <dsp:spPr>
        <a:xfrm>
          <a:off x="5617681" y="1773784"/>
          <a:ext cx="903531" cy="903531"/>
        </a:xfrm>
        <a:prstGeom prst="ellipse">
          <a:avLst/>
        </a:prstGeom>
        <a:solidFill>
          <a:schemeClr val="accent2">
            <a:hueOff val="-846939"/>
            <a:satOff val="4057"/>
            <a:lumOff val="375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For whom</a:t>
          </a:r>
        </a:p>
      </dsp:txBody>
      <dsp:txXfrm>
        <a:off x="5750000" y="1906103"/>
        <a:ext cx="638893" cy="638893"/>
      </dsp:txXfrm>
    </dsp:sp>
    <dsp:sp modelId="{68370E70-81C5-4283-811B-546237922225}">
      <dsp:nvSpPr>
        <dsp:cNvPr id="0" name=""/>
        <dsp:cNvSpPr/>
      </dsp:nvSpPr>
      <dsp:spPr>
        <a:xfrm rot="6750000">
          <a:off x="5692883" y="2692998"/>
          <a:ext cx="239570" cy="304941"/>
        </a:xfrm>
        <a:prstGeom prst="rightArrow">
          <a:avLst>
            <a:gd name="adj1" fmla="val 60000"/>
            <a:gd name="adj2" fmla="val 50000"/>
          </a:avLst>
        </a:prstGeom>
        <a:solidFill>
          <a:schemeClr val="accent2">
            <a:hueOff val="-846939"/>
            <a:satOff val="4057"/>
            <a:lumOff val="375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rot="10800000">
        <a:off x="5742570" y="2720786"/>
        <a:ext cx="167699" cy="182965"/>
      </dsp:txXfrm>
    </dsp:sp>
    <dsp:sp modelId="{AE2AB1C0-83BC-48D4-B478-AC7F7AC6953B}">
      <dsp:nvSpPr>
        <dsp:cNvPr id="0" name=""/>
        <dsp:cNvSpPr/>
      </dsp:nvSpPr>
      <dsp:spPr>
        <a:xfrm>
          <a:off x="5098934" y="3026150"/>
          <a:ext cx="903531" cy="903531"/>
        </a:xfrm>
        <a:prstGeom prst="ellipse">
          <a:avLst/>
        </a:prstGeom>
        <a:solidFill>
          <a:schemeClr val="accent2">
            <a:hueOff val="-1270408"/>
            <a:satOff val="6086"/>
            <a:lumOff val="563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Tools and Technologies</a:t>
          </a:r>
        </a:p>
      </dsp:txBody>
      <dsp:txXfrm>
        <a:off x="5231253" y="3158469"/>
        <a:ext cx="638893" cy="638893"/>
      </dsp:txXfrm>
    </dsp:sp>
    <dsp:sp modelId="{D5F9049D-C869-442B-9EFC-D8733E2CA21E}">
      <dsp:nvSpPr>
        <dsp:cNvPr id="0" name=""/>
        <dsp:cNvSpPr/>
      </dsp:nvSpPr>
      <dsp:spPr>
        <a:xfrm rot="9450000">
          <a:off x="4810996" y="3582224"/>
          <a:ext cx="239570" cy="304941"/>
        </a:xfrm>
        <a:prstGeom prst="rightArrow">
          <a:avLst>
            <a:gd name="adj1" fmla="val 60000"/>
            <a:gd name="adj2" fmla="val 50000"/>
          </a:avLst>
        </a:prstGeom>
        <a:solidFill>
          <a:schemeClr val="accent2">
            <a:hueOff val="-1270408"/>
            <a:satOff val="6086"/>
            <a:lumOff val="563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rot="10800000">
        <a:off x="4880132" y="3629460"/>
        <a:ext cx="167699" cy="182965"/>
      </dsp:txXfrm>
    </dsp:sp>
    <dsp:sp modelId="{B929EA3D-6E72-4D3C-BFBD-6D20A5994F16}">
      <dsp:nvSpPr>
        <dsp:cNvPr id="0" name=""/>
        <dsp:cNvSpPr/>
      </dsp:nvSpPr>
      <dsp:spPr>
        <a:xfrm>
          <a:off x="3846568" y="3544897"/>
          <a:ext cx="903531" cy="903531"/>
        </a:xfrm>
        <a:prstGeom prst="ellipse">
          <a:avLst/>
        </a:prstGeom>
        <a:solidFill>
          <a:schemeClr val="accent2">
            <a:hueOff val="-1693878"/>
            <a:satOff val="8114"/>
            <a:lumOff val="750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a:t>Features</a:t>
          </a:r>
        </a:p>
      </dsp:txBody>
      <dsp:txXfrm>
        <a:off x="3978887" y="3677216"/>
        <a:ext cx="638893" cy="638893"/>
      </dsp:txXfrm>
    </dsp:sp>
    <dsp:sp modelId="{B7876F38-265B-44F9-98E5-62BB0EE31870}">
      <dsp:nvSpPr>
        <dsp:cNvPr id="0" name=""/>
        <dsp:cNvSpPr/>
      </dsp:nvSpPr>
      <dsp:spPr>
        <a:xfrm rot="12150000">
          <a:off x="3558629" y="3587413"/>
          <a:ext cx="239570" cy="304941"/>
        </a:xfrm>
        <a:prstGeom prst="rightArrow">
          <a:avLst>
            <a:gd name="adj1" fmla="val 60000"/>
            <a:gd name="adj2" fmla="val 50000"/>
          </a:avLst>
        </a:prstGeom>
        <a:solidFill>
          <a:schemeClr val="accent2">
            <a:hueOff val="-1693878"/>
            <a:satOff val="8114"/>
            <a:lumOff val="750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rot="10800000">
        <a:off x="3627765" y="3662153"/>
        <a:ext cx="167699" cy="182965"/>
      </dsp:txXfrm>
    </dsp:sp>
    <dsp:sp modelId="{38E8AFDF-FD66-4103-BACA-844E2073D3FA}">
      <dsp:nvSpPr>
        <dsp:cNvPr id="0" name=""/>
        <dsp:cNvSpPr/>
      </dsp:nvSpPr>
      <dsp:spPr>
        <a:xfrm>
          <a:off x="2594202" y="3026150"/>
          <a:ext cx="903531" cy="903531"/>
        </a:xfrm>
        <a:prstGeom prst="ellipse">
          <a:avLst/>
        </a:prstGeom>
        <a:solidFill>
          <a:schemeClr val="accent2">
            <a:hueOff val="-2117347"/>
            <a:satOff val="10143"/>
            <a:lumOff val="938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Challenges</a:t>
          </a:r>
        </a:p>
      </dsp:txBody>
      <dsp:txXfrm>
        <a:off x="2726521" y="3158469"/>
        <a:ext cx="638893" cy="638893"/>
      </dsp:txXfrm>
    </dsp:sp>
    <dsp:sp modelId="{DAF253B6-840A-4F69-A3E3-789D19F2E895}">
      <dsp:nvSpPr>
        <dsp:cNvPr id="0" name=""/>
        <dsp:cNvSpPr/>
      </dsp:nvSpPr>
      <dsp:spPr>
        <a:xfrm rot="14850000">
          <a:off x="2669403" y="2705526"/>
          <a:ext cx="239570" cy="304941"/>
        </a:xfrm>
        <a:prstGeom prst="rightArrow">
          <a:avLst>
            <a:gd name="adj1" fmla="val 60000"/>
            <a:gd name="adj2" fmla="val 50000"/>
          </a:avLst>
        </a:prstGeom>
        <a:solidFill>
          <a:schemeClr val="accent2">
            <a:hueOff val="-2117347"/>
            <a:satOff val="10143"/>
            <a:lumOff val="938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rot="10800000">
        <a:off x="2719090" y="2799714"/>
        <a:ext cx="167699" cy="182965"/>
      </dsp:txXfrm>
    </dsp:sp>
    <dsp:sp modelId="{F7066F50-BE5B-42C0-A24E-4F299CD97DFB}">
      <dsp:nvSpPr>
        <dsp:cNvPr id="0" name=""/>
        <dsp:cNvSpPr/>
      </dsp:nvSpPr>
      <dsp:spPr>
        <a:xfrm>
          <a:off x="2075455" y="1773784"/>
          <a:ext cx="903531" cy="903531"/>
        </a:xfrm>
        <a:prstGeom prst="ellipse">
          <a:avLst/>
        </a:prstGeom>
        <a:solidFill>
          <a:schemeClr val="accent2">
            <a:hueOff val="-2540817"/>
            <a:satOff val="12171"/>
            <a:lumOff val="1126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Future work</a:t>
          </a:r>
        </a:p>
      </dsp:txBody>
      <dsp:txXfrm>
        <a:off x="2207774" y="1906103"/>
        <a:ext cx="638893" cy="638893"/>
      </dsp:txXfrm>
    </dsp:sp>
    <dsp:sp modelId="{D3FD2375-CA0C-4917-9D6F-B5B365C2F4D2}">
      <dsp:nvSpPr>
        <dsp:cNvPr id="0" name=""/>
        <dsp:cNvSpPr/>
      </dsp:nvSpPr>
      <dsp:spPr>
        <a:xfrm rot="17550000">
          <a:off x="2664214" y="1453160"/>
          <a:ext cx="239570" cy="304941"/>
        </a:xfrm>
        <a:prstGeom prst="rightArrow">
          <a:avLst>
            <a:gd name="adj1" fmla="val 60000"/>
            <a:gd name="adj2" fmla="val 50000"/>
          </a:avLst>
        </a:prstGeom>
        <a:solidFill>
          <a:schemeClr val="accent2">
            <a:hueOff val="-2540817"/>
            <a:satOff val="12171"/>
            <a:lumOff val="1126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a:off x="2686398" y="1547348"/>
        <a:ext cx="167699" cy="182965"/>
      </dsp:txXfrm>
    </dsp:sp>
    <dsp:sp modelId="{C136A014-B5F9-4417-86B4-D9AC6B913780}">
      <dsp:nvSpPr>
        <dsp:cNvPr id="0" name=""/>
        <dsp:cNvSpPr/>
      </dsp:nvSpPr>
      <dsp:spPr>
        <a:xfrm>
          <a:off x="2594202" y="521418"/>
          <a:ext cx="903531" cy="903531"/>
        </a:xfrm>
        <a:prstGeom prst="ellipse">
          <a:avLst/>
        </a:prstGeom>
        <a:solidFill>
          <a:schemeClr val="accent2">
            <a:hueOff val="-2964286"/>
            <a:satOff val="14200"/>
            <a:lumOff val="1313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US" sz="800" kern="1200" dirty="0"/>
            <a:t>Conclusion</a:t>
          </a:r>
        </a:p>
      </dsp:txBody>
      <dsp:txXfrm>
        <a:off x="2726521" y="653737"/>
        <a:ext cx="638893" cy="638893"/>
      </dsp:txXfrm>
    </dsp:sp>
    <dsp:sp modelId="{ABE76842-B93F-4318-8DD5-75BDB898AA2A}">
      <dsp:nvSpPr>
        <dsp:cNvPr id="0" name=""/>
        <dsp:cNvSpPr/>
      </dsp:nvSpPr>
      <dsp:spPr>
        <a:xfrm rot="20250000">
          <a:off x="3546101" y="563934"/>
          <a:ext cx="239570" cy="304941"/>
        </a:xfrm>
        <a:prstGeom prst="rightArrow">
          <a:avLst>
            <a:gd name="adj1" fmla="val 60000"/>
            <a:gd name="adj2" fmla="val 50000"/>
          </a:avLst>
        </a:prstGeom>
        <a:solidFill>
          <a:schemeClr val="accent2">
            <a:hueOff val="-2964286"/>
            <a:satOff val="14200"/>
            <a:lumOff val="1313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a:off x="3548836" y="638674"/>
        <a:ext cx="167699" cy="182965"/>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5/23/2017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a:t>انقر لتحرير نمط العنوان الرئيسي</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النص الرئيسي</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5/23/2017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5/23/2017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5/23/2017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ar-SA"/>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5/23/2017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5/23/2017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ar-SA"/>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5/23/2017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5/23/2017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42A54C80-263E-416B-A8E0-580EDEADCBDC}" type="datetimeFigureOut">
              <a:rPr lang="en-US" dirty="0"/>
              <a:t>5/23/2017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5/23/2017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5/23/2017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3897706287"/>
              </p:ext>
            </p:extLst>
          </p:nvPr>
        </p:nvGraphicFramePr>
        <p:xfrm>
          <a:off x="1126067" y="371061"/>
          <a:ext cx="7766936" cy="15637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وان فرعي 2"/>
          <p:cNvSpPr>
            <a:spLocks noGrp="1"/>
          </p:cNvSpPr>
          <p:nvPr>
            <p:ph type="subTitle" idx="1"/>
          </p:nvPr>
        </p:nvSpPr>
        <p:spPr>
          <a:xfrm>
            <a:off x="109182" y="2279176"/>
            <a:ext cx="9416955" cy="5253993"/>
          </a:xfrm>
        </p:spPr>
        <p:txBody>
          <a:bodyPr>
            <a:noAutofit/>
          </a:bodyPr>
          <a:lstStyle/>
          <a:p>
            <a:pPr algn="ctr"/>
            <a:r>
              <a:rPr lang="en-US" sz="2800" b="1" dirty="0">
                <a:solidFill>
                  <a:schemeClr val="accent1"/>
                </a:solidFill>
                <a:latin typeface="Agency FB" panose="020B0503020202020204" pitchFamily="34" charset="0"/>
              </a:rPr>
              <a:t>By:</a:t>
            </a:r>
          </a:p>
          <a:p>
            <a:pPr algn="ctr"/>
            <a:r>
              <a:rPr lang="en-US" sz="2800" b="1" dirty="0">
                <a:solidFill>
                  <a:schemeClr val="accent1"/>
                </a:solidFill>
                <a:latin typeface="Agency FB" panose="020B0503020202020204" pitchFamily="34" charset="0"/>
              </a:rPr>
              <a:t>Yasmeen Abd el-</a:t>
            </a:r>
            <a:r>
              <a:rPr lang="en-US" sz="2800" b="1" dirty="0" err="1">
                <a:solidFill>
                  <a:schemeClr val="accent1"/>
                </a:solidFill>
                <a:latin typeface="Agency FB" panose="020B0503020202020204" pitchFamily="34" charset="0"/>
              </a:rPr>
              <a:t>Haq</a:t>
            </a:r>
            <a:endParaRPr lang="en-US" sz="2800" b="1" dirty="0">
              <a:solidFill>
                <a:schemeClr val="accent1"/>
              </a:solidFill>
              <a:latin typeface="Agency FB" panose="020B0503020202020204" pitchFamily="34" charset="0"/>
            </a:endParaRPr>
          </a:p>
          <a:p>
            <a:pPr algn="ctr"/>
            <a:r>
              <a:rPr lang="en-US" sz="2800" b="1" dirty="0">
                <a:solidFill>
                  <a:schemeClr val="accent1"/>
                </a:solidFill>
                <a:latin typeface="Agency FB" panose="020B0503020202020204" pitchFamily="34" charset="0"/>
              </a:rPr>
              <a:t>Rawzan Masood</a:t>
            </a:r>
          </a:p>
          <a:p>
            <a:pPr algn="ctr"/>
            <a:endParaRPr lang="en-US" sz="2800" b="1" dirty="0">
              <a:solidFill>
                <a:schemeClr val="accent1"/>
              </a:solidFill>
              <a:latin typeface="Agency FB" panose="020B0503020202020204" pitchFamily="34" charset="0"/>
            </a:endParaRPr>
          </a:p>
          <a:p>
            <a:pPr algn="ctr"/>
            <a:r>
              <a:rPr lang="en-US" sz="2800" b="1" dirty="0">
                <a:solidFill>
                  <a:schemeClr val="accent1"/>
                </a:solidFill>
                <a:latin typeface="Agency FB" panose="020B0503020202020204" pitchFamily="34" charset="0"/>
              </a:rPr>
              <a:t>Supervised By:</a:t>
            </a:r>
          </a:p>
          <a:p>
            <a:pPr algn="ctr"/>
            <a:r>
              <a:rPr lang="en-US" sz="2800" b="1" dirty="0">
                <a:solidFill>
                  <a:schemeClr val="accent1"/>
                </a:solidFill>
                <a:latin typeface="Agency FB" panose="020B0503020202020204" pitchFamily="34" charset="0"/>
              </a:rPr>
              <a:t>Dr.Sufyan Samara</a:t>
            </a:r>
          </a:p>
        </p:txBody>
      </p:sp>
    </p:spTree>
    <p:extLst>
      <p:ext uri="{BB962C8B-B14F-4D97-AF65-F5344CB8AC3E}">
        <p14:creationId xmlns:p14="http://schemas.microsoft.com/office/powerpoint/2010/main" val="33209497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64082" y="569843"/>
            <a:ext cx="8596668" cy="795131"/>
          </a:xfrm>
        </p:spPr>
        <p:txBody>
          <a:bodyPr>
            <a:normAutofit/>
          </a:bodyPr>
          <a:lstStyle/>
          <a:p>
            <a:r>
              <a:rPr lang="en-US" dirty="0"/>
              <a:t>Features:</a:t>
            </a:r>
          </a:p>
        </p:txBody>
      </p:sp>
      <p:sp>
        <p:nvSpPr>
          <p:cNvPr id="3" name="عنصر نائب للمحتوى 2"/>
          <p:cNvSpPr>
            <a:spLocks noGrp="1"/>
          </p:cNvSpPr>
          <p:nvPr>
            <p:ph idx="1"/>
          </p:nvPr>
        </p:nvSpPr>
        <p:spPr>
          <a:xfrm>
            <a:off x="474134" y="1470992"/>
            <a:ext cx="8596668" cy="5156820"/>
          </a:xfrm>
        </p:spPr>
        <p:txBody>
          <a:bodyPr/>
          <a:lstStyle/>
          <a:p>
            <a:r>
              <a:rPr lang="en-US" sz="2400" b="1" dirty="0">
                <a:solidFill>
                  <a:srgbClr val="D7D8D9">
                    <a:lumMod val="10000"/>
                  </a:srgbClr>
                </a:solidFill>
                <a:latin typeface="Arial" charset="0"/>
                <a:ea typeface="ＭＳ Ｐゴシック" charset="-128"/>
              </a:rPr>
              <a:t>For Manager and Employees:</a:t>
            </a:r>
          </a:p>
          <a:p>
            <a:pPr lvl="2">
              <a:buFont typeface="Wingdings" panose="05000000000000000000" pitchFamily="2" charset="2"/>
              <a:buChar char="v"/>
            </a:pPr>
            <a:r>
              <a:rPr lang="en-US" sz="2000" dirty="0">
                <a:solidFill>
                  <a:srgbClr val="171717"/>
                </a:solidFill>
              </a:rPr>
              <a:t>Page for manager and employees </a:t>
            </a:r>
            <a:r>
              <a:rPr lang="en-US" sz="2000" dirty="0">
                <a:solidFill>
                  <a:srgbClr val="D7D8D9">
                    <a:lumMod val="10000"/>
                  </a:srgbClr>
                </a:solidFill>
                <a:latin typeface="Arial" charset="0"/>
                <a:ea typeface="ＭＳ Ｐゴシック" charset="-128"/>
              </a:rPr>
              <a:t>to added new beneficiaries and assistants.</a:t>
            </a:r>
          </a:p>
          <a:p>
            <a:pPr lvl="2">
              <a:buFont typeface="Wingdings" panose="05000000000000000000" pitchFamily="2" charset="2"/>
              <a:buChar char="v"/>
            </a:pPr>
            <a:r>
              <a:rPr lang="en-US" sz="2000" dirty="0">
                <a:solidFill>
                  <a:srgbClr val="171717"/>
                </a:solidFill>
              </a:rPr>
              <a:t>Page for manager and employees </a:t>
            </a:r>
            <a:r>
              <a:rPr lang="en-US" sz="2000" dirty="0">
                <a:solidFill>
                  <a:srgbClr val="D7D8D9">
                    <a:lumMod val="10000"/>
                  </a:srgbClr>
                </a:solidFill>
                <a:latin typeface="Arial" charset="0"/>
                <a:ea typeface="ＭＳ Ｐゴシック" charset="-128"/>
              </a:rPr>
              <a:t>to added new achievements for the Association. </a:t>
            </a:r>
          </a:p>
          <a:p>
            <a:pPr lvl="2">
              <a:buFont typeface="Wingdings" panose="05000000000000000000" pitchFamily="2" charset="2"/>
              <a:buChar char="v"/>
            </a:pPr>
            <a:r>
              <a:rPr lang="en-US" sz="2000" dirty="0">
                <a:solidFill>
                  <a:srgbClr val="171717"/>
                </a:solidFill>
              </a:rPr>
              <a:t>Page for manager and employees</a:t>
            </a:r>
            <a:r>
              <a:rPr lang="en-US" sz="2000" b="1" dirty="0">
                <a:solidFill>
                  <a:srgbClr val="D7D8D9">
                    <a:lumMod val="10000"/>
                  </a:srgbClr>
                </a:solidFill>
                <a:latin typeface="Arial" charset="0"/>
                <a:ea typeface="ＭＳ Ｐゴシック" charset="-128"/>
              </a:rPr>
              <a:t> </a:t>
            </a:r>
            <a:r>
              <a:rPr lang="en-US" sz="2000" dirty="0">
                <a:solidFill>
                  <a:srgbClr val="D7D8D9">
                    <a:lumMod val="10000"/>
                  </a:srgbClr>
                </a:solidFill>
                <a:latin typeface="Arial" charset="0"/>
                <a:ea typeface="ＭＳ Ｐゴシック" charset="-128"/>
              </a:rPr>
              <a:t>to view all</a:t>
            </a:r>
            <a:r>
              <a:rPr lang="en-US" sz="2000" b="1" dirty="0">
                <a:solidFill>
                  <a:srgbClr val="D7D8D9">
                    <a:lumMod val="10000"/>
                  </a:srgbClr>
                </a:solidFill>
                <a:latin typeface="Arial" charset="0"/>
                <a:ea typeface="ＭＳ Ｐゴシック" charset="-128"/>
              </a:rPr>
              <a:t> users </a:t>
            </a:r>
            <a:r>
              <a:rPr lang="en-US" sz="2000" dirty="0">
                <a:solidFill>
                  <a:srgbClr val="D7D8D9">
                    <a:lumMod val="10000"/>
                  </a:srgbClr>
                </a:solidFill>
                <a:latin typeface="Arial" charset="0"/>
                <a:ea typeface="ＭＳ Ｐゴシック" charset="-128"/>
              </a:rPr>
              <a:t>that have accounts in this website to make update for there information or delete</a:t>
            </a:r>
            <a:r>
              <a:rPr lang="en-US" sz="2000" b="1" dirty="0">
                <a:solidFill>
                  <a:srgbClr val="D7D8D9">
                    <a:lumMod val="10000"/>
                  </a:srgbClr>
                </a:solidFill>
                <a:latin typeface="Arial" charset="0"/>
                <a:ea typeface="ＭＳ Ｐゴシック" charset="-128"/>
              </a:rPr>
              <a:t> </a:t>
            </a:r>
            <a:r>
              <a:rPr lang="en-US" sz="2000" dirty="0">
                <a:solidFill>
                  <a:srgbClr val="D7D8D9">
                    <a:lumMod val="10000"/>
                  </a:srgbClr>
                </a:solidFill>
                <a:latin typeface="Arial" charset="0"/>
                <a:ea typeface="ＭＳ Ｐゴシック" charset="-128"/>
              </a:rPr>
              <a:t>any user.</a:t>
            </a:r>
          </a:p>
          <a:p>
            <a:pPr lvl="2">
              <a:buFont typeface="Wingdings" panose="05000000000000000000" pitchFamily="2" charset="2"/>
              <a:buChar char="v"/>
            </a:pPr>
            <a:r>
              <a:rPr lang="en-US" sz="2000" dirty="0">
                <a:solidFill>
                  <a:srgbClr val="D7D8D9">
                    <a:lumMod val="10000"/>
                  </a:srgbClr>
                </a:solidFill>
                <a:latin typeface="Arial" charset="0"/>
                <a:ea typeface="ＭＳ Ｐゴシック" charset="-128"/>
              </a:rPr>
              <a:t>Page to search for any user manager want.</a:t>
            </a:r>
          </a:p>
          <a:p>
            <a:pPr lvl="2">
              <a:buFont typeface="Wingdings" panose="05000000000000000000" pitchFamily="2" charset="2"/>
              <a:buChar char="v"/>
            </a:pPr>
            <a:r>
              <a:rPr lang="en-US" sz="2000" dirty="0">
                <a:solidFill>
                  <a:srgbClr val="171717"/>
                </a:solidFill>
              </a:rPr>
              <a:t>Page for manager and employees to send notifications to </a:t>
            </a:r>
            <a:r>
              <a:rPr lang="en-US" sz="2000" b="1" dirty="0">
                <a:solidFill>
                  <a:srgbClr val="D7D8D9">
                    <a:lumMod val="10000"/>
                  </a:srgbClr>
                </a:solidFill>
                <a:latin typeface="Arial" charset="0"/>
                <a:ea typeface="ＭＳ Ｐゴシック" charset="-128"/>
              </a:rPr>
              <a:t> </a:t>
            </a:r>
            <a:r>
              <a:rPr lang="en-US" sz="2000" dirty="0">
                <a:solidFill>
                  <a:srgbClr val="D7D8D9">
                    <a:lumMod val="10000"/>
                  </a:srgbClr>
                </a:solidFill>
                <a:latin typeface="Arial" charset="0"/>
                <a:ea typeface="ＭＳ Ｐゴシック" charset="-128"/>
              </a:rPr>
              <a:t> beneficiaries and assistants.</a:t>
            </a:r>
          </a:p>
          <a:p>
            <a:pPr lvl="2">
              <a:buFont typeface="Wingdings" panose="05000000000000000000" pitchFamily="2" charset="2"/>
              <a:buChar char="v"/>
            </a:pPr>
            <a:r>
              <a:rPr lang="en-US" sz="2000" dirty="0">
                <a:solidFill>
                  <a:srgbClr val="D7D8D9">
                    <a:lumMod val="10000"/>
                  </a:srgbClr>
                </a:solidFill>
                <a:latin typeface="Arial" charset="0"/>
                <a:ea typeface="ＭＳ Ｐゴシック" charset="-128"/>
              </a:rPr>
              <a:t>Page for manager to display Charts about Association data</a:t>
            </a:r>
          </a:p>
          <a:p>
            <a:pPr lvl="2">
              <a:buFont typeface="Wingdings" panose="05000000000000000000" pitchFamily="2" charset="2"/>
              <a:buChar char="v"/>
            </a:pPr>
            <a:r>
              <a:rPr lang="en-US" sz="2000" dirty="0">
                <a:solidFill>
                  <a:srgbClr val="D7D8D9">
                    <a:lumMod val="10000"/>
                  </a:srgbClr>
                </a:solidFill>
                <a:latin typeface="Arial" charset="0"/>
                <a:ea typeface="ＭＳ Ｐゴシック" charset="-128"/>
              </a:rPr>
              <a:t>Page for Chatting between manager and employees.</a:t>
            </a:r>
            <a:r>
              <a:rPr lang="en-US" sz="2000" b="1" dirty="0">
                <a:solidFill>
                  <a:srgbClr val="D7D8D9">
                    <a:lumMod val="10000"/>
                  </a:srgbClr>
                </a:solidFill>
                <a:latin typeface="Arial" charset="0"/>
                <a:ea typeface="ＭＳ Ｐゴシック" charset="-128"/>
              </a:rPr>
              <a:t>          </a:t>
            </a:r>
          </a:p>
          <a:p>
            <a:endParaRPr lang="en-US" sz="2000" dirty="0"/>
          </a:p>
          <a:p>
            <a:endParaRPr lang="en-US" dirty="0"/>
          </a:p>
        </p:txBody>
      </p:sp>
    </p:spTree>
    <p:extLst>
      <p:ext uri="{BB962C8B-B14F-4D97-AF65-F5344CB8AC3E}">
        <p14:creationId xmlns:p14="http://schemas.microsoft.com/office/powerpoint/2010/main" val="2611482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77334" y="609600"/>
            <a:ext cx="8596668" cy="1066800"/>
          </a:xfrm>
        </p:spPr>
        <p:txBody>
          <a:bodyPr/>
          <a:lstStyle/>
          <a:p>
            <a:r>
              <a:rPr lang="en-US" dirty="0"/>
              <a:t>Features (con…)</a:t>
            </a:r>
          </a:p>
        </p:txBody>
      </p:sp>
      <p:sp>
        <p:nvSpPr>
          <p:cNvPr id="3" name="عنصر نائب للمحتوى 2"/>
          <p:cNvSpPr>
            <a:spLocks noGrp="1"/>
          </p:cNvSpPr>
          <p:nvPr>
            <p:ph idx="1"/>
          </p:nvPr>
        </p:nvSpPr>
        <p:spPr>
          <a:xfrm>
            <a:off x="677334" y="1676401"/>
            <a:ext cx="8596668" cy="4364962"/>
          </a:xfrm>
        </p:spPr>
        <p:txBody>
          <a:bodyPr/>
          <a:lstStyle/>
          <a:p>
            <a:r>
              <a:rPr lang="en-US" sz="2400" b="1" dirty="0">
                <a:solidFill>
                  <a:srgbClr val="D7D8D9">
                    <a:lumMod val="10000"/>
                  </a:srgbClr>
                </a:solidFill>
                <a:latin typeface="Arial" charset="0"/>
                <a:ea typeface="ＭＳ Ｐゴシック" charset="-128"/>
              </a:rPr>
              <a:t>For Assistants and Beneficiaries:</a:t>
            </a:r>
          </a:p>
          <a:p>
            <a:pPr lvl="2">
              <a:buFont typeface="Wingdings" panose="05000000000000000000" pitchFamily="2" charset="2"/>
              <a:buChar char="v"/>
            </a:pPr>
            <a:r>
              <a:rPr lang="en-US" sz="2000" dirty="0">
                <a:solidFill>
                  <a:srgbClr val="D7D8D9">
                    <a:lumMod val="10000"/>
                  </a:srgbClr>
                </a:solidFill>
                <a:latin typeface="Arial" charset="0"/>
                <a:ea typeface="ＭＳ Ｐゴシック" charset="-128"/>
              </a:rPr>
              <a:t>Page for Assistants and Beneficiaries to display the new achievements which is dynamically added by manager.</a:t>
            </a:r>
          </a:p>
          <a:p>
            <a:pPr lvl="2">
              <a:buFont typeface="Wingdings" panose="05000000000000000000" pitchFamily="2" charset="2"/>
              <a:buChar char="v"/>
            </a:pPr>
            <a:r>
              <a:rPr lang="en-US" sz="2000" dirty="0">
                <a:solidFill>
                  <a:srgbClr val="171717"/>
                </a:solidFill>
                <a:latin typeface="Arial Unicode MS" panose="020B0604020202020204" pitchFamily="34" charset="-128"/>
                <a:ea typeface="Arial Unicode MS" panose="020B0604020202020204" pitchFamily="34" charset="-128"/>
                <a:cs typeface="Arial Unicode MS" panose="020B0604020202020204" pitchFamily="34" charset="-128"/>
              </a:rPr>
              <a:t>Page for </a:t>
            </a:r>
            <a:r>
              <a:rPr lang="en-US" sz="2000" dirty="0">
                <a:solidFill>
                  <a:srgbClr val="D7D8D9">
                    <a:lumMod val="10000"/>
                  </a:srgbClr>
                </a:solidFill>
                <a:latin typeface="Arial Unicode MS" panose="020B0604020202020204" pitchFamily="34" charset="-128"/>
                <a:ea typeface="Arial Unicode MS" panose="020B0604020202020204" pitchFamily="34" charset="-128"/>
                <a:cs typeface="Arial Unicode MS" panose="020B0604020202020204" pitchFamily="34" charset="-128"/>
              </a:rPr>
              <a:t>Beneficiaries to </a:t>
            </a:r>
            <a:r>
              <a:rPr lang="en-US" sz="2000" dirty="0">
                <a:solidFill>
                  <a:srgbClr val="171717"/>
                </a:solidFill>
                <a:latin typeface="Arial Unicode MS" panose="020B0604020202020204" pitchFamily="34" charset="-128"/>
                <a:ea typeface="Arial Unicode MS" panose="020B0604020202020204" pitchFamily="34" charset="-128"/>
                <a:cs typeface="Arial Unicode MS" panose="020B0604020202020204" pitchFamily="34" charset="-128"/>
              </a:rPr>
              <a:t>getting a Notification from manager or employee about new assistance</a:t>
            </a:r>
          </a:p>
          <a:p>
            <a:pPr lvl="2">
              <a:buFont typeface="Wingdings" panose="05000000000000000000" pitchFamily="2" charset="2"/>
              <a:buChar char="v"/>
            </a:pPr>
            <a:r>
              <a:rPr lang="en-US" sz="2000" dirty="0">
                <a:solidFill>
                  <a:srgbClr val="171717"/>
                </a:solidFill>
                <a:latin typeface="Arial Unicode MS" panose="020B0604020202020204" pitchFamily="34" charset="-128"/>
                <a:ea typeface="Arial Unicode MS" panose="020B0604020202020204" pitchFamily="34" charset="-128"/>
                <a:cs typeface="Arial Unicode MS" panose="020B0604020202020204" pitchFamily="34" charset="-128"/>
              </a:rPr>
              <a:t>Page for </a:t>
            </a:r>
            <a:r>
              <a:rPr lang="en-US" sz="2000" dirty="0">
                <a:solidFill>
                  <a:srgbClr val="D7D8D9">
                    <a:lumMod val="10000"/>
                  </a:srgbClr>
                </a:solidFill>
                <a:latin typeface="Arial" charset="0"/>
                <a:ea typeface="ＭＳ Ｐゴシック" charset="-128"/>
              </a:rPr>
              <a:t>Assistants </a:t>
            </a:r>
            <a:r>
              <a:rPr lang="en-US" sz="2000" dirty="0">
                <a:solidFill>
                  <a:srgbClr val="D7D8D9">
                    <a:lumMod val="10000"/>
                  </a:srgbClr>
                </a:solidFill>
                <a:latin typeface="Arial Unicode MS" panose="020B0604020202020204" pitchFamily="34" charset="-128"/>
                <a:ea typeface="Arial Unicode MS" panose="020B0604020202020204" pitchFamily="34" charset="-128"/>
                <a:cs typeface="Arial Unicode MS" panose="020B0604020202020204" pitchFamily="34" charset="-128"/>
              </a:rPr>
              <a:t>to </a:t>
            </a:r>
            <a:r>
              <a:rPr lang="en-US" sz="2000" dirty="0">
                <a:solidFill>
                  <a:srgbClr val="171717"/>
                </a:solidFill>
                <a:latin typeface="Arial Unicode MS" panose="020B0604020202020204" pitchFamily="34" charset="-128"/>
                <a:ea typeface="Arial Unicode MS" panose="020B0604020202020204" pitchFamily="34" charset="-128"/>
                <a:cs typeface="Arial Unicode MS" panose="020B0604020202020204" pitchFamily="34" charset="-128"/>
              </a:rPr>
              <a:t>getting a Notification from manager or employee if there was needed to submit any help or money.</a:t>
            </a:r>
          </a:p>
          <a:p>
            <a:pPr lvl="2">
              <a:buFont typeface="Wingdings" panose="05000000000000000000" pitchFamily="2" charset="2"/>
              <a:buChar char="v"/>
            </a:pPr>
            <a:r>
              <a:rPr lang="en-US" sz="2000" dirty="0">
                <a:solidFill>
                  <a:srgbClr val="171717"/>
                </a:solidFill>
                <a:latin typeface="Arial Unicode MS" panose="020B0604020202020204" pitchFamily="34" charset="-128"/>
                <a:ea typeface="Arial Unicode MS" panose="020B0604020202020204" pitchFamily="34" charset="-128"/>
                <a:cs typeface="Arial Unicode MS" panose="020B0604020202020204" pitchFamily="34" charset="-128"/>
              </a:rPr>
              <a:t>Page for each to update there information.</a:t>
            </a:r>
          </a:p>
          <a:p>
            <a:pPr lvl="2">
              <a:buFont typeface="Wingdings" panose="05000000000000000000" pitchFamily="2" charset="2"/>
              <a:buChar char="v"/>
            </a:pPr>
            <a:endParaRPr lang="en-US" sz="1800" dirty="0">
              <a:solidFill>
                <a:srgbClr val="171717"/>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15096221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77334" y="609600"/>
            <a:ext cx="8596668" cy="901148"/>
          </a:xfrm>
        </p:spPr>
        <p:txBody>
          <a:bodyPr>
            <a:normAutofit/>
          </a:bodyPr>
          <a:lstStyle/>
          <a:p>
            <a:r>
              <a:rPr lang="en-US" dirty="0"/>
              <a:t>Multiple user Authentication system</a:t>
            </a:r>
          </a:p>
        </p:txBody>
      </p:sp>
      <p:pic>
        <p:nvPicPr>
          <p:cNvPr id="5" name="عنصر نائب للمحتوى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1686" y="1470991"/>
            <a:ext cx="8949449" cy="4533471"/>
          </a:xfrm>
        </p:spPr>
      </p:pic>
    </p:spTree>
    <p:extLst>
      <p:ext uri="{BB962C8B-B14F-4D97-AF65-F5344CB8AC3E}">
        <p14:creationId xmlns:p14="http://schemas.microsoft.com/office/powerpoint/2010/main" val="4749222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77334" y="609600"/>
            <a:ext cx="8596668" cy="808383"/>
          </a:xfrm>
        </p:spPr>
        <p:txBody>
          <a:bodyPr>
            <a:normAutofit/>
          </a:bodyPr>
          <a:lstStyle/>
          <a:p>
            <a:r>
              <a:rPr lang="en-US" dirty="0"/>
              <a:t>The pages for any person</a:t>
            </a:r>
          </a:p>
        </p:txBody>
      </p:sp>
      <p:pic>
        <p:nvPicPr>
          <p:cNvPr id="6" name="عنصر نائب للمحتوى 5"/>
          <p:cNvPicPr>
            <a:picLocks noGrp="1" noChangeAspect="1"/>
          </p:cNvPicPr>
          <p:nvPr>
            <p:ph idx="1"/>
          </p:nvPr>
        </p:nvPicPr>
        <p:blipFill>
          <a:blip r:embed="rId2"/>
          <a:stretch>
            <a:fillRect/>
          </a:stretch>
        </p:blipFill>
        <p:spPr>
          <a:xfrm>
            <a:off x="199091" y="1891931"/>
            <a:ext cx="9578639" cy="3578251"/>
          </a:xfrm>
        </p:spPr>
      </p:pic>
    </p:spTree>
    <p:extLst>
      <p:ext uri="{BB962C8B-B14F-4D97-AF65-F5344CB8AC3E}">
        <p14:creationId xmlns:p14="http://schemas.microsoft.com/office/powerpoint/2010/main" val="2529279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77334" y="212036"/>
            <a:ext cx="8599188" cy="914400"/>
          </a:xfrm>
        </p:spPr>
        <p:txBody>
          <a:bodyPr>
            <a:noAutofit/>
          </a:bodyPr>
          <a:lstStyle/>
          <a:p>
            <a:r>
              <a:rPr lang="en-US" dirty="0"/>
              <a:t>Anyone can send a suggestion to our website Admin by“</a:t>
            </a:r>
            <a:r>
              <a:rPr lang="ar-SA" dirty="0"/>
              <a:t>تواص</a:t>
            </a:r>
            <a:r>
              <a:rPr lang="ar-JO" dirty="0"/>
              <a:t>ل</a:t>
            </a:r>
            <a:r>
              <a:rPr lang="ar-SA" dirty="0"/>
              <a:t> معنا</a:t>
            </a:r>
            <a:r>
              <a:rPr lang="en-US" dirty="0"/>
              <a:t>”</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2345" y="1828801"/>
            <a:ext cx="5757734" cy="4862583"/>
          </a:xfrm>
        </p:spPr>
      </p:pic>
    </p:spTree>
    <p:extLst>
      <p:ext uri="{BB962C8B-B14F-4D97-AF65-F5344CB8AC3E}">
        <p14:creationId xmlns:p14="http://schemas.microsoft.com/office/powerpoint/2010/main" val="35426362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Admin pages:</a:t>
            </a:r>
          </a:p>
        </p:txBody>
      </p:sp>
      <p:pic>
        <p:nvPicPr>
          <p:cNvPr id="9" name="Content Placeholder 8"/>
          <p:cNvPicPr>
            <a:picLocks noGrp="1" noChangeAspect="1"/>
          </p:cNvPicPr>
          <p:nvPr>
            <p:ph idx="1"/>
          </p:nvPr>
        </p:nvPicPr>
        <p:blipFill>
          <a:blip r:embed="rId2"/>
          <a:stretch>
            <a:fillRect/>
          </a:stretch>
        </p:blipFill>
        <p:spPr>
          <a:xfrm>
            <a:off x="677863" y="1555845"/>
            <a:ext cx="8596312" cy="4039737"/>
          </a:xfrm>
          <a:prstGeom prst="rect">
            <a:avLst/>
          </a:prstGeom>
        </p:spPr>
      </p:pic>
    </p:spTree>
    <p:extLst>
      <p:ext uri="{BB962C8B-B14F-4D97-AF65-F5344CB8AC3E}">
        <p14:creationId xmlns:p14="http://schemas.microsoft.com/office/powerpoint/2010/main" val="30560081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77334" y="331304"/>
            <a:ext cx="8596668" cy="1599096"/>
          </a:xfrm>
        </p:spPr>
        <p:txBody>
          <a:bodyPr>
            <a:noAutofit/>
          </a:bodyPr>
          <a:lstStyle/>
          <a:p>
            <a:r>
              <a:rPr lang="en-US" dirty="0"/>
              <a:t>When admin add any user, Then he can use the information for authentication</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58904" y="1816032"/>
            <a:ext cx="7769185" cy="3881437"/>
          </a:xfrm>
        </p:spPr>
      </p:pic>
    </p:spTree>
    <p:extLst>
      <p:ext uri="{BB962C8B-B14F-4D97-AF65-F5344CB8AC3E}">
        <p14:creationId xmlns:p14="http://schemas.microsoft.com/office/powerpoint/2010/main" val="19954022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View</a:t>
            </a:r>
            <a:r>
              <a:rPr lang="ar-JO" b="1" dirty="0"/>
              <a:t> </a:t>
            </a:r>
            <a:r>
              <a:rPr lang="en-US" b="1" dirty="0"/>
              <a:t>users for update or delete</a:t>
            </a:r>
          </a:p>
        </p:txBody>
      </p:sp>
      <p:pic>
        <p:nvPicPr>
          <p:cNvPr id="4" name="عنصر نائب للمحتوى 3"/>
          <p:cNvPicPr>
            <a:picLocks noGrp="1" noChangeAspect="1"/>
          </p:cNvPicPr>
          <p:nvPr>
            <p:ph idx="1"/>
          </p:nvPr>
        </p:nvPicPr>
        <p:blipFill>
          <a:blip r:embed="rId2"/>
          <a:stretch>
            <a:fillRect/>
          </a:stretch>
        </p:blipFill>
        <p:spPr>
          <a:xfrm>
            <a:off x="518837" y="1720116"/>
            <a:ext cx="8596312" cy="3876626"/>
          </a:xfrm>
        </p:spPr>
      </p:pic>
    </p:spTree>
    <p:extLst>
      <p:ext uri="{BB962C8B-B14F-4D97-AF65-F5344CB8AC3E}">
        <p14:creationId xmlns:p14="http://schemas.microsoft.com/office/powerpoint/2010/main" val="1442333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Update</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56575" y="1630501"/>
            <a:ext cx="5920835" cy="3881437"/>
          </a:xfrm>
        </p:spPr>
      </p:pic>
    </p:spTree>
    <p:extLst>
      <p:ext uri="{BB962C8B-B14F-4D97-AF65-F5344CB8AC3E}">
        <p14:creationId xmlns:p14="http://schemas.microsoft.com/office/powerpoint/2010/main" val="13308948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Search</a:t>
            </a:r>
          </a:p>
        </p:txBody>
      </p:sp>
      <p:pic>
        <p:nvPicPr>
          <p:cNvPr id="4" name="عنصر نائب للمحتوى 3"/>
          <p:cNvPicPr>
            <a:picLocks noGrp="1" noChangeAspect="1"/>
          </p:cNvPicPr>
          <p:nvPr>
            <p:ph idx="1"/>
          </p:nvPr>
        </p:nvPicPr>
        <p:blipFill>
          <a:blip r:embed="rId2"/>
          <a:stretch>
            <a:fillRect/>
          </a:stretch>
        </p:blipFill>
        <p:spPr>
          <a:xfrm>
            <a:off x="532931" y="1781981"/>
            <a:ext cx="8340265" cy="3155581"/>
          </a:xfrm>
        </p:spPr>
      </p:pic>
    </p:spTree>
    <p:extLst>
      <p:ext uri="{BB962C8B-B14F-4D97-AF65-F5344CB8AC3E}">
        <p14:creationId xmlns:p14="http://schemas.microsoft.com/office/powerpoint/2010/main" val="36848181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77334" y="609600"/>
            <a:ext cx="8596668" cy="861391"/>
          </a:xfrm>
        </p:spPr>
        <p:txBody>
          <a:bodyPr/>
          <a:lstStyle/>
          <a:p>
            <a:r>
              <a:rPr lang="en-US" dirty="0"/>
              <a:t>Contents: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466679072"/>
              </p:ext>
            </p:extLst>
          </p:nvPr>
        </p:nvGraphicFramePr>
        <p:xfrm>
          <a:off x="677334" y="1590261"/>
          <a:ext cx="8596668" cy="44511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090756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Add achievements</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581" y="1701800"/>
            <a:ext cx="5161684" cy="3203265"/>
          </a:xfrm>
        </p:spPr>
      </p:pic>
      <p:sp>
        <p:nvSpPr>
          <p:cNvPr id="5" name="سهم إلى اليمين 4"/>
          <p:cNvSpPr/>
          <p:nvPr/>
        </p:nvSpPr>
        <p:spPr>
          <a:xfrm>
            <a:off x="5435665" y="3182782"/>
            <a:ext cx="736535" cy="469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4600" y="1511301"/>
            <a:ext cx="5411376" cy="3426071"/>
          </a:xfrm>
          <a:prstGeom prst="rect">
            <a:avLst/>
          </a:prstGeom>
        </p:spPr>
      </p:pic>
      <p:sp>
        <p:nvSpPr>
          <p:cNvPr id="7" name="مربع نص 6"/>
          <p:cNvSpPr txBox="1"/>
          <p:nvPr/>
        </p:nvSpPr>
        <p:spPr>
          <a:xfrm>
            <a:off x="1193800" y="5283200"/>
            <a:ext cx="2895600" cy="400110"/>
          </a:xfrm>
          <a:prstGeom prst="rect">
            <a:avLst/>
          </a:prstGeom>
          <a:noFill/>
        </p:spPr>
        <p:txBody>
          <a:bodyPr wrap="square" rtlCol="0">
            <a:spAutoFit/>
          </a:bodyPr>
          <a:lstStyle/>
          <a:p>
            <a:r>
              <a:rPr lang="en-US" sz="2000" dirty="0"/>
              <a:t>In admin page</a:t>
            </a:r>
          </a:p>
        </p:txBody>
      </p:sp>
      <p:sp>
        <p:nvSpPr>
          <p:cNvPr id="8" name="مربع نص 7"/>
          <p:cNvSpPr txBox="1"/>
          <p:nvPr/>
        </p:nvSpPr>
        <p:spPr>
          <a:xfrm>
            <a:off x="6642100" y="5283200"/>
            <a:ext cx="2631902" cy="707886"/>
          </a:xfrm>
          <a:prstGeom prst="rect">
            <a:avLst/>
          </a:prstGeom>
          <a:noFill/>
        </p:spPr>
        <p:txBody>
          <a:bodyPr wrap="square" rtlCol="0">
            <a:spAutoFit/>
          </a:bodyPr>
          <a:lstStyle/>
          <a:p>
            <a:r>
              <a:rPr lang="en-US" sz="2000" dirty="0"/>
              <a:t>In basic page and in user page</a:t>
            </a:r>
          </a:p>
        </p:txBody>
      </p:sp>
    </p:spTree>
    <p:extLst>
      <p:ext uri="{BB962C8B-B14F-4D97-AF65-F5344CB8AC3E}">
        <p14:creationId xmlns:p14="http://schemas.microsoft.com/office/powerpoint/2010/main" val="37849703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Send notification to users</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2668" y="1723334"/>
            <a:ext cx="7160135" cy="2769153"/>
          </a:xfrm>
        </p:spPr>
      </p:pic>
    </p:spTree>
    <p:extLst>
      <p:ext uri="{BB962C8B-B14F-4D97-AF65-F5344CB8AC3E}">
        <p14:creationId xmlns:p14="http://schemas.microsoft.com/office/powerpoint/2010/main" val="18098081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Real time chatting between employees</a:t>
            </a:r>
          </a:p>
        </p:txBody>
      </p:sp>
      <p:pic>
        <p:nvPicPr>
          <p:cNvPr id="4" name="عنصر نائب للمحتوى 3"/>
          <p:cNvPicPr>
            <a:picLocks noGrp="1" noChangeAspect="1"/>
          </p:cNvPicPr>
          <p:nvPr>
            <p:ph idx="1"/>
          </p:nvPr>
        </p:nvPicPr>
        <p:blipFill>
          <a:blip r:embed="rId2"/>
          <a:stretch>
            <a:fillRect/>
          </a:stretch>
        </p:blipFill>
        <p:spPr>
          <a:xfrm>
            <a:off x="1053383" y="1639888"/>
            <a:ext cx="7235670" cy="3881437"/>
          </a:xfrm>
        </p:spPr>
      </p:pic>
    </p:spTree>
    <p:extLst>
      <p:ext uri="{BB962C8B-B14F-4D97-AF65-F5344CB8AC3E}">
        <p14:creationId xmlns:p14="http://schemas.microsoft.com/office/powerpoint/2010/main" val="22361435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48734" y="218436"/>
            <a:ext cx="8596668" cy="1320800"/>
          </a:xfrm>
        </p:spPr>
        <p:txBody>
          <a:bodyPr/>
          <a:lstStyle/>
          <a:p>
            <a:r>
              <a:rPr lang="en-US" dirty="0"/>
              <a:t>Show statistical charts</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8296" y="922129"/>
            <a:ext cx="9144000" cy="3238500"/>
          </a:xfrm>
        </p:spPr>
      </p:pic>
      <p:pic>
        <p:nvPicPr>
          <p:cNvPr id="3" name="Picture 2"/>
          <p:cNvPicPr>
            <a:picLocks noChangeAspect="1"/>
          </p:cNvPicPr>
          <p:nvPr/>
        </p:nvPicPr>
        <p:blipFill>
          <a:blip r:embed="rId3"/>
          <a:stretch>
            <a:fillRect/>
          </a:stretch>
        </p:blipFill>
        <p:spPr>
          <a:xfrm>
            <a:off x="410816" y="4351884"/>
            <a:ext cx="4426226" cy="2506116"/>
          </a:xfrm>
          <a:prstGeom prst="rect">
            <a:avLst/>
          </a:prstGeom>
        </p:spPr>
      </p:pic>
      <p:pic>
        <p:nvPicPr>
          <p:cNvPr id="6" name="Picture 5"/>
          <p:cNvPicPr>
            <a:picLocks noChangeAspect="1"/>
          </p:cNvPicPr>
          <p:nvPr/>
        </p:nvPicPr>
        <p:blipFill>
          <a:blip r:embed="rId4"/>
          <a:stretch>
            <a:fillRect/>
          </a:stretch>
        </p:blipFill>
        <p:spPr>
          <a:xfrm>
            <a:off x="5009322" y="4439477"/>
            <a:ext cx="4386470" cy="2199861"/>
          </a:xfrm>
          <a:prstGeom prst="rect">
            <a:avLst/>
          </a:prstGeom>
        </p:spPr>
      </p:pic>
    </p:spTree>
    <p:extLst>
      <p:ext uri="{BB962C8B-B14F-4D97-AF65-F5344CB8AC3E}">
        <p14:creationId xmlns:p14="http://schemas.microsoft.com/office/powerpoint/2010/main" val="4078669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Beneficiaries Pages:</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4" y="1716088"/>
            <a:ext cx="8307182" cy="3881437"/>
          </a:xfrm>
        </p:spPr>
      </p:pic>
    </p:spTree>
    <p:extLst>
      <p:ext uri="{BB962C8B-B14F-4D97-AF65-F5344CB8AC3E}">
        <p14:creationId xmlns:p14="http://schemas.microsoft.com/office/powerpoint/2010/main" val="39950407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a:t>Show achievements</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32416" y="1590745"/>
            <a:ext cx="6130613" cy="3881437"/>
          </a:xfrm>
        </p:spPr>
      </p:pic>
    </p:spTree>
    <p:extLst>
      <p:ext uri="{BB962C8B-B14F-4D97-AF65-F5344CB8AC3E}">
        <p14:creationId xmlns:p14="http://schemas.microsoft.com/office/powerpoint/2010/main" val="42720968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a:t>Show notifications</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1636" y="1828800"/>
            <a:ext cx="9276939" cy="2730499"/>
          </a:xfrm>
        </p:spPr>
      </p:pic>
    </p:spTree>
    <p:extLst>
      <p:ext uri="{BB962C8B-B14F-4D97-AF65-F5344CB8AC3E}">
        <p14:creationId xmlns:p14="http://schemas.microsoft.com/office/powerpoint/2010/main" val="38383404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a:t>Update his information</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86776" y="1549400"/>
            <a:ext cx="4178485" cy="4492625"/>
          </a:xfrm>
        </p:spPr>
      </p:pic>
    </p:spTree>
    <p:extLst>
      <p:ext uri="{BB962C8B-B14F-4D97-AF65-F5344CB8AC3E}">
        <p14:creationId xmlns:p14="http://schemas.microsoft.com/office/powerpoint/2010/main" val="17477322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Finally log out for any user</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56702" y="1911563"/>
            <a:ext cx="5106113" cy="3372321"/>
          </a:xfrm>
        </p:spPr>
      </p:pic>
    </p:spTree>
    <p:extLst>
      <p:ext uri="{BB962C8B-B14F-4D97-AF65-F5344CB8AC3E}">
        <p14:creationId xmlns:p14="http://schemas.microsoft.com/office/powerpoint/2010/main" val="451449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Responsive website for mobile views</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4" y="1665288"/>
            <a:ext cx="2585464" cy="3881437"/>
          </a:xfr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9082" y="1665288"/>
            <a:ext cx="3140230" cy="3971925"/>
          </a:xfrm>
          <a:prstGeom prst="rect">
            <a:avLst/>
          </a:prstGeom>
        </p:spPr>
      </p:pic>
      <p:pic>
        <p:nvPicPr>
          <p:cNvPr id="6"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6542" y="1665287"/>
            <a:ext cx="3566496" cy="3881437"/>
          </a:xfrm>
          <a:prstGeom prst="rect">
            <a:avLst/>
          </a:prstGeom>
        </p:spPr>
      </p:pic>
    </p:spTree>
    <p:extLst>
      <p:ext uri="{BB962C8B-B14F-4D97-AF65-F5344CB8AC3E}">
        <p14:creationId xmlns:p14="http://schemas.microsoft.com/office/powerpoint/2010/main" val="9247701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0134" y="293689"/>
            <a:ext cx="8596668" cy="474937"/>
          </a:xfrm>
        </p:spPr>
        <p:txBody>
          <a:bodyPr>
            <a:noAutofit/>
          </a:bodyPr>
          <a:lstStyle/>
          <a:p>
            <a:r>
              <a:rPr lang="en-US" dirty="0"/>
              <a:t>Introduction</a:t>
            </a:r>
          </a:p>
        </p:txBody>
      </p:sp>
      <p:sp>
        <p:nvSpPr>
          <p:cNvPr id="3" name="عنصر نائب للمحتوى 2"/>
          <p:cNvSpPr>
            <a:spLocks noGrp="1"/>
          </p:cNvSpPr>
          <p:nvPr>
            <p:ph idx="1"/>
          </p:nvPr>
        </p:nvSpPr>
        <p:spPr>
          <a:xfrm>
            <a:off x="153873" y="951881"/>
            <a:ext cx="8596668" cy="5727215"/>
          </a:xfrm>
        </p:spPr>
        <p:txBody>
          <a:bodyPr>
            <a:normAutofit/>
          </a:bodyPr>
          <a:lstStyle/>
          <a:p>
            <a:pPr marL="0" indent="0">
              <a:buNone/>
            </a:pPr>
            <a:r>
              <a:rPr lang="en-US" sz="2000" dirty="0"/>
              <a:t>  the internet has become one of the crucial things in our lives to get in touch with people along with important entities such as organizations, one of the factors that have helped the internet to become global its availability to everyone in any place.</a:t>
            </a:r>
          </a:p>
          <a:p>
            <a:pPr marL="0" indent="0">
              <a:buNone/>
            </a:pPr>
            <a:endParaRPr lang="en-US" sz="2000" dirty="0"/>
          </a:p>
          <a:p>
            <a:pPr marL="0" indent="0">
              <a:buNone/>
            </a:pPr>
            <a:endParaRPr lang="en-US" sz="2000" dirty="0"/>
          </a:p>
          <a:p>
            <a:pPr marL="0" indent="0">
              <a:buNone/>
            </a:pPr>
            <a:endParaRPr lang="en-US" sz="2000" dirty="0"/>
          </a:p>
          <a:p>
            <a:pPr marL="0" indent="0">
              <a:buNone/>
            </a:pPr>
            <a:endParaRPr lang="en-US" sz="2000" dirty="0"/>
          </a:p>
          <a:p>
            <a:pPr marL="0" indent="0">
              <a:buNone/>
            </a:pPr>
            <a:endParaRPr lang="en-US" sz="2000" dirty="0"/>
          </a:p>
          <a:p>
            <a:pPr marL="0" indent="0">
              <a:buNone/>
            </a:pPr>
            <a:endParaRPr lang="en-US" sz="2000" dirty="0"/>
          </a:p>
          <a:p>
            <a:pPr marL="0" indent="0">
              <a:buNone/>
            </a:pPr>
            <a:r>
              <a:rPr lang="en-US" sz="2000" dirty="0"/>
              <a:t>   the Association of Modern Women has to make a bridge between the recipient and the helpers on one hand and the administration on the other hand , a website can be the main cornerstone in communication.</a:t>
            </a:r>
          </a:p>
        </p:txBody>
      </p:sp>
      <p:pic>
        <p:nvPicPr>
          <p:cNvPr id="5" name="Picture 4"/>
          <p:cNvPicPr>
            <a:picLocks noChangeAspect="1"/>
          </p:cNvPicPr>
          <p:nvPr/>
        </p:nvPicPr>
        <p:blipFill>
          <a:blip r:embed="rId2"/>
          <a:stretch>
            <a:fillRect/>
          </a:stretch>
        </p:blipFill>
        <p:spPr>
          <a:xfrm>
            <a:off x="433223" y="2398087"/>
            <a:ext cx="7164370" cy="2273860"/>
          </a:xfrm>
          <a:prstGeom prst="rect">
            <a:avLst/>
          </a:prstGeom>
        </p:spPr>
      </p:pic>
    </p:spTree>
    <p:extLst>
      <p:ext uri="{BB962C8B-B14F-4D97-AF65-F5344CB8AC3E}">
        <p14:creationId xmlns:p14="http://schemas.microsoft.com/office/powerpoint/2010/main" val="42140280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Challenges:</a:t>
            </a:r>
          </a:p>
        </p:txBody>
      </p:sp>
      <p:sp>
        <p:nvSpPr>
          <p:cNvPr id="3" name="عنصر نائب للمحتوى 2"/>
          <p:cNvSpPr>
            <a:spLocks noGrp="1"/>
          </p:cNvSpPr>
          <p:nvPr>
            <p:ph idx="1"/>
          </p:nvPr>
        </p:nvSpPr>
        <p:spPr>
          <a:xfrm>
            <a:off x="677334" y="1639889"/>
            <a:ext cx="8596668" cy="3880773"/>
          </a:xfrm>
        </p:spPr>
        <p:txBody>
          <a:bodyPr>
            <a:normAutofit/>
          </a:bodyPr>
          <a:lstStyle/>
          <a:p>
            <a:r>
              <a:rPr lang="en-US" sz="2000" dirty="0"/>
              <a:t>First : choose the idea for graduation project.</a:t>
            </a:r>
          </a:p>
          <a:p>
            <a:pPr marL="0" indent="0">
              <a:buNone/>
            </a:pPr>
            <a:endParaRPr lang="en-US" sz="2400" dirty="0"/>
          </a:p>
          <a:p>
            <a:r>
              <a:rPr lang="en-US" sz="2000" dirty="0"/>
              <a:t>Second: we don’t use any templet from internet.</a:t>
            </a:r>
            <a:br>
              <a:rPr lang="en-US" sz="2000" dirty="0"/>
            </a:br>
            <a:r>
              <a:rPr lang="en-US" sz="2000" dirty="0"/>
              <a:t>Each detail done by our hand.</a:t>
            </a:r>
          </a:p>
          <a:p>
            <a:pPr marL="0" indent="0">
              <a:buNone/>
            </a:pPr>
            <a:endParaRPr lang="en-US" sz="2400" dirty="0"/>
          </a:p>
          <a:p>
            <a:r>
              <a:rPr lang="en-US" sz="2000" dirty="0"/>
              <a:t>Third: Using Laravel with latest version and there was no enough tutorials.</a:t>
            </a:r>
          </a:p>
          <a:p>
            <a:pPr marL="0" indent="0">
              <a:buNone/>
            </a:pPr>
            <a:endParaRPr lang="en-US" sz="2400" dirty="0"/>
          </a:p>
          <a:p>
            <a:r>
              <a:rPr lang="en-US" sz="2000" dirty="0"/>
              <a:t>Fourth : The Time </a:t>
            </a:r>
            <a:r>
              <a:rPr lang="en-US" sz="2400" dirty="0"/>
              <a:t>.</a:t>
            </a:r>
          </a:p>
        </p:txBody>
      </p:sp>
    </p:spTree>
    <p:extLst>
      <p:ext uri="{BB962C8B-B14F-4D97-AF65-F5344CB8AC3E}">
        <p14:creationId xmlns:p14="http://schemas.microsoft.com/office/powerpoint/2010/main" val="25344513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idx="1"/>
          </p:nvPr>
        </p:nvSpPr>
        <p:spPr>
          <a:xfrm>
            <a:off x="677334" y="1610437"/>
            <a:ext cx="8596668" cy="4430926"/>
          </a:xfrm>
        </p:spPr>
        <p:txBody>
          <a:bodyPr>
            <a:normAutofit/>
          </a:bodyPr>
          <a:lstStyle/>
          <a:p>
            <a:pPr marL="0" indent="0">
              <a:buNone/>
            </a:pPr>
            <a:r>
              <a:rPr lang="en-US" sz="2000" dirty="0"/>
              <a:t>   Our project is an online website for Modern Women Association to facilities the communication between the association and beneficiaries and make the help become much easier for assistants and for anyone looking about place to proffer any service.</a:t>
            </a:r>
          </a:p>
          <a:p>
            <a:pPr marL="0" indent="0">
              <a:buNone/>
            </a:pPr>
            <a:endParaRPr lang="en-US" sz="2000" dirty="0"/>
          </a:p>
          <a:p>
            <a:pPr marL="0" indent="0">
              <a:buNone/>
            </a:pPr>
            <a:r>
              <a:rPr lang="en-US" sz="2000" dirty="0"/>
              <a:t>  Admin can send notification for any beneficiaries if there was any new thing and get assistants in touch with the association and its employees.</a:t>
            </a:r>
          </a:p>
          <a:p>
            <a:pPr marL="0" indent="0">
              <a:buNone/>
            </a:pPr>
            <a:endParaRPr lang="en-US" sz="2000" dirty="0"/>
          </a:p>
          <a:p>
            <a:pPr marL="0" indent="0">
              <a:buNone/>
            </a:pPr>
            <a:r>
              <a:rPr lang="en-US" sz="2000" dirty="0"/>
              <a:t> This website was become the front door for the association. In addition, it will help the admin and employees to communicate with each other by using the real time chatting.</a:t>
            </a:r>
          </a:p>
        </p:txBody>
      </p:sp>
    </p:spTree>
    <p:extLst>
      <p:ext uri="{BB962C8B-B14F-4D97-AF65-F5344CB8AC3E}">
        <p14:creationId xmlns:p14="http://schemas.microsoft.com/office/powerpoint/2010/main" val="38812887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Future work:</a:t>
            </a:r>
          </a:p>
        </p:txBody>
      </p:sp>
      <p:sp>
        <p:nvSpPr>
          <p:cNvPr id="3" name="عنصر نائب للمحتوى 2"/>
          <p:cNvSpPr>
            <a:spLocks noGrp="1"/>
          </p:cNvSpPr>
          <p:nvPr>
            <p:ph idx="1"/>
          </p:nvPr>
        </p:nvSpPr>
        <p:spPr>
          <a:xfrm>
            <a:off x="385234" y="1512889"/>
            <a:ext cx="8596668" cy="3880773"/>
          </a:xfrm>
        </p:spPr>
        <p:txBody>
          <a:bodyPr/>
          <a:lstStyle/>
          <a:p>
            <a:r>
              <a:rPr lang="en-US" sz="2000" dirty="0">
                <a:solidFill>
                  <a:srgbClr val="D7D8D9">
                    <a:lumMod val="10000"/>
                  </a:srgbClr>
                </a:solidFill>
                <a:latin typeface="Arial" charset="0"/>
                <a:ea typeface="ＭＳ Ｐゴシック" charset="-128"/>
              </a:rPr>
              <a:t>Assistants </a:t>
            </a:r>
            <a:r>
              <a:rPr lang="en-US" sz="2000" dirty="0"/>
              <a:t>can pay online by credited card or other way.</a:t>
            </a:r>
          </a:p>
          <a:p>
            <a:r>
              <a:rPr lang="en-US" sz="2000" dirty="0"/>
              <a:t>Making an Android application with more features like voice calls.</a:t>
            </a:r>
          </a:p>
          <a:p>
            <a:pPr marL="0" indent="0">
              <a:buNone/>
            </a:pPr>
            <a:endParaRPr lang="en-US" dirty="0"/>
          </a:p>
          <a:p>
            <a:endParaRPr lang="en-US"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59539" y="2781363"/>
            <a:ext cx="3012902" cy="2903974"/>
          </a:xfrm>
          <a:prstGeom prst="rect">
            <a:avLst/>
          </a:prstGeom>
        </p:spPr>
      </p:pic>
    </p:spTree>
    <p:extLst>
      <p:ext uri="{BB962C8B-B14F-4D97-AF65-F5344CB8AC3E}">
        <p14:creationId xmlns:p14="http://schemas.microsoft.com/office/powerpoint/2010/main" val="4490886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9748" y="444500"/>
            <a:ext cx="8877300" cy="5918200"/>
          </a:xfrm>
        </p:spPr>
      </p:pic>
    </p:spTree>
    <p:extLst>
      <p:ext uri="{BB962C8B-B14F-4D97-AF65-F5344CB8AC3E}">
        <p14:creationId xmlns:p14="http://schemas.microsoft.com/office/powerpoint/2010/main" val="2371743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Motivations</a:t>
            </a:r>
          </a:p>
        </p:txBody>
      </p:sp>
      <p:sp>
        <p:nvSpPr>
          <p:cNvPr id="3" name="عنصر نائب للمحتوى 2"/>
          <p:cNvSpPr>
            <a:spLocks noGrp="1"/>
          </p:cNvSpPr>
          <p:nvPr>
            <p:ph idx="1"/>
          </p:nvPr>
        </p:nvSpPr>
        <p:spPr>
          <a:xfrm>
            <a:off x="677334" y="1228300"/>
            <a:ext cx="8596668" cy="4582874"/>
          </a:xfrm>
        </p:spPr>
        <p:txBody>
          <a:bodyPr/>
          <a:lstStyle/>
          <a:p>
            <a:endParaRPr lang="en-US" dirty="0"/>
          </a:p>
          <a:p>
            <a:r>
              <a:rPr lang="en-US" sz="2000" dirty="0"/>
              <a:t>Many people face challenges and difficulties in finding associations and institutions to provide them with help. Moreover, if they find them, it is hard for them to contact with these institutions. By using this website, it facilitates this contacting by allowing them to reach the assistant and the employees.</a:t>
            </a:r>
          </a:p>
        </p:txBody>
      </p:sp>
      <p:pic>
        <p:nvPicPr>
          <p:cNvPr id="5" name="Picture 4"/>
          <p:cNvPicPr>
            <a:picLocks noChangeAspect="1"/>
          </p:cNvPicPr>
          <p:nvPr/>
        </p:nvPicPr>
        <p:blipFill>
          <a:blip r:embed="rId2"/>
          <a:stretch>
            <a:fillRect/>
          </a:stretch>
        </p:blipFill>
        <p:spPr>
          <a:xfrm>
            <a:off x="1965278" y="3333820"/>
            <a:ext cx="6059605" cy="3182985"/>
          </a:xfrm>
          <a:prstGeom prst="rect">
            <a:avLst/>
          </a:prstGeom>
        </p:spPr>
      </p:pic>
    </p:spTree>
    <p:extLst>
      <p:ext uri="{BB962C8B-B14F-4D97-AF65-F5344CB8AC3E}">
        <p14:creationId xmlns:p14="http://schemas.microsoft.com/office/powerpoint/2010/main" val="225531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For whom?</a:t>
            </a:r>
          </a:p>
        </p:txBody>
      </p:sp>
      <p:sp>
        <p:nvSpPr>
          <p:cNvPr id="3" name="عنصر نائب للمحتوى 2"/>
          <p:cNvSpPr>
            <a:spLocks noGrp="1"/>
          </p:cNvSpPr>
          <p:nvPr>
            <p:ph idx="1"/>
          </p:nvPr>
        </p:nvSpPr>
        <p:spPr>
          <a:xfrm>
            <a:off x="677334" y="1601789"/>
            <a:ext cx="8596668" cy="3880773"/>
          </a:xfrm>
        </p:spPr>
        <p:txBody>
          <a:bodyPr/>
          <a:lstStyle/>
          <a:p>
            <a:pPr marL="0" indent="0">
              <a:buNone/>
            </a:pPr>
            <a:r>
              <a:rPr lang="en-US" dirty="0"/>
              <a:t>    </a:t>
            </a:r>
          </a:p>
          <a:p>
            <a:pPr marL="0" indent="0">
              <a:buNone/>
            </a:pPr>
            <a:r>
              <a:rPr lang="en-US" sz="2000" dirty="0"/>
              <a:t>   This website Would be helpful for:</a:t>
            </a:r>
          </a:p>
          <a:p>
            <a:r>
              <a:rPr lang="en-US" sz="2000" dirty="0"/>
              <a:t>1- Manager of the Association</a:t>
            </a:r>
          </a:p>
          <a:p>
            <a:r>
              <a:rPr lang="en-US" sz="2000" dirty="0"/>
              <a:t>2- Employees for the Association</a:t>
            </a:r>
          </a:p>
          <a:p>
            <a:r>
              <a:rPr lang="en-US" sz="2000" dirty="0"/>
              <a:t>3- Beneficiaries of the Society</a:t>
            </a:r>
          </a:p>
          <a:p>
            <a:r>
              <a:rPr lang="en-US" sz="2000" dirty="0"/>
              <a:t>4- Financiers who support the association</a:t>
            </a:r>
          </a:p>
        </p:txBody>
      </p:sp>
    </p:spTree>
    <p:extLst>
      <p:ext uri="{BB962C8B-B14F-4D97-AF65-F5344CB8AC3E}">
        <p14:creationId xmlns:p14="http://schemas.microsoft.com/office/powerpoint/2010/main" val="2044589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77334" y="609601"/>
            <a:ext cx="8596668" cy="1033670"/>
          </a:xfrm>
        </p:spPr>
        <p:txBody>
          <a:bodyPr>
            <a:normAutofit fontScale="90000"/>
          </a:bodyPr>
          <a:lstStyle/>
          <a:p>
            <a:r>
              <a:rPr lang="en-US" dirty="0"/>
              <a:t>Tools and </a:t>
            </a:r>
            <a:r>
              <a:rPr lang="en-US" dirty="0">
                <a:latin typeface="Arial" panose="020B0604020202020204" pitchFamily="34" charset="0"/>
                <a:cs typeface="Arial" panose="020B0604020202020204" pitchFamily="34" charset="0"/>
              </a:rPr>
              <a:t>Technologies used</a:t>
            </a:r>
            <a:br>
              <a:rPr lang="en-US" dirty="0">
                <a:latin typeface="Arial" panose="020B0604020202020204" pitchFamily="34" charset="0"/>
                <a:cs typeface="Arial" panose="020B0604020202020204" pitchFamily="34" charset="0"/>
              </a:rPr>
            </a:br>
            <a:endParaRPr lang="en-US" dirty="0"/>
          </a:p>
        </p:txBody>
      </p:sp>
      <p:sp>
        <p:nvSpPr>
          <p:cNvPr id="3" name="عنصر نائب للمحتوى 2"/>
          <p:cNvSpPr>
            <a:spLocks noGrp="1"/>
          </p:cNvSpPr>
          <p:nvPr>
            <p:ph idx="1"/>
          </p:nvPr>
        </p:nvSpPr>
        <p:spPr>
          <a:xfrm>
            <a:off x="677334" y="1630017"/>
            <a:ext cx="8596668" cy="4411345"/>
          </a:xfrm>
        </p:spPr>
        <p:txBody>
          <a:bodyPr>
            <a:normAutofit fontScale="40000" lnSpcReduction="20000"/>
          </a:bodyPr>
          <a:lstStyle/>
          <a:p>
            <a:r>
              <a:rPr lang="en-US" sz="5000" b="1" dirty="0"/>
              <a:t>For Front-end we used :</a:t>
            </a:r>
          </a:p>
          <a:p>
            <a:pPr marL="0" indent="0">
              <a:buNone/>
            </a:pPr>
            <a:r>
              <a:rPr lang="en-US" sz="5000" b="1" dirty="0"/>
              <a:t>HTML, JAVASCRIT, CSS, Bootstrap.</a:t>
            </a:r>
          </a:p>
          <a:p>
            <a:pPr marL="0" indent="0">
              <a:buNone/>
            </a:pPr>
            <a:endParaRPr lang="en-US" sz="5000" b="1" dirty="0"/>
          </a:p>
          <a:p>
            <a:pPr marL="0" indent="0">
              <a:buNone/>
            </a:pPr>
            <a:endParaRPr lang="en-US" sz="2000" b="1" dirty="0"/>
          </a:p>
          <a:p>
            <a:pPr marL="0" indent="0">
              <a:buNone/>
            </a:pPr>
            <a:endParaRPr lang="en-US" sz="2000" b="1" dirty="0"/>
          </a:p>
          <a:p>
            <a:pPr marL="0" indent="0">
              <a:buNone/>
            </a:pPr>
            <a:endParaRPr lang="en-US" sz="2000" b="1" dirty="0"/>
          </a:p>
          <a:p>
            <a:pPr marL="0" indent="0">
              <a:buNone/>
            </a:pPr>
            <a:endParaRPr lang="en-US" sz="2000" b="1" dirty="0"/>
          </a:p>
          <a:p>
            <a:pPr marL="0" indent="0">
              <a:buNone/>
            </a:pPr>
            <a:endParaRPr lang="en-US" sz="2000" b="1" dirty="0"/>
          </a:p>
          <a:p>
            <a:r>
              <a:rPr lang="en-US" sz="5000" b="1" dirty="0"/>
              <a:t>And we use </a:t>
            </a:r>
            <a:r>
              <a:rPr lang="en-US" sz="5000" b="1" dirty="0" err="1"/>
              <a:t>phpMyAdmin</a:t>
            </a:r>
            <a:r>
              <a:rPr lang="en-US" sz="5000" b="1" dirty="0"/>
              <a:t> database with </a:t>
            </a:r>
            <a:r>
              <a:rPr lang="en-US" sz="5000" b="1" dirty="0" err="1"/>
              <a:t>xampp</a:t>
            </a:r>
            <a:endParaRPr lang="en-US" sz="5000" b="1" dirty="0"/>
          </a:p>
          <a:p>
            <a:pPr marL="0" indent="0">
              <a:buNone/>
            </a:pPr>
            <a:r>
              <a:rPr lang="en-US" sz="5000" b="1" dirty="0"/>
              <a:t>   server and Apatchi for backend issues.</a:t>
            </a:r>
          </a:p>
          <a:p>
            <a:endParaRPr lang="en-US" sz="4200" b="1" dirty="0"/>
          </a:p>
          <a:p>
            <a:pPr marL="0" indent="0">
              <a:buNone/>
            </a:pPr>
            <a:r>
              <a:rPr lang="en-US" sz="2000" b="1" dirty="0"/>
              <a:t>    </a:t>
            </a:r>
            <a:endParaRPr lang="en-US" sz="2000" dirty="0"/>
          </a:p>
          <a:p>
            <a:pPr marL="0" indent="0">
              <a:buNone/>
            </a:pPr>
            <a:endParaRPr lang="en-US" sz="2000" dirty="0"/>
          </a:p>
          <a:p>
            <a:pPr marL="0" indent="0">
              <a:buNone/>
            </a:pPr>
            <a:endParaRPr lang="en-US" sz="2000" dirty="0"/>
          </a:p>
          <a:p>
            <a:pPr marL="0" indent="0">
              <a:buNone/>
            </a:pPr>
            <a:endParaRPr lang="en-US" sz="2000" dirty="0"/>
          </a:p>
          <a:p>
            <a:pPr marL="0" indent="0">
              <a:buNone/>
            </a:pPr>
            <a:r>
              <a:rPr lang="en-US" sz="2000" dirty="0"/>
              <a:t> </a:t>
            </a:r>
            <a:endParaRPr lang="en-US" sz="2000" b="1"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4171" y="1272934"/>
            <a:ext cx="2934871" cy="1993900"/>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5908" y="3818549"/>
            <a:ext cx="2658682" cy="1717548"/>
          </a:xfrm>
          <a:prstGeom prst="rect">
            <a:avLst/>
          </a:prstGeom>
        </p:spPr>
      </p:pic>
    </p:spTree>
    <p:extLst>
      <p:ext uri="{BB962C8B-B14F-4D97-AF65-F5344CB8AC3E}">
        <p14:creationId xmlns:p14="http://schemas.microsoft.com/office/powerpoint/2010/main" val="36679848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Tools and </a:t>
            </a:r>
            <a:r>
              <a:rPr lang="en-US" dirty="0">
                <a:latin typeface="Arial" panose="020B0604020202020204" pitchFamily="34" charset="0"/>
                <a:cs typeface="Arial" panose="020B0604020202020204" pitchFamily="34" charset="0"/>
              </a:rPr>
              <a:t>Technologies used</a:t>
            </a:r>
            <a:r>
              <a:rPr lang="en-US" dirty="0"/>
              <a:t>(con…)</a:t>
            </a:r>
          </a:p>
        </p:txBody>
      </p:sp>
      <p:sp>
        <p:nvSpPr>
          <p:cNvPr id="3" name="عنصر نائب للمحتوى 2"/>
          <p:cNvSpPr>
            <a:spLocks noGrp="1"/>
          </p:cNvSpPr>
          <p:nvPr>
            <p:ph idx="1"/>
          </p:nvPr>
        </p:nvSpPr>
        <p:spPr>
          <a:xfrm>
            <a:off x="677334" y="1577009"/>
            <a:ext cx="8596668" cy="4464354"/>
          </a:xfrm>
        </p:spPr>
        <p:txBody>
          <a:bodyPr/>
          <a:lstStyle/>
          <a:p>
            <a:r>
              <a:rPr lang="en-US" sz="2000" dirty="0"/>
              <a:t>Also we used chart.js to draw statistical charts.</a:t>
            </a:r>
          </a:p>
          <a:p>
            <a:endParaRPr lang="en-US" sz="2000" dirty="0"/>
          </a:p>
          <a:p>
            <a:pPr marL="0" indent="0">
              <a:buNone/>
            </a:pPr>
            <a:endParaRPr lang="en-US" sz="2000" dirty="0"/>
          </a:p>
          <a:p>
            <a:pPr marL="0" indent="0">
              <a:buNone/>
            </a:pPr>
            <a:endParaRPr lang="en-US" sz="2000" dirty="0"/>
          </a:p>
          <a:p>
            <a:r>
              <a:rPr lang="en-US" sz="2000" dirty="0"/>
              <a:t>node.js server ,json , socket.io, redis and express package to make real time chatting between admin and beneficiaries.</a:t>
            </a:r>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1021" y="1386787"/>
            <a:ext cx="1401762" cy="1348408"/>
          </a:xfrm>
          <a:prstGeom prst="rect">
            <a:avLst/>
          </a:prstGeom>
        </p:spPr>
      </p:pic>
      <p:pic>
        <p:nvPicPr>
          <p:cNvPr id="7"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9839" y="4328768"/>
            <a:ext cx="1547806" cy="1485894"/>
          </a:xfrm>
          <a:prstGeom prst="rect">
            <a:avLst/>
          </a:prstGeom>
        </p:spPr>
      </p:pic>
    </p:spTree>
    <p:extLst>
      <p:ext uri="{BB962C8B-B14F-4D97-AF65-F5344CB8AC3E}">
        <p14:creationId xmlns:p14="http://schemas.microsoft.com/office/powerpoint/2010/main" val="1929269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Laravel Framework</a:t>
            </a:r>
          </a:p>
        </p:txBody>
      </p:sp>
      <p:sp>
        <p:nvSpPr>
          <p:cNvPr id="3" name="عنصر نائب للمحتوى 2"/>
          <p:cNvSpPr>
            <a:spLocks noGrp="1"/>
          </p:cNvSpPr>
          <p:nvPr>
            <p:ph idx="1"/>
          </p:nvPr>
        </p:nvSpPr>
        <p:spPr>
          <a:xfrm>
            <a:off x="677334" y="1351723"/>
            <a:ext cx="8596668" cy="5240146"/>
          </a:xfrm>
        </p:spPr>
        <p:txBody>
          <a:bodyPr>
            <a:normAutofit/>
          </a:bodyPr>
          <a:lstStyle/>
          <a:p>
            <a:r>
              <a:rPr lang="en-US" sz="2000" dirty="0"/>
              <a:t>The whole project was implementing by using </a:t>
            </a:r>
            <a:r>
              <a:rPr lang="en-US" sz="2000" dirty="0">
                <a:solidFill>
                  <a:schemeClr val="accent1"/>
                </a:solidFill>
              </a:rPr>
              <a:t>LARAVEL 5.4 </a:t>
            </a:r>
            <a:r>
              <a:rPr lang="en-US" sz="2000" dirty="0"/>
              <a:t>framework, which consist of Model , View , Controller (MVC).</a:t>
            </a:r>
          </a:p>
          <a:p>
            <a:pPr marL="0" indent="0">
              <a:buNone/>
            </a:pPr>
            <a:endParaRPr lang="en-US" sz="2000" dirty="0"/>
          </a:p>
          <a:p>
            <a:pPr marL="0" indent="0">
              <a:buNone/>
            </a:pPr>
            <a:endParaRPr lang="en-US" sz="2000" dirty="0"/>
          </a:p>
          <a:p>
            <a:pPr marL="0" indent="0">
              <a:buNone/>
            </a:pPr>
            <a:endParaRPr lang="en-US" sz="2000" dirty="0"/>
          </a:p>
          <a:p>
            <a:pPr marL="0" indent="0">
              <a:buNone/>
            </a:pPr>
            <a:endParaRPr lang="en-US" sz="2000" dirty="0"/>
          </a:p>
          <a:p>
            <a:pPr marL="0" indent="0">
              <a:buNone/>
            </a:pPr>
            <a:endParaRPr lang="en-US" sz="2000" dirty="0"/>
          </a:p>
          <a:p>
            <a:pPr marL="0" indent="0">
              <a:buNone/>
            </a:pPr>
            <a:endParaRPr lang="en-US" sz="2000" dirty="0"/>
          </a:p>
          <a:p>
            <a:pPr marL="0" indent="0">
              <a:buNone/>
            </a:pPr>
            <a:endParaRPr lang="en-US" sz="2000" dirty="0"/>
          </a:p>
          <a:p>
            <a:pPr marL="0" indent="0">
              <a:buNone/>
            </a:pPr>
            <a:endParaRPr lang="en-US" sz="2000" dirty="0"/>
          </a:p>
          <a:p>
            <a:r>
              <a:rPr lang="en-US" sz="2000" dirty="0"/>
              <a:t>MVC It divides a given application into three interconnected parts in order to separate internal representations of information from the ways that information is presented to and accepted from the user.</a:t>
            </a:r>
          </a:p>
          <a:p>
            <a:endParaRPr lang="en-US" dirty="0"/>
          </a:p>
        </p:txBody>
      </p:sp>
      <p:pic>
        <p:nvPicPr>
          <p:cNvPr id="4" name="Picture 3"/>
          <p:cNvPicPr>
            <a:picLocks noChangeAspect="1"/>
          </p:cNvPicPr>
          <p:nvPr/>
        </p:nvPicPr>
        <p:blipFill>
          <a:blip r:embed="rId2"/>
          <a:stretch>
            <a:fillRect/>
          </a:stretch>
        </p:blipFill>
        <p:spPr>
          <a:xfrm>
            <a:off x="1105467" y="2456597"/>
            <a:ext cx="6687405" cy="2470244"/>
          </a:xfrm>
          <a:prstGeom prst="rect">
            <a:avLst/>
          </a:prstGeom>
        </p:spPr>
      </p:pic>
    </p:spTree>
    <p:extLst>
      <p:ext uri="{BB962C8B-B14F-4D97-AF65-F5344CB8AC3E}">
        <p14:creationId xmlns:p14="http://schemas.microsoft.com/office/powerpoint/2010/main" val="7396075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014484"/>
          </a:xfrm>
        </p:spPr>
        <p:txBody>
          <a:bodyPr/>
          <a:lstStyle/>
          <a:p>
            <a:r>
              <a:rPr lang="en-US" dirty="0"/>
              <a:t>MVC architecture</a:t>
            </a:r>
          </a:p>
        </p:txBody>
      </p:sp>
      <p:sp>
        <p:nvSpPr>
          <p:cNvPr id="3" name="Content Placeholder 2"/>
          <p:cNvSpPr>
            <a:spLocks noGrp="1"/>
          </p:cNvSpPr>
          <p:nvPr>
            <p:ph idx="1"/>
          </p:nvPr>
        </p:nvSpPr>
        <p:spPr>
          <a:xfrm>
            <a:off x="677334" y="1569493"/>
            <a:ext cx="8596668" cy="4471869"/>
          </a:xfrm>
        </p:spPr>
        <p:txBody>
          <a:bodyPr/>
          <a:lstStyle/>
          <a:p>
            <a:r>
              <a:rPr lang="en-US" sz="2000" dirty="0"/>
              <a:t>MVC It divides a given application into three interconnected parts in order to separate internal representations of information from the ways that information is presented to and accepted from the user.</a:t>
            </a:r>
          </a:p>
          <a:p>
            <a:endParaRPr lang="en-US" dirty="0"/>
          </a:p>
        </p:txBody>
      </p:sp>
      <p:pic>
        <p:nvPicPr>
          <p:cNvPr id="4" name="Picture 3"/>
          <p:cNvPicPr>
            <a:picLocks noChangeAspect="1"/>
          </p:cNvPicPr>
          <p:nvPr/>
        </p:nvPicPr>
        <p:blipFill>
          <a:blip r:embed="rId2"/>
          <a:stretch>
            <a:fillRect/>
          </a:stretch>
        </p:blipFill>
        <p:spPr>
          <a:xfrm>
            <a:off x="3014012" y="3278167"/>
            <a:ext cx="3243353" cy="2676376"/>
          </a:xfrm>
          <a:prstGeom prst="rect">
            <a:avLst/>
          </a:prstGeom>
        </p:spPr>
      </p:pic>
    </p:spTree>
    <p:extLst>
      <p:ext uri="{BB962C8B-B14F-4D97-AF65-F5344CB8AC3E}">
        <p14:creationId xmlns:p14="http://schemas.microsoft.com/office/powerpoint/2010/main" val="2063529113"/>
      </p:ext>
    </p:extLst>
  </p:cSld>
  <p:clrMapOvr>
    <a:masterClrMapping/>
  </p:clrMapOvr>
</p:sld>
</file>

<file path=ppt/theme/theme1.xml><?xml version="1.0" encoding="utf-8"?>
<a:theme xmlns:a="http://schemas.openxmlformats.org/drawingml/2006/main" name="واجهة">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848</TotalTime>
  <Words>783</Words>
  <Application>Microsoft Office PowerPoint</Application>
  <PresentationFormat>Widescreen</PresentationFormat>
  <Paragraphs>123</Paragraphs>
  <Slides>33</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33</vt:i4>
      </vt:variant>
    </vt:vector>
  </HeadingPairs>
  <TitlesOfParts>
    <vt:vector size="43" baseType="lpstr">
      <vt:lpstr>Arial Unicode MS</vt:lpstr>
      <vt:lpstr>MS PGothic</vt:lpstr>
      <vt:lpstr>Agency FB</vt:lpstr>
      <vt:lpstr>Algerian</vt:lpstr>
      <vt:lpstr>Arial</vt:lpstr>
      <vt:lpstr>Tahoma</vt:lpstr>
      <vt:lpstr>Trebuchet MS</vt:lpstr>
      <vt:lpstr>Wingdings</vt:lpstr>
      <vt:lpstr>Wingdings 3</vt:lpstr>
      <vt:lpstr>واجهة</vt:lpstr>
      <vt:lpstr>PowerPoint Presentation</vt:lpstr>
      <vt:lpstr>Contents:</vt:lpstr>
      <vt:lpstr>Introduction</vt:lpstr>
      <vt:lpstr>Motivations</vt:lpstr>
      <vt:lpstr>For whom?</vt:lpstr>
      <vt:lpstr>Tools and Technologies used </vt:lpstr>
      <vt:lpstr>Tools and Technologies used(con…)</vt:lpstr>
      <vt:lpstr>Laravel Framework</vt:lpstr>
      <vt:lpstr>MVC architecture</vt:lpstr>
      <vt:lpstr>Features:</vt:lpstr>
      <vt:lpstr>Features (con…)</vt:lpstr>
      <vt:lpstr>Multiple user Authentication system</vt:lpstr>
      <vt:lpstr>The pages for any person</vt:lpstr>
      <vt:lpstr>Anyone can send a suggestion to our website Admin by“تواصل معنا”</vt:lpstr>
      <vt:lpstr>Admin pages:</vt:lpstr>
      <vt:lpstr>When admin add any user, Then he can use the information for authentication</vt:lpstr>
      <vt:lpstr>View users for update or delete</vt:lpstr>
      <vt:lpstr>Update</vt:lpstr>
      <vt:lpstr>Search</vt:lpstr>
      <vt:lpstr>Add achievements</vt:lpstr>
      <vt:lpstr>Send notification to users</vt:lpstr>
      <vt:lpstr>Real time chatting between employees</vt:lpstr>
      <vt:lpstr>Show statistical charts</vt:lpstr>
      <vt:lpstr>Beneficiaries Pages:</vt:lpstr>
      <vt:lpstr>Show achievements</vt:lpstr>
      <vt:lpstr>Show notifications</vt:lpstr>
      <vt:lpstr>Update his information</vt:lpstr>
      <vt:lpstr>Finally log out for any user</vt:lpstr>
      <vt:lpstr>Responsive website for mobile views</vt:lpstr>
      <vt:lpstr>Challenges:</vt:lpstr>
      <vt:lpstr>Conclusion</vt:lpstr>
      <vt:lpstr>Future work:</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 Women Association website</dc:title>
  <dc:creator>ADMIN_R</dc:creator>
  <cp:lastModifiedBy>hp</cp:lastModifiedBy>
  <cp:revision>37</cp:revision>
  <dcterms:created xsi:type="dcterms:W3CDTF">2017-05-22T13:03:23Z</dcterms:created>
  <dcterms:modified xsi:type="dcterms:W3CDTF">2017-05-23T20:13:37Z</dcterms:modified>
</cp:coreProperties>
</file>