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76" r:id="rId11"/>
    <p:sldId id="264" r:id="rId12"/>
    <p:sldId id="278" r:id="rId13"/>
    <p:sldId id="266" r:id="rId14"/>
    <p:sldId id="277" r:id="rId15"/>
    <p:sldId id="265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F3A3FE7-1401-4B66-A0B0-48B42703557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8474764-E97D-470E-88B8-95B04ABBE2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Hey Taxi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932040" y="4876800"/>
            <a:ext cx="3089920" cy="990600"/>
          </a:xfrm>
        </p:spPr>
        <p:txBody>
          <a:bodyPr>
            <a:normAutofit/>
          </a:bodyPr>
          <a:lstStyle/>
          <a:p>
            <a:r>
              <a:rPr lang="en-GB" dirty="0" err="1" smtClean="0"/>
              <a:t>Dr.</a:t>
            </a:r>
            <a:r>
              <a:rPr lang="en-GB" dirty="0" smtClean="0"/>
              <a:t> </a:t>
            </a:r>
            <a:r>
              <a:rPr lang="en-GB" dirty="0" err="1" smtClean="0"/>
              <a:t>Luai</a:t>
            </a:r>
            <a:r>
              <a:rPr lang="en-GB" dirty="0" smtClean="0"/>
              <a:t> </a:t>
            </a:r>
            <a:r>
              <a:rPr lang="en-GB" dirty="0" err="1" smtClean="0"/>
              <a:t>Malhis</a:t>
            </a:r>
            <a:endParaRPr lang="en-US" dirty="0"/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914400" y="4876800"/>
            <a:ext cx="3089920" cy="990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Ethar Abu Sarah</a:t>
            </a:r>
          </a:p>
          <a:p>
            <a:r>
              <a:rPr lang="en-GB" smtClean="0"/>
              <a:t>Baidaa Al Bzoor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71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History:</a:t>
            </a:r>
            <a:endParaRPr lang="en-US" dirty="0"/>
          </a:p>
        </p:txBody>
      </p:sp>
      <p:pic>
        <p:nvPicPr>
          <p:cNvPr id="3075" name="Picture 3" descr="C:\Users\C-Tech\Downloads\New folder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39859"/>
            <a:ext cx="2808311" cy="439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C-Tech\Downloads\New folder\7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280831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2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6781800" cy="8012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Children Order (Tracking)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2808312" cy="3888432"/>
          </a:xfrm>
        </p:spPr>
      </p:pic>
      <p:pic>
        <p:nvPicPr>
          <p:cNvPr id="6146" name="Picture 2" descr="C:\Users\C-Tech\Downloads\New folder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16615"/>
            <a:ext cx="2880320" cy="394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137040" y="572357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Order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27584" y="572357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Track the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18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781800" cy="7269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Delivery: </a:t>
            </a:r>
            <a:endParaRPr lang="en-US" dirty="0"/>
          </a:p>
        </p:txBody>
      </p:sp>
      <p:pic>
        <p:nvPicPr>
          <p:cNvPr id="1026" name="Picture 2" descr="C:\Users\C-Tech\Downloads\New folder\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72816"/>
            <a:ext cx="3007689" cy="404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0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72200" cy="8709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Driver Page:</a:t>
            </a:r>
            <a:endParaRPr lang="en-US" dirty="0"/>
          </a:p>
        </p:txBody>
      </p:sp>
      <p:pic>
        <p:nvPicPr>
          <p:cNvPr id="4098" name="Picture 2" descr="C:\Users\C-Tech\Downloads\New folder\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90374"/>
            <a:ext cx="2520280" cy="36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-Tech\Downloads\New folder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91245"/>
            <a:ext cx="261797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804421" y="564832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(1)                                                (2)                                             (3)</a:t>
            </a:r>
            <a:endParaRPr lang="en-US" dirty="0"/>
          </a:p>
        </p:txBody>
      </p:sp>
      <p:pic>
        <p:nvPicPr>
          <p:cNvPr id="9" name="Picture 44"/>
          <p:cNvPicPr/>
          <p:nvPr/>
        </p:nvPicPr>
        <p:blipFill>
          <a:blip r:embed="rId4"/>
          <a:stretch>
            <a:fillRect/>
          </a:stretch>
        </p:blipFill>
        <p:spPr>
          <a:xfrm>
            <a:off x="6084168" y="1791244"/>
            <a:ext cx="2736304" cy="367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19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81800" cy="1015008"/>
          </a:xfrm>
        </p:spPr>
        <p:txBody>
          <a:bodyPr/>
          <a:lstStyle/>
          <a:p>
            <a:r>
              <a:rPr lang="en-GB" dirty="0" smtClean="0"/>
              <a:t>Notifications: Driver</a:t>
            </a:r>
            <a:endParaRPr lang="en-US" dirty="0"/>
          </a:p>
        </p:txBody>
      </p:sp>
      <p:pic>
        <p:nvPicPr>
          <p:cNvPr id="4" name="Picture 4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3456384" cy="3123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33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781800" cy="8012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About /Contact (Us):</a:t>
            </a:r>
            <a:endParaRPr lang="en-US" dirty="0"/>
          </a:p>
        </p:txBody>
      </p:sp>
      <p:pic>
        <p:nvPicPr>
          <p:cNvPr id="6" name="Picture 3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484785"/>
            <a:ext cx="2664296" cy="4176464"/>
          </a:xfrm>
          <a:prstGeom prst="rect">
            <a:avLst/>
          </a:prstGeom>
        </p:spPr>
      </p:pic>
      <p:pic>
        <p:nvPicPr>
          <p:cNvPr id="1026" name="Picture 2" descr="C:\Users\C-Tech\Downloads\New folder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246221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5137040" y="572357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About Us</a:t>
            </a: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043608" y="572899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1813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781800" cy="943000"/>
          </a:xfrm>
        </p:spPr>
        <p:txBody>
          <a:bodyPr/>
          <a:lstStyle/>
          <a:p>
            <a:r>
              <a:rPr lang="en-GB" dirty="0" smtClean="0"/>
              <a:t>Web: (Taxi Office)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340768"/>
            <a:ext cx="7543800" cy="467828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283" y="1484784"/>
            <a:ext cx="95770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1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Web: Main Menu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916832"/>
            <a:ext cx="7543800" cy="403244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8204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5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86713" y="501861"/>
            <a:ext cx="6781800" cy="943000"/>
          </a:xfrm>
        </p:spPr>
        <p:txBody>
          <a:bodyPr/>
          <a:lstStyle/>
          <a:p>
            <a:r>
              <a:rPr lang="en-GB" dirty="0" smtClean="0"/>
              <a:t>Shared Orders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011152"/>
            <a:ext cx="8352928" cy="444218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60" y="1484784"/>
            <a:ext cx="854506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1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8770" y="386163"/>
            <a:ext cx="6781800" cy="7269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Un-Shared Orders: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26348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784976" cy="542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8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16216" cy="1159024"/>
          </a:xfrm>
        </p:spPr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772816"/>
            <a:ext cx="7543800" cy="410445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“Hey Taxi”?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Objectives and main idea.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Programming used techniques.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application main activities  and features.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Future work.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Drivers</a:t>
            </a:r>
            <a:r>
              <a:rPr lang="en-GB" dirty="0" smtClean="0">
                <a:sym typeface="Wingdings" pitchFamily="2" charset="2"/>
              </a:rPr>
              <a:t>: (The available)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556792"/>
            <a:ext cx="7543800" cy="44622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903649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2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628800"/>
            <a:ext cx="6781800" cy="2448272"/>
          </a:xfrm>
        </p:spPr>
        <p:txBody>
          <a:bodyPr>
            <a:normAutofit/>
          </a:bodyPr>
          <a:lstStyle/>
          <a:p>
            <a:pPr algn="ctr"/>
            <a:r>
              <a:rPr lang="en-GB" sz="6600" dirty="0" smtClean="0"/>
              <a:t>  Demo </a:t>
            </a:r>
            <a:r>
              <a:rPr lang="en-GB" sz="6600" dirty="0" smtClean="0">
                <a:sym typeface="Wingdings" pitchFamily="2" charset="2"/>
              </a:rPr>
              <a:t>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856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37784" cy="1528192"/>
          </a:xfrm>
        </p:spPr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2204864"/>
            <a:ext cx="7543800" cy="38862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lack of transports , especially in universities , and other traffic places.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Assign the orders with the driver.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781800" cy="1168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Programming techniques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988840"/>
            <a:ext cx="7543800" cy="403244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Android Studio IDE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Google API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Microsoft Web Expression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Appserve web server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6781800" cy="945232"/>
          </a:xfrm>
        </p:spPr>
        <p:txBody>
          <a:bodyPr>
            <a:normAutofit/>
          </a:bodyPr>
          <a:lstStyle/>
          <a:p>
            <a:r>
              <a:rPr lang="en-GB" dirty="0" smtClean="0"/>
              <a:t>Main Activities: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844824"/>
            <a:ext cx="7543800" cy="38862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Driver activity.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Customer activity.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Taxi Office.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781800" cy="7920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Client Side:  </a:t>
            </a:r>
            <a:r>
              <a:rPr lang="en-GB" sz="3100" dirty="0">
                <a:latin typeface="Arial Black" pitchFamily="34" charset="0"/>
              </a:rPr>
              <a:t>R</a:t>
            </a:r>
            <a:r>
              <a:rPr lang="en-GB" sz="3100" dirty="0" smtClean="0">
                <a:latin typeface="Arial Black" pitchFamily="34" charset="0"/>
              </a:rPr>
              <a:t>egistration page</a:t>
            </a:r>
            <a:endParaRPr lang="en-US" sz="3100" dirty="0">
              <a:latin typeface="Arial Black" pitchFamily="34" charset="0"/>
            </a:endParaRPr>
          </a:p>
        </p:txBody>
      </p:sp>
      <p:pic>
        <p:nvPicPr>
          <p:cNvPr id="4" name="Picture 2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522783"/>
            <a:ext cx="2945309" cy="4138465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6804248" y="26369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User Type</a:t>
            </a:r>
            <a:endParaRPr lang="en-US" dirty="0"/>
          </a:p>
        </p:txBody>
      </p:sp>
      <p:pic>
        <p:nvPicPr>
          <p:cNvPr id="11" name="Picture 23"/>
          <p:cNvPicPr/>
          <p:nvPr/>
        </p:nvPicPr>
        <p:blipFill>
          <a:blip r:embed="rId3"/>
          <a:stretch>
            <a:fillRect/>
          </a:stretch>
        </p:blipFill>
        <p:spPr>
          <a:xfrm>
            <a:off x="5148064" y="1521320"/>
            <a:ext cx="2880320" cy="4139928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1331640" y="571987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Registration 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5566739" y="574044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Login</a:t>
            </a:r>
          </a:p>
        </p:txBody>
      </p:sp>
    </p:spTree>
    <p:extLst>
      <p:ext uri="{BB962C8B-B14F-4D97-AF65-F5344CB8AC3E}">
        <p14:creationId xmlns:p14="http://schemas.microsoft.com/office/powerpoint/2010/main" val="119089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781800" cy="8012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Page:</a:t>
            </a:r>
            <a:endParaRPr lang="en-US" dirty="0"/>
          </a:p>
        </p:txBody>
      </p:sp>
      <p:pic>
        <p:nvPicPr>
          <p:cNvPr id="2050" name="Picture 2" descr="C:\Users\C-Tech\Downloads\New folder\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128843" cy="341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4932040" y="2636912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b="1" dirty="0" smtClean="0"/>
              <a:t>Normal Order (Shared/Not</a:t>
            </a:r>
            <a:r>
              <a:rPr lang="en-GB" sz="2400" b="1" dirty="0" smtClean="0"/>
              <a:t>)</a:t>
            </a:r>
          </a:p>
          <a:p>
            <a:endParaRPr lang="en-GB" sz="2400" b="1" dirty="0"/>
          </a:p>
          <a:p>
            <a:r>
              <a:rPr lang="en-GB" sz="2400" b="1" dirty="0" smtClean="0"/>
              <a:t>2. Delivery</a:t>
            </a:r>
          </a:p>
          <a:p>
            <a:endParaRPr lang="en-GB" sz="2400" b="1" dirty="0"/>
          </a:p>
          <a:p>
            <a:r>
              <a:rPr lang="en-GB" sz="2400" b="1" dirty="0" smtClean="0"/>
              <a:t>3. Children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589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781800" cy="7269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Normal Order:</a:t>
            </a:r>
            <a:endParaRPr lang="en-US" dirty="0"/>
          </a:p>
        </p:txBody>
      </p:sp>
      <p:pic>
        <p:nvPicPr>
          <p:cNvPr id="4" name="Picture 2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844824"/>
            <a:ext cx="2458200" cy="3886200"/>
          </a:xfrm>
          <a:prstGeom prst="rect">
            <a:avLst/>
          </a:prstGeom>
        </p:spPr>
      </p:pic>
      <p:pic>
        <p:nvPicPr>
          <p:cNvPr id="5" name="Picture 25"/>
          <p:cNvPicPr/>
          <p:nvPr/>
        </p:nvPicPr>
        <p:blipFill>
          <a:blip r:embed="rId3"/>
          <a:stretch>
            <a:fillRect/>
          </a:stretch>
        </p:blipFill>
        <p:spPr>
          <a:xfrm>
            <a:off x="4355976" y="1864360"/>
            <a:ext cx="2520280" cy="37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Notifications:</a:t>
            </a:r>
            <a:endParaRPr lang="en-US" dirty="0"/>
          </a:p>
        </p:txBody>
      </p:sp>
      <p:pic>
        <p:nvPicPr>
          <p:cNvPr id="4" name="Picture 4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2952328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/>
          <p:cNvSpPr txBox="1"/>
          <p:nvPr/>
        </p:nvSpPr>
        <p:spPr>
          <a:xfrm>
            <a:off x="1547664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Customer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9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317</TotalTime>
  <Words>179</Words>
  <Application>Microsoft Office PowerPoint</Application>
  <PresentationFormat>عرض على الشاشة (3:4)‏</PresentationFormat>
  <Paragraphs>53</Paragraphs>
  <Slides>21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NewsPrint</vt:lpstr>
      <vt:lpstr>Hey Taxi</vt:lpstr>
      <vt:lpstr>Outline:</vt:lpstr>
      <vt:lpstr>Objective:</vt:lpstr>
      <vt:lpstr>Programming techniques</vt:lpstr>
      <vt:lpstr>Main Activities:</vt:lpstr>
      <vt:lpstr>Client Side:  Registration page</vt:lpstr>
      <vt:lpstr>Main Page:</vt:lpstr>
      <vt:lpstr>Normal Order:</vt:lpstr>
      <vt:lpstr>Notifications:</vt:lpstr>
      <vt:lpstr>History:</vt:lpstr>
      <vt:lpstr>Children Order (Tracking)</vt:lpstr>
      <vt:lpstr>Delivery: </vt:lpstr>
      <vt:lpstr>Driver Page:</vt:lpstr>
      <vt:lpstr>Notifications: Driver</vt:lpstr>
      <vt:lpstr>About /Contact (Us):</vt:lpstr>
      <vt:lpstr>Web: (Taxi Office)</vt:lpstr>
      <vt:lpstr>Web: Main Menu</vt:lpstr>
      <vt:lpstr>Shared Orders</vt:lpstr>
      <vt:lpstr>Un-Shared Orders:</vt:lpstr>
      <vt:lpstr>Drivers: (The available) </vt:lpstr>
      <vt:lpstr>  Demo </vt:lpstr>
    </vt:vector>
  </TitlesOfParts>
  <Company>Mohamed Khaled ibrahim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Taxi</dc:title>
  <dc:creator>C-Tech</dc:creator>
  <cp:lastModifiedBy>C-Tech</cp:lastModifiedBy>
  <cp:revision>26</cp:revision>
  <dcterms:created xsi:type="dcterms:W3CDTF">2017-05-23T19:02:09Z</dcterms:created>
  <dcterms:modified xsi:type="dcterms:W3CDTF">2017-05-24T04:15:33Z</dcterms:modified>
</cp:coreProperties>
</file>