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heme/theme5.xml" ContentType="application/vnd.openxmlformats-officedocument.theme+xml"/>
  <Override PartName="/ppt/notesSlides/notesSlide1.xml" ContentType="application/vnd.openxmlformats-officedocument.presentationml.notesSlide+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notesSlides/notesSlide2.xml" ContentType="application/vnd.openxmlformats-officedocument.presentationml.notesSlide+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notesSlides/notesSlide3.xml" ContentType="application/vnd.openxmlformats-officedocument.presentationml.notesSlide+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notesSlides/notesSlide4.xml" ContentType="application/vnd.openxmlformats-officedocument.presentationml.notesSlide+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notesSlides/notesSlide5.xml" ContentType="application/vnd.openxmlformats-officedocument.presentationml.notesSlide+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notesSlides/notesSlide17.xml" ContentType="application/vnd.openxmlformats-officedocument.presentationml.notesSlide+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notesSlides/notesSlide18.xml" ContentType="application/vnd.openxmlformats-officedocument.presentationml.notesSlide+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notesSlides/notesSlide19.xml" ContentType="application/vnd.openxmlformats-officedocument.presentationml.notesSlide+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notesSlides/notesSlide20.xml" ContentType="application/vnd.openxmlformats-officedocument.presentationml.notesSlide+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notesSlides/notesSlide21.xml" ContentType="application/vnd.openxmlformats-officedocument.presentationml.notesSlide+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notesSlides/notesSlide22.xml" ContentType="application/vnd.openxmlformats-officedocument.presentationml.notesSlide+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notesSlides/notesSlide23.xml" ContentType="application/vnd.openxmlformats-officedocument.presentationml.notesSlide+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notesSlides/notesSlide24.xml" ContentType="application/vnd.openxmlformats-officedocument.presentationml.notesSlide+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 id="2147483708" r:id="rId3"/>
    <p:sldMasterId id="2147483720" r:id="rId4"/>
  </p:sldMasterIdLst>
  <p:notesMasterIdLst>
    <p:notesMasterId r:id="rId42"/>
  </p:notesMasterIdLst>
  <p:sldIdLst>
    <p:sldId id="256" r:id="rId5"/>
    <p:sldId id="283" r:id="rId6"/>
    <p:sldId id="284" r:id="rId7"/>
    <p:sldId id="285" r:id="rId8"/>
    <p:sldId id="286" r:id="rId9"/>
    <p:sldId id="287" r:id="rId10"/>
    <p:sldId id="257" r:id="rId11"/>
    <p:sldId id="259" r:id="rId12"/>
    <p:sldId id="271" r:id="rId13"/>
    <p:sldId id="272" r:id="rId14"/>
    <p:sldId id="258" r:id="rId15"/>
    <p:sldId id="273" r:id="rId16"/>
    <p:sldId id="274" r:id="rId17"/>
    <p:sldId id="260" r:id="rId18"/>
    <p:sldId id="288" r:id="rId19"/>
    <p:sldId id="261" r:id="rId20"/>
    <p:sldId id="289" r:id="rId21"/>
    <p:sldId id="290" r:id="rId22"/>
    <p:sldId id="291" r:id="rId23"/>
    <p:sldId id="292" r:id="rId24"/>
    <p:sldId id="293" r:id="rId25"/>
    <p:sldId id="294" r:id="rId26"/>
    <p:sldId id="295" r:id="rId27"/>
    <p:sldId id="296" r:id="rId28"/>
    <p:sldId id="297" r:id="rId29"/>
    <p:sldId id="298" r:id="rId30"/>
    <p:sldId id="299" r:id="rId31"/>
    <p:sldId id="300" r:id="rId32"/>
    <p:sldId id="301" r:id="rId33"/>
    <p:sldId id="302" r:id="rId34"/>
    <p:sldId id="305" r:id="rId35"/>
    <p:sldId id="281" r:id="rId36"/>
    <p:sldId id="263" r:id="rId37"/>
    <p:sldId id="264" r:id="rId38"/>
    <p:sldId id="282" r:id="rId39"/>
    <p:sldId id="304" r:id="rId40"/>
    <p:sldId id="303"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B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71170" autoAdjust="0"/>
  </p:normalViewPr>
  <p:slideViewPr>
    <p:cSldViewPr>
      <p:cViewPr varScale="1">
        <p:scale>
          <a:sx n="62" d="100"/>
          <a:sy n="62" d="100"/>
        </p:scale>
        <p:origin x="-2083" y="-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D1AFFD-3AEC-4062-AA63-34337D5233F9}" type="doc">
      <dgm:prSet loTypeId="urn:microsoft.com/office/officeart/2005/8/layout/arrow2" loCatId="process" qsTypeId="urn:microsoft.com/office/officeart/2005/8/quickstyle/simple1" qsCatId="simple" csTypeId="urn:microsoft.com/office/officeart/2005/8/colors/accent1_2" csCatId="accent1" phldr="1"/>
      <dgm:spPr/>
    </dgm:pt>
    <dgm:pt modelId="{09DA7584-8267-4E6D-854D-D63AD0D69A39}">
      <dgm:prSet phldrT="[Text]" custT="1"/>
      <dgm:spPr/>
      <dgm:t>
        <a:bodyPr/>
        <a:lstStyle/>
        <a:p>
          <a:r>
            <a:rPr lang="en-US" sz="1300" dirty="0" smtClean="0"/>
            <a:t>ER Model</a:t>
          </a:r>
          <a:endParaRPr lang="en-US" sz="1300" dirty="0"/>
        </a:p>
      </dgm:t>
    </dgm:pt>
    <dgm:pt modelId="{2894BC63-2C39-4A61-8FA7-4AAD2B8D1E95}" type="parTrans" cxnId="{899B8596-FDCE-4615-BB54-17C8CE8C58B4}">
      <dgm:prSet/>
      <dgm:spPr/>
      <dgm:t>
        <a:bodyPr/>
        <a:lstStyle/>
        <a:p>
          <a:endParaRPr lang="en-US"/>
        </a:p>
      </dgm:t>
    </dgm:pt>
    <dgm:pt modelId="{77752034-613D-4B42-88C6-B09DE66333EE}" type="sibTrans" cxnId="{899B8596-FDCE-4615-BB54-17C8CE8C58B4}">
      <dgm:prSet/>
      <dgm:spPr/>
      <dgm:t>
        <a:bodyPr/>
        <a:lstStyle/>
        <a:p>
          <a:endParaRPr lang="en-US"/>
        </a:p>
      </dgm:t>
    </dgm:pt>
    <dgm:pt modelId="{BCD3151B-5C12-4926-A523-2A793E08A932}">
      <dgm:prSet phldrT="[Text]"/>
      <dgm:spPr/>
      <dgm:t>
        <a:bodyPr/>
        <a:lstStyle/>
        <a:p>
          <a:r>
            <a:rPr lang="en-US" dirty="0" smtClean="0"/>
            <a:t>Relational Model</a:t>
          </a:r>
          <a:endParaRPr lang="en-US" dirty="0"/>
        </a:p>
      </dgm:t>
    </dgm:pt>
    <dgm:pt modelId="{4C176756-C933-461C-8B4C-BDE20BEFDB04}" type="parTrans" cxnId="{BA8941E6-BE58-4F23-8123-108E91F96790}">
      <dgm:prSet/>
      <dgm:spPr/>
      <dgm:t>
        <a:bodyPr/>
        <a:lstStyle/>
        <a:p>
          <a:endParaRPr lang="en-US"/>
        </a:p>
      </dgm:t>
    </dgm:pt>
    <dgm:pt modelId="{5F8A53BE-8ACB-4FF2-A895-4B6C28E84AA2}" type="sibTrans" cxnId="{BA8941E6-BE58-4F23-8123-108E91F96790}">
      <dgm:prSet/>
      <dgm:spPr/>
      <dgm:t>
        <a:bodyPr/>
        <a:lstStyle/>
        <a:p>
          <a:endParaRPr lang="en-US"/>
        </a:p>
      </dgm:t>
    </dgm:pt>
    <dgm:pt modelId="{0676A4BC-79B1-4DC6-87FB-C317FC43629B}">
      <dgm:prSet phldrT="[Text]"/>
      <dgm:spPr/>
      <dgm:t>
        <a:bodyPr/>
        <a:lstStyle/>
        <a:p>
          <a:r>
            <a:rPr lang="en-US" dirty="0" smtClean="0"/>
            <a:t>Normalization of relations</a:t>
          </a:r>
          <a:endParaRPr lang="en-US" dirty="0"/>
        </a:p>
      </dgm:t>
    </dgm:pt>
    <dgm:pt modelId="{34B3153E-B27E-41D1-925B-CD79A465A06F}" type="parTrans" cxnId="{B520D3D7-DAD5-44F6-8392-275CD7A5FEC4}">
      <dgm:prSet/>
      <dgm:spPr/>
      <dgm:t>
        <a:bodyPr/>
        <a:lstStyle/>
        <a:p>
          <a:endParaRPr lang="en-US"/>
        </a:p>
      </dgm:t>
    </dgm:pt>
    <dgm:pt modelId="{07245AAC-FC3C-41FE-BD8F-F4117394D401}" type="sibTrans" cxnId="{B520D3D7-DAD5-44F6-8392-275CD7A5FEC4}">
      <dgm:prSet/>
      <dgm:spPr/>
      <dgm:t>
        <a:bodyPr/>
        <a:lstStyle/>
        <a:p>
          <a:endParaRPr lang="en-US"/>
        </a:p>
      </dgm:t>
    </dgm:pt>
    <dgm:pt modelId="{14E60814-F09F-40C3-BA7F-FA7AB2D9FAE6}">
      <dgm:prSet phldrT="[Text]"/>
      <dgm:spPr/>
      <dgm:t>
        <a:bodyPr/>
        <a:lstStyle/>
        <a:p>
          <a:r>
            <a:rPr lang="en-US" dirty="0" smtClean="0"/>
            <a:t>Implementation in a DBMS</a:t>
          </a:r>
          <a:endParaRPr lang="en-US" dirty="0"/>
        </a:p>
      </dgm:t>
    </dgm:pt>
    <dgm:pt modelId="{953E63B3-4FCD-418E-AC04-84A64CB36E4E}" type="parTrans" cxnId="{7AA11473-A84A-4A2B-B178-1E48B7C916CD}">
      <dgm:prSet/>
      <dgm:spPr/>
      <dgm:t>
        <a:bodyPr/>
        <a:lstStyle/>
        <a:p>
          <a:endParaRPr lang="en-US"/>
        </a:p>
      </dgm:t>
    </dgm:pt>
    <dgm:pt modelId="{439EF8B7-33D9-4BE4-B570-0C5EC66DC0C3}" type="sibTrans" cxnId="{7AA11473-A84A-4A2B-B178-1E48B7C916CD}">
      <dgm:prSet/>
      <dgm:spPr/>
      <dgm:t>
        <a:bodyPr/>
        <a:lstStyle/>
        <a:p>
          <a:endParaRPr lang="en-US"/>
        </a:p>
      </dgm:t>
    </dgm:pt>
    <dgm:pt modelId="{A79164DD-D7DF-4B39-B467-99214D58A0E7}">
      <dgm:prSet phldrT="[Text]"/>
      <dgm:spPr/>
      <dgm:t>
        <a:bodyPr/>
        <a:lstStyle/>
        <a:p>
          <a:r>
            <a:rPr lang="en-US" dirty="0" smtClean="0"/>
            <a:t>Programming of Web Services</a:t>
          </a:r>
          <a:endParaRPr lang="en-US" dirty="0"/>
        </a:p>
      </dgm:t>
    </dgm:pt>
    <dgm:pt modelId="{95053542-96F4-46CB-B7DF-B04DD57BDFD1}" type="parTrans" cxnId="{50541AA1-CF9F-45A1-82BD-D03FC34CD5EA}">
      <dgm:prSet/>
      <dgm:spPr/>
      <dgm:t>
        <a:bodyPr/>
        <a:lstStyle/>
        <a:p>
          <a:endParaRPr lang="en-US"/>
        </a:p>
      </dgm:t>
    </dgm:pt>
    <dgm:pt modelId="{42C887D2-31F3-4BE2-9016-E23D4202258B}" type="sibTrans" cxnId="{50541AA1-CF9F-45A1-82BD-D03FC34CD5EA}">
      <dgm:prSet/>
      <dgm:spPr/>
      <dgm:t>
        <a:bodyPr/>
        <a:lstStyle/>
        <a:p>
          <a:endParaRPr lang="en-US"/>
        </a:p>
      </dgm:t>
    </dgm:pt>
    <dgm:pt modelId="{CA18290C-2D04-48BB-80B0-C5D5F65BFB80}" type="pres">
      <dgm:prSet presAssocID="{3ED1AFFD-3AEC-4062-AA63-34337D5233F9}" presName="arrowDiagram" presStyleCnt="0">
        <dgm:presLayoutVars>
          <dgm:chMax val="5"/>
          <dgm:dir/>
          <dgm:resizeHandles val="exact"/>
        </dgm:presLayoutVars>
      </dgm:prSet>
      <dgm:spPr/>
    </dgm:pt>
    <dgm:pt modelId="{B59E00AA-5FB4-4FF7-A0D0-324567FF48F9}" type="pres">
      <dgm:prSet presAssocID="{3ED1AFFD-3AEC-4062-AA63-34337D5233F9}" presName="arrow" presStyleLbl="bgShp" presStyleIdx="0" presStyleCnt="1"/>
      <dgm:spPr/>
    </dgm:pt>
    <dgm:pt modelId="{C147E18E-B416-4C63-AB28-D8D05750E25E}" type="pres">
      <dgm:prSet presAssocID="{3ED1AFFD-3AEC-4062-AA63-34337D5233F9}" presName="arrowDiagram5" presStyleCnt="0"/>
      <dgm:spPr/>
    </dgm:pt>
    <dgm:pt modelId="{592B77D9-B211-45FD-A4D6-B90150E361BE}" type="pres">
      <dgm:prSet presAssocID="{09DA7584-8267-4E6D-854D-D63AD0D69A39}" presName="bullet5a" presStyleLbl="node1" presStyleIdx="0" presStyleCnt="5"/>
      <dgm:spPr/>
    </dgm:pt>
    <dgm:pt modelId="{BCBB9AD0-2042-4E79-80AD-2F28E8CF6F1D}" type="pres">
      <dgm:prSet presAssocID="{09DA7584-8267-4E6D-854D-D63AD0D69A39}" presName="textBox5a" presStyleLbl="revTx" presStyleIdx="0" presStyleCnt="5">
        <dgm:presLayoutVars>
          <dgm:bulletEnabled val="1"/>
        </dgm:presLayoutVars>
      </dgm:prSet>
      <dgm:spPr/>
      <dgm:t>
        <a:bodyPr/>
        <a:lstStyle/>
        <a:p>
          <a:endParaRPr lang="en-US"/>
        </a:p>
      </dgm:t>
    </dgm:pt>
    <dgm:pt modelId="{9451D2E9-1C05-46B2-8186-7DBF06EBB461}" type="pres">
      <dgm:prSet presAssocID="{BCD3151B-5C12-4926-A523-2A793E08A932}" presName="bullet5b" presStyleLbl="node1" presStyleIdx="1" presStyleCnt="5"/>
      <dgm:spPr/>
    </dgm:pt>
    <dgm:pt modelId="{50927B54-AE51-4497-8714-AE6C7B25D874}" type="pres">
      <dgm:prSet presAssocID="{BCD3151B-5C12-4926-A523-2A793E08A932}" presName="textBox5b" presStyleLbl="revTx" presStyleIdx="1" presStyleCnt="5">
        <dgm:presLayoutVars>
          <dgm:bulletEnabled val="1"/>
        </dgm:presLayoutVars>
      </dgm:prSet>
      <dgm:spPr/>
      <dgm:t>
        <a:bodyPr/>
        <a:lstStyle/>
        <a:p>
          <a:endParaRPr lang="en-US"/>
        </a:p>
      </dgm:t>
    </dgm:pt>
    <dgm:pt modelId="{1A64A11C-0402-4CB2-ACA6-3375799FF2A6}" type="pres">
      <dgm:prSet presAssocID="{0676A4BC-79B1-4DC6-87FB-C317FC43629B}" presName="bullet5c" presStyleLbl="node1" presStyleIdx="2" presStyleCnt="5"/>
      <dgm:spPr/>
    </dgm:pt>
    <dgm:pt modelId="{6769A90C-0881-481B-A0EB-4A975EB0FF6F}" type="pres">
      <dgm:prSet presAssocID="{0676A4BC-79B1-4DC6-87FB-C317FC43629B}" presName="textBox5c" presStyleLbl="revTx" presStyleIdx="2" presStyleCnt="5">
        <dgm:presLayoutVars>
          <dgm:bulletEnabled val="1"/>
        </dgm:presLayoutVars>
      </dgm:prSet>
      <dgm:spPr/>
      <dgm:t>
        <a:bodyPr/>
        <a:lstStyle/>
        <a:p>
          <a:endParaRPr lang="en-US"/>
        </a:p>
      </dgm:t>
    </dgm:pt>
    <dgm:pt modelId="{85636DC4-A854-48BA-BBD9-87C9488B1BDE}" type="pres">
      <dgm:prSet presAssocID="{14E60814-F09F-40C3-BA7F-FA7AB2D9FAE6}" presName="bullet5d" presStyleLbl="node1" presStyleIdx="3" presStyleCnt="5"/>
      <dgm:spPr/>
    </dgm:pt>
    <dgm:pt modelId="{E9D6940F-BBEE-44F2-B6BA-10C80D314BD6}" type="pres">
      <dgm:prSet presAssocID="{14E60814-F09F-40C3-BA7F-FA7AB2D9FAE6}" presName="textBox5d" presStyleLbl="revTx" presStyleIdx="3" presStyleCnt="5">
        <dgm:presLayoutVars>
          <dgm:bulletEnabled val="1"/>
        </dgm:presLayoutVars>
      </dgm:prSet>
      <dgm:spPr/>
      <dgm:t>
        <a:bodyPr/>
        <a:lstStyle/>
        <a:p>
          <a:endParaRPr lang="en-US"/>
        </a:p>
      </dgm:t>
    </dgm:pt>
    <dgm:pt modelId="{16254CB3-EBF4-4EBB-A8AE-CABC2FE347FD}" type="pres">
      <dgm:prSet presAssocID="{A79164DD-D7DF-4B39-B467-99214D58A0E7}" presName="bullet5e" presStyleLbl="node1" presStyleIdx="4" presStyleCnt="5"/>
      <dgm:spPr/>
    </dgm:pt>
    <dgm:pt modelId="{D3B66CFA-2338-4C14-A35F-0A70A0D62770}" type="pres">
      <dgm:prSet presAssocID="{A79164DD-D7DF-4B39-B467-99214D58A0E7}" presName="textBox5e" presStyleLbl="revTx" presStyleIdx="4" presStyleCnt="5">
        <dgm:presLayoutVars>
          <dgm:bulletEnabled val="1"/>
        </dgm:presLayoutVars>
      </dgm:prSet>
      <dgm:spPr/>
      <dgm:t>
        <a:bodyPr/>
        <a:lstStyle/>
        <a:p>
          <a:endParaRPr lang="en-US"/>
        </a:p>
      </dgm:t>
    </dgm:pt>
  </dgm:ptLst>
  <dgm:cxnLst>
    <dgm:cxn modelId="{7AA11473-A84A-4A2B-B178-1E48B7C916CD}" srcId="{3ED1AFFD-3AEC-4062-AA63-34337D5233F9}" destId="{14E60814-F09F-40C3-BA7F-FA7AB2D9FAE6}" srcOrd="3" destOrd="0" parTransId="{953E63B3-4FCD-418E-AC04-84A64CB36E4E}" sibTransId="{439EF8B7-33D9-4BE4-B570-0C5EC66DC0C3}"/>
    <dgm:cxn modelId="{899B8596-FDCE-4615-BB54-17C8CE8C58B4}" srcId="{3ED1AFFD-3AEC-4062-AA63-34337D5233F9}" destId="{09DA7584-8267-4E6D-854D-D63AD0D69A39}" srcOrd="0" destOrd="0" parTransId="{2894BC63-2C39-4A61-8FA7-4AAD2B8D1E95}" sibTransId="{77752034-613D-4B42-88C6-B09DE66333EE}"/>
    <dgm:cxn modelId="{86AF890C-7B27-41A3-8025-6978044C81D3}" type="presOf" srcId="{3ED1AFFD-3AEC-4062-AA63-34337D5233F9}" destId="{CA18290C-2D04-48BB-80B0-C5D5F65BFB80}" srcOrd="0" destOrd="0" presId="urn:microsoft.com/office/officeart/2005/8/layout/arrow2"/>
    <dgm:cxn modelId="{BA8941E6-BE58-4F23-8123-108E91F96790}" srcId="{3ED1AFFD-3AEC-4062-AA63-34337D5233F9}" destId="{BCD3151B-5C12-4926-A523-2A793E08A932}" srcOrd="1" destOrd="0" parTransId="{4C176756-C933-461C-8B4C-BDE20BEFDB04}" sibTransId="{5F8A53BE-8ACB-4FF2-A895-4B6C28E84AA2}"/>
    <dgm:cxn modelId="{50541AA1-CF9F-45A1-82BD-D03FC34CD5EA}" srcId="{3ED1AFFD-3AEC-4062-AA63-34337D5233F9}" destId="{A79164DD-D7DF-4B39-B467-99214D58A0E7}" srcOrd="4" destOrd="0" parTransId="{95053542-96F4-46CB-B7DF-B04DD57BDFD1}" sibTransId="{42C887D2-31F3-4BE2-9016-E23D4202258B}"/>
    <dgm:cxn modelId="{6208ED81-1ACC-4DB7-B674-121A13C457E0}" type="presOf" srcId="{09DA7584-8267-4E6D-854D-D63AD0D69A39}" destId="{BCBB9AD0-2042-4E79-80AD-2F28E8CF6F1D}" srcOrd="0" destOrd="0" presId="urn:microsoft.com/office/officeart/2005/8/layout/arrow2"/>
    <dgm:cxn modelId="{B520D3D7-DAD5-44F6-8392-275CD7A5FEC4}" srcId="{3ED1AFFD-3AEC-4062-AA63-34337D5233F9}" destId="{0676A4BC-79B1-4DC6-87FB-C317FC43629B}" srcOrd="2" destOrd="0" parTransId="{34B3153E-B27E-41D1-925B-CD79A465A06F}" sibTransId="{07245AAC-FC3C-41FE-BD8F-F4117394D401}"/>
    <dgm:cxn modelId="{0563EF94-E46A-4603-AB83-CB32138AAC31}" type="presOf" srcId="{14E60814-F09F-40C3-BA7F-FA7AB2D9FAE6}" destId="{E9D6940F-BBEE-44F2-B6BA-10C80D314BD6}" srcOrd="0" destOrd="0" presId="urn:microsoft.com/office/officeart/2005/8/layout/arrow2"/>
    <dgm:cxn modelId="{BB05557C-CB9C-4980-BB4A-6F68DDC10D3E}" type="presOf" srcId="{A79164DD-D7DF-4B39-B467-99214D58A0E7}" destId="{D3B66CFA-2338-4C14-A35F-0A70A0D62770}" srcOrd="0" destOrd="0" presId="urn:microsoft.com/office/officeart/2005/8/layout/arrow2"/>
    <dgm:cxn modelId="{8F175383-145E-4BA7-A4DF-46A582937B35}" type="presOf" srcId="{0676A4BC-79B1-4DC6-87FB-C317FC43629B}" destId="{6769A90C-0881-481B-A0EB-4A975EB0FF6F}" srcOrd="0" destOrd="0" presId="urn:microsoft.com/office/officeart/2005/8/layout/arrow2"/>
    <dgm:cxn modelId="{38FDDE57-A21A-4169-A602-5D797D523724}" type="presOf" srcId="{BCD3151B-5C12-4926-A523-2A793E08A932}" destId="{50927B54-AE51-4497-8714-AE6C7B25D874}" srcOrd="0" destOrd="0" presId="urn:microsoft.com/office/officeart/2005/8/layout/arrow2"/>
    <dgm:cxn modelId="{1102B362-CB70-44ED-936E-667C78F8696A}" type="presParOf" srcId="{CA18290C-2D04-48BB-80B0-C5D5F65BFB80}" destId="{B59E00AA-5FB4-4FF7-A0D0-324567FF48F9}" srcOrd="0" destOrd="0" presId="urn:microsoft.com/office/officeart/2005/8/layout/arrow2"/>
    <dgm:cxn modelId="{94841145-6D60-45D2-A5FE-5BBEAF35DAD3}" type="presParOf" srcId="{CA18290C-2D04-48BB-80B0-C5D5F65BFB80}" destId="{C147E18E-B416-4C63-AB28-D8D05750E25E}" srcOrd="1" destOrd="0" presId="urn:microsoft.com/office/officeart/2005/8/layout/arrow2"/>
    <dgm:cxn modelId="{ED9BA31F-3961-4FA5-B02C-90A275AF8415}" type="presParOf" srcId="{C147E18E-B416-4C63-AB28-D8D05750E25E}" destId="{592B77D9-B211-45FD-A4D6-B90150E361BE}" srcOrd="0" destOrd="0" presId="urn:microsoft.com/office/officeart/2005/8/layout/arrow2"/>
    <dgm:cxn modelId="{4D1D30E7-F05F-4C58-A3BB-33ED708E2B6C}" type="presParOf" srcId="{C147E18E-B416-4C63-AB28-D8D05750E25E}" destId="{BCBB9AD0-2042-4E79-80AD-2F28E8CF6F1D}" srcOrd="1" destOrd="0" presId="urn:microsoft.com/office/officeart/2005/8/layout/arrow2"/>
    <dgm:cxn modelId="{9DA47E0E-2808-4C6D-9658-18FDB81C42C0}" type="presParOf" srcId="{C147E18E-B416-4C63-AB28-D8D05750E25E}" destId="{9451D2E9-1C05-46B2-8186-7DBF06EBB461}" srcOrd="2" destOrd="0" presId="urn:microsoft.com/office/officeart/2005/8/layout/arrow2"/>
    <dgm:cxn modelId="{93837D86-EFD1-4726-9CDC-748B34659C2F}" type="presParOf" srcId="{C147E18E-B416-4C63-AB28-D8D05750E25E}" destId="{50927B54-AE51-4497-8714-AE6C7B25D874}" srcOrd="3" destOrd="0" presId="urn:microsoft.com/office/officeart/2005/8/layout/arrow2"/>
    <dgm:cxn modelId="{5178F018-6623-4C62-9FF9-111AC161F0D3}" type="presParOf" srcId="{C147E18E-B416-4C63-AB28-D8D05750E25E}" destId="{1A64A11C-0402-4CB2-ACA6-3375799FF2A6}" srcOrd="4" destOrd="0" presId="urn:microsoft.com/office/officeart/2005/8/layout/arrow2"/>
    <dgm:cxn modelId="{F50088D3-9BC3-4A9A-9090-D2EBCD644DDD}" type="presParOf" srcId="{C147E18E-B416-4C63-AB28-D8D05750E25E}" destId="{6769A90C-0881-481B-A0EB-4A975EB0FF6F}" srcOrd="5" destOrd="0" presId="urn:microsoft.com/office/officeart/2005/8/layout/arrow2"/>
    <dgm:cxn modelId="{BAD95F34-8F4D-4448-BF06-9BA76A31643E}" type="presParOf" srcId="{C147E18E-B416-4C63-AB28-D8D05750E25E}" destId="{85636DC4-A854-48BA-BBD9-87C9488B1BDE}" srcOrd="6" destOrd="0" presId="urn:microsoft.com/office/officeart/2005/8/layout/arrow2"/>
    <dgm:cxn modelId="{8FE0C7FF-14DE-4134-89C8-2A6C1E01A7F8}" type="presParOf" srcId="{C147E18E-B416-4C63-AB28-D8D05750E25E}" destId="{E9D6940F-BBEE-44F2-B6BA-10C80D314BD6}" srcOrd="7" destOrd="0" presId="urn:microsoft.com/office/officeart/2005/8/layout/arrow2"/>
    <dgm:cxn modelId="{48A30D20-A1FA-4361-8CC1-D81B00BD9659}" type="presParOf" srcId="{C147E18E-B416-4C63-AB28-D8D05750E25E}" destId="{16254CB3-EBF4-4EBB-A8AE-CABC2FE347FD}" srcOrd="8" destOrd="0" presId="urn:microsoft.com/office/officeart/2005/8/layout/arrow2"/>
    <dgm:cxn modelId="{8BEAD8FC-EB92-4F06-B236-D821DB9A5CB7}" type="presParOf" srcId="{C147E18E-B416-4C63-AB28-D8D05750E25E}" destId="{D3B66CFA-2338-4C14-A35F-0A70A0D62770}" srcOrd="9" destOrd="0" presId="urn:microsoft.com/office/officeart/2005/8/layout/arrow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9E00AA-5FB4-4FF7-A0D0-324567FF48F9}">
      <dsp:nvSpPr>
        <dsp:cNvPr id="0" name=""/>
        <dsp:cNvSpPr/>
      </dsp:nvSpPr>
      <dsp:spPr>
        <a:xfrm>
          <a:off x="494029" y="0"/>
          <a:ext cx="7241540" cy="4525963"/>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92B77D9-B211-45FD-A4D6-B90150E361BE}">
      <dsp:nvSpPr>
        <dsp:cNvPr id="0" name=""/>
        <dsp:cNvSpPr/>
      </dsp:nvSpPr>
      <dsp:spPr>
        <a:xfrm>
          <a:off x="1207321" y="3365506"/>
          <a:ext cx="166555" cy="166555"/>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BB9AD0-2042-4E79-80AD-2F28E8CF6F1D}">
      <dsp:nvSpPr>
        <dsp:cNvPr id="0" name=""/>
        <dsp:cNvSpPr/>
      </dsp:nvSpPr>
      <dsp:spPr>
        <a:xfrm>
          <a:off x="1290599" y="3448783"/>
          <a:ext cx="948641" cy="10771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254" tIns="0" rIns="0" bIns="0" numCol="1" spcCol="1270" anchor="t" anchorCtr="0">
          <a:noAutofit/>
        </a:bodyPr>
        <a:lstStyle/>
        <a:p>
          <a:pPr lvl="0" algn="l" defTabSz="577850">
            <a:lnSpc>
              <a:spcPct val="90000"/>
            </a:lnSpc>
            <a:spcBef>
              <a:spcPct val="0"/>
            </a:spcBef>
            <a:spcAft>
              <a:spcPct val="35000"/>
            </a:spcAft>
          </a:pPr>
          <a:r>
            <a:rPr lang="en-US" sz="1300" kern="1200" dirty="0" smtClean="0"/>
            <a:t>ER Model</a:t>
          </a:r>
          <a:endParaRPr lang="en-US" sz="1300" kern="1200" dirty="0"/>
        </a:p>
      </dsp:txBody>
      <dsp:txXfrm>
        <a:off x="1290599" y="3448783"/>
        <a:ext cx="948641" cy="1077179"/>
      </dsp:txXfrm>
    </dsp:sp>
    <dsp:sp modelId="{9451D2E9-1C05-46B2-8186-7DBF06EBB461}">
      <dsp:nvSpPr>
        <dsp:cNvPr id="0" name=""/>
        <dsp:cNvSpPr/>
      </dsp:nvSpPr>
      <dsp:spPr>
        <a:xfrm>
          <a:off x="2108893" y="2499236"/>
          <a:ext cx="260695" cy="260695"/>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927B54-AE51-4497-8714-AE6C7B25D874}">
      <dsp:nvSpPr>
        <dsp:cNvPr id="0" name=""/>
        <dsp:cNvSpPr/>
      </dsp:nvSpPr>
      <dsp:spPr>
        <a:xfrm>
          <a:off x="2239240" y="2629584"/>
          <a:ext cx="1202095" cy="18963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37" tIns="0" rIns="0" bIns="0" numCol="1" spcCol="1270" anchor="t" anchorCtr="0">
          <a:noAutofit/>
        </a:bodyPr>
        <a:lstStyle/>
        <a:p>
          <a:pPr lvl="0" algn="l" defTabSz="577850">
            <a:lnSpc>
              <a:spcPct val="90000"/>
            </a:lnSpc>
            <a:spcBef>
              <a:spcPct val="0"/>
            </a:spcBef>
            <a:spcAft>
              <a:spcPct val="35000"/>
            </a:spcAft>
          </a:pPr>
          <a:r>
            <a:rPr lang="en-US" sz="1300" kern="1200" dirty="0" smtClean="0"/>
            <a:t>Relational Model</a:t>
          </a:r>
          <a:endParaRPr lang="en-US" sz="1300" kern="1200" dirty="0"/>
        </a:p>
      </dsp:txBody>
      <dsp:txXfrm>
        <a:off x="2239240" y="2629584"/>
        <a:ext cx="1202095" cy="1896378"/>
      </dsp:txXfrm>
    </dsp:sp>
    <dsp:sp modelId="{1A64A11C-0402-4CB2-ACA6-3375799FF2A6}">
      <dsp:nvSpPr>
        <dsp:cNvPr id="0" name=""/>
        <dsp:cNvSpPr/>
      </dsp:nvSpPr>
      <dsp:spPr>
        <a:xfrm>
          <a:off x="3267539" y="1808574"/>
          <a:ext cx="347593" cy="347593"/>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69A90C-0881-481B-A0EB-4A975EB0FF6F}">
      <dsp:nvSpPr>
        <dsp:cNvPr id="0" name=""/>
        <dsp:cNvSpPr/>
      </dsp:nvSpPr>
      <dsp:spPr>
        <a:xfrm>
          <a:off x="3441336" y="1982371"/>
          <a:ext cx="1397617" cy="2543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183" tIns="0" rIns="0" bIns="0" numCol="1" spcCol="1270" anchor="t" anchorCtr="0">
          <a:noAutofit/>
        </a:bodyPr>
        <a:lstStyle/>
        <a:p>
          <a:pPr lvl="0" algn="l" defTabSz="577850">
            <a:lnSpc>
              <a:spcPct val="90000"/>
            </a:lnSpc>
            <a:spcBef>
              <a:spcPct val="0"/>
            </a:spcBef>
            <a:spcAft>
              <a:spcPct val="35000"/>
            </a:spcAft>
          </a:pPr>
          <a:r>
            <a:rPr lang="en-US" sz="1300" kern="1200" dirty="0" smtClean="0"/>
            <a:t>Normalization of relations</a:t>
          </a:r>
          <a:endParaRPr lang="en-US" sz="1300" kern="1200" dirty="0"/>
        </a:p>
      </dsp:txBody>
      <dsp:txXfrm>
        <a:off x="3441336" y="1982371"/>
        <a:ext cx="1397617" cy="2543591"/>
      </dsp:txXfrm>
    </dsp:sp>
    <dsp:sp modelId="{85636DC4-A854-48BA-BBD9-87C9488B1BDE}">
      <dsp:nvSpPr>
        <dsp:cNvPr id="0" name=""/>
        <dsp:cNvSpPr/>
      </dsp:nvSpPr>
      <dsp:spPr>
        <a:xfrm>
          <a:off x="4614466" y="1269080"/>
          <a:ext cx="448975" cy="448975"/>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D6940F-BBEE-44F2-B6BA-10C80D314BD6}">
      <dsp:nvSpPr>
        <dsp:cNvPr id="0" name=""/>
        <dsp:cNvSpPr/>
      </dsp:nvSpPr>
      <dsp:spPr>
        <a:xfrm>
          <a:off x="4838954" y="1493567"/>
          <a:ext cx="1448308" cy="3032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7903" tIns="0" rIns="0" bIns="0" numCol="1" spcCol="1270" anchor="t" anchorCtr="0">
          <a:noAutofit/>
        </a:bodyPr>
        <a:lstStyle/>
        <a:p>
          <a:pPr lvl="0" algn="l" defTabSz="577850">
            <a:lnSpc>
              <a:spcPct val="90000"/>
            </a:lnSpc>
            <a:spcBef>
              <a:spcPct val="0"/>
            </a:spcBef>
            <a:spcAft>
              <a:spcPct val="35000"/>
            </a:spcAft>
          </a:pPr>
          <a:r>
            <a:rPr lang="en-US" sz="1300" kern="1200" dirty="0" smtClean="0"/>
            <a:t>Implementation in a DBMS</a:t>
          </a:r>
          <a:endParaRPr lang="en-US" sz="1300" kern="1200" dirty="0"/>
        </a:p>
      </dsp:txBody>
      <dsp:txXfrm>
        <a:off x="4838954" y="1493567"/>
        <a:ext cx="1448308" cy="3032395"/>
      </dsp:txXfrm>
    </dsp:sp>
    <dsp:sp modelId="{16254CB3-EBF4-4EBB-A8AE-CABC2FE347FD}">
      <dsp:nvSpPr>
        <dsp:cNvPr id="0" name=""/>
        <dsp:cNvSpPr/>
      </dsp:nvSpPr>
      <dsp:spPr>
        <a:xfrm>
          <a:off x="6001221" y="908813"/>
          <a:ext cx="572081" cy="572081"/>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B66CFA-2338-4C14-A35F-0A70A0D62770}">
      <dsp:nvSpPr>
        <dsp:cNvPr id="0" name=""/>
        <dsp:cNvSpPr/>
      </dsp:nvSpPr>
      <dsp:spPr>
        <a:xfrm>
          <a:off x="6287262" y="1194854"/>
          <a:ext cx="1448308" cy="3331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3134" tIns="0" rIns="0" bIns="0" numCol="1" spcCol="1270" anchor="t" anchorCtr="0">
          <a:noAutofit/>
        </a:bodyPr>
        <a:lstStyle/>
        <a:p>
          <a:pPr lvl="0" algn="l" defTabSz="577850">
            <a:lnSpc>
              <a:spcPct val="90000"/>
            </a:lnSpc>
            <a:spcBef>
              <a:spcPct val="0"/>
            </a:spcBef>
            <a:spcAft>
              <a:spcPct val="35000"/>
            </a:spcAft>
          </a:pPr>
          <a:r>
            <a:rPr lang="en-US" sz="1300" kern="1200" dirty="0" smtClean="0"/>
            <a:t>Programming of Web Services</a:t>
          </a:r>
          <a:endParaRPr lang="en-US" sz="1300" kern="1200" dirty="0"/>
        </a:p>
      </dsp:txBody>
      <dsp:txXfrm>
        <a:off x="6287262" y="1194854"/>
        <a:ext cx="1448308" cy="3331108"/>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879B59-9992-444C-9EF3-E9D2AC71B721}" type="datetimeFigureOut">
              <a:rPr lang="en-US" smtClean="0"/>
              <a:t>12/26/2012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62232E-7A7A-42D6-BD19-539020DA4969}" type="slidenum">
              <a:rPr lang="en-US" smtClean="0"/>
              <a:t>‹#›</a:t>
            </a:fld>
            <a:endParaRPr lang="en-US"/>
          </a:p>
        </p:txBody>
      </p:sp>
    </p:spTree>
    <p:extLst>
      <p:ext uri="{BB962C8B-B14F-4D97-AF65-F5344CB8AC3E}">
        <p14:creationId xmlns:p14="http://schemas.microsoft.com/office/powerpoint/2010/main" val="21142399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n.wikipedia.org/wiki/Healthcare"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en.wikipedia.org/wiki/Medical_billing" TargetMode="External"/><Relationship Id="rId4" Type="http://schemas.openxmlformats.org/officeDocument/2006/relationships/hyperlink" Target="http://en.wikipedia.org/wiki/Electronic_Medical_Records"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Perhaps we should begin.</a:t>
            </a:r>
          </a:p>
          <a:p>
            <a:r>
              <a:rPr lang="en-US" dirty="0" smtClean="0"/>
              <a:t>Good afternoon, ladies and</a:t>
            </a:r>
            <a:r>
              <a:rPr lang="en-US" baseline="0" dirty="0" smtClean="0"/>
              <a:t> gentlemen. My name is Abdullah N L. On behalf of me and my friend </a:t>
            </a:r>
            <a:r>
              <a:rPr lang="en-US" baseline="0" dirty="0" err="1" smtClean="0"/>
              <a:t>Saeed</a:t>
            </a:r>
            <a:r>
              <a:rPr lang="en-US" baseline="0" dirty="0" smtClean="0"/>
              <a:t> O M, may I welcome you here this afternoon.</a:t>
            </a:r>
          </a:p>
          <a:p>
            <a:r>
              <a:rPr lang="en-US" baseline="0" dirty="0" smtClean="0"/>
              <a:t>For those who don’t already know us. We are a 5</a:t>
            </a:r>
            <a:r>
              <a:rPr lang="en-US" baseline="30000" dirty="0" smtClean="0"/>
              <a:t>th</a:t>
            </a:r>
            <a:r>
              <a:rPr lang="en-US" baseline="0" dirty="0" smtClean="0"/>
              <a:t> year computer engineering students.</a:t>
            </a:r>
          </a:p>
          <a:p>
            <a:r>
              <a:rPr lang="en-US" baseline="0" dirty="0" smtClean="0"/>
              <a:t>Today we would like to present to you our work during the last four months working on Medical Clinic Management System.</a:t>
            </a:r>
          </a:p>
          <a:p>
            <a:r>
              <a:rPr lang="en-US" baseline="0" dirty="0" smtClean="0"/>
              <a:t>Perhaps we can leave any questions you have until the end of the presentation.</a:t>
            </a:r>
          </a:p>
        </p:txBody>
      </p:sp>
      <p:sp>
        <p:nvSpPr>
          <p:cNvPr id="4" name="Slide Number Placeholder 3"/>
          <p:cNvSpPr>
            <a:spLocks noGrp="1"/>
          </p:cNvSpPr>
          <p:nvPr>
            <p:ph type="sldNum" sz="quarter" idx="10"/>
          </p:nvPr>
        </p:nvSpPr>
        <p:spPr/>
        <p:txBody>
          <a:bodyPr/>
          <a:lstStyle/>
          <a:p>
            <a:fld id="{2A62232E-7A7A-42D6-BD19-539020DA4969}" type="slidenum">
              <a:rPr lang="en-US" smtClean="0"/>
              <a:t>1</a:t>
            </a:fld>
            <a:endParaRPr lang="en-US"/>
          </a:p>
        </p:txBody>
      </p:sp>
    </p:spTree>
    <p:extLst>
      <p:ext uri="{BB962C8B-B14F-4D97-AF65-F5344CB8AC3E}">
        <p14:creationId xmlns:p14="http://schemas.microsoft.com/office/powerpoint/2010/main" val="18334844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is a graph shows our Project modules dependencies and interaction.</a:t>
            </a:r>
          </a:p>
          <a:p>
            <a:endParaRPr lang="en-US" baseline="0" dirty="0" smtClean="0"/>
          </a:p>
          <a:p>
            <a:r>
              <a:rPr lang="en-US" baseline="0" dirty="0" smtClean="0"/>
              <a:t>Here we can see </a:t>
            </a:r>
            <a:r>
              <a:rPr lang="en-US" baseline="0" dirty="0" err="1" smtClean="0"/>
              <a:t>webservices</a:t>
            </a:r>
            <a:r>
              <a:rPr lang="en-US" baseline="0" dirty="0" smtClean="0"/>
              <a:t> and data access layer both are have models lib.</a:t>
            </a:r>
          </a:p>
          <a:p>
            <a:endParaRPr lang="en-US" baseline="0" dirty="0" smtClean="0"/>
          </a:p>
          <a:p>
            <a:r>
              <a:rPr lang="en-US" baseline="0" dirty="0" smtClean="0"/>
              <a:t>And </a:t>
            </a:r>
            <a:r>
              <a:rPr lang="en-US" baseline="0" dirty="0" err="1" smtClean="0"/>
              <a:t>webservices</a:t>
            </a:r>
            <a:r>
              <a:rPr lang="en-US" baseline="0" dirty="0" smtClean="0"/>
              <a:t> and database interact with each other.</a:t>
            </a:r>
          </a:p>
          <a:p>
            <a:endParaRPr lang="en-US" baseline="0" dirty="0" smtClean="0"/>
          </a:p>
          <a:p>
            <a:r>
              <a:rPr lang="en-US" baseline="0" dirty="0" smtClean="0"/>
              <a:t>And Database server is accessed only from data base access layer.</a:t>
            </a:r>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t>10</a:t>
            </a:fld>
            <a:endParaRPr lang="en-US"/>
          </a:p>
        </p:txBody>
      </p:sp>
    </p:spTree>
    <p:extLst>
      <p:ext uri="{BB962C8B-B14F-4D97-AF65-F5344CB8AC3E}">
        <p14:creationId xmlns:p14="http://schemas.microsoft.com/office/powerpoint/2010/main" val="9788666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t>11</a:t>
            </a:fld>
            <a:endParaRPr lang="en-US"/>
          </a:p>
        </p:txBody>
      </p:sp>
    </p:spTree>
    <p:extLst>
      <p:ext uri="{BB962C8B-B14F-4D97-AF65-F5344CB8AC3E}">
        <p14:creationId xmlns:p14="http://schemas.microsoft.com/office/powerpoint/2010/main" val="36510731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Spring Framework have two</a:t>
            </a:r>
            <a:r>
              <a:rPr lang="en-US" baseline="0" dirty="0" smtClean="0"/>
              <a:t> main parts:</a:t>
            </a:r>
          </a:p>
          <a:p>
            <a:endParaRPr lang="en-US" baseline="0" dirty="0" smtClean="0"/>
          </a:p>
          <a:p>
            <a:r>
              <a:rPr lang="en-US" baseline="0" dirty="0" smtClean="0"/>
              <a:t>First </a:t>
            </a:r>
            <a:r>
              <a:rPr lang="en-US" baseline="0" dirty="0" err="1" smtClean="0"/>
              <a:t>ContextLoaderListener</a:t>
            </a:r>
            <a:endParaRPr lang="en-US" baseline="0" dirty="0" smtClean="0"/>
          </a:p>
          <a:p>
            <a:endParaRPr lang="en-US" dirty="0" smtClean="0"/>
          </a:p>
          <a:p>
            <a:r>
              <a:rPr lang="en-US" dirty="0" smtClean="0"/>
              <a:t>The</a:t>
            </a:r>
            <a:r>
              <a:rPr lang="en-US" baseline="0" dirty="0" smtClean="0"/>
              <a:t> second is </a:t>
            </a:r>
            <a:r>
              <a:rPr lang="en-US" baseline="0" dirty="0" err="1" smtClean="0"/>
              <a:t>SpringBeanRouter</a:t>
            </a:r>
            <a:endParaRPr lang="en-US" baseline="0" dirty="0" smtClean="0"/>
          </a:p>
          <a:p>
            <a:endParaRPr lang="en-US" dirty="0" smtClean="0"/>
          </a:p>
          <a:p>
            <a:r>
              <a:rPr lang="en-US" dirty="0" smtClean="0"/>
              <a:t>And we know XML</a:t>
            </a:r>
            <a:r>
              <a:rPr lang="en-US" baseline="0" dirty="0" smtClean="0"/>
              <a:t> makes configuration and implementation much easier.</a:t>
            </a:r>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t>12</a:t>
            </a:fld>
            <a:endParaRPr lang="en-US"/>
          </a:p>
        </p:txBody>
      </p:sp>
    </p:spTree>
    <p:extLst>
      <p:ext uri="{BB962C8B-B14F-4D97-AF65-F5344CB8AC3E}">
        <p14:creationId xmlns:p14="http://schemas.microsoft.com/office/powerpoint/2010/main" val="36510731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t>13</a:t>
            </a:fld>
            <a:endParaRPr lang="en-US"/>
          </a:p>
        </p:txBody>
      </p:sp>
    </p:spTree>
    <p:extLst>
      <p:ext uri="{BB962C8B-B14F-4D97-AF65-F5344CB8AC3E}">
        <p14:creationId xmlns:p14="http://schemas.microsoft.com/office/powerpoint/2010/main" val="36510731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marshaling is the process of transforming the memory representation of an object to a data format suitable for storage or transmission.</a:t>
            </a:r>
          </a:p>
          <a:p>
            <a:endParaRPr lang="en-US" baseline="0" dirty="0" smtClean="0"/>
          </a:p>
          <a:p>
            <a:r>
              <a:rPr lang="en-US" baseline="0" dirty="0" err="1" smtClean="0"/>
              <a:t>Unmarshaling</a:t>
            </a:r>
            <a:r>
              <a:rPr lang="en-US" baseline="0" dirty="0" smtClean="0"/>
              <a:t> is the reverse operation.</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our case the format is JSON and this is what Jackson</a:t>
            </a:r>
            <a:r>
              <a:rPr lang="en-US" baseline="0" dirty="0" smtClean="0"/>
              <a:t> Framework do.</a:t>
            </a:r>
          </a:p>
          <a:p>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t>14</a:t>
            </a:fld>
            <a:endParaRPr lang="en-US"/>
          </a:p>
        </p:txBody>
      </p:sp>
    </p:spTree>
    <p:extLst>
      <p:ext uri="{BB962C8B-B14F-4D97-AF65-F5344CB8AC3E}">
        <p14:creationId xmlns:p14="http://schemas.microsoft.com/office/powerpoint/2010/main" val="12366182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big and an important part of this project is the process of designing and creating a relational database web services. This process includes development of an ER model, transfer to the relational model, normalization of relations, implementation in a DBMS, and programming of web services providing user interaction with the database. </a:t>
            </a:r>
            <a:r>
              <a:rPr lang="en-US" dirty="0" err="1" smtClean="0"/>
              <a:t>PostgreSQL</a:t>
            </a:r>
            <a:r>
              <a:rPr lang="en-US" dirty="0" smtClean="0"/>
              <a:t> used as the DBMS and Java as the programming language.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27077869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good thing to mention here is that Our database is running on a Linux machine.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JDBCTemplate</a:t>
            </a:r>
            <a:r>
              <a:rPr lang="en-US" baseline="0" dirty="0" smtClean="0"/>
              <a:t> handle queries on </a:t>
            </a:r>
            <a:r>
              <a:rPr lang="en-US" baseline="0" dirty="0" err="1" smtClean="0"/>
              <a:t>DataBase</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Transaction Manager </a:t>
            </a:r>
            <a:r>
              <a:rPr lang="en-US" sz="1200" b="0" i="0" kern="1200" dirty="0" smtClean="0">
                <a:solidFill>
                  <a:schemeClr val="tx1"/>
                </a:solidFill>
                <a:effectLst/>
                <a:latin typeface="+mn-lt"/>
                <a:ea typeface="+mn-ea"/>
                <a:cs typeface="+mn-cs"/>
              </a:rPr>
              <a:t>provide an “all-or-nothing”</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2A62232E-7A7A-42D6-BD19-539020DA4969}" type="slidenum">
              <a:rPr lang="en-US" smtClean="0"/>
              <a:t>16</a:t>
            </a:fld>
            <a:endParaRPr lang="en-US"/>
          </a:p>
        </p:txBody>
      </p:sp>
    </p:spTree>
    <p:extLst>
      <p:ext uri="{BB962C8B-B14F-4D97-AF65-F5344CB8AC3E}">
        <p14:creationId xmlns:p14="http://schemas.microsoft.com/office/powerpoint/2010/main" val="21955053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4460399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8669806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ACCOUNTS DETAILS</a:t>
            </a:r>
          </a:p>
          <a:p>
            <a:endParaRPr lang="en-US" dirty="0" smtClean="0"/>
          </a:p>
          <a:p>
            <a:r>
              <a:rPr lang="en-US" dirty="0" smtClean="0"/>
              <a:t>This part of scheme is specialized for user accounts and their login information. We construct this part to be separate from the rest of the database scheme, with no relations between its tables and the rest of the scheme table, in order to keep the login information secure, and make it easily customizable and easily change in case of changing the security policy or upgrading it. </a:t>
            </a:r>
          </a:p>
          <a:p>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827054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In general , a Clinic Management System</a:t>
            </a:r>
            <a:r>
              <a:rPr lang="en-US" sz="1200" b="0" i="0" kern="1200" dirty="0" smtClean="0">
                <a:solidFill>
                  <a:schemeClr val="tx1"/>
                </a:solidFill>
                <a:effectLst/>
                <a:latin typeface="+mn-lt"/>
                <a:ea typeface="+mn-ea"/>
                <a:cs typeface="+mn-cs"/>
              </a:rPr>
              <a:t> is computer software that coordinate and integrate all the inherent activities involved in the management and running of a </a:t>
            </a:r>
            <a:r>
              <a:rPr lang="en-US" sz="1200" b="0" i="0" kern="1200" dirty="0" smtClean="0">
                <a:solidFill>
                  <a:schemeClr val="tx1"/>
                </a:solidFill>
                <a:effectLst/>
                <a:latin typeface="+mn-lt"/>
                <a:ea typeface="+mn-ea"/>
                <a:cs typeface="+mn-cs"/>
                <a:hlinkClick r:id="rId3" tooltip="Healthcare"/>
              </a:rPr>
              <a:t>healthcare</a:t>
            </a:r>
            <a:r>
              <a:rPr lang="en-US" sz="1200" b="0" i="0" kern="1200" dirty="0" smtClean="0">
                <a:solidFill>
                  <a:schemeClr val="tx1"/>
                </a:solidFill>
                <a:effectLst/>
                <a:latin typeface="+mn-lt"/>
                <a:ea typeface="+mn-ea"/>
                <a:cs typeface="+mn-cs"/>
              </a:rPr>
              <a:t> facility. It must meet specified security, technology and functionality standards for managing electronic medical records and practice management information. Some systems maintain the complete Patient Information coupled with the </a:t>
            </a:r>
            <a:r>
              <a:rPr lang="en-US" sz="1200" b="0" i="0" kern="1200" dirty="0" smtClean="0">
                <a:solidFill>
                  <a:schemeClr val="tx1"/>
                </a:solidFill>
                <a:effectLst/>
                <a:latin typeface="+mn-lt"/>
                <a:ea typeface="+mn-ea"/>
                <a:cs typeface="+mn-cs"/>
                <a:hlinkClick r:id="rId4" tooltip="Electronic Medical Records"/>
              </a:rPr>
              <a:t>Electronic Medical Records</a:t>
            </a:r>
            <a:r>
              <a:rPr lang="en-US" sz="1200" b="0" i="0" kern="1200" dirty="0" smtClean="0">
                <a:solidFill>
                  <a:schemeClr val="tx1"/>
                </a:solidFill>
                <a:effectLst/>
                <a:latin typeface="+mn-lt"/>
                <a:ea typeface="+mn-ea"/>
                <a:cs typeface="+mn-cs"/>
              </a:rPr>
              <a:t> (EMR) and </a:t>
            </a:r>
            <a:r>
              <a:rPr lang="en-US" sz="1200" b="0" i="0" kern="1200" dirty="0" smtClean="0">
                <a:solidFill>
                  <a:schemeClr val="tx1"/>
                </a:solidFill>
                <a:effectLst/>
                <a:latin typeface="+mn-lt"/>
                <a:ea typeface="+mn-ea"/>
                <a:cs typeface="+mn-cs"/>
                <a:hlinkClick r:id="rId5" tooltip="Medical billing"/>
              </a:rPr>
              <a:t>Medical billing</a:t>
            </a:r>
            <a:r>
              <a:rPr lang="en-US" sz="1200" b="0" i="0" kern="1200" dirty="0" smtClean="0">
                <a:solidFill>
                  <a:schemeClr val="tx1"/>
                </a:solidFill>
                <a:effectLst/>
                <a:latin typeface="+mn-lt"/>
                <a:ea typeface="+mn-ea"/>
                <a:cs typeface="+mn-cs"/>
              </a:rPr>
              <a:t>.</a:t>
            </a:r>
          </a:p>
          <a:p>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12537822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part contains the user characteristics and information [contacts, addresses, skills and others]. We use these tables mainly to collect information about system users, which would make search queries done easily. Moreover, these tables basically would be filled on the creation of the user, like on the signing up stage (e.g. Doctor) or by filling information (e.g. Patient).</a:t>
            </a:r>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12174809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part of scheme would contain all the information that is needed to control the clinic/polyclinic and its facilities. All the wards, rooms, beds related issues are included. Furthermore, clinic information and head of that department are parts of this section. </a:t>
            </a:r>
          </a:p>
          <a:p>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20812373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6666427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section contains the various payment methods that our system can accept.</a:t>
            </a:r>
          </a:p>
        </p:txBody>
      </p:sp>
      <p:sp>
        <p:nvSpPr>
          <p:cNvPr id="4" name="Slide Number Placeholder 3"/>
          <p:cNvSpPr>
            <a:spLocks noGrp="1"/>
          </p:cNvSpPr>
          <p:nvPr>
            <p:ph type="sldNum" sz="quarter" idx="10"/>
          </p:nvPr>
        </p:nvSpPr>
        <p:spPr/>
        <p:txBody>
          <a:bodyPr/>
          <a:lstStyle/>
          <a:p>
            <a:fld id="{2A62232E-7A7A-42D6-BD19-539020DA4969}"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16947012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section would maintain all the accounting information that is needed by any general company; all information needed for a complete accounting system is included. </a:t>
            </a:r>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21602615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contains the information needed for maintaining patient records and medical history. All treatment, visits and appointments details would be maintained within this section. This section is very useful in case of building the patient history and creating statistics. </a:t>
            </a:r>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33948454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Client side we use JSF.</a:t>
            </a:r>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t>32</a:t>
            </a:fld>
            <a:endParaRPr lang="en-US"/>
          </a:p>
        </p:txBody>
      </p:sp>
    </p:spTree>
    <p:extLst>
      <p:ext uri="{BB962C8B-B14F-4D97-AF65-F5344CB8AC3E}">
        <p14:creationId xmlns:p14="http://schemas.microsoft.com/office/powerpoint/2010/main" val="29227693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chemeClr val="tx1"/>
                </a:solidFill>
              </a:rPr>
              <a:t>It is pure Java</a:t>
            </a:r>
            <a:r>
              <a:rPr lang="en-US" baseline="0" dirty="0" smtClean="0">
                <a:solidFill>
                  <a:schemeClr val="tx1"/>
                </a:solidFill>
              </a:rPr>
              <a:t> (OO).</a:t>
            </a:r>
            <a:r>
              <a:rPr lang="en-US" dirty="0" smtClean="0">
                <a:solidFill>
                  <a:schemeClr val="tx1"/>
                </a:solidFill>
              </a:rPr>
              <a:t> </a:t>
            </a:r>
            <a:r>
              <a:rPr lang="en-US" dirty="0" smtClean="0"/>
              <a:t>Built on top of Servlet API</a:t>
            </a:r>
            <a:r>
              <a:rPr lang="en-US" dirty="0" smtClean="0"/>
              <a:t>.</a:t>
            </a:r>
          </a:p>
          <a:p>
            <a:endParaRPr lang="en-US" dirty="0" smtClean="0"/>
          </a:p>
          <a:p>
            <a:r>
              <a:rPr lang="en-US" dirty="0" smtClean="0">
                <a:solidFill>
                  <a:schemeClr val="tx1"/>
                </a:solidFill>
              </a:rPr>
              <a:t>Managed beans have</a:t>
            </a:r>
            <a:r>
              <a:rPr lang="en-US" baseline="0" dirty="0" smtClean="0">
                <a:solidFill>
                  <a:schemeClr val="tx1"/>
                </a:solidFill>
              </a:rPr>
              <a:t> the logic and business </a:t>
            </a:r>
            <a:r>
              <a:rPr lang="en-US" baseline="0" dirty="0" smtClean="0">
                <a:solidFill>
                  <a:schemeClr val="tx1"/>
                </a:solidFill>
              </a:rPr>
              <a:t>rules.</a:t>
            </a:r>
          </a:p>
          <a:p>
            <a:endParaRPr lang="en-US" dirty="0" smtClean="0">
              <a:solidFill>
                <a:schemeClr val="tx1"/>
              </a:solidFill>
            </a:endParaRPr>
          </a:p>
          <a:p>
            <a:r>
              <a:rPr lang="en-US" dirty="0" smtClean="0">
                <a:solidFill>
                  <a:schemeClr val="tx1"/>
                </a:solidFill>
              </a:rPr>
              <a:t>JSF </a:t>
            </a:r>
            <a:r>
              <a:rPr lang="en-US" dirty="0" smtClean="0">
                <a:solidFill>
                  <a:schemeClr val="tx1"/>
                </a:solidFill>
              </a:rPr>
              <a:t>has its own tags and components</a:t>
            </a:r>
            <a:r>
              <a:rPr lang="en-US" dirty="0" smtClean="0">
                <a:solidFill>
                  <a:schemeClr val="tx1"/>
                </a:solidFill>
              </a:rPr>
              <a:t>.</a:t>
            </a:r>
          </a:p>
          <a:p>
            <a:endParaRPr lang="en-US" dirty="0" smtClean="0">
              <a:solidFill>
                <a:schemeClr val="tx1"/>
              </a:solidFill>
            </a:endParaRPr>
          </a:p>
          <a:p>
            <a:r>
              <a:rPr lang="en-US" dirty="0" smtClean="0">
                <a:solidFill>
                  <a:schemeClr val="tx1"/>
                </a:solidFill>
              </a:rPr>
              <a:t>Ajax in JSF is simpler</a:t>
            </a:r>
            <a:r>
              <a:rPr lang="en-US" baseline="0" dirty="0" smtClean="0">
                <a:solidFill>
                  <a:schemeClr val="tx1"/>
                </a:solidFill>
              </a:rPr>
              <a:t> than other frameworks or platforms</a:t>
            </a:r>
            <a:r>
              <a:rPr lang="en-US" baseline="0" dirty="0" smtClean="0">
                <a:solidFill>
                  <a:schemeClr val="tx1"/>
                </a:solidFill>
              </a:rPr>
              <a:t>.</a:t>
            </a:r>
          </a:p>
          <a:p>
            <a:endParaRPr lang="en-US" dirty="0" smtClean="0">
              <a:solidFill>
                <a:schemeClr val="tx1"/>
              </a:solidFill>
            </a:endParaRPr>
          </a:p>
          <a:p>
            <a:r>
              <a:rPr lang="en-US" dirty="0" smtClean="0">
                <a:solidFill>
                  <a:schemeClr val="tx1"/>
                </a:solidFill>
              </a:rPr>
              <a:t>It has Validator and Convertor</a:t>
            </a:r>
            <a:r>
              <a:rPr lang="en-US" dirty="0" smtClean="0">
                <a:solidFill>
                  <a:schemeClr val="tx1"/>
                </a:solidFill>
              </a:rPr>
              <a:t>.</a:t>
            </a:r>
          </a:p>
          <a:p>
            <a:endParaRPr lang="en-US" dirty="0" smtClean="0">
              <a:solidFill>
                <a:schemeClr val="tx1"/>
              </a:solidFill>
            </a:endParaRPr>
          </a:p>
          <a:p>
            <a:r>
              <a:rPr lang="en-US" dirty="0" smtClean="0">
                <a:solidFill>
                  <a:schemeClr val="tx1"/>
                </a:solidFill>
              </a:rPr>
              <a:t>We can stop any request in rendering stage and this</a:t>
            </a:r>
            <a:r>
              <a:rPr lang="en-US" baseline="0" dirty="0" smtClean="0">
                <a:solidFill>
                  <a:schemeClr val="tx1"/>
                </a:solidFill>
              </a:rPr>
              <a:t> is a good for security issues</a:t>
            </a:r>
            <a:r>
              <a:rPr lang="en-US" dirty="0" smtClean="0">
                <a:solidFill>
                  <a:schemeClr val="tx1"/>
                </a:solidFill>
              </a:rPr>
              <a:t>.</a:t>
            </a:r>
          </a:p>
          <a:p>
            <a:endParaRPr lang="en-US" dirty="0" smtClean="0">
              <a:solidFill>
                <a:schemeClr val="tx1"/>
              </a:solidFill>
            </a:endParaRPr>
          </a:p>
          <a:p>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t>33</a:t>
            </a:fld>
            <a:endParaRPr lang="en-US"/>
          </a:p>
        </p:txBody>
      </p:sp>
    </p:spTree>
    <p:extLst>
      <p:ext uri="{BB962C8B-B14F-4D97-AF65-F5344CB8AC3E}">
        <p14:creationId xmlns:p14="http://schemas.microsoft.com/office/powerpoint/2010/main" val="1642914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Problems with conventional system</a:t>
            </a:r>
          </a:p>
          <a:p>
            <a:pPr marL="228600" indent="-228600">
              <a:buAutoNum type="arabicPeriod"/>
            </a:pPr>
            <a:r>
              <a:rPr lang="en-US" dirty="0" smtClean="0"/>
              <a:t>Lack of immediate retrievals: -</a:t>
            </a:r>
          </a:p>
          <a:p>
            <a:pPr marL="0" indent="0">
              <a:buNone/>
            </a:pPr>
            <a:r>
              <a:rPr lang="en-US" dirty="0" smtClean="0"/>
              <a:t>	The information is very difficult to retrieve</a:t>
            </a:r>
            <a:endParaRPr lang="ar-SA" dirty="0" smtClean="0"/>
          </a:p>
          <a:p>
            <a:pPr marL="0" indent="0">
              <a:buNone/>
            </a:pPr>
            <a:endParaRPr lang="en-US" dirty="0" smtClean="0"/>
          </a:p>
          <a:p>
            <a:r>
              <a:rPr lang="en-US" dirty="0" smtClean="0"/>
              <a:t>2. Lack of immediate information storage: - </a:t>
            </a:r>
          </a:p>
          <a:p>
            <a:r>
              <a:rPr lang="en-US" dirty="0" smtClean="0"/>
              <a:t>	The information generated by various transactions takes time and efforts to be stored at right place.</a:t>
            </a:r>
          </a:p>
          <a:p>
            <a:endParaRPr lang="en-US" dirty="0" smtClean="0"/>
          </a:p>
          <a:p>
            <a:r>
              <a:rPr lang="en-US" dirty="0" smtClean="0"/>
              <a:t>3. Lack of prompt updating: - </a:t>
            </a:r>
          </a:p>
          <a:p>
            <a:r>
              <a:rPr lang="en-US" dirty="0" smtClean="0"/>
              <a:t>	Various changes to information like patient details are difficult to make as paper work is involved. </a:t>
            </a:r>
          </a:p>
          <a:p>
            <a:endParaRPr lang="en-US" dirty="0" smtClean="0"/>
          </a:p>
          <a:p>
            <a:r>
              <a:rPr lang="en-US" dirty="0" smtClean="0"/>
              <a:t>4. Error prone manual calculation: - </a:t>
            </a:r>
          </a:p>
          <a:p>
            <a:r>
              <a:rPr lang="en-US" dirty="0" smtClean="0"/>
              <a:t>	Manual calculations are error prone and take a lot of time which may result in incorrect information. </a:t>
            </a:r>
          </a:p>
          <a:p>
            <a:endParaRPr lang="en-US" dirty="0" smtClean="0"/>
          </a:p>
          <a:p>
            <a:r>
              <a:rPr lang="en-US" dirty="0" smtClean="0"/>
              <a:t>5. Preparation of accurate and prompt reports: -</a:t>
            </a:r>
          </a:p>
          <a:p>
            <a:r>
              <a:rPr lang="en-US" dirty="0" smtClean="0"/>
              <a:t>	 becomes a difficult task as information is difficult to collect from various registers</a:t>
            </a:r>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3263324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Improved Manual System:-   </a:t>
            </a:r>
          </a:p>
          <a:p>
            <a:r>
              <a:rPr lang="en-US" dirty="0" smtClean="0"/>
              <a:t>One of the alternative solutions is the improvement of the manual system. Anything, which can be done by using automated methods, can be done manually. But the question arises how to perform things manually in a sound manner. Following are some suggestions, which can be useful in the manual system. o A more sophisticate register maintenance for various Patient Information, Doctor diary, Immunization Details and a good system for writing bill amount employees and stock availed for the customers can be maintained at central place.  o Adequate staff may be maintained so that updates are made at the very moment at the same time. Proper person for proper work should be made responsible so that a better efficiency could be achieved. This needs a lot of work force.</a:t>
            </a:r>
          </a:p>
          <a:p>
            <a:endParaRPr lang="en-US" dirty="0" smtClean="0"/>
          </a:p>
          <a:p>
            <a:r>
              <a:rPr lang="en-US" dirty="0" smtClean="0"/>
              <a:t>  2. Batch System:-  </a:t>
            </a:r>
          </a:p>
          <a:p>
            <a:r>
              <a:rPr lang="en-US" dirty="0" smtClean="0"/>
              <a:t>Another alternative solution can be used of computer based batch system for maintaining the information regarding purchase details, customers and employees. A batch system refers to a system in which data is processed in a periodical basis.  </a:t>
            </a:r>
          </a:p>
          <a:p>
            <a:r>
              <a:rPr lang="en-US" dirty="0" smtClean="0"/>
              <a:t>The batch system is able to achieve most of the goals and sub goals. But a batch system data is processed in sequential basis. Therefore batch system is not suggested. </a:t>
            </a:r>
          </a:p>
          <a:p>
            <a:endParaRPr lang="en-US" dirty="0" smtClean="0"/>
          </a:p>
          <a:p>
            <a:r>
              <a:rPr lang="en-US" dirty="0" smtClean="0"/>
              <a:t> 3. Online System:-  </a:t>
            </a:r>
          </a:p>
          <a:p>
            <a:r>
              <a:rPr lang="en-US" dirty="0" smtClean="0"/>
              <a:t>This system (CMS) provides online storage/updates and retrieval facility. This system promises very less or no paper work and also provides help to Doctor and operational staff.  </a:t>
            </a:r>
          </a:p>
          <a:p>
            <a:r>
              <a:rPr lang="en-US" dirty="0" smtClean="0"/>
              <a:t>In this system everything is stored electronically so very less amount of paper work is required and information can be retrieved very easily without searching here and there into registers. This system is been discussed here. </a:t>
            </a:r>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2181011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system,</a:t>
            </a:r>
          </a:p>
          <a:p>
            <a:r>
              <a:rPr lang="en-US" dirty="0" smtClean="0"/>
              <a:t>MCMS [Medical Clinics Management System] is Web-Services based Clinics Information Management System. It’s an ERP [Enterprise Resource Planning] suite of software modules to computerize any large scale Clinic and its connected branches. It is fully online, it could be used as a web based software, mobile or even desktop application. The information is available anytime, anywhere. There are plenty of exhaustive modules, which make the software User friendly, highly versatile, Quick installable, Completely Database driven, and Centralized Database Clinic Information Management System.</a:t>
            </a:r>
          </a:p>
          <a:p>
            <a:endParaRPr lang="en-US" dirty="0" smtClean="0"/>
          </a:p>
          <a:p>
            <a:r>
              <a:rPr lang="en-US" dirty="0" smtClean="0"/>
              <a:t>It can be used in any Polyclinics, single Clinic or Dispensary for maintaining patient details and their test results. </a:t>
            </a:r>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252040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stage was among the longest stage in our project, as all the system and Database design would be built upon it. </a:t>
            </a:r>
          </a:p>
          <a:p>
            <a:endParaRPr lang="en-US" dirty="0" smtClean="0"/>
          </a:p>
          <a:p>
            <a:r>
              <a:rPr lang="en-US" dirty="0" smtClean="0"/>
              <a:t>Research stage can be divided into</a:t>
            </a:r>
            <a:r>
              <a:rPr lang="en-US" baseline="0" dirty="0" smtClean="0"/>
              <a:t> 2 main perspectives. </a:t>
            </a:r>
          </a:p>
          <a:p>
            <a:endParaRPr lang="en-US" dirty="0" smtClean="0"/>
          </a:p>
          <a:p>
            <a:r>
              <a:rPr lang="en-US" dirty="0" smtClean="0"/>
              <a:t>As we won’t “reinvent the wheel”, researches for previous related system were done, meetings were held, and various information gathering techniques were used. </a:t>
            </a:r>
          </a:p>
          <a:p>
            <a:r>
              <a:rPr lang="en-US" dirty="0" smtClean="0"/>
              <a:t> Al-</a:t>
            </a:r>
            <a:r>
              <a:rPr lang="en-US" dirty="0" err="1" smtClean="0"/>
              <a:t>Arabi</a:t>
            </a:r>
            <a:r>
              <a:rPr lang="en-US" dirty="0" smtClean="0"/>
              <a:t> Hospital </a:t>
            </a:r>
          </a:p>
          <a:p>
            <a:r>
              <a:rPr lang="en-US" dirty="0" smtClean="0"/>
              <a:t>• </a:t>
            </a:r>
            <a:r>
              <a:rPr lang="en-US" dirty="0" err="1" smtClean="0"/>
              <a:t>Rafeedia</a:t>
            </a:r>
            <a:r>
              <a:rPr lang="en-US" dirty="0" smtClean="0"/>
              <a:t> </a:t>
            </a:r>
          </a:p>
          <a:p>
            <a:r>
              <a:rPr lang="en-US" dirty="0" smtClean="0"/>
              <a:t>• Health Ministry </a:t>
            </a:r>
          </a:p>
          <a:p>
            <a:r>
              <a:rPr lang="en-US" dirty="0" smtClean="0"/>
              <a:t>• Individual clinics like Dental Clinics </a:t>
            </a:r>
          </a:p>
          <a:p>
            <a:r>
              <a:rPr lang="en-US" dirty="0" smtClean="0"/>
              <a:t>• Individual meetings with doctors and other staff in health care</a:t>
            </a:r>
          </a:p>
          <a:p>
            <a:r>
              <a:rPr lang="en-US" dirty="0" smtClean="0"/>
              <a:t>• Accounting and billing systems Specialist, in order to build a complete ERP system that includes all the accounting and billing information needed. </a:t>
            </a:r>
          </a:p>
          <a:p>
            <a:endParaRPr lang="en-US" dirty="0" smtClean="0"/>
          </a:p>
          <a:p>
            <a:r>
              <a:rPr lang="en-US" dirty="0" smtClean="0"/>
              <a:t>We were looking for frameworks</a:t>
            </a:r>
            <a:r>
              <a:rPr lang="en-US" baseline="0" dirty="0" smtClean="0"/>
              <a:t> and tech. that would meet out requirements.</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2A62232E-7A7A-42D6-BD19-539020DA4969}"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4916711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a:t>
            </a:r>
            <a:r>
              <a:rPr lang="en-US" baseline="0" dirty="0" smtClean="0"/>
              <a:t>e we can see the three tire Architecture. CLIENT SERVER DATABASE.</a:t>
            </a:r>
          </a:p>
          <a:p>
            <a:endParaRPr lang="en-US" baseline="0" dirty="0" smtClean="0"/>
          </a:p>
          <a:p>
            <a:r>
              <a:rPr lang="en-US" baseline="0" dirty="0" err="1" smtClean="0"/>
              <a:t>WebServices</a:t>
            </a:r>
            <a:r>
              <a:rPr lang="en-US" baseline="0" dirty="0" smtClean="0"/>
              <a:t> Server listens for http requests and the message is a </a:t>
            </a:r>
            <a:r>
              <a:rPr lang="en-US" baseline="0" dirty="0" err="1" smtClean="0"/>
              <a:t>json</a:t>
            </a:r>
            <a:r>
              <a:rPr lang="en-US" baseline="0" dirty="0" smtClean="0"/>
              <a:t> format in the body of the request.</a:t>
            </a:r>
          </a:p>
          <a:p>
            <a:endParaRPr lang="en-US" baseline="0" dirty="0" smtClean="0"/>
          </a:p>
          <a:p>
            <a:r>
              <a:rPr lang="en-US" baseline="0" dirty="0" smtClean="0"/>
              <a:t>The message is JSON which means no matter from where the server got it. So we can see mobile , desktop , and web clients.</a:t>
            </a:r>
          </a:p>
          <a:p>
            <a:endParaRPr lang="en-US" dirty="0" smtClean="0"/>
          </a:p>
          <a:p>
            <a:r>
              <a:rPr lang="en-US" dirty="0" smtClean="0"/>
              <a:t>Restlet </a:t>
            </a:r>
            <a:r>
              <a:rPr lang="en-US" dirty="0" err="1" smtClean="0"/>
              <a:t>webservices</a:t>
            </a:r>
            <a:r>
              <a:rPr lang="en-US" baseline="0" dirty="0" smtClean="0"/>
              <a:t> resources gets the request. Handles the request and pass it to data access layer to get the requested functionality.</a:t>
            </a:r>
          </a:p>
          <a:p>
            <a:endParaRPr lang="en-US" baseline="0" dirty="0" smtClean="0"/>
          </a:p>
          <a:p>
            <a:r>
              <a:rPr lang="en-US" baseline="0" dirty="0" smtClean="0"/>
              <a:t>Data Access Layer makes queries to data base server and get the response and pass it to </a:t>
            </a:r>
            <a:r>
              <a:rPr lang="en-US" baseline="0" dirty="0" err="1" smtClean="0"/>
              <a:t>webservices</a:t>
            </a:r>
            <a:r>
              <a:rPr lang="en-US" baseline="0" dirty="0" smtClean="0"/>
              <a:t> to back the response to CLIENT.</a:t>
            </a:r>
          </a:p>
        </p:txBody>
      </p:sp>
      <p:sp>
        <p:nvSpPr>
          <p:cNvPr id="4" name="Slide Number Placeholder 3"/>
          <p:cNvSpPr>
            <a:spLocks noGrp="1"/>
          </p:cNvSpPr>
          <p:nvPr>
            <p:ph type="sldNum" sz="quarter" idx="10"/>
          </p:nvPr>
        </p:nvSpPr>
        <p:spPr/>
        <p:txBody>
          <a:bodyPr/>
          <a:lstStyle/>
          <a:p>
            <a:fld id="{2A62232E-7A7A-42D6-BD19-539020DA4969}" type="slidenum">
              <a:rPr lang="en-US" smtClean="0"/>
              <a:t>7</a:t>
            </a:fld>
            <a:endParaRPr lang="en-US"/>
          </a:p>
        </p:txBody>
      </p:sp>
    </p:spTree>
    <p:extLst>
      <p:ext uri="{BB962C8B-B14F-4D97-AF65-F5344CB8AC3E}">
        <p14:creationId xmlns:p14="http://schemas.microsoft.com/office/powerpoint/2010/main" val="27433055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build</a:t>
            </a:r>
            <a:r>
              <a:rPr lang="en-US" baseline="0" dirty="0" smtClean="0"/>
              <a:t> the project using maven.</a:t>
            </a:r>
          </a:p>
          <a:p>
            <a:endParaRPr lang="en-US" baseline="0" dirty="0" smtClean="0"/>
          </a:p>
          <a:p>
            <a:r>
              <a:rPr lang="en-US" baseline="0" dirty="0" smtClean="0"/>
              <a:t>What is maven??</a:t>
            </a:r>
          </a:p>
          <a:p>
            <a:endParaRPr lang="en-US" baseline="0" dirty="0" smtClean="0"/>
          </a:p>
          <a:p>
            <a:r>
              <a:rPr lang="en-US" baseline="0" dirty="0" smtClean="0"/>
              <a:t>Maven is an Apache project.</a:t>
            </a:r>
          </a:p>
          <a:p>
            <a:endParaRPr lang="en-US" baseline="0" dirty="0" smtClean="0"/>
          </a:p>
          <a:p>
            <a:r>
              <a:rPr lang="en-US" baseline="0" dirty="0" smtClean="0"/>
              <a:t>It is Project Management tool.</a:t>
            </a:r>
          </a:p>
          <a:p>
            <a:endParaRPr lang="en-US" baseline="0" dirty="0" smtClean="0"/>
          </a:p>
          <a:p>
            <a:r>
              <a:rPr lang="en-US" baseline="0" dirty="0" smtClean="0"/>
              <a:t>We build the project structure using maven.</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through maven Determined the project lifecycle and dependencies of Our Project modules.</a:t>
            </a:r>
          </a:p>
        </p:txBody>
      </p:sp>
      <p:sp>
        <p:nvSpPr>
          <p:cNvPr id="4" name="Slide Number Placeholder 3"/>
          <p:cNvSpPr>
            <a:spLocks noGrp="1"/>
          </p:cNvSpPr>
          <p:nvPr>
            <p:ph type="sldNum" sz="quarter" idx="10"/>
          </p:nvPr>
        </p:nvSpPr>
        <p:spPr/>
        <p:txBody>
          <a:bodyPr/>
          <a:lstStyle/>
          <a:p>
            <a:fld id="{2A62232E-7A7A-42D6-BD19-539020DA4969}" type="slidenum">
              <a:rPr lang="en-US" smtClean="0"/>
              <a:t>8</a:t>
            </a:fld>
            <a:endParaRPr lang="en-US"/>
          </a:p>
        </p:txBody>
      </p:sp>
    </p:spTree>
    <p:extLst>
      <p:ext uri="{BB962C8B-B14F-4D97-AF65-F5344CB8AC3E}">
        <p14:creationId xmlns:p14="http://schemas.microsoft.com/office/powerpoint/2010/main" val="2733949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build our Project to be Multi-module Enterprise Project.</a:t>
            </a:r>
          </a:p>
          <a:p>
            <a:endParaRPr lang="en-US" dirty="0" smtClean="0"/>
          </a:p>
          <a:p>
            <a:r>
              <a:rPr lang="en-US" dirty="0" smtClean="0"/>
              <a:t>First we build the Parent Project</a:t>
            </a:r>
            <a:r>
              <a:rPr lang="en-US" baseline="0" dirty="0" smtClean="0"/>
              <a:t> Module which represents the container of all modules.</a:t>
            </a:r>
          </a:p>
          <a:p>
            <a:endParaRPr lang="en-US" baseline="0" dirty="0" smtClean="0"/>
          </a:p>
          <a:p>
            <a:pPr rtl="0"/>
            <a:r>
              <a:rPr lang="en-US" baseline="0" dirty="0" smtClean="0"/>
              <a:t>Then we build the </a:t>
            </a:r>
            <a:r>
              <a:rPr lang="en-US" baseline="0" dirty="0" err="1" smtClean="0"/>
              <a:t>Webservices</a:t>
            </a:r>
            <a:r>
              <a:rPr lang="en-US" baseline="0" dirty="0" smtClean="0"/>
              <a:t> Application module inside the parent module.</a:t>
            </a:r>
          </a:p>
          <a:p>
            <a:endParaRPr lang="en-US" baseline="0" dirty="0" smtClean="0"/>
          </a:p>
          <a:p>
            <a:r>
              <a:rPr lang="en-US" dirty="0" smtClean="0"/>
              <a:t>Then</a:t>
            </a:r>
            <a:r>
              <a:rPr lang="en-US" baseline="0" dirty="0" smtClean="0"/>
              <a:t> we build the Models Modules which contains our Project Models inside the parent module.</a:t>
            </a:r>
          </a:p>
          <a:p>
            <a:endParaRPr lang="en-US" baseline="0" dirty="0" smtClean="0"/>
          </a:p>
          <a:p>
            <a:r>
              <a:rPr lang="en-US" baseline="0" dirty="0" smtClean="0"/>
              <a:t>Then Data Access Layer Module which is responsible for dealing with Database Server  inside the parent module.</a:t>
            </a:r>
          </a:p>
        </p:txBody>
      </p:sp>
      <p:sp>
        <p:nvSpPr>
          <p:cNvPr id="4" name="Slide Number Placeholder 3"/>
          <p:cNvSpPr>
            <a:spLocks noGrp="1"/>
          </p:cNvSpPr>
          <p:nvPr>
            <p:ph type="sldNum" sz="quarter" idx="10"/>
          </p:nvPr>
        </p:nvSpPr>
        <p:spPr/>
        <p:txBody>
          <a:bodyPr/>
          <a:lstStyle/>
          <a:p>
            <a:fld id="{2A62232E-7A7A-42D6-BD19-539020DA4969}" type="slidenum">
              <a:rPr lang="en-US" smtClean="0"/>
              <a:t>9</a:t>
            </a:fld>
            <a:endParaRPr lang="en-US"/>
          </a:p>
        </p:txBody>
      </p:sp>
    </p:spTree>
    <p:extLst>
      <p:ext uri="{BB962C8B-B14F-4D97-AF65-F5344CB8AC3E}">
        <p14:creationId xmlns:p14="http://schemas.microsoft.com/office/powerpoint/2010/main" val="38503501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Master" Target="../slideMasters/slideMaster2.xml"/><Relationship Id="rId5" Type="http://schemas.openxmlformats.org/officeDocument/2006/relationships/tags" Target="../tags/tag12.xml"/><Relationship Id="rId4" Type="http://schemas.openxmlformats.org/officeDocument/2006/relationships/tags" Target="../tags/tag11.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Master" Target="../slideMasters/slideMaster2.xml"/><Relationship Id="rId5" Type="http://schemas.openxmlformats.org/officeDocument/2006/relationships/tags" Target="../tags/tag17.xml"/><Relationship Id="rId4" Type="http://schemas.openxmlformats.org/officeDocument/2006/relationships/tags" Target="../tags/tag16.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25.xml"/><Relationship Id="rId3" Type="http://schemas.openxmlformats.org/officeDocument/2006/relationships/tags" Target="../tags/tag20.xml"/><Relationship Id="rId7" Type="http://schemas.openxmlformats.org/officeDocument/2006/relationships/tags" Target="../tags/tag24.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9"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28.xml"/><Relationship Id="rId7" Type="http://schemas.openxmlformats.org/officeDocument/2006/relationships/slideMaster" Target="../slideMasters/slideMaster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39.xml"/><Relationship Id="rId3" Type="http://schemas.openxmlformats.org/officeDocument/2006/relationships/tags" Target="../tags/tag34.xml"/><Relationship Id="rId7" Type="http://schemas.openxmlformats.org/officeDocument/2006/relationships/tags" Target="../tags/tag38.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slideMaster" Target="../slideMasters/slideMaster2.xml"/><Relationship Id="rId4" Type="http://schemas.openxmlformats.org/officeDocument/2006/relationships/tags" Target="../tags/tag43.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49.xml"/><Relationship Id="rId7" Type="http://schemas.openxmlformats.org/officeDocument/2006/relationships/slideMaster" Target="../slideMasters/slideMaster2.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55.xml"/><Relationship Id="rId7" Type="http://schemas.openxmlformats.org/officeDocument/2006/relationships/slideMaster" Target="../slideMasters/slideMaster2.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slideMaster" Target="../slideMasters/slideMaster2.xml"/><Relationship Id="rId5" Type="http://schemas.openxmlformats.org/officeDocument/2006/relationships/tags" Target="../tags/tag63.xml"/><Relationship Id="rId4" Type="http://schemas.openxmlformats.org/officeDocument/2006/relationships/tags" Target="../tags/tag62.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slideMaster" Target="../slideMasters/slideMaster2.xml"/><Relationship Id="rId5" Type="http://schemas.openxmlformats.org/officeDocument/2006/relationships/tags" Target="../tags/tag68.xml"/><Relationship Id="rId4" Type="http://schemas.openxmlformats.org/officeDocument/2006/relationships/tags" Target="../tags/tag67.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slideMaster" Target="../slideMasters/slideMaster3.xml"/><Relationship Id="rId5" Type="http://schemas.openxmlformats.org/officeDocument/2006/relationships/tags" Target="../tags/tag80.xml"/><Relationship Id="rId4" Type="http://schemas.openxmlformats.org/officeDocument/2006/relationships/tags" Target="../tags/tag79.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slideMaster" Target="../slideMasters/slideMaster3.xml"/><Relationship Id="rId5" Type="http://schemas.openxmlformats.org/officeDocument/2006/relationships/tags" Target="../tags/tag85.xml"/><Relationship Id="rId4" Type="http://schemas.openxmlformats.org/officeDocument/2006/relationships/tags" Target="../tags/tag84.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93.xml"/><Relationship Id="rId3" Type="http://schemas.openxmlformats.org/officeDocument/2006/relationships/tags" Target="../tags/tag88.xml"/><Relationship Id="rId7" Type="http://schemas.openxmlformats.org/officeDocument/2006/relationships/tags" Target="../tags/tag92.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 Id="rId9"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tags" Target="../tags/tag96.xml"/><Relationship Id="rId7" Type="http://schemas.openxmlformats.org/officeDocument/2006/relationships/slideMaster" Target="../slideMasters/slideMaster3.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tags" Target="../tags/tag99.xml"/><Relationship Id="rId5" Type="http://schemas.openxmlformats.org/officeDocument/2006/relationships/tags" Target="../tags/tag98.xml"/><Relationship Id="rId4" Type="http://schemas.openxmlformats.org/officeDocument/2006/relationships/tags" Target="../tags/tag97.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7.xml"/><Relationship Id="rId3" Type="http://schemas.openxmlformats.org/officeDocument/2006/relationships/tags" Target="../tags/tag102.xml"/><Relationship Id="rId7" Type="http://schemas.openxmlformats.org/officeDocument/2006/relationships/tags" Target="../tags/tag106.xml"/><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9"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110.xml"/><Relationship Id="rId2" Type="http://schemas.openxmlformats.org/officeDocument/2006/relationships/tags" Target="../tags/tag109.xml"/><Relationship Id="rId1" Type="http://schemas.openxmlformats.org/officeDocument/2006/relationships/tags" Target="../tags/tag108.xml"/><Relationship Id="rId5" Type="http://schemas.openxmlformats.org/officeDocument/2006/relationships/slideMaster" Target="../slideMasters/slideMaster3.xml"/><Relationship Id="rId4" Type="http://schemas.openxmlformats.org/officeDocument/2006/relationships/tags" Target="../tags/tag111.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tags" Target="../tags/tag112.xml"/><Relationship Id="rId4"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117.xml"/><Relationship Id="rId7" Type="http://schemas.openxmlformats.org/officeDocument/2006/relationships/slideMaster" Target="../slideMasters/slideMaster3.xml"/><Relationship Id="rId2" Type="http://schemas.openxmlformats.org/officeDocument/2006/relationships/tags" Target="../tags/tag116.xml"/><Relationship Id="rId1" Type="http://schemas.openxmlformats.org/officeDocument/2006/relationships/tags" Target="../tags/tag115.xml"/><Relationship Id="rId6" Type="http://schemas.openxmlformats.org/officeDocument/2006/relationships/tags" Target="../tags/tag120.xml"/><Relationship Id="rId5" Type="http://schemas.openxmlformats.org/officeDocument/2006/relationships/tags" Target="../tags/tag119.xml"/><Relationship Id="rId4" Type="http://schemas.openxmlformats.org/officeDocument/2006/relationships/tags" Target="../tags/tag118.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123.xml"/><Relationship Id="rId7" Type="http://schemas.openxmlformats.org/officeDocument/2006/relationships/slideMaster" Target="../slideMasters/slideMaster3.xml"/><Relationship Id="rId2" Type="http://schemas.openxmlformats.org/officeDocument/2006/relationships/tags" Target="../tags/tag122.xml"/><Relationship Id="rId1" Type="http://schemas.openxmlformats.org/officeDocument/2006/relationships/tags" Target="../tags/tag121.xml"/><Relationship Id="rId6" Type="http://schemas.openxmlformats.org/officeDocument/2006/relationships/tags" Target="../tags/tag126.xml"/><Relationship Id="rId5" Type="http://schemas.openxmlformats.org/officeDocument/2006/relationships/tags" Target="../tags/tag125.xml"/><Relationship Id="rId4" Type="http://schemas.openxmlformats.org/officeDocument/2006/relationships/tags" Target="../tags/tag124.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slideMaster" Target="../slideMasters/slideMaster3.xml"/><Relationship Id="rId5" Type="http://schemas.openxmlformats.org/officeDocument/2006/relationships/tags" Target="../tags/tag131.xml"/><Relationship Id="rId4" Type="http://schemas.openxmlformats.org/officeDocument/2006/relationships/tags" Target="../tags/tag130.xml"/></Relationships>
</file>

<file path=ppt/slideLayouts/_rels/slideLayout33.xml.rels><?xml version="1.0" encoding="UTF-8" standalone="yes"?>
<Relationships xmlns="http://schemas.openxmlformats.org/package/2006/relationships"><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tags" Target="../tags/tag132.xml"/><Relationship Id="rId6" Type="http://schemas.openxmlformats.org/officeDocument/2006/relationships/slideMaster" Target="../slideMasters/slideMaster3.xml"/><Relationship Id="rId5" Type="http://schemas.openxmlformats.org/officeDocument/2006/relationships/tags" Target="../tags/tag136.xml"/><Relationship Id="rId4" Type="http://schemas.openxmlformats.org/officeDocument/2006/relationships/tags" Target="../tags/tag135.xml"/></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tags" Target="../tags/tag144.xml"/><Relationship Id="rId6" Type="http://schemas.openxmlformats.org/officeDocument/2006/relationships/slideMaster" Target="../slideMasters/slideMaster4.xml"/><Relationship Id="rId5" Type="http://schemas.openxmlformats.org/officeDocument/2006/relationships/tags" Target="../tags/tag148.xml"/><Relationship Id="rId4" Type="http://schemas.openxmlformats.org/officeDocument/2006/relationships/tags" Target="../tags/tag147.xml"/></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151.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slideMaster" Target="../slideMasters/slideMaster4.xml"/><Relationship Id="rId5" Type="http://schemas.openxmlformats.org/officeDocument/2006/relationships/tags" Target="../tags/tag153.xml"/><Relationship Id="rId4" Type="http://schemas.openxmlformats.org/officeDocument/2006/relationships/tags" Target="../tags/tag152.xml"/></Relationships>
</file>

<file path=ppt/slideLayouts/_rels/slideLayout36.xml.rels><?xml version="1.0" encoding="UTF-8" standalone="yes"?>
<Relationships xmlns="http://schemas.openxmlformats.org/package/2006/relationships"><Relationship Id="rId8" Type="http://schemas.openxmlformats.org/officeDocument/2006/relationships/tags" Target="../tags/tag161.xml"/><Relationship Id="rId3" Type="http://schemas.openxmlformats.org/officeDocument/2006/relationships/tags" Target="../tags/tag156.xml"/><Relationship Id="rId7" Type="http://schemas.openxmlformats.org/officeDocument/2006/relationships/tags" Target="../tags/tag160.xml"/><Relationship Id="rId2" Type="http://schemas.openxmlformats.org/officeDocument/2006/relationships/tags" Target="../tags/tag155.xml"/><Relationship Id="rId1" Type="http://schemas.openxmlformats.org/officeDocument/2006/relationships/tags" Target="../tags/tag154.xml"/><Relationship Id="rId6" Type="http://schemas.openxmlformats.org/officeDocument/2006/relationships/tags" Target="../tags/tag159.xml"/><Relationship Id="rId5" Type="http://schemas.openxmlformats.org/officeDocument/2006/relationships/tags" Target="../tags/tag158.xml"/><Relationship Id="rId4" Type="http://schemas.openxmlformats.org/officeDocument/2006/relationships/tags" Target="../tags/tag157.xml"/><Relationship Id="rId9"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tags" Target="../tags/tag164.xml"/><Relationship Id="rId7" Type="http://schemas.openxmlformats.org/officeDocument/2006/relationships/slideMaster" Target="../slideMasters/slideMaster4.xml"/><Relationship Id="rId2" Type="http://schemas.openxmlformats.org/officeDocument/2006/relationships/tags" Target="../tags/tag163.xml"/><Relationship Id="rId1" Type="http://schemas.openxmlformats.org/officeDocument/2006/relationships/tags" Target="../tags/tag162.xml"/><Relationship Id="rId6" Type="http://schemas.openxmlformats.org/officeDocument/2006/relationships/tags" Target="../tags/tag167.xml"/><Relationship Id="rId5" Type="http://schemas.openxmlformats.org/officeDocument/2006/relationships/tags" Target="../tags/tag166.xml"/><Relationship Id="rId4" Type="http://schemas.openxmlformats.org/officeDocument/2006/relationships/tags" Target="../tags/tag165.xml"/></Relationships>
</file>

<file path=ppt/slideLayouts/_rels/slideLayout38.xml.rels><?xml version="1.0" encoding="UTF-8" standalone="yes"?>
<Relationships xmlns="http://schemas.openxmlformats.org/package/2006/relationships"><Relationship Id="rId8" Type="http://schemas.openxmlformats.org/officeDocument/2006/relationships/tags" Target="../tags/tag175.xml"/><Relationship Id="rId3" Type="http://schemas.openxmlformats.org/officeDocument/2006/relationships/tags" Target="../tags/tag170.xml"/><Relationship Id="rId7" Type="http://schemas.openxmlformats.org/officeDocument/2006/relationships/tags" Target="../tags/tag174.xml"/><Relationship Id="rId2" Type="http://schemas.openxmlformats.org/officeDocument/2006/relationships/tags" Target="../tags/tag169.xml"/><Relationship Id="rId1" Type="http://schemas.openxmlformats.org/officeDocument/2006/relationships/tags" Target="../tags/tag168.xml"/><Relationship Id="rId6" Type="http://schemas.openxmlformats.org/officeDocument/2006/relationships/tags" Target="../tags/tag173.xml"/><Relationship Id="rId5" Type="http://schemas.openxmlformats.org/officeDocument/2006/relationships/tags" Target="../tags/tag172.xml"/><Relationship Id="rId4" Type="http://schemas.openxmlformats.org/officeDocument/2006/relationships/tags" Target="../tags/tag171.xml"/><Relationship Id="rId9"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tags" Target="../tags/tag178.xml"/><Relationship Id="rId2" Type="http://schemas.openxmlformats.org/officeDocument/2006/relationships/tags" Target="../tags/tag177.xml"/><Relationship Id="rId1" Type="http://schemas.openxmlformats.org/officeDocument/2006/relationships/tags" Target="../tags/tag176.xml"/><Relationship Id="rId5" Type="http://schemas.openxmlformats.org/officeDocument/2006/relationships/slideMaster" Target="../slideMasters/slideMaster4.xml"/><Relationship Id="rId4" Type="http://schemas.openxmlformats.org/officeDocument/2006/relationships/tags" Target="../tags/tag17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tags" Target="../tags/tag180.xml"/><Relationship Id="rId4"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tags" Target="../tags/tag185.xml"/><Relationship Id="rId7" Type="http://schemas.openxmlformats.org/officeDocument/2006/relationships/slideMaster" Target="../slideMasters/slideMaster4.xml"/><Relationship Id="rId2" Type="http://schemas.openxmlformats.org/officeDocument/2006/relationships/tags" Target="../tags/tag184.xml"/><Relationship Id="rId1" Type="http://schemas.openxmlformats.org/officeDocument/2006/relationships/tags" Target="../tags/tag183.xml"/><Relationship Id="rId6" Type="http://schemas.openxmlformats.org/officeDocument/2006/relationships/tags" Target="../tags/tag188.xml"/><Relationship Id="rId5" Type="http://schemas.openxmlformats.org/officeDocument/2006/relationships/tags" Target="../tags/tag187.xml"/><Relationship Id="rId4" Type="http://schemas.openxmlformats.org/officeDocument/2006/relationships/tags" Target="../tags/tag186.xml"/></Relationships>
</file>

<file path=ppt/slideLayouts/_rels/slideLayout42.xml.rels><?xml version="1.0" encoding="UTF-8" standalone="yes"?>
<Relationships xmlns="http://schemas.openxmlformats.org/package/2006/relationships"><Relationship Id="rId3" Type="http://schemas.openxmlformats.org/officeDocument/2006/relationships/tags" Target="../tags/tag191.xml"/><Relationship Id="rId7" Type="http://schemas.openxmlformats.org/officeDocument/2006/relationships/slideMaster" Target="../slideMasters/slideMaster4.xml"/><Relationship Id="rId2" Type="http://schemas.openxmlformats.org/officeDocument/2006/relationships/tags" Target="../tags/tag190.xml"/><Relationship Id="rId1" Type="http://schemas.openxmlformats.org/officeDocument/2006/relationships/tags" Target="../tags/tag189.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tags" Target="../tags/tag192.xml"/></Relationships>
</file>

<file path=ppt/slideLayouts/_rels/slideLayout43.xml.rels><?xml version="1.0" encoding="UTF-8" standalone="yes"?>
<Relationships xmlns="http://schemas.openxmlformats.org/package/2006/relationships"><Relationship Id="rId3" Type="http://schemas.openxmlformats.org/officeDocument/2006/relationships/tags" Target="../tags/tag197.xml"/><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slideMaster" Target="../slideMasters/slideMaster4.xml"/><Relationship Id="rId5" Type="http://schemas.openxmlformats.org/officeDocument/2006/relationships/tags" Target="../tags/tag199.xml"/><Relationship Id="rId4" Type="http://schemas.openxmlformats.org/officeDocument/2006/relationships/tags" Target="../tags/tag198.xml"/></Relationships>
</file>

<file path=ppt/slideLayouts/_rels/slideLayout44.xml.rels><?xml version="1.0" encoding="UTF-8" standalone="yes"?>
<Relationships xmlns="http://schemas.openxmlformats.org/package/2006/relationships"><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tags" Target="../tags/tag200.xml"/><Relationship Id="rId6" Type="http://schemas.openxmlformats.org/officeDocument/2006/relationships/slideMaster" Target="../slideMasters/slideMaster4.xml"/><Relationship Id="rId5" Type="http://schemas.openxmlformats.org/officeDocument/2006/relationships/tags" Target="../tags/tag204.xml"/><Relationship Id="rId4" Type="http://schemas.openxmlformats.org/officeDocument/2006/relationships/tags" Target="../tags/tag20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3F5E1B29-E58D-4C38-A0E1-40FA187D7B80}" type="datetime1">
              <a:rPr lang="en-US" smtClean="0"/>
              <a:t>12/26/2012</a:t>
            </a:fld>
            <a:endParaRPr lang="en-US"/>
          </a:p>
        </p:txBody>
      </p:sp>
      <p:sp>
        <p:nvSpPr>
          <p:cNvPr id="8" name="Slide Number Placeholder 7"/>
          <p:cNvSpPr>
            <a:spLocks noGrp="1"/>
          </p:cNvSpPr>
          <p:nvPr>
            <p:ph type="sldNum" sz="quarter" idx="11"/>
          </p:nvPr>
        </p:nvSpPr>
        <p:spPr/>
        <p:txBody>
          <a:bodyPr/>
          <a:lstStyle/>
          <a:p>
            <a:fld id="{7CAF433F-9281-4E98-83B7-E7E964DA1EF6}"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F81B99-CC35-4DB8-93D8-57F39C680250}" type="datetime1">
              <a:rPr lang="en-US" smtClean="0"/>
              <a:t>12/26/2012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AF433F-9281-4E98-83B7-E7E964DA1EF6}"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F6DA82-5A89-44C1-AD7F-3A975B7A49F3}" type="datetime1">
              <a:rPr lang="en-US" smtClean="0"/>
              <a:t>12/26/2012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AF433F-9281-4E98-83B7-E7E964DA1EF6}"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custDataLst>
              <p:tags r:id="rId2"/>
            </p:custDataLst>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3F5E1B29-E58D-4C38-A0E1-40FA187D7B80}"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8" name="Slide Number Placeholder 7"/>
          <p:cNvSpPr>
            <a:spLocks noGrp="1"/>
          </p:cNvSpPr>
          <p:nvPr>
            <p:ph type="sldNum" sz="quarter" idx="11"/>
            <p:custDataLst>
              <p:tags r:id="rId4"/>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
        <p:nvSpPr>
          <p:cNvPr id="9" name="Footer Placeholder 8"/>
          <p:cNvSpPr>
            <a:spLocks noGrp="1"/>
          </p:cNvSpPr>
          <p:nvPr>
            <p:ph type="ftr" sz="quarter" idx="12"/>
            <p:custDataLst>
              <p:tags r:id="rId5"/>
            </p:custDataLst>
          </p:nvPr>
        </p:nvSpPr>
        <p:spPr/>
        <p:txBody>
          <a:bodyPr/>
          <a:lstStyle/>
          <a:p>
            <a:endParaRPr lang="en-US">
              <a:solidFill>
                <a:prstClr val="black">
                  <a:lumMod val="65000"/>
                  <a:lumOff val="35000"/>
                </a:prstClr>
              </a:solidFill>
            </a:endParaRPr>
          </a:p>
        </p:txBody>
      </p:sp>
    </p:spTree>
    <p:extLst>
      <p:ext uri="{BB962C8B-B14F-4D97-AF65-F5344CB8AC3E}">
        <p14:creationId xmlns:p14="http://schemas.microsoft.com/office/powerpoint/2010/main" val="1610163629"/>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dirty="0"/>
          </a:p>
        </p:txBody>
      </p:sp>
      <p:sp>
        <p:nvSpPr>
          <p:cNvPr id="3" name="Content Placeholder 2"/>
          <p:cNvSpPr>
            <a:spLocks noGrp="1"/>
          </p:cNvSpPr>
          <p:nvPr>
            <p:ph idx="1"/>
            <p:custDataLst>
              <p:tags r:id="rId2"/>
            </p:custDataLst>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custDataLst>
              <p:tags r:id="rId3"/>
            </p:custDataLst>
          </p:nvPr>
        </p:nvSpPr>
        <p:spPr/>
        <p:txBody>
          <a:bodyPr/>
          <a:lstStyle/>
          <a:p>
            <a:fld id="{1D91A3ED-8CBB-4A14-B34C-7083A0540342}"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5" name="Footer Placeholder 4"/>
          <p:cNvSpPr>
            <a:spLocks noGrp="1"/>
          </p:cNvSpPr>
          <p:nvPr>
            <p:ph type="ftr" sz="quarter" idx="11"/>
            <p:custDataLst>
              <p:tags r:id="rId4"/>
            </p:custDataLst>
          </p:nvPr>
        </p:nvSpPr>
        <p:spPr/>
        <p:txBody>
          <a:bodyPr/>
          <a:lstStyle/>
          <a:p>
            <a:endParaRPr lang="en-US">
              <a:solidFill>
                <a:prstClr val="black">
                  <a:lumMod val="65000"/>
                  <a:lumOff val="35000"/>
                </a:prstClr>
              </a:solidFill>
            </a:endParaRPr>
          </a:p>
        </p:txBody>
      </p:sp>
      <p:sp>
        <p:nvSpPr>
          <p:cNvPr id="6" name="Slide Number Placeholder 5"/>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174098381"/>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custDataLst>
              <p:tags r:id="rId2"/>
            </p:custDataLst>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custDataLst>
              <p:tags r:id="rId3"/>
            </p:custDataLst>
          </p:nvPr>
        </p:nvSpPr>
        <p:spPr/>
        <p:txBody>
          <a:bodyPr/>
          <a:lstStyle/>
          <a:p>
            <a:fld id="{49B030E2-1FE1-4656-8EBC-744DF31CFBA0}"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5" name="Footer Placeholder 4"/>
          <p:cNvSpPr>
            <a:spLocks noGrp="1"/>
          </p:cNvSpPr>
          <p:nvPr>
            <p:ph type="ftr" sz="quarter" idx="11"/>
            <p:custDataLst>
              <p:tags r:id="rId4"/>
            </p:custDataLst>
          </p:nvPr>
        </p:nvSpPr>
        <p:spPr/>
        <p:txBody>
          <a:bodyPr/>
          <a:lstStyle/>
          <a:p>
            <a:endParaRPr lang="en-US">
              <a:solidFill>
                <a:prstClr val="black">
                  <a:lumMod val="65000"/>
                  <a:lumOff val="35000"/>
                </a:prstClr>
              </a:solidFill>
            </a:endParaRPr>
          </a:p>
        </p:txBody>
      </p:sp>
      <p:sp>
        <p:nvSpPr>
          <p:cNvPr id="6" name="Slide Number Placeholder 5"/>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
        <p:nvSpPr>
          <p:cNvPr id="7" name="Oval 6"/>
          <p:cNvSpPr/>
          <p:nvPr>
            <p:custDataLst>
              <p:tags r:id="rId6"/>
            </p:custDataLst>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custDataLst>
              <p:tags r:id="rId7"/>
            </p:custDataLst>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Oval 8"/>
          <p:cNvSpPr/>
          <p:nvPr>
            <p:custDataLst>
              <p:tags r:id="rId8"/>
            </p:custDataLst>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4250483323"/>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4" name="Content Placeholder 3"/>
          <p:cNvSpPr>
            <a:spLocks noGrp="1"/>
          </p:cNvSpPr>
          <p:nvPr>
            <p:ph sz="half" idx="2"/>
            <p:custDataLst>
              <p:tags r:id="rId2"/>
            </p:custDataLst>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custDataLst>
              <p:tags r:id="rId3"/>
            </p:custDataLst>
          </p:nvPr>
        </p:nvSpPr>
        <p:spPr/>
        <p:txBody>
          <a:bodyPr/>
          <a:lstStyle/>
          <a:p>
            <a:fld id="{FDA6C89D-CC3C-4D47-A99A-92C79714F0B4}"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6" name="Footer Placeholder 5"/>
          <p:cNvSpPr>
            <a:spLocks noGrp="1"/>
          </p:cNvSpPr>
          <p:nvPr>
            <p:ph type="ftr" sz="quarter" idx="11"/>
            <p:custDataLst>
              <p:tags r:id="rId4"/>
            </p:custDataLst>
          </p:nvPr>
        </p:nvSpPr>
        <p:spPr/>
        <p:txBody>
          <a:bodyPr/>
          <a:lstStyle/>
          <a:p>
            <a:endParaRPr lang="en-US">
              <a:solidFill>
                <a:prstClr val="black">
                  <a:lumMod val="65000"/>
                  <a:lumOff val="35000"/>
                </a:prstClr>
              </a:solidFill>
            </a:endParaRPr>
          </a:p>
        </p:txBody>
      </p:sp>
      <p:sp>
        <p:nvSpPr>
          <p:cNvPr id="7" name="Slide Number Placeholder 6"/>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
        <p:nvSpPr>
          <p:cNvPr id="9" name="Content Placeholder 8"/>
          <p:cNvSpPr>
            <a:spLocks noGrp="1"/>
          </p:cNvSpPr>
          <p:nvPr>
            <p:ph sz="quarter" idx="13"/>
            <p:custDataLst>
              <p:tags r:id="rId6"/>
            </p:custDataLst>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7819721"/>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custDataLst>
              <p:tags r:id="rId3"/>
            </p:custDataLst>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custDataLst>
              <p:tags r:id="rId4"/>
            </p:custDataLst>
          </p:nvPr>
        </p:nvSpPr>
        <p:spPr/>
        <p:txBody>
          <a:bodyPr/>
          <a:lstStyle/>
          <a:p>
            <a:fld id="{25EE6D80-BD52-4B3A-B916-D90C11CF53A6}"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8" name="Footer Placeholder 7"/>
          <p:cNvSpPr>
            <a:spLocks noGrp="1"/>
          </p:cNvSpPr>
          <p:nvPr>
            <p:ph type="ftr" sz="quarter" idx="11"/>
            <p:custDataLst>
              <p:tags r:id="rId5"/>
            </p:custDataLst>
          </p:nvPr>
        </p:nvSpPr>
        <p:spPr/>
        <p:txBody>
          <a:bodyPr/>
          <a:lstStyle/>
          <a:p>
            <a:endParaRPr lang="en-US">
              <a:solidFill>
                <a:prstClr val="black">
                  <a:lumMod val="65000"/>
                  <a:lumOff val="35000"/>
                </a:prstClr>
              </a:solidFill>
            </a:endParaRPr>
          </a:p>
        </p:txBody>
      </p:sp>
      <p:sp>
        <p:nvSpPr>
          <p:cNvPr id="9" name="Slide Number Placeholder 8"/>
          <p:cNvSpPr>
            <a:spLocks noGrp="1"/>
          </p:cNvSpPr>
          <p:nvPr>
            <p:ph type="sldNum" sz="quarter" idx="12"/>
            <p:custDataLst>
              <p:tags r:id="rId6"/>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
        <p:nvSpPr>
          <p:cNvPr id="11" name="Content Placeholder 10"/>
          <p:cNvSpPr>
            <a:spLocks noGrp="1"/>
          </p:cNvSpPr>
          <p:nvPr>
            <p:ph sz="quarter" idx="13"/>
            <p:custDataLst>
              <p:tags r:id="rId7"/>
            </p:custDataLst>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custDataLst>
              <p:tags r:id="rId8"/>
            </p:custDataLst>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57804804"/>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1AF03DDC-52C1-49AC-9931-CB40E3356CB0}"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4" name="Footer Placeholder 3"/>
          <p:cNvSpPr>
            <a:spLocks noGrp="1"/>
          </p:cNvSpPr>
          <p:nvPr>
            <p:ph type="ftr" sz="quarter" idx="11"/>
            <p:custDataLst>
              <p:tags r:id="rId3"/>
            </p:custDataLst>
          </p:nvPr>
        </p:nvSpPr>
        <p:spPr/>
        <p:txBody>
          <a:bodyPr/>
          <a:lstStyle/>
          <a:p>
            <a:endParaRPr lang="en-US">
              <a:solidFill>
                <a:prstClr val="black">
                  <a:lumMod val="65000"/>
                  <a:lumOff val="35000"/>
                </a:prstClr>
              </a:solidFill>
            </a:endParaRPr>
          </a:p>
        </p:txBody>
      </p:sp>
      <p:sp>
        <p:nvSpPr>
          <p:cNvPr id="5" name="Slide Number Placeholder 4"/>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3715626270"/>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custDataLst>
              <p:tags r:id="rId1"/>
            </p:custDataLst>
          </p:nvPr>
        </p:nvSpPr>
        <p:spPr/>
        <p:txBody>
          <a:bodyPr/>
          <a:lstStyle/>
          <a:p>
            <a:fld id="{7F522D1F-4A9E-49F1-AA74-2DAAADA3E3C4}"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3" name="Footer Placeholder 2"/>
          <p:cNvSpPr>
            <a:spLocks noGrp="1"/>
          </p:cNvSpPr>
          <p:nvPr>
            <p:ph type="ftr" sz="quarter" idx="11"/>
            <p:custDataLst>
              <p:tags r:id="rId2"/>
            </p:custDataLst>
          </p:nvPr>
        </p:nvSpPr>
        <p:spPr/>
        <p:txBody>
          <a:bodyPr/>
          <a:lstStyle/>
          <a:p>
            <a:endParaRPr lang="en-US">
              <a:solidFill>
                <a:prstClr val="black">
                  <a:lumMod val="65000"/>
                  <a:lumOff val="35000"/>
                </a:prstClr>
              </a:solidFill>
            </a:endParaRPr>
          </a:p>
        </p:txBody>
      </p:sp>
      <p:sp>
        <p:nvSpPr>
          <p:cNvPr id="4" name="Slide Number Placeholder 3"/>
          <p:cNvSpPr>
            <a:spLocks noGrp="1"/>
          </p:cNvSpPr>
          <p:nvPr>
            <p:ph type="sldNum" sz="quarter" idx="12"/>
            <p:custDataLst>
              <p:tags r:id="rId3"/>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2283825224"/>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custDataLst>
              <p:tags r:id="rId2"/>
            </p:custDataLst>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custDataLst>
              <p:tags r:id="rId3"/>
            </p:custDataLst>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p>
            <a:fld id="{D79F351F-C917-4CC3-A1B8-9A1F9FCC9BAB}"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6" name="Footer Placeholder 5"/>
          <p:cNvSpPr>
            <a:spLocks noGrp="1"/>
          </p:cNvSpPr>
          <p:nvPr>
            <p:ph type="ftr" sz="quarter" idx="11"/>
            <p:custDataLst>
              <p:tags r:id="rId5"/>
            </p:custDataLst>
          </p:nvPr>
        </p:nvSpPr>
        <p:spPr/>
        <p:txBody>
          <a:bodyPr/>
          <a:lstStyle/>
          <a:p>
            <a:endParaRPr lang="en-US">
              <a:solidFill>
                <a:prstClr val="black">
                  <a:lumMod val="65000"/>
                  <a:lumOff val="35000"/>
                </a:prstClr>
              </a:solidFill>
            </a:endParaRPr>
          </a:p>
        </p:txBody>
      </p:sp>
      <p:sp>
        <p:nvSpPr>
          <p:cNvPr id="7" name="Slide Number Placeholder 6"/>
          <p:cNvSpPr>
            <a:spLocks noGrp="1"/>
          </p:cNvSpPr>
          <p:nvPr>
            <p:ph type="sldNum" sz="quarter" idx="12"/>
            <p:custDataLst>
              <p:tags r:id="rId6"/>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384364824"/>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1D91A3ED-8CBB-4A14-B34C-7083A0540342}" type="datetime1">
              <a:rPr lang="en-US" smtClean="0"/>
              <a:t>12/26/2012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AF433F-9281-4E98-83B7-E7E964DA1EF6}"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custDataLst>
              <p:tags r:id="rId2"/>
            </p:custDataLst>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custDataLst>
              <p:tags r:id="rId3"/>
            </p:custDataLst>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p>
            <a:fld id="{23B3C36A-7C39-4736-976D-B1A50B87B92E}"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6" name="Footer Placeholder 5"/>
          <p:cNvSpPr>
            <a:spLocks noGrp="1"/>
          </p:cNvSpPr>
          <p:nvPr>
            <p:ph type="ftr" sz="quarter" idx="11"/>
            <p:custDataLst>
              <p:tags r:id="rId5"/>
            </p:custDataLst>
          </p:nvPr>
        </p:nvSpPr>
        <p:spPr/>
        <p:txBody>
          <a:bodyPr/>
          <a:lstStyle/>
          <a:p>
            <a:endParaRPr lang="en-US">
              <a:solidFill>
                <a:prstClr val="black">
                  <a:lumMod val="65000"/>
                  <a:lumOff val="35000"/>
                </a:prstClr>
              </a:solidFill>
            </a:endParaRPr>
          </a:p>
        </p:txBody>
      </p:sp>
      <p:sp>
        <p:nvSpPr>
          <p:cNvPr id="7" name="Slide Number Placeholder 6"/>
          <p:cNvSpPr>
            <a:spLocks noGrp="1"/>
          </p:cNvSpPr>
          <p:nvPr>
            <p:ph type="sldNum" sz="quarter" idx="12"/>
            <p:custDataLst>
              <p:tags r:id="rId6"/>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2398974505"/>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custDataLst>
              <p:tags r:id="rId2"/>
            </p:custDataLst>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custDataLst>
              <p:tags r:id="rId3"/>
            </p:custDataLst>
          </p:nvPr>
        </p:nvSpPr>
        <p:spPr/>
        <p:txBody>
          <a:bodyPr/>
          <a:lstStyle/>
          <a:p>
            <a:fld id="{E5F81B99-CC35-4DB8-93D8-57F39C680250}"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5" name="Footer Placeholder 4"/>
          <p:cNvSpPr>
            <a:spLocks noGrp="1"/>
          </p:cNvSpPr>
          <p:nvPr>
            <p:ph type="ftr" sz="quarter" idx="11"/>
            <p:custDataLst>
              <p:tags r:id="rId4"/>
            </p:custDataLst>
          </p:nvPr>
        </p:nvSpPr>
        <p:spPr/>
        <p:txBody>
          <a:bodyPr/>
          <a:lstStyle/>
          <a:p>
            <a:endParaRPr lang="en-US">
              <a:solidFill>
                <a:prstClr val="black">
                  <a:lumMod val="65000"/>
                  <a:lumOff val="35000"/>
                </a:prstClr>
              </a:solidFill>
            </a:endParaRPr>
          </a:p>
        </p:txBody>
      </p:sp>
      <p:sp>
        <p:nvSpPr>
          <p:cNvPr id="6" name="Slide Number Placeholder 5"/>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410122301"/>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custDataLst>
              <p:tags r:id="rId2"/>
            </p:custDataLst>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custDataLst>
              <p:tags r:id="rId3"/>
            </p:custDataLst>
          </p:nvPr>
        </p:nvSpPr>
        <p:spPr/>
        <p:txBody>
          <a:bodyPr/>
          <a:lstStyle/>
          <a:p>
            <a:fld id="{BCF6DA82-5A89-44C1-AD7F-3A975B7A49F3}"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5" name="Footer Placeholder 4"/>
          <p:cNvSpPr>
            <a:spLocks noGrp="1"/>
          </p:cNvSpPr>
          <p:nvPr>
            <p:ph type="ftr" sz="quarter" idx="11"/>
            <p:custDataLst>
              <p:tags r:id="rId4"/>
            </p:custDataLst>
          </p:nvPr>
        </p:nvSpPr>
        <p:spPr/>
        <p:txBody>
          <a:bodyPr/>
          <a:lstStyle/>
          <a:p>
            <a:endParaRPr lang="en-US">
              <a:solidFill>
                <a:prstClr val="black">
                  <a:lumMod val="65000"/>
                  <a:lumOff val="35000"/>
                </a:prstClr>
              </a:solidFill>
            </a:endParaRPr>
          </a:p>
        </p:txBody>
      </p:sp>
      <p:sp>
        <p:nvSpPr>
          <p:cNvPr id="6" name="Slide Number Placeholder 5"/>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982209539"/>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custDataLst>
              <p:tags r:id="rId2"/>
            </p:custDataLst>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3F5E1B29-E58D-4C38-A0E1-40FA187D7B80}"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8" name="Slide Number Placeholder 7"/>
          <p:cNvSpPr>
            <a:spLocks noGrp="1"/>
          </p:cNvSpPr>
          <p:nvPr>
            <p:ph type="sldNum" sz="quarter" idx="11"/>
            <p:custDataLst>
              <p:tags r:id="rId4"/>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
        <p:nvSpPr>
          <p:cNvPr id="9" name="Footer Placeholder 8"/>
          <p:cNvSpPr>
            <a:spLocks noGrp="1"/>
          </p:cNvSpPr>
          <p:nvPr>
            <p:ph type="ftr" sz="quarter" idx="12"/>
            <p:custDataLst>
              <p:tags r:id="rId5"/>
            </p:custDataLst>
          </p:nvPr>
        </p:nvSpPr>
        <p:spPr/>
        <p:txBody>
          <a:bodyPr/>
          <a:lstStyle/>
          <a:p>
            <a:endParaRPr lang="en-US">
              <a:solidFill>
                <a:prstClr val="black">
                  <a:lumMod val="65000"/>
                  <a:lumOff val="35000"/>
                </a:prstClr>
              </a:solidFill>
            </a:endParaRPr>
          </a:p>
        </p:txBody>
      </p:sp>
    </p:spTree>
    <p:extLst>
      <p:ext uri="{BB962C8B-B14F-4D97-AF65-F5344CB8AC3E}">
        <p14:creationId xmlns:p14="http://schemas.microsoft.com/office/powerpoint/2010/main" val="2699965465"/>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dirty="0"/>
          </a:p>
        </p:txBody>
      </p:sp>
      <p:sp>
        <p:nvSpPr>
          <p:cNvPr id="3" name="Content Placeholder 2"/>
          <p:cNvSpPr>
            <a:spLocks noGrp="1"/>
          </p:cNvSpPr>
          <p:nvPr>
            <p:ph idx="1"/>
            <p:custDataLst>
              <p:tags r:id="rId2"/>
            </p:custDataLst>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custDataLst>
              <p:tags r:id="rId3"/>
            </p:custDataLst>
          </p:nvPr>
        </p:nvSpPr>
        <p:spPr/>
        <p:txBody>
          <a:bodyPr/>
          <a:lstStyle/>
          <a:p>
            <a:fld id="{1D91A3ED-8CBB-4A14-B34C-7083A0540342}"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5" name="Footer Placeholder 4"/>
          <p:cNvSpPr>
            <a:spLocks noGrp="1"/>
          </p:cNvSpPr>
          <p:nvPr>
            <p:ph type="ftr" sz="quarter" idx="11"/>
            <p:custDataLst>
              <p:tags r:id="rId4"/>
            </p:custDataLst>
          </p:nvPr>
        </p:nvSpPr>
        <p:spPr/>
        <p:txBody>
          <a:bodyPr/>
          <a:lstStyle/>
          <a:p>
            <a:endParaRPr lang="en-US">
              <a:solidFill>
                <a:prstClr val="black">
                  <a:lumMod val="65000"/>
                  <a:lumOff val="35000"/>
                </a:prstClr>
              </a:solidFill>
            </a:endParaRPr>
          </a:p>
        </p:txBody>
      </p:sp>
      <p:sp>
        <p:nvSpPr>
          <p:cNvPr id="6" name="Slide Number Placeholder 5"/>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3895555313"/>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custDataLst>
              <p:tags r:id="rId2"/>
            </p:custDataLst>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custDataLst>
              <p:tags r:id="rId3"/>
            </p:custDataLst>
          </p:nvPr>
        </p:nvSpPr>
        <p:spPr/>
        <p:txBody>
          <a:bodyPr/>
          <a:lstStyle/>
          <a:p>
            <a:fld id="{49B030E2-1FE1-4656-8EBC-744DF31CFBA0}"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5" name="Footer Placeholder 4"/>
          <p:cNvSpPr>
            <a:spLocks noGrp="1"/>
          </p:cNvSpPr>
          <p:nvPr>
            <p:ph type="ftr" sz="quarter" idx="11"/>
            <p:custDataLst>
              <p:tags r:id="rId4"/>
            </p:custDataLst>
          </p:nvPr>
        </p:nvSpPr>
        <p:spPr/>
        <p:txBody>
          <a:bodyPr/>
          <a:lstStyle/>
          <a:p>
            <a:endParaRPr lang="en-US">
              <a:solidFill>
                <a:prstClr val="black">
                  <a:lumMod val="65000"/>
                  <a:lumOff val="35000"/>
                </a:prstClr>
              </a:solidFill>
            </a:endParaRPr>
          </a:p>
        </p:txBody>
      </p:sp>
      <p:sp>
        <p:nvSpPr>
          <p:cNvPr id="6" name="Slide Number Placeholder 5"/>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
        <p:nvSpPr>
          <p:cNvPr id="7" name="Oval 6"/>
          <p:cNvSpPr/>
          <p:nvPr>
            <p:custDataLst>
              <p:tags r:id="rId6"/>
            </p:custDataLst>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custDataLst>
              <p:tags r:id="rId7"/>
            </p:custDataLst>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Oval 8"/>
          <p:cNvSpPr/>
          <p:nvPr>
            <p:custDataLst>
              <p:tags r:id="rId8"/>
            </p:custDataLst>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446705932"/>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4" name="Content Placeholder 3"/>
          <p:cNvSpPr>
            <a:spLocks noGrp="1"/>
          </p:cNvSpPr>
          <p:nvPr>
            <p:ph sz="half" idx="2"/>
            <p:custDataLst>
              <p:tags r:id="rId2"/>
            </p:custDataLst>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custDataLst>
              <p:tags r:id="rId3"/>
            </p:custDataLst>
          </p:nvPr>
        </p:nvSpPr>
        <p:spPr/>
        <p:txBody>
          <a:bodyPr/>
          <a:lstStyle/>
          <a:p>
            <a:fld id="{FDA6C89D-CC3C-4D47-A99A-92C79714F0B4}"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6" name="Footer Placeholder 5"/>
          <p:cNvSpPr>
            <a:spLocks noGrp="1"/>
          </p:cNvSpPr>
          <p:nvPr>
            <p:ph type="ftr" sz="quarter" idx="11"/>
            <p:custDataLst>
              <p:tags r:id="rId4"/>
            </p:custDataLst>
          </p:nvPr>
        </p:nvSpPr>
        <p:spPr/>
        <p:txBody>
          <a:bodyPr/>
          <a:lstStyle/>
          <a:p>
            <a:endParaRPr lang="en-US">
              <a:solidFill>
                <a:prstClr val="black">
                  <a:lumMod val="65000"/>
                  <a:lumOff val="35000"/>
                </a:prstClr>
              </a:solidFill>
            </a:endParaRPr>
          </a:p>
        </p:txBody>
      </p:sp>
      <p:sp>
        <p:nvSpPr>
          <p:cNvPr id="7" name="Slide Number Placeholder 6"/>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
        <p:nvSpPr>
          <p:cNvPr id="9" name="Content Placeholder 8"/>
          <p:cNvSpPr>
            <a:spLocks noGrp="1"/>
          </p:cNvSpPr>
          <p:nvPr>
            <p:ph sz="quarter" idx="13"/>
            <p:custDataLst>
              <p:tags r:id="rId6"/>
            </p:custDataLst>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67432086"/>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custDataLst>
              <p:tags r:id="rId3"/>
            </p:custDataLst>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custDataLst>
              <p:tags r:id="rId4"/>
            </p:custDataLst>
          </p:nvPr>
        </p:nvSpPr>
        <p:spPr/>
        <p:txBody>
          <a:bodyPr/>
          <a:lstStyle/>
          <a:p>
            <a:fld id="{25EE6D80-BD52-4B3A-B916-D90C11CF53A6}"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8" name="Footer Placeholder 7"/>
          <p:cNvSpPr>
            <a:spLocks noGrp="1"/>
          </p:cNvSpPr>
          <p:nvPr>
            <p:ph type="ftr" sz="quarter" idx="11"/>
            <p:custDataLst>
              <p:tags r:id="rId5"/>
            </p:custDataLst>
          </p:nvPr>
        </p:nvSpPr>
        <p:spPr/>
        <p:txBody>
          <a:bodyPr/>
          <a:lstStyle/>
          <a:p>
            <a:endParaRPr lang="en-US">
              <a:solidFill>
                <a:prstClr val="black">
                  <a:lumMod val="65000"/>
                  <a:lumOff val="35000"/>
                </a:prstClr>
              </a:solidFill>
            </a:endParaRPr>
          </a:p>
        </p:txBody>
      </p:sp>
      <p:sp>
        <p:nvSpPr>
          <p:cNvPr id="9" name="Slide Number Placeholder 8"/>
          <p:cNvSpPr>
            <a:spLocks noGrp="1"/>
          </p:cNvSpPr>
          <p:nvPr>
            <p:ph type="sldNum" sz="quarter" idx="12"/>
            <p:custDataLst>
              <p:tags r:id="rId6"/>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
        <p:nvSpPr>
          <p:cNvPr id="11" name="Content Placeholder 10"/>
          <p:cNvSpPr>
            <a:spLocks noGrp="1"/>
          </p:cNvSpPr>
          <p:nvPr>
            <p:ph sz="quarter" idx="13"/>
            <p:custDataLst>
              <p:tags r:id="rId7"/>
            </p:custDataLst>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custDataLst>
              <p:tags r:id="rId8"/>
            </p:custDataLst>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0373146"/>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1AF03DDC-52C1-49AC-9931-CB40E3356CB0}"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4" name="Footer Placeholder 3"/>
          <p:cNvSpPr>
            <a:spLocks noGrp="1"/>
          </p:cNvSpPr>
          <p:nvPr>
            <p:ph type="ftr" sz="quarter" idx="11"/>
            <p:custDataLst>
              <p:tags r:id="rId3"/>
            </p:custDataLst>
          </p:nvPr>
        </p:nvSpPr>
        <p:spPr/>
        <p:txBody>
          <a:bodyPr/>
          <a:lstStyle/>
          <a:p>
            <a:endParaRPr lang="en-US">
              <a:solidFill>
                <a:prstClr val="black">
                  <a:lumMod val="65000"/>
                  <a:lumOff val="35000"/>
                </a:prstClr>
              </a:solidFill>
            </a:endParaRPr>
          </a:p>
        </p:txBody>
      </p:sp>
      <p:sp>
        <p:nvSpPr>
          <p:cNvPr id="5" name="Slide Number Placeholder 4"/>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708822779"/>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custDataLst>
              <p:tags r:id="rId1"/>
            </p:custDataLst>
          </p:nvPr>
        </p:nvSpPr>
        <p:spPr/>
        <p:txBody>
          <a:bodyPr/>
          <a:lstStyle/>
          <a:p>
            <a:fld id="{7F522D1F-4A9E-49F1-AA74-2DAAADA3E3C4}"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3" name="Footer Placeholder 2"/>
          <p:cNvSpPr>
            <a:spLocks noGrp="1"/>
          </p:cNvSpPr>
          <p:nvPr>
            <p:ph type="ftr" sz="quarter" idx="11"/>
            <p:custDataLst>
              <p:tags r:id="rId2"/>
            </p:custDataLst>
          </p:nvPr>
        </p:nvSpPr>
        <p:spPr/>
        <p:txBody>
          <a:bodyPr/>
          <a:lstStyle/>
          <a:p>
            <a:endParaRPr lang="en-US">
              <a:solidFill>
                <a:prstClr val="black">
                  <a:lumMod val="65000"/>
                  <a:lumOff val="35000"/>
                </a:prstClr>
              </a:solidFill>
            </a:endParaRPr>
          </a:p>
        </p:txBody>
      </p:sp>
      <p:sp>
        <p:nvSpPr>
          <p:cNvPr id="4" name="Slide Number Placeholder 3"/>
          <p:cNvSpPr>
            <a:spLocks noGrp="1"/>
          </p:cNvSpPr>
          <p:nvPr>
            <p:ph type="sldNum" sz="quarter" idx="12"/>
            <p:custDataLst>
              <p:tags r:id="rId3"/>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2968048332"/>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B030E2-1FE1-4656-8EBC-744DF31CFBA0}" type="datetime1">
              <a:rPr lang="en-US" smtClean="0"/>
              <a:t>12/26/2012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AF433F-9281-4E98-83B7-E7E964DA1EF6}"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custDataLst>
              <p:tags r:id="rId2"/>
            </p:custDataLst>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custDataLst>
              <p:tags r:id="rId3"/>
            </p:custDataLst>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p>
            <a:fld id="{D79F351F-C917-4CC3-A1B8-9A1F9FCC9BAB}"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6" name="Footer Placeholder 5"/>
          <p:cNvSpPr>
            <a:spLocks noGrp="1"/>
          </p:cNvSpPr>
          <p:nvPr>
            <p:ph type="ftr" sz="quarter" idx="11"/>
            <p:custDataLst>
              <p:tags r:id="rId5"/>
            </p:custDataLst>
          </p:nvPr>
        </p:nvSpPr>
        <p:spPr/>
        <p:txBody>
          <a:bodyPr/>
          <a:lstStyle/>
          <a:p>
            <a:endParaRPr lang="en-US">
              <a:solidFill>
                <a:prstClr val="black">
                  <a:lumMod val="65000"/>
                  <a:lumOff val="35000"/>
                </a:prstClr>
              </a:solidFill>
            </a:endParaRPr>
          </a:p>
        </p:txBody>
      </p:sp>
      <p:sp>
        <p:nvSpPr>
          <p:cNvPr id="7" name="Slide Number Placeholder 6"/>
          <p:cNvSpPr>
            <a:spLocks noGrp="1"/>
          </p:cNvSpPr>
          <p:nvPr>
            <p:ph type="sldNum" sz="quarter" idx="12"/>
            <p:custDataLst>
              <p:tags r:id="rId6"/>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2030753964"/>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custDataLst>
              <p:tags r:id="rId2"/>
            </p:custDataLst>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custDataLst>
              <p:tags r:id="rId3"/>
            </p:custDataLst>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p>
            <a:fld id="{23B3C36A-7C39-4736-976D-B1A50B87B92E}"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6" name="Footer Placeholder 5"/>
          <p:cNvSpPr>
            <a:spLocks noGrp="1"/>
          </p:cNvSpPr>
          <p:nvPr>
            <p:ph type="ftr" sz="quarter" idx="11"/>
            <p:custDataLst>
              <p:tags r:id="rId5"/>
            </p:custDataLst>
          </p:nvPr>
        </p:nvSpPr>
        <p:spPr/>
        <p:txBody>
          <a:bodyPr/>
          <a:lstStyle/>
          <a:p>
            <a:endParaRPr lang="en-US">
              <a:solidFill>
                <a:prstClr val="black">
                  <a:lumMod val="65000"/>
                  <a:lumOff val="35000"/>
                </a:prstClr>
              </a:solidFill>
            </a:endParaRPr>
          </a:p>
        </p:txBody>
      </p:sp>
      <p:sp>
        <p:nvSpPr>
          <p:cNvPr id="7" name="Slide Number Placeholder 6"/>
          <p:cNvSpPr>
            <a:spLocks noGrp="1"/>
          </p:cNvSpPr>
          <p:nvPr>
            <p:ph type="sldNum" sz="quarter" idx="12"/>
            <p:custDataLst>
              <p:tags r:id="rId6"/>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2305757685"/>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custDataLst>
              <p:tags r:id="rId2"/>
            </p:custDataLst>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custDataLst>
              <p:tags r:id="rId3"/>
            </p:custDataLst>
          </p:nvPr>
        </p:nvSpPr>
        <p:spPr/>
        <p:txBody>
          <a:bodyPr/>
          <a:lstStyle/>
          <a:p>
            <a:fld id="{E5F81B99-CC35-4DB8-93D8-57F39C680250}"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5" name="Footer Placeholder 4"/>
          <p:cNvSpPr>
            <a:spLocks noGrp="1"/>
          </p:cNvSpPr>
          <p:nvPr>
            <p:ph type="ftr" sz="quarter" idx="11"/>
            <p:custDataLst>
              <p:tags r:id="rId4"/>
            </p:custDataLst>
          </p:nvPr>
        </p:nvSpPr>
        <p:spPr/>
        <p:txBody>
          <a:bodyPr/>
          <a:lstStyle/>
          <a:p>
            <a:endParaRPr lang="en-US">
              <a:solidFill>
                <a:prstClr val="black">
                  <a:lumMod val="65000"/>
                  <a:lumOff val="35000"/>
                </a:prstClr>
              </a:solidFill>
            </a:endParaRPr>
          </a:p>
        </p:txBody>
      </p:sp>
      <p:sp>
        <p:nvSpPr>
          <p:cNvPr id="6" name="Slide Number Placeholder 5"/>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3772470775"/>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custDataLst>
              <p:tags r:id="rId2"/>
            </p:custDataLst>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custDataLst>
              <p:tags r:id="rId3"/>
            </p:custDataLst>
          </p:nvPr>
        </p:nvSpPr>
        <p:spPr/>
        <p:txBody>
          <a:bodyPr/>
          <a:lstStyle/>
          <a:p>
            <a:fld id="{BCF6DA82-5A89-44C1-AD7F-3A975B7A49F3}"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5" name="Footer Placeholder 4"/>
          <p:cNvSpPr>
            <a:spLocks noGrp="1"/>
          </p:cNvSpPr>
          <p:nvPr>
            <p:ph type="ftr" sz="quarter" idx="11"/>
            <p:custDataLst>
              <p:tags r:id="rId4"/>
            </p:custDataLst>
          </p:nvPr>
        </p:nvSpPr>
        <p:spPr/>
        <p:txBody>
          <a:bodyPr/>
          <a:lstStyle/>
          <a:p>
            <a:endParaRPr lang="en-US">
              <a:solidFill>
                <a:prstClr val="black">
                  <a:lumMod val="65000"/>
                  <a:lumOff val="35000"/>
                </a:prstClr>
              </a:solidFill>
            </a:endParaRPr>
          </a:p>
        </p:txBody>
      </p:sp>
      <p:sp>
        <p:nvSpPr>
          <p:cNvPr id="6" name="Slide Number Placeholder 5"/>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3284371657"/>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custDataLst>
              <p:tags r:id="rId2"/>
            </p:custDataLst>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3F5E1B29-E58D-4C38-A0E1-40FA187D7B80}"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8" name="Slide Number Placeholder 7"/>
          <p:cNvSpPr>
            <a:spLocks noGrp="1"/>
          </p:cNvSpPr>
          <p:nvPr>
            <p:ph type="sldNum" sz="quarter" idx="11"/>
            <p:custDataLst>
              <p:tags r:id="rId4"/>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
        <p:nvSpPr>
          <p:cNvPr id="9" name="Footer Placeholder 8"/>
          <p:cNvSpPr>
            <a:spLocks noGrp="1"/>
          </p:cNvSpPr>
          <p:nvPr>
            <p:ph type="ftr" sz="quarter" idx="12"/>
            <p:custDataLst>
              <p:tags r:id="rId5"/>
            </p:custDataLst>
          </p:nvPr>
        </p:nvSpPr>
        <p:spPr/>
        <p:txBody>
          <a:bodyPr/>
          <a:lstStyle/>
          <a:p>
            <a:endParaRPr lang="en-US">
              <a:solidFill>
                <a:prstClr val="black">
                  <a:lumMod val="65000"/>
                  <a:lumOff val="35000"/>
                </a:prstClr>
              </a:solidFill>
            </a:endParaRPr>
          </a:p>
        </p:txBody>
      </p:sp>
    </p:spTree>
    <p:extLst>
      <p:ext uri="{BB962C8B-B14F-4D97-AF65-F5344CB8AC3E}">
        <p14:creationId xmlns:p14="http://schemas.microsoft.com/office/powerpoint/2010/main" val="1830284547"/>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dirty="0"/>
          </a:p>
        </p:txBody>
      </p:sp>
      <p:sp>
        <p:nvSpPr>
          <p:cNvPr id="3" name="Content Placeholder 2"/>
          <p:cNvSpPr>
            <a:spLocks noGrp="1"/>
          </p:cNvSpPr>
          <p:nvPr>
            <p:ph idx="1"/>
            <p:custDataLst>
              <p:tags r:id="rId2"/>
            </p:custDataLst>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custDataLst>
              <p:tags r:id="rId3"/>
            </p:custDataLst>
          </p:nvPr>
        </p:nvSpPr>
        <p:spPr/>
        <p:txBody>
          <a:bodyPr/>
          <a:lstStyle/>
          <a:p>
            <a:fld id="{1D91A3ED-8CBB-4A14-B34C-7083A0540342}"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5" name="Footer Placeholder 4"/>
          <p:cNvSpPr>
            <a:spLocks noGrp="1"/>
          </p:cNvSpPr>
          <p:nvPr>
            <p:ph type="ftr" sz="quarter" idx="11"/>
            <p:custDataLst>
              <p:tags r:id="rId4"/>
            </p:custDataLst>
          </p:nvPr>
        </p:nvSpPr>
        <p:spPr/>
        <p:txBody>
          <a:bodyPr/>
          <a:lstStyle/>
          <a:p>
            <a:endParaRPr lang="en-US">
              <a:solidFill>
                <a:prstClr val="black">
                  <a:lumMod val="65000"/>
                  <a:lumOff val="35000"/>
                </a:prstClr>
              </a:solidFill>
            </a:endParaRPr>
          </a:p>
        </p:txBody>
      </p:sp>
      <p:sp>
        <p:nvSpPr>
          <p:cNvPr id="6" name="Slide Number Placeholder 5"/>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160427748"/>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custDataLst>
              <p:tags r:id="rId2"/>
            </p:custDataLst>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custDataLst>
              <p:tags r:id="rId3"/>
            </p:custDataLst>
          </p:nvPr>
        </p:nvSpPr>
        <p:spPr/>
        <p:txBody>
          <a:bodyPr/>
          <a:lstStyle/>
          <a:p>
            <a:fld id="{49B030E2-1FE1-4656-8EBC-744DF31CFBA0}"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5" name="Footer Placeholder 4"/>
          <p:cNvSpPr>
            <a:spLocks noGrp="1"/>
          </p:cNvSpPr>
          <p:nvPr>
            <p:ph type="ftr" sz="quarter" idx="11"/>
            <p:custDataLst>
              <p:tags r:id="rId4"/>
            </p:custDataLst>
          </p:nvPr>
        </p:nvSpPr>
        <p:spPr/>
        <p:txBody>
          <a:bodyPr/>
          <a:lstStyle/>
          <a:p>
            <a:endParaRPr lang="en-US">
              <a:solidFill>
                <a:prstClr val="black">
                  <a:lumMod val="65000"/>
                  <a:lumOff val="35000"/>
                </a:prstClr>
              </a:solidFill>
            </a:endParaRPr>
          </a:p>
        </p:txBody>
      </p:sp>
      <p:sp>
        <p:nvSpPr>
          <p:cNvPr id="6" name="Slide Number Placeholder 5"/>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
        <p:nvSpPr>
          <p:cNvPr id="7" name="Oval 6"/>
          <p:cNvSpPr/>
          <p:nvPr>
            <p:custDataLst>
              <p:tags r:id="rId6"/>
            </p:custDataLst>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custDataLst>
              <p:tags r:id="rId7"/>
            </p:custDataLst>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Oval 8"/>
          <p:cNvSpPr/>
          <p:nvPr>
            <p:custDataLst>
              <p:tags r:id="rId8"/>
            </p:custDataLst>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876294225"/>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4" name="Content Placeholder 3"/>
          <p:cNvSpPr>
            <a:spLocks noGrp="1"/>
          </p:cNvSpPr>
          <p:nvPr>
            <p:ph sz="half" idx="2"/>
            <p:custDataLst>
              <p:tags r:id="rId2"/>
            </p:custDataLst>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custDataLst>
              <p:tags r:id="rId3"/>
            </p:custDataLst>
          </p:nvPr>
        </p:nvSpPr>
        <p:spPr/>
        <p:txBody>
          <a:bodyPr/>
          <a:lstStyle/>
          <a:p>
            <a:fld id="{FDA6C89D-CC3C-4D47-A99A-92C79714F0B4}"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6" name="Footer Placeholder 5"/>
          <p:cNvSpPr>
            <a:spLocks noGrp="1"/>
          </p:cNvSpPr>
          <p:nvPr>
            <p:ph type="ftr" sz="quarter" idx="11"/>
            <p:custDataLst>
              <p:tags r:id="rId4"/>
            </p:custDataLst>
          </p:nvPr>
        </p:nvSpPr>
        <p:spPr/>
        <p:txBody>
          <a:bodyPr/>
          <a:lstStyle/>
          <a:p>
            <a:endParaRPr lang="en-US">
              <a:solidFill>
                <a:prstClr val="black">
                  <a:lumMod val="65000"/>
                  <a:lumOff val="35000"/>
                </a:prstClr>
              </a:solidFill>
            </a:endParaRPr>
          </a:p>
        </p:txBody>
      </p:sp>
      <p:sp>
        <p:nvSpPr>
          <p:cNvPr id="7" name="Slide Number Placeholder 6"/>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
        <p:nvSpPr>
          <p:cNvPr id="9" name="Content Placeholder 8"/>
          <p:cNvSpPr>
            <a:spLocks noGrp="1"/>
          </p:cNvSpPr>
          <p:nvPr>
            <p:ph sz="quarter" idx="13"/>
            <p:custDataLst>
              <p:tags r:id="rId6"/>
            </p:custDataLst>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90165198"/>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custDataLst>
              <p:tags r:id="rId3"/>
            </p:custDataLst>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custDataLst>
              <p:tags r:id="rId4"/>
            </p:custDataLst>
          </p:nvPr>
        </p:nvSpPr>
        <p:spPr/>
        <p:txBody>
          <a:bodyPr/>
          <a:lstStyle/>
          <a:p>
            <a:fld id="{25EE6D80-BD52-4B3A-B916-D90C11CF53A6}"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8" name="Footer Placeholder 7"/>
          <p:cNvSpPr>
            <a:spLocks noGrp="1"/>
          </p:cNvSpPr>
          <p:nvPr>
            <p:ph type="ftr" sz="quarter" idx="11"/>
            <p:custDataLst>
              <p:tags r:id="rId5"/>
            </p:custDataLst>
          </p:nvPr>
        </p:nvSpPr>
        <p:spPr/>
        <p:txBody>
          <a:bodyPr/>
          <a:lstStyle/>
          <a:p>
            <a:endParaRPr lang="en-US">
              <a:solidFill>
                <a:prstClr val="black">
                  <a:lumMod val="65000"/>
                  <a:lumOff val="35000"/>
                </a:prstClr>
              </a:solidFill>
            </a:endParaRPr>
          </a:p>
        </p:txBody>
      </p:sp>
      <p:sp>
        <p:nvSpPr>
          <p:cNvPr id="9" name="Slide Number Placeholder 8"/>
          <p:cNvSpPr>
            <a:spLocks noGrp="1"/>
          </p:cNvSpPr>
          <p:nvPr>
            <p:ph type="sldNum" sz="quarter" idx="12"/>
            <p:custDataLst>
              <p:tags r:id="rId6"/>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
        <p:nvSpPr>
          <p:cNvPr id="11" name="Content Placeholder 10"/>
          <p:cNvSpPr>
            <a:spLocks noGrp="1"/>
          </p:cNvSpPr>
          <p:nvPr>
            <p:ph sz="quarter" idx="13"/>
            <p:custDataLst>
              <p:tags r:id="rId7"/>
            </p:custDataLst>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custDataLst>
              <p:tags r:id="rId8"/>
            </p:custDataLst>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52568647"/>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1AF03DDC-52C1-49AC-9931-CB40E3356CB0}"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4" name="Footer Placeholder 3"/>
          <p:cNvSpPr>
            <a:spLocks noGrp="1"/>
          </p:cNvSpPr>
          <p:nvPr>
            <p:ph type="ftr" sz="quarter" idx="11"/>
            <p:custDataLst>
              <p:tags r:id="rId3"/>
            </p:custDataLst>
          </p:nvPr>
        </p:nvSpPr>
        <p:spPr/>
        <p:txBody>
          <a:bodyPr/>
          <a:lstStyle/>
          <a:p>
            <a:endParaRPr lang="en-US">
              <a:solidFill>
                <a:prstClr val="black">
                  <a:lumMod val="65000"/>
                  <a:lumOff val="35000"/>
                </a:prstClr>
              </a:solidFill>
            </a:endParaRPr>
          </a:p>
        </p:txBody>
      </p:sp>
      <p:sp>
        <p:nvSpPr>
          <p:cNvPr id="5" name="Slide Number Placeholder 4"/>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637217257"/>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FDA6C89D-CC3C-4D47-A99A-92C79714F0B4}" type="datetime1">
              <a:rPr lang="en-US" smtClean="0"/>
              <a:t>12/26/2012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AF433F-9281-4E98-83B7-E7E964DA1EF6}"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custDataLst>
              <p:tags r:id="rId1"/>
            </p:custDataLst>
          </p:nvPr>
        </p:nvSpPr>
        <p:spPr/>
        <p:txBody>
          <a:bodyPr/>
          <a:lstStyle/>
          <a:p>
            <a:fld id="{7F522D1F-4A9E-49F1-AA74-2DAAADA3E3C4}"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3" name="Footer Placeholder 2"/>
          <p:cNvSpPr>
            <a:spLocks noGrp="1"/>
          </p:cNvSpPr>
          <p:nvPr>
            <p:ph type="ftr" sz="quarter" idx="11"/>
            <p:custDataLst>
              <p:tags r:id="rId2"/>
            </p:custDataLst>
          </p:nvPr>
        </p:nvSpPr>
        <p:spPr/>
        <p:txBody>
          <a:bodyPr/>
          <a:lstStyle/>
          <a:p>
            <a:endParaRPr lang="en-US">
              <a:solidFill>
                <a:prstClr val="black">
                  <a:lumMod val="65000"/>
                  <a:lumOff val="35000"/>
                </a:prstClr>
              </a:solidFill>
            </a:endParaRPr>
          </a:p>
        </p:txBody>
      </p:sp>
      <p:sp>
        <p:nvSpPr>
          <p:cNvPr id="4" name="Slide Number Placeholder 3"/>
          <p:cNvSpPr>
            <a:spLocks noGrp="1"/>
          </p:cNvSpPr>
          <p:nvPr>
            <p:ph type="sldNum" sz="quarter" idx="12"/>
            <p:custDataLst>
              <p:tags r:id="rId3"/>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313085497"/>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custDataLst>
              <p:tags r:id="rId2"/>
            </p:custDataLst>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custDataLst>
              <p:tags r:id="rId3"/>
            </p:custDataLst>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p>
            <a:fld id="{D79F351F-C917-4CC3-A1B8-9A1F9FCC9BAB}"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6" name="Footer Placeholder 5"/>
          <p:cNvSpPr>
            <a:spLocks noGrp="1"/>
          </p:cNvSpPr>
          <p:nvPr>
            <p:ph type="ftr" sz="quarter" idx="11"/>
            <p:custDataLst>
              <p:tags r:id="rId5"/>
            </p:custDataLst>
          </p:nvPr>
        </p:nvSpPr>
        <p:spPr/>
        <p:txBody>
          <a:bodyPr/>
          <a:lstStyle/>
          <a:p>
            <a:endParaRPr lang="en-US">
              <a:solidFill>
                <a:prstClr val="black">
                  <a:lumMod val="65000"/>
                  <a:lumOff val="35000"/>
                </a:prstClr>
              </a:solidFill>
            </a:endParaRPr>
          </a:p>
        </p:txBody>
      </p:sp>
      <p:sp>
        <p:nvSpPr>
          <p:cNvPr id="7" name="Slide Number Placeholder 6"/>
          <p:cNvSpPr>
            <a:spLocks noGrp="1"/>
          </p:cNvSpPr>
          <p:nvPr>
            <p:ph type="sldNum" sz="quarter" idx="12"/>
            <p:custDataLst>
              <p:tags r:id="rId6"/>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980618054"/>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custDataLst>
              <p:tags r:id="rId2"/>
            </p:custDataLst>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custDataLst>
              <p:tags r:id="rId3"/>
            </p:custDataLst>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p>
            <a:fld id="{23B3C36A-7C39-4736-976D-B1A50B87B92E}"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6" name="Footer Placeholder 5"/>
          <p:cNvSpPr>
            <a:spLocks noGrp="1"/>
          </p:cNvSpPr>
          <p:nvPr>
            <p:ph type="ftr" sz="quarter" idx="11"/>
            <p:custDataLst>
              <p:tags r:id="rId5"/>
            </p:custDataLst>
          </p:nvPr>
        </p:nvSpPr>
        <p:spPr/>
        <p:txBody>
          <a:bodyPr/>
          <a:lstStyle/>
          <a:p>
            <a:endParaRPr lang="en-US">
              <a:solidFill>
                <a:prstClr val="black">
                  <a:lumMod val="65000"/>
                  <a:lumOff val="35000"/>
                </a:prstClr>
              </a:solidFill>
            </a:endParaRPr>
          </a:p>
        </p:txBody>
      </p:sp>
      <p:sp>
        <p:nvSpPr>
          <p:cNvPr id="7" name="Slide Number Placeholder 6"/>
          <p:cNvSpPr>
            <a:spLocks noGrp="1"/>
          </p:cNvSpPr>
          <p:nvPr>
            <p:ph type="sldNum" sz="quarter" idx="12"/>
            <p:custDataLst>
              <p:tags r:id="rId6"/>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466462806"/>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custDataLst>
              <p:tags r:id="rId2"/>
            </p:custDataLst>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custDataLst>
              <p:tags r:id="rId3"/>
            </p:custDataLst>
          </p:nvPr>
        </p:nvSpPr>
        <p:spPr/>
        <p:txBody>
          <a:bodyPr/>
          <a:lstStyle/>
          <a:p>
            <a:fld id="{E5F81B99-CC35-4DB8-93D8-57F39C680250}"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5" name="Footer Placeholder 4"/>
          <p:cNvSpPr>
            <a:spLocks noGrp="1"/>
          </p:cNvSpPr>
          <p:nvPr>
            <p:ph type="ftr" sz="quarter" idx="11"/>
            <p:custDataLst>
              <p:tags r:id="rId4"/>
            </p:custDataLst>
          </p:nvPr>
        </p:nvSpPr>
        <p:spPr/>
        <p:txBody>
          <a:bodyPr/>
          <a:lstStyle/>
          <a:p>
            <a:endParaRPr lang="en-US">
              <a:solidFill>
                <a:prstClr val="black">
                  <a:lumMod val="65000"/>
                  <a:lumOff val="35000"/>
                </a:prstClr>
              </a:solidFill>
            </a:endParaRPr>
          </a:p>
        </p:txBody>
      </p:sp>
      <p:sp>
        <p:nvSpPr>
          <p:cNvPr id="6" name="Slide Number Placeholder 5"/>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3436832724"/>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custDataLst>
              <p:tags r:id="rId2"/>
            </p:custDataLst>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custDataLst>
              <p:tags r:id="rId3"/>
            </p:custDataLst>
          </p:nvPr>
        </p:nvSpPr>
        <p:spPr/>
        <p:txBody>
          <a:bodyPr/>
          <a:lstStyle/>
          <a:p>
            <a:fld id="{BCF6DA82-5A89-44C1-AD7F-3A975B7A49F3}"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5" name="Footer Placeholder 4"/>
          <p:cNvSpPr>
            <a:spLocks noGrp="1"/>
          </p:cNvSpPr>
          <p:nvPr>
            <p:ph type="ftr" sz="quarter" idx="11"/>
            <p:custDataLst>
              <p:tags r:id="rId4"/>
            </p:custDataLst>
          </p:nvPr>
        </p:nvSpPr>
        <p:spPr/>
        <p:txBody>
          <a:bodyPr/>
          <a:lstStyle/>
          <a:p>
            <a:endParaRPr lang="en-US">
              <a:solidFill>
                <a:prstClr val="black">
                  <a:lumMod val="65000"/>
                  <a:lumOff val="35000"/>
                </a:prstClr>
              </a:solidFill>
            </a:endParaRPr>
          </a:p>
        </p:txBody>
      </p:sp>
      <p:sp>
        <p:nvSpPr>
          <p:cNvPr id="6" name="Slide Number Placeholder 5"/>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681808536"/>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5EE6D80-BD52-4B3A-B916-D90C11CF53A6}" type="datetime1">
              <a:rPr lang="en-US" smtClean="0"/>
              <a:t>12/26/2012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AF433F-9281-4E98-83B7-E7E964DA1EF6}"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AF03DDC-52C1-49AC-9931-CB40E3356CB0}" type="datetime1">
              <a:rPr lang="en-US" smtClean="0"/>
              <a:t>12/26/2012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AF433F-9281-4E98-83B7-E7E964DA1EF6}"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522D1F-4A9E-49F1-AA74-2DAAADA3E3C4}" type="datetime1">
              <a:rPr lang="en-US" smtClean="0"/>
              <a:t>12/26/2012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AF433F-9281-4E98-83B7-E7E964DA1EF6}"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9F351F-C917-4CC3-A1B8-9A1F9FCC9BAB}" type="datetime1">
              <a:rPr lang="en-US" smtClean="0"/>
              <a:t>12/26/2012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AF433F-9281-4E98-83B7-E7E964DA1EF6}"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B3C36A-7C39-4736-976D-B1A50B87B92E}" type="datetime1">
              <a:rPr lang="en-US" smtClean="0"/>
              <a:t>12/26/2012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AF433F-9281-4E98-83B7-E7E964DA1EF6}"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tags" Target="../tags/tag5.xml"/><Relationship Id="rId2" Type="http://schemas.openxmlformats.org/officeDocument/2006/relationships/slideLayout" Target="../slideLayouts/slideLayout13.xml"/><Relationship Id="rId16" Type="http://schemas.openxmlformats.org/officeDocument/2006/relationships/tags" Target="../tags/tag4.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3.xml"/><Relationship Id="rId10" Type="http://schemas.openxmlformats.org/officeDocument/2006/relationships/slideLayout" Target="../slideLayouts/slideLayout21.xml"/><Relationship Id="rId19" Type="http://schemas.openxmlformats.org/officeDocument/2006/relationships/tags" Target="../tags/tag7.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ags" Target="../tags/tag69.xml"/><Relationship Id="rId18" Type="http://schemas.openxmlformats.org/officeDocument/2006/relationships/tags" Target="../tags/tag74.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tags" Target="../tags/tag73.xml"/><Relationship Id="rId2" Type="http://schemas.openxmlformats.org/officeDocument/2006/relationships/slideLayout" Target="../slideLayouts/slideLayout24.xml"/><Relationship Id="rId16" Type="http://schemas.openxmlformats.org/officeDocument/2006/relationships/tags" Target="../tags/tag7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ags" Target="../tags/tag71.xml"/><Relationship Id="rId10" Type="http://schemas.openxmlformats.org/officeDocument/2006/relationships/slideLayout" Target="../slideLayouts/slideLayout32.xml"/><Relationship Id="rId19" Type="http://schemas.openxmlformats.org/officeDocument/2006/relationships/tags" Target="../tags/tag75.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ags" Target="../tags/tag7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ags" Target="../tags/tag137.xml"/><Relationship Id="rId18" Type="http://schemas.openxmlformats.org/officeDocument/2006/relationships/tags" Target="../tags/tag142.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tags" Target="../tags/tag141.xml"/><Relationship Id="rId2" Type="http://schemas.openxmlformats.org/officeDocument/2006/relationships/slideLayout" Target="../slideLayouts/slideLayout35.xml"/><Relationship Id="rId16" Type="http://schemas.openxmlformats.org/officeDocument/2006/relationships/tags" Target="../tags/tag140.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tags" Target="../tags/tag139.xml"/><Relationship Id="rId10" Type="http://schemas.openxmlformats.org/officeDocument/2006/relationships/slideLayout" Target="../slideLayouts/slideLayout43.xml"/><Relationship Id="rId19" Type="http://schemas.openxmlformats.org/officeDocument/2006/relationships/tags" Target="../tags/tag1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ags" Target="../tags/tag1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AA51D68C-4929-4E51-AFE0-A7B9A4A15A56}" type="datetime1">
              <a:rPr lang="en-US" smtClean="0"/>
              <a:t>12/26/2012</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7CAF433F-9281-4E98-83B7-E7E964DA1EF6}"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custDataLst>
              <p:tags r:id="rId14"/>
            </p:custDataLst>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custDataLst>
              <p:tags r:id="rId15"/>
            </p:custDataLst>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AA51D68C-4929-4E51-AFE0-A7B9A4A15A56}"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5" name="Footer Placeholder 4"/>
          <p:cNvSpPr>
            <a:spLocks noGrp="1"/>
          </p:cNvSpPr>
          <p:nvPr>
            <p:ph type="ftr" sz="quarter" idx="3"/>
            <p:custDataLst>
              <p:tags r:id="rId16"/>
            </p:custDataLst>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solidFill>
                <a:prstClr val="black">
                  <a:lumMod val="65000"/>
                  <a:lumOff val="35000"/>
                </a:prstClr>
              </a:solidFill>
            </a:endParaRPr>
          </a:p>
        </p:txBody>
      </p:sp>
      <p:sp>
        <p:nvSpPr>
          <p:cNvPr id="6" name="Slide Number Placeholder 5"/>
          <p:cNvSpPr>
            <a:spLocks noGrp="1"/>
          </p:cNvSpPr>
          <p:nvPr>
            <p:ph type="sldNum" sz="quarter" idx="4"/>
            <p:custDataLst>
              <p:tags r:id="rId17"/>
            </p:custDataLst>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
        <p:nvSpPr>
          <p:cNvPr id="7" name="Oval 6"/>
          <p:cNvSpPr/>
          <p:nvPr>
            <p:custDataLst>
              <p:tags r:id="rId18"/>
            </p:custDataLst>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custDataLst>
              <p:tags r:id="rId19"/>
            </p:custDataLst>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420786548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custDataLst>
              <p:tags r:id="rId14"/>
            </p:custDataLst>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custDataLst>
              <p:tags r:id="rId15"/>
            </p:custDataLst>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AA51D68C-4929-4E51-AFE0-A7B9A4A15A56}"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5" name="Footer Placeholder 4"/>
          <p:cNvSpPr>
            <a:spLocks noGrp="1"/>
          </p:cNvSpPr>
          <p:nvPr>
            <p:ph type="ftr" sz="quarter" idx="3"/>
            <p:custDataLst>
              <p:tags r:id="rId16"/>
            </p:custDataLst>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solidFill>
                <a:prstClr val="black">
                  <a:lumMod val="65000"/>
                  <a:lumOff val="35000"/>
                </a:prstClr>
              </a:solidFill>
            </a:endParaRPr>
          </a:p>
        </p:txBody>
      </p:sp>
      <p:sp>
        <p:nvSpPr>
          <p:cNvPr id="6" name="Slide Number Placeholder 5"/>
          <p:cNvSpPr>
            <a:spLocks noGrp="1"/>
          </p:cNvSpPr>
          <p:nvPr>
            <p:ph type="sldNum" sz="quarter" idx="4"/>
            <p:custDataLst>
              <p:tags r:id="rId17"/>
            </p:custDataLst>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
        <p:nvSpPr>
          <p:cNvPr id="7" name="Oval 6"/>
          <p:cNvSpPr/>
          <p:nvPr>
            <p:custDataLst>
              <p:tags r:id="rId18"/>
            </p:custDataLst>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custDataLst>
              <p:tags r:id="rId19"/>
            </p:custDataLst>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401579535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custDataLst>
              <p:tags r:id="rId14"/>
            </p:custDataLst>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custDataLst>
              <p:tags r:id="rId15"/>
            </p:custDataLst>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AA51D68C-4929-4E51-AFE0-A7B9A4A15A56}" type="datetime1">
              <a:rPr lang="en-US" smtClean="0">
                <a:solidFill>
                  <a:prstClr val="black">
                    <a:lumMod val="65000"/>
                    <a:lumOff val="35000"/>
                  </a:prstClr>
                </a:solidFill>
              </a:rPr>
              <a:pPr/>
              <a:t>12/26/2012</a:t>
            </a:fld>
            <a:endParaRPr lang="en-US">
              <a:solidFill>
                <a:prstClr val="black">
                  <a:lumMod val="65000"/>
                  <a:lumOff val="35000"/>
                </a:prstClr>
              </a:solidFill>
            </a:endParaRPr>
          </a:p>
        </p:txBody>
      </p:sp>
      <p:sp>
        <p:nvSpPr>
          <p:cNvPr id="5" name="Footer Placeholder 4"/>
          <p:cNvSpPr>
            <a:spLocks noGrp="1"/>
          </p:cNvSpPr>
          <p:nvPr>
            <p:ph type="ftr" sz="quarter" idx="3"/>
            <p:custDataLst>
              <p:tags r:id="rId16"/>
            </p:custDataLst>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solidFill>
                <a:prstClr val="black">
                  <a:lumMod val="65000"/>
                  <a:lumOff val="35000"/>
                </a:prstClr>
              </a:solidFill>
            </a:endParaRPr>
          </a:p>
        </p:txBody>
      </p:sp>
      <p:sp>
        <p:nvSpPr>
          <p:cNvPr id="6" name="Slide Number Placeholder 5"/>
          <p:cNvSpPr>
            <a:spLocks noGrp="1"/>
          </p:cNvSpPr>
          <p:nvPr>
            <p:ph type="sldNum" sz="quarter" idx="4"/>
            <p:custDataLst>
              <p:tags r:id="rId17"/>
            </p:custDataLst>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7CAF433F-9281-4E98-83B7-E7E964DA1EF6}" type="slidenum">
              <a:rPr lang="en-US" smtClean="0">
                <a:solidFill>
                  <a:prstClr val="black">
                    <a:lumMod val="65000"/>
                    <a:lumOff val="35000"/>
                  </a:prstClr>
                </a:solidFill>
              </a:rPr>
              <a:pPr/>
              <a:t>‹#›</a:t>
            </a:fld>
            <a:endParaRPr lang="en-US">
              <a:solidFill>
                <a:prstClr val="black">
                  <a:lumMod val="65000"/>
                  <a:lumOff val="35000"/>
                </a:prstClr>
              </a:solidFill>
            </a:endParaRPr>
          </a:p>
        </p:txBody>
      </p:sp>
      <p:sp>
        <p:nvSpPr>
          <p:cNvPr id="7" name="Oval 6"/>
          <p:cNvSpPr/>
          <p:nvPr>
            <p:custDataLst>
              <p:tags r:id="rId18"/>
            </p:custDataLst>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custDataLst>
              <p:tags r:id="rId19"/>
            </p:custDataLst>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6115048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clinics.com/login"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tags" Target="../tags/tag230.xml"/><Relationship Id="rId7" Type="http://schemas.openxmlformats.org/officeDocument/2006/relationships/diagramData" Target="../diagrams/data1.xml"/><Relationship Id="rId2" Type="http://schemas.openxmlformats.org/officeDocument/2006/relationships/tags" Target="../tags/tag229.xml"/><Relationship Id="rId1" Type="http://schemas.openxmlformats.org/officeDocument/2006/relationships/tags" Target="../tags/tag228.xml"/><Relationship Id="rId6" Type="http://schemas.openxmlformats.org/officeDocument/2006/relationships/notesSlide" Target="../notesSlides/notesSlide15.xml"/><Relationship Id="rId11" Type="http://schemas.microsoft.com/office/2007/relationships/diagramDrawing" Target="../diagrams/drawing1.xml"/><Relationship Id="rId5" Type="http://schemas.openxmlformats.org/officeDocument/2006/relationships/slideLayout" Target="../slideLayouts/slideLayout2.xml"/><Relationship Id="rId10" Type="http://schemas.openxmlformats.org/officeDocument/2006/relationships/diagramColors" Target="../diagrams/colors1.xml"/><Relationship Id="rId4" Type="http://schemas.openxmlformats.org/officeDocument/2006/relationships/tags" Target="../tags/tag231.xml"/><Relationship Id="rId9"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tags" Target="../tags/tag239.xml"/><Relationship Id="rId13" Type="http://schemas.openxmlformats.org/officeDocument/2006/relationships/tags" Target="../tags/tag244.xml"/><Relationship Id="rId3" Type="http://schemas.openxmlformats.org/officeDocument/2006/relationships/tags" Target="../tags/tag234.xml"/><Relationship Id="rId7" Type="http://schemas.openxmlformats.org/officeDocument/2006/relationships/tags" Target="../tags/tag238.xml"/><Relationship Id="rId12" Type="http://schemas.openxmlformats.org/officeDocument/2006/relationships/tags" Target="../tags/tag243.xml"/><Relationship Id="rId2" Type="http://schemas.openxmlformats.org/officeDocument/2006/relationships/tags" Target="../tags/tag233.xml"/><Relationship Id="rId1" Type="http://schemas.openxmlformats.org/officeDocument/2006/relationships/tags" Target="../tags/tag232.xml"/><Relationship Id="rId6" Type="http://schemas.openxmlformats.org/officeDocument/2006/relationships/tags" Target="../tags/tag237.xml"/><Relationship Id="rId11" Type="http://schemas.openxmlformats.org/officeDocument/2006/relationships/tags" Target="../tags/tag242.xml"/><Relationship Id="rId5" Type="http://schemas.openxmlformats.org/officeDocument/2006/relationships/tags" Target="../tags/tag236.xml"/><Relationship Id="rId15" Type="http://schemas.openxmlformats.org/officeDocument/2006/relationships/slideLayout" Target="../slideLayouts/slideLayout2.xml"/><Relationship Id="rId10" Type="http://schemas.openxmlformats.org/officeDocument/2006/relationships/tags" Target="../tags/tag241.xml"/><Relationship Id="rId4" Type="http://schemas.openxmlformats.org/officeDocument/2006/relationships/tags" Target="../tags/tag235.xml"/><Relationship Id="rId9" Type="http://schemas.openxmlformats.org/officeDocument/2006/relationships/tags" Target="../tags/tag240.xml"/><Relationship Id="rId14" Type="http://schemas.openxmlformats.org/officeDocument/2006/relationships/tags" Target="../tags/tag245.xml"/></Relationships>
</file>

<file path=ppt/slides/_rels/slide18.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tags" Target="../tags/tag248.xml"/><Relationship Id="rId7" Type="http://schemas.openxmlformats.org/officeDocument/2006/relationships/notesSlide" Target="../notesSlides/notesSlide17.xml"/><Relationship Id="rId2" Type="http://schemas.openxmlformats.org/officeDocument/2006/relationships/tags" Target="../tags/tag247.xml"/><Relationship Id="rId1" Type="http://schemas.openxmlformats.org/officeDocument/2006/relationships/tags" Target="../tags/tag246.xml"/><Relationship Id="rId6" Type="http://schemas.openxmlformats.org/officeDocument/2006/relationships/slideLayout" Target="../slideLayouts/slideLayout24.xml"/><Relationship Id="rId5" Type="http://schemas.openxmlformats.org/officeDocument/2006/relationships/tags" Target="../tags/tag250.xml"/><Relationship Id="rId4" Type="http://schemas.openxmlformats.org/officeDocument/2006/relationships/tags" Target="../tags/tag249.xml"/><Relationship Id="rId9" Type="http://schemas.openxmlformats.org/officeDocument/2006/relationships/image" Target="../media/image7.jpeg"/></Relationships>
</file>

<file path=ppt/slides/_rels/slide19.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tags" Target="../tags/tag253.xml"/><Relationship Id="rId7" Type="http://schemas.openxmlformats.org/officeDocument/2006/relationships/notesSlide" Target="../notesSlides/notesSlide18.xml"/><Relationship Id="rId2" Type="http://schemas.openxmlformats.org/officeDocument/2006/relationships/tags" Target="../tags/tag252.xml"/><Relationship Id="rId1" Type="http://schemas.openxmlformats.org/officeDocument/2006/relationships/tags" Target="../tags/tag251.xml"/><Relationship Id="rId6" Type="http://schemas.openxmlformats.org/officeDocument/2006/relationships/slideLayout" Target="../slideLayouts/slideLayout24.xml"/><Relationship Id="rId5" Type="http://schemas.openxmlformats.org/officeDocument/2006/relationships/tags" Target="../tags/tag255.xml"/><Relationship Id="rId4" Type="http://schemas.openxmlformats.org/officeDocument/2006/relationships/tags" Target="../tags/tag254.xml"/><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tags" Target="../tags/tag207.xml"/><Relationship Id="rId7" Type="http://schemas.openxmlformats.org/officeDocument/2006/relationships/notesSlide" Target="../notesSlides/notesSlide2.xml"/><Relationship Id="rId2" Type="http://schemas.openxmlformats.org/officeDocument/2006/relationships/tags" Target="../tags/tag206.xml"/><Relationship Id="rId1" Type="http://schemas.openxmlformats.org/officeDocument/2006/relationships/tags" Target="../tags/tag205.xml"/><Relationship Id="rId6" Type="http://schemas.openxmlformats.org/officeDocument/2006/relationships/slideLayout" Target="../slideLayouts/slideLayout3.xml"/><Relationship Id="rId5" Type="http://schemas.openxmlformats.org/officeDocument/2006/relationships/tags" Target="../tags/tag209.xml"/><Relationship Id="rId4" Type="http://schemas.openxmlformats.org/officeDocument/2006/relationships/tags" Target="../tags/tag208.xml"/></Relationships>
</file>

<file path=ppt/slides/_rels/slide20.xml.rels><?xml version="1.0" encoding="UTF-8" standalone="yes"?>
<Relationships xmlns="http://schemas.openxmlformats.org/package/2006/relationships"><Relationship Id="rId3" Type="http://schemas.openxmlformats.org/officeDocument/2006/relationships/tags" Target="../tags/tag258.xml"/><Relationship Id="rId7" Type="http://schemas.openxmlformats.org/officeDocument/2006/relationships/image" Target="../media/image9.jpg"/><Relationship Id="rId2" Type="http://schemas.openxmlformats.org/officeDocument/2006/relationships/tags" Target="../tags/tag257.xml"/><Relationship Id="rId1" Type="http://schemas.openxmlformats.org/officeDocument/2006/relationships/tags" Target="../tags/tag256.xml"/><Relationship Id="rId6" Type="http://schemas.openxmlformats.org/officeDocument/2006/relationships/notesSlide" Target="../notesSlides/notesSlide19.xml"/><Relationship Id="rId5" Type="http://schemas.openxmlformats.org/officeDocument/2006/relationships/slideLayout" Target="../slideLayouts/slideLayout24.xml"/><Relationship Id="rId4" Type="http://schemas.openxmlformats.org/officeDocument/2006/relationships/tags" Target="../tags/tag259.xml"/></Relationships>
</file>

<file path=ppt/slides/_rels/slide2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262.xml"/><Relationship Id="rId7" Type="http://schemas.openxmlformats.org/officeDocument/2006/relationships/image" Target="../media/image2.jpg"/><Relationship Id="rId2" Type="http://schemas.openxmlformats.org/officeDocument/2006/relationships/tags" Target="../tags/tag261.xml"/><Relationship Id="rId1" Type="http://schemas.openxmlformats.org/officeDocument/2006/relationships/tags" Target="../tags/tag260.xml"/><Relationship Id="rId6" Type="http://schemas.openxmlformats.org/officeDocument/2006/relationships/slideLayout" Target="../slideLayouts/slideLayout24.xml"/><Relationship Id="rId5" Type="http://schemas.openxmlformats.org/officeDocument/2006/relationships/tags" Target="../tags/tag264.xml"/><Relationship Id="rId4" Type="http://schemas.openxmlformats.org/officeDocument/2006/relationships/tags" Target="../tags/tag263.xml"/></Relationships>
</file>

<file path=ppt/slides/_rels/slide22.xml.rels><?xml version="1.0" encoding="UTF-8" standalone="yes"?>
<Relationships xmlns="http://schemas.openxmlformats.org/package/2006/relationships"><Relationship Id="rId3" Type="http://schemas.openxmlformats.org/officeDocument/2006/relationships/tags" Target="../tags/tag267.xml"/><Relationship Id="rId7" Type="http://schemas.openxmlformats.org/officeDocument/2006/relationships/image" Target="../media/image11.jpg"/><Relationship Id="rId2" Type="http://schemas.openxmlformats.org/officeDocument/2006/relationships/tags" Target="../tags/tag266.xml"/><Relationship Id="rId1" Type="http://schemas.openxmlformats.org/officeDocument/2006/relationships/tags" Target="../tags/tag265.xml"/><Relationship Id="rId6" Type="http://schemas.openxmlformats.org/officeDocument/2006/relationships/notesSlide" Target="../notesSlides/notesSlide20.xml"/><Relationship Id="rId5" Type="http://schemas.openxmlformats.org/officeDocument/2006/relationships/slideLayout" Target="../slideLayouts/slideLayout24.xml"/><Relationship Id="rId4" Type="http://schemas.openxmlformats.org/officeDocument/2006/relationships/tags" Target="../tags/tag268.xml"/></Relationships>
</file>

<file path=ppt/slides/_rels/slide2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71.xml"/><Relationship Id="rId7" Type="http://schemas.openxmlformats.org/officeDocument/2006/relationships/image" Target="../media/image2.jpg"/><Relationship Id="rId2" Type="http://schemas.openxmlformats.org/officeDocument/2006/relationships/tags" Target="../tags/tag270.xml"/><Relationship Id="rId1" Type="http://schemas.openxmlformats.org/officeDocument/2006/relationships/tags" Target="../tags/tag269.xml"/><Relationship Id="rId6" Type="http://schemas.openxmlformats.org/officeDocument/2006/relationships/slideLayout" Target="../slideLayouts/slideLayout24.xml"/><Relationship Id="rId5" Type="http://schemas.openxmlformats.org/officeDocument/2006/relationships/tags" Target="../tags/tag273.xml"/><Relationship Id="rId4" Type="http://schemas.openxmlformats.org/officeDocument/2006/relationships/tags" Target="../tags/tag272.xml"/></Relationships>
</file>

<file path=ppt/slides/_rels/slide24.xml.rels><?xml version="1.0" encoding="UTF-8" standalone="yes"?>
<Relationships xmlns="http://schemas.openxmlformats.org/package/2006/relationships"><Relationship Id="rId3" Type="http://schemas.openxmlformats.org/officeDocument/2006/relationships/tags" Target="../tags/tag276.xml"/><Relationship Id="rId7" Type="http://schemas.openxmlformats.org/officeDocument/2006/relationships/image" Target="../media/image13.jpg"/><Relationship Id="rId2" Type="http://schemas.openxmlformats.org/officeDocument/2006/relationships/tags" Target="../tags/tag275.xml"/><Relationship Id="rId1" Type="http://schemas.openxmlformats.org/officeDocument/2006/relationships/tags" Target="../tags/tag274.xml"/><Relationship Id="rId6" Type="http://schemas.openxmlformats.org/officeDocument/2006/relationships/notesSlide" Target="../notesSlides/notesSlide21.xml"/><Relationship Id="rId5" Type="http://schemas.openxmlformats.org/officeDocument/2006/relationships/slideLayout" Target="../slideLayouts/slideLayout24.xml"/><Relationship Id="rId4" Type="http://schemas.openxmlformats.org/officeDocument/2006/relationships/tags" Target="../tags/tag277.xml"/></Relationships>
</file>

<file path=ppt/slides/_rels/slide25.xml.rels><?xml version="1.0" encoding="UTF-8" standalone="yes"?>
<Relationships xmlns="http://schemas.openxmlformats.org/package/2006/relationships"><Relationship Id="rId3" Type="http://schemas.openxmlformats.org/officeDocument/2006/relationships/tags" Target="../tags/tag280.xml"/><Relationship Id="rId2" Type="http://schemas.openxmlformats.org/officeDocument/2006/relationships/tags" Target="../tags/tag279.xml"/><Relationship Id="rId1" Type="http://schemas.openxmlformats.org/officeDocument/2006/relationships/tags" Target="../tags/tag278.xml"/><Relationship Id="rId6" Type="http://schemas.openxmlformats.org/officeDocument/2006/relationships/image" Target="../media/image14.jpg"/><Relationship Id="rId5" Type="http://schemas.openxmlformats.org/officeDocument/2006/relationships/slideLayout" Target="../slideLayouts/slideLayout24.xml"/><Relationship Id="rId4" Type="http://schemas.openxmlformats.org/officeDocument/2006/relationships/tags" Target="../tags/tag281.xml"/></Relationships>
</file>

<file path=ppt/slides/_rels/slide26.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tags" Target="../tags/tag284.xml"/><Relationship Id="rId7" Type="http://schemas.openxmlformats.org/officeDocument/2006/relationships/notesSlide" Target="../notesSlides/notesSlide22.xml"/><Relationship Id="rId2" Type="http://schemas.openxmlformats.org/officeDocument/2006/relationships/tags" Target="../tags/tag283.xml"/><Relationship Id="rId1" Type="http://schemas.openxmlformats.org/officeDocument/2006/relationships/tags" Target="../tags/tag282.xml"/><Relationship Id="rId6" Type="http://schemas.openxmlformats.org/officeDocument/2006/relationships/slideLayout" Target="../slideLayouts/slideLayout24.xml"/><Relationship Id="rId5" Type="http://schemas.openxmlformats.org/officeDocument/2006/relationships/tags" Target="../tags/tag286.xml"/><Relationship Id="rId4" Type="http://schemas.openxmlformats.org/officeDocument/2006/relationships/tags" Target="../tags/tag285.xml"/><Relationship Id="rId9"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tags" Target="../tags/tag289.xml"/><Relationship Id="rId7" Type="http://schemas.openxmlformats.org/officeDocument/2006/relationships/image" Target="../media/image16.jpg"/><Relationship Id="rId2" Type="http://schemas.openxmlformats.org/officeDocument/2006/relationships/tags" Target="../tags/tag288.xml"/><Relationship Id="rId1" Type="http://schemas.openxmlformats.org/officeDocument/2006/relationships/tags" Target="../tags/tag287.xml"/><Relationship Id="rId6" Type="http://schemas.openxmlformats.org/officeDocument/2006/relationships/notesSlide" Target="../notesSlides/notesSlide23.xml"/><Relationship Id="rId5" Type="http://schemas.openxmlformats.org/officeDocument/2006/relationships/slideLayout" Target="../slideLayouts/slideLayout24.xml"/><Relationship Id="rId4" Type="http://schemas.openxmlformats.org/officeDocument/2006/relationships/tags" Target="../tags/tag290.xml"/></Relationships>
</file>

<file path=ppt/slides/_rels/slide28.xml.rels><?xml version="1.0" encoding="UTF-8" standalone="yes"?>
<Relationships xmlns="http://schemas.openxmlformats.org/package/2006/relationships"><Relationship Id="rId3" Type="http://schemas.openxmlformats.org/officeDocument/2006/relationships/tags" Target="../tags/tag293.xml"/><Relationship Id="rId7" Type="http://schemas.openxmlformats.org/officeDocument/2006/relationships/image" Target="../media/image17.jpg"/><Relationship Id="rId2" Type="http://schemas.openxmlformats.org/officeDocument/2006/relationships/tags" Target="../tags/tag292.xml"/><Relationship Id="rId1" Type="http://schemas.openxmlformats.org/officeDocument/2006/relationships/tags" Target="../tags/tag291.xml"/><Relationship Id="rId6" Type="http://schemas.openxmlformats.org/officeDocument/2006/relationships/notesSlide" Target="../notesSlides/notesSlide24.xml"/><Relationship Id="rId5" Type="http://schemas.openxmlformats.org/officeDocument/2006/relationships/slideLayout" Target="../slideLayouts/slideLayout24.xml"/><Relationship Id="rId4" Type="http://schemas.openxmlformats.org/officeDocument/2006/relationships/tags" Target="../tags/tag294.xml"/></Relationships>
</file>

<file path=ppt/slides/_rels/slide2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297.xml"/><Relationship Id="rId7" Type="http://schemas.openxmlformats.org/officeDocument/2006/relationships/image" Target="../media/image2.jpg"/><Relationship Id="rId2" Type="http://schemas.openxmlformats.org/officeDocument/2006/relationships/tags" Target="../tags/tag296.xml"/><Relationship Id="rId1" Type="http://schemas.openxmlformats.org/officeDocument/2006/relationships/tags" Target="../tags/tag295.xml"/><Relationship Id="rId6" Type="http://schemas.openxmlformats.org/officeDocument/2006/relationships/slideLayout" Target="../slideLayouts/slideLayout24.xml"/><Relationship Id="rId5" Type="http://schemas.openxmlformats.org/officeDocument/2006/relationships/tags" Target="../tags/tag299.xml"/><Relationship Id="rId4" Type="http://schemas.openxmlformats.org/officeDocument/2006/relationships/tags" Target="../tags/tag298.xml"/></Relationships>
</file>

<file path=ppt/slides/_rels/slide3.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tags" Target="../tags/tag212.xml"/><Relationship Id="rId7" Type="http://schemas.openxmlformats.org/officeDocument/2006/relationships/notesSlide" Target="../notesSlides/notesSlide3.xml"/><Relationship Id="rId2" Type="http://schemas.openxmlformats.org/officeDocument/2006/relationships/tags" Target="../tags/tag211.xml"/><Relationship Id="rId1" Type="http://schemas.openxmlformats.org/officeDocument/2006/relationships/tags" Target="../tags/tag210.xml"/><Relationship Id="rId6" Type="http://schemas.openxmlformats.org/officeDocument/2006/relationships/slideLayout" Target="../slideLayouts/slideLayout2.xml"/><Relationship Id="rId5" Type="http://schemas.openxmlformats.org/officeDocument/2006/relationships/tags" Target="../tags/tag214.xml"/><Relationship Id="rId4" Type="http://schemas.openxmlformats.org/officeDocument/2006/relationships/tags" Target="../tags/tag213.xml"/></Relationships>
</file>

<file path=ppt/slides/_rels/slide30.xml.rels><?xml version="1.0" encoding="UTF-8" standalone="yes"?>
<Relationships xmlns="http://schemas.openxmlformats.org/package/2006/relationships"><Relationship Id="rId3" Type="http://schemas.openxmlformats.org/officeDocument/2006/relationships/tags" Target="../tags/tag302.xml"/><Relationship Id="rId7" Type="http://schemas.openxmlformats.org/officeDocument/2006/relationships/image" Target="../media/image19.jpg"/><Relationship Id="rId2" Type="http://schemas.openxmlformats.org/officeDocument/2006/relationships/tags" Target="../tags/tag301.xml"/><Relationship Id="rId1" Type="http://schemas.openxmlformats.org/officeDocument/2006/relationships/tags" Target="../tags/tag300.xml"/><Relationship Id="rId6" Type="http://schemas.openxmlformats.org/officeDocument/2006/relationships/notesSlide" Target="../notesSlides/notesSlide25.xml"/><Relationship Id="rId5" Type="http://schemas.openxmlformats.org/officeDocument/2006/relationships/slideLayout" Target="../slideLayouts/slideLayout24.xml"/><Relationship Id="rId4" Type="http://schemas.openxmlformats.org/officeDocument/2006/relationships/tags" Target="../tags/tag30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comodo.com/"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tags" Target="../tags/tag306.xml"/><Relationship Id="rId2" Type="http://schemas.openxmlformats.org/officeDocument/2006/relationships/tags" Target="../tags/tag305.xml"/><Relationship Id="rId1" Type="http://schemas.openxmlformats.org/officeDocument/2006/relationships/tags" Target="../tags/tag304.xml"/><Relationship Id="rId6" Type="http://schemas.openxmlformats.org/officeDocument/2006/relationships/image" Target="../media/image2.jpg"/><Relationship Id="rId5" Type="http://schemas.openxmlformats.org/officeDocument/2006/relationships/slideLayout" Target="../slideLayouts/slideLayout36.xml"/><Relationship Id="rId4" Type="http://schemas.openxmlformats.org/officeDocument/2006/relationships/tags" Target="../tags/tag307.xml"/></Relationships>
</file>

<file path=ppt/slides/_rels/slide4.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tags" Target="../tags/tag217.xml"/><Relationship Id="rId7" Type="http://schemas.openxmlformats.org/officeDocument/2006/relationships/notesSlide" Target="../notesSlides/notesSlide4.xml"/><Relationship Id="rId2" Type="http://schemas.openxmlformats.org/officeDocument/2006/relationships/tags" Target="../tags/tag216.xml"/><Relationship Id="rId1" Type="http://schemas.openxmlformats.org/officeDocument/2006/relationships/tags" Target="../tags/tag215.xml"/><Relationship Id="rId6" Type="http://schemas.openxmlformats.org/officeDocument/2006/relationships/slideLayout" Target="../slideLayouts/slideLayout2.xml"/><Relationship Id="rId5" Type="http://schemas.openxmlformats.org/officeDocument/2006/relationships/tags" Target="../tags/tag219.xml"/><Relationship Id="rId4" Type="http://schemas.openxmlformats.org/officeDocument/2006/relationships/tags" Target="../tags/tag218.xml"/></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222.xml"/><Relationship Id="rId7" Type="http://schemas.openxmlformats.org/officeDocument/2006/relationships/image" Target="../media/image2.jpg"/><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notesSlide" Target="../notesSlides/notesSlide5.xml"/><Relationship Id="rId5" Type="http://schemas.openxmlformats.org/officeDocument/2006/relationships/slideLayout" Target="../slideLayouts/slideLayout20.xml"/><Relationship Id="rId4" Type="http://schemas.openxmlformats.org/officeDocument/2006/relationships/tags" Target="../tags/tag223.xml"/></Relationships>
</file>

<file path=ppt/slides/_rels/slide6.xml.rels><?xml version="1.0" encoding="UTF-8" standalone="yes"?>
<Relationships xmlns="http://schemas.openxmlformats.org/package/2006/relationships"><Relationship Id="rId3" Type="http://schemas.openxmlformats.org/officeDocument/2006/relationships/tags" Target="../tags/tag226.xml"/><Relationship Id="rId2" Type="http://schemas.openxmlformats.org/officeDocument/2006/relationships/tags" Target="../tags/tag225.xml"/><Relationship Id="rId1" Type="http://schemas.openxmlformats.org/officeDocument/2006/relationships/tags" Target="../tags/tag224.xml"/><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tags" Target="../tags/tag227.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7" y="685800"/>
            <a:ext cx="8229600" cy="1600200"/>
          </a:xfrm>
        </p:spPr>
        <p:txBody>
          <a:bodyPr/>
          <a:lstStyle/>
          <a:p>
            <a:r>
              <a:rPr lang="en-US" dirty="0"/>
              <a:t/>
            </a:r>
            <a:br>
              <a:rPr lang="en-US" dirty="0"/>
            </a:br>
            <a:r>
              <a:rPr lang="en-US" dirty="0"/>
              <a:t> </a:t>
            </a:r>
            <a:r>
              <a:rPr lang="en-US" b="1" dirty="0"/>
              <a:t>Medical Clinics Management </a:t>
            </a:r>
            <a:r>
              <a:rPr lang="en-US" b="1" dirty="0" smtClean="0"/>
              <a:t>System</a:t>
            </a:r>
            <a:endParaRPr lang="en-US" dirty="0"/>
          </a:p>
        </p:txBody>
      </p:sp>
      <p:grpSp>
        <p:nvGrpSpPr>
          <p:cNvPr id="9" name="Group 8"/>
          <p:cNvGrpSpPr/>
          <p:nvPr/>
        </p:nvGrpSpPr>
        <p:grpSpPr>
          <a:xfrm>
            <a:off x="2438400" y="6271260"/>
            <a:ext cx="4206240" cy="510540"/>
            <a:chOff x="2438400" y="6267299"/>
            <a:chExt cx="4206240" cy="51054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schemeClr val="bg1">
                      <a:lumMod val="65000"/>
                    </a:schemeClr>
                  </a:solidFill>
                </a:rPr>
                <a:t> </a:t>
              </a:r>
              <a:r>
                <a:rPr lang="en-US" sz="1400" b="1" dirty="0">
                  <a:solidFill>
                    <a:schemeClr val="bg1">
                      <a:lumMod val="65000"/>
                    </a:schemeClr>
                  </a:solidFill>
                </a:rPr>
                <a:t>Medical Clinics Management System </a:t>
              </a:r>
              <a:endParaRPr lang="en-US" sz="1400" dirty="0">
                <a:solidFill>
                  <a:schemeClr val="bg1">
                    <a:lumMod val="65000"/>
                  </a:schemeClr>
                </a:solidFill>
              </a:endParaRPr>
            </a:p>
          </p:txBody>
        </p:sp>
      </p:grpSp>
      <p:sp>
        <p:nvSpPr>
          <p:cNvPr id="10" name="Slide Number Placeholder 9"/>
          <p:cNvSpPr>
            <a:spLocks noGrp="1"/>
          </p:cNvSpPr>
          <p:nvPr>
            <p:ph type="sldNum" sz="quarter" idx="12"/>
          </p:nvPr>
        </p:nvSpPr>
        <p:spPr/>
        <p:txBody>
          <a:bodyPr/>
          <a:lstStyle/>
          <a:p>
            <a:fld id="{7CAF433F-9281-4E98-83B7-E7E964DA1EF6}" type="slidenum">
              <a:rPr lang="en-US" smtClean="0"/>
              <a:t>1</a:t>
            </a:fld>
            <a:endParaRPr lang="en-US"/>
          </a:p>
        </p:txBody>
      </p:sp>
      <p:sp>
        <p:nvSpPr>
          <p:cNvPr id="2" name="Rectangle 1"/>
          <p:cNvSpPr/>
          <p:nvPr/>
        </p:nvSpPr>
        <p:spPr>
          <a:xfrm>
            <a:off x="2524011" y="2773740"/>
            <a:ext cx="4095993" cy="156966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Saeed</a:t>
            </a: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32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Matar</a:t>
            </a:r>
            <a:endPar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&amp;</a:t>
            </a:r>
          </a:p>
          <a:p>
            <a:pPr algn="ct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Abdullah </a:t>
            </a:r>
            <a:r>
              <a:rPr lang="en-US" sz="32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Lubbadeh</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TextBox 2"/>
          <p:cNvSpPr txBox="1"/>
          <p:nvPr/>
        </p:nvSpPr>
        <p:spPr>
          <a:xfrm>
            <a:off x="3162487" y="4800600"/>
            <a:ext cx="2819040" cy="830997"/>
          </a:xfrm>
          <a:prstGeom prst="rect">
            <a:avLst/>
          </a:prstGeom>
          <a:noFill/>
        </p:spPr>
        <p:txBody>
          <a:bodyPr wrap="none" rtlCol="0">
            <a:spAutoFit/>
          </a:bodyPr>
          <a:lstStyle/>
          <a:p>
            <a:pPr algn="ctr"/>
            <a:r>
              <a:rPr lang="en-US" sz="2400" b="1" dirty="0" smtClean="0"/>
              <a:t>Supervised By</a:t>
            </a:r>
            <a:br>
              <a:rPr lang="en-US" sz="2400" b="1" dirty="0" smtClean="0"/>
            </a:br>
            <a:r>
              <a:rPr lang="en-US" sz="2400" b="1" dirty="0" smtClean="0"/>
              <a:t>Dr. </a:t>
            </a:r>
            <a:r>
              <a:rPr lang="en-US" sz="2400" b="1" dirty="0" err="1"/>
              <a:t>Sofian</a:t>
            </a:r>
            <a:r>
              <a:rPr lang="en-US" sz="2400" b="1" dirty="0"/>
              <a:t> </a:t>
            </a:r>
            <a:r>
              <a:rPr lang="en-US" sz="2400" b="1" dirty="0" smtClean="0"/>
              <a:t>Samara</a:t>
            </a:r>
            <a:endParaRPr lang="en-US" sz="2400" b="1" dirty="0"/>
          </a:p>
        </p:txBody>
      </p:sp>
    </p:spTree>
    <p:extLst>
      <p:ext uri="{BB962C8B-B14F-4D97-AF65-F5344CB8AC3E}">
        <p14:creationId xmlns:p14="http://schemas.microsoft.com/office/powerpoint/2010/main" val="2216274633"/>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nvGrpSpPr>
        <p:grpSpPr>
          <a:xfrm>
            <a:off x="2438400" y="6271260"/>
            <a:ext cx="4206240" cy="510540"/>
            <a:chOff x="2438400" y="6267299"/>
            <a:chExt cx="4206240" cy="51054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schemeClr val="bg1">
                      <a:lumMod val="65000"/>
                    </a:schemeClr>
                  </a:solidFill>
                </a:rPr>
                <a:t> </a:t>
              </a:r>
              <a:r>
                <a:rPr lang="en-US" sz="1400" b="1" dirty="0">
                  <a:solidFill>
                    <a:schemeClr val="bg1">
                      <a:lumMod val="65000"/>
                    </a:schemeClr>
                  </a:solidFill>
                </a:rPr>
                <a:t>Medical Clinics Management System </a:t>
              </a:r>
              <a:endParaRPr lang="en-US" sz="1400" dirty="0">
                <a:solidFill>
                  <a:schemeClr val="bg1">
                    <a:lumMod val="65000"/>
                  </a:schemeClr>
                </a:solidFill>
              </a:endParaRPr>
            </a:p>
          </p:txBody>
        </p:sp>
      </p:grpSp>
      <p:sp>
        <p:nvSpPr>
          <p:cNvPr id="3" name="Title 2"/>
          <p:cNvSpPr>
            <a:spLocks noGrp="1"/>
          </p:cNvSpPr>
          <p:nvPr>
            <p:ph type="title"/>
          </p:nvPr>
        </p:nvSpPr>
        <p:spPr>
          <a:xfrm>
            <a:off x="457200" y="0"/>
            <a:ext cx="8229600" cy="914400"/>
          </a:xfrm>
        </p:spPr>
        <p:txBody>
          <a:bodyPr/>
          <a:lstStyle/>
          <a:p>
            <a:r>
              <a:rPr lang="en-US" sz="4400" dirty="0" smtClean="0"/>
              <a:t>How We Build the Project</a:t>
            </a:r>
            <a:endParaRPr lang="en-US" sz="4400" dirty="0"/>
          </a:p>
        </p:txBody>
      </p:sp>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028605" y="1828800"/>
            <a:ext cx="5086791" cy="3286410"/>
          </a:xfrm>
        </p:spPr>
      </p:pic>
      <p:sp>
        <p:nvSpPr>
          <p:cNvPr id="2" name="Slide Number Placeholder 1"/>
          <p:cNvSpPr>
            <a:spLocks noGrp="1"/>
          </p:cNvSpPr>
          <p:nvPr>
            <p:ph type="sldNum" sz="quarter" idx="12"/>
          </p:nvPr>
        </p:nvSpPr>
        <p:spPr/>
        <p:txBody>
          <a:bodyPr/>
          <a:lstStyle/>
          <a:p>
            <a:fld id="{7CAF433F-9281-4E98-83B7-E7E964DA1EF6}" type="slidenum">
              <a:rPr lang="en-US" smtClean="0"/>
              <a:t>10</a:t>
            </a:fld>
            <a:endParaRPr lang="en-US"/>
          </a:p>
        </p:txBody>
      </p:sp>
      <p:sp>
        <p:nvSpPr>
          <p:cNvPr id="7" name="TextBox 6"/>
          <p:cNvSpPr txBox="1"/>
          <p:nvPr/>
        </p:nvSpPr>
        <p:spPr>
          <a:xfrm>
            <a:off x="2166534" y="5462257"/>
            <a:ext cx="4810932" cy="369332"/>
          </a:xfrm>
          <a:prstGeom prst="rect">
            <a:avLst/>
          </a:prstGeom>
          <a:noFill/>
        </p:spPr>
        <p:txBody>
          <a:bodyPr wrap="none" rtlCol="0">
            <a:spAutoFit/>
          </a:bodyPr>
          <a:lstStyle/>
          <a:p>
            <a:r>
              <a:rPr lang="en-US" dirty="0" smtClean="0"/>
              <a:t>Project Modules Dependency and Interaction</a:t>
            </a:r>
            <a:endParaRPr lang="en-US" dirty="0"/>
          </a:p>
        </p:txBody>
      </p:sp>
    </p:spTree>
    <p:extLst>
      <p:ext uri="{BB962C8B-B14F-4D97-AF65-F5344CB8AC3E}">
        <p14:creationId xmlns:p14="http://schemas.microsoft.com/office/powerpoint/2010/main" val="4261767244"/>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nvGrpSpPr>
        <p:grpSpPr>
          <a:xfrm>
            <a:off x="2438400" y="6271260"/>
            <a:ext cx="4206240" cy="510540"/>
            <a:chOff x="2438400" y="6267299"/>
            <a:chExt cx="4206240" cy="51054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schemeClr val="bg1">
                      <a:lumMod val="65000"/>
                    </a:schemeClr>
                  </a:solidFill>
                </a:rPr>
                <a:t> </a:t>
              </a:r>
              <a:r>
                <a:rPr lang="en-US" sz="1400" b="1" dirty="0">
                  <a:solidFill>
                    <a:schemeClr val="bg1">
                      <a:lumMod val="65000"/>
                    </a:schemeClr>
                  </a:solidFill>
                </a:rPr>
                <a:t>Medical Clinics Management System </a:t>
              </a:r>
              <a:endParaRPr lang="en-US" sz="1400" dirty="0">
                <a:solidFill>
                  <a:schemeClr val="bg1">
                    <a:lumMod val="65000"/>
                  </a:schemeClr>
                </a:solidFill>
              </a:endParaRPr>
            </a:p>
          </p:txBody>
        </p:sp>
      </p:grpSp>
      <p:sp>
        <p:nvSpPr>
          <p:cNvPr id="3" name="Title 2"/>
          <p:cNvSpPr>
            <a:spLocks noGrp="1"/>
          </p:cNvSpPr>
          <p:nvPr>
            <p:ph type="title"/>
          </p:nvPr>
        </p:nvSpPr>
        <p:spPr>
          <a:xfrm>
            <a:off x="457200" y="0"/>
            <a:ext cx="8229600" cy="914400"/>
          </a:xfrm>
        </p:spPr>
        <p:txBody>
          <a:bodyPr/>
          <a:lstStyle/>
          <a:p>
            <a:r>
              <a:rPr lang="en-US" sz="4400" dirty="0" err="1" smtClean="0"/>
              <a:t>Webservices</a:t>
            </a:r>
            <a:endParaRPr lang="en-US" sz="4400" dirty="0"/>
          </a:p>
        </p:txBody>
      </p:sp>
      <p:sp>
        <p:nvSpPr>
          <p:cNvPr id="5" name="Content Placeholder 4"/>
          <p:cNvSpPr>
            <a:spLocks noGrp="1"/>
          </p:cNvSpPr>
          <p:nvPr>
            <p:ph idx="1"/>
          </p:nvPr>
        </p:nvSpPr>
        <p:spPr>
          <a:xfrm>
            <a:off x="457200" y="838200"/>
            <a:ext cx="8229600" cy="5287963"/>
          </a:xfrm>
        </p:spPr>
        <p:txBody>
          <a:bodyPr>
            <a:normAutofit lnSpcReduction="10000"/>
          </a:bodyPr>
          <a:lstStyle/>
          <a:p>
            <a:pPr algn="just"/>
            <a:r>
              <a:rPr lang="en-US" dirty="0">
                <a:solidFill>
                  <a:schemeClr val="tx1"/>
                </a:solidFill>
              </a:rPr>
              <a:t>What is </a:t>
            </a:r>
            <a:r>
              <a:rPr lang="en-US" dirty="0" err="1" smtClean="0">
                <a:solidFill>
                  <a:schemeClr val="tx1"/>
                </a:solidFill>
              </a:rPr>
              <a:t>Webservices</a:t>
            </a:r>
            <a:r>
              <a:rPr lang="en-US" dirty="0" smtClean="0">
                <a:solidFill>
                  <a:schemeClr val="tx1"/>
                </a:solidFill>
              </a:rPr>
              <a:t>?</a:t>
            </a:r>
          </a:p>
          <a:p>
            <a:pPr algn="just"/>
            <a:r>
              <a:rPr lang="en-US" dirty="0">
                <a:solidFill>
                  <a:schemeClr val="tx1"/>
                </a:solidFill>
              </a:rPr>
              <a:t>The </a:t>
            </a:r>
            <a:r>
              <a:rPr lang="en-US" b="1" dirty="0">
                <a:solidFill>
                  <a:schemeClr val="tx1"/>
                </a:solidFill>
              </a:rPr>
              <a:t>W3C</a:t>
            </a:r>
            <a:r>
              <a:rPr lang="en-US" dirty="0">
                <a:solidFill>
                  <a:schemeClr val="tx1"/>
                </a:solidFill>
              </a:rPr>
              <a:t> defines a "Web service" </a:t>
            </a:r>
            <a:r>
              <a:rPr lang="en-US" dirty="0" smtClean="0">
                <a:solidFill>
                  <a:schemeClr val="tx1"/>
                </a:solidFill>
              </a:rPr>
              <a:t>as:</a:t>
            </a:r>
          </a:p>
          <a:p>
            <a:pPr lvl="1" indent="-342900">
              <a:buFontTx/>
              <a:buChar char="-"/>
            </a:pPr>
            <a:r>
              <a:rPr lang="en-US" sz="2000" dirty="0" smtClean="0">
                <a:solidFill>
                  <a:schemeClr val="tx1"/>
                </a:solidFill>
              </a:rPr>
              <a:t>"</a:t>
            </a:r>
            <a:r>
              <a:rPr lang="en-US" sz="2000" dirty="0">
                <a:solidFill>
                  <a:schemeClr val="tx1"/>
                </a:solidFill>
              </a:rPr>
              <a:t>a software system designed to support interoperable machine-to-machine interaction over a network</a:t>
            </a:r>
            <a:r>
              <a:rPr lang="en-US" sz="2000" dirty="0" smtClean="0">
                <a:solidFill>
                  <a:schemeClr val="tx1"/>
                </a:solidFill>
              </a:rPr>
              <a:t>".</a:t>
            </a:r>
          </a:p>
          <a:p>
            <a:pPr algn="just"/>
            <a:endParaRPr lang="en-US" dirty="0" smtClean="0">
              <a:solidFill>
                <a:schemeClr val="tx1"/>
              </a:solidFill>
            </a:endParaRPr>
          </a:p>
          <a:p>
            <a:pPr algn="just"/>
            <a:r>
              <a:rPr lang="en-US" dirty="0" smtClean="0">
                <a:solidFill>
                  <a:schemeClr val="tx1"/>
                </a:solidFill>
              </a:rPr>
              <a:t>We used open source project Restlet to build our </a:t>
            </a:r>
            <a:r>
              <a:rPr lang="en-US" dirty="0" err="1" smtClean="0">
                <a:solidFill>
                  <a:schemeClr val="tx1"/>
                </a:solidFill>
              </a:rPr>
              <a:t>Webservices</a:t>
            </a:r>
            <a:r>
              <a:rPr lang="en-US" dirty="0" smtClean="0">
                <a:solidFill>
                  <a:schemeClr val="tx1"/>
                </a:solidFill>
              </a:rPr>
              <a:t> server.</a:t>
            </a:r>
          </a:p>
          <a:p>
            <a:pPr algn="just"/>
            <a:endParaRPr lang="en-US" dirty="0" smtClean="0">
              <a:solidFill>
                <a:schemeClr val="tx1"/>
              </a:solidFill>
            </a:endParaRPr>
          </a:p>
          <a:p>
            <a:pPr algn="just"/>
            <a:r>
              <a:rPr lang="en-US" dirty="0" smtClean="0">
                <a:solidFill>
                  <a:schemeClr val="tx1"/>
                </a:solidFill>
              </a:rPr>
              <a:t>A </a:t>
            </a:r>
            <a:r>
              <a:rPr lang="en-US" dirty="0" err="1" smtClean="0">
                <a:solidFill>
                  <a:schemeClr val="tx1"/>
                </a:solidFill>
              </a:rPr>
              <a:t>restlet</a:t>
            </a:r>
            <a:r>
              <a:rPr lang="en-US" dirty="0" smtClean="0">
                <a:solidFill>
                  <a:schemeClr val="tx1"/>
                </a:solidFill>
              </a:rPr>
              <a:t> </a:t>
            </a:r>
            <a:r>
              <a:rPr lang="en-US" dirty="0" err="1" smtClean="0">
                <a:solidFill>
                  <a:schemeClr val="tx1"/>
                </a:solidFill>
              </a:rPr>
              <a:t>webservices</a:t>
            </a:r>
            <a:r>
              <a:rPr lang="en-US" dirty="0" smtClean="0">
                <a:solidFill>
                  <a:schemeClr val="tx1"/>
                </a:solidFill>
              </a:rPr>
              <a:t> </a:t>
            </a:r>
            <a:r>
              <a:rPr lang="en-US" dirty="0">
                <a:solidFill>
                  <a:schemeClr val="tx1"/>
                </a:solidFill>
              </a:rPr>
              <a:t>implemented using HTTP and the principles of REST</a:t>
            </a:r>
            <a:r>
              <a:rPr lang="en-US" dirty="0" smtClean="0">
                <a:solidFill>
                  <a:schemeClr val="tx1"/>
                </a:solidFill>
              </a:rPr>
              <a:t>.</a:t>
            </a:r>
          </a:p>
          <a:p>
            <a:pPr algn="just"/>
            <a:endParaRPr lang="en-US" dirty="0" smtClean="0">
              <a:solidFill>
                <a:schemeClr val="tx1"/>
              </a:solidFill>
            </a:endParaRPr>
          </a:p>
          <a:p>
            <a:pPr algn="just"/>
            <a:r>
              <a:rPr lang="en-US" dirty="0" smtClean="0">
                <a:solidFill>
                  <a:schemeClr val="tx1"/>
                </a:solidFill>
              </a:rPr>
              <a:t>We used Restlet integrated with Spring to get benefits from the two frameworks.</a:t>
            </a:r>
          </a:p>
          <a:p>
            <a:pPr marL="0" indent="0" algn="just">
              <a:buNone/>
            </a:pPr>
            <a:endParaRPr lang="en-US" dirty="0" smtClean="0">
              <a:solidFill>
                <a:schemeClr val="tx1"/>
              </a:solidFill>
            </a:endParaRPr>
          </a:p>
        </p:txBody>
      </p:sp>
      <p:sp>
        <p:nvSpPr>
          <p:cNvPr id="2" name="Slide Number Placeholder 1"/>
          <p:cNvSpPr>
            <a:spLocks noGrp="1"/>
          </p:cNvSpPr>
          <p:nvPr>
            <p:ph type="sldNum" sz="quarter" idx="12"/>
          </p:nvPr>
        </p:nvSpPr>
        <p:spPr/>
        <p:txBody>
          <a:bodyPr/>
          <a:lstStyle/>
          <a:p>
            <a:fld id="{7CAF433F-9281-4E98-83B7-E7E964DA1EF6}" type="slidenum">
              <a:rPr lang="en-US" smtClean="0"/>
              <a:t>11</a:t>
            </a:fld>
            <a:endParaRPr lang="en-US"/>
          </a:p>
        </p:txBody>
      </p:sp>
    </p:spTree>
    <p:extLst>
      <p:ext uri="{BB962C8B-B14F-4D97-AF65-F5344CB8AC3E}">
        <p14:creationId xmlns:p14="http://schemas.microsoft.com/office/powerpoint/2010/main" val="2362769876"/>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nvGrpSpPr>
        <p:grpSpPr>
          <a:xfrm>
            <a:off x="2438400" y="6271260"/>
            <a:ext cx="4206240" cy="510540"/>
            <a:chOff x="2438400" y="6267299"/>
            <a:chExt cx="4206240" cy="51054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schemeClr val="bg1">
                      <a:lumMod val="65000"/>
                    </a:schemeClr>
                  </a:solidFill>
                </a:rPr>
                <a:t> </a:t>
              </a:r>
              <a:r>
                <a:rPr lang="en-US" sz="1400" b="1" dirty="0">
                  <a:solidFill>
                    <a:schemeClr val="bg1">
                      <a:lumMod val="65000"/>
                    </a:schemeClr>
                  </a:solidFill>
                </a:rPr>
                <a:t>Medical Clinics Management System </a:t>
              </a:r>
              <a:endParaRPr lang="en-US" sz="1400" dirty="0">
                <a:solidFill>
                  <a:schemeClr val="bg1">
                    <a:lumMod val="65000"/>
                  </a:schemeClr>
                </a:solidFill>
              </a:endParaRPr>
            </a:p>
          </p:txBody>
        </p:sp>
      </p:grpSp>
      <p:sp>
        <p:nvSpPr>
          <p:cNvPr id="3" name="Title 2"/>
          <p:cNvSpPr>
            <a:spLocks noGrp="1"/>
          </p:cNvSpPr>
          <p:nvPr>
            <p:ph type="title"/>
          </p:nvPr>
        </p:nvSpPr>
        <p:spPr>
          <a:xfrm>
            <a:off x="457200" y="0"/>
            <a:ext cx="8229600" cy="914400"/>
          </a:xfrm>
        </p:spPr>
        <p:txBody>
          <a:bodyPr/>
          <a:lstStyle/>
          <a:p>
            <a:r>
              <a:rPr lang="en-US" sz="4400" dirty="0" err="1" smtClean="0"/>
              <a:t>Webservices</a:t>
            </a:r>
            <a:endParaRPr lang="en-US" sz="4400" dirty="0"/>
          </a:p>
        </p:txBody>
      </p:sp>
      <p:sp>
        <p:nvSpPr>
          <p:cNvPr id="5" name="Content Placeholder 4"/>
          <p:cNvSpPr>
            <a:spLocks noGrp="1"/>
          </p:cNvSpPr>
          <p:nvPr>
            <p:ph idx="1"/>
          </p:nvPr>
        </p:nvSpPr>
        <p:spPr>
          <a:xfrm>
            <a:off x="304800" y="838200"/>
            <a:ext cx="8382000" cy="5287963"/>
          </a:xfrm>
        </p:spPr>
        <p:txBody>
          <a:bodyPr/>
          <a:lstStyle/>
          <a:p>
            <a:pPr marL="0" indent="0" algn="ctr">
              <a:buNone/>
            </a:pPr>
            <a:r>
              <a:rPr lang="en-US" sz="2800" b="1" dirty="0" smtClean="0">
                <a:solidFill>
                  <a:schemeClr val="tx1"/>
                </a:solidFill>
              </a:rPr>
              <a:t>Spring Framework</a:t>
            </a:r>
          </a:p>
          <a:p>
            <a:pPr algn="just">
              <a:buFont typeface="Arial" charset="0"/>
              <a:buChar char="•"/>
            </a:pPr>
            <a:r>
              <a:rPr lang="en-US" b="1" dirty="0" err="1" smtClean="0">
                <a:solidFill>
                  <a:schemeClr val="tx1"/>
                </a:solidFill>
              </a:rPr>
              <a:t>ContextLoaderListener</a:t>
            </a:r>
            <a:endParaRPr lang="en-US" b="1" dirty="0" smtClean="0">
              <a:solidFill>
                <a:schemeClr val="tx1"/>
              </a:solidFill>
            </a:endParaRPr>
          </a:p>
          <a:p>
            <a:pPr lvl="1" indent="-342900">
              <a:buFontTx/>
              <a:buChar char="-"/>
            </a:pPr>
            <a:r>
              <a:rPr lang="en-US" sz="2400" dirty="0" smtClean="0">
                <a:solidFill>
                  <a:schemeClr val="tx1"/>
                </a:solidFill>
              </a:rPr>
              <a:t>Is a Listener Listens for Requests.</a:t>
            </a:r>
          </a:p>
          <a:p>
            <a:pPr lvl="1">
              <a:buFontTx/>
              <a:buChar char="-"/>
            </a:pPr>
            <a:r>
              <a:rPr lang="en-US" sz="2400" dirty="0" smtClean="0">
                <a:solidFill>
                  <a:schemeClr val="tx1"/>
                </a:solidFill>
              </a:rPr>
              <a:t>Like </a:t>
            </a:r>
            <a:r>
              <a:rPr lang="en-US" sz="2400" dirty="0" smtClean="0">
                <a:solidFill>
                  <a:schemeClr val="tx1"/>
                </a:solidFill>
                <a:hlinkClick r:id="rId4"/>
              </a:rPr>
              <a:t>http://clinics.com/login</a:t>
            </a:r>
            <a:r>
              <a:rPr lang="en-US" sz="2400" dirty="0" smtClean="0">
                <a:solidFill>
                  <a:schemeClr val="tx1"/>
                </a:solidFill>
              </a:rPr>
              <a:t>.</a:t>
            </a:r>
            <a:endParaRPr lang="en-US" sz="2400" dirty="0">
              <a:solidFill>
                <a:schemeClr val="tx1"/>
              </a:solidFill>
            </a:endParaRPr>
          </a:p>
          <a:p>
            <a:pPr algn="just">
              <a:buFont typeface="Arial" charset="0"/>
              <a:buChar char="•"/>
            </a:pPr>
            <a:r>
              <a:rPr lang="en-US" b="1" dirty="0" err="1" smtClean="0">
                <a:solidFill>
                  <a:schemeClr val="tx1"/>
                </a:solidFill>
              </a:rPr>
              <a:t>SpringBeanRouter</a:t>
            </a:r>
            <a:r>
              <a:rPr lang="en-US" b="1" dirty="0" smtClean="0">
                <a:solidFill>
                  <a:schemeClr val="tx1"/>
                </a:solidFill>
              </a:rPr>
              <a:t>.</a:t>
            </a:r>
          </a:p>
          <a:p>
            <a:pPr lvl="1" indent="-342900" algn="just">
              <a:buFontTx/>
              <a:buChar char="-"/>
            </a:pPr>
            <a:r>
              <a:rPr lang="en-US" sz="2400" dirty="0" smtClean="0">
                <a:solidFill>
                  <a:schemeClr val="tx1"/>
                </a:solidFill>
              </a:rPr>
              <a:t>Routs the Requests to its proper resources.</a:t>
            </a:r>
          </a:p>
          <a:p>
            <a:pPr marL="0" indent="0" algn="just">
              <a:buNone/>
            </a:pPr>
            <a:endParaRPr lang="en-US" sz="3200" dirty="0" smtClean="0">
              <a:solidFill>
                <a:schemeClr val="tx1"/>
              </a:solidFill>
            </a:endParaRPr>
          </a:p>
          <a:p>
            <a:pPr marL="0" indent="0" algn="ctr">
              <a:buNone/>
            </a:pPr>
            <a:r>
              <a:rPr lang="en-US" sz="3200" dirty="0" smtClean="0">
                <a:solidFill>
                  <a:schemeClr val="tx1"/>
                </a:solidFill>
              </a:rPr>
              <a:t>The implementation of these functionality is Done by XML.</a:t>
            </a:r>
            <a:endParaRPr lang="en-US" sz="3200" dirty="0">
              <a:solidFill>
                <a:schemeClr val="tx1"/>
              </a:solidFill>
            </a:endParaRPr>
          </a:p>
        </p:txBody>
      </p:sp>
      <p:sp>
        <p:nvSpPr>
          <p:cNvPr id="2" name="Slide Number Placeholder 1"/>
          <p:cNvSpPr>
            <a:spLocks noGrp="1"/>
          </p:cNvSpPr>
          <p:nvPr>
            <p:ph type="sldNum" sz="quarter" idx="12"/>
          </p:nvPr>
        </p:nvSpPr>
        <p:spPr/>
        <p:txBody>
          <a:bodyPr/>
          <a:lstStyle/>
          <a:p>
            <a:fld id="{7CAF433F-9281-4E98-83B7-E7E964DA1EF6}" type="slidenum">
              <a:rPr lang="en-US" smtClean="0"/>
              <a:t>12</a:t>
            </a:fld>
            <a:endParaRPr lang="en-US"/>
          </a:p>
        </p:txBody>
      </p:sp>
    </p:spTree>
    <p:extLst>
      <p:ext uri="{BB962C8B-B14F-4D97-AF65-F5344CB8AC3E}">
        <p14:creationId xmlns:p14="http://schemas.microsoft.com/office/powerpoint/2010/main" val="621172862"/>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nvGrpSpPr>
        <p:grpSpPr>
          <a:xfrm>
            <a:off x="2438400" y="6271260"/>
            <a:ext cx="4206240" cy="510540"/>
            <a:chOff x="2438400" y="6267299"/>
            <a:chExt cx="4206240" cy="51054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schemeClr val="bg1">
                      <a:lumMod val="65000"/>
                    </a:schemeClr>
                  </a:solidFill>
                </a:rPr>
                <a:t> </a:t>
              </a:r>
              <a:r>
                <a:rPr lang="en-US" sz="1400" b="1" dirty="0">
                  <a:solidFill>
                    <a:schemeClr val="bg1">
                      <a:lumMod val="65000"/>
                    </a:schemeClr>
                  </a:solidFill>
                </a:rPr>
                <a:t>Medical Clinics Management System </a:t>
              </a:r>
              <a:endParaRPr lang="en-US" sz="1400" dirty="0">
                <a:solidFill>
                  <a:schemeClr val="bg1">
                    <a:lumMod val="65000"/>
                  </a:schemeClr>
                </a:solidFill>
              </a:endParaRPr>
            </a:p>
          </p:txBody>
        </p:sp>
      </p:grpSp>
      <p:sp>
        <p:nvSpPr>
          <p:cNvPr id="3" name="Title 2"/>
          <p:cNvSpPr>
            <a:spLocks noGrp="1"/>
          </p:cNvSpPr>
          <p:nvPr>
            <p:ph type="title"/>
          </p:nvPr>
        </p:nvSpPr>
        <p:spPr>
          <a:xfrm>
            <a:off x="457200" y="0"/>
            <a:ext cx="8229600" cy="914400"/>
          </a:xfrm>
        </p:spPr>
        <p:txBody>
          <a:bodyPr/>
          <a:lstStyle/>
          <a:p>
            <a:r>
              <a:rPr lang="en-US" sz="4400" dirty="0" err="1" smtClean="0"/>
              <a:t>Webservices</a:t>
            </a:r>
            <a:endParaRPr lang="en-US" sz="4400" dirty="0"/>
          </a:p>
        </p:txBody>
      </p:sp>
      <p:sp>
        <p:nvSpPr>
          <p:cNvPr id="5" name="Content Placeholder 4"/>
          <p:cNvSpPr>
            <a:spLocks noGrp="1"/>
          </p:cNvSpPr>
          <p:nvPr>
            <p:ph idx="1"/>
          </p:nvPr>
        </p:nvSpPr>
        <p:spPr>
          <a:xfrm>
            <a:off x="457200" y="838201"/>
            <a:ext cx="8229600" cy="1219200"/>
          </a:xfrm>
        </p:spPr>
        <p:txBody>
          <a:bodyPr>
            <a:normAutofit fontScale="85000" lnSpcReduction="20000"/>
          </a:bodyPr>
          <a:lstStyle/>
          <a:p>
            <a:pPr marL="0" indent="0" algn="ctr">
              <a:buNone/>
            </a:pPr>
            <a:r>
              <a:rPr lang="en-US" sz="3300" b="1" dirty="0" smtClean="0">
                <a:solidFill>
                  <a:schemeClr val="tx1"/>
                </a:solidFill>
              </a:rPr>
              <a:t>Restlet Framework</a:t>
            </a:r>
          </a:p>
          <a:p>
            <a:pPr algn="just">
              <a:buFont typeface="Arial" charset="0"/>
              <a:buChar char="•"/>
            </a:pPr>
            <a:r>
              <a:rPr lang="en-US" sz="3200" dirty="0" smtClean="0">
                <a:solidFill>
                  <a:schemeClr val="tx1"/>
                </a:solidFill>
              </a:rPr>
              <a:t>Restlet </a:t>
            </a:r>
            <a:r>
              <a:rPr lang="en-US" sz="3200" b="1" dirty="0" err="1" smtClean="0">
                <a:solidFill>
                  <a:schemeClr val="tx1"/>
                </a:solidFill>
              </a:rPr>
              <a:t>ServerResources</a:t>
            </a:r>
            <a:r>
              <a:rPr lang="en-US" sz="3200" b="1" dirty="0" smtClean="0">
                <a:solidFill>
                  <a:schemeClr val="tx1"/>
                </a:solidFill>
              </a:rPr>
              <a:t> </a:t>
            </a:r>
            <a:r>
              <a:rPr lang="en-US" sz="3200" dirty="0" smtClean="0">
                <a:solidFill>
                  <a:schemeClr val="tx1"/>
                </a:solidFill>
              </a:rPr>
              <a:t>handles the requests for each </a:t>
            </a:r>
            <a:r>
              <a:rPr lang="en-US" sz="3200" dirty="0">
                <a:solidFill>
                  <a:schemeClr val="tx1"/>
                </a:solidFill>
              </a:rPr>
              <a:t> HTTP </a:t>
            </a:r>
            <a:r>
              <a:rPr lang="en-US" sz="3200" dirty="0" smtClean="0">
                <a:solidFill>
                  <a:schemeClr val="tx1"/>
                </a:solidFill>
              </a:rPr>
              <a:t>methods(</a:t>
            </a:r>
            <a:r>
              <a:rPr lang="en-US" sz="2800" b="1" dirty="0" smtClean="0">
                <a:solidFill>
                  <a:schemeClr val="tx1"/>
                </a:solidFill>
              </a:rPr>
              <a:t>GET, POST, PUT, DELETE</a:t>
            </a:r>
            <a:r>
              <a:rPr lang="en-US" sz="2800" dirty="0" smtClean="0">
                <a:solidFill>
                  <a:schemeClr val="tx1"/>
                </a:solidFill>
              </a:rPr>
              <a:t>)</a:t>
            </a:r>
            <a:r>
              <a:rPr lang="en-US" sz="3200" dirty="0" smtClean="0">
                <a:solidFill>
                  <a:schemeClr val="tx1"/>
                </a:solidFill>
              </a:rPr>
              <a:t>.</a:t>
            </a:r>
          </a:p>
        </p:txBody>
      </p:sp>
      <p:sp>
        <p:nvSpPr>
          <p:cNvPr id="2" name="Slide Number Placeholder 1"/>
          <p:cNvSpPr>
            <a:spLocks noGrp="1"/>
          </p:cNvSpPr>
          <p:nvPr>
            <p:ph type="sldNum" sz="quarter" idx="12"/>
          </p:nvPr>
        </p:nvSpPr>
        <p:spPr/>
        <p:txBody>
          <a:bodyPr/>
          <a:lstStyle/>
          <a:p>
            <a:fld id="{7CAF433F-9281-4E98-83B7-E7E964DA1EF6}" type="slidenum">
              <a:rPr lang="en-US" smtClean="0"/>
              <a:t>13</a:t>
            </a:fld>
            <a:endParaRPr lang="en-US"/>
          </a:p>
        </p:txBody>
      </p:sp>
      <p:sp>
        <p:nvSpPr>
          <p:cNvPr id="4" name="TextBox 3"/>
          <p:cNvSpPr txBox="1"/>
          <p:nvPr/>
        </p:nvSpPr>
        <p:spPr>
          <a:xfrm>
            <a:off x="2516790" y="2362200"/>
            <a:ext cx="4110421" cy="1477328"/>
          </a:xfrm>
          <a:prstGeom prst="rect">
            <a:avLst/>
          </a:prstGeom>
          <a:noFill/>
          <a:ln>
            <a:solidFill>
              <a:schemeClr val="tx1"/>
            </a:solidFill>
          </a:ln>
        </p:spPr>
        <p:txBody>
          <a:bodyPr wrap="none" rtlCol="0">
            <a:spAutoFit/>
          </a:bodyPr>
          <a:lstStyle/>
          <a:p>
            <a:r>
              <a:rPr lang="en-US" dirty="0">
                <a:latin typeface="Consolas" pitchFamily="49" charset="0"/>
                <a:cs typeface="Consolas" pitchFamily="49" charset="0"/>
              </a:rPr>
              <a:t>@</a:t>
            </a:r>
            <a:r>
              <a:rPr lang="en-US" dirty="0" smtClean="0">
                <a:latin typeface="Consolas" pitchFamily="49" charset="0"/>
                <a:cs typeface="Consolas" pitchFamily="49" charset="0"/>
              </a:rPr>
              <a:t>Get</a:t>
            </a:r>
          </a:p>
          <a:p>
            <a:r>
              <a:rPr lang="en-US" dirty="0" smtClean="0">
                <a:latin typeface="Consolas" pitchFamily="49" charset="0"/>
                <a:cs typeface="Consolas" pitchFamily="49" charset="0"/>
              </a:rPr>
              <a:t>public </a:t>
            </a:r>
            <a:r>
              <a:rPr lang="en-US" dirty="0">
                <a:latin typeface="Consolas" pitchFamily="49" charset="0"/>
                <a:cs typeface="Consolas" pitchFamily="49" charset="0"/>
              </a:rPr>
              <a:t>String </a:t>
            </a:r>
            <a:r>
              <a:rPr lang="en-US" dirty="0" err="1" smtClean="0">
                <a:latin typeface="Consolas" pitchFamily="49" charset="0"/>
                <a:cs typeface="Consolas" pitchFamily="49" charset="0"/>
              </a:rPr>
              <a:t>getMethodTest</a:t>
            </a:r>
            <a:r>
              <a:rPr lang="en-US" dirty="0" smtClean="0">
                <a:latin typeface="Consolas" pitchFamily="49" charset="0"/>
                <a:cs typeface="Consolas" pitchFamily="49" charset="0"/>
              </a:rPr>
              <a:t>() {</a:t>
            </a:r>
          </a:p>
          <a:p>
            <a:r>
              <a:rPr lang="en-US" dirty="0">
                <a:latin typeface="Consolas" pitchFamily="49" charset="0"/>
                <a:cs typeface="Consolas" pitchFamily="49" charset="0"/>
              </a:rPr>
              <a:t>	</a:t>
            </a:r>
            <a:r>
              <a:rPr lang="en-US" dirty="0" smtClean="0">
                <a:latin typeface="Consolas" pitchFamily="49" charset="0"/>
                <a:cs typeface="Consolas" pitchFamily="49" charset="0"/>
              </a:rPr>
              <a:t>//do some actions</a:t>
            </a:r>
          </a:p>
          <a:p>
            <a:r>
              <a:rPr lang="en-US" dirty="0">
                <a:latin typeface="Consolas" pitchFamily="49" charset="0"/>
                <a:cs typeface="Consolas" pitchFamily="49" charset="0"/>
              </a:rPr>
              <a:t>	</a:t>
            </a:r>
            <a:r>
              <a:rPr lang="en-US" dirty="0" smtClean="0">
                <a:latin typeface="Consolas" pitchFamily="49" charset="0"/>
                <a:cs typeface="Consolas" pitchFamily="49" charset="0"/>
              </a:rPr>
              <a:t>return response;</a:t>
            </a:r>
          </a:p>
          <a:p>
            <a:r>
              <a:rPr lang="en-US" dirty="0" smtClean="0">
                <a:latin typeface="Consolas" pitchFamily="49" charset="0"/>
                <a:cs typeface="Consolas" pitchFamily="49" charset="0"/>
              </a:rPr>
              <a:t>}</a:t>
            </a:r>
            <a:endParaRPr lang="en-US" dirty="0">
              <a:latin typeface="Consolas" pitchFamily="49" charset="0"/>
              <a:cs typeface="Consolas" pitchFamily="49" charset="0"/>
            </a:endParaRPr>
          </a:p>
        </p:txBody>
      </p:sp>
      <p:sp>
        <p:nvSpPr>
          <p:cNvPr id="7" name="TextBox 6"/>
          <p:cNvSpPr txBox="1"/>
          <p:nvPr/>
        </p:nvSpPr>
        <p:spPr>
          <a:xfrm>
            <a:off x="617231" y="4113074"/>
            <a:ext cx="7909538" cy="1754326"/>
          </a:xfrm>
          <a:prstGeom prst="rect">
            <a:avLst/>
          </a:prstGeom>
          <a:noFill/>
          <a:ln>
            <a:solidFill>
              <a:schemeClr val="tx1"/>
            </a:solidFill>
          </a:ln>
        </p:spPr>
        <p:txBody>
          <a:bodyPr wrap="none" rtlCol="0">
            <a:spAutoFit/>
          </a:bodyPr>
          <a:lstStyle/>
          <a:p>
            <a:r>
              <a:rPr lang="en-US" dirty="0">
                <a:latin typeface="Consolas" pitchFamily="49" charset="0"/>
                <a:cs typeface="Consolas" pitchFamily="49" charset="0"/>
              </a:rPr>
              <a:t>@Post</a:t>
            </a:r>
          </a:p>
          <a:p>
            <a:r>
              <a:rPr lang="en-US" dirty="0">
                <a:latin typeface="Consolas" pitchFamily="49" charset="0"/>
                <a:cs typeface="Consolas" pitchFamily="49" charset="0"/>
              </a:rPr>
              <a:t>public String </a:t>
            </a:r>
            <a:r>
              <a:rPr lang="en-US" dirty="0" err="1" smtClean="0">
                <a:latin typeface="Consolas" pitchFamily="49" charset="0"/>
                <a:cs typeface="Consolas" pitchFamily="49" charset="0"/>
              </a:rPr>
              <a:t>postMethodTest</a:t>
            </a:r>
            <a:r>
              <a:rPr lang="en-US" dirty="0" smtClean="0">
                <a:latin typeface="Consolas" pitchFamily="49" charset="0"/>
                <a:cs typeface="Consolas" pitchFamily="49" charset="0"/>
              </a:rPr>
              <a:t>(Representation </a:t>
            </a:r>
            <a:r>
              <a:rPr lang="en-US" dirty="0">
                <a:latin typeface="Consolas" pitchFamily="49" charset="0"/>
                <a:cs typeface="Consolas" pitchFamily="49" charset="0"/>
              </a:rPr>
              <a:t>representation) </a:t>
            </a:r>
            <a:r>
              <a:rPr lang="en-US" dirty="0" smtClean="0">
                <a:latin typeface="Consolas" pitchFamily="49" charset="0"/>
                <a:cs typeface="Consolas" pitchFamily="49" charset="0"/>
              </a:rPr>
              <a:t>{</a:t>
            </a:r>
          </a:p>
          <a:p>
            <a:r>
              <a:rPr lang="en-US" dirty="0" smtClean="0"/>
              <a:t>	String </a:t>
            </a:r>
            <a:r>
              <a:rPr lang="en-US" dirty="0" err="1" smtClean="0"/>
              <a:t>postBody</a:t>
            </a:r>
            <a:r>
              <a:rPr lang="en-US" dirty="0" smtClean="0"/>
              <a:t> = </a:t>
            </a:r>
            <a:r>
              <a:rPr lang="en-US" dirty="0" err="1" smtClean="0"/>
              <a:t>representation.getText</a:t>
            </a:r>
            <a:r>
              <a:rPr lang="en-US" dirty="0" smtClean="0"/>
              <a:t>();</a:t>
            </a:r>
          </a:p>
          <a:p>
            <a:r>
              <a:rPr lang="en-US" dirty="0" smtClean="0">
                <a:latin typeface="Consolas" pitchFamily="49" charset="0"/>
                <a:cs typeface="Consolas" pitchFamily="49" charset="0"/>
              </a:rPr>
              <a:t>	//do some actions</a:t>
            </a:r>
          </a:p>
          <a:p>
            <a:r>
              <a:rPr lang="en-US" dirty="0" smtClean="0">
                <a:latin typeface="Consolas" pitchFamily="49" charset="0"/>
                <a:cs typeface="Consolas" pitchFamily="49" charset="0"/>
              </a:rPr>
              <a:t>	return response;</a:t>
            </a:r>
          </a:p>
          <a:p>
            <a:r>
              <a:rPr lang="en-US" dirty="0">
                <a:latin typeface="Consolas" pitchFamily="49" charset="0"/>
                <a:cs typeface="Consolas" pitchFamily="49" charset="0"/>
              </a:rPr>
              <a:t>}</a:t>
            </a:r>
          </a:p>
        </p:txBody>
      </p:sp>
    </p:spTree>
    <p:extLst>
      <p:ext uri="{BB962C8B-B14F-4D97-AF65-F5344CB8AC3E}">
        <p14:creationId xmlns:p14="http://schemas.microsoft.com/office/powerpoint/2010/main" val="1369699470"/>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4"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nvGrpSpPr>
        <p:grpSpPr>
          <a:xfrm>
            <a:off x="2438400" y="6271260"/>
            <a:ext cx="4206240" cy="510540"/>
            <a:chOff x="2438400" y="6267299"/>
            <a:chExt cx="4206240" cy="51054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schemeClr val="bg1">
                      <a:lumMod val="65000"/>
                    </a:schemeClr>
                  </a:solidFill>
                </a:rPr>
                <a:t> </a:t>
              </a:r>
              <a:r>
                <a:rPr lang="en-US" sz="1400" b="1" dirty="0">
                  <a:solidFill>
                    <a:schemeClr val="bg1">
                      <a:lumMod val="65000"/>
                    </a:schemeClr>
                  </a:solidFill>
                </a:rPr>
                <a:t>Medical Clinics Management System </a:t>
              </a:r>
              <a:endParaRPr lang="en-US" sz="1400" dirty="0">
                <a:solidFill>
                  <a:schemeClr val="bg1">
                    <a:lumMod val="65000"/>
                  </a:schemeClr>
                </a:solidFill>
              </a:endParaRPr>
            </a:p>
          </p:txBody>
        </p:sp>
      </p:grpSp>
      <p:sp>
        <p:nvSpPr>
          <p:cNvPr id="3" name="Title 2"/>
          <p:cNvSpPr>
            <a:spLocks noGrp="1"/>
          </p:cNvSpPr>
          <p:nvPr>
            <p:ph type="title"/>
          </p:nvPr>
        </p:nvSpPr>
        <p:spPr>
          <a:xfrm>
            <a:off x="457200" y="0"/>
            <a:ext cx="8229600" cy="914400"/>
          </a:xfrm>
        </p:spPr>
        <p:txBody>
          <a:bodyPr/>
          <a:lstStyle/>
          <a:p>
            <a:r>
              <a:rPr lang="en-US" sz="4400" dirty="0" smtClean="0"/>
              <a:t>Models and JSON</a:t>
            </a:r>
            <a:endParaRPr lang="en-US" sz="4400" dirty="0"/>
          </a:p>
        </p:txBody>
      </p:sp>
      <p:sp>
        <p:nvSpPr>
          <p:cNvPr id="5" name="Content Placeholder 4"/>
          <p:cNvSpPr>
            <a:spLocks noGrp="1"/>
          </p:cNvSpPr>
          <p:nvPr>
            <p:ph idx="1"/>
          </p:nvPr>
        </p:nvSpPr>
        <p:spPr>
          <a:xfrm>
            <a:off x="457200" y="838201"/>
            <a:ext cx="8229600" cy="2819400"/>
          </a:xfrm>
        </p:spPr>
        <p:txBody>
          <a:bodyPr>
            <a:normAutofit fontScale="92500" lnSpcReduction="20000"/>
          </a:bodyPr>
          <a:lstStyle/>
          <a:p>
            <a:r>
              <a:rPr lang="en-US" dirty="0" smtClean="0">
                <a:solidFill>
                  <a:schemeClr val="tx1"/>
                </a:solidFill>
              </a:rPr>
              <a:t>Models consist </a:t>
            </a:r>
            <a:r>
              <a:rPr lang="en-US" dirty="0">
                <a:solidFill>
                  <a:schemeClr val="tx1"/>
                </a:solidFill>
              </a:rPr>
              <a:t>of application data and business </a:t>
            </a:r>
            <a:r>
              <a:rPr lang="en-US" dirty="0" smtClean="0">
                <a:solidFill>
                  <a:schemeClr val="tx1"/>
                </a:solidFill>
              </a:rPr>
              <a:t>rules.</a:t>
            </a:r>
            <a:endParaRPr lang="en-US" dirty="0">
              <a:solidFill>
                <a:schemeClr val="tx1"/>
              </a:solidFill>
            </a:endParaRPr>
          </a:p>
          <a:p>
            <a:r>
              <a:rPr lang="en-US" dirty="0" smtClean="0">
                <a:solidFill>
                  <a:schemeClr val="tx1"/>
                </a:solidFill>
              </a:rPr>
              <a:t>JavaScript </a:t>
            </a:r>
            <a:r>
              <a:rPr lang="en-US" dirty="0">
                <a:solidFill>
                  <a:schemeClr val="tx1"/>
                </a:solidFill>
              </a:rPr>
              <a:t>Object </a:t>
            </a:r>
            <a:r>
              <a:rPr lang="en-US" dirty="0" smtClean="0">
                <a:solidFill>
                  <a:schemeClr val="tx1"/>
                </a:solidFill>
              </a:rPr>
              <a:t>Notation (JSON).</a:t>
            </a:r>
          </a:p>
          <a:p>
            <a:r>
              <a:rPr lang="en-US" dirty="0" smtClean="0">
                <a:solidFill>
                  <a:schemeClr val="tx1"/>
                </a:solidFill>
              </a:rPr>
              <a:t>Why JSON??</a:t>
            </a:r>
          </a:p>
          <a:p>
            <a:pPr lvl="1">
              <a:buFontTx/>
              <a:buChar char="-"/>
            </a:pPr>
            <a:r>
              <a:rPr lang="en-US" sz="2400" dirty="0">
                <a:solidFill>
                  <a:schemeClr val="tx1"/>
                </a:solidFill>
              </a:rPr>
              <a:t>L</a:t>
            </a:r>
            <a:r>
              <a:rPr lang="en-US" sz="2400" dirty="0" smtClean="0">
                <a:solidFill>
                  <a:schemeClr val="tx1"/>
                </a:solidFill>
              </a:rPr>
              <a:t>ightweight </a:t>
            </a:r>
            <a:r>
              <a:rPr lang="en-US" sz="2400" dirty="0">
                <a:solidFill>
                  <a:schemeClr val="tx1"/>
                </a:solidFill>
              </a:rPr>
              <a:t>text-data interchange format</a:t>
            </a:r>
            <a:r>
              <a:rPr lang="en-US" sz="2400" dirty="0" smtClean="0">
                <a:solidFill>
                  <a:schemeClr val="tx1"/>
                </a:solidFill>
              </a:rPr>
              <a:t>.</a:t>
            </a:r>
          </a:p>
          <a:p>
            <a:pPr lvl="1">
              <a:buFontTx/>
              <a:buChar char="-"/>
            </a:pPr>
            <a:r>
              <a:rPr lang="en-US" sz="2400" dirty="0">
                <a:solidFill>
                  <a:schemeClr val="tx1"/>
                </a:solidFill>
              </a:rPr>
              <a:t>language </a:t>
            </a:r>
            <a:r>
              <a:rPr lang="en-US" sz="2400" dirty="0" smtClean="0">
                <a:solidFill>
                  <a:schemeClr val="tx1"/>
                </a:solidFill>
              </a:rPr>
              <a:t>independent.</a:t>
            </a:r>
          </a:p>
          <a:p>
            <a:pPr lvl="1">
              <a:buFontTx/>
              <a:buChar char="-"/>
            </a:pPr>
            <a:r>
              <a:rPr lang="en-US" sz="2400" dirty="0" smtClean="0">
                <a:solidFill>
                  <a:schemeClr val="tx1"/>
                </a:solidFill>
              </a:rPr>
              <a:t>Message size is smaller than XML.</a:t>
            </a:r>
          </a:p>
          <a:p>
            <a:r>
              <a:rPr lang="en-US" dirty="0" smtClean="0">
                <a:solidFill>
                  <a:schemeClr val="tx1"/>
                </a:solidFill>
              </a:rPr>
              <a:t>We used Jackson framework.</a:t>
            </a:r>
          </a:p>
          <a:p>
            <a:pPr lvl="1">
              <a:buFontTx/>
              <a:buChar char="-"/>
            </a:pPr>
            <a:r>
              <a:rPr lang="en-US" sz="2400" dirty="0" smtClean="0">
                <a:solidFill>
                  <a:schemeClr val="tx1"/>
                </a:solidFill>
              </a:rPr>
              <a:t>For marshaling and </a:t>
            </a:r>
            <a:r>
              <a:rPr lang="en-US" sz="2400" dirty="0" err="1" smtClean="0">
                <a:solidFill>
                  <a:schemeClr val="tx1"/>
                </a:solidFill>
              </a:rPr>
              <a:t>unmarshaling</a:t>
            </a:r>
            <a:r>
              <a:rPr lang="en-US" sz="2400" dirty="0" smtClean="0">
                <a:solidFill>
                  <a:schemeClr val="tx1"/>
                </a:solidFill>
              </a:rPr>
              <a:t> Models.</a:t>
            </a:r>
          </a:p>
          <a:p>
            <a:pPr marL="0" indent="0">
              <a:buNone/>
            </a:pPr>
            <a:endParaRPr lang="en-US" dirty="0">
              <a:solidFill>
                <a:schemeClr val="tx1"/>
              </a:solidFill>
            </a:endParaRPr>
          </a:p>
        </p:txBody>
      </p:sp>
      <p:sp>
        <p:nvSpPr>
          <p:cNvPr id="2" name="Slide Number Placeholder 1"/>
          <p:cNvSpPr>
            <a:spLocks noGrp="1"/>
          </p:cNvSpPr>
          <p:nvPr>
            <p:ph type="sldNum" sz="quarter" idx="12"/>
          </p:nvPr>
        </p:nvSpPr>
        <p:spPr/>
        <p:txBody>
          <a:bodyPr/>
          <a:lstStyle/>
          <a:p>
            <a:fld id="{7CAF433F-9281-4E98-83B7-E7E964DA1EF6}" type="slidenum">
              <a:rPr lang="en-US" smtClean="0"/>
              <a:t>14</a:t>
            </a:fld>
            <a:endParaRPr lang="en-US"/>
          </a:p>
        </p:txBody>
      </p:sp>
      <p:grpSp>
        <p:nvGrpSpPr>
          <p:cNvPr id="17" name="Group 16"/>
          <p:cNvGrpSpPr/>
          <p:nvPr/>
        </p:nvGrpSpPr>
        <p:grpSpPr>
          <a:xfrm>
            <a:off x="6477000" y="3962400"/>
            <a:ext cx="1447800" cy="2477456"/>
            <a:chOff x="5920740" y="3694744"/>
            <a:chExt cx="1447800" cy="2477456"/>
          </a:xfrm>
        </p:grpSpPr>
        <p:sp>
          <p:nvSpPr>
            <p:cNvPr id="4" name="Rectangle 3"/>
            <p:cNvSpPr/>
            <p:nvPr/>
          </p:nvSpPr>
          <p:spPr>
            <a:xfrm>
              <a:off x="5920740" y="4038600"/>
              <a:ext cx="1447800" cy="2133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920740" y="4648200"/>
              <a:ext cx="1447800" cy="457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Object</a:t>
              </a:r>
              <a:endParaRPr lang="en-US" dirty="0">
                <a:solidFill>
                  <a:schemeClr val="tx1"/>
                </a:solidFill>
              </a:endParaRPr>
            </a:p>
          </p:txBody>
        </p:sp>
        <p:sp>
          <p:nvSpPr>
            <p:cNvPr id="10" name="TextBox 9"/>
            <p:cNvSpPr txBox="1"/>
            <p:nvPr/>
          </p:nvSpPr>
          <p:spPr>
            <a:xfrm>
              <a:off x="6158318" y="3694744"/>
              <a:ext cx="1063112" cy="369332"/>
            </a:xfrm>
            <a:prstGeom prst="rect">
              <a:avLst/>
            </a:prstGeom>
            <a:noFill/>
          </p:spPr>
          <p:txBody>
            <a:bodyPr wrap="none" rtlCol="0">
              <a:spAutoFit/>
            </a:bodyPr>
            <a:lstStyle/>
            <a:p>
              <a:r>
                <a:rPr lang="en-US" dirty="0" smtClean="0"/>
                <a:t>Memory</a:t>
              </a:r>
              <a:endParaRPr lang="en-US" dirty="0"/>
            </a:p>
          </p:txBody>
        </p:sp>
      </p:grpSp>
      <p:sp>
        <p:nvSpPr>
          <p:cNvPr id="11" name="Oval 10"/>
          <p:cNvSpPr/>
          <p:nvPr/>
        </p:nvSpPr>
        <p:spPr>
          <a:xfrm>
            <a:off x="3657600" y="4343400"/>
            <a:ext cx="1600200" cy="1600200"/>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JackSON</a:t>
            </a:r>
            <a:endParaRPr lang="en-US" dirty="0"/>
          </a:p>
        </p:txBody>
      </p:sp>
      <p:cxnSp>
        <p:nvCxnSpPr>
          <p:cNvPr id="13" name="Straight Arrow Connector 12"/>
          <p:cNvCxnSpPr>
            <a:stCxn id="11" idx="6"/>
          </p:cNvCxnSpPr>
          <p:nvPr/>
        </p:nvCxnSpPr>
        <p:spPr>
          <a:xfrm>
            <a:off x="5257800" y="5143500"/>
            <a:ext cx="1219200" cy="10009"/>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38611" y="4504863"/>
            <a:ext cx="1954381" cy="1277273"/>
          </a:xfrm>
          <a:prstGeom prst="rect">
            <a:avLst/>
          </a:prstGeom>
          <a:noFill/>
          <a:ln>
            <a:solidFill>
              <a:schemeClr val="tx1"/>
            </a:solidFill>
          </a:ln>
        </p:spPr>
        <p:txBody>
          <a:bodyPr wrap="none" rtlCol="0">
            <a:spAutoFit/>
          </a:bodyPr>
          <a:lstStyle/>
          <a:p>
            <a:r>
              <a:rPr lang="en-US" sz="1100" dirty="0">
                <a:latin typeface="Consolas" pitchFamily="49" charset="0"/>
                <a:cs typeface="Consolas" pitchFamily="49" charset="0"/>
              </a:rPr>
              <a:t>{</a:t>
            </a:r>
            <a:br>
              <a:rPr lang="en-US" sz="1100" dirty="0">
                <a:latin typeface="Consolas" pitchFamily="49" charset="0"/>
                <a:cs typeface="Consolas" pitchFamily="49" charset="0"/>
              </a:rPr>
            </a:br>
            <a:r>
              <a:rPr lang="en-US" sz="1100" dirty="0">
                <a:latin typeface="Consolas" pitchFamily="49" charset="0"/>
                <a:cs typeface="Consolas" pitchFamily="49" charset="0"/>
              </a:rPr>
              <a:t>"employees": [</a:t>
            </a:r>
            <a:br>
              <a:rPr lang="en-US" sz="1100" dirty="0">
                <a:latin typeface="Consolas" pitchFamily="49" charset="0"/>
                <a:cs typeface="Consolas" pitchFamily="49" charset="0"/>
              </a:rPr>
            </a:br>
            <a:r>
              <a:rPr lang="en-US" sz="1100" dirty="0">
                <a:latin typeface="Consolas" pitchFamily="49" charset="0"/>
                <a:cs typeface="Consolas" pitchFamily="49" charset="0"/>
              </a:rPr>
              <a:t>{ "</a:t>
            </a:r>
            <a:r>
              <a:rPr lang="en-US" sz="1100" dirty="0" err="1">
                <a:latin typeface="Consolas" pitchFamily="49" charset="0"/>
                <a:cs typeface="Consolas" pitchFamily="49" charset="0"/>
              </a:rPr>
              <a:t>firstName</a:t>
            </a:r>
            <a:r>
              <a:rPr lang="en-US" sz="1100" dirty="0">
                <a:latin typeface="Consolas" pitchFamily="49" charset="0"/>
                <a:cs typeface="Consolas" pitchFamily="49" charset="0"/>
              </a:rPr>
              <a:t>":"John</a:t>
            </a:r>
            <a:r>
              <a:rPr lang="en-US" sz="1100" dirty="0" smtClean="0">
                <a:latin typeface="Consolas" pitchFamily="49" charset="0"/>
                <a:cs typeface="Consolas" pitchFamily="49" charset="0"/>
              </a:rPr>
              <a:t>"},</a:t>
            </a:r>
            <a:r>
              <a:rPr lang="en-US" sz="1100" dirty="0">
                <a:latin typeface="Consolas" pitchFamily="49" charset="0"/>
                <a:cs typeface="Consolas" pitchFamily="49" charset="0"/>
              </a:rPr>
              <a:t> </a:t>
            </a:r>
            <a:br>
              <a:rPr lang="en-US" sz="1100" dirty="0">
                <a:latin typeface="Consolas" pitchFamily="49" charset="0"/>
                <a:cs typeface="Consolas" pitchFamily="49" charset="0"/>
              </a:rPr>
            </a:br>
            <a:r>
              <a:rPr lang="en-US" sz="1100" dirty="0">
                <a:latin typeface="Consolas" pitchFamily="49" charset="0"/>
                <a:cs typeface="Consolas" pitchFamily="49" charset="0"/>
              </a:rPr>
              <a:t>{ "</a:t>
            </a:r>
            <a:r>
              <a:rPr lang="en-US" sz="1100" dirty="0" err="1">
                <a:latin typeface="Consolas" pitchFamily="49" charset="0"/>
                <a:cs typeface="Consolas" pitchFamily="49" charset="0"/>
              </a:rPr>
              <a:t>firstName</a:t>
            </a:r>
            <a:r>
              <a:rPr lang="en-US" sz="1100" dirty="0">
                <a:latin typeface="Consolas" pitchFamily="49" charset="0"/>
                <a:cs typeface="Consolas" pitchFamily="49" charset="0"/>
              </a:rPr>
              <a:t>":"Anna</a:t>
            </a:r>
            <a:r>
              <a:rPr lang="en-US" sz="1100" dirty="0" smtClean="0">
                <a:latin typeface="Consolas" pitchFamily="49" charset="0"/>
                <a:cs typeface="Consolas" pitchFamily="49" charset="0"/>
              </a:rPr>
              <a:t>"},</a:t>
            </a:r>
            <a:r>
              <a:rPr lang="en-US" sz="1100" dirty="0">
                <a:latin typeface="Consolas" pitchFamily="49" charset="0"/>
                <a:cs typeface="Consolas" pitchFamily="49" charset="0"/>
              </a:rPr>
              <a:t> </a:t>
            </a:r>
            <a:br>
              <a:rPr lang="en-US" sz="1100" dirty="0">
                <a:latin typeface="Consolas" pitchFamily="49" charset="0"/>
                <a:cs typeface="Consolas" pitchFamily="49" charset="0"/>
              </a:rPr>
            </a:br>
            <a:r>
              <a:rPr lang="en-US" sz="1100" dirty="0">
                <a:latin typeface="Consolas" pitchFamily="49" charset="0"/>
                <a:cs typeface="Consolas" pitchFamily="49" charset="0"/>
              </a:rPr>
              <a:t>{ "</a:t>
            </a:r>
            <a:r>
              <a:rPr lang="en-US" sz="1100" dirty="0" err="1">
                <a:latin typeface="Consolas" pitchFamily="49" charset="0"/>
                <a:cs typeface="Consolas" pitchFamily="49" charset="0"/>
              </a:rPr>
              <a:t>firstName</a:t>
            </a:r>
            <a:r>
              <a:rPr lang="en-US" sz="1100" dirty="0">
                <a:latin typeface="Consolas" pitchFamily="49" charset="0"/>
                <a:cs typeface="Consolas" pitchFamily="49" charset="0"/>
              </a:rPr>
              <a:t>":"Peter</a:t>
            </a:r>
            <a:r>
              <a:rPr lang="en-US" sz="1100" dirty="0" smtClean="0">
                <a:latin typeface="Consolas" pitchFamily="49" charset="0"/>
                <a:cs typeface="Consolas" pitchFamily="49" charset="0"/>
              </a:rPr>
              <a:t>"}</a:t>
            </a:r>
            <a:r>
              <a:rPr lang="en-US" sz="1100" dirty="0">
                <a:latin typeface="Consolas" pitchFamily="49" charset="0"/>
                <a:cs typeface="Consolas" pitchFamily="49" charset="0"/>
              </a:rPr>
              <a:t/>
            </a:r>
            <a:br>
              <a:rPr lang="en-US" sz="1100" dirty="0">
                <a:latin typeface="Consolas" pitchFamily="49" charset="0"/>
                <a:cs typeface="Consolas" pitchFamily="49" charset="0"/>
              </a:rPr>
            </a:br>
            <a:r>
              <a:rPr lang="en-US" sz="1100" dirty="0">
                <a:latin typeface="Consolas" pitchFamily="49" charset="0"/>
                <a:cs typeface="Consolas" pitchFamily="49" charset="0"/>
              </a:rPr>
              <a:t>]</a:t>
            </a:r>
            <a:br>
              <a:rPr lang="en-US" sz="1100" dirty="0">
                <a:latin typeface="Consolas" pitchFamily="49" charset="0"/>
                <a:cs typeface="Consolas" pitchFamily="49" charset="0"/>
              </a:rPr>
            </a:br>
            <a:r>
              <a:rPr lang="en-US" sz="1100" dirty="0">
                <a:latin typeface="Consolas" pitchFamily="49" charset="0"/>
                <a:cs typeface="Consolas" pitchFamily="49" charset="0"/>
              </a:rPr>
              <a:t>}</a:t>
            </a:r>
          </a:p>
        </p:txBody>
      </p:sp>
      <p:cxnSp>
        <p:nvCxnSpPr>
          <p:cNvPr id="15" name="Straight Arrow Connector 14"/>
          <p:cNvCxnSpPr>
            <a:stCxn id="14" idx="3"/>
            <a:endCxn id="11" idx="2"/>
          </p:cNvCxnSpPr>
          <p:nvPr/>
        </p:nvCxnSpPr>
        <p:spPr>
          <a:xfrm>
            <a:off x="2592992" y="5143500"/>
            <a:ext cx="1064608" cy="0"/>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4277001"/>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11"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a:t>Database</a:t>
            </a:r>
          </a:p>
        </p:txBody>
      </p:sp>
      <p:graphicFrame>
        <p:nvGraphicFramePr>
          <p:cNvPr id="7" name="Content Placeholder 6"/>
          <p:cNvGraphicFramePr>
            <a:graphicFrameLocks noGrp="1"/>
          </p:cNvGraphicFramePr>
          <p:nvPr>
            <p:ph idx="1"/>
            <p:custDataLst>
              <p:tags r:id="rId3"/>
            </p:custDataLst>
            <p:extLst>
              <p:ext uri="{D42A27DB-BD31-4B8C-83A1-F6EECF244321}">
                <p14:modId xmlns:p14="http://schemas.microsoft.com/office/powerpoint/2010/main" val="296271991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Slide Number Placeholder 3"/>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15</a:t>
            </a:fld>
            <a:endParaRPr lang="en-US">
              <a:solidFill>
                <a:prstClr val="black">
                  <a:lumMod val="65000"/>
                  <a:lumOff val="35000"/>
                </a:prstClr>
              </a:solidFill>
            </a:endParaRPr>
          </a:p>
        </p:txBody>
      </p:sp>
    </p:spTree>
    <p:custDataLst>
      <p:tags r:id="rId1"/>
    </p:custDataLst>
    <p:extLst>
      <p:ext uri="{BB962C8B-B14F-4D97-AF65-F5344CB8AC3E}">
        <p14:creationId xmlns:p14="http://schemas.microsoft.com/office/powerpoint/2010/main" val="851351940"/>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nvGrpSpPr>
        <p:grpSpPr>
          <a:xfrm>
            <a:off x="2438400" y="6271260"/>
            <a:ext cx="4206240" cy="510540"/>
            <a:chOff x="2438400" y="6267299"/>
            <a:chExt cx="4206240" cy="51054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schemeClr val="bg1">
                      <a:lumMod val="65000"/>
                    </a:schemeClr>
                  </a:solidFill>
                </a:rPr>
                <a:t> </a:t>
              </a:r>
              <a:r>
                <a:rPr lang="en-US" sz="1400" b="1" dirty="0">
                  <a:solidFill>
                    <a:schemeClr val="bg1">
                      <a:lumMod val="65000"/>
                    </a:schemeClr>
                  </a:solidFill>
                </a:rPr>
                <a:t>Medical Clinics Management System </a:t>
              </a:r>
              <a:endParaRPr lang="en-US" sz="1400" dirty="0">
                <a:solidFill>
                  <a:schemeClr val="bg1">
                    <a:lumMod val="65000"/>
                  </a:schemeClr>
                </a:solidFill>
              </a:endParaRPr>
            </a:p>
          </p:txBody>
        </p:sp>
      </p:grpSp>
      <p:sp>
        <p:nvSpPr>
          <p:cNvPr id="3" name="Title 2"/>
          <p:cNvSpPr>
            <a:spLocks noGrp="1"/>
          </p:cNvSpPr>
          <p:nvPr>
            <p:ph type="title"/>
          </p:nvPr>
        </p:nvSpPr>
        <p:spPr>
          <a:xfrm>
            <a:off x="457200" y="0"/>
            <a:ext cx="8229600" cy="914400"/>
          </a:xfrm>
        </p:spPr>
        <p:txBody>
          <a:bodyPr/>
          <a:lstStyle/>
          <a:p>
            <a:r>
              <a:rPr lang="en-US" sz="4400" dirty="0" err="1" smtClean="0"/>
              <a:t>Postgres</a:t>
            </a:r>
            <a:r>
              <a:rPr lang="en-US" sz="4400" dirty="0" smtClean="0"/>
              <a:t> Database</a:t>
            </a:r>
            <a:endParaRPr lang="en-US" sz="4400" dirty="0"/>
          </a:p>
        </p:txBody>
      </p:sp>
      <p:sp>
        <p:nvSpPr>
          <p:cNvPr id="5" name="Content Placeholder 4"/>
          <p:cNvSpPr>
            <a:spLocks noGrp="1"/>
          </p:cNvSpPr>
          <p:nvPr>
            <p:ph idx="1"/>
          </p:nvPr>
        </p:nvSpPr>
        <p:spPr>
          <a:xfrm>
            <a:off x="457200" y="914400"/>
            <a:ext cx="8229600" cy="5211763"/>
          </a:xfrm>
        </p:spPr>
        <p:txBody>
          <a:bodyPr/>
          <a:lstStyle/>
          <a:p>
            <a:r>
              <a:rPr lang="en-US" dirty="0">
                <a:solidFill>
                  <a:schemeClr val="tx1"/>
                </a:solidFill>
              </a:rPr>
              <a:t>PostgreSQL is a much more </a:t>
            </a:r>
            <a:r>
              <a:rPr lang="en-US" b="1" dirty="0" smtClean="0">
                <a:solidFill>
                  <a:schemeClr val="tx1"/>
                </a:solidFill>
              </a:rPr>
              <a:t>mature </a:t>
            </a:r>
            <a:r>
              <a:rPr lang="en-US" dirty="0" smtClean="0">
                <a:solidFill>
                  <a:schemeClr val="tx1"/>
                </a:solidFill>
              </a:rPr>
              <a:t>free </a:t>
            </a:r>
            <a:r>
              <a:rPr lang="en-US" dirty="0">
                <a:solidFill>
                  <a:schemeClr val="tx1"/>
                </a:solidFill>
              </a:rPr>
              <a:t>product! They said it is </a:t>
            </a:r>
            <a:r>
              <a:rPr lang="en-US" b="1" dirty="0">
                <a:solidFill>
                  <a:schemeClr val="tx1"/>
                </a:solidFill>
              </a:rPr>
              <a:t>Oracle free source</a:t>
            </a:r>
            <a:r>
              <a:rPr lang="en-US" dirty="0">
                <a:solidFill>
                  <a:schemeClr val="tx1"/>
                </a:solidFill>
              </a:rPr>
              <a:t>. </a:t>
            </a:r>
            <a:endParaRPr lang="en-US" dirty="0" smtClean="0">
              <a:solidFill>
                <a:schemeClr val="tx1"/>
              </a:solidFill>
            </a:endParaRPr>
          </a:p>
          <a:p>
            <a:endParaRPr lang="en-US" dirty="0" smtClean="0">
              <a:solidFill>
                <a:schemeClr val="tx1"/>
              </a:solidFill>
            </a:endParaRPr>
          </a:p>
          <a:p>
            <a:r>
              <a:rPr lang="en-US" dirty="0" smtClean="0">
                <a:solidFill>
                  <a:schemeClr val="tx1"/>
                </a:solidFill>
              </a:rPr>
              <a:t>Data Access Layer (DAL) access our Database.</a:t>
            </a:r>
          </a:p>
          <a:p>
            <a:endParaRPr lang="en-US" dirty="0" smtClean="0">
              <a:solidFill>
                <a:schemeClr val="tx1"/>
              </a:solidFill>
            </a:endParaRPr>
          </a:p>
          <a:p>
            <a:r>
              <a:rPr lang="en-US" dirty="0" smtClean="0">
                <a:solidFill>
                  <a:schemeClr val="tx1"/>
                </a:solidFill>
              </a:rPr>
              <a:t>We implement DAL module using </a:t>
            </a:r>
            <a:r>
              <a:rPr lang="en-US" b="1" dirty="0" smtClean="0">
                <a:solidFill>
                  <a:schemeClr val="tx1"/>
                </a:solidFill>
              </a:rPr>
              <a:t>Spring</a:t>
            </a:r>
            <a:r>
              <a:rPr lang="en-US" dirty="0" smtClean="0">
                <a:solidFill>
                  <a:schemeClr val="tx1"/>
                </a:solidFill>
              </a:rPr>
              <a:t> framework.</a:t>
            </a:r>
          </a:p>
          <a:p>
            <a:endParaRPr lang="en-US" dirty="0" smtClean="0">
              <a:solidFill>
                <a:schemeClr val="tx1"/>
              </a:solidFill>
            </a:endParaRPr>
          </a:p>
          <a:p>
            <a:r>
              <a:rPr lang="en-US" dirty="0" smtClean="0">
                <a:solidFill>
                  <a:schemeClr val="tx1"/>
                </a:solidFill>
              </a:rPr>
              <a:t>We used three main parts of Spring for database:</a:t>
            </a:r>
          </a:p>
          <a:p>
            <a:pPr lvl="1"/>
            <a:r>
              <a:rPr lang="en-US" sz="2000" dirty="0" smtClean="0">
                <a:solidFill>
                  <a:schemeClr val="tx1"/>
                </a:solidFill>
              </a:rPr>
              <a:t>JDBCTemplate </a:t>
            </a:r>
            <a:r>
              <a:rPr lang="en-US" sz="2000" dirty="0">
                <a:solidFill>
                  <a:schemeClr val="tx1"/>
                </a:solidFill>
              </a:rPr>
              <a:t>handle queries on </a:t>
            </a:r>
            <a:r>
              <a:rPr lang="en-US" sz="2000" dirty="0" smtClean="0">
                <a:solidFill>
                  <a:schemeClr val="tx1"/>
                </a:solidFill>
              </a:rPr>
              <a:t>Database.</a:t>
            </a:r>
          </a:p>
          <a:p>
            <a:pPr lvl="1"/>
            <a:r>
              <a:rPr lang="en-US" sz="2000" dirty="0" smtClean="0">
                <a:solidFill>
                  <a:schemeClr val="tx1"/>
                </a:solidFill>
              </a:rPr>
              <a:t>Transaction Manager</a:t>
            </a:r>
            <a:r>
              <a:rPr lang="en-US" sz="2000" dirty="0">
                <a:solidFill>
                  <a:schemeClr val="tx1"/>
                </a:solidFill>
              </a:rPr>
              <a:t> provide an “</a:t>
            </a:r>
            <a:r>
              <a:rPr lang="en-US" sz="2000" b="1" dirty="0" smtClean="0">
                <a:solidFill>
                  <a:schemeClr val="tx1"/>
                </a:solidFill>
              </a:rPr>
              <a:t>all-or-nothing</a:t>
            </a:r>
            <a:r>
              <a:rPr lang="en-US" sz="2000" dirty="0" smtClean="0">
                <a:solidFill>
                  <a:schemeClr val="tx1"/>
                </a:solidFill>
              </a:rPr>
              <a:t>” access specially in insert query.</a:t>
            </a:r>
          </a:p>
          <a:p>
            <a:pPr lvl="1"/>
            <a:r>
              <a:rPr lang="en-US" sz="2000" dirty="0" err="1" smtClean="0">
                <a:solidFill>
                  <a:schemeClr val="tx1"/>
                </a:solidFill>
              </a:rPr>
              <a:t>RowMapper</a:t>
            </a:r>
            <a:r>
              <a:rPr lang="en-US" sz="2000" dirty="0">
                <a:solidFill>
                  <a:schemeClr val="tx1"/>
                </a:solidFill>
              </a:rPr>
              <a:t> </a:t>
            </a:r>
            <a:r>
              <a:rPr lang="en-US" sz="2000" dirty="0" smtClean="0">
                <a:solidFill>
                  <a:schemeClr val="tx1"/>
                </a:solidFill>
              </a:rPr>
              <a:t>mapping the response of queries to our models.</a:t>
            </a:r>
          </a:p>
        </p:txBody>
      </p:sp>
      <p:sp>
        <p:nvSpPr>
          <p:cNvPr id="2" name="Slide Number Placeholder 1"/>
          <p:cNvSpPr>
            <a:spLocks noGrp="1"/>
          </p:cNvSpPr>
          <p:nvPr>
            <p:ph type="sldNum" sz="quarter" idx="12"/>
          </p:nvPr>
        </p:nvSpPr>
        <p:spPr/>
        <p:txBody>
          <a:bodyPr/>
          <a:lstStyle/>
          <a:p>
            <a:fld id="{7CAF433F-9281-4E98-83B7-E7E964DA1EF6}" type="slidenum">
              <a:rPr lang="en-US" smtClean="0"/>
              <a:t>16</a:t>
            </a:fld>
            <a:endParaRPr lang="en-US"/>
          </a:p>
        </p:txBody>
      </p:sp>
    </p:spTree>
    <p:extLst>
      <p:ext uri="{BB962C8B-B14F-4D97-AF65-F5344CB8AC3E}">
        <p14:creationId xmlns:p14="http://schemas.microsoft.com/office/powerpoint/2010/main" val="3753742837"/>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457200" y="0"/>
            <a:ext cx="8229600" cy="914400"/>
          </a:xfrm>
        </p:spPr>
        <p:txBody>
          <a:bodyPr/>
          <a:lstStyle/>
          <a:p>
            <a:r>
              <a:rPr lang="en-US" sz="4400" dirty="0" smtClean="0"/>
              <a:t>Raw Mapper</a:t>
            </a:r>
            <a:endParaRPr lang="en-US" sz="4400" dirty="0"/>
          </a:p>
        </p:txBody>
      </p:sp>
      <p:sp>
        <p:nvSpPr>
          <p:cNvPr id="4" name="Slide Number Placeholder 3"/>
          <p:cNvSpPr>
            <a:spLocks noGrp="1"/>
          </p:cNvSpPr>
          <p:nvPr>
            <p:ph type="sldNum" sz="quarter" idx="12"/>
            <p:custDataLst>
              <p:tags r:id="rId3"/>
            </p:custDataLst>
          </p:nvPr>
        </p:nvSpPr>
        <p:spPr/>
        <p:txBody>
          <a:bodyPr/>
          <a:lstStyle/>
          <a:p>
            <a:fld id="{7CAF433F-9281-4E98-83B7-E7E964DA1EF6}" type="slidenum">
              <a:rPr lang="en-US" smtClean="0">
                <a:solidFill>
                  <a:prstClr val="black">
                    <a:lumMod val="65000"/>
                    <a:lumOff val="35000"/>
                  </a:prstClr>
                </a:solidFill>
              </a:rPr>
              <a:pPr/>
              <a:t>17</a:t>
            </a:fld>
            <a:endParaRPr lang="en-US">
              <a:solidFill>
                <a:prstClr val="black">
                  <a:lumMod val="65000"/>
                  <a:lumOff val="35000"/>
                </a:prstClr>
              </a:solidFill>
            </a:endParaRPr>
          </a:p>
        </p:txBody>
      </p:sp>
      <p:grpSp>
        <p:nvGrpSpPr>
          <p:cNvPr id="10" name="Group 9"/>
          <p:cNvGrpSpPr/>
          <p:nvPr/>
        </p:nvGrpSpPr>
        <p:grpSpPr>
          <a:xfrm>
            <a:off x="684529" y="2141646"/>
            <a:ext cx="7774943" cy="2574708"/>
            <a:chOff x="685800" y="2057400"/>
            <a:chExt cx="7774943" cy="2574708"/>
          </a:xfrm>
        </p:grpSpPr>
        <p:grpSp>
          <p:nvGrpSpPr>
            <p:cNvPr id="5" name="Group 4"/>
            <p:cNvGrpSpPr/>
            <p:nvPr>
              <p:custDataLst>
                <p:tags r:id="rId4"/>
              </p:custDataLst>
            </p:nvPr>
          </p:nvGrpSpPr>
          <p:grpSpPr>
            <a:xfrm>
              <a:off x="7012943" y="2057400"/>
              <a:ext cx="1447800" cy="2477456"/>
              <a:chOff x="5920740" y="3694744"/>
              <a:chExt cx="1447800" cy="2477456"/>
            </a:xfrm>
          </p:grpSpPr>
          <p:sp>
            <p:nvSpPr>
              <p:cNvPr id="6" name="Rectangle 5"/>
              <p:cNvSpPr/>
              <p:nvPr/>
            </p:nvSpPr>
            <p:spPr>
              <a:xfrm>
                <a:off x="5920740" y="4038600"/>
                <a:ext cx="1447800" cy="2133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Rectangle 6"/>
              <p:cNvSpPr/>
              <p:nvPr/>
            </p:nvSpPr>
            <p:spPr>
              <a:xfrm>
                <a:off x="5920740" y="4648200"/>
                <a:ext cx="1447800" cy="457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black"/>
                    </a:solidFill>
                  </a:rPr>
                  <a:t>Object</a:t>
                </a:r>
                <a:endParaRPr lang="en-US" dirty="0">
                  <a:solidFill>
                    <a:prstClr val="black"/>
                  </a:solidFill>
                </a:endParaRPr>
              </a:p>
            </p:txBody>
          </p:sp>
          <p:sp>
            <p:nvSpPr>
              <p:cNvPr id="8" name="TextBox 7"/>
              <p:cNvSpPr txBox="1"/>
              <p:nvPr/>
            </p:nvSpPr>
            <p:spPr>
              <a:xfrm>
                <a:off x="6158318" y="3694744"/>
                <a:ext cx="1063112" cy="369332"/>
              </a:xfrm>
              <a:prstGeom prst="rect">
                <a:avLst/>
              </a:prstGeom>
              <a:noFill/>
              <a:ln>
                <a:noFill/>
              </a:ln>
            </p:spPr>
            <p:txBody>
              <a:bodyPr wrap="none" rtlCol="0">
                <a:spAutoFit/>
              </a:bodyPr>
              <a:lstStyle/>
              <a:p>
                <a:r>
                  <a:rPr lang="en-US" dirty="0" smtClean="0">
                    <a:solidFill>
                      <a:prstClr val="black"/>
                    </a:solidFill>
                  </a:rPr>
                  <a:t>Memory</a:t>
                </a:r>
                <a:endParaRPr lang="en-US" dirty="0">
                  <a:solidFill>
                    <a:prstClr val="black"/>
                  </a:solidFill>
                </a:endParaRPr>
              </a:p>
            </p:txBody>
          </p:sp>
        </p:grpSp>
        <p:sp>
          <p:nvSpPr>
            <p:cNvPr id="9" name="Oval 8"/>
            <p:cNvSpPr/>
            <p:nvPr>
              <p:custDataLst>
                <p:tags r:id="rId5"/>
              </p:custDataLst>
            </p:nvPr>
          </p:nvSpPr>
          <p:spPr>
            <a:xfrm>
              <a:off x="4717965" y="2733300"/>
              <a:ext cx="1600200" cy="1600200"/>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rPr>
                <a:t>Raw Mapper</a:t>
              </a:r>
              <a:endParaRPr lang="en-US" dirty="0">
                <a:solidFill>
                  <a:prstClr val="white"/>
                </a:solidFill>
              </a:endParaRPr>
            </a:p>
          </p:txBody>
        </p:sp>
        <p:grpSp>
          <p:nvGrpSpPr>
            <p:cNvPr id="13" name="Group 12"/>
            <p:cNvGrpSpPr/>
            <p:nvPr>
              <p:custDataLst>
                <p:tags r:id="rId6"/>
              </p:custDataLst>
            </p:nvPr>
          </p:nvGrpSpPr>
          <p:grpSpPr>
            <a:xfrm>
              <a:off x="2584365" y="2154652"/>
              <a:ext cx="1447800" cy="2477456"/>
              <a:chOff x="5920740" y="3694744"/>
              <a:chExt cx="1447800" cy="2477456"/>
            </a:xfrm>
          </p:grpSpPr>
          <p:sp>
            <p:nvSpPr>
              <p:cNvPr id="14" name="Rectangle 13"/>
              <p:cNvSpPr/>
              <p:nvPr/>
            </p:nvSpPr>
            <p:spPr>
              <a:xfrm>
                <a:off x="5920740" y="4038600"/>
                <a:ext cx="1447800" cy="2133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Box 15"/>
              <p:cNvSpPr txBox="1"/>
              <p:nvPr/>
            </p:nvSpPr>
            <p:spPr>
              <a:xfrm>
                <a:off x="6158318" y="3694744"/>
                <a:ext cx="1194558" cy="369332"/>
              </a:xfrm>
              <a:prstGeom prst="rect">
                <a:avLst/>
              </a:prstGeom>
              <a:noFill/>
            </p:spPr>
            <p:txBody>
              <a:bodyPr wrap="none" rtlCol="0">
                <a:spAutoFit/>
              </a:bodyPr>
              <a:lstStyle/>
              <a:p>
                <a:r>
                  <a:rPr lang="en-US" dirty="0" smtClean="0">
                    <a:solidFill>
                      <a:prstClr val="black"/>
                    </a:solidFill>
                  </a:rPr>
                  <a:t>Result Set</a:t>
                </a:r>
                <a:endParaRPr lang="en-US" dirty="0">
                  <a:solidFill>
                    <a:prstClr val="black"/>
                  </a:solidFill>
                </a:endParaRPr>
              </a:p>
            </p:txBody>
          </p:sp>
        </p:grpSp>
        <p:sp>
          <p:nvSpPr>
            <p:cNvPr id="17" name="Can 16"/>
            <p:cNvSpPr/>
            <p:nvPr>
              <p:custDataLst>
                <p:tags r:id="rId7"/>
              </p:custDataLst>
            </p:nvPr>
          </p:nvSpPr>
          <p:spPr>
            <a:xfrm>
              <a:off x="685800" y="3018476"/>
              <a:ext cx="1067178" cy="1315024"/>
            </a:xfrm>
            <a:prstGeom prst="can">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rPr>
                <a:t>DB</a:t>
              </a:r>
              <a:endParaRPr lang="en-US" dirty="0">
                <a:solidFill>
                  <a:prstClr val="white"/>
                </a:solidFill>
              </a:endParaRPr>
            </a:p>
          </p:txBody>
        </p:sp>
        <p:sp>
          <p:nvSpPr>
            <p:cNvPr id="18" name="Rectangle 17"/>
            <p:cNvSpPr/>
            <p:nvPr>
              <p:custDataLst>
                <p:tags r:id="rId8"/>
              </p:custDataLst>
            </p:nvPr>
          </p:nvSpPr>
          <p:spPr>
            <a:xfrm>
              <a:off x="7012943" y="3612318"/>
              <a:ext cx="1447800" cy="457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black"/>
                  </a:solidFill>
                </a:rPr>
                <a:t>Object</a:t>
              </a:r>
              <a:endParaRPr lang="en-US" dirty="0">
                <a:solidFill>
                  <a:prstClr val="black"/>
                </a:solidFill>
              </a:endParaRPr>
            </a:p>
          </p:txBody>
        </p:sp>
        <p:sp>
          <p:nvSpPr>
            <p:cNvPr id="22" name="Right Arrow 21"/>
            <p:cNvSpPr/>
            <p:nvPr>
              <p:custDataLst>
                <p:tags r:id="rId9"/>
              </p:custDataLst>
            </p:nvPr>
          </p:nvSpPr>
          <p:spPr>
            <a:xfrm>
              <a:off x="1919801" y="3565308"/>
              <a:ext cx="457200" cy="2756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4" name="Right Arrow 23"/>
            <p:cNvSpPr/>
            <p:nvPr>
              <p:custDataLst>
                <p:tags r:id="rId10"/>
              </p:custDataLst>
            </p:nvPr>
          </p:nvSpPr>
          <p:spPr>
            <a:xfrm>
              <a:off x="6429142" y="3125156"/>
              <a:ext cx="415694" cy="342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Chevron 24"/>
            <p:cNvSpPr/>
            <p:nvPr>
              <p:custDataLst>
                <p:tags r:id="rId11"/>
              </p:custDataLst>
            </p:nvPr>
          </p:nvSpPr>
          <p:spPr>
            <a:xfrm>
              <a:off x="4108365" y="3247818"/>
              <a:ext cx="451192" cy="6349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6" name="Chevron 25"/>
            <p:cNvSpPr/>
            <p:nvPr>
              <p:custDataLst>
                <p:tags r:id="rId12"/>
              </p:custDataLst>
            </p:nvPr>
          </p:nvSpPr>
          <p:spPr>
            <a:xfrm rot="5400000">
              <a:off x="994007" y="2268558"/>
              <a:ext cx="450765" cy="73140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7" name="Rectangle 26"/>
            <p:cNvSpPr/>
            <p:nvPr>
              <p:custDataLst>
                <p:tags r:id="rId13"/>
              </p:custDataLst>
            </p:nvPr>
          </p:nvSpPr>
          <p:spPr>
            <a:xfrm>
              <a:off x="769744" y="2065020"/>
              <a:ext cx="899290" cy="274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6076B4"/>
                  </a:solidFill>
                </a:rPr>
                <a:t>Query</a:t>
              </a:r>
              <a:endParaRPr lang="en-US" dirty="0">
                <a:solidFill>
                  <a:srgbClr val="6076B4"/>
                </a:solidFill>
              </a:endParaRPr>
            </a:p>
          </p:txBody>
        </p:sp>
        <p:sp>
          <p:nvSpPr>
            <p:cNvPr id="28" name="Right Arrow 27"/>
            <p:cNvSpPr/>
            <p:nvPr>
              <p:custDataLst>
                <p:tags r:id="rId14"/>
              </p:custDataLst>
            </p:nvPr>
          </p:nvSpPr>
          <p:spPr>
            <a:xfrm>
              <a:off x="6429142" y="3620456"/>
              <a:ext cx="415694" cy="342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Tree>
    <p:custDataLst>
      <p:tags r:id="rId1"/>
    </p:custDataLst>
    <p:extLst>
      <p:ext uri="{BB962C8B-B14F-4D97-AF65-F5344CB8AC3E}">
        <p14:creationId xmlns:p14="http://schemas.microsoft.com/office/powerpoint/2010/main" val="1868422315"/>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custDataLst>
              <p:tags r:id="rId2"/>
            </p:custDataLst>
          </p:nvPr>
        </p:nvGrpSpPr>
        <p:grpSpPr>
          <a:xfrm>
            <a:off x="2438400" y="6271260"/>
            <a:ext cx="4206240" cy="510540"/>
            <a:chOff x="2438400" y="6267299"/>
            <a:chExt cx="4206240" cy="510540"/>
          </a:xfrm>
        </p:grpSpPr>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prstClr val="white">
                      <a:lumMod val="65000"/>
                    </a:prstClr>
                  </a:solidFill>
                </a:rPr>
                <a:t> </a:t>
              </a:r>
              <a:r>
                <a:rPr lang="en-US" sz="1400" b="1" dirty="0">
                  <a:solidFill>
                    <a:prstClr val="white">
                      <a:lumMod val="65000"/>
                    </a:prstClr>
                  </a:solidFill>
                </a:rPr>
                <a:t>Medical Clinics Management System </a:t>
              </a:r>
              <a:endParaRPr lang="en-US" sz="1400" dirty="0">
                <a:solidFill>
                  <a:prstClr val="white">
                    <a:lumMod val="65000"/>
                  </a:prstClr>
                </a:solidFill>
              </a:endParaRPr>
            </a:p>
          </p:txBody>
        </p:sp>
      </p:grpSp>
      <p:sp>
        <p:nvSpPr>
          <p:cNvPr id="3" name="Title 2"/>
          <p:cNvSpPr>
            <a:spLocks noGrp="1"/>
          </p:cNvSpPr>
          <p:nvPr>
            <p:ph type="title"/>
            <p:custDataLst>
              <p:tags r:id="rId3"/>
            </p:custDataLst>
          </p:nvPr>
        </p:nvSpPr>
        <p:spPr>
          <a:xfrm>
            <a:off x="457200" y="0"/>
            <a:ext cx="8229600" cy="838200"/>
          </a:xfrm>
        </p:spPr>
        <p:txBody>
          <a:bodyPr/>
          <a:lstStyle/>
          <a:p>
            <a:r>
              <a:rPr lang="en-US" sz="4400" dirty="0" smtClean="0"/>
              <a:t>Schema</a:t>
            </a:r>
            <a:endParaRPr lang="en-US" sz="4400" dirty="0"/>
          </a:p>
        </p:txBody>
      </p:sp>
      <p:pic>
        <p:nvPicPr>
          <p:cNvPr id="4" name="Content Placeholder 3"/>
          <p:cNvPicPr>
            <a:picLocks noGrp="1" noChangeAspect="1"/>
          </p:cNvPicPr>
          <p:nvPr>
            <p:ph idx="1"/>
            <p:custDataLst>
              <p:tags r:id="rId4"/>
            </p:custDataLst>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2009" y="914400"/>
            <a:ext cx="8927239" cy="5105400"/>
          </a:xfrm>
        </p:spPr>
      </p:pic>
      <p:sp>
        <p:nvSpPr>
          <p:cNvPr id="2" name="Slide Number Placeholder 1"/>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18</a:t>
            </a:fld>
            <a:endParaRPr lang="en-US">
              <a:solidFill>
                <a:prstClr val="black">
                  <a:lumMod val="65000"/>
                  <a:lumOff val="35000"/>
                </a:prstClr>
              </a:solidFill>
            </a:endParaRPr>
          </a:p>
        </p:txBody>
      </p:sp>
    </p:spTree>
    <p:custDataLst>
      <p:tags r:id="rId1"/>
    </p:custDataLst>
    <p:extLst>
      <p:ext uri="{BB962C8B-B14F-4D97-AF65-F5344CB8AC3E}">
        <p14:creationId xmlns:p14="http://schemas.microsoft.com/office/powerpoint/2010/main" val="1533709292"/>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4"/>
                                        </p:tgtEl>
                                        <p:attrNameLst>
                                          <p:attrName>r</p:attrName>
                                        </p:attrNameLst>
                                      </p:cBhvr>
                                    </p:animRot>
                                    <p:animRot by="-240000">
                                      <p:cBhvr>
                                        <p:cTn id="7" dur="200" fill="hold">
                                          <p:stCondLst>
                                            <p:cond delay="200"/>
                                          </p:stCondLst>
                                        </p:cTn>
                                        <p:tgtEl>
                                          <p:spTgt spid="4"/>
                                        </p:tgtEl>
                                        <p:attrNameLst>
                                          <p:attrName>r</p:attrName>
                                        </p:attrNameLst>
                                      </p:cBhvr>
                                    </p:animRot>
                                    <p:animRot by="240000">
                                      <p:cBhvr>
                                        <p:cTn id="8" dur="200" fill="hold">
                                          <p:stCondLst>
                                            <p:cond delay="400"/>
                                          </p:stCondLst>
                                        </p:cTn>
                                        <p:tgtEl>
                                          <p:spTgt spid="4"/>
                                        </p:tgtEl>
                                        <p:attrNameLst>
                                          <p:attrName>r</p:attrName>
                                        </p:attrNameLst>
                                      </p:cBhvr>
                                    </p:animRot>
                                    <p:animRot by="-240000">
                                      <p:cBhvr>
                                        <p:cTn id="9" dur="200" fill="hold">
                                          <p:stCondLst>
                                            <p:cond delay="600"/>
                                          </p:stCondLst>
                                        </p:cTn>
                                        <p:tgtEl>
                                          <p:spTgt spid="4"/>
                                        </p:tgtEl>
                                        <p:attrNameLst>
                                          <p:attrName>r</p:attrName>
                                        </p:attrNameLst>
                                      </p:cBhvr>
                                    </p:animRot>
                                    <p:animRot by="120000">
                                      <p:cBhvr>
                                        <p:cTn id="10" dur="200" fill="hold">
                                          <p:stCondLst>
                                            <p:cond delay="80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custDataLst>
              <p:tags r:id="rId2"/>
            </p:custDataLst>
          </p:nvPr>
        </p:nvGrpSpPr>
        <p:grpSpPr>
          <a:xfrm>
            <a:off x="2438400" y="6271260"/>
            <a:ext cx="4206240" cy="510540"/>
            <a:chOff x="2438400" y="6267299"/>
            <a:chExt cx="4206240" cy="510540"/>
          </a:xfrm>
        </p:grpSpPr>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prstClr val="white">
                      <a:lumMod val="65000"/>
                    </a:prstClr>
                  </a:solidFill>
                </a:rPr>
                <a:t> </a:t>
              </a:r>
              <a:r>
                <a:rPr lang="en-US" sz="1400" b="1" dirty="0">
                  <a:solidFill>
                    <a:prstClr val="white">
                      <a:lumMod val="65000"/>
                    </a:prstClr>
                  </a:solidFill>
                </a:rPr>
                <a:t>Medical Clinics Management System </a:t>
              </a:r>
              <a:endParaRPr lang="en-US" sz="1400" dirty="0">
                <a:solidFill>
                  <a:prstClr val="white">
                    <a:lumMod val="65000"/>
                  </a:prstClr>
                </a:solidFill>
              </a:endParaRPr>
            </a:p>
          </p:txBody>
        </p:sp>
      </p:grpSp>
      <p:sp>
        <p:nvSpPr>
          <p:cNvPr id="3" name="Title 2"/>
          <p:cNvSpPr>
            <a:spLocks noGrp="1"/>
          </p:cNvSpPr>
          <p:nvPr>
            <p:ph type="title"/>
            <p:custDataLst>
              <p:tags r:id="rId3"/>
            </p:custDataLst>
          </p:nvPr>
        </p:nvSpPr>
        <p:spPr>
          <a:xfrm>
            <a:off x="457200" y="0"/>
            <a:ext cx="8229600" cy="838200"/>
          </a:xfrm>
        </p:spPr>
        <p:txBody>
          <a:bodyPr/>
          <a:lstStyle/>
          <a:p>
            <a:r>
              <a:rPr lang="en-US" sz="4400" dirty="0"/>
              <a:t>ACCOUNTS DETAILS</a:t>
            </a:r>
          </a:p>
        </p:txBody>
      </p:sp>
      <p:sp>
        <p:nvSpPr>
          <p:cNvPr id="2" name="Slide Number Placeholder 1"/>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19</a:t>
            </a:fld>
            <a:endParaRPr lang="en-US">
              <a:solidFill>
                <a:prstClr val="black">
                  <a:lumMod val="65000"/>
                  <a:lumOff val="35000"/>
                </a:prstClr>
              </a:solidFill>
            </a:endParaRPr>
          </a:p>
        </p:txBody>
      </p:sp>
      <p:pic>
        <p:nvPicPr>
          <p:cNvPr id="7" name="Content Placeholder 6"/>
          <p:cNvPicPr>
            <a:picLocks noGrp="1" noChangeAspect="1"/>
          </p:cNvPicPr>
          <p:nvPr>
            <p:ph idx="1"/>
            <p:custDataLst>
              <p:tags r:id="rId5"/>
            </p:custDataLst>
          </p:nvPr>
        </p:nvPicPr>
        <p:blipFill>
          <a:blip r:embed="rId9" cstate="print">
            <a:extLst>
              <a:ext uri="{28A0092B-C50C-407E-A947-70E740481C1C}">
                <a14:useLocalDpi xmlns:a14="http://schemas.microsoft.com/office/drawing/2010/main" val="0"/>
              </a:ext>
            </a:extLst>
          </a:blip>
          <a:stretch>
            <a:fillRect/>
          </a:stretch>
        </p:blipFill>
        <p:spPr>
          <a:xfrm>
            <a:off x="111046" y="877824"/>
            <a:ext cx="8921909" cy="5102352"/>
          </a:xfrm>
        </p:spPr>
      </p:pic>
    </p:spTree>
    <p:custDataLst>
      <p:tags r:id="rId1"/>
    </p:custDataLst>
    <p:extLst>
      <p:ext uri="{BB962C8B-B14F-4D97-AF65-F5344CB8AC3E}">
        <p14:creationId xmlns:p14="http://schemas.microsoft.com/office/powerpoint/2010/main" val="2608428450"/>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custDataLst>
              <p:tags r:id="rId2"/>
            </p:custDataLst>
          </p:nvPr>
        </p:nvGrpSpPr>
        <p:grpSpPr>
          <a:xfrm>
            <a:off x="2438400" y="6271260"/>
            <a:ext cx="4206240" cy="510540"/>
            <a:chOff x="2438400" y="6267299"/>
            <a:chExt cx="4206240" cy="510540"/>
          </a:xfrm>
        </p:grpSpPr>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prstClr val="white">
                      <a:lumMod val="65000"/>
                    </a:prstClr>
                  </a:solidFill>
                </a:rPr>
                <a:t> </a:t>
              </a:r>
              <a:r>
                <a:rPr lang="en-US" sz="1400" b="1" dirty="0">
                  <a:solidFill>
                    <a:prstClr val="white">
                      <a:lumMod val="65000"/>
                    </a:prstClr>
                  </a:solidFill>
                </a:rPr>
                <a:t>Medical Clinics Management System </a:t>
              </a:r>
              <a:endParaRPr lang="en-US" sz="1400" dirty="0">
                <a:solidFill>
                  <a:prstClr val="white">
                    <a:lumMod val="65000"/>
                  </a:prstClr>
                </a:solidFill>
              </a:endParaRPr>
            </a:p>
          </p:txBody>
        </p:sp>
      </p:grpSp>
      <p:sp>
        <p:nvSpPr>
          <p:cNvPr id="3" name="Title 2"/>
          <p:cNvSpPr>
            <a:spLocks noGrp="1"/>
          </p:cNvSpPr>
          <p:nvPr>
            <p:ph type="title"/>
            <p:custDataLst>
              <p:tags r:id="rId3"/>
            </p:custDataLst>
          </p:nvPr>
        </p:nvSpPr>
        <p:spPr/>
        <p:txBody>
          <a:bodyPr/>
          <a:lstStyle/>
          <a:p>
            <a:r>
              <a:rPr lang="en-US" sz="4400" dirty="0" smtClean="0"/>
              <a:t>What is a Clinics Management System?</a:t>
            </a:r>
            <a:endParaRPr lang="en-US" sz="4400" dirty="0"/>
          </a:p>
        </p:txBody>
      </p:sp>
      <p:sp>
        <p:nvSpPr>
          <p:cNvPr id="4" name="Text Placeholder 3"/>
          <p:cNvSpPr>
            <a:spLocks noGrp="1"/>
          </p:cNvSpPr>
          <p:nvPr>
            <p:ph type="body" idx="1"/>
            <p:custDataLst>
              <p:tags r:id="rId4"/>
            </p:custDataLst>
          </p:nvPr>
        </p:nvSpPr>
        <p:spPr/>
        <p:txBody>
          <a:bodyPr/>
          <a:lstStyle/>
          <a:p>
            <a:endParaRPr lang="en-US" dirty="0"/>
          </a:p>
        </p:txBody>
      </p:sp>
      <p:sp>
        <p:nvSpPr>
          <p:cNvPr id="2" name="Slide Number Placeholder 1"/>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2</a:t>
            </a:fld>
            <a:endParaRPr lang="en-US">
              <a:solidFill>
                <a:prstClr val="black">
                  <a:lumMod val="65000"/>
                  <a:lumOff val="35000"/>
                </a:prstClr>
              </a:solidFill>
            </a:endParaRPr>
          </a:p>
        </p:txBody>
      </p:sp>
    </p:spTree>
    <p:custDataLst>
      <p:tags r:id="rId1"/>
    </p:custDataLst>
    <p:extLst>
      <p:ext uri="{BB962C8B-B14F-4D97-AF65-F5344CB8AC3E}">
        <p14:creationId xmlns:p14="http://schemas.microsoft.com/office/powerpoint/2010/main" val="986257207"/>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Account Details</a:t>
            </a:r>
            <a:endParaRPr lang="en-US" dirty="0"/>
          </a:p>
        </p:txBody>
      </p:sp>
      <p:pic>
        <p:nvPicPr>
          <p:cNvPr id="5" name="Content Placeholder 4"/>
          <p:cNvPicPr>
            <a:picLocks noGrp="1" noChangeAspect="1"/>
          </p:cNvPicPr>
          <p:nvPr>
            <p:ph idx="1"/>
            <p:custDataLst>
              <p:tags r:id="rId3"/>
            </p:custDataLst>
          </p:nvPr>
        </p:nvPicPr>
        <p:blipFill>
          <a:blip r:embed="rId7">
            <a:extLst>
              <a:ext uri="{28A0092B-C50C-407E-A947-70E740481C1C}">
                <a14:useLocalDpi xmlns:a14="http://schemas.microsoft.com/office/drawing/2010/main" val="0"/>
              </a:ext>
            </a:extLst>
          </a:blip>
          <a:stretch>
            <a:fillRect/>
          </a:stretch>
        </p:blipFill>
        <p:spPr>
          <a:xfrm>
            <a:off x="2705100" y="2091531"/>
            <a:ext cx="3733800" cy="3543300"/>
          </a:xfrm>
        </p:spPr>
      </p:pic>
      <p:sp>
        <p:nvSpPr>
          <p:cNvPr id="4" name="Slide Number Placeholder 3"/>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20</a:t>
            </a:fld>
            <a:endParaRPr lang="en-US">
              <a:solidFill>
                <a:prstClr val="black">
                  <a:lumMod val="65000"/>
                  <a:lumOff val="35000"/>
                </a:prstClr>
              </a:solidFill>
            </a:endParaRPr>
          </a:p>
        </p:txBody>
      </p:sp>
    </p:spTree>
    <p:custDataLst>
      <p:tags r:id="rId1"/>
    </p:custDataLst>
    <p:extLst>
      <p:ext uri="{BB962C8B-B14F-4D97-AF65-F5344CB8AC3E}">
        <p14:creationId xmlns:p14="http://schemas.microsoft.com/office/powerpoint/2010/main" val="1248827193"/>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custDataLst>
              <p:tags r:id="rId2"/>
            </p:custDataLst>
          </p:nvPr>
        </p:nvGrpSpPr>
        <p:grpSpPr>
          <a:xfrm>
            <a:off x="2438400" y="6271260"/>
            <a:ext cx="4206240" cy="510540"/>
            <a:chOff x="2438400" y="6267299"/>
            <a:chExt cx="4206240" cy="510540"/>
          </a:xfrm>
        </p:grpSpPr>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prstClr val="white">
                      <a:lumMod val="65000"/>
                    </a:prstClr>
                  </a:solidFill>
                </a:rPr>
                <a:t> </a:t>
              </a:r>
              <a:r>
                <a:rPr lang="en-US" sz="1400" b="1" dirty="0">
                  <a:solidFill>
                    <a:prstClr val="white">
                      <a:lumMod val="65000"/>
                    </a:prstClr>
                  </a:solidFill>
                </a:rPr>
                <a:t>Medical Clinics Management System </a:t>
              </a:r>
              <a:endParaRPr lang="en-US" sz="1400" dirty="0">
                <a:solidFill>
                  <a:prstClr val="white">
                    <a:lumMod val="65000"/>
                  </a:prstClr>
                </a:solidFill>
              </a:endParaRPr>
            </a:p>
          </p:txBody>
        </p:sp>
      </p:grpSp>
      <p:sp>
        <p:nvSpPr>
          <p:cNvPr id="3" name="Title 2"/>
          <p:cNvSpPr>
            <a:spLocks noGrp="1"/>
          </p:cNvSpPr>
          <p:nvPr>
            <p:ph type="title"/>
            <p:custDataLst>
              <p:tags r:id="rId3"/>
            </p:custDataLst>
          </p:nvPr>
        </p:nvSpPr>
        <p:spPr>
          <a:xfrm>
            <a:off x="457200" y="0"/>
            <a:ext cx="8229600" cy="838200"/>
          </a:xfrm>
        </p:spPr>
        <p:txBody>
          <a:bodyPr/>
          <a:lstStyle/>
          <a:p>
            <a:r>
              <a:rPr lang="en-US" sz="3200" dirty="0" smtClean="0"/>
              <a:t>PERSONAL INFO AND USERS DETAILS </a:t>
            </a:r>
            <a:endParaRPr lang="en-US" sz="3200" dirty="0"/>
          </a:p>
        </p:txBody>
      </p:sp>
      <p:sp>
        <p:nvSpPr>
          <p:cNvPr id="2" name="Slide Number Placeholder 1"/>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21</a:t>
            </a:fld>
            <a:endParaRPr lang="en-US">
              <a:solidFill>
                <a:prstClr val="black">
                  <a:lumMod val="65000"/>
                  <a:lumOff val="35000"/>
                </a:prstClr>
              </a:solidFill>
            </a:endParaRPr>
          </a:p>
        </p:txBody>
      </p:sp>
      <p:pic>
        <p:nvPicPr>
          <p:cNvPr id="7" name="Content Placeholder 6"/>
          <p:cNvPicPr>
            <a:picLocks noGrp="1" noChangeAspect="1"/>
          </p:cNvPicPr>
          <p:nvPr>
            <p:ph idx="1"/>
            <p:custDataLst>
              <p:tags r:id="rId5"/>
            </p:custDataLst>
          </p:nvPr>
        </p:nvPicPr>
        <p:blipFill>
          <a:blip r:embed="rId8" cstate="print">
            <a:extLst>
              <a:ext uri="{28A0092B-C50C-407E-A947-70E740481C1C}">
                <a14:useLocalDpi xmlns:a14="http://schemas.microsoft.com/office/drawing/2010/main" val="0"/>
              </a:ext>
            </a:extLst>
          </a:blip>
          <a:stretch>
            <a:fillRect/>
          </a:stretch>
        </p:blipFill>
        <p:spPr>
          <a:xfrm>
            <a:off x="111046" y="877824"/>
            <a:ext cx="8921909" cy="5102351"/>
          </a:xfrm>
        </p:spPr>
      </p:pic>
    </p:spTree>
    <p:custDataLst>
      <p:tags r:id="rId1"/>
    </p:custDataLst>
    <p:extLst>
      <p:ext uri="{BB962C8B-B14F-4D97-AF65-F5344CB8AC3E}">
        <p14:creationId xmlns:p14="http://schemas.microsoft.com/office/powerpoint/2010/main" val="3027290394"/>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sz="4400" dirty="0"/>
              <a:t>PERSONAL INFO AND USERS DETAILS </a:t>
            </a:r>
          </a:p>
        </p:txBody>
      </p:sp>
      <p:pic>
        <p:nvPicPr>
          <p:cNvPr id="5" name="Content Placeholder 4"/>
          <p:cNvPicPr>
            <a:picLocks noGrp="1" noChangeAspect="1"/>
          </p:cNvPicPr>
          <p:nvPr>
            <p:ph idx="1"/>
            <p:custDataLst>
              <p:tags r:id="rId3"/>
            </p:custDataLst>
          </p:nvPr>
        </p:nvPicPr>
        <p:blipFill>
          <a:blip r:embed="rId7">
            <a:clrChange>
              <a:clrFrom>
                <a:srgbClr val="FBFFFF"/>
              </a:clrFrom>
              <a:clrTo>
                <a:srgbClr val="FBFFFF">
                  <a:alpha val="0"/>
                </a:srgbClr>
              </a:clrTo>
            </a:clrChange>
            <a:extLst>
              <a:ext uri="{28A0092B-C50C-407E-A947-70E740481C1C}">
                <a14:useLocalDpi xmlns:a14="http://schemas.microsoft.com/office/drawing/2010/main" val="0"/>
              </a:ext>
            </a:extLst>
          </a:blip>
          <a:stretch>
            <a:fillRect/>
          </a:stretch>
        </p:blipFill>
        <p:spPr>
          <a:xfrm>
            <a:off x="457200" y="1961908"/>
            <a:ext cx="8229600" cy="3802547"/>
          </a:xfrm>
        </p:spPr>
      </p:pic>
      <p:sp>
        <p:nvSpPr>
          <p:cNvPr id="4" name="Slide Number Placeholder 3"/>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22</a:t>
            </a:fld>
            <a:endParaRPr lang="en-US">
              <a:solidFill>
                <a:prstClr val="black">
                  <a:lumMod val="65000"/>
                  <a:lumOff val="35000"/>
                </a:prstClr>
              </a:solidFill>
            </a:endParaRPr>
          </a:p>
        </p:txBody>
      </p:sp>
    </p:spTree>
    <p:custDataLst>
      <p:tags r:id="rId1"/>
    </p:custDataLst>
    <p:extLst>
      <p:ext uri="{BB962C8B-B14F-4D97-AF65-F5344CB8AC3E}">
        <p14:creationId xmlns:p14="http://schemas.microsoft.com/office/powerpoint/2010/main" val="95479505"/>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custDataLst>
              <p:tags r:id="rId2"/>
            </p:custDataLst>
          </p:nvPr>
        </p:nvGrpSpPr>
        <p:grpSpPr>
          <a:xfrm>
            <a:off x="2438400" y="6271260"/>
            <a:ext cx="4206240" cy="510540"/>
            <a:chOff x="2438400" y="6267299"/>
            <a:chExt cx="4206240" cy="510540"/>
          </a:xfrm>
        </p:grpSpPr>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prstClr val="white">
                      <a:lumMod val="65000"/>
                    </a:prstClr>
                  </a:solidFill>
                </a:rPr>
                <a:t> </a:t>
              </a:r>
              <a:r>
                <a:rPr lang="en-US" sz="1400" b="1" dirty="0">
                  <a:solidFill>
                    <a:prstClr val="white">
                      <a:lumMod val="65000"/>
                    </a:prstClr>
                  </a:solidFill>
                </a:rPr>
                <a:t>Medical Clinics Management System </a:t>
              </a:r>
              <a:endParaRPr lang="en-US" sz="1400" dirty="0">
                <a:solidFill>
                  <a:prstClr val="white">
                    <a:lumMod val="65000"/>
                  </a:prstClr>
                </a:solidFill>
              </a:endParaRPr>
            </a:p>
          </p:txBody>
        </p:sp>
      </p:grpSp>
      <p:sp>
        <p:nvSpPr>
          <p:cNvPr id="3" name="Title 2"/>
          <p:cNvSpPr>
            <a:spLocks noGrp="1"/>
          </p:cNvSpPr>
          <p:nvPr>
            <p:ph type="title"/>
            <p:custDataLst>
              <p:tags r:id="rId3"/>
            </p:custDataLst>
          </p:nvPr>
        </p:nvSpPr>
        <p:spPr>
          <a:xfrm>
            <a:off x="76200" y="0"/>
            <a:ext cx="8915400" cy="838200"/>
          </a:xfrm>
        </p:spPr>
        <p:txBody>
          <a:bodyPr/>
          <a:lstStyle/>
          <a:p>
            <a:r>
              <a:rPr lang="en-US" sz="3200" dirty="0"/>
              <a:t>CLINIC ADMISSION AND ORGANIZATION</a:t>
            </a:r>
          </a:p>
        </p:txBody>
      </p:sp>
      <p:sp>
        <p:nvSpPr>
          <p:cNvPr id="2" name="Slide Number Placeholder 1"/>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23</a:t>
            </a:fld>
            <a:endParaRPr lang="en-US">
              <a:solidFill>
                <a:prstClr val="black">
                  <a:lumMod val="65000"/>
                  <a:lumOff val="35000"/>
                </a:prstClr>
              </a:solidFill>
            </a:endParaRPr>
          </a:p>
        </p:txBody>
      </p:sp>
      <p:pic>
        <p:nvPicPr>
          <p:cNvPr id="7" name="Content Placeholder 6"/>
          <p:cNvPicPr>
            <a:picLocks noGrp="1" noChangeAspect="1"/>
          </p:cNvPicPr>
          <p:nvPr>
            <p:ph idx="1"/>
            <p:custDataLst>
              <p:tags r:id="rId5"/>
            </p:custDataLst>
          </p:nvPr>
        </p:nvPicPr>
        <p:blipFill>
          <a:blip r:embed="rId8" cstate="print">
            <a:extLst>
              <a:ext uri="{28A0092B-C50C-407E-A947-70E740481C1C}">
                <a14:useLocalDpi xmlns:a14="http://schemas.microsoft.com/office/drawing/2010/main" val="0"/>
              </a:ext>
            </a:extLst>
          </a:blip>
          <a:stretch>
            <a:fillRect/>
          </a:stretch>
        </p:blipFill>
        <p:spPr>
          <a:xfrm>
            <a:off x="111047" y="877824"/>
            <a:ext cx="8921907" cy="5102351"/>
          </a:xfrm>
        </p:spPr>
      </p:pic>
    </p:spTree>
    <p:custDataLst>
      <p:tags r:id="rId1"/>
    </p:custDataLst>
    <p:extLst>
      <p:ext uri="{BB962C8B-B14F-4D97-AF65-F5344CB8AC3E}">
        <p14:creationId xmlns:p14="http://schemas.microsoft.com/office/powerpoint/2010/main" val="3042801203"/>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sz="4800" dirty="0"/>
              <a:t>CLINIC </a:t>
            </a:r>
            <a:r>
              <a:rPr lang="en-US" sz="4800" dirty="0" smtClean="0"/>
              <a:t>ADMISSION</a:t>
            </a:r>
            <a:endParaRPr lang="en-US" sz="4800" dirty="0"/>
          </a:p>
        </p:txBody>
      </p:sp>
      <p:pic>
        <p:nvPicPr>
          <p:cNvPr id="5" name="Content Placeholder 4"/>
          <p:cNvPicPr>
            <a:picLocks noGrp="1" noChangeAspect="1"/>
          </p:cNvPicPr>
          <p:nvPr>
            <p:ph idx="1"/>
            <p:custDataLst>
              <p:tags r:id="rId3"/>
            </p:custDataLst>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28750" y="1729581"/>
            <a:ext cx="6286500" cy="4267200"/>
          </a:xfrm>
        </p:spPr>
      </p:pic>
      <p:sp>
        <p:nvSpPr>
          <p:cNvPr id="4" name="Slide Number Placeholder 3"/>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24</a:t>
            </a:fld>
            <a:endParaRPr lang="en-US">
              <a:solidFill>
                <a:prstClr val="black">
                  <a:lumMod val="65000"/>
                  <a:lumOff val="35000"/>
                </a:prstClr>
              </a:solidFill>
            </a:endParaRPr>
          </a:p>
        </p:txBody>
      </p:sp>
    </p:spTree>
    <p:custDataLst>
      <p:tags r:id="rId1"/>
    </p:custDataLst>
    <p:extLst>
      <p:ext uri="{BB962C8B-B14F-4D97-AF65-F5344CB8AC3E}">
        <p14:creationId xmlns:p14="http://schemas.microsoft.com/office/powerpoint/2010/main" val="194704218"/>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Clinic Organization</a:t>
            </a:r>
            <a:endParaRPr lang="en-US" dirty="0"/>
          </a:p>
        </p:txBody>
      </p:sp>
      <p:pic>
        <p:nvPicPr>
          <p:cNvPr id="5" name="Content Placeholder 4"/>
          <p:cNvPicPr>
            <a:picLocks noGrp="1" noChangeAspect="1"/>
          </p:cNvPicPr>
          <p:nvPr>
            <p:ph idx="1"/>
            <p:custDataLst>
              <p:tags r:id="rId3"/>
            </p:custDataLst>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57200" y="2204250"/>
            <a:ext cx="8229600" cy="3317862"/>
          </a:xfrm>
        </p:spPr>
      </p:pic>
      <p:sp>
        <p:nvSpPr>
          <p:cNvPr id="4" name="Slide Number Placeholder 3"/>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25</a:t>
            </a:fld>
            <a:endParaRPr lang="en-US">
              <a:solidFill>
                <a:prstClr val="black">
                  <a:lumMod val="65000"/>
                  <a:lumOff val="35000"/>
                </a:prstClr>
              </a:solidFill>
            </a:endParaRPr>
          </a:p>
        </p:txBody>
      </p:sp>
    </p:spTree>
    <p:custDataLst>
      <p:tags r:id="rId1"/>
    </p:custDataLst>
    <p:extLst>
      <p:ext uri="{BB962C8B-B14F-4D97-AF65-F5344CB8AC3E}">
        <p14:creationId xmlns:p14="http://schemas.microsoft.com/office/powerpoint/2010/main" val="1880708669"/>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custDataLst>
              <p:tags r:id="rId2"/>
            </p:custDataLst>
          </p:nvPr>
        </p:nvGrpSpPr>
        <p:grpSpPr>
          <a:xfrm>
            <a:off x="2438400" y="6271260"/>
            <a:ext cx="4206240" cy="510540"/>
            <a:chOff x="2438400" y="6267299"/>
            <a:chExt cx="4206240" cy="510540"/>
          </a:xfrm>
        </p:grpSpPr>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prstClr val="white">
                      <a:lumMod val="65000"/>
                    </a:prstClr>
                  </a:solidFill>
                </a:rPr>
                <a:t> </a:t>
              </a:r>
              <a:r>
                <a:rPr lang="en-US" sz="1400" b="1" dirty="0">
                  <a:solidFill>
                    <a:prstClr val="white">
                      <a:lumMod val="65000"/>
                    </a:prstClr>
                  </a:solidFill>
                </a:rPr>
                <a:t>Medical Clinics Management System </a:t>
              </a:r>
              <a:endParaRPr lang="en-US" sz="1400" dirty="0">
                <a:solidFill>
                  <a:prstClr val="white">
                    <a:lumMod val="65000"/>
                  </a:prstClr>
                </a:solidFill>
              </a:endParaRPr>
            </a:p>
          </p:txBody>
        </p:sp>
      </p:grpSp>
      <p:sp>
        <p:nvSpPr>
          <p:cNvPr id="3" name="Title 2"/>
          <p:cNvSpPr>
            <a:spLocks noGrp="1"/>
          </p:cNvSpPr>
          <p:nvPr>
            <p:ph type="title"/>
            <p:custDataLst>
              <p:tags r:id="rId3"/>
            </p:custDataLst>
          </p:nvPr>
        </p:nvSpPr>
        <p:spPr>
          <a:xfrm>
            <a:off x="457200" y="0"/>
            <a:ext cx="8229600" cy="838200"/>
          </a:xfrm>
        </p:spPr>
        <p:txBody>
          <a:bodyPr/>
          <a:lstStyle/>
          <a:p>
            <a:r>
              <a:rPr lang="en-US" sz="3200" dirty="0"/>
              <a:t>PATIENT </a:t>
            </a:r>
            <a:r>
              <a:rPr lang="en-US" sz="3200" dirty="0" smtClean="0"/>
              <a:t>BILLING and ACCOUNTING</a:t>
            </a:r>
            <a:endParaRPr lang="en-US" sz="3200" dirty="0"/>
          </a:p>
        </p:txBody>
      </p:sp>
      <p:sp>
        <p:nvSpPr>
          <p:cNvPr id="2" name="Slide Number Placeholder 1"/>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26</a:t>
            </a:fld>
            <a:endParaRPr lang="en-US">
              <a:solidFill>
                <a:prstClr val="black">
                  <a:lumMod val="65000"/>
                  <a:lumOff val="35000"/>
                </a:prstClr>
              </a:solidFill>
            </a:endParaRPr>
          </a:p>
        </p:txBody>
      </p:sp>
      <p:pic>
        <p:nvPicPr>
          <p:cNvPr id="7" name="Content Placeholder 6"/>
          <p:cNvPicPr>
            <a:picLocks noGrp="1" noChangeAspect="1"/>
          </p:cNvPicPr>
          <p:nvPr>
            <p:ph idx="1"/>
            <p:custDataLst>
              <p:tags r:id="rId5"/>
            </p:custDataLst>
          </p:nvPr>
        </p:nvPicPr>
        <p:blipFill>
          <a:blip r:embed="rId9" cstate="print">
            <a:extLst>
              <a:ext uri="{28A0092B-C50C-407E-A947-70E740481C1C}">
                <a14:useLocalDpi xmlns:a14="http://schemas.microsoft.com/office/drawing/2010/main" val="0"/>
              </a:ext>
            </a:extLst>
          </a:blip>
          <a:stretch>
            <a:fillRect/>
          </a:stretch>
        </p:blipFill>
        <p:spPr>
          <a:xfrm>
            <a:off x="111047" y="877824"/>
            <a:ext cx="8921907" cy="5102350"/>
          </a:xfrm>
        </p:spPr>
      </p:pic>
    </p:spTree>
    <p:custDataLst>
      <p:tags r:id="rId1"/>
    </p:custDataLst>
    <p:extLst>
      <p:ext uri="{BB962C8B-B14F-4D97-AF65-F5344CB8AC3E}">
        <p14:creationId xmlns:p14="http://schemas.microsoft.com/office/powerpoint/2010/main" val="3864572065"/>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a:t>PATIENT BILLING</a:t>
            </a:r>
          </a:p>
        </p:txBody>
      </p:sp>
      <p:pic>
        <p:nvPicPr>
          <p:cNvPr id="5" name="Content Placeholder 4"/>
          <p:cNvPicPr>
            <a:picLocks noGrp="1" noChangeAspect="1"/>
          </p:cNvPicPr>
          <p:nvPr>
            <p:ph idx="1"/>
            <p:custDataLst>
              <p:tags r:id="rId3"/>
            </p:custDataLst>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62050" y="2358231"/>
            <a:ext cx="6819900" cy="3009900"/>
          </a:xfrm>
        </p:spPr>
      </p:pic>
      <p:sp>
        <p:nvSpPr>
          <p:cNvPr id="4" name="Slide Number Placeholder 3"/>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27</a:t>
            </a:fld>
            <a:endParaRPr lang="en-US">
              <a:solidFill>
                <a:prstClr val="black">
                  <a:lumMod val="65000"/>
                  <a:lumOff val="35000"/>
                </a:prstClr>
              </a:solidFill>
            </a:endParaRPr>
          </a:p>
        </p:txBody>
      </p:sp>
    </p:spTree>
    <p:custDataLst>
      <p:tags r:id="rId1"/>
    </p:custDataLst>
    <p:extLst>
      <p:ext uri="{BB962C8B-B14F-4D97-AF65-F5344CB8AC3E}">
        <p14:creationId xmlns:p14="http://schemas.microsoft.com/office/powerpoint/2010/main" val="943161855"/>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a:t>ACCOUNTING</a:t>
            </a:r>
          </a:p>
        </p:txBody>
      </p:sp>
      <p:pic>
        <p:nvPicPr>
          <p:cNvPr id="5" name="Content Placeholder 4"/>
          <p:cNvPicPr>
            <a:picLocks noGrp="1" noChangeAspect="1"/>
          </p:cNvPicPr>
          <p:nvPr>
            <p:ph idx="1"/>
            <p:custDataLst>
              <p:tags r:id="rId3"/>
            </p:custDataLst>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57200" y="2353992"/>
            <a:ext cx="8229600" cy="3018379"/>
          </a:xfrm>
        </p:spPr>
      </p:pic>
      <p:sp>
        <p:nvSpPr>
          <p:cNvPr id="4" name="Slide Number Placeholder 3"/>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28</a:t>
            </a:fld>
            <a:endParaRPr lang="en-US">
              <a:solidFill>
                <a:prstClr val="black">
                  <a:lumMod val="65000"/>
                  <a:lumOff val="35000"/>
                </a:prstClr>
              </a:solidFill>
            </a:endParaRPr>
          </a:p>
        </p:txBody>
      </p:sp>
    </p:spTree>
    <p:custDataLst>
      <p:tags r:id="rId1"/>
    </p:custDataLst>
    <p:extLst>
      <p:ext uri="{BB962C8B-B14F-4D97-AF65-F5344CB8AC3E}">
        <p14:creationId xmlns:p14="http://schemas.microsoft.com/office/powerpoint/2010/main" val="3967980661"/>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custDataLst>
              <p:tags r:id="rId2"/>
            </p:custDataLst>
          </p:nvPr>
        </p:nvGrpSpPr>
        <p:grpSpPr>
          <a:xfrm>
            <a:off x="2438400" y="6271260"/>
            <a:ext cx="4206240" cy="510540"/>
            <a:chOff x="2438400" y="6267299"/>
            <a:chExt cx="4206240" cy="510540"/>
          </a:xfrm>
        </p:grpSpPr>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prstClr val="white">
                      <a:lumMod val="65000"/>
                    </a:prstClr>
                  </a:solidFill>
                </a:rPr>
                <a:t> </a:t>
              </a:r>
              <a:r>
                <a:rPr lang="en-US" sz="1400" b="1" dirty="0">
                  <a:solidFill>
                    <a:prstClr val="white">
                      <a:lumMod val="65000"/>
                    </a:prstClr>
                  </a:solidFill>
                </a:rPr>
                <a:t>Medical Clinics Management System </a:t>
              </a:r>
              <a:endParaRPr lang="en-US" sz="1400" dirty="0">
                <a:solidFill>
                  <a:prstClr val="white">
                    <a:lumMod val="65000"/>
                  </a:prstClr>
                </a:solidFill>
              </a:endParaRPr>
            </a:p>
          </p:txBody>
        </p:sp>
      </p:grpSp>
      <p:sp>
        <p:nvSpPr>
          <p:cNvPr id="3" name="Title 2"/>
          <p:cNvSpPr>
            <a:spLocks noGrp="1"/>
          </p:cNvSpPr>
          <p:nvPr>
            <p:ph type="title"/>
            <p:custDataLst>
              <p:tags r:id="rId3"/>
            </p:custDataLst>
          </p:nvPr>
        </p:nvSpPr>
        <p:spPr>
          <a:xfrm>
            <a:off x="457200" y="0"/>
            <a:ext cx="8229600" cy="838200"/>
          </a:xfrm>
        </p:spPr>
        <p:txBody>
          <a:bodyPr/>
          <a:lstStyle/>
          <a:p>
            <a:r>
              <a:rPr lang="en-US" sz="3200" dirty="0"/>
              <a:t>PATIENT HISTORY AND TREATMENT</a:t>
            </a:r>
          </a:p>
        </p:txBody>
      </p:sp>
      <p:sp>
        <p:nvSpPr>
          <p:cNvPr id="2" name="Slide Number Placeholder 1"/>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29</a:t>
            </a:fld>
            <a:endParaRPr lang="en-US">
              <a:solidFill>
                <a:prstClr val="black">
                  <a:lumMod val="65000"/>
                  <a:lumOff val="35000"/>
                </a:prstClr>
              </a:solidFill>
            </a:endParaRPr>
          </a:p>
        </p:txBody>
      </p:sp>
      <p:pic>
        <p:nvPicPr>
          <p:cNvPr id="7" name="Content Placeholder 6"/>
          <p:cNvPicPr>
            <a:picLocks noGrp="1" noChangeAspect="1"/>
          </p:cNvPicPr>
          <p:nvPr>
            <p:ph idx="1"/>
            <p:custDataLst>
              <p:tags r:id="rId5"/>
            </p:custDataLst>
          </p:nvPr>
        </p:nvPicPr>
        <p:blipFill>
          <a:blip r:embed="rId8" cstate="print">
            <a:extLst>
              <a:ext uri="{28A0092B-C50C-407E-A947-70E740481C1C}">
                <a14:useLocalDpi xmlns:a14="http://schemas.microsoft.com/office/drawing/2010/main" val="0"/>
              </a:ext>
            </a:extLst>
          </a:blip>
          <a:stretch>
            <a:fillRect/>
          </a:stretch>
        </p:blipFill>
        <p:spPr>
          <a:xfrm>
            <a:off x="111048" y="877824"/>
            <a:ext cx="8921905" cy="5102349"/>
          </a:xfrm>
        </p:spPr>
      </p:pic>
    </p:spTree>
    <p:custDataLst>
      <p:tags r:id="rId1"/>
    </p:custDataLst>
    <p:extLst>
      <p:ext uri="{BB962C8B-B14F-4D97-AF65-F5344CB8AC3E}">
        <p14:creationId xmlns:p14="http://schemas.microsoft.com/office/powerpoint/2010/main" val="2682951353"/>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custDataLst>
              <p:tags r:id="rId2"/>
            </p:custDataLst>
          </p:nvPr>
        </p:nvGrpSpPr>
        <p:grpSpPr>
          <a:xfrm>
            <a:off x="2438400" y="6271260"/>
            <a:ext cx="4206240" cy="510540"/>
            <a:chOff x="2438400" y="6267299"/>
            <a:chExt cx="4206240" cy="510540"/>
          </a:xfrm>
        </p:grpSpPr>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prstClr val="white">
                      <a:lumMod val="65000"/>
                    </a:prstClr>
                  </a:solidFill>
                </a:rPr>
                <a:t> </a:t>
              </a:r>
              <a:r>
                <a:rPr lang="en-US" sz="1400" b="1" dirty="0">
                  <a:solidFill>
                    <a:prstClr val="white">
                      <a:lumMod val="65000"/>
                    </a:prstClr>
                  </a:solidFill>
                </a:rPr>
                <a:t>Medical Clinics Management System </a:t>
              </a:r>
              <a:endParaRPr lang="en-US" sz="1400" dirty="0">
                <a:solidFill>
                  <a:prstClr val="white">
                    <a:lumMod val="65000"/>
                  </a:prstClr>
                </a:solidFill>
              </a:endParaRPr>
            </a:p>
          </p:txBody>
        </p:sp>
      </p:grpSp>
      <p:sp>
        <p:nvSpPr>
          <p:cNvPr id="3" name="Title 2"/>
          <p:cNvSpPr>
            <a:spLocks noGrp="1"/>
          </p:cNvSpPr>
          <p:nvPr>
            <p:ph type="title"/>
            <p:custDataLst>
              <p:tags r:id="rId3"/>
            </p:custDataLst>
          </p:nvPr>
        </p:nvSpPr>
        <p:spPr>
          <a:xfrm>
            <a:off x="457200" y="1371600"/>
            <a:ext cx="8229600" cy="838200"/>
          </a:xfrm>
        </p:spPr>
        <p:txBody>
          <a:bodyPr/>
          <a:lstStyle/>
          <a:p>
            <a:r>
              <a:rPr lang="en-US" sz="4400" dirty="0"/>
              <a:t>Problems with conventional system</a:t>
            </a:r>
            <a:br>
              <a:rPr lang="en-US" sz="4400" dirty="0"/>
            </a:br>
            <a:endParaRPr lang="en-US" sz="4400" dirty="0"/>
          </a:p>
        </p:txBody>
      </p:sp>
      <p:sp>
        <p:nvSpPr>
          <p:cNvPr id="5" name="Content Placeholder 4"/>
          <p:cNvSpPr>
            <a:spLocks noGrp="1"/>
          </p:cNvSpPr>
          <p:nvPr>
            <p:ph idx="1"/>
            <p:custDataLst>
              <p:tags r:id="rId4"/>
            </p:custDataLst>
          </p:nvPr>
        </p:nvSpPr>
        <p:spPr>
          <a:xfrm>
            <a:off x="457200" y="990600"/>
            <a:ext cx="8229600" cy="5135563"/>
          </a:xfrm>
        </p:spPr>
        <p:txBody>
          <a:bodyPr>
            <a:normAutofit/>
          </a:bodyPr>
          <a:lstStyle/>
          <a:p>
            <a:endParaRPr lang="en-US" dirty="0" smtClean="0">
              <a:solidFill>
                <a:schemeClr val="tx1"/>
              </a:solidFill>
            </a:endParaRPr>
          </a:p>
          <a:p>
            <a:r>
              <a:rPr lang="en-US" dirty="0" smtClean="0">
                <a:solidFill>
                  <a:schemeClr val="tx1"/>
                </a:solidFill>
              </a:rPr>
              <a:t>1</a:t>
            </a:r>
            <a:r>
              <a:rPr lang="en-US" dirty="0">
                <a:solidFill>
                  <a:schemeClr val="tx1"/>
                </a:solidFill>
              </a:rPr>
              <a:t>. Lack of immediate </a:t>
            </a:r>
            <a:r>
              <a:rPr lang="en-US" dirty="0" smtClean="0">
                <a:solidFill>
                  <a:schemeClr val="tx1"/>
                </a:solidFill>
              </a:rPr>
              <a:t>retrievals</a:t>
            </a:r>
          </a:p>
          <a:p>
            <a:endParaRPr lang="en-US" dirty="0">
              <a:solidFill>
                <a:schemeClr val="tx1"/>
              </a:solidFill>
            </a:endParaRPr>
          </a:p>
          <a:p>
            <a:r>
              <a:rPr lang="en-US" dirty="0">
                <a:solidFill>
                  <a:schemeClr val="tx1"/>
                </a:solidFill>
              </a:rPr>
              <a:t>2. Lack of immediate information </a:t>
            </a:r>
            <a:r>
              <a:rPr lang="en-US" dirty="0" smtClean="0">
                <a:solidFill>
                  <a:schemeClr val="tx1"/>
                </a:solidFill>
              </a:rPr>
              <a:t>storage</a:t>
            </a:r>
          </a:p>
          <a:p>
            <a:endParaRPr lang="en-US" dirty="0">
              <a:solidFill>
                <a:schemeClr val="tx1"/>
              </a:solidFill>
            </a:endParaRPr>
          </a:p>
          <a:p>
            <a:r>
              <a:rPr lang="en-US" dirty="0">
                <a:solidFill>
                  <a:schemeClr val="tx1"/>
                </a:solidFill>
              </a:rPr>
              <a:t>3. Lack of prompt </a:t>
            </a:r>
            <a:r>
              <a:rPr lang="en-US" dirty="0" smtClean="0">
                <a:solidFill>
                  <a:schemeClr val="tx1"/>
                </a:solidFill>
              </a:rPr>
              <a:t>updating</a:t>
            </a:r>
          </a:p>
          <a:p>
            <a:endParaRPr lang="en-US" dirty="0">
              <a:solidFill>
                <a:schemeClr val="tx1"/>
              </a:solidFill>
            </a:endParaRPr>
          </a:p>
          <a:p>
            <a:r>
              <a:rPr lang="en-US" dirty="0">
                <a:solidFill>
                  <a:schemeClr val="tx1"/>
                </a:solidFill>
              </a:rPr>
              <a:t>4. Error prone manual </a:t>
            </a:r>
            <a:r>
              <a:rPr lang="en-US" dirty="0" smtClean="0">
                <a:solidFill>
                  <a:schemeClr val="tx1"/>
                </a:solidFill>
              </a:rPr>
              <a:t>calculation</a:t>
            </a:r>
          </a:p>
          <a:p>
            <a:endParaRPr lang="en-US" dirty="0">
              <a:solidFill>
                <a:schemeClr val="tx1"/>
              </a:solidFill>
            </a:endParaRPr>
          </a:p>
          <a:p>
            <a:r>
              <a:rPr lang="en-US" dirty="0">
                <a:solidFill>
                  <a:schemeClr val="tx1"/>
                </a:solidFill>
              </a:rPr>
              <a:t>5. Preparation of accurate and prompt </a:t>
            </a:r>
            <a:r>
              <a:rPr lang="en-US" dirty="0" smtClean="0">
                <a:solidFill>
                  <a:schemeClr val="tx1"/>
                </a:solidFill>
              </a:rPr>
              <a:t>reports</a:t>
            </a:r>
          </a:p>
          <a:p>
            <a:endParaRPr lang="en-US" dirty="0">
              <a:solidFill>
                <a:schemeClr val="tx1"/>
              </a:solidFill>
            </a:endParaRPr>
          </a:p>
        </p:txBody>
      </p:sp>
      <p:sp>
        <p:nvSpPr>
          <p:cNvPr id="2" name="Slide Number Placeholder 1"/>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3</a:t>
            </a:fld>
            <a:endParaRPr lang="en-US">
              <a:solidFill>
                <a:prstClr val="black">
                  <a:lumMod val="65000"/>
                  <a:lumOff val="35000"/>
                </a:prstClr>
              </a:solidFill>
            </a:endParaRPr>
          </a:p>
        </p:txBody>
      </p:sp>
    </p:spTree>
    <p:custDataLst>
      <p:tags r:id="rId1"/>
    </p:custDataLst>
    <p:extLst>
      <p:ext uri="{BB962C8B-B14F-4D97-AF65-F5344CB8AC3E}">
        <p14:creationId xmlns:p14="http://schemas.microsoft.com/office/powerpoint/2010/main" val="3034992337"/>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sz="4800" dirty="0"/>
              <a:t>PATIENT HISTORY AND TREATMENT</a:t>
            </a:r>
          </a:p>
        </p:txBody>
      </p:sp>
      <p:pic>
        <p:nvPicPr>
          <p:cNvPr id="5" name="Content Placeholder 4"/>
          <p:cNvPicPr>
            <a:picLocks noGrp="1" noChangeAspect="1"/>
          </p:cNvPicPr>
          <p:nvPr>
            <p:ph idx="1"/>
            <p:custDataLst>
              <p:tags r:id="rId3"/>
            </p:custDataLst>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857084" y="1600200"/>
            <a:ext cx="3429831" cy="4525963"/>
          </a:xfrm>
        </p:spPr>
      </p:pic>
      <p:sp>
        <p:nvSpPr>
          <p:cNvPr id="4" name="Slide Number Placeholder 3"/>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30</a:t>
            </a:fld>
            <a:endParaRPr lang="en-US">
              <a:solidFill>
                <a:prstClr val="black">
                  <a:lumMod val="65000"/>
                  <a:lumOff val="35000"/>
                </a:prstClr>
              </a:solidFill>
            </a:endParaRPr>
          </a:p>
        </p:txBody>
      </p:sp>
    </p:spTree>
    <p:custDataLst>
      <p:tags r:id="rId1"/>
    </p:custDataLst>
    <p:extLst>
      <p:ext uri="{BB962C8B-B14F-4D97-AF65-F5344CB8AC3E}">
        <p14:creationId xmlns:p14="http://schemas.microsoft.com/office/powerpoint/2010/main" val="140339578"/>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sz="4400" dirty="0" smtClean="0"/>
              <a:t>Our System Modules</a:t>
            </a:r>
            <a:endParaRPr lang="en-US" sz="4400" dirty="0"/>
          </a:p>
        </p:txBody>
      </p:sp>
      <p:sp>
        <p:nvSpPr>
          <p:cNvPr id="3" name="Content Placeholder 2"/>
          <p:cNvSpPr>
            <a:spLocks noGrp="1"/>
          </p:cNvSpPr>
          <p:nvPr>
            <p:ph idx="1"/>
          </p:nvPr>
        </p:nvSpPr>
        <p:spPr>
          <a:xfrm>
            <a:off x="457200" y="1066800"/>
            <a:ext cx="8229600" cy="5059363"/>
          </a:xfrm>
        </p:spPr>
        <p:txBody>
          <a:bodyPr>
            <a:normAutofit/>
          </a:bodyPr>
          <a:lstStyle/>
          <a:p>
            <a:r>
              <a:rPr lang="en-US" sz="2800" dirty="0" smtClean="0">
                <a:solidFill>
                  <a:schemeClr val="tx1"/>
                </a:solidFill>
              </a:rPr>
              <a:t>Create New Clinic.</a:t>
            </a:r>
          </a:p>
          <a:p>
            <a:r>
              <a:rPr lang="en-US" sz="2800" dirty="0" smtClean="0">
                <a:solidFill>
                  <a:schemeClr val="tx1"/>
                </a:solidFill>
              </a:rPr>
              <a:t>Update Clinic info.</a:t>
            </a:r>
          </a:p>
          <a:p>
            <a:r>
              <a:rPr lang="en-US" sz="2800" dirty="0" smtClean="0">
                <a:solidFill>
                  <a:schemeClr val="tx1"/>
                </a:solidFill>
              </a:rPr>
              <a:t>Add new Patient.</a:t>
            </a:r>
          </a:p>
          <a:p>
            <a:r>
              <a:rPr lang="en-US" sz="2800" dirty="0" smtClean="0">
                <a:solidFill>
                  <a:schemeClr val="tx1"/>
                </a:solidFill>
              </a:rPr>
              <a:t>Add new Visit.</a:t>
            </a:r>
          </a:p>
          <a:p>
            <a:r>
              <a:rPr lang="en-US" sz="2800" dirty="0" smtClean="0">
                <a:solidFill>
                  <a:schemeClr val="tx1"/>
                </a:solidFill>
              </a:rPr>
              <a:t>Add new Appointment.</a:t>
            </a:r>
          </a:p>
          <a:p>
            <a:r>
              <a:rPr lang="en-US" sz="2800" dirty="0" smtClean="0">
                <a:solidFill>
                  <a:schemeClr val="tx1"/>
                </a:solidFill>
              </a:rPr>
              <a:t>Admission/Discharge.</a:t>
            </a:r>
          </a:p>
          <a:p>
            <a:r>
              <a:rPr lang="en-US" sz="2800" dirty="0" smtClean="0">
                <a:solidFill>
                  <a:schemeClr val="tx1"/>
                </a:solidFill>
              </a:rPr>
              <a:t>Inventory.</a:t>
            </a:r>
          </a:p>
          <a:p>
            <a:r>
              <a:rPr lang="en-US" sz="2800" dirty="0" smtClean="0">
                <a:solidFill>
                  <a:schemeClr val="tx1"/>
                </a:solidFill>
              </a:rPr>
              <a:t>And Accounting.</a:t>
            </a:r>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7CAF433F-9281-4E98-83B7-E7E964DA1EF6}" type="slidenum">
              <a:rPr lang="en-US" smtClean="0">
                <a:solidFill>
                  <a:prstClr val="black">
                    <a:lumMod val="65000"/>
                    <a:lumOff val="35000"/>
                  </a:prstClr>
                </a:solidFill>
              </a:rPr>
              <a:pPr/>
              <a:t>31</a:t>
            </a:fld>
            <a:endParaRPr lang="en-US">
              <a:solidFill>
                <a:prstClr val="black">
                  <a:lumMod val="65000"/>
                  <a:lumOff val="35000"/>
                </a:prstClr>
              </a:solidFill>
            </a:endParaRPr>
          </a:p>
        </p:txBody>
      </p:sp>
    </p:spTree>
    <p:extLst>
      <p:ext uri="{BB962C8B-B14F-4D97-AF65-F5344CB8AC3E}">
        <p14:creationId xmlns:p14="http://schemas.microsoft.com/office/powerpoint/2010/main" val="67160894"/>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nvGrpSpPr>
        <p:grpSpPr>
          <a:xfrm>
            <a:off x="2438400" y="6271260"/>
            <a:ext cx="4206240" cy="510540"/>
            <a:chOff x="2438400" y="6267299"/>
            <a:chExt cx="4206240" cy="51054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schemeClr val="bg1">
                      <a:lumMod val="65000"/>
                    </a:schemeClr>
                  </a:solidFill>
                </a:rPr>
                <a:t> </a:t>
              </a:r>
              <a:r>
                <a:rPr lang="en-US" sz="1400" b="1" dirty="0">
                  <a:solidFill>
                    <a:schemeClr val="bg1">
                      <a:lumMod val="65000"/>
                    </a:schemeClr>
                  </a:solidFill>
                </a:rPr>
                <a:t>Medical Clinics Management System </a:t>
              </a:r>
              <a:endParaRPr lang="en-US" sz="1400" dirty="0">
                <a:solidFill>
                  <a:schemeClr val="bg1">
                    <a:lumMod val="65000"/>
                  </a:schemeClr>
                </a:solidFill>
              </a:endParaRPr>
            </a:p>
          </p:txBody>
        </p:sp>
      </p:grpSp>
      <p:sp>
        <p:nvSpPr>
          <p:cNvPr id="3" name="Title 2"/>
          <p:cNvSpPr>
            <a:spLocks noGrp="1"/>
          </p:cNvSpPr>
          <p:nvPr>
            <p:ph type="title"/>
          </p:nvPr>
        </p:nvSpPr>
        <p:spPr>
          <a:xfrm>
            <a:off x="457200" y="0"/>
            <a:ext cx="8229600" cy="1524000"/>
          </a:xfrm>
        </p:spPr>
        <p:txBody>
          <a:bodyPr/>
          <a:lstStyle/>
          <a:p>
            <a:r>
              <a:rPr lang="en-US" sz="4400" dirty="0" smtClean="0"/>
              <a:t>JSF</a:t>
            </a:r>
            <a:br>
              <a:rPr lang="en-US" sz="4400" dirty="0" smtClean="0"/>
            </a:br>
            <a:r>
              <a:rPr lang="en-US" sz="4400" dirty="0" smtClean="0"/>
              <a:t>(Java Server Faces)</a:t>
            </a:r>
            <a:endParaRPr lang="en-US" sz="4400" dirty="0"/>
          </a:p>
        </p:txBody>
      </p:sp>
      <p:sp>
        <p:nvSpPr>
          <p:cNvPr id="5" name="Content Placeholder 4"/>
          <p:cNvSpPr>
            <a:spLocks noGrp="1"/>
          </p:cNvSpPr>
          <p:nvPr>
            <p:ph idx="1"/>
          </p:nvPr>
        </p:nvSpPr>
        <p:spPr/>
        <p:txBody>
          <a:bodyPr>
            <a:normAutofit fontScale="92500" lnSpcReduction="10000"/>
          </a:bodyPr>
          <a:lstStyle/>
          <a:p>
            <a:r>
              <a:rPr lang="en-US" dirty="0">
                <a:solidFill>
                  <a:schemeClr val="tx1"/>
                </a:solidFill>
              </a:rPr>
              <a:t>JSF is standard web user interface framework for Java.</a:t>
            </a:r>
          </a:p>
          <a:p>
            <a:pPr marL="0" indent="0">
              <a:buNone/>
            </a:pPr>
            <a:endParaRPr lang="en-US" dirty="0" smtClean="0">
              <a:solidFill>
                <a:schemeClr val="tx1"/>
              </a:solidFill>
            </a:endParaRPr>
          </a:p>
          <a:p>
            <a:r>
              <a:rPr lang="en-US" dirty="0" smtClean="0">
                <a:solidFill>
                  <a:schemeClr val="tx1"/>
                </a:solidFill>
              </a:rPr>
              <a:t>JSF is </a:t>
            </a:r>
            <a:r>
              <a:rPr lang="en-US" dirty="0">
                <a:solidFill>
                  <a:schemeClr val="tx1"/>
                </a:solidFill>
              </a:rPr>
              <a:t>a component oriented </a:t>
            </a:r>
            <a:r>
              <a:rPr lang="en-US" dirty="0" smtClean="0">
                <a:solidFill>
                  <a:schemeClr val="tx1"/>
                </a:solidFill>
              </a:rPr>
              <a:t>and </a:t>
            </a:r>
            <a:r>
              <a:rPr lang="en-US" dirty="0">
                <a:solidFill>
                  <a:schemeClr val="tx1"/>
                </a:solidFill>
              </a:rPr>
              <a:t>event driven framework for web applications</a:t>
            </a:r>
            <a:r>
              <a:rPr lang="en-US" dirty="0" smtClean="0">
                <a:solidFill>
                  <a:schemeClr val="tx1"/>
                </a:solidFill>
              </a:rPr>
              <a:t>.</a:t>
            </a:r>
          </a:p>
          <a:p>
            <a:endParaRPr lang="ar-SA" dirty="0" smtClean="0">
              <a:solidFill>
                <a:schemeClr val="tx1"/>
              </a:solidFill>
            </a:endParaRPr>
          </a:p>
          <a:p>
            <a:r>
              <a:rPr lang="en-US" dirty="0" smtClean="0">
                <a:solidFill>
                  <a:schemeClr val="tx1"/>
                </a:solidFill>
              </a:rPr>
              <a:t>JSF </a:t>
            </a:r>
            <a:r>
              <a:rPr lang="en-US" dirty="0">
                <a:solidFill>
                  <a:schemeClr val="tx1"/>
                </a:solidFill>
              </a:rPr>
              <a:t>eases the development of GUI for web applications</a:t>
            </a:r>
            <a:r>
              <a:rPr lang="en-US" dirty="0" smtClean="0">
                <a:solidFill>
                  <a:schemeClr val="tx1"/>
                </a:solidFill>
              </a:rPr>
              <a:t>.</a:t>
            </a:r>
          </a:p>
          <a:p>
            <a:endParaRPr lang="ar-SA" dirty="0" smtClean="0">
              <a:solidFill>
                <a:schemeClr val="tx1"/>
              </a:solidFill>
            </a:endParaRPr>
          </a:p>
          <a:p>
            <a:r>
              <a:rPr lang="en-US" dirty="0" smtClean="0">
                <a:solidFill>
                  <a:schemeClr val="tx1"/>
                </a:solidFill>
              </a:rPr>
              <a:t>No code of business </a:t>
            </a:r>
            <a:r>
              <a:rPr lang="en-US" dirty="0" smtClean="0">
                <a:solidFill>
                  <a:schemeClr val="tx1"/>
                </a:solidFill>
              </a:rPr>
              <a:t>rules</a:t>
            </a:r>
            <a:r>
              <a:rPr lang="en-US" dirty="0" smtClean="0">
                <a:solidFill>
                  <a:schemeClr val="tx1"/>
                </a:solidFill>
              </a:rPr>
              <a:t> inside </a:t>
            </a:r>
            <a:r>
              <a:rPr lang="en-US" dirty="0" smtClean="0">
                <a:solidFill>
                  <a:schemeClr val="tx1"/>
                </a:solidFill>
              </a:rPr>
              <a:t>webpages. </a:t>
            </a:r>
            <a:r>
              <a:rPr lang="en-US" dirty="0">
                <a:solidFill>
                  <a:schemeClr val="tx1"/>
                </a:solidFill>
              </a:rPr>
              <a:t>This makes </a:t>
            </a:r>
            <a:r>
              <a:rPr lang="en-US" dirty="0" smtClean="0">
                <a:solidFill>
                  <a:schemeClr val="tx1"/>
                </a:solidFill>
              </a:rPr>
              <a:t>programming and design </a:t>
            </a:r>
            <a:r>
              <a:rPr lang="en-US" dirty="0">
                <a:solidFill>
                  <a:schemeClr val="tx1"/>
                </a:solidFill>
              </a:rPr>
              <a:t>much </a:t>
            </a:r>
            <a:r>
              <a:rPr lang="en-US" dirty="0" smtClean="0">
                <a:solidFill>
                  <a:schemeClr val="tx1"/>
                </a:solidFill>
              </a:rPr>
              <a:t>easier.</a:t>
            </a:r>
          </a:p>
          <a:p>
            <a:pPr marL="0" indent="0">
              <a:buNone/>
            </a:pPr>
            <a:endParaRPr lang="en-US" dirty="0" smtClean="0">
              <a:solidFill>
                <a:schemeClr val="tx1"/>
              </a:solidFill>
            </a:endParaRPr>
          </a:p>
          <a:p>
            <a:r>
              <a:rPr lang="en-US" dirty="0" smtClean="0">
                <a:solidFill>
                  <a:schemeClr val="tx1"/>
                </a:solidFill>
              </a:rPr>
              <a:t>It supports Localization and we built our web </a:t>
            </a:r>
            <a:r>
              <a:rPr lang="en-US" dirty="0" smtClean="0">
                <a:solidFill>
                  <a:schemeClr val="tx1"/>
                </a:solidFill>
              </a:rPr>
              <a:t>app supports </a:t>
            </a:r>
            <a:r>
              <a:rPr lang="en-US" dirty="0" smtClean="0">
                <a:solidFill>
                  <a:schemeClr val="tx1"/>
                </a:solidFill>
              </a:rPr>
              <a:t>Arabic and English.</a:t>
            </a:r>
          </a:p>
        </p:txBody>
      </p:sp>
      <p:sp>
        <p:nvSpPr>
          <p:cNvPr id="2" name="Slide Number Placeholder 1"/>
          <p:cNvSpPr>
            <a:spLocks noGrp="1"/>
          </p:cNvSpPr>
          <p:nvPr>
            <p:ph type="sldNum" sz="quarter" idx="12"/>
          </p:nvPr>
        </p:nvSpPr>
        <p:spPr/>
        <p:txBody>
          <a:bodyPr/>
          <a:lstStyle/>
          <a:p>
            <a:fld id="{7CAF433F-9281-4E98-83B7-E7E964DA1EF6}" type="slidenum">
              <a:rPr lang="en-US" smtClean="0"/>
              <a:t>32</a:t>
            </a:fld>
            <a:endParaRPr lang="en-US"/>
          </a:p>
        </p:txBody>
      </p:sp>
    </p:spTree>
    <p:extLst>
      <p:ext uri="{BB962C8B-B14F-4D97-AF65-F5344CB8AC3E}">
        <p14:creationId xmlns:p14="http://schemas.microsoft.com/office/powerpoint/2010/main" val="4037644776"/>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nvGrpSpPr>
        <p:grpSpPr>
          <a:xfrm>
            <a:off x="2438400" y="6271260"/>
            <a:ext cx="4206240" cy="510540"/>
            <a:chOff x="2438400" y="6267299"/>
            <a:chExt cx="4206240" cy="51054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schemeClr val="bg1">
                      <a:lumMod val="65000"/>
                    </a:schemeClr>
                  </a:solidFill>
                </a:rPr>
                <a:t> </a:t>
              </a:r>
              <a:r>
                <a:rPr lang="en-US" sz="1400" b="1" dirty="0">
                  <a:solidFill>
                    <a:schemeClr val="bg1">
                      <a:lumMod val="65000"/>
                    </a:schemeClr>
                  </a:solidFill>
                </a:rPr>
                <a:t>Medical Clinics Management System </a:t>
              </a:r>
              <a:endParaRPr lang="en-US" sz="1400" dirty="0">
                <a:solidFill>
                  <a:schemeClr val="bg1">
                    <a:lumMod val="65000"/>
                  </a:schemeClr>
                </a:solidFill>
              </a:endParaRPr>
            </a:p>
          </p:txBody>
        </p:sp>
      </p:grpSp>
      <p:sp>
        <p:nvSpPr>
          <p:cNvPr id="3" name="Title 2"/>
          <p:cNvSpPr>
            <a:spLocks noGrp="1"/>
          </p:cNvSpPr>
          <p:nvPr>
            <p:ph type="title"/>
          </p:nvPr>
        </p:nvSpPr>
        <p:spPr>
          <a:xfrm>
            <a:off x="457200" y="0"/>
            <a:ext cx="8229600" cy="1524000"/>
          </a:xfrm>
        </p:spPr>
        <p:txBody>
          <a:bodyPr/>
          <a:lstStyle/>
          <a:p>
            <a:r>
              <a:rPr lang="en-US" sz="4400" dirty="0" smtClean="0"/>
              <a:t>JSF</a:t>
            </a:r>
            <a:br>
              <a:rPr lang="en-US" sz="4400" dirty="0" smtClean="0"/>
            </a:br>
            <a:r>
              <a:rPr lang="en-US" sz="4400" dirty="0" smtClean="0"/>
              <a:t>(Java Server Faces)</a:t>
            </a:r>
            <a:endParaRPr lang="en-US" sz="4400" dirty="0"/>
          </a:p>
        </p:txBody>
      </p:sp>
      <p:pic>
        <p:nvPicPr>
          <p:cNvPr id="4" name="Content Placeholder 3"/>
          <p:cNvPicPr>
            <a:picLocks noGrp="1" noChangeAspect="1"/>
          </p:cNvPicPr>
          <p:nvPr>
            <p:ph idx="1"/>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57217" y="1600200"/>
            <a:ext cx="7029565" cy="4525963"/>
          </a:xfrm>
        </p:spPr>
      </p:pic>
      <p:sp>
        <p:nvSpPr>
          <p:cNvPr id="2" name="Slide Number Placeholder 1"/>
          <p:cNvSpPr>
            <a:spLocks noGrp="1"/>
          </p:cNvSpPr>
          <p:nvPr>
            <p:ph type="sldNum" sz="quarter" idx="12"/>
          </p:nvPr>
        </p:nvSpPr>
        <p:spPr/>
        <p:txBody>
          <a:bodyPr/>
          <a:lstStyle/>
          <a:p>
            <a:fld id="{7CAF433F-9281-4E98-83B7-E7E964DA1EF6}" type="slidenum">
              <a:rPr lang="en-US" smtClean="0"/>
              <a:t>33</a:t>
            </a:fld>
            <a:endParaRPr lang="en-US"/>
          </a:p>
        </p:txBody>
      </p:sp>
    </p:spTree>
    <p:extLst>
      <p:ext uri="{BB962C8B-B14F-4D97-AF65-F5344CB8AC3E}">
        <p14:creationId xmlns:p14="http://schemas.microsoft.com/office/powerpoint/2010/main" val="808516637"/>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nvGrpSpPr>
        <p:grpSpPr>
          <a:xfrm>
            <a:off x="2438400" y="6271260"/>
            <a:ext cx="4206240" cy="510540"/>
            <a:chOff x="2438400" y="6267299"/>
            <a:chExt cx="4206240" cy="51054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schemeClr val="bg1">
                      <a:lumMod val="65000"/>
                    </a:schemeClr>
                  </a:solidFill>
                </a:rPr>
                <a:t> </a:t>
              </a:r>
              <a:r>
                <a:rPr lang="en-US" sz="1400" b="1" dirty="0">
                  <a:solidFill>
                    <a:schemeClr val="bg1">
                      <a:lumMod val="65000"/>
                    </a:schemeClr>
                  </a:solidFill>
                </a:rPr>
                <a:t>Medical Clinics Management System </a:t>
              </a:r>
              <a:endParaRPr lang="en-US" sz="1400" dirty="0">
                <a:solidFill>
                  <a:schemeClr val="bg1">
                    <a:lumMod val="65000"/>
                  </a:schemeClr>
                </a:solidFill>
              </a:endParaRPr>
            </a:p>
          </p:txBody>
        </p:sp>
      </p:grpSp>
      <p:sp>
        <p:nvSpPr>
          <p:cNvPr id="3" name="Title 2"/>
          <p:cNvSpPr>
            <a:spLocks noGrp="1"/>
          </p:cNvSpPr>
          <p:nvPr>
            <p:ph type="title"/>
          </p:nvPr>
        </p:nvSpPr>
        <p:spPr>
          <a:xfrm>
            <a:off x="457200" y="0"/>
            <a:ext cx="8229600" cy="838200"/>
          </a:xfrm>
        </p:spPr>
        <p:txBody>
          <a:bodyPr/>
          <a:lstStyle/>
          <a:p>
            <a:r>
              <a:rPr lang="en-US" sz="4400" dirty="0" err="1" smtClean="0"/>
              <a:t>GlassFish</a:t>
            </a:r>
            <a:endParaRPr lang="en-US" sz="4400" dirty="0"/>
          </a:p>
        </p:txBody>
      </p:sp>
      <p:sp>
        <p:nvSpPr>
          <p:cNvPr id="5" name="Content Placeholder 4"/>
          <p:cNvSpPr>
            <a:spLocks noGrp="1"/>
          </p:cNvSpPr>
          <p:nvPr>
            <p:ph idx="1"/>
          </p:nvPr>
        </p:nvSpPr>
        <p:spPr>
          <a:xfrm>
            <a:off x="457200" y="838200"/>
            <a:ext cx="8229600" cy="5287963"/>
          </a:xfrm>
        </p:spPr>
        <p:txBody>
          <a:bodyPr>
            <a:normAutofit fontScale="92500"/>
          </a:bodyPr>
          <a:lstStyle/>
          <a:p>
            <a:r>
              <a:rPr lang="en-US" b="1" dirty="0" err="1">
                <a:solidFill>
                  <a:schemeClr val="tx1"/>
                </a:solidFill>
              </a:rPr>
              <a:t>GlassFish</a:t>
            </a:r>
            <a:r>
              <a:rPr lang="en-US" dirty="0">
                <a:solidFill>
                  <a:schemeClr val="tx1"/>
                </a:solidFill>
              </a:rPr>
              <a:t> is an open-source application server </a:t>
            </a:r>
            <a:r>
              <a:rPr lang="en-US" dirty="0" smtClean="0">
                <a:solidFill>
                  <a:schemeClr val="tx1"/>
                </a:solidFill>
              </a:rPr>
              <a:t>project.</a:t>
            </a:r>
          </a:p>
          <a:p>
            <a:endParaRPr lang="en-US" dirty="0" smtClean="0">
              <a:solidFill>
                <a:schemeClr val="tx1"/>
              </a:solidFill>
            </a:endParaRPr>
          </a:p>
          <a:p>
            <a:r>
              <a:rPr lang="en-US" dirty="0" err="1" smtClean="0">
                <a:solidFill>
                  <a:schemeClr val="tx1"/>
                </a:solidFill>
              </a:rPr>
              <a:t>GlassFish</a:t>
            </a:r>
            <a:r>
              <a:rPr lang="en-US" dirty="0" smtClean="0">
                <a:solidFill>
                  <a:schemeClr val="tx1"/>
                </a:solidFill>
              </a:rPr>
              <a:t> </a:t>
            </a:r>
            <a:r>
              <a:rPr lang="en-US" dirty="0">
                <a:solidFill>
                  <a:schemeClr val="tx1"/>
                </a:solidFill>
              </a:rPr>
              <a:t>is now owned by Oracle and is maintained by both Oracle and its development </a:t>
            </a:r>
            <a:r>
              <a:rPr lang="en-US" dirty="0" smtClean="0">
                <a:solidFill>
                  <a:schemeClr val="tx1"/>
                </a:solidFill>
              </a:rPr>
              <a:t>community.</a:t>
            </a:r>
          </a:p>
          <a:p>
            <a:endParaRPr lang="en-US" dirty="0" smtClean="0">
              <a:solidFill>
                <a:schemeClr val="tx1"/>
              </a:solidFill>
            </a:endParaRPr>
          </a:p>
          <a:p>
            <a:r>
              <a:rPr lang="en-US" dirty="0" smtClean="0">
                <a:solidFill>
                  <a:schemeClr val="tx1"/>
                </a:solidFill>
              </a:rPr>
              <a:t>So it is </a:t>
            </a:r>
            <a:r>
              <a:rPr lang="en-US" dirty="0">
                <a:solidFill>
                  <a:schemeClr val="tx1"/>
                </a:solidFill>
              </a:rPr>
              <a:t>the world's first implementation of the Java Platform, Enterprise </a:t>
            </a:r>
            <a:r>
              <a:rPr lang="en-US" dirty="0" smtClean="0">
                <a:solidFill>
                  <a:schemeClr val="tx1"/>
                </a:solidFill>
              </a:rPr>
              <a:t>Edition.</a:t>
            </a:r>
          </a:p>
          <a:p>
            <a:endParaRPr lang="en-US" dirty="0">
              <a:solidFill>
                <a:schemeClr val="tx1"/>
              </a:solidFill>
            </a:endParaRPr>
          </a:p>
          <a:p>
            <a:r>
              <a:rPr lang="en-US" dirty="0" err="1">
                <a:solidFill>
                  <a:schemeClr val="tx1"/>
                </a:solidFill>
              </a:rPr>
              <a:t>GlassFish</a:t>
            </a:r>
            <a:r>
              <a:rPr lang="en-US" dirty="0">
                <a:solidFill>
                  <a:schemeClr val="tx1"/>
                </a:solidFill>
              </a:rPr>
              <a:t> has much better administration </a:t>
            </a:r>
            <a:r>
              <a:rPr lang="en-US" dirty="0" smtClean="0">
                <a:solidFill>
                  <a:schemeClr val="tx1"/>
                </a:solidFill>
              </a:rPr>
              <a:t>console.</a:t>
            </a:r>
          </a:p>
          <a:p>
            <a:endParaRPr lang="en-US" dirty="0" smtClean="0">
              <a:solidFill>
                <a:schemeClr val="tx1"/>
              </a:solidFill>
            </a:endParaRPr>
          </a:p>
          <a:p>
            <a:r>
              <a:rPr lang="en-US" dirty="0" smtClean="0">
                <a:solidFill>
                  <a:schemeClr val="tx1"/>
                </a:solidFill>
              </a:rPr>
              <a:t>Supports Hot </a:t>
            </a:r>
            <a:r>
              <a:rPr lang="en-US" dirty="0" smtClean="0">
                <a:solidFill>
                  <a:schemeClr val="tx1"/>
                </a:solidFill>
              </a:rPr>
              <a:t>deployment.</a:t>
            </a:r>
          </a:p>
          <a:p>
            <a:endParaRPr lang="en-US" dirty="0">
              <a:solidFill>
                <a:schemeClr val="tx1"/>
              </a:solidFill>
            </a:endParaRPr>
          </a:p>
          <a:p>
            <a:r>
              <a:rPr lang="en-US" dirty="0" smtClean="0">
                <a:solidFill>
                  <a:schemeClr val="tx1"/>
                </a:solidFill>
              </a:rPr>
              <a:t>We used </a:t>
            </a:r>
            <a:r>
              <a:rPr lang="en-US" dirty="0" err="1" smtClean="0">
                <a:solidFill>
                  <a:schemeClr val="tx1"/>
                </a:solidFill>
              </a:rPr>
              <a:t>GlassFish</a:t>
            </a:r>
            <a:r>
              <a:rPr lang="en-US" dirty="0" smtClean="0">
                <a:solidFill>
                  <a:schemeClr val="tx1"/>
                </a:solidFill>
              </a:rPr>
              <a:t> for JSF and Restlet.</a:t>
            </a:r>
          </a:p>
          <a:p>
            <a:pPr marL="0" indent="0">
              <a:buNone/>
            </a:pPr>
            <a:endParaRPr lang="en-US" dirty="0">
              <a:solidFill>
                <a:schemeClr val="tx1"/>
              </a:solidFill>
            </a:endParaRPr>
          </a:p>
        </p:txBody>
      </p:sp>
      <p:sp>
        <p:nvSpPr>
          <p:cNvPr id="2" name="Slide Number Placeholder 1"/>
          <p:cNvSpPr>
            <a:spLocks noGrp="1"/>
          </p:cNvSpPr>
          <p:nvPr>
            <p:ph type="sldNum" sz="quarter" idx="12"/>
          </p:nvPr>
        </p:nvSpPr>
        <p:spPr/>
        <p:txBody>
          <a:bodyPr/>
          <a:lstStyle/>
          <a:p>
            <a:fld id="{7CAF433F-9281-4E98-83B7-E7E964DA1EF6}" type="slidenum">
              <a:rPr lang="en-US" smtClean="0"/>
              <a:t>34</a:t>
            </a:fld>
            <a:endParaRPr lang="en-US"/>
          </a:p>
        </p:txBody>
      </p:sp>
    </p:spTree>
    <p:extLst>
      <p:ext uri="{BB962C8B-B14F-4D97-AF65-F5344CB8AC3E}">
        <p14:creationId xmlns:p14="http://schemas.microsoft.com/office/powerpoint/2010/main" val="1808430384"/>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sz="4400" dirty="0" smtClean="0">
                <a:solidFill>
                  <a:schemeClr val="accent5">
                    <a:lumMod val="60000"/>
                    <a:lumOff val="40000"/>
                  </a:schemeClr>
                </a:solidFill>
              </a:rPr>
              <a:t>https://</a:t>
            </a:r>
            <a:r>
              <a:rPr lang="en-US" sz="4400" dirty="0" smtClean="0"/>
              <a:t> over Glassfish</a:t>
            </a:r>
            <a:endParaRPr lang="en-US" sz="4400" dirty="0"/>
          </a:p>
        </p:txBody>
      </p:sp>
      <p:sp>
        <p:nvSpPr>
          <p:cNvPr id="3" name="Content Placeholder 2"/>
          <p:cNvSpPr>
            <a:spLocks noGrp="1"/>
          </p:cNvSpPr>
          <p:nvPr>
            <p:ph idx="1"/>
          </p:nvPr>
        </p:nvSpPr>
        <p:spPr>
          <a:xfrm>
            <a:off x="457200" y="914400"/>
            <a:ext cx="8229600" cy="5410200"/>
          </a:xfrm>
        </p:spPr>
        <p:txBody>
          <a:bodyPr>
            <a:noAutofit/>
          </a:bodyPr>
          <a:lstStyle/>
          <a:p>
            <a:r>
              <a:rPr lang="en-US" dirty="0" smtClean="0">
                <a:solidFill>
                  <a:schemeClr val="tx1"/>
                </a:solidFill>
              </a:rPr>
              <a:t>HTTPS = HTTP + SSL encryption.</a:t>
            </a:r>
          </a:p>
          <a:p>
            <a:r>
              <a:rPr lang="en-US" dirty="0" smtClean="0">
                <a:solidFill>
                  <a:schemeClr val="tx1"/>
                </a:solidFill>
              </a:rPr>
              <a:t>SSL encryption requires an SSL Certificate:</a:t>
            </a:r>
          </a:p>
          <a:p>
            <a:pPr lvl="1"/>
            <a:r>
              <a:rPr lang="en-US" sz="2000" dirty="0" smtClean="0">
                <a:solidFill>
                  <a:schemeClr val="tx1"/>
                </a:solidFill>
              </a:rPr>
              <a:t>Self </a:t>
            </a:r>
            <a:r>
              <a:rPr lang="en-US" sz="2000" dirty="0">
                <a:solidFill>
                  <a:schemeClr val="tx1"/>
                </a:solidFill>
              </a:rPr>
              <a:t>S</a:t>
            </a:r>
            <a:r>
              <a:rPr lang="en-US" sz="2000" dirty="0" smtClean="0">
                <a:solidFill>
                  <a:schemeClr val="tx1"/>
                </a:solidFill>
              </a:rPr>
              <a:t>igned.</a:t>
            </a:r>
          </a:p>
          <a:p>
            <a:pPr lvl="1"/>
            <a:r>
              <a:rPr lang="en-US" sz="2000" dirty="0" smtClean="0">
                <a:solidFill>
                  <a:schemeClr val="tx1"/>
                </a:solidFill>
              </a:rPr>
              <a:t>Authorized third party.</a:t>
            </a:r>
          </a:p>
          <a:p>
            <a:pPr lvl="1"/>
            <a:endParaRPr lang="en-US" sz="2000" dirty="0" smtClean="0">
              <a:solidFill>
                <a:schemeClr val="tx1"/>
              </a:solidFill>
            </a:endParaRPr>
          </a:p>
          <a:p>
            <a:r>
              <a:rPr lang="en-US" dirty="0" smtClean="0">
                <a:solidFill>
                  <a:schemeClr val="tx1"/>
                </a:solidFill>
              </a:rPr>
              <a:t>Our </a:t>
            </a:r>
            <a:r>
              <a:rPr lang="en-US" dirty="0">
                <a:solidFill>
                  <a:schemeClr val="tx1"/>
                </a:solidFill>
              </a:rPr>
              <a:t>C</a:t>
            </a:r>
            <a:r>
              <a:rPr lang="en-US" dirty="0" smtClean="0">
                <a:solidFill>
                  <a:schemeClr val="tx1"/>
                </a:solidFill>
              </a:rPr>
              <a:t>ertificate</a:t>
            </a:r>
            <a:r>
              <a:rPr lang="en-US" dirty="0" smtClean="0">
                <a:solidFill>
                  <a:schemeClr val="tx1"/>
                </a:solidFill>
              </a:rPr>
              <a:t>:</a:t>
            </a:r>
          </a:p>
          <a:p>
            <a:pPr lvl="1"/>
            <a:r>
              <a:rPr lang="en-US" sz="2000" dirty="0" smtClean="0">
                <a:solidFill>
                  <a:schemeClr val="tx1"/>
                </a:solidFill>
              </a:rPr>
              <a:t>We get fixed IP and Domain Name.</a:t>
            </a:r>
          </a:p>
          <a:p>
            <a:pPr lvl="1"/>
            <a:r>
              <a:rPr lang="en-US" sz="2000" dirty="0" smtClean="0">
                <a:solidFill>
                  <a:schemeClr val="tx1"/>
                </a:solidFill>
              </a:rPr>
              <a:t>Using </a:t>
            </a:r>
            <a:r>
              <a:rPr lang="en-US" sz="2000" b="1" dirty="0" smtClean="0">
                <a:solidFill>
                  <a:schemeClr val="tx1"/>
                </a:solidFill>
              </a:rPr>
              <a:t>Java </a:t>
            </a:r>
            <a:r>
              <a:rPr lang="en-US" sz="2000" b="1" dirty="0" err="1" smtClean="0">
                <a:solidFill>
                  <a:schemeClr val="tx1"/>
                </a:solidFill>
              </a:rPr>
              <a:t>keytool</a:t>
            </a:r>
            <a:r>
              <a:rPr lang="en-US" sz="2000" dirty="0">
                <a:solidFill>
                  <a:schemeClr val="tx1"/>
                </a:solidFill>
              </a:rPr>
              <a:t> </a:t>
            </a:r>
            <a:r>
              <a:rPr lang="en-US" sz="2000" dirty="0" smtClean="0">
                <a:solidFill>
                  <a:schemeClr val="tx1"/>
                </a:solidFill>
              </a:rPr>
              <a:t>we Generate an 2048 bit RSA private key.</a:t>
            </a:r>
          </a:p>
          <a:p>
            <a:pPr lvl="1"/>
            <a:r>
              <a:rPr lang="en-US" sz="2000" dirty="0" smtClean="0">
                <a:solidFill>
                  <a:schemeClr val="tx1"/>
                </a:solidFill>
              </a:rPr>
              <a:t>We Generate Certificate Request (.</a:t>
            </a:r>
            <a:r>
              <a:rPr lang="en-US" sz="2000" dirty="0" err="1" smtClean="0">
                <a:solidFill>
                  <a:schemeClr val="tx1"/>
                </a:solidFill>
              </a:rPr>
              <a:t>csr</a:t>
            </a:r>
            <a:r>
              <a:rPr lang="en-US" sz="2000" dirty="0" smtClean="0">
                <a:solidFill>
                  <a:schemeClr val="tx1"/>
                </a:solidFill>
              </a:rPr>
              <a:t>).</a:t>
            </a:r>
          </a:p>
          <a:p>
            <a:pPr lvl="1"/>
            <a:r>
              <a:rPr lang="en-US" sz="2000" dirty="0" smtClean="0">
                <a:solidFill>
                  <a:schemeClr val="tx1"/>
                </a:solidFill>
              </a:rPr>
              <a:t>We Request </a:t>
            </a:r>
            <a:r>
              <a:rPr lang="en-US" sz="2000" dirty="0">
                <a:solidFill>
                  <a:schemeClr val="tx1"/>
                </a:solidFill>
              </a:rPr>
              <a:t>the Authorized </a:t>
            </a:r>
            <a:r>
              <a:rPr lang="en-US" sz="2000" dirty="0" smtClean="0">
                <a:solidFill>
                  <a:schemeClr val="tx1"/>
                </a:solidFill>
              </a:rPr>
              <a:t>Certificate for </a:t>
            </a:r>
            <a:r>
              <a:rPr lang="en-US" sz="2000" dirty="0">
                <a:solidFill>
                  <a:schemeClr val="tx1"/>
                </a:solidFill>
              </a:rPr>
              <a:t>free from </a:t>
            </a:r>
            <a:r>
              <a:rPr lang="en-US" sz="2000" dirty="0">
                <a:solidFill>
                  <a:schemeClr val="tx1"/>
                </a:solidFill>
                <a:hlinkClick r:id="rId2"/>
              </a:rPr>
              <a:t>http://www.comodo.com</a:t>
            </a:r>
            <a:r>
              <a:rPr lang="en-US" sz="2000" dirty="0" smtClean="0">
                <a:solidFill>
                  <a:schemeClr val="tx1"/>
                </a:solidFill>
                <a:hlinkClick r:id="rId2"/>
              </a:rPr>
              <a:t>/</a:t>
            </a:r>
            <a:r>
              <a:rPr lang="en-US" sz="2000" dirty="0" smtClean="0">
                <a:solidFill>
                  <a:schemeClr val="tx1"/>
                </a:solidFill>
              </a:rPr>
              <a:t> </a:t>
            </a:r>
            <a:br>
              <a:rPr lang="en-US" sz="2000" dirty="0" smtClean="0">
                <a:solidFill>
                  <a:schemeClr val="tx1"/>
                </a:solidFill>
              </a:rPr>
            </a:br>
            <a:r>
              <a:rPr lang="en-US" sz="2000" dirty="0" smtClean="0">
                <a:solidFill>
                  <a:schemeClr val="tx1"/>
                </a:solidFill>
              </a:rPr>
              <a:t>using the previously generated </a:t>
            </a:r>
            <a:r>
              <a:rPr lang="en-US" sz="2000" dirty="0">
                <a:solidFill>
                  <a:schemeClr val="tx1"/>
                </a:solidFill>
              </a:rPr>
              <a:t>Certificate </a:t>
            </a:r>
            <a:r>
              <a:rPr lang="en-US" sz="2000" dirty="0" smtClean="0">
                <a:solidFill>
                  <a:schemeClr val="tx1"/>
                </a:solidFill>
              </a:rPr>
              <a:t>Request.</a:t>
            </a:r>
          </a:p>
          <a:p>
            <a:pPr lvl="1"/>
            <a:r>
              <a:rPr lang="en-US" sz="2000" dirty="0" smtClean="0">
                <a:solidFill>
                  <a:schemeClr val="tx1"/>
                </a:solidFill>
              </a:rPr>
              <a:t>Finally we Installed the certificate into Glassfish key store.</a:t>
            </a:r>
            <a:endParaRPr lang="en-US" sz="2000" dirty="0">
              <a:solidFill>
                <a:schemeClr val="tx1"/>
              </a:solidFill>
            </a:endParaRPr>
          </a:p>
        </p:txBody>
      </p:sp>
      <p:sp>
        <p:nvSpPr>
          <p:cNvPr id="4" name="Slide Number Placeholder 3"/>
          <p:cNvSpPr>
            <a:spLocks noGrp="1"/>
          </p:cNvSpPr>
          <p:nvPr>
            <p:ph type="sldNum" sz="quarter" idx="12"/>
          </p:nvPr>
        </p:nvSpPr>
        <p:spPr/>
        <p:txBody>
          <a:bodyPr/>
          <a:lstStyle/>
          <a:p>
            <a:fld id="{7CAF433F-9281-4E98-83B7-E7E964DA1EF6}" type="slidenum">
              <a:rPr lang="en-US" smtClean="0"/>
              <a:t>35</a:t>
            </a:fld>
            <a:endParaRPr lang="en-US"/>
          </a:p>
        </p:txBody>
      </p:sp>
    </p:spTree>
    <p:extLst>
      <p:ext uri="{BB962C8B-B14F-4D97-AF65-F5344CB8AC3E}">
        <p14:creationId xmlns:p14="http://schemas.microsoft.com/office/powerpoint/2010/main" val="2156709626"/>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63009" y="1828800"/>
            <a:ext cx="5617983" cy="4525963"/>
          </a:xfrm>
          <a:prstGeom prst="rect">
            <a:avLst/>
          </a:prstGeom>
          <a:ln>
            <a:noFill/>
          </a:ln>
          <a:effectLst>
            <a:outerShdw blurRad="292100" dist="139700" dir="2700000" algn="tl" rotWithShape="0">
              <a:srgbClr val="333333">
                <a:alpha val="65000"/>
              </a:srgbClr>
            </a:outerShdw>
          </a:effectLst>
        </p:spPr>
      </p:pic>
      <p:sp>
        <p:nvSpPr>
          <p:cNvPr id="4" name="Slide Number Placeholder 3"/>
          <p:cNvSpPr>
            <a:spLocks noGrp="1"/>
          </p:cNvSpPr>
          <p:nvPr>
            <p:ph type="sldNum" sz="quarter" idx="12"/>
          </p:nvPr>
        </p:nvSpPr>
        <p:spPr/>
        <p:txBody>
          <a:bodyPr/>
          <a:lstStyle/>
          <a:p>
            <a:fld id="{7CAF433F-9281-4E98-83B7-E7E964DA1EF6}" type="slidenum">
              <a:rPr lang="en-US" smtClean="0"/>
              <a:t>36</a:t>
            </a:fld>
            <a:endParaRPr lang="en-US"/>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r="56677" b="91532"/>
          <a:stretch/>
        </p:blipFill>
        <p:spPr>
          <a:xfrm>
            <a:off x="1400085" y="262514"/>
            <a:ext cx="6343830" cy="998952"/>
          </a:xfrm>
          <a:prstGeom prst="rect">
            <a:avLst/>
          </a:prstGeom>
          <a:ln w="50800">
            <a:solidFill>
              <a:schemeClr val="accent1">
                <a:shade val="95000"/>
                <a:satMod val="105000"/>
              </a:schemeClr>
            </a:solidFill>
          </a:ln>
        </p:spPr>
      </p:pic>
      <p:cxnSp>
        <p:nvCxnSpPr>
          <p:cNvPr id="8" name="Straight Connector 7"/>
          <p:cNvCxnSpPr/>
          <p:nvPr/>
        </p:nvCxnSpPr>
        <p:spPr>
          <a:xfrm>
            <a:off x="1400085" y="1261466"/>
            <a:ext cx="428715" cy="567334"/>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4114800" y="1261466"/>
            <a:ext cx="3629115" cy="567334"/>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828800" y="2209800"/>
            <a:ext cx="22860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4114800" y="1828800"/>
            <a:ext cx="0" cy="381001"/>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1828800" y="1828800"/>
            <a:ext cx="0" cy="381001"/>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1828800" y="1828800"/>
            <a:ext cx="2286000" cy="0"/>
          </a:xfrm>
          <a:prstGeom prst="line">
            <a:avLst/>
          </a:prstGeom>
          <a:ln w="508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399148"/>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custDataLst>
              <p:tags r:id="rId2"/>
            </p:custDataLst>
          </p:nvPr>
        </p:nvGrpSpPr>
        <p:grpSpPr>
          <a:xfrm>
            <a:off x="2438400" y="6271260"/>
            <a:ext cx="4206240" cy="510540"/>
            <a:chOff x="2438400" y="6267299"/>
            <a:chExt cx="4206240" cy="510540"/>
          </a:xfrm>
        </p:grpSpPr>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prstClr val="white">
                      <a:lumMod val="65000"/>
                    </a:prstClr>
                  </a:solidFill>
                </a:rPr>
                <a:t> </a:t>
              </a:r>
              <a:r>
                <a:rPr lang="en-US" sz="1400" b="1" dirty="0">
                  <a:solidFill>
                    <a:prstClr val="white">
                      <a:lumMod val="65000"/>
                    </a:prstClr>
                  </a:solidFill>
                </a:rPr>
                <a:t>Medical Clinics Management System </a:t>
              </a:r>
              <a:endParaRPr lang="en-US" sz="1400" dirty="0">
                <a:solidFill>
                  <a:prstClr val="white">
                    <a:lumMod val="65000"/>
                  </a:prstClr>
                </a:solidFill>
              </a:endParaRPr>
            </a:p>
          </p:txBody>
        </p:sp>
      </p:grpSp>
      <p:sp>
        <p:nvSpPr>
          <p:cNvPr id="4" name="Title 3"/>
          <p:cNvSpPr>
            <a:spLocks noGrp="1"/>
          </p:cNvSpPr>
          <p:nvPr>
            <p:ph type="title"/>
            <p:custDataLst>
              <p:tags r:id="rId3"/>
            </p:custDataLst>
          </p:nvPr>
        </p:nvSpPr>
        <p:spPr/>
        <p:txBody>
          <a:bodyPr/>
          <a:lstStyle/>
          <a:p>
            <a:r>
              <a:rPr lang="en-US" dirty="0" smtClean="0"/>
              <a:t>DEMO!</a:t>
            </a:r>
            <a:endParaRPr lang="en-US" dirty="0"/>
          </a:p>
        </p:txBody>
      </p:sp>
      <p:sp>
        <p:nvSpPr>
          <p:cNvPr id="2" name="Slide Number Placeholder 1"/>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37</a:t>
            </a:fld>
            <a:endParaRPr lang="en-US">
              <a:solidFill>
                <a:prstClr val="black">
                  <a:lumMod val="65000"/>
                  <a:lumOff val="35000"/>
                </a:prstClr>
              </a:solidFill>
            </a:endParaRPr>
          </a:p>
        </p:txBody>
      </p:sp>
    </p:spTree>
    <p:custDataLst>
      <p:tags r:id="rId1"/>
    </p:custDataLst>
    <p:extLst>
      <p:ext uri="{BB962C8B-B14F-4D97-AF65-F5344CB8AC3E}">
        <p14:creationId xmlns:p14="http://schemas.microsoft.com/office/powerpoint/2010/main" val="1262788049"/>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custDataLst>
              <p:tags r:id="rId2"/>
            </p:custDataLst>
          </p:nvPr>
        </p:nvGrpSpPr>
        <p:grpSpPr>
          <a:xfrm>
            <a:off x="2438400" y="6271260"/>
            <a:ext cx="4206240" cy="510540"/>
            <a:chOff x="2438400" y="6267299"/>
            <a:chExt cx="4206240" cy="510540"/>
          </a:xfrm>
        </p:grpSpPr>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prstClr val="white">
                      <a:lumMod val="65000"/>
                    </a:prstClr>
                  </a:solidFill>
                </a:rPr>
                <a:t> </a:t>
              </a:r>
              <a:r>
                <a:rPr lang="en-US" sz="1400" b="1" dirty="0">
                  <a:solidFill>
                    <a:prstClr val="white">
                      <a:lumMod val="65000"/>
                    </a:prstClr>
                  </a:solidFill>
                </a:rPr>
                <a:t>Medical Clinics Management System </a:t>
              </a:r>
              <a:endParaRPr lang="en-US" sz="1400" dirty="0">
                <a:solidFill>
                  <a:prstClr val="white">
                    <a:lumMod val="65000"/>
                  </a:prstClr>
                </a:solidFill>
              </a:endParaRPr>
            </a:p>
          </p:txBody>
        </p:sp>
      </p:grpSp>
      <p:sp>
        <p:nvSpPr>
          <p:cNvPr id="3" name="Title 2"/>
          <p:cNvSpPr>
            <a:spLocks noGrp="1"/>
          </p:cNvSpPr>
          <p:nvPr>
            <p:ph type="title"/>
            <p:custDataLst>
              <p:tags r:id="rId3"/>
            </p:custDataLst>
          </p:nvPr>
        </p:nvSpPr>
        <p:spPr>
          <a:xfrm>
            <a:off x="457200" y="0"/>
            <a:ext cx="8229600" cy="838200"/>
          </a:xfrm>
        </p:spPr>
        <p:txBody>
          <a:bodyPr/>
          <a:lstStyle/>
          <a:p>
            <a:r>
              <a:rPr lang="en-US" sz="4400" dirty="0" smtClean="0"/>
              <a:t>Alternative Solutions</a:t>
            </a:r>
            <a:endParaRPr lang="en-US" sz="4400" dirty="0"/>
          </a:p>
        </p:txBody>
      </p:sp>
      <p:sp>
        <p:nvSpPr>
          <p:cNvPr id="5" name="Content Placeholder 4"/>
          <p:cNvSpPr>
            <a:spLocks noGrp="1"/>
          </p:cNvSpPr>
          <p:nvPr>
            <p:ph idx="1"/>
            <p:custDataLst>
              <p:tags r:id="rId4"/>
            </p:custDataLst>
          </p:nvPr>
        </p:nvSpPr>
        <p:spPr>
          <a:xfrm>
            <a:off x="457200" y="990600"/>
            <a:ext cx="8229600" cy="5135563"/>
          </a:xfrm>
        </p:spPr>
        <p:txBody>
          <a:bodyPr/>
          <a:lstStyle/>
          <a:p>
            <a:pPr marL="0" indent="0">
              <a:buNone/>
            </a:pPr>
            <a:endParaRPr lang="en-US" dirty="0">
              <a:solidFill>
                <a:schemeClr val="tx1"/>
              </a:solidFill>
            </a:endParaRPr>
          </a:p>
          <a:p>
            <a:pPr marL="457200" indent="-457200">
              <a:buFont typeface="+mj-lt"/>
              <a:buAutoNum type="arabicPeriod"/>
            </a:pPr>
            <a:r>
              <a:rPr lang="en-US" dirty="0" smtClean="0">
                <a:solidFill>
                  <a:schemeClr val="tx1"/>
                </a:solidFill>
              </a:rPr>
              <a:t>Improved </a:t>
            </a:r>
            <a:r>
              <a:rPr lang="en-US" dirty="0">
                <a:solidFill>
                  <a:schemeClr val="tx1"/>
                </a:solidFill>
              </a:rPr>
              <a:t>Manual </a:t>
            </a:r>
            <a:r>
              <a:rPr lang="en-US" dirty="0" smtClean="0">
                <a:solidFill>
                  <a:schemeClr val="tx1"/>
                </a:solidFill>
              </a:rPr>
              <a:t>System.</a:t>
            </a:r>
          </a:p>
          <a:p>
            <a:pPr marL="457200" indent="-457200">
              <a:buFont typeface="+mj-lt"/>
              <a:buAutoNum type="arabicPeriod"/>
            </a:pPr>
            <a:endParaRPr lang="en-US" dirty="0">
              <a:solidFill>
                <a:schemeClr val="tx1"/>
              </a:solidFill>
            </a:endParaRPr>
          </a:p>
          <a:p>
            <a:pPr marL="457200" indent="-457200">
              <a:buFont typeface="+mj-lt"/>
              <a:buAutoNum type="arabicPeriod"/>
            </a:pPr>
            <a:r>
              <a:rPr lang="en-US" dirty="0">
                <a:solidFill>
                  <a:schemeClr val="tx1"/>
                </a:solidFill>
              </a:rPr>
              <a:t>Batch </a:t>
            </a:r>
            <a:r>
              <a:rPr lang="en-US" dirty="0" smtClean="0">
                <a:solidFill>
                  <a:schemeClr val="tx1"/>
                </a:solidFill>
              </a:rPr>
              <a:t>System.</a:t>
            </a:r>
          </a:p>
          <a:p>
            <a:pPr marL="457200" indent="-457200">
              <a:buFont typeface="+mj-lt"/>
              <a:buAutoNum type="arabicPeriod"/>
            </a:pPr>
            <a:endParaRPr lang="en-US" dirty="0">
              <a:solidFill>
                <a:schemeClr val="tx1"/>
              </a:solidFill>
            </a:endParaRPr>
          </a:p>
          <a:p>
            <a:pPr marL="457200" indent="-457200">
              <a:buFont typeface="+mj-lt"/>
              <a:buAutoNum type="arabicPeriod"/>
            </a:pPr>
            <a:r>
              <a:rPr lang="en-US" dirty="0">
                <a:solidFill>
                  <a:schemeClr val="tx1"/>
                </a:solidFill>
              </a:rPr>
              <a:t>Online </a:t>
            </a:r>
            <a:r>
              <a:rPr lang="en-US" dirty="0" smtClean="0">
                <a:solidFill>
                  <a:schemeClr val="tx1"/>
                </a:solidFill>
              </a:rPr>
              <a:t>System.</a:t>
            </a:r>
            <a:endParaRPr lang="en-US" dirty="0">
              <a:solidFill>
                <a:schemeClr val="tx1"/>
              </a:solidFill>
            </a:endParaRPr>
          </a:p>
        </p:txBody>
      </p:sp>
      <p:sp>
        <p:nvSpPr>
          <p:cNvPr id="2" name="Slide Number Placeholder 1"/>
          <p:cNvSpPr>
            <a:spLocks noGrp="1"/>
          </p:cNvSpPr>
          <p:nvPr>
            <p:ph type="sldNum" sz="quarter" idx="12"/>
            <p:custDataLst>
              <p:tags r:id="rId5"/>
            </p:custDataLst>
          </p:nvPr>
        </p:nvSpPr>
        <p:spPr/>
        <p:txBody>
          <a:bodyPr/>
          <a:lstStyle/>
          <a:p>
            <a:fld id="{7CAF433F-9281-4E98-83B7-E7E964DA1EF6}" type="slidenum">
              <a:rPr lang="en-US" smtClean="0">
                <a:solidFill>
                  <a:prstClr val="black">
                    <a:lumMod val="65000"/>
                    <a:lumOff val="35000"/>
                  </a:prstClr>
                </a:solidFill>
              </a:rPr>
              <a:pPr/>
              <a:t>4</a:t>
            </a:fld>
            <a:endParaRPr lang="en-US">
              <a:solidFill>
                <a:prstClr val="black">
                  <a:lumMod val="65000"/>
                  <a:lumOff val="35000"/>
                </a:prstClr>
              </a:solidFill>
            </a:endParaRPr>
          </a:p>
        </p:txBody>
      </p:sp>
    </p:spTree>
    <p:custDataLst>
      <p:tags r:id="rId1"/>
    </p:custDataLst>
    <p:extLst>
      <p:ext uri="{BB962C8B-B14F-4D97-AF65-F5344CB8AC3E}">
        <p14:creationId xmlns:p14="http://schemas.microsoft.com/office/powerpoint/2010/main" val="427811573"/>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custDataLst>
              <p:tags r:id="rId2"/>
            </p:custDataLst>
          </p:nvPr>
        </p:nvGrpSpPr>
        <p:grpSpPr>
          <a:xfrm>
            <a:off x="2438400" y="6271260"/>
            <a:ext cx="4206240" cy="510540"/>
            <a:chOff x="2438400" y="6267299"/>
            <a:chExt cx="4206240" cy="510540"/>
          </a:xfrm>
        </p:grpSpPr>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prstClr val="white">
                      <a:lumMod val="65000"/>
                    </a:prstClr>
                  </a:solidFill>
                </a:rPr>
                <a:t> </a:t>
              </a:r>
              <a:r>
                <a:rPr lang="en-US" sz="1400" b="1" dirty="0">
                  <a:solidFill>
                    <a:prstClr val="white">
                      <a:lumMod val="65000"/>
                    </a:prstClr>
                  </a:solidFill>
                </a:rPr>
                <a:t>Medical Clinics Management System </a:t>
              </a:r>
              <a:endParaRPr lang="en-US" sz="1400" dirty="0">
                <a:solidFill>
                  <a:prstClr val="white">
                    <a:lumMod val="65000"/>
                  </a:prstClr>
                </a:solidFill>
              </a:endParaRPr>
            </a:p>
          </p:txBody>
        </p:sp>
      </p:grpSp>
      <p:sp>
        <p:nvSpPr>
          <p:cNvPr id="13" name="Title 12"/>
          <p:cNvSpPr>
            <a:spLocks noGrp="1"/>
          </p:cNvSpPr>
          <p:nvPr>
            <p:ph type="title"/>
            <p:custDataLst>
              <p:tags r:id="rId3"/>
            </p:custDataLst>
          </p:nvPr>
        </p:nvSpPr>
        <p:spPr/>
        <p:txBody>
          <a:bodyPr/>
          <a:lstStyle/>
          <a:p>
            <a:r>
              <a:rPr lang="en-US" sz="4400" dirty="0" smtClean="0"/>
              <a:t>Our System!</a:t>
            </a:r>
            <a:endParaRPr lang="en-US" sz="4400" dirty="0"/>
          </a:p>
        </p:txBody>
      </p:sp>
      <p:sp>
        <p:nvSpPr>
          <p:cNvPr id="2" name="Slide Number Placeholder 1"/>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5</a:t>
            </a:fld>
            <a:endParaRPr lang="en-US">
              <a:solidFill>
                <a:prstClr val="black">
                  <a:lumMod val="65000"/>
                  <a:lumOff val="35000"/>
                </a:prstClr>
              </a:solidFill>
            </a:endParaRPr>
          </a:p>
        </p:txBody>
      </p:sp>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76300" y="2209800"/>
            <a:ext cx="7391400" cy="2438400"/>
          </a:xfrm>
          <a:prstGeom prst="rect">
            <a:avLst/>
          </a:prstGeom>
        </p:spPr>
      </p:pic>
    </p:spTree>
    <p:custDataLst>
      <p:tags r:id="rId1"/>
    </p:custDataLst>
    <p:extLst>
      <p:ext uri="{BB962C8B-B14F-4D97-AF65-F5344CB8AC3E}">
        <p14:creationId xmlns:p14="http://schemas.microsoft.com/office/powerpoint/2010/main" val="732729949"/>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Research</a:t>
            </a:r>
            <a:endParaRPr lang="en-US" dirty="0"/>
          </a:p>
        </p:txBody>
      </p:sp>
      <p:sp>
        <p:nvSpPr>
          <p:cNvPr id="3" name="Content Placeholder 2"/>
          <p:cNvSpPr>
            <a:spLocks noGrp="1"/>
          </p:cNvSpPr>
          <p:nvPr>
            <p:ph idx="1"/>
            <p:custDataLst>
              <p:tags r:id="rId3"/>
            </p:custDataLst>
          </p:nvPr>
        </p:nvSpPr>
        <p:spPr/>
        <p:txBody>
          <a:bodyPr/>
          <a:lstStyle/>
          <a:p>
            <a:endParaRPr lang="en-US" dirty="0" smtClean="0">
              <a:solidFill>
                <a:schemeClr val="tx1"/>
              </a:solidFill>
            </a:endParaRPr>
          </a:p>
          <a:p>
            <a:endParaRPr lang="en-US" dirty="0">
              <a:solidFill>
                <a:schemeClr val="tx1"/>
              </a:solidFill>
            </a:endParaRPr>
          </a:p>
          <a:p>
            <a:r>
              <a:rPr lang="en-US" dirty="0">
                <a:solidFill>
                  <a:schemeClr val="tx1"/>
                </a:solidFill>
              </a:rPr>
              <a:t>Information </a:t>
            </a:r>
            <a:r>
              <a:rPr lang="en-US" dirty="0" smtClean="0">
                <a:solidFill>
                  <a:schemeClr val="tx1"/>
                </a:solidFill>
              </a:rPr>
              <a:t>Gathering Perspective.</a:t>
            </a:r>
          </a:p>
          <a:p>
            <a:endParaRPr lang="en-US" dirty="0">
              <a:solidFill>
                <a:schemeClr val="tx1"/>
              </a:solidFill>
            </a:endParaRPr>
          </a:p>
          <a:p>
            <a:r>
              <a:rPr lang="en-US" dirty="0" smtClean="0">
                <a:solidFill>
                  <a:schemeClr val="tx1"/>
                </a:solidFill>
              </a:rPr>
              <a:t>Technical Perspective.</a:t>
            </a:r>
          </a:p>
        </p:txBody>
      </p:sp>
      <p:sp>
        <p:nvSpPr>
          <p:cNvPr id="4" name="Slide Number Placeholder 3"/>
          <p:cNvSpPr>
            <a:spLocks noGrp="1"/>
          </p:cNvSpPr>
          <p:nvPr>
            <p:ph type="sldNum" sz="quarter" idx="12"/>
            <p:custDataLst>
              <p:tags r:id="rId4"/>
            </p:custDataLst>
          </p:nvPr>
        </p:nvSpPr>
        <p:spPr/>
        <p:txBody>
          <a:bodyPr/>
          <a:lstStyle/>
          <a:p>
            <a:fld id="{7CAF433F-9281-4E98-83B7-E7E964DA1EF6}" type="slidenum">
              <a:rPr lang="en-US" smtClean="0">
                <a:solidFill>
                  <a:prstClr val="black">
                    <a:lumMod val="65000"/>
                    <a:lumOff val="35000"/>
                  </a:prstClr>
                </a:solidFill>
              </a:rPr>
              <a:pPr/>
              <a:t>6</a:t>
            </a:fld>
            <a:endParaRPr lang="en-US">
              <a:solidFill>
                <a:prstClr val="black">
                  <a:lumMod val="65000"/>
                  <a:lumOff val="35000"/>
                </a:prstClr>
              </a:solidFill>
            </a:endParaRPr>
          </a:p>
        </p:txBody>
      </p:sp>
    </p:spTree>
    <p:custDataLst>
      <p:tags r:id="rId1"/>
    </p:custDataLst>
    <p:extLst>
      <p:ext uri="{BB962C8B-B14F-4D97-AF65-F5344CB8AC3E}">
        <p14:creationId xmlns:p14="http://schemas.microsoft.com/office/powerpoint/2010/main" val="777186101"/>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nvGrpSpPr>
        <p:grpSpPr>
          <a:xfrm>
            <a:off x="2438400" y="6271260"/>
            <a:ext cx="4206240" cy="510540"/>
            <a:chOff x="2438400" y="6267299"/>
            <a:chExt cx="4206240" cy="51054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schemeClr val="bg1">
                      <a:lumMod val="65000"/>
                    </a:schemeClr>
                  </a:solidFill>
                </a:rPr>
                <a:t> </a:t>
              </a:r>
              <a:r>
                <a:rPr lang="en-US" sz="1400" b="1" dirty="0">
                  <a:solidFill>
                    <a:schemeClr val="bg1">
                      <a:lumMod val="65000"/>
                    </a:schemeClr>
                  </a:solidFill>
                </a:rPr>
                <a:t>Medical Clinics Management System </a:t>
              </a:r>
              <a:endParaRPr lang="en-US" sz="1400" dirty="0">
                <a:solidFill>
                  <a:schemeClr val="bg1">
                    <a:lumMod val="65000"/>
                  </a:schemeClr>
                </a:solidFill>
              </a:endParaRPr>
            </a:p>
          </p:txBody>
        </p:sp>
      </p:grpSp>
      <p:sp>
        <p:nvSpPr>
          <p:cNvPr id="3" name="Title 2"/>
          <p:cNvSpPr>
            <a:spLocks noGrp="1"/>
          </p:cNvSpPr>
          <p:nvPr>
            <p:ph type="title"/>
          </p:nvPr>
        </p:nvSpPr>
        <p:spPr/>
        <p:txBody>
          <a:bodyPr/>
          <a:lstStyle/>
          <a:p>
            <a:r>
              <a:rPr lang="en-US" sz="4400" dirty="0" smtClean="0"/>
              <a:t>Project Architecture</a:t>
            </a:r>
            <a:endParaRPr lang="en-US" sz="4400" dirty="0"/>
          </a:p>
        </p:txBody>
      </p:sp>
      <p:pic>
        <p:nvPicPr>
          <p:cNvPr id="2" name="Content Placeholder 1"/>
          <p:cNvPicPr>
            <a:picLocks noGrp="1" noChangeAspect="1"/>
          </p:cNvPicPr>
          <p:nvPr>
            <p:ph idx="1"/>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57200" y="1953458"/>
            <a:ext cx="8229600" cy="3819447"/>
          </a:xfrm>
        </p:spPr>
      </p:pic>
      <p:sp>
        <p:nvSpPr>
          <p:cNvPr id="7" name="Slide Number Placeholder 6"/>
          <p:cNvSpPr>
            <a:spLocks noGrp="1"/>
          </p:cNvSpPr>
          <p:nvPr>
            <p:ph type="sldNum" sz="quarter" idx="12"/>
          </p:nvPr>
        </p:nvSpPr>
        <p:spPr/>
        <p:txBody>
          <a:bodyPr/>
          <a:lstStyle/>
          <a:p>
            <a:fld id="{7CAF433F-9281-4E98-83B7-E7E964DA1EF6}" type="slidenum">
              <a:rPr lang="en-US" smtClean="0"/>
              <a:t>7</a:t>
            </a:fld>
            <a:endParaRPr lang="en-US"/>
          </a:p>
        </p:txBody>
      </p:sp>
    </p:spTree>
    <p:extLst>
      <p:ext uri="{BB962C8B-B14F-4D97-AF65-F5344CB8AC3E}">
        <p14:creationId xmlns:p14="http://schemas.microsoft.com/office/powerpoint/2010/main" val="1426123669"/>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nvGrpSpPr>
        <p:grpSpPr>
          <a:xfrm>
            <a:off x="2438400" y="6271260"/>
            <a:ext cx="4206240" cy="510540"/>
            <a:chOff x="2438400" y="6267299"/>
            <a:chExt cx="4206240" cy="51054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schemeClr val="bg1">
                      <a:lumMod val="65000"/>
                    </a:schemeClr>
                  </a:solidFill>
                </a:rPr>
                <a:t> </a:t>
              </a:r>
              <a:r>
                <a:rPr lang="en-US" sz="1400" b="1" dirty="0">
                  <a:solidFill>
                    <a:schemeClr val="bg1">
                      <a:lumMod val="65000"/>
                    </a:schemeClr>
                  </a:solidFill>
                </a:rPr>
                <a:t>Medical Clinics Management System </a:t>
              </a:r>
              <a:endParaRPr lang="en-US" sz="1400" dirty="0">
                <a:solidFill>
                  <a:schemeClr val="bg1">
                    <a:lumMod val="65000"/>
                  </a:schemeClr>
                </a:solidFill>
              </a:endParaRPr>
            </a:p>
          </p:txBody>
        </p:sp>
      </p:grpSp>
      <p:sp>
        <p:nvSpPr>
          <p:cNvPr id="3" name="Title 2"/>
          <p:cNvSpPr>
            <a:spLocks noGrp="1"/>
          </p:cNvSpPr>
          <p:nvPr>
            <p:ph type="title"/>
          </p:nvPr>
        </p:nvSpPr>
        <p:spPr>
          <a:xfrm>
            <a:off x="457200" y="0"/>
            <a:ext cx="8229600" cy="914400"/>
          </a:xfrm>
        </p:spPr>
        <p:txBody>
          <a:bodyPr/>
          <a:lstStyle/>
          <a:p>
            <a:r>
              <a:rPr lang="en-US" sz="4400" dirty="0" smtClean="0"/>
              <a:t>How We Build the Project</a:t>
            </a:r>
            <a:endParaRPr lang="en-US" sz="4400" dirty="0"/>
          </a:p>
        </p:txBody>
      </p:sp>
      <p:sp>
        <p:nvSpPr>
          <p:cNvPr id="5" name="Content Placeholder 4"/>
          <p:cNvSpPr>
            <a:spLocks noGrp="1"/>
          </p:cNvSpPr>
          <p:nvPr>
            <p:ph idx="1"/>
          </p:nvPr>
        </p:nvSpPr>
        <p:spPr>
          <a:xfrm>
            <a:off x="457200" y="914400"/>
            <a:ext cx="8229600" cy="5211763"/>
          </a:xfrm>
        </p:spPr>
        <p:txBody>
          <a:bodyPr>
            <a:normAutofit/>
          </a:bodyPr>
          <a:lstStyle/>
          <a:p>
            <a:r>
              <a:rPr lang="en-US" dirty="0" smtClean="0">
                <a:solidFill>
                  <a:schemeClr val="tx1"/>
                </a:solidFill>
              </a:rPr>
              <a:t>Using Maven. </a:t>
            </a:r>
          </a:p>
          <a:p>
            <a:r>
              <a:rPr lang="en-US" dirty="0" smtClean="0">
                <a:solidFill>
                  <a:schemeClr val="tx1"/>
                </a:solidFill>
              </a:rPr>
              <a:t>Maven </a:t>
            </a:r>
            <a:r>
              <a:rPr lang="en-US" dirty="0">
                <a:solidFill>
                  <a:schemeClr val="tx1"/>
                </a:solidFill>
              </a:rPr>
              <a:t>is an Apache project</a:t>
            </a:r>
            <a:r>
              <a:rPr lang="en-US" dirty="0" smtClean="0">
                <a:solidFill>
                  <a:schemeClr val="tx1"/>
                </a:solidFill>
              </a:rPr>
              <a:t>.</a:t>
            </a:r>
          </a:p>
          <a:p>
            <a:r>
              <a:rPr lang="en-US" dirty="0" smtClean="0">
                <a:solidFill>
                  <a:schemeClr val="tx1"/>
                </a:solidFill>
              </a:rPr>
              <a:t>Project </a:t>
            </a:r>
            <a:r>
              <a:rPr lang="en-US" dirty="0">
                <a:solidFill>
                  <a:schemeClr val="tx1"/>
                </a:solidFill>
              </a:rPr>
              <a:t>management </a:t>
            </a:r>
            <a:r>
              <a:rPr lang="en-US" dirty="0" smtClean="0">
                <a:solidFill>
                  <a:schemeClr val="tx1"/>
                </a:solidFill>
              </a:rPr>
              <a:t>tool.</a:t>
            </a:r>
          </a:p>
          <a:p>
            <a:pPr lvl="1">
              <a:buFontTx/>
              <a:buChar char="-"/>
            </a:pPr>
            <a:r>
              <a:rPr lang="en-US" sz="2400" dirty="0">
                <a:solidFill>
                  <a:schemeClr val="tx1"/>
                </a:solidFill>
              </a:rPr>
              <a:t>B</a:t>
            </a:r>
            <a:r>
              <a:rPr lang="en-US" sz="2400" dirty="0" smtClean="0">
                <a:solidFill>
                  <a:schemeClr val="tx1"/>
                </a:solidFill>
              </a:rPr>
              <a:t>uild tool.</a:t>
            </a:r>
          </a:p>
          <a:p>
            <a:pPr lvl="1">
              <a:buFontTx/>
              <a:buChar char="-"/>
            </a:pPr>
            <a:r>
              <a:rPr lang="en-US" sz="2400" dirty="0" smtClean="0">
                <a:solidFill>
                  <a:schemeClr val="tx1"/>
                </a:solidFill>
              </a:rPr>
              <a:t>Project lifecycle.</a:t>
            </a:r>
          </a:p>
          <a:p>
            <a:pPr lvl="1">
              <a:buFontTx/>
              <a:buChar char="-"/>
            </a:pPr>
            <a:r>
              <a:rPr lang="en-US" sz="2400" dirty="0" smtClean="0">
                <a:solidFill>
                  <a:schemeClr val="tx1"/>
                </a:solidFill>
              </a:rPr>
              <a:t>Set </a:t>
            </a:r>
            <a:r>
              <a:rPr lang="en-US" sz="2400" dirty="0">
                <a:solidFill>
                  <a:schemeClr val="tx1"/>
                </a:solidFill>
              </a:rPr>
              <a:t>of </a:t>
            </a:r>
            <a:r>
              <a:rPr lang="en-US" sz="2400" dirty="0" smtClean="0">
                <a:solidFill>
                  <a:schemeClr val="tx1"/>
                </a:solidFill>
              </a:rPr>
              <a:t>standards.</a:t>
            </a:r>
          </a:p>
          <a:p>
            <a:pPr lvl="1">
              <a:buFontTx/>
              <a:buChar char="-"/>
            </a:pPr>
            <a:r>
              <a:rPr lang="en-US" sz="2400" dirty="0">
                <a:solidFill>
                  <a:schemeClr val="tx1"/>
                </a:solidFill>
              </a:rPr>
              <a:t>D</a:t>
            </a:r>
            <a:r>
              <a:rPr lang="en-US" sz="2400" dirty="0" smtClean="0">
                <a:solidFill>
                  <a:schemeClr val="tx1"/>
                </a:solidFill>
              </a:rPr>
              <a:t>ependency </a:t>
            </a:r>
            <a:r>
              <a:rPr lang="en-US" sz="2400" dirty="0">
                <a:solidFill>
                  <a:schemeClr val="tx1"/>
                </a:solidFill>
              </a:rPr>
              <a:t>management </a:t>
            </a:r>
            <a:r>
              <a:rPr lang="en-US" sz="2400" dirty="0" smtClean="0">
                <a:solidFill>
                  <a:schemeClr val="tx1"/>
                </a:solidFill>
              </a:rPr>
              <a:t>system.</a:t>
            </a:r>
          </a:p>
          <a:p>
            <a:pPr marL="0" indent="0">
              <a:buNone/>
            </a:pPr>
            <a:endParaRPr lang="en-US" dirty="0" smtClean="0">
              <a:solidFill>
                <a:schemeClr val="tx1"/>
              </a:solidFill>
            </a:endParaRPr>
          </a:p>
          <a:p>
            <a:r>
              <a:rPr lang="en-US" dirty="0" smtClean="0">
                <a:solidFill>
                  <a:schemeClr val="tx1"/>
                </a:solidFill>
              </a:rPr>
              <a:t>Maven has a repository system which makes dealing with frameworks and libraries much easier.</a:t>
            </a:r>
          </a:p>
        </p:txBody>
      </p:sp>
      <p:sp>
        <p:nvSpPr>
          <p:cNvPr id="2" name="Slide Number Placeholder 1"/>
          <p:cNvSpPr>
            <a:spLocks noGrp="1"/>
          </p:cNvSpPr>
          <p:nvPr>
            <p:ph type="sldNum" sz="quarter" idx="12"/>
          </p:nvPr>
        </p:nvSpPr>
        <p:spPr/>
        <p:txBody>
          <a:bodyPr/>
          <a:lstStyle/>
          <a:p>
            <a:fld id="{7CAF433F-9281-4E98-83B7-E7E964DA1EF6}" type="slidenum">
              <a:rPr lang="en-US" smtClean="0"/>
              <a:t>8</a:t>
            </a:fld>
            <a:endParaRPr lang="en-US"/>
          </a:p>
        </p:txBody>
      </p:sp>
    </p:spTree>
    <p:extLst>
      <p:ext uri="{BB962C8B-B14F-4D97-AF65-F5344CB8AC3E}">
        <p14:creationId xmlns:p14="http://schemas.microsoft.com/office/powerpoint/2010/main" val="3545965214"/>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50000">
              <a:schemeClr val="bg1"/>
            </a:gs>
            <a:gs pos="76000">
              <a:srgbClr val="FBFBFB"/>
            </a:gs>
            <a:gs pos="92000">
              <a:schemeClr val="bg1">
                <a:tint val="90000"/>
                <a:shade val="70000"/>
                <a:satMod val="25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Group 8"/>
          <p:cNvGrpSpPr/>
          <p:nvPr/>
        </p:nvGrpSpPr>
        <p:grpSpPr>
          <a:xfrm>
            <a:off x="2438400" y="6271260"/>
            <a:ext cx="4206240" cy="510540"/>
            <a:chOff x="2438400" y="6267299"/>
            <a:chExt cx="4206240" cy="51054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6267299"/>
              <a:ext cx="853440" cy="510540"/>
            </a:xfrm>
            <a:prstGeom prst="rect">
              <a:avLst/>
            </a:prstGeom>
          </p:spPr>
        </p:pic>
        <p:sp>
          <p:nvSpPr>
            <p:cNvPr id="8" name="TextBox 7"/>
            <p:cNvSpPr txBox="1"/>
            <p:nvPr/>
          </p:nvSpPr>
          <p:spPr>
            <a:xfrm>
              <a:off x="2438400" y="6397823"/>
              <a:ext cx="3326552" cy="307777"/>
            </a:xfrm>
            <a:prstGeom prst="rect">
              <a:avLst/>
            </a:prstGeom>
            <a:noFill/>
          </p:spPr>
          <p:txBody>
            <a:bodyPr wrap="none" rtlCol="0">
              <a:spAutoFit/>
            </a:bodyPr>
            <a:lstStyle/>
            <a:p>
              <a:r>
                <a:rPr lang="en-US" sz="1400" dirty="0" smtClean="0">
                  <a:solidFill>
                    <a:schemeClr val="bg1">
                      <a:lumMod val="65000"/>
                    </a:schemeClr>
                  </a:solidFill>
                </a:rPr>
                <a:t> </a:t>
              </a:r>
              <a:r>
                <a:rPr lang="en-US" sz="1400" b="1" dirty="0">
                  <a:solidFill>
                    <a:schemeClr val="bg1">
                      <a:lumMod val="65000"/>
                    </a:schemeClr>
                  </a:solidFill>
                </a:rPr>
                <a:t>Medical Clinics Management System </a:t>
              </a:r>
              <a:endParaRPr lang="en-US" sz="1400" dirty="0">
                <a:solidFill>
                  <a:schemeClr val="bg1">
                    <a:lumMod val="65000"/>
                  </a:schemeClr>
                </a:solidFill>
              </a:endParaRPr>
            </a:p>
          </p:txBody>
        </p:sp>
      </p:grpSp>
      <p:sp>
        <p:nvSpPr>
          <p:cNvPr id="3" name="Title 2"/>
          <p:cNvSpPr>
            <a:spLocks noGrp="1"/>
          </p:cNvSpPr>
          <p:nvPr>
            <p:ph type="title"/>
          </p:nvPr>
        </p:nvSpPr>
        <p:spPr>
          <a:xfrm>
            <a:off x="457200" y="0"/>
            <a:ext cx="8229600" cy="914400"/>
          </a:xfrm>
        </p:spPr>
        <p:txBody>
          <a:bodyPr/>
          <a:lstStyle/>
          <a:p>
            <a:r>
              <a:rPr lang="en-US" sz="4400" dirty="0" smtClean="0"/>
              <a:t>How We Build the Project</a:t>
            </a:r>
            <a:endParaRPr lang="en-US" sz="4400" dirty="0"/>
          </a:p>
        </p:txBody>
      </p:sp>
      <p:sp>
        <p:nvSpPr>
          <p:cNvPr id="5" name="Content Placeholder 4"/>
          <p:cNvSpPr>
            <a:spLocks noGrp="1"/>
          </p:cNvSpPr>
          <p:nvPr>
            <p:ph idx="1"/>
          </p:nvPr>
        </p:nvSpPr>
        <p:spPr>
          <a:xfrm>
            <a:off x="457200" y="914401"/>
            <a:ext cx="8229600" cy="2438400"/>
          </a:xfrm>
        </p:spPr>
        <p:txBody>
          <a:bodyPr>
            <a:noAutofit/>
          </a:bodyPr>
          <a:lstStyle/>
          <a:p>
            <a:r>
              <a:rPr lang="en-US" dirty="0">
                <a:solidFill>
                  <a:schemeClr val="tx1"/>
                </a:solidFill>
              </a:rPr>
              <a:t>Multi-module Enterprise </a:t>
            </a:r>
            <a:r>
              <a:rPr lang="en-US" dirty="0" smtClean="0">
                <a:solidFill>
                  <a:schemeClr val="tx1"/>
                </a:solidFill>
              </a:rPr>
              <a:t>Project.</a:t>
            </a:r>
            <a:endParaRPr lang="en-US" sz="2400" dirty="0" smtClean="0">
              <a:solidFill>
                <a:schemeClr val="tx1"/>
              </a:solidFill>
            </a:endParaRPr>
          </a:p>
          <a:p>
            <a:pPr lvl="1" indent="-342900">
              <a:buFontTx/>
              <a:buChar char="-"/>
            </a:pPr>
            <a:r>
              <a:rPr lang="en-US" sz="2400" dirty="0" smtClean="0">
                <a:solidFill>
                  <a:schemeClr val="tx1"/>
                </a:solidFill>
              </a:rPr>
              <a:t>Parent Project Module.</a:t>
            </a:r>
          </a:p>
          <a:p>
            <a:pPr lvl="1" indent="-342900">
              <a:buFontTx/>
              <a:buChar char="-"/>
            </a:pPr>
            <a:r>
              <a:rPr lang="en-US" sz="2400" dirty="0" err="1" smtClean="0">
                <a:solidFill>
                  <a:schemeClr val="tx1"/>
                </a:solidFill>
              </a:rPr>
              <a:t>Webservices</a:t>
            </a:r>
            <a:r>
              <a:rPr lang="en-US" sz="2400" dirty="0" smtClean="0">
                <a:solidFill>
                  <a:schemeClr val="tx1"/>
                </a:solidFill>
              </a:rPr>
              <a:t> Application Module.</a:t>
            </a:r>
          </a:p>
          <a:p>
            <a:pPr lvl="1" indent="-342900">
              <a:buFontTx/>
              <a:buChar char="-"/>
            </a:pPr>
            <a:r>
              <a:rPr lang="en-US" sz="2400" dirty="0" smtClean="0">
                <a:solidFill>
                  <a:schemeClr val="tx1"/>
                </a:solidFill>
              </a:rPr>
              <a:t>Model Module.</a:t>
            </a:r>
          </a:p>
          <a:p>
            <a:pPr lvl="1" indent="-342900">
              <a:buFontTx/>
              <a:buChar char="-"/>
            </a:pPr>
            <a:r>
              <a:rPr lang="en-US" sz="2400" dirty="0" smtClean="0">
                <a:solidFill>
                  <a:schemeClr val="tx1"/>
                </a:solidFill>
              </a:rPr>
              <a:t>Data Access Layer Module.</a:t>
            </a:r>
          </a:p>
          <a:p>
            <a:pPr marL="400050" lvl="1" indent="0">
              <a:buNone/>
            </a:pPr>
            <a:endParaRPr lang="en-US" dirty="0">
              <a:solidFill>
                <a:schemeClr val="tx1"/>
              </a:solidFill>
            </a:endParaRPr>
          </a:p>
          <a:p>
            <a:endParaRPr lang="en-US" dirty="0" smtClean="0">
              <a:solidFill>
                <a:schemeClr val="tx1"/>
              </a:solidFill>
            </a:endParaRPr>
          </a:p>
        </p:txBody>
      </p:sp>
      <p:sp>
        <p:nvSpPr>
          <p:cNvPr id="2" name="Slide Number Placeholder 1"/>
          <p:cNvSpPr>
            <a:spLocks noGrp="1"/>
          </p:cNvSpPr>
          <p:nvPr>
            <p:ph type="sldNum" sz="quarter" idx="12"/>
          </p:nvPr>
        </p:nvSpPr>
        <p:spPr/>
        <p:txBody>
          <a:bodyPr/>
          <a:lstStyle/>
          <a:p>
            <a:fld id="{7CAF433F-9281-4E98-83B7-E7E964DA1EF6}" type="slidenum">
              <a:rPr lang="en-US" smtClean="0"/>
              <a:t>9</a:t>
            </a:fld>
            <a:endParaRPr lang="en-US"/>
          </a:p>
        </p:txBody>
      </p:sp>
      <p:pic>
        <p:nvPicPr>
          <p:cNvPr id="4" name="Picture 3"/>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74202" y="2971800"/>
            <a:ext cx="6195597" cy="3276884"/>
          </a:xfrm>
          <a:prstGeom prst="rect">
            <a:avLst/>
          </a:prstGeom>
        </p:spPr>
      </p:pic>
    </p:spTree>
    <p:extLst>
      <p:ext uri="{BB962C8B-B14F-4D97-AF65-F5344CB8AC3E}">
        <p14:creationId xmlns:p14="http://schemas.microsoft.com/office/powerpoint/2010/main" val="3790570470"/>
      </p:ext>
    </p:extLst>
  </p:cSld>
  <p:clrMapOvr>
    <a:masterClrMapping/>
  </p:clrMapOvr>
  <mc:AlternateContent xmlns:mc="http://schemas.openxmlformats.org/markup-compatibility/2006" xmlns:p14="http://schemas.microsoft.com/office/powerpoint/2010/main">
    <mc:Choice Requires="p14">
      <p:transition spd="med">
        <p14:prism isInverted="1"/>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HAPEID" val="3Nam0Ok7NEg34TmqjpWAYJ"/>
</p:tagLst>
</file>

<file path=ppt/tags/tag10.xml><?xml version="1.0" encoding="utf-8"?>
<p:tagLst xmlns:a="http://schemas.openxmlformats.org/drawingml/2006/main" xmlns:r="http://schemas.openxmlformats.org/officeDocument/2006/relationships" xmlns:p="http://schemas.openxmlformats.org/presentationml/2006/main">
  <p:tag name="DVSHAPEID" val="Tt8WZvXLnHBSb43S5rBZh8"/>
</p:tagLst>
</file>

<file path=ppt/tags/tag100.xml><?xml version="1.0" encoding="utf-8"?>
<p:tagLst xmlns:a="http://schemas.openxmlformats.org/drawingml/2006/main" xmlns:r="http://schemas.openxmlformats.org/officeDocument/2006/relationships" xmlns:p="http://schemas.openxmlformats.org/presentationml/2006/main">
  <p:tag name="DVSHAPEID" val="GLgGhcZgOKOOXz6spAowfH"/>
</p:tagLst>
</file>

<file path=ppt/tags/tag101.xml><?xml version="1.0" encoding="utf-8"?>
<p:tagLst xmlns:a="http://schemas.openxmlformats.org/drawingml/2006/main" xmlns:r="http://schemas.openxmlformats.org/officeDocument/2006/relationships" xmlns:p="http://schemas.openxmlformats.org/presentationml/2006/main">
  <p:tag name="DVSHAPEID" val="qGYRGGIE29LutoiMMhBYCT"/>
</p:tagLst>
</file>

<file path=ppt/tags/tag102.xml><?xml version="1.0" encoding="utf-8"?>
<p:tagLst xmlns:a="http://schemas.openxmlformats.org/drawingml/2006/main" xmlns:r="http://schemas.openxmlformats.org/officeDocument/2006/relationships" xmlns:p="http://schemas.openxmlformats.org/presentationml/2006/main">
  <p:tag name="DVSHAPEID" val="BBdJ44YCQWyZlAHpvix9HF"/>
</p:tagLst>
</file>

<file path=ppt/tags/tag103.xml><?xml version="1.0" encoding="utf-8"?>
<p:tagLst xmlns:a="http://schemas.openxmlformats.org/drawingml/2006/main" xmlns:r="http://schemas.openxmlformats.org/officeDocument/2006/relationships" xmlns:p="http://schemas.openxmlformats.org/presentationml/2006/main">
  <p:tag name="DVSHAPEID" val="2s5I9DO6Ug5x5mEXCEGpiP"/>
</p:tagLst>
</file>

<file path=ppt/tags/tag104.xml><?xml version="1.0" encoding="utf-8"?>
<p:tagLst xmlns:a="http://schemas.openxmlformats.org/drawingml/2006/main" xmlns:r="http://schemas.openxmlformats.org/officeDocument/2006/relationships" xmlns:p="http://schemas.openxmlformats.org/presentationml/2006/main">
  <p:tag name="DVSHAPEID" val="Vu2I4mMiqsbVzLElUlOK1i"/>
</p:tagLst>
</file>

<file path=ppt/tags/tag105.xml><?xml version="1.0" encoding="utf-8"?>
<p:tagLst xmlns:a="http://schemas.openxmlformats.org/drawingml/2006/main" xmlns:r="http://schemas.openxmlformats.org/officeDocument/2006/relationships" xmlns:p="http://schemas.openxmlformats.org/presentationml/2006/main">
  <p:tag name="DVSHAPEID" val="UOulLyGTtimdwBFrzskBPC"/>
</p:tagLst>
</file>

<file path=ppt/tags/tag106.xml><?xml version="1.0" encoding="utf-8"?>
<p:tagLst xmlns:a="http://schemas.openxmlformats.org/drawingml/2006/main" xmlns:r="http://schemas.openxmlformats.org/officeDocument/2006/relationships" xmlns:p="http://schemas.openxmlformats.org/presentationml/2006/main">
  <p:tag name="DVSHAPEID" val="l9NTjgJkByNDAeeIBdCxZT"/>
</p:tagLst>
</file>

<file path=ppt/tags/tag107.xml><?xml version="1.0" encoding="utf-8"?>
<p:tagLst xmlns:a="http://schemas.openxmlformats.org/drawingml/2006/main" xmlns:r="http://schemas.openxmlformats.org/officeDocument/2006/relationships" xmlns:p="http://schemas.openxmlformats.org/presentationml/2006/main">
  <p:tag name="DVSHAPEID" val="zle2GsLmpqshskySfq98GO"/>
</p:tagLst>
</file>

<file path=ppt/tags/tag108.xml><?xml version="1.0" encoding="utf-8"?>
<p:tagLst xmlns:a="http://schemas.openxmlformats.org/drawingml/2006/main" xmlns:r="http://schemas.openxmlformats.org/officeDocument/2006/relationships" xmlns:p="http://schemas.openxmlformats.org/presentationml/2006/main">
  <p:tag name="DVSHAPEID" val="qT1qdQR6ZhCsArEgAhyf8n"/>
</p:tagLst>
</file>

<file path=ppt/tags/tag109.xml><?xml version="1.0" encoding="utf-8"?>
<p:tagLst xmlns:a="http://schemas.openxmlformats.org/drawingml/2006/main" xmlns:r="http://schemas.openxmlformats.org/officeDocument/2006/relationships" xmlns:p="http://schemas.openxmlformats.org/presentationml/2006/main">
  <p:tag name="DVSHAPEID" val="aiMTaIXbnRcKVl1ffVvjqb"/>
</p:tagLst>
</file>

<file path=ppt/tags/tag11.xml><?xml version="1.0" encoding="utf-8"?>
<p:tagLst xmlns:a="http://schemas.openxmlformats.org/drawingml/2006/main" xmlns:r="http://schemas.openxmlformats.org/officeDocument/2006/relationships" xmlns:p="http://schemas.openxmlformats.org/presentationml/2006/main">
  <p:tag name="DVSHAPEID" val="JwNduIwrbSqoo7nDwDPVQg"/>
</p:tagLst>
</file>

<file path=ppt/tags/tag110.xml><?xml version="1.0" encoding="utf-8"?>
<p:tagLst xmlns:a="http://schemas.openxmlformats.org/drawingml/2006/main" xmlns:r="http://schemas.openxmlformats.org/officeDocument/2006/relationships" xmlns:p="http://schemas.openxmlformats.org/presentationml/2006/main">
  <p:tag name="DVSHAPEID" val="FZJ6dZQSzrF3IJEjF88NTL"/>
</p:tagLst>
</file>

<file path=ppt/tags/tag111.xml><?xml version="1.0" encoding="utf-8"?>
<p:tagLst xmlns:a="http://schemas.openxmlformats.org/drawingml/2006/main" xmlns:r="http://schemas.openxmlformats.org/officeDocument/2006/relationships" xmlns:p="http://schemas.openxmlformats.org/presentationml/2006/main">
  <p:tag name="DVSHAPEID" val="gPwjel1DKPWZDM94uYlvhK"/>
</p:tagLst>
</file>

<file path=ppt/tags/tag112.xml><?xml version="1.0" encoding="utf-8"?>
<p:tagLst xmlns:a="http://schemas.openxmlformats.org/drawingml/2006/main" xmlns:r="http://schemas.openxmlformats.org/officeDocument/2006/relationships" xmlns:p="http://schemas.openxmlformats.org/presentationml/2006/main">
  <p:tag name="DVSHAPEID" val="4SCiAWfmaDhTJUzUKuRWHQ"/>
</p:tagLst>
</file>

<file path=ppt/tags/tag113.xml><?xml version="1.0" encoding="utf-8"?>
<p:tagLst xmlns:a="http://schemas.openxmlformats.org/drawingml/2006/main" xmlns:r="http://schemas.openxmlformats.org/officeDocument/2006/relationships" xmlns:p="http://schemas.openxmlformats.org/presentationml/2006/main">
  <p:tag name="DVSHAPEID" val="6J5R9BDasouvKEHWK4nnFj"/>
</p:tagLst>
</file>

<file path=ppt/tags/tag114.xml><?xml version="1.0" encoding="utf-8"?>
<p:tagLst xmlns:a="http://schemas.openxmlformats.org/drawingml/2006/main" xmlns:r="http://schemas.openxmlformats.org/officeDocument/2006/relationships" xmlns:p="http://schemas.openxmlformats.org/presentationml/2006/main">
  <p:tag name="DVSHAPEID" val="IK2fuAeQEl3eLScIMEJZbS"/>
</p:tagLst>
</file>

<file path=ppt/tags/tag115.xml><?xml version="1.0" encoding="utf-8"?>
<p:tagLst xmlns:a="http://schemas.openxmlformats.org/drawingml/2006/main" xmlns:r="http://schemas.openxmlformats.org/officeDocument/2006/relationships" xmlns:p="http://schemas.openxmlformats.org/presentationml/2006/main">
  <p:tag name="DVSHAPEID" val="oe9VdNKMyjbN1lPU63VBK9"/>
</p:tagLst>
</file>

<file path=ppt/tags/tag116.xml><?xml version="1.0" encoding="utf-8"?>
<p:tagLst xmlns:a="http://schemas.openxmlformats.org/drawingml/2006/main" xmlns:r="http://schemas.openxmlformats.org/officeDocument/2006/relationships" xmlns:p="http://schemas.openxmlformats.org/presentationml/2006/main">
  <p:tag name="DVSHAPEID" val="swSOK1iJEF8PlO6znq5RMJ"/>
</p:tagLst>
</file>

<file path=ppt/tags/tag117.xml><?xml version="1.0" encoding="utf-8"?>
<p:tagLst xmlns:a="http://schemas.openxmlformats.org/drawingml/2006/main" xmlns:r="http://schemas.openxmlformats.org/officeDocument/2006/relationships" xmlns:p="http://schemas.openxmlformats.org/presentationml/2006/main">
  <p:tag name="DVSHAPEID" val="2YRQTSxF3z8fMC2o3JuPFw"/>
</p:tagLst>
</file>

<file path=ppt/tags/tag118.xml><?xml version="1.0" encoding="utf-8"?>
<p:tagLst xmlns:a="http://schemas.openxmlformats.org/drawingml/2006/main" xmlns:r="http://schemas.openxmlformats.org/officeDocument/2006/relationships" xmlns:p="http://schemas.openxmlformats.org/presentationml/2006/main">
  <p:tag name="DVSHAPEID" val="Fb00NxFvvSmItUXT7pcYBy"/>
</p:tagLst>
</file>

<file path=ppt/tags/tag119.xml><?xml version="1.0" encoding="utf-8"?>
<p:tagLst xmlns:a="http://schemas.openxmlformats.org/drawingml/2006/main" xmlns:r="http://schemas.openxmlformats.org/officeDocument/2006/relationships" xmlns:p="http://schemas.openxmlformats.org/presentationml/2006/main">
  <p:tag name="DVSHAPEID" val="G52twYnmnX3wjFQT4Z0y4f"/>
</p:tagLst>
</file>

<file path=ppt/tags/tag12.xml><?xml version="1.0" encoding="utf-8"?>
<p:tagLst xmlns:a="http://schemas.openxmlformats.org/drawingml/2006/main" xmlns:r="http://schemas.openxmlformats.org/officeDocument/2006/relationships" xmlns:p="http://schemas.openxmlformats.org/presentationml/2006/main">
  <p:tag name="DVSHAPEID" val="Oc7KeI2J5xSLJB8L1feWvJ"/>
</p:tagLst>
</file>

<file path=ppt/tags/tag120.xml><?xml version="1.0" encoding="utf-8"?>
<p:tagLst xmlns:a="http://schemas.openxmlformats.org/drawingml/2006/main" xmlns:r="http://schemas.openxmlformats.org/officeDocument/2006/relationships" xmlns:p="http://schemas.openxmlformats.org/presentationml/2006/main">
  <p:tag name="DVSHAPEID" val="S398raC5CHV6uUXk1G88vp"/>
</p:tagLst>
</file>

<file path=ppt/tags/tag121.xml><?xml version="1.0" encoding="utf-8"?>
<p:tagLst xmlns:a="http://schemas.openxmlformats.org/drawingml/2006/main" xmlns:r="http://schemas.openxmlformats.org/officeDocument/2006/relationships" xmlns:p="http://schemas.openxmlformats.org/presentationml/2006/main">
  <p:tag name="DVSHAPEID" val="EXBh2dkcY2urcZkoxcKhkm"/>
</p:tagLst>
</file>

<file path=ppt/tags/tag122.xml><?xml version="1.0" encoding="utf-8"?>
<p:tagLst xmlns:a="http://schemas.openxmlformats.org/drawingml/2006/main" xmlns:r="http://schemas.openxmlformats.org/officeDocument/2006/relationships" xmlns:p="http://schemas.openxmlformats.org/presentationml/2006/main">
  <p:tag name="DVSHAPEID" val="BcaVVKYjqVKtobx97oKqIS"/>
</p:tagLst>
</file>

<file path=ppt/tags/tag123.xml><?xml version="1.0" encoding="utf-8"?>
<p:tagLst xmlns:a="http://schemas.openxmlformats.org/drawingml/2006/main" xmlns:r="http://schemas.openxmlformats.org/officeDocument/2006/relationships" xmlns:p="http://schemas.openxmlformats.org/presentationml/2006/main">
  <p:tag name="DVSHAPEID" val="C3IY0C8Vod4imo67hAeECy"/>
</p:tagLst>
</file>

<file path=ppt/tags/tag124.xml><?xml version="1.0" encoding="utf-8"?>
<p:tagLst xmlns:a="http://schemas.openxmlformats.org/drawingml/2006/main" xmlns:r="http://schemas.openxmlformats.org/officeDocument/2006/relationships" xmlns:p="http://schemas.openxmlformats.org/presentationml/2006/main">
  <p:tag name="DVSHAPEID" val="GIA8Ro5mwUDIA6dXJlavwx"/>
</p:tagLst>
</file>

<file path=ppt/tags/tag125.xml><?xml version="1.0" encoding="utf-8"?>
<p:tagLst xmlns:a="http://schemas.openxmlformats.org/drawingml/2006/main" xmlns:r="http://schemas.openxmlformats.org/officeDocument/2006/relationships" xmlns:p="http://schemas.openxmlformats.org/presentationml/2006/main">
  <p:tag name="DVSHAPEID" val="o6O82Z6ab4g3nZnRLKP2Ga"/>
</p:tagLst>
</file>

<file path=ppt/tags/tag126.xml><?xml version="1.0" encoding="utf-8"?>
<p:tagLst xmlns:a="http://schemas.openxmlformats.org/drawingml/2006/main" xmlns:r="http://schemas.openxmlformats.org/officeDocument/2006/relationships" xmlns:p="http://schemas.openxmlformats.org/presentationml/2006/main">
  <p:tag name="DVSHAPEID" val="EENZTkQTt719kujIl5fmIz"/>
</p:tagLst>
</file>

<file path=ppt/tags/tag127.xml><?xml version="1.0" encoding="utf-8"?>
<p:tagLst xmlns:a="http://schemas.openxmlformats.org/drawingml/2006/main" xmlns:r="http://schemas.openxmlformats.org/officeDocument/2006/relationships" xmlns:p="http://schemas.openxmlformats.org/presentationml/2006/main">
  <p:tag name="DVSHAPEID" val="rwJezSzpFuQesak25LkiA9"/>
</p:tagLst>
</file>

<file path=ppt/tags/tag128.xml><?xml version="1.0" encoding="utf-8"?>
<p:tagLst xmlns:a="http://schemas.openxmlformats.org/drawingml/2006/main" xmlns:r="http://schemas.openxmlformats.org/officeDocument/2006/relationships" xmlns:p="http://schemas.openxmlformats.org/presentationml/2006/main">
  <p:tag name="DVSHAPEID" val="1eFSx3pJMkr4cggFKXj4rx"/>
</p:tagLst>
</file>

<file path=ppt/tags/tag129.xml><?xml version="1.0" encoding="utf-8"?>
<p:tagLst xmlns:a="http://schemas.openxmlformats.org/drawingml/2006/main" xmlns:r="http://schemas.openxmlformats.org/officeDocument/2006/relationships" xmlns:p="http://schemas.openxmlformats.org/presentationml/2006/main">
  <p:tag name="DVSHAPEID" val="i529ni0t1qZiuvzHkw0VHw"/>
</p:tagLst>
</file>

<file path=ppt/tags/tag13.xml><?xml version="1.0" encoding="utf-8"?>
<p:tagLst xmlns:a="http://schemas.openxmlformats.org/drawingml/2006/main" xmlns:r="http://schemas.openxmlformats.org/officeDocument/2006/relationships" xmlns:p="http://schemas.openxmlformats.org/presentationml/2006/main">
  <p:tag name="DVSHAPEID" val="rMGVusUXamhsHA5JuOosMS"/>
</p:tagLst>
</file>

<file path=ppt/tags/tag130.xml><?xml version="1.0" encoding="utf-8"?>
<p:tagLst xmlns:a="http://schemas.openxmlformats.org/drawingml/2006/main" xmlns:r="http://schemas.openxmlformats.org/officeDocument/2006/relationships" xmlns:p="http://schemas.openxmlformats.org/presentationml/2006/main">
  <p:tag name="DVSHAPEID" val="NnY4Mq1mYwHuVzQoF6Jjj0"/>
</p:tagLst>
</file>

<file path=ppt/tags/tag131.xml><?xml version="1.0" encoding="utf-8"?>
<p:tagLst xmlns:a="http://schemas.openxmlformats.org/drawingml/2006/main" xmlns:r="http://schemas.openxmlformats.org/officeDocument/2006/relationships" xmlns:p="http://schemas.openxmlformats.org/presentationml/2006/main">
  <p:tag name="DVSHAPEID" val="5TLL63DN3vPLiFajwzsEss"/>
</p:tagLst>
</file>

<file path=ppt/tags/tag132.xml><?xml version="1.0" encoding="utf-8"?>
<p:tagLst xmlns:a="http://schemas.openxmlformats.org/drawingml/2006/main" xmlns:r="http://schemas.openxmlformats.org/officeDocument/2006/relationships" xmlns:p="http://schemas.openxmlformats.org/presentationml/2006/main">
  <p:tag name="DVSHAPEID" val="A0zZQVQTcodMi4i1jYJbsc"/>
</p:tagLst>
</file>

<file path=ppt/tags/tag133.xml><?xml version="1.0" encoding="utf-8"?>
<p:tagLst xmlns:a="http://schemas.openxmlformats.org/drawingml/2006/main" xmlns:r="http://schemas.openxmlformats.org/officeDocument/2006/relationships" xmlns:p="http://schemas.openxmlformats.org/presentationml/2006/main">
  <p:tag name="DVSHAPEID" val="F9gbemA9QEyCiLb6cIW9jr"/>
</p:tagLst>
</file>

<file path=ppt/tags/tag134.xml><?xml version="1.0" encoding="utf-8"?>
<p:tagLst xmlns:a="http://schemas.openxmlformats.org/drawingml/2006/main" xmlns:r="http://schemas.openxmlformats.org/officeDocument/2006/relationships" xmlns:p="http://schemas.openxmlformats.org/presentationml/2006/main">
  <p:tag name="DVSHAPEID" val="ywn51vguVh0olpIFGuj2xy"/>
</p:tagLst>
</file>

<file path=ppt/tags/tag135.xml><?xml version="1.0" encoding="utf-8"?>
<p:tagLst xmlns:a="http://schemas.openxmlformats.org/drawingml/2006/main" xmlns:r="http://schemas.openxmlformats.org/officeDocument/2006/relationships" xmlns:p="http://schemas.openxmlformats.org/presentationml/2006/main">
  <p:tag name="DVSHAPEID" val="eFLwPdL0eiTdBKO8l4TmJh"/>
</p:tagLst>
</file>

<file path=ppt/tags/tag136.xml><?xml version="1.0" encoding="utf-8"?>
<p:tagLst xmlns:a="http://schemas.openxmlformats.org/drawingml/2006/main" xmlns:r="http://schemas.openxmlformats.org/officeDocument/2006/relationships" xmlns:p="http://schemas.openxmlformats.org/presentationml/2006/main">
  <p:tag name="DVSHAPEID" val="CUqMnx1sQgT0hHjuG2JU2H"/>
</p:tagLst>
</file>

<file path=ppt/tags/tag137.xml><?xml version="1.0" encoding="utf-8"?>
<p:tagLst xmlns:a="http://schemas.openxmlformats.org/drawingml/2006/main" xmlns:r="http://schemas.openxmlformats.org/officeDocument/2006/relationships" xmlns:p="http://schemas.openxmlformats.org/presentationml/2006/main">
  <p:tag name="DVSHAPEID" val="3Nam0Ok7NEg34TmqjpWAYJ"/>
</p:tagLst>
</file>

<file path=ppt/tags/tag138.xml><?xml version="1.0" encoding="utf-8"?>
<p:tagLst xmlns:a="http://schemas.openxmlformats.org/drawingml/2006/main" xmlns:r="http://schemas.openxmlformats.org/officeDocument/2006/relationships" xmlns:p="http://schemas.openxmlformats.org/presentationml/2006/main">
  <p:tag name="DVSHAPEID" val="mkhltfUcm6IKe5rb2f3w8v"/>
</p:tagLst>
</file>

<file path=ppt/tags/tag139.xml><?xml version="1.0" encoding="utf-8"?>
<p:tagLst xmlns:a="http://schemas.openxmlformats.org/drawingml/2006/main" xmlns:r="http://schemas.openxmlformats.org/officeDocument/2006/relationships" xmlns:p="http://schemas.openxmlformats.org/presentationml/2006/main">
  <p:tag name="DVSHAPEID" val="hNe6g368e3YjqP4Ek4dAh9"/>
</p:tagLst>
</file>

<file path=ppt/tags/tag14.xml><?xml version="1.0" encoding="utf-8"?>
<p:tagLst xmlns:a="http://schemas.openxmlformats.org/drawingml/2006/main" xmlns:r="http://schemas.openxmlformats.org/officeDocument/2006/relationships" xmlns:p="http://schemas.openxmlformats.org/presentationml/2006/main">
  <p:tag name="DVSHAPEID" val="vCnMuKCAGUK5Kl4iezO7nw"/>
</p:tagLst>
</file>

<file path=ppt/tags/tag140.xml><?xml version="1.0" encoding="utf-8"?>
<p:tagLst xmlns:a="http://schemas.openxmlformats.org/drawingml/2006/main" xmlns:r="http://schemas.openxmlformats.org/officeDocument/2006/relationships" xmlns:p="http://schemas.openxmlformats.org/presentationml/2006/main">
  <p:tag name="DVSHAPEID" val="ljFgZ8nGxsAR2u7nYR6eRE"/>
</p:tagLst>
</file>

<file path=ppt/tags/tag141.xml><?xml version="1.0" encoding="utf-8"?>
<p:tagLst xmlns:a="http://schemas.openxmlformats.org/drawingml/2006/main" xmlns:r="http://schemas.openxmlformats.org/officeDocument/2006/relationships" xmlns:p="http://schemas.openxmlformats.org/presentationml/2006/main">
  <p:tag name="DVSHAPEID" val="LUEB6nVYiye7rUq03YLxww"/>
</p:tagLst>
</file>

<file path=ppt/tags/tag142.xml><?xml version="1.0" encoding="utf-8"?>
<p:tagLst xmlns:a="http://schemas.openxmlformats.org/drawingml/2006/main" xmlns:r="http://schemas.openxmlformats.org/officeDocument/2006/relationships" xmlns:p="http://schemas.openxmlformats.org/presentationml/2006/main">
  <p:tag name="DVSHAPEID" val="JzNAxX5mu2hHxLBo1ZLya2"/>
</p:tagLst>
</file>

<file path=ppt/tags/tag143.xml><?xml version="1.0" encoding="utf-8"?>
<p:tagLst xmlns:a="http://schemas.openxmlformats.org/drawingml/2006/main" xmlns:r="http://schemas.openxmlformats.org/officeDocument/2006/relationships" xmlns:p="http://schemas.openxmlformats.org/presentationml/2006/main">
  <p:tag name="DVSHAPEID" val="CU3cWYN7sk8fa5OwQYSW4b"/>
</p:tagLst>
</file>

<file path=ppt/tags/tag144.xml><?xml version="1.0" encoding="utf-8"?>
<p:tagLst xmlns:a="http://schemas.openxmlformats.org/drawingml/2006/main" xmlns:r="http://schemas.openxmlformats.org/officeDocument/2006/relationships" xmlns:p="http://schemas.openxmlformats.org/presentationml/2006/main">
  <p:tag name="DVSHAPEID" val="QKmEoFWLMXmHXSwk07zmzX"/>
</p:tagLst>
</file>

<file path=ppt/tags/tag145.xml><?xml version="1.0" encoding="utf-8"?>
<p:tagLst xmlns:a="http://schemas.openxmlformats.org/drawingml/2006/main" xmlns:r="http://schemas.openxmlformats.org/officeDocument/2006/relationships" xmlns:p="http://schemas.openxmlformats.org/presentationml/2006/main">
  <p:tag name="DVSHAPEID" val="zhBwzv9MGeXq4jPhA7aHxa"/>
</p:tagLst>
</file>

<file path=ppt/tags/tag146.xml><?xml version="1.0" encoding="utf-8"?>
<p:tagLst xmlns:a="http://schemas.openxmlformats.org/drawingml/2006/main" xmlns:r="http://schemas.openxmlformats.org/officeDocument/2006/relationships" xmlns:p="http://schemas.openxmlformats.org/presentationml/2006/main">
  <p:tag name="DVSHAPEID" val="Tt8WZvXLnHBSb43S5rBZh8"/>
</p:tagLst>
</file>

<file path=ppt/tags/tag147.xml><?xml version="1.0" encoding="utf-8"?>
<p:tagLst xmlns:a="http://schemas.openxmlformats.org/drawingml/2006/main" xmlns:r="http://schemas.openxmlformats.org/officeDocument/2006/relationships" xmlns:p="http://schemas.openxmlformats.org/presentationml/2006/main">
  <p:tag name="DVSHAPEID" val="JwNduIwrbSqoo7nDwDPVQg"/>
</p:tagLst>
</file>

<file path=ppt/tags/tag148.xml><?xml version="1.0" encoding="utf-8"?>
<p:tagLst xmlns:a="http://schemas.openxmlformats.org/drawingml/2006/main" xmlns:r="http://schemas.openxmlformats.org/officeDocument/2006/relationships" xmlns:p="http://schemas.openxmlformats.org/presentationml/2006/main">
  <p:tag name="DVSHAPEID" val="Oc7KeI2J5xSLJB8L1feWvJ"/>
</p:tagLst>
</file>

<file path=ppt/tags/tag149.xml><?xml version="1.0" encoding="utf-8"?>
<p:tagLst xmlns:a="http://schemas.openxmlformats.org/drawingml/2006/main" xmlns:r="http://schemas.openxmlformats.org/officeDocument/2006/relationships" xmlns:p="http://schemas.openxmlformats.org/presentationml/2006/main">
  <p:tag name="DVSHAPEID" val="rMGVusUXamhsHA5JuOosMS"/>
</p:tagLst>
</file>

<file path=ppt/tags/tag15.xml><?xml version="1.0" encoding="utf-8"?>
<p:tagLst xmlns:a="http://schemas.openxmlformats.org/drawingml/2006/main" xmlns:r="http://schemas.openxmlformats.org/officeDocument/2006/relationships" xmlns:p="http://schemas.openxmlformats.org/presentationml/2006/main">
  <p:tag name="DVSHAPEID" val="uhTyFhKqx3Wyg4xIXalAGm"/>
</p:tagLst>
</file>

<file path=ppt/tags/tag150.xml><?xml version="1.0" encoding="utf-8"?>
<p:tagLst xmlns:a="http://schemas.openxmlformats.org/drawingml/2006/main" xmlns:r="http://schemas.openxmlformats.org/officeDocument/2006/relationships" xmlns:p="http://schemas.openxmlformats.org/presentationml/2006/main">
  <p:tag name="DVSHAPEID" val="vCnMuKCAGUK5Kl4iezO7nw"/>
</p:tagLst>
</file>

<file path=ppt/tags/tag151.xml><?xml version="1.0" encoding="utf-8"?>
<p:tagLst xmlns:a="http://schemas.openxmlformats.org/drawingml/2006/main" xmlns:r="http://schemas.openxmlformats.org/officeDocument/2006/relationships" xmlns:p="http://schemas.openxmlformats.org/presentationml/2006/main">
  <p:tag name="DVSHAPEID" val="uhTyFhKqx3Wyg4xIXalAGm"/>
</p:tagLst>
</file>

<file path=ppt/tags/tag152.xml><?xml version="1.0" encoding="utf-8"?>
<p:tagLst xmlns:a="http://schemas.openxmlformats.org/drawingml/2006/main" xmlns:r="http://schemas.openxmlformats.org/officeDocument/2006/relationships" xmlns:p="http://schemas.openxmlformats.org/presentationml/2006/main">
  <p:tag name="DVSHAPEID" val="ICPKFczODEvZ86SW5lPfnH"/>
</p:tagLst>
</file>

<file path=ppt/tags/tag153.xml><?xml version="1.0" encoding="utf-8"?>
<p:tagLst xmlns:a="http://schemas.openxmlformats.org/drawingml/2006/main" xmlns:r="http://schemas.openxmlformats.org/officeDocument/2006/relationships" xmlns:p="http://schemas.openxmlformats.org/presentationml/2006/main">
  <p:tag name="DVSHAPEID" val="8b4ZKwCEMNQ8yhIUByQIqi"/>
</p:tagLst>
</file>

<file path=ppt/tags/tag154.xml><?xml version="1.0" encoding="utf-8"?>
<p:tagLst xmlns:a="http://schemas.openxmlformats.org/drawingml/2006/main" xmlns:r="http://schemas.openxmlformats.org/officeDocument/2006/relationships" xmlns:p="http://schemas.openxmlformats.org/presentationml/2006/main">
  <p:tag name="DVSHAPEID" val="3hVrP05ZKqY0uDGFr3cYRI"/>
</p:tagLst>
</file>

<file path=ppt/tags/tag155.xml><?xml version="1.0" encoding="utf-8"?>
<p:tagLst xmlns:a="http://schemas.openxmlformats.org/drawingml/2006/main" xmlns:r="http://schemas.openxmlformats.org/officeDocument/2006/relationships" xmlns:p="http://schemas.openxmlformats.org/presentationml/2006/main">
  <p:tag name="DVSHAPEID" val="8ZxAeaKhoFhP8M4jGBzN2p"/>
</p:tagLst>
</file>

<file path=ppt/tags/tag156.xml><?xml version="1.0" encoding="utf-8"?>
<p:tagLst xmlns:a="http://schemas.openxmlformats.org/drawingml/2006/main" xmlns:r="http://schemas.openxmlformats.org/officeDocument/2006/relationships" xmlns:p="http://schemas.openxmlformats.org/presentationml/2006/main">
  <p:tag name="DVSHAPEID" val="9yN4eV6Nvrql9VTeMUft1i"/>
</p:tagLst>
</file>

<file path=ppt/tags/tag157.xml><?xml version="1.0" encoding="utf-8"?>
<p:tagLst xmlns:a="http://schemas.openxmlformats.org/drawingml/2006/main" xmlns:r="http://schemas.openxmlformats.org/officeDocument/2006/relationships" xmlns:p="http://schemas.openxmlformats.org/presentationml/2006/main">
  <p:tag name="DVSHAPEID" val="JEvUB8nBp4FIQZN9WOaB9P"/>
</p:tagLst>
</file>

<file path=ppt/tags/tag158.xml><?xml version="1.0" encoding="utf-8"?>
<p:tagLst xmlns:a="http://schemas.openxmlformats.org/drawingml/2006/main" xmlns:r="http://schemas.openxmlformats.org/officeDocument/2006/relationships" xmlns:p="http://schemas.openxmlformats.org/presentationml/2006/main">
  <p:tag name="DVSHAPEID" val="pND8prOExzoRO9zkjYpU2m"/>
</p:tagLst>
</file>

<file path=ppt/tags/tag159.xml><?xml version="1.0" encoding="utf-8"?>
<p:tagLst xmlns:a="http://schemas.openxmlformats.org/drawingml/2006/main" xmlns:r="http://schemas.openxmlformats.org/officeDocument/2006/relationships" xmlns:p="http://schemas.openxmlformats.org/presentationml/2006/main">
  <p:tag name="DVSHAPEID" val="Fq5TrCYriq8TeHgtIVMKw6"/>
</p:tagLst>
</file>

<file path=ppt/tags/tag16.xml><?xml version="1.0" encoding="utf-8"?>
<p:tagLst xmlns:a="http://schemas.openxmlformats.org/drawingml/2006/main" xmlns:r="http://schemas.openxmlformats.org/officeDocument/2006/relationships" xmlns:p="http://schemas.openxmlformats.org/presentationml/2006/main">
  <p:tag name="DVSHAPEID" val="ICPKFczODEvZ86SW5lPfnH"/>
</p:tagLst>
</file>

<file path=ppt/tags/tag160.xml><?xml version="1.0" encoding="utf-8"?>
<p:tagLst xmlns:a="http://schemas.openxmlformats.org/drawingml/2006/main" xmlns:r="http://schemas.openxmlformats.org/officeDocument/2006/relationships" xmlns:p="http://schemas.openxmlformats.org/presentationml/2006/main">
  <p:tag name="DVSHAPEID" val="kYaEABucbfN28c2w0bG6gY"/>
</p:tagLst>
</file>

<file path=ppt/tags/tag161.xml><?xml version="1.0" encoding="utf-8"?>
<p:tagLst xmlns:a="http://schemas.openxmlformats.org/drawingml/2006/main" xmlns:r="http://schemas.openxmlformats.org/officeDocument/2006/relationships" xmlns:p="http://schemas.openxmlformats.org/presentationml/2006/main">
  <p:tag name="DVSHAPEID" val="IVUR3Qfu8hPy57IM2mW6eT"/>
</p:tagLst>
</file>

<file path=ppt/tags/tag162.xml><?xml version="1.0" encoding="utf-8"?>
<p:tagLst xmlns:a="http://schemas.openxmlformats.org/drawingml/2006/main" xmlns:r="http://schemas.openxmlformats.org/officeDocument/2006/relationships" xmlns:p="http://schemas.openxmlformats.org/presentationml/2006/main">
  <p:tag name="DVSHAPEID" val="5cz4rcUA3qPmgfKJyEWH6v"/>
</p:tagLst>
</file>

<file path=ppt/tags/tag163.xml><?xml version="1.0" encoding="utf-8"?>
<p:tagLst xmlns:a="http://schemas.openxmlformats.org/drawingml/2006/main" xmlns:r="http://schemas.openxmlformats.org/officeDocument/2006/relationships" xmlns:p="http://schemas.openxmlformats.org/presentationml/2006/main">
  <p:tag name="DVSHAPEID" val="dz6UNe9j9aJOPIhZo3zxeo"/>
</p:tagLst>
</file>

<file path=ppt/tags/tag164.xml><?xml version="1.0" encoding="utf-8"?>
<p:tagLst xmlns:a="http://schemas.openxmlformats.org/drawingml/2006/main" xmlns:r="http://schemas.openxmlformats.org/officeDocument/2006/relationships" xmlns:p="http://schemas.openxmlformats.org/presentationml/2006/main">
  <p:tag name="DVSHAPEID" val="JJQt2jOi9wMAY0XwoGrKhE"/>
</p:tagLst>
</file>

<file path=ppt/tags/tag165.xml><?xml version="1.0" encoding="utf-8"?>
<p:tagLst xmlns:a="http://schemas.openxmlformats.org/drawingml/2006/main" xmlns:r="http://schemas.openxmlformats.org/officeDocument/2006/relationships" xmlns:p="http://schemas.openxmlformats.org/presentationml/2006/main">
  <p:tag name="DVSHAPEID" val="Csq2rzfS8zhOQn4kcQvQ1d"/>
</p:tagLst>
</file>

<file path=ppt/tags/tag166.xml><?xml version="1.0" encoding="utf-8"?>
<p:tagLst xmlns:a="http://schemas.openxmlformats.org/drawingml/2006/main" xmlns:r="http://schemas.openxmlformats.org/officeDocument/2006/relationships" xmlns:p="http://schemas.openxmlformats.org/presentationml/2006/main">
  <p:tag name="DVSHAPEID" val="1fJg2RFS6t746o2ZRf2god"/>
</p:tagLst>
</file>

<file path=ppt/tags/tag167.xml><?xml version="1.0" encoding="utf-8"?>
<p:tagLst xmlns:a="http://schemas.openxmlformats.org/drawingml/2006/main" xmlns:r="http://schemas.openxmlformats.org/officeDocument/2006/relationships" xmlns:p="http://schemas.openxmlformats.org/presentationml/2006/main">
  <p:tag name="DVSHAPEID" val="iaazs4uAeqDpqaiawodfsN"/>
</p:tagLst>
</file>

<file path=ppt/tags/tag168.xml><?xml version="1.0" encoding="utf-8"?>
<p:tagLst xmlns:a="http://schemas.openxmlformats.org/drawingml/2006/main" xmlns:r="http://schemas.openxmlformats.org/officeDocument/2006/relationships" xmlns:p="http://schemas.openxmlformats.org/presentationml/2006/main">
  <p:tag name="DVSHAPEID" val="GLgGhcZgOKOOXz6spAowfH"/>
</p:tagLst>
</file>

<file path=ppt/tags/tag169.xml><?xml version="1.0" encoding="utf-8"?>
<p:tagLst xmlns:a="http://schemas.openxmlformats.org/drawingml/2006/main" xmlns:r="http://schemas.openxmlformats.org/officeDocument/2006/relationships" xmlns:p="http://schemas.openxmlformats.org/presentationml/2006/main">
  <p:tag name="DVSHAPEID" val="qGYRGGIE29LutoiMMhBYCT"/>
</p:tagLst>
</file>

<file path=ppt/tags/tag17.xml><?xml version="1.0" encoding="utf-8"?>
<p:tagLst xmlns:a="http://schemas.openxmlformats.org/drawingml/2006/main" xmlns:r="http://schemas.openxmlformats.org/officeDocument/2006/relationships" xmlns:p="http://schemas.openxmlformats.org/presentationml/2006/main">
  <p:tag name="DVSHAPEID" val="8b4ZKwCEMNQ8yhIUByQIqi"/>
</p:tagLst>
</file>

<file path=ppt/tags/tag170.xml><?xml version="1.0" encoding="utf-8"?>
<p:tagLst xmlns:a="http://schemas.openxmlformats.org/drawingml/2006/main" xmlns:r="http://schemas.openxmlformats.org/officeDocument/2006/relationships" xmlns:p="http://schemas.openxmlformats.org/presentationml/2006/main">
  <p:tag name="DVSHAPEID" val="BBdJ44YCQWyZlAHpvix9HF"/>
</p:tagLst>
</file>

<file path=ppt/tags/tag171.xml><?xml version="1.0" encoding="utf-8"?>
<p:tagLst xmlns:a="http://schemas.openxmlformats.org/drawingml/2006/main" xmlns:r="http://schemas.openxmlformats.org/officeDocument/2006/relationships" xmlns:p="http://schemas.openxmlformats.org/presentationml/2006/main">
  <p:tag name="DVSHAPEID" val="2s5I9DO6Ug5x5mEXCEGpiP"/>
</p:tagLst>
</file>

<file path=ppt/tags/tag172.xml><?xml version="1.0" encoding="utf-8"?>
<p:tagLst xmlns:a="http://schemas.openxmlformats.org/drawingml/2006/main" xmlns:r="http://schemas.openxmlformats.org/officeDocument/2006/relationships" xmlns:p="http://schemas.openxmlformats.org/presentationml/2006/main">
  <p:tag name="DVSHAPEID" val="Vu2I4mMiqsbVzLElUlOK1i"/>
</p:tagLst>
</file>

<file path=ppt/tags/tag173.xml><?xml version="1.0" encoding="utf-8"?>
<p:tagLst xmlns:a="http://schemas.openxmlformats.org/drawingml/2006/main" xmlns:r="http://schemas.openxmlformats.org/officeDocument/2006/relationships" xmlns:p="http://schemas.openxmlformats.org/presentationml/2006/main">
  <p:tag name="DVSHAPEID" val="UOulLyGTtimdwBFrzskBPC"/>
</p:tagLst>
</file>

<file path=ppt/tags/tag174.xml><?xml version="1.0" encoding="utf-8"?>
<p:tagLst xmlns:a="http://schemas.openxmlformats.org/drawingml/2006/main" xmlns:r="http://schemas.openxmlformats.org/officeDocument/2006/relationships" xmlns:p="http://schemas.openxmlformats.org/presentationml/2006/main">
  <p:tag name="DVSHAPEID" val="l9NTjgJkByNDAeeIBdCxZT"/>
</p:tagLst>
</file>

<file path=ppt/tags/tag175.xml><?xml version="1.0" encoding="utf-8"?>
<p:tagLst xmlns:a="http://schemas.openxmlformats.org/drawingml/2006/main" xmlns:r="http://schemas.openxmlformats.org/officeDocument/2006/relationships" xmlns:p="http://schemas.openxmlformats.org/presentationml/2006/main">
  <p:tag name="DVSHAPEID" val="zle2GsLmpqshskySfq98GO"/>
</p:tagLst>
</file>

<file path=ppt/tags/tag176.xml><?xml version="1.0" encoding="utf-8"?>
<p:tagLst xmlns:a="http://schemas.openxmlformats.org/drawingml/2006/main" xmlns:r="http://schemas.openxmlformats.org/officeDocument/2006/relationships" xmlns:p="http://schemas.openxmlformats.org/presentationml/2006/main">
  <p:tag name="DVSHAPEID" val="qT1qdQR6ZhCsArEgAhyf8n"/>
</p:tagLst>
</file>

<file path=ppt/tags/tag177.xml><?xml version="1.0" encoding="utf-8"?>
<p:tagLst xmlns:a="http://schemas.openxmlformats.org/drawingml/2006/main" xmlns:r="http://schemas.openxmlformats.org/officeDocument/2006/relationships" xmlns:p="http://schemas.openxmlformats.org/presentationml/2006/main">
  <p:tag name="DVSHAPEID" val="aiMTaIXbnRcKVl1ffVvjqb"/>
</p:tagLst>
</file>

<file path=ppt/tags/tag178.xml><?xml version="1.0" encoding="utf-8"?>
<p:tagLst xmlns:a="http://schemas.openxmlformats.org/drawingml/2006/main" xmlns:r="http://schemas.openxmlformats.org/officeDocument/2006/relationships" xmlns:p="http://schemas.openxmlformats.org/presentationml/2006/main">
  <p:tag name="DVSHAPEID" val="FZJ6dZQSzrF3IJEjF88NTL"/>
</p:tagLst>
</file>

<file path=ppt/tags/tag179.xml><?xml version="1.0" encoding="utf-8"?>
<p:tagLst xmlns:a="http://schemas.openxmlformats.org/drawingml/2006/main" xmlns:r="http://schemas.openxmlformats.org/officeDocument/2006/relationships" xmlns:p="http://schemas.openxmlformats.org/presentationml/2006/main">
  <p:tag name="DVSHAPEID" val="gPwjel1DKPWZDM94uYlvhK"/>
</p:tagLst>
</file>

<file path=ppt/tags/tag18.xml><?xml version="1.0" encoding="utf-8"?>
<p:tagLst xmlns:a="http://schemas.openxmlformats.org/drawingml/2006/main" xmlns:r="http://schemas.openxmlformats.org/officeDocument/2006/relationships" xmlns:p="http://schemas.openxmlformats.org/presentationml/2006/main">
  <p:tag name="DVSHAPEID" val="3hVrP05ZKqY0uDGFr3cYRI"/>
</p:tagLst>
</file>

<file path=ppt/tags/tag180.xml><?xml version="1.0" encoding="utf-8"?>
<p:tagLst xmlns:a="http://schemas.openxmlformats.org/drawingml/2006/main" xmlns:r="http://schemas.openxmlformats.org/officeDocument/2006/relationships" xmlns:p="http://schemas.openxmlformats.org/presentationml/2006/main">
  <p:tag name="DVSHAPEID" val="4SCiAWfmaDhTJUzUKuRWHQ"/>
</p:tagLst>
</file>

<file path=ppt/tags/tag181.xml><?xml version="1.0" encoding="utf-8"?>
<p:tagLst xmlns:a="http://schemas.openxmlformats.org/drawingml/2006/main" xmlns:r="http://schemas.openxmlformats.org/officeDocument/2006/relationships" xmlns:p="http://schemas.openxmlformats.org/presentationml/2006/main">
  <p:tag name="DVSHAPEID" val="6J5R9BDasouvKEHWK4nnFj"/>
</p:tagLst>
</file>

<file path=ppt/tags/tag182.xml><?xml version="1.0" encoding="utf-8"?>
<p:tagLst xmlns:a="http://schemas.openxmlformats.org/drawingml/2006/main" xmlns:r="http://schemas.openxmlformats.org/officeDocument/2006/relationships" xmlns:p="http://schemas.openxmlformats.org/presentationml/2006/main">
  <p:tag name="DVSHAPEID" val="IK2fuAeQEl3eLScIMEJZbS"/>
</p:tagLst>
</file>

<file path=ppt/tags/tag183.xml><?xml version="1.0" encoding="utf-8"?>
<p:tagLst xmlns:a="http://schemas.openxmlformats.org/drawingml/2006/main" xmlns:r="http://schemas.openxmlformats.org/officeDocument/2006/relationships" xmlns:p="http://schemas.openxmlformats.org/presentationml/2006/main">
  <p:tag name="DVSHAPEID" val="oe9VdNKMyjbN1lPU63VBK9"/>
</p:tagLst>
</file>

<file path=ppt/tags/tag184.xml><?xml version="1.0" encoding="utf-8"?>
<p:tagLst xmlns:a="http://schemas.openxmlformats.org/drawingml/2006/main" xmlns:r="http://schemas.openxmlformats.org/officeDocument/2006/relationships" xmlns:p="http://schemas.openxmlformats.org/presentationml/2006/main">
  <p:tag name="DVSHAPEID" val="swSOK1iJEF8PlO6znq5RMJ"/>
</p:tagLst>
</file>

<file path=ppt/tags/tag185.xml><?xml version="1.0" encoding="utf-8"?>
<p:tagLst xmlns:a="http://schemas.openxmlformats.org/drawingml/2006/main" xmlns:r="http://schemas.openxmlformats.org/officeDocument/2006/relationships" xmlns:p="http://schemas.openxmlformats.org/presentationml/2006/main">
  <p:tag name="DVSHAPEID" val="2YRQTSxF3z8fMC2o3JuPFw"/>
</p:tagLst>
</file>

<file path=ppt/tags/tag186.xml><?xml version="1.0" encoding="utf-8"?>
<p:tagLst xmlns:a="http://schemas.openxmlformats.org/drawingml/2006/main" xmlns:r="http://schemas.openxmlformats.org/officeDocument/2006/relationships" xmlns:p="http://schemas.openxmlformats.org/presentationml/2006/main">
  <p:tag name="DVSHAPEID" val="Fb00NxFvvSmItUXT7pcYBy"/>
</p:tagLst>
</file>

<file path=ppt/tags/tag187.xml><?xml version="1.0" encoding="utf-8"?>
<p:tagLst xmlns:a="http://schemas.openxmlformats.org/drawingml/2006/main" xmlns:r="http://schemas.openxmlformats.org/officeDocument/2006/relationships" xmlns:p="http://schemas.openxmlformats.org/presentationml/2006/main">
  <p:tag name="DVSHAPEID" val="G52twYnmnX3wjFQT4Z0y4f"/>
</p:tagLst>
</file>

<file path=ppt/tags/tag188.xml><?xml version="1.0" encoding="utf-8"?>
<p:tagLst xmlns:a="http://schemas.openxmlformats.org/drawingml/2006/main" xmlns:r="http://schemas.openxmlformats.org/officeDocument/2006/relationships" xmlns:p="http://schemas.openxmlformats.org/presentationml/2006/main">
  <p:tag name="DVSHAPEID" val="S398raC5CHV6uUXk1G88vp"/>
</p:tagLst>
</file>

<file path=ppt/tags/tag189.xml><?xml version="1.0" encoding="utf-8"?>
<p:tagLst xmlns:a="http://schemas.openxmlformats.org/drawingml/2006/main" xmlns:r="http://schemas.openxmlformats.org/officeDocument/2006/relationships" xmlns:p="http://schemas.openxmlformats.org/presentationml/2006/main">
  <p:tag name="DVSHAPEID" val="EXBh2dkcY2urcZkoxcKhkm"/>
</p:tagLst>
</file>

<file path=ppt/tags/tag19.xml><?xml version="1.0" encoding="utf-8"?>
<p:tagLst xmlns:a="http://schemas.openxmlformats.org/drawingml/2006/main" xmlns:r="http://schemas.openxmlformats.org/officeDocument/2006/relationships" xmlns:p="http://schemas.openxmlformats.org/presentationml/2006/main">
  <p:tag name="DVSHAPEID" val="8ZxAeaKhoFhP8M4jGBzN2p"/>
</p:tagLst>
</file>

<file path=ppt/tags/tag190.xml><?xml version="1.0" encoding="utf-8"?>
<p:tagLst xmlns:a="http://schemas.openxmlformats.org/drawingml/2006/main" xmlns:r="http://schemas.openxmlformats.org/officeDocument/2006/relationships" xmlns:p="http://schemas.openxmlformats.org/presentationml/2006/main">
  <p:tag name="DVSHAPEID" val="BcaVVKYjqVKtobx97oKqIS"/>
</p:tagLst>
</file>

<file path=ppt/tags/tag191.xml><?xml version="1.0" encoding="utf-8"?>
<p:tagLst xmlns:a="http://schemas.openxmlformats.org/drawingml/2006/main" xmlns:r="http://schemas.openxmlformats.org/officeDocument/2006/relationships" xmlns:p="http://schemas.openxmlformats.org/presentationml/2006/main">
  <p:tag name="DVSHAPEID" val="C3IY0C8Vod4imo67hAeECy"/>
</p:tagLst>
</file>

<file path=ppt/tags/tag192.xml><?xml version="1.0" encoding="utf-8"?>
<p:tagLst xmlns:a="http://schemas.openxmlformats.org/drawingml/2006/main" xmlns:r="http://schemas.openxmlformats.org/officeDocument/2006/relationships" xmlns:p="http://schemas.openxmlformats.org/presentationml/2006/main">
  <p:tag name="DVSHAPEID" val="GIA8Ro5mwUDIA6dXJlavwx"/>
</p:tagLst>
</file>

<file path=ppt/tags/tag193.xml><?xml version="1.0" encoding="utf-8"?>
<p:tagLst xmlns:a="http://schemas.openxmlformats.org/drawingml/2006/main" xmlns:r="http://schemas.openxmlformats.org/officeDocument/2006/relationships" xmlns:p="http://schemas.openxmlformats.org/presentationml/2006/main">
  <p:tag name="DVSHAPEID" val="o6O82Z6ab4g3nZnRLKP2Ga"/>
</p:tagLst>
</file>

<file path=ppt/tags/tag194.xml><?xml version="1.0" encoding="utf-8"?>
<p:tagLst xmlns:a="http://schemas.openxmlformats.org/drawingml/2006/main" xmlns:r="http://schemas.openxmlformats.org/officeDocument/2006/relationships" xmlns:p="http://schemas.openxmlformats.org/presentationml/2006/main">
  <p:tag name="DVSHAPEID" val="EENZTkQTt719kujIl5fmIz"/>
</p:tagLst>
</file>

<file path=ppt/tags/tag195.xml><?xml version="1.0" encoding="utf-8"?>
<p:tagLst xmlns:a="http://schemas.openxmlformats.org/drawingml/2006/main" xmlns:r="http://schemas.openxmlformats.org/officeDocument/2006/relationships" xmlns:p="http://schemas.openxmlformats.org/presentationml/2006/main">
  <p:tag name="DVSHAPEID" val="rwJezSzpFuQesak25LkiA9"/>
</p:tagLst>
</file>

<file path=ppt/tags/tag196.xml><?xml version="1.0" encoding="utf-8"?>
<p:tagLst xmlns:a="http://schemas.openxmlformats.org/drawingml/2006/main" xmlns:r="http://schemas.openxmlformats.org/officeDocument/2006/relationships" xmlns:p="http://schemas.openxmlformats.org/presentationml/2006/main">
  <p:tag name="DVSHAPEID" val="1eFSx3pJMkr4cggFKXj4rx"/>
</p:tagLst>
</file>

<file path=ppt/tags/tag197.xml><?xml version="1.0" encoding="utf-8"?>
<p:tagLst xmlns:a="http://schemas.openxmlformats.org/drawingml/2006/main" xmlns:r="http://schemas.openxmlformats.org/officeDocument/2006/relationships" xmlns:p="http://schemas.openxmlformats.org/presentationml/2006/main">
  <p:tag name="DVSHAPEID" val="i529ni0t1qZiuvzHkw0VHw"/>
</p:tagLst>
</file>

<file path=ppt/tags/tag198.xml><?xml version="1.0" encoding="utf-8"?>
<p:tagLst xmlns:a="http://schemas.openxmlformats.org/drawingml/2006/main" xmlns:r="http://schemas.openxmlformats.org/officeDocument/2006/relationships" xmlns:p="http://schemas.openxmlformats.org/presentationml/2006/main">
  <p:tag name="DVSHAPEID" val="NnY4Mq1mYwHuVzQoF6Jjj0"/>
</p:tagLst>
</file>

<file path=ppt/tags/tag199.xml><?xml version="1.0" encoding="utf-8"?>
<p:tagLst xmlns:a="http://schemas.openxmlformats.org/drawingml/2006/main" xmlns:r="http://schemas.openxmlformats.org/officeDocument/2006/relationships" xmlns:p="http://schemas.openxmlformats.org/presentationml/2006/main">
  <p:tag name="DVSHAPEID" val="5TLL63DN3vPLiFajwzsEss"/>
</p:tagLst>
</file>

<file path=ppt/tags/tag2.xml><?xml version="1.0" encoding="utf-8"?>
<p:tagLst xmlns:a="http://schemas.openxmlformats.org/drawingml/2006/main" xmlns:r="http://schemas.openxmlformats.org/officeDocument/2006/relationships" xmlns:p="http://schemas.openxmlformats.org/presentationml/2006/main">
  <p:tag name="DVSHAPEID" val="mkhltfUcm6IKe5rb2f3w8v"/>
</p:tagLst>
</file>

<file path=ppt/tags/tag20.xml><?xml version="1.0" encoding="utf-8"?>
<p:tagLst xmlns:a="http://schemas.openxmlformats.org/drawingml/2006/main" xmlns:r="http://schemas.openxmlformats.org/officeDocument/2006/relationships" xmlns:p="http://schemas.openxmlformats.org/presentationml/2006/main">
  <p:tag name="DVSHAPEID" val="9yN4eV6Nvrql9VTeMUft1i"/>
</p:tagLst>
</file>

<file path=ppt/tags/tag200.xml><?xml version="1.0" encoding="utf-8"?>
<p:tagLst xmlns:a="http://schemas.openxmlformats.org/drawingml/2006/main" xmlns:r="http://schemas.openxmlformats.org/officeDocument/2006/relationships" xmlns:p="http://schemas.openxmlformats.org/presentationml/2006/main">
  <p:tag name="DVSHAPEID" val="A0zZQVQTcodMi4i1jYJbsc"/>
</p:tagLst>
</file>

<file path=ppt/tags/tag201.xml><?xml version="1.0" encoding="utf-8"?>
<p:tagLst xmlns:a="http://schemas.openxmlformats.org/drawingml/2006/main" xmlns:r="http://schemas.openxmlformats.org/officeDocument/2006/relationships" xmlns:p="http://schemas.openxmlformats.org/presentationml/2006/main">
  <p:tag name="DVSHAPEID" val="F9gbemA9QEyCiLb6cIW9jr"/>
</p:tagLst>
</file>

<file path=ppt/tags/tag202.xml><?xml version="1.0" encoding="utf-8"?>
<p:tagLst xmlns:a="http://schemas.openxmlformats.org/drawingml/2006/main" xmlns:r="http://schemas.openxmlformats.org/officeDocument/2006/relationships" xmlns:p="http://schemas.openxmlformats.org/presentationml/2006/main">
  <p:tag name="DVSHAPEID" val="ywn51vguVh0olpIFGuj2xy"/>
</p:tagLst>
</file>

<file path=ppt/tags/tag203.xml><?xml version="1.0" encoding="utf-8"?>
<p:tagLst xmlns:a="http://schemas.openxmlformats.org/drawingml/2006/main" xmlns:r="http://schemas.openxmlformats.org/officeDocument/2006/relationships" xmlns:p="http://schemas.openxmlformats.org/presentationml/2006/main">
  <p:tag name="DVSHAPEID" val="eFLwPdL0eiTdBKO8l4TmJh"/>
</p:tagLst>
</file>

<file path=ppt/tags/tag204.xml><?xml version="1.0" encoding="utf-8"?>
<p:tagLst xmlns:a="http://schemas.openxmlformats.org/drawingml/2006/main" xmlns:r="http://schemas.openxmlformats.org/officeDocument/2006/relationships" xmlns:p="http://schemas.openxmlformats.org/presentationml/2006/main">
  <p:tag name="DVSHAPEID" val="CUqMnx1sQgT0hHjuG2JU2H"/>
</p:tagLst>
</file>

<file path=ppt/tags/tag205.xml><?xml version="1.0" encoding="utf-8"?>
<p:tagLst xmlns:a="http://schemas.openxmlformats.org/drawingml/2006/main" xmlns:r="http://schemas.openxmlformats.org/officeDocument/2006/relationships" xmlns:p="http://schemas.openxmlformats.org/presentationml/2006/main">
  <p:tag name="DVSECTIONID" val="HVF3SqKS3o2gFSNFlCXmig"/>
</p:tagLst>
</file>

<file path=ppt/tags/tag206.xml><?xml version="1.0" encoding="utf-8"?>
<p:tagLst xmlns:a="http://schemas.openxmlformats.org/drawingml/2006/main" xmlns:r="http://schemas.openxmlformats.org/officeDocument/2006/relationships" xmlns:p="http://schemas.openxmlformats.org/presentationml/2006/main">
  <p:tag name="DVSHAPEID" val="a77HJvjgdiusF97mwjBAqi"/>
</p:tagLst>
</file>

<file path=ppt/tags/tag207.xml><?xml version="1.0" encoding="utf-8"?>
<p:tagLst xmlns:a="http://schemas.openxmlformats.org/drawingml/2006/main" xmlns:r="http://schemas.openxmlformats.org/officeDocument/2006/relationships" xmlns:p="http://schemas.openxmlformats.org/presentationml/2006/main">
  <p:tag name="DVSHAPEID" val="8M0MEyWChpmabNUtW8JjEm"/>
</p:tagLst>
</file>

<file path=ppt/tags/tag208.xml><?xml version="1.0" encoding="utf-8"?>
<p:tagLst xmlns:a="http://schemas.openxmlformats.org/drawingml/2006/main" xmlns:r="http://schemas.openxmlformats.org/officeDocument/2006/relationships" xmlns:p="http://schemas.openxmlformats.org/presentationml/2006/main">
  <p:tag name="DVSHAPEID" val="wJtDqiJVq5rRZkHXQKkA05"/>
</p:tagLst>
</file>

<file path=ppt/tags/tag209.xml><?xml version="1.0" encoding="utf-8"?>
<p:tagLst xmlns:a="http://schemas.openxmlformats.org/drawingml/2006/main" xmlns:r="http://schemas.openxmlformats.org/officeDocument/2006/relationships" xmlns:p="http://schemas.openxmlformats.org/presentationml/2006/main">
  <p:tag name="DVSHAPEID" val="5vXjs2mtQ7EMfhi07DSmYg"/>
</p:tagLst>
</file>

<file path=ppt/tags/tag21.xml><?xml version="1.0" encoding="utf-8"?>
<p:tagLst xmlns:a="http://schemas.openxmlformats.org/drawingml/2006/main" xmlns:r="http://schemas.openxmlformats.org/officeDocument/2006/relationships" xmlns:p="http://schemas.openxmlformats.org/presentationml/2006/main">
  <p:tag name="DVSHAPEID" val="JEvUB8nBp4FIQZN9WOaB9P"/>
</p:tagLst>
</file>

<file path=ppt/tags/tag210.xml><?xml version="1.0" encoding="utf-8"?>
<p:tagLst xmlns:a="http://schemas.openxmlformats.org/drawingml/2006/main" xmlns:r="http://schemas.openxmlformats.org/officeDocument/2006/relationships" xmlns:p="http://schemas.openxmlformats.org/presentationml/2006/main">
  <p:tag name="DVSECTIONID" val="eMrztU4e2XtkkSbCMIWlpE"/>
</p:tagLst>
</file>

<file path=ppt/tags/tag211.xml><?xml version="1.0" encoding="utf-8"?>
<p:tagLst xmlns:a="http://schemas.openxmlformats.org/drawingml/2006/main" xmlns:r="http://schemas.openxmlformats.org/officeDocument/2006/relationships" xmlns:p="http://schemas.openxmlformats.org/presentationml/2006/main">
  <p:tag name="DVSHAPEID" val="JkOzMZiYY3lrDYF6QHyXej"/>
</p:tagLst>
</file>

<file path=ppt/tags/tag212.xml><?xml version="1.0" encoding="utf-8"?>
<p:tagLst xmlns:a="http://schemas.openxmlformats.org/drawingml/2006/main" xmlns:r="http://schemas.openxmlformats.org/officeDocument/2006/relationships" xmlns:p="http://schemas.openxmlformats.org/presentationml/2006/main">
  <p:tag name="DVSHAPEID" val="dc5pFQDHIE6PLDvTgnaS8A"/>
</p:tagLst>
</file>

<file path=ppt/tags/tag213.xml><?xml version="1.0" encoding="utf-8"?>
<p:tagLst xmlns:a="http://schemas.openxmlformats.org/drawingml/2006/main" xmlns:r="http://schemas.openxmlformats.org/officeDocument/2006/relationships" xmlns:p="http://schemas.openxmlformats.org/presentationml/2006/main">
  <p:tag name="DVSHAPEID" val="rOEjk0NbN11p6BumjslhlG"/>
</p:tagLst>
</file>

<file path=ppt/tags/tag214.xml><?xml version="1.0" encoding="utf-8"?>
<p:tagLst xmlns:a="http://schemas.openxmlformats.org/drawingml/2006/main" xmlns:r="http://schemas.openxmlformats.org/officeDocument/2006/relationships" xmlns:p="http://schemas.openxmlformats.org/presentationml/2006/main">
  <p:tag name="DVSHAPEID" val="kOc2BWqbMmaDLgLmvCTwQ5"/>
</p:tagLst>
</file>

<file path=ppt/tags/tag215.xml><?xml version="1.0" encoding="utf-8"?>
<p:tagLst xmlns:a="http://schemas.openxmlformats.org/drawingml/2006/main" xmlns:r="http://schemas.openxmlformats.org/officeDocument/2006/relationships" xmlns:p="http://schemas.openxmlformats.org/presentationml/2006/main">
  <p:tag name="DVSECTIONID" val="WFd6OBkXXY4rGTBjWQNOm5"/>
</p:tagLst>
</file>

<file path=ppt/tags/tag216.xml><?xml version="1.0" encoding="utf-8"?>
<p:tagLst xmlns:a="http://schemas.openxmlformats.org/drawingml/2006/main" xmlns:r="http://schemas.openxmlformats.org/officeDocument/2006/relationships" xmlns:p="http://schemas.openxmlformats.org/presentationml/2006/main">
  <p:tag name="DVSHAPEID" val="NmwTpT4IxQeKuQ6ioQKBeF"/>
</p:tagLst>
</file>

<file path=ppt/tags/tag217.xml><?xml version="1.0" encoding="utf-8"?>
<p:tagLst xmlns:a="http://schemas.openxmlformats.org/drawingml/2006/main" xmlns:r="http://schemas.openxmlformats.org/officeDocument/2006/relationships" xmlns:p="http://schemas.openxmlformats.org/presentationml/2006/main">
  <p:tag name="DVSHAPEID" val="etPdBWWIoPQf1QvIwx73Pk"/>
</p:tagLst>
</file>

<file path=ppt/tags/tag218.xml><?xml version="1.0" encoding="utf-8"?>
<p:tagLst xmlns:a="http://schemas.openxmlformats.org/drawingml/2006/main" xmlns:r="http://schemas.openxmlformats.org/officeDocument/2006/relationships" xmlns:p="http://schemas.openxmlformats.org/presentationml/2006/main">
  <p:tag name="DVSHAPEID" val="o1MVgdd2LeQ7733bi7MOsp"/>
</p:tagLst>
</file>

<file path=ppt/tags/tag219.xml><?xml version="1.0" encoding="utf-8"?>
<p:tagLst xmlns:a="http://schemas.openxmlformats.org/drawingml/2006/main" xmlns:r="http://schemas.openxmlformats.org/officeDocument/2006/relationships" xmlns:p="http://schemas.openxmlformats.org/presentationml/2006/main">
  <p:tag name="DVSHAPEID" val="TfPfMGkdubQU5NrFGJvl3B"/>
</p:tagLst>
</file>

<file path=ppt/tags/tag22.xml><?xml version="1.0" encoding="utf-8"?>
<p:tagLst xmlns:a="http://schemas.openxmlformats.org/drawingml/2006/main" xmlns:r="http://schemas.openxmlformats.org/officeDocument/2006/relationships" xmlns:p="http://schemas.openxmlformats.org/presentationml/2006/main">
  <p:tag name="DVSHAPEID" val="pND8prOExzoRO9zkjYpU2m"/>
</p:tagLst>
</file>

<file path=ppt/tags/tag220.xml><?xml version="1.0" encoding="utf-8"?>
<p:tagLst xmlns:a="http://schemas.openxmlformats.org/drawingml/2006/main" xmlns:r="http://schemas.openxmlformats.org/officeDocument/2006/relationships" xmlns:p="http://schemas.openxmlformats.org/presentationml/2006/main">
  <p:tag name="DVSECTIONID" val="NkxVuIPfqWQAPLln6tU5Zv"/>
</p:tagLst>
</file>

<file path=ppt/tags/tag221.xml><?xml version="1.0" encoding="utf-8"?>
<p:tagLst xmlns:a="http://schemas.openxmlformats.org/drawingml/2006/main" xmlns:r="http://schemas.openxmlformats.org/officeDocument/2006/relationships" xmlns:p="http://schemas.openxmlformats.org/presentationml/2006/main">
  <p:tag name="DVSHAPEID" val="oTJsEle0h0RZ7x60qwIyKE"/>
</p:tagLst>
</file>

<file path=ppt/tags/tag222.xml><?xml version="1.0" encoding="utf-8"?>
<p:tagLst xmlns:a="http://schemas.openxmlformats.org/drawingml/2006/main" xmlns:r="http://schemas.openxmlformats.org/officeDocument/2006/relationships" xmlns:p="http://schemas.openxmlformats.org/presentationml/2006/main">
  <p:tag name="DVSHAPEID" val="hcXgJCq2j7liQVwk2YYuUP"/>
</p:tagLst>
</file>

<file path=ppt/tags/tag223.xml><?xml version="1.0" encoding="utf-8"?>
<p:tagLst xmlns:a="http://schemas.openxmlformats.org/drawingml/2006/main" xmlns:r="http://schemas.openxmlformats.org/officeDocument/2006/relationships" xmlns:p="http://schemas.openxmlformats.org/presentationml/2006/main">
  <p:tag name="DVSHAPEID" val="s6kYPEnlUF7jsQdoccuSUz"/>
</p:tagLst>
</file>

<file path=ppt/tags/tag224.xml><?xml version="1.0" encoding="utf-8"?>
<p:tagLst xmlns:a="http://schemas.openxmlformats.org/drawingml/2006/main" xmlns:r="http://schemas.openxmlformats.org/officeDocument/2006/relationships" xmlns:p="http://schemas.openxmlformats.org/presentationml/2006/main">
  <p:tag name="DVSECTIONID" val="gTbh0tL6xBiRSTzS7C7Iy7"/>
</p:tagLst>
</file>

<file path=ppt/tags/tag225.xml><?xml version="1.0" encoding="utf-8"?>
<p:tagLst xmlns:a="http://schemas.openxmlformats.org/drawingml/2006/main" xmlns:r="http://schemas.openxmlformats.org/officeDocument/2006/relationships" xmlns:p="http://schemas.openxmlformats.org/presentationml/2006/main">
  <p:tag name="DVSHAPEID" val="Y8oCNLzPumgMnAQvgQmdm5"/>
</p:tagLst>
</file>

<file path=ppt/tags/tag226.xml><?xml version="1.0" encoding="utf-8"?>
<p:tagLst xmlns:a="http://schemas.openxmlformats.org/drawingml/2006/main" xmlns:r="http://schemas.openxmlformats.org/officeDocument/2006/relationships" xmlns:p="http://schemas.openxmlformats.org/presentationml/2006/main">
  <p:tag name="DVSHAPEID" val="lPpJBDxxQBWS7bzcQBM4bK"/>
</p:tagLst>
</file>

<file path=ppt/tags/tag227.xml><?xml version="1.0" encoding="utf-8"?>
<p:tagLst xmlns:a="http://schemas.openxmlformats.org/drawingml/2006/main" xmlns:r="http://schemas.openxmlformats.org/officeDocument/2006/relationships" xmlns:p="http://schemas.openxmlformats.org/presentationml/2006/main">
  <p:tag name="DVSHAPEID" val="2GtDyGVDwHdTNzd4aVhXwE"/>
</p:tagLst>
</file>

<file path=ppt/tags/tag228.xml><?xml version="1.0" encoding="utf-8"?>
<p:tagLst xmlns:a="http://schemas.openxmlformats.org/drawingml/2006/main" xmlns:r="http://schemas.openxmlformats.org/officeDocument/2006/relationships" xmlns:p="http://schemas.openxmlformats.org/presentationml/2006/main">
  <p:tag name="DVSECTIONID" val="L6SiBz1W6WAJ9gjGkd7c0W"/>
</p:tagLst>
</file>

<file path=ppt/tags/tag229.xml><?xml version="1.0" encoding="utf-8"?>
<p:tagLst xmlns:a="http://schemas.openxmlformats.org/drawingml/2006/main" xmlns:r="http://schemas.openxmlformats.org/officeDocument/2006/relationships" xmlns:p="http://schemas.openxmlformats.org/presentationml/2006/main">
  <p:tag name="DVSHAPEID" val="mJd1A79tu2BAmX2QwxzIF5"/>
</p:tagLst>
</file>

<file path=ppt/tags/tag23.xml><?xml version="1.0" encoding="utf-8"?>
<p:tagLst xmlns:a="http://schemas.openxmlformats.org/drawingml/2006/main" xmlns:r="http://schemas.openxmlformats.org/officeDocument/2006/relationships" xmlns:p="http://schemas.openxmlformats.org/presentationml/2006/main">
  <p:tag name="DVSHAPEID" val="Fq5TrCYriq8TeHgtIVMKw6"/>
</p:tagLst>
</file>

<file path=ppt/tags/tag230.xml><?xml version="1.0" encoding="utf-8"?>
<p:tagLst xmlns:a="http://schemas.openxmlformats.org/drawingml/2006/main" xmlns:r="http://schemas.openxmlformats.org/officeDocument/2006/relationships" xmlns:p="http://schemas.openxmlformats.org/presentationml/2006/main">
  <p:tag name="DVSHAPEID" val="6qZvM3DbgTXPJ95zZTMCry"/>
</p:tagLst>
</file>

<file path=ppt/tags/tag231.xml><?xml version="1.0" encoding="utf-8"?>
<p:tagLst xmlns:a="http://schemas.openxmlformats.org/drawingml/2006/main" xmlns:r="http://schemas.openxmlformats.org/officeDocument/2006/relationships" xmlns:p="http://schemas.openxmlformats.org/presentationml/2006/main">
  <p:tag name="DVSHAPEID" val="8yUlDtHADighCM14l6QjLH"/>
</p:tagLst>
</file>

<file path=ppt/tags/tag232.xml><?xml version="1.0" encoding="utf-8"?>
<p:tagLst xmlns:a="http://schemas.openxmlformats.org/drawingml/2006/main" xmlns:r="http://schemas.openxmlformats.org/officeDocument/2006/relationships" xmlns:p="http://schemas.openxmlformats.org/presentationml/2006/main">
  <p:tag name="DVSECTIONID" val="cDfCAQNkJeBV4nf9toYgYe"/>
</p:tagLst>
</file>

<file path=ppt/tags/tag233.xml><?xml version="1.0" encoding="utf-8"?>
<p:tagLst xmlns:a="http://schemas.openxmlformats.org/drawingml/2006/main" xmlns:r="http://schemas.openxmlformats.org/officeDocument/2006/relationships" xmlns:p="http://schemas.openxmlformats.org/presentationml/2006/main">
  <p:tag name="DVSHAPEID" val="yLfcbmbOxUh3aa7anWPVEi"/>
</p:tagLst>
</file>

<file path=ppt/tags/tag234.xml><?xml version="1.0" encoding="utf-8"?>
<p:tagLst xmlns:a="http://schemas.openxmlformats.org/drawingml/2006/main" xmlns:r="http://schemas.openxmlformats.org/officeDocument/2006/relationships" xmlns:p="http://schemas.openxmlformats.org/presentationml/2006/main">
  <p:tag name="DVSHAPEID" val="rJd4YK46QMZfJ4OhdZkz8W"/>
</p:tagLst>
</file>

<file path=ppt/tags/tag235.xml><?xml version="1.0" encoding="utf-8"?>
<p:tagLst xmlns:a="http://schemas.openxmlformats.org/drawingml/2006/main" xmlns:r="http://schemas.openxmlformats.org/officeDocument/2006/relationships" xmlns:p="http://schemas.openxmlformats.org/presentationml/2006/main">
  <p:tag name="DVSHAPEID" val="vzI1RlABe41yJEG4dJTFuL"/>
</p:tagLst>
</file>

<file path=ppt/tags/tag236.xml><?xml version="1.0" encoding="utf-8"?>
<p:tagLst xmlns:a="http://schemas.openxmlformats.org/drawingml/2006/main" xmlns:r="http://schemas.openxmlformats.org/officeDocument/2006/relationships" xmlns:p="http://schemas.openxmlformats.org/presentationml/2006/main">
  <p:tag name="DVSHAPEID" val="Bcned40HfIkvdDmXTIwexU"/>
</p:tagLst>
</file>

<file path=ppt/tags/tag237.xml><?xml version="1.0" encoding="utf-8"?>
<p:tagLst xmlns:a="http://schemas.openxmlformats.org/drawingml/2006/main" xmlns:r="http://schemas.openxmlformats.org/officeDocument/2006/relationships" xmlns:p="http://schemas.openxmlformats.org/presentationml/2006/main">
  <p:tag name="DVSHAPEID" val="eal9B9LBFtsJXwDD7vBwPi"/>
</p:tagLst>
</file>

<file path=ppt/tags/tag238.xml><?xml version="1.0" encoding="utf-8"?>
<p:tagLst xmlns:a="http://schemas.openxmlformats.org/drawingml/2006/main" xmlns:r="http://schemas.openxmlformats.org/officeDocument/2006/relationships" xmlns:p="http://schemas.openxmlformats.org/presentationml/2006/main">
  <p:tag name="DVSHAPEID" val="deq2HgPa8feHXcS3sQWD3R"/>
</p:tagLst>
</file>

<file path=ppt/tags/tag239.xml><?xml version="1.0" encoding="utf-8"?>
<p:tagLst xmlns:a="http://schemas.openxmlformats.org/drawingml/2006/main" xmlns:r="http://schemas.openxmlformats.org/officeDocument/2006/relationships" xmlns:p="http://schemas.openxmlformats.org/presentationml/2006/main">
  <p:tag name="DVSHAPEID" val="2uGPjgB0C15VW7IzruLukc"/>
</p:tagLst>
</file>

<file path=ppt/tags/tag24.xml><?xml version="1.0" encoding="utf-8"?>
<p:tagLst xmlns:a="http://schemas.openxmlformats.org/drawingml/2006/main" xmlns:r="http://schemas.openxmlformats.org/officeDocument/2006/relationships" xmlns:p="http://schemas.openxmlformats.org/presentationml/2006/main">
  <p:tag name="DVSHAPEID" val="kYaEABucbfN28c2w0bG6gY"/>
</p:tagLst>
</file>

<file path=ppt/tags/tag240.xml><?xml version="1.0" encoding="utf-8"?>
<p:tagLst xmlns:a="http://schemas.openxmlformats.org/drawingml/2006/main" xmlns:r="http://schemas.openxmlformats.org/officeDocument/2006/relationships" xmlns:p="http://schemas.openxmlformats.org/presentationml/2006/main">
  <p:tag name="DVSHAPEID" val="vfyrK32KAbflbWlSXzz8Cc"/>
</p:tagLst>
</file>

<file path=ppt/tags/tag241.xml><?xml version="1.0" encoding="utf-8"?>
<p:tagLst xmlns:a="http://schemas.openxmlformats.org/drawingml/2006/main" xmlns:r="http://schemas.openxmlformats.org/officeDocument/2006/relationships" xmlns:p="http://schemas.openxmlformats.org/presentationml/2006/main">
  <p:tag name="DVSHAPEID" val="C1fLlTprSyxPYqgSvxXRqT"/>
</p:tagLst>
</file>

<file path=ppt/tags/tag242.xml><?xml version="1.0" encoding="utf-8"?>
<p:tagLst xmlns:a="http://schemas.openxmlformats.org/drawingml/2006/main" xmlns:r="http://schemas.openxmlformats.org/officeDocument/2006/relationships" xmlns:p="http://schemas.openxmlformats.org/presentationml/2006/main">
  <p:tag name="DVSHAPEID" val="GAVLdzxbUcziDxbZI8l9jG"/>
</p:tagLst>
</file>

<file path=ppt/tags/tag243.xml><?xml version="1.0" encoding="utf-8"?>
<p:tagLst xmlns:a="http://schemas.openxmlformats.org/drawingml/2006/main" xmlns:r="http://schemas.openxmlformats.org/officeDocument/2006/relationships" xmlns:p="http://schemas.openxmlformats.org/presentationml/2006/main">
  <p:tag name="DVSHAPEID" val="OmYUB442aLMIlEPzGPTGDl"/>
</p:tagLst>
</file>

<file path=ppt/tags/tag244.xml><?xml version="1.0" encoding="utf-8"?>
<p:tagLst xmlns:a="http://schemas.openxmlformats.org/drawingml/2006/main" xmlns:r="http://schemas.openxmlformats.org/officeDocument/2006/relationships" xmlns:p="http://schemas.openxmlformats.org/presentationml/2006/main">
  <p:tag name="DVSHAPEID" val="fFNJGwPPwhAZMzNiYt7S1O"/>
</p:tagLst>
</file>

<file path=ppt/tags/tag245.xml><?xml version="1.0" encoding="utf-8"?>
<p:tagLst xmlns:a="http://schemas.openxmlformats.org/drawingml/2006/main" xmlns:r="http://schemas.openxmlformats.org/officeDocument/2006/relationships" xmlns:p="http://schemas.openxmlformats.org/presentationml/2006/main">
  <p:tag name="DVSHAPEID" val="wVbw99svfC2t6i7Rnxdlev"/>
</p:tagLst>
</file>

<file path=ppt/tags/tag246.xml><?xml version="1.0" encoding="utf-8"?>
<p:tagLst xmlns:a="http://schemas.openxmlformats.org/drawingml/2006/main" xmlns:r="http://schemas.openxmlformats.org/officeDocument/2006/relationships" xmlns:p="http://schemas.openxmlformats.org/presentationml/2006/main">
  <p:tag name="DVSECTIONID" val="J2AiYppDexKYnrQZ2XmexX"/>
</p:tagLst>
</file>

<file path=ppt/tags/tag247.xml><?xml version="1.0" encoding="utf-8"?>
<p:tagLst xmlns:a="http://schemas.openxmlformats.org/drawingml/2006/main" xmlns:r="http://schemas.openxmlformats.org/officeDocument/2006/relationships" xmlns:p="http://schemas.openxmlformats.org/presentationml/2006/main">
  <p:tag name="DVSHAPEID" val="Q84JwuiincVF8OmWOSp8Hm"/>
</p:tagLst>
</file>

<file path=ppt/tags/tag248.xml><?xml version="1.0" encoding="utf-8"?>
<p:tagLst xmlns:a="http://schemas.openxmlformats.org/drawingml/2006/main" xmlns:r="http://schemas.openxmlformats.org/officeDocument/2006/relationships" xmlns:p="http://schemas.openxmlformats.org/presentationml/2006/main">
  <p:tag name="DVSHAPEID" val="xEp466STu3bxO0azHGeGQg"/>
</p:tagLst>
</file>

<file path=ppt/tags/tag249.xml><?xml version="1.0" encoding="utf-8"?>
<p:tagLst xmlns:a="http://schemas.openxmlformats.org/drawingml/2006/main" xmlns:r="http://schemas.openxmlformats.org/officeDocument/2006/relationships" xmlns:p="http://schemas.openxmlformats.org/presentationml/2006/main">
  <p:tag name="DVSHAPEID" val="dKqYUgVsAXUuAqjrnbqtIS"/>
</p:tagLst>
</file>

<file path=ppt/tags/tag25.xml><?xml version="1.0" encoding="utf-8"?>
<p:tagLst xmlns:a="http://schemas.openxmlformats.org/drawingml/2006/main" xmlns:r="http://schemas.openxmlformats.org/officeDocument/2006/relationships" xmlns:p="http://schemas.openxmlformats.org/presentationml/2006/main">
  <p:tag name="DVSHAPEID" val="IVUR3Qfu8hPy57IM2mW6eT"/>
</p:tagLst>
</file>

<file path=ppt/tags/tag250.xml><?xml version="1.0" encoding="utf-8"?>
<p:tagLst xmlns:a="http://schemas.openxmlformats.org/drawingml/2006/main" xmlns:r="http://schemas.openxmlformats.org/officeDocument/2006/relationships" xmlns:p="http://schemas.openxmlformats.org/presentationml/2006/main">
  <p:tag name="DVSHAPEID" val="tB0lLfaIT1wgqFE8cBY1se"/>
</p:tagLst>
</file>

<file path=ppt/tags/tag251.xml><?xml version="1.0" encoding="utf-8"?>
<p:tagLst xmlns:a="http://schemas.openxmlformats.org/drawingml/2006/main" xmlns:r="http://schemas.openxmlformats.org/officeDocument/2006/relationships" xmlns:p="http://schemas.openxmlformats.org/presentationml/2006/main">
  <p:tag name="DVSECTIONID" val="6CWsfYRN1cLS5JZvRy53pi"/>
</p:tagLst>
</file>

<file path=ppt/tags/tag252.xml><?xml version="1.0" encoding="utf-8"?>
<p:tagLst xmlns:a="http://schemas.openxmlformats.org/drawingml/2006/main" xmlns:r="http://schemas.openxmlformats.org/officeDocument/2006/relationships" xmlns:p="http://schemas.openxmlformats.org/presentationml/2006/main">
  <p:tag name="DVSHAPEID" val="CjqKggi3gnylgOXzuGhR3T"/>
</p:tagLst>
</file>

<file path=ppt/tags/tag253.xml><?xml version="1.0" encoding="utf-8"?>
<p:tagLst xmlns:a="http://schemas.openxmlformats.org/drawingml/2006/main" xmlns:r="http://schemas.openxmlformats.org/officeDocument/2006/relationships" xmlns:p="http://schemas.openxmlformats.org/presentationml/2006/main">
  <p:tag name="DVSHAPEID" val="XjZDMfYOuHpfZGV1ZUqQK9"/>
</p:tagLst>
</file>

<file path=ppt/tags/tag254.xml><?xml version="1.0" encoding="utf-8"?>
<p:tagLst xmlns:a="http://schemas.openxmlformats.org/drawingml/2006/main" xmlns:r="http://schemas.openxmlformats.org/officeDocument/2006/relationships" xmlns:p="http://schemas.openxmlformats.org/presentationml/2006/main">
  <p:tag name="DVSHAPEID" val="I4oPaD7iJAaIl6KCt34sSQ"/>
</p:tagLst>
</file>

<file path=ppt/tags/tag255.xml><?xml version="1.0" encoding="utf-8"?>
<p:tagLst xmlns:a="http://schemas.openxmlformats.org/drawingml/2006/main" xmlns:r="http://schemas.openxmlformats.org/officeDocument/2006/relationships" xmlns:p="http://schemas.openxmlformats.org/presentationml/2006/main">
  <p:tag name="DVSHAPEID" val="W1PgDsHnrc9OAUfX4lGcYO"/>
</p:tagLst>
</file>

<file path=ppt/tags/tag256.xml><?xml version="1.0" encoding="utf-8"?>
<p:tagLst xmlns:a="http://schemas.openxmlformats.org/drawingml/2006/main" xmlns:r="http://schemas.openxmlformats.org/officeDocument/2006/relationships" xmlns:p="http://schemas.openxmlformats.org/presentationml/2006/main">
  <p:tag name="DVSECTIONID" val="GrptEw9gpePMWYmwaqLrvy"/>
</p:tagLst>
</file>

<file path=ppt/tags/tag257.xml><?xml version="1.0" encoding="utf-8"?>
<p:tagLst xmlns:a="http://schemas.openxmlformats.org/drawingml/2006/main" xmlns:r="http://schemas.openxmlformats.org/officeDocument/2006/relationships" xmlns:p="http://schemas.openxmlformats.org/presentationml/2006/main">
  <p:tag name="DVSHAPEID" val="4hkOhmrnMigS8m0TZEAm8Y"/>
</p:tagLst>
</file>

<file path=ppt/tags/tag258.xml><?xml version="1.0" encoding="utf-8"?>
<p:tagLst xmlns:a="http://schemas.openxmlformats.org/drawingml/2006/main" xmlns:r="http://schemas.openxmlformats.org/officeDocument/2006/relationships" xmlns:p="http://schemas.openxmlformats.org/presentationml/2006/main">
  <p:tag name="DVSHAPEID" val="zxvPmvYILFS7WyWObkV4pQ"/>
</p:tagLst>
</file>

<file path=ppt/tags/tag259.xml><?xml version="1.0" encoding="utf-8"?>
<p:tagLst xmlns:a="http://schemas.openxmlformats.org/drawingml/2006/main" xmlns:r="http://schemas.openxmlformats.org/officeDocument/2006/relationships" xmlns:p="http://schemas.openxmlformats.org/presentationml/2006/main">
  <p:tag name="DVSHAPEID" val="yIMSXam2BCG6HNjr0Wo4wB"/>
</p:tagLst>
</file>

<file path=ppt/tags/tag26.xml><?xml version="1.0" encoding="utf-8"?>
<p:tagLst xmlns:a="http://schemas.openxmlformats.org/drawingml/2006/main" xmlns:r="http://schemas.openxmlformats.org/officeDocument/2006/relationships" xmlns:p="http://schemas.openxmlformats.org/presentationml/2006/main">
  <p:tag name="DVSHAPEID" val="5cz4rcUA3qPmgfKJyEWH6v"/>
</p:tagLst>
</file>

<file path=ppt/tags/tag260.xml><?xml version="1.0" encoding="utf-8"?>
<p:tagLst xmlns:a="http://schemas.openxmlformats.org/drawingml/2006/main" xmlns:r="http://schemas.openxmlformats.org/officeDocument/2006/relationships" xmlns:p="http://schemas.openxmlformats.org/presentationml/2006/main">
  <p:tag name="DVSECTIONID" val="dvl60w6N8uxOVu3LklELMx"/>
</p:tagLst>
</file>

<file path=ppt/tags/tag261.xml><?xml version="1.0" encoding="utf-8"?>
<p:tagLst xmlns:a="http://schemas.openxmlformats.org/drawingml/2006/main" xmlns:r="http://schemas.openxmlformats.org/officeDocument/2006/relationships" xmlns:p="http://schemas.openxmlformats.org/presentationml/2006/main">
  <p:tag name="DVSHAPEID" val="Z1qrXatgq4yIZM3tyNmJ3g"/>
</p:tagLst>
</file>

<file path=ppt/tags/tag262.xml><?xml version="1.0" encoding="utf-8"?>
<p:tagLst xmlns:a="http://schemas.openxmlformats.org/drawingml/2006/main" xmlns:r="http://schemas.openxmlformats.org/officeDocument/2006/relationships" xmlns:p="http://schemas.openxmlformats.org/presentationml/2006/main">
  <p:tag name="DVSHAPEID" val="rPQ8vJkZGlkWJLsvdbylbB"/>
</p:tagLst>
</file>

<file path=ppt/tags/tag263.xml><?xml version="1.0" encoding="utf-8"?>
<p:tagLst xmlns:a="http://schemas.openxmlformats.org/drawingml/2006/main" xmlns:r="http://schemas.openxmlformats.org/officeDocument/2006/relationships" xmlns:p="http://schemas.openxmlformats.org/presentationml/2006/main">
  <p:tag name="DVSHAPEID" val="yZOxowoAINxIzABPFKWrnc"/>
</p:tagLst>
</file>

<file path=ppt/tags/tag264.xml><?xml version="1.0" encoding="utf-8"?>
<p:tagLst xmlns:a="http://schemas.openxmlformats.org/drawingml/2006/main" xmlns:r="http://schemas.openxmlformats.org/officeDocument/2006/relationships" xmlns:p="http://schemas.openxmlformats.org/presentationml/2006/main">
  <p:tag name="DVSHAPEID" val="o23h12AaaI5PhQjYkNB5Dw"/>
</p:tagLst>
</file>

<file path=ppt/tags/tag265.xml><?xml version="1.0" encoding="utf-8"?>
<p:tagLst xmlns:a="http://schemas.openxmlformats.org/drawingml/2006/main" xmlns:r="http://schemas.openxmlformats.org/officeDocument/2006/relationships" xmlns:p="http://schemas.openxmlformats.org/presentationml/2006/main">
  <p:tag name="DVSECTIONID" val="2iM19koFhXM8eU7xwC9C6l"/>
</p:tagLst>
</file>

<file path=ppt/tags/tag266.xml><?xml version="1.0" encoding="utf-8"?>
<p:tagLst xmlns:a="http://schemas.openxmlformats.org/drawingml/2006/main" xmlns:r="http://schemas.openxmlformats.org/officeDocument/2006/relationships" xmlns:p="http://schemas.openxmlformats.org/presentationml/2006/main">
  <p:tag name="DVSHAPEID" val="o0bSUnwOoKdlBMu6ul0xDP"/>
</p:tagLst>
</file>

<file path=ppt/tags/tag267.xml><?xml version="1.0" encoding="utf-8"?>
<p:tagLst xmlns:a="http://schemas.openxmlformats.org/drawingml/2006/main" xmlns:r="http://schemas.openxmlformats.org/officeDocument/2006/relationships" xmlns:p="http://schemas.openxmlformats.org/presentationml/2006/main">
  <p:tag name="DVSHAPEID" val="DKiKvGp8PizRD2698cEljk"/>
</p:tagLst>
</file>

<file path=ppt/tags/tag268.xml><?xml version="1.0" encoding="utf-8"?>
<p:tagLst xmlns:a="http://schemas.openxmlformats.org/drawingml/2006/main" xmlns:r="http://schemas.openxmlformats.org/officeDocument/2006/relationships" xmlns:p="http://schemas.openxmlformats.org/presentationml/2006/main">
  <p:tag name="DVSHAPEID" val="BVfxueif56Szmrz9SPpfUV"/>
</p:tagLst>
</file>

<file path=ppt/tags/tag269.xml><?xml version="1.0" encoding="utf-8"?>
<p:tagLst xmlns:a="http://schemas.openxmlformats.org/drawingml/2006/main" xmlns:r="http://schemas.openxmlformats.org/officeDocument/2006/relationships" xmlns:p="http://schemas.openxmlformats.org/presentationml/2006/main">
  <p:tag name="DVSECTIONID" val="e82Rto6qNKMGt3jYnMptcA"/>
</p:tagLst>
</file>

<file path=ppt/tags/tag27.xml><?xml version="1.0" encoding="utf-8"?>
<p:tagLst xmlns:a="http://schemas.openxmlformats.org/drawingml/2006/main" xmlns:r="http://schemas.openxmlformats.org/officeDocument/2006/relationships" xmlns:p="http://schemas.openxmlformats.org/presentationml/2006/main">
  <p:tag name="DVSHAPEID" val="dz6UNe9j9aJOPIhZo3zxeo"/>
</p:tagLst>
</file>

<file path=ppt/tags/tag270.xml><?xml version="1.0" encoding="utf-8"?>
<p:tagLst xmlns:a="http://schemas.openxmlformats.org/drawingml/2006/main" xmlns:r="http://schemas.openxmlformats.org/officeDocument/2006/relationships" xmlns:p="http://schemas.openxmlformats.org/presentationml/2006/main">
  <p:tag name="DVSHAPEID" val="MJ9r0ldNThvj8nvYcaPAdt"/>
</p:tagLst>
</file>

<file path=ppt/tags/tag271.xml><?xml version="1.0" encoding="utf-8"?>
<p:tagLst xmlns:a="http://schemas.openxmlformats.org/drawingml/2006/main" xmlns:r="http://schemas.openxmlformats.org/officeDocument/2006/relationships" xmlns:p="http://schemas.openxmlformats.org/presentationml/2006/main">
  <p:tag name="DVSHAPEID" val="Z3FEAYkOW3qG9vo2dX2hcB"/>
</p:tagLst>
</file>

<file path=ppt/tags/tag272.xml><?xml version="1.0" encoding="utf-8"?>
<p:tagLst xmlns:a="http://schemas.openxmlformats.org/drawingml/2006/main" xmlns:r="http://schemas.openxmlformats.org/officeDocument/2006/relationships" xmlns:p="http://schemas.openxmlformats.org/presentationml/2006/main">
  <p:tag name="DVSHAPEID" val="33jcETCepkHjK5MmKfs4ls"/>
</p:tagLst>
</file>

<file path=ppt/tags/tag273.xml><?xml version="1.0" encoding="utf-8"?>
<p:tagLst xmlns:a="http://schemas.openxmlformats.org/drawingml/2006/main" xmlns:r="http://schemas.openxmlformats.org/officeDocument/2006/relationships" xmlns:p="http://schemas.openxmlformats.org/presentationml/2006/main">
  <p:tag name="DVSHAPEID" val="SseZA9XSyVgo0BlojrbHD6"/>
</p:tagLst>
</file>

<file path=ppt/tags/tag274.xml><?xml version="1.0" encoding="utf-8"?>
<p:tagLst xmlns:a="http://schemas.openxmlformats.org/drawingml/2006/main" xmlns:r="http://schemas.openxmlformats.org/officeDocument/2006/relationships" xmlns:p="http://schemas.openxmlformats.org/presentationml/2006/main">
  <p:tag name="DVSECTIONID" val="1Ng8EMO1B9rH4EZiRZzR92"/>
</p:tagLst>
</file>

<file path=ppt/tags/tag275.xml><?xml version="1.0" encoding="utf-8"?>
<p:tagLst xmlns:a="http://schemas.openxmlformats.org/drawingml/2006/main" xmlns:r="http://schemas.openxmlformats.org/officeDocument/2006/relationships" xmlns:p="http://schemas.openxmlformats.org/presentationml/2006/main">
  <p:tag name="DVSHAPEID" val="YPLjgRcNO8fBaRYFjshxML"/>
</p:tagLst>
</file>

<file path=ppt/tags/tag276.xml><?xml version="1.0" encoding="utf-8"?>
<p:tagLst xmlns:a="http://schemas.openxmlformats.org/drawingml/2006/main" xmlns:r="http://schemas.openxmlformats.org/officeDocument/2006/relationships" xmlns:p="http://schemas.openxmlformats.org/presentationml/2006/main">
  <p:tag name="DVSHAPEID" val="3m4a0mV1SDOMtodgT5FL77"/>
</p:tagLst>
</file>

<file path=ppt/tags/tag277.xml><?xml version="1.0" encoding="utf-8"?>
<p:tagLst xmlns:a="http://schemas.openxmlformats.org/drawingml/2006/main" xmlns:r="http://schemas.openxmlformats.org/officeDocument/2006/relationships" xmlns:p="http://schemas.openxmlformats.org/presentationml/2006/main">
  <p:tag name="DVSHAPEID" val="8oruqE7Jq5jcMpe6QPRNgB"/>
</p:tagLst>
</file>

<file path=ppt/tags/tag278.xml><?xml version="1.0" encoding="utf-8"?>
<p:tagLst xmlns:a="http://schemas.openxmlformats.org/drawingml/2006/main" xmlns:r="http://schemas.openxmlformats.org/officeDocument/2006/relationships" xmlns:p="http://schemas.openxmlformats.org/presentationml/2006/main">
  <p:tag name="DVSECTIONID" val="lyq4dxfndC8E6eAkKjBM8C"/>
</p:tagLst>
</file>

<file path=ppt/tags/tag279.xml><?xml version="1.0" encoding="utf-8"?>
<p:tagLst xmlns:a="http://schemas.openxmlformats.org/drawingml/2006/main" xmlns:r="http://schemas.openxmlformats.org/officeDocument/2006/relationships" xmlns:p="http://schemas.openxmlformats.org/presentationml/2006/main">
  <p:tag name="DVSHAPEID" val="Nnnzr2zbS1EVdGJwWgT9dI"/>
</p:tagLst>
</file>

<file path=ppt/tags/tag28.xml><?xml version="1.0" encoding="utf-8"?>
<p:tagLst xmlns:a="http://schemas.openxmlformats.org/drawingml/2006/main" xmlns:r="http://schemas.openxmlformats.org/officeDocument/2006/relationships" xmlns:p="http://schemas.openxmlformats.org/presentationml/2006/main">
  <p:tag name="DVSHAPEID" val="JJQt2jOi9wMAY0XwoGrKhE"/>
</p:tagLst>
</file>

<file path=ppt/tags/tag280.xml><?xml version="1.0" encoding="utf-8"?>
<p:tagLst xmlns:a="http://schemas.openxmlformats.org/drawingml/2006/main" xmlns:r="http://schemas.openxmlformats.org/officeDocument/2006/relationships" xmlns:p="http://schemas.openxmlformats.org/presentationml/2006/main">
  <p:tag name="DVSHAPEID" val="sgCO2MfPTjRwB36Qd49fdi"/>
</p:tagLst>
</file>

<file path=ppt/tags/tag281.xml><?xml version="1.0" encoding="utf-8"?>
<p:tagLst xmlns:a="http://schemas.openxmlformats.org/drawingml/2006/main" xmlns:r="http://schemas.openxmlformats.org/officeDocument/2006/relationships" xmlns:p="http://schemas.openxmlformats.org/presentationml/2006/main">
  <p:tag name="DVSHAPEID" val="yQbynjTBT6o4V6WD0MW37k"/>
</p:tagLst>
</file>

<file path=ppt/tags/tag282.xml><?xml version="1.0" encoding="utf-8"?>
<p:tagLst xmlns:a="http://schemas.openxmlformats.org/drawingml/2006/main" xmlns:r="http://schemas.openxmlformats.org/officeDocument/2006/relationships" xmlns:p="http://schemas.openxmlformats.org/presentationml/2006/main">
  <p:tag name="DVSECTIONID" val="fMZFZ4UpUlqZsIIAzhLeWO"/>
</p:tagLst>
</file>

<file path=ppt/tags/tag283.xml><?xml version="1.0" encoding="utf-8"?>
<p:tagLst xmlns:a="http://schemas.openxmlformats.org/drawingml/2006/main" xmlns:r="http://schemas.openxmlformats.org/officeDocument/2006/relationships" xmlns:p="http://schemas.openxmlformats.org/presentationml/2006/main">
  <p:tag name="DVSHAPEID" val="4G4Gq53OZXvaIMCupVWhqK"/>
</p:tagLst>
</file>

<file path=ppt/tags/tag284.xml><?xml version="1.0" encoding="utf-8"?>
<p:tagLst xmlns:a="http://schemas.openxmlformats.org/drawingml/2006/main" xmlns:r="http://schemas.openxmlformats.org/officeDocument/2006/relationships" xmlns:p="http://schemas.openxmlformats.org/presentationml/2006/main">
  <p:tag name="DVSHAPEID" val="8x7ZTA4miaadLvtHTNx46q"/>
</p:tagLst>
</file>

<file path=ppt/tags/tag285.xml><?xml version="1.0" encoding="utf-8"?>
<p:tagLst xmlns:a="http://schemas.openxmlformats.org/drawingml/2006/main" xmlns:r="http://schemas.openxmlformats.org/officeDocument/2006/relationships" xmlns:p="http://schemas.openxmlformats.org/presentationml/2006/main">
  <p:tag name="DVSHAPEID" val="zKna0vn17QUjyxyqctKCFl"/>
</p:tagLst>
</file>

<file path=ppt/tags/tag286.xml><?xml version="1.0" encoding="utf-8"?>
<p:tagLst xmlns:a="http://schemas.openxmlformats.org/drawingml/2006/main" xmlns:r="http://schemas.openxmlformats.org/officeDocument/2006/relationships" xmlns:p="http://schemas.openxmlformats.org/presentationml/2006/main">
  <p:tag name="DVSHAPEID" val="Zv070I18JmEHXnCJzzZh3k"/>
</p:tagLst>
</file>

<file path=ppt/tags/tag287.xml><?xml version="1.0" encoding="utf-8"?>
<p:tagLst xmlns:a="http://schemas.openxmlformats.org/drawingml/2006/main" xmlns:r="http://schemas.openxmlformats.org/officeDocument/2006/relationships" xmlns:p="http://schemas.openxmlformats.org/presentationml/2006/main">
  <p:tag name="DVSECTIONID" val="ypxLHxfffnTJiE4yyatNIM"/>
</p:tagLst>
</file>

<file path=ppt/tags/tag288.xml><?xml version="1.0" encoding="utf-8"?>
<p:tagLst xmlns:a="http://schemas.openxmlformats.org/drawingml/2006/main" xmlns:r="http://schemas.openxmlformats.org/officeDocument/2006/relationships" xmlns:p="http://schemas.openxmlformats.org/presentationml/2006/main">
  <p:tag name="DVSHAPEID" val="isWW9tB4ktLeLSaTvEZY6y"/>
</p:tagLst>
</file>

<file path=ppt/tags/tag289.xml><?xml version="1.0" encoding="utf-8"?>
<p:tagLst xmlns:a="http://schemas.openxmlformats.org/drawingml/2006/main" xmlns:r="http://schemas.openxmlformats.org/officeDocument/2006/relationships" xmlns:p="http://schemas.openxmlformats.org/presentationml/2006/main">
  <p:tag name="DVSHAPEID" val="FQzaOsTaCnhEdya3zyxF1a"/>
</p:tagLst>
</file>

<file path=ppt/tags/tag29.xml><?xml version="1.0" encoding="utf-8"?>
<p:tagLst xmlns:a="http://schemas.openxmlformats.org/drawingml/2006/main" xmlns:r="http://schemas.openxmlformats.org/officeDocument/2006/relationships" xmlns:p="http://schemas.openxmlformats.org/presentationml/2006/main">
  <p:tag name="DVSHAPEID" val="Csq2rzfS8zhOQn4kcQvQ1d"/>
</p:tagLst>
</file>

<file path=ppt/tags/tag290.xml><?xml version="1.0" encoding="utf-8"?>
<p:tagLst xmlns:a="http://schemas.openxmlformats.org/drawingml/2006/main" xmlns:r="http://schemas.openxmlformats.org/officeDocument/2006/relationships" xmlns:p="http://schemas.openxmlformats.org/presentationml/2006/main">
  <p:tag name="DVSHAPEID" val="WJBKzG3li4eKN6mYE8a9Ro"/>
</p:tagLst>
</file>

<file path=ppt/tags/tag291.xml><?xml version="1.0" encoding="utf-8"?>
<p:tagLst xmlns:a="http://schemas.openxmlformats.org/drawingml/2006/main" xmlns:r="http://schemas.openxmlformats.org/officeDocument/2006/relationships" xmlns:p="http://schemas.openxmlformats.org/presentationml/2006/main">
  <p:tag name="DVSECTIONID" val="d7MRC9Kk0UGqdz7enm9E62"/>
</p:tagLst>
</file>

<file path=ppt/tags/tag292.xml><?xml version="1.0" encoding="utf-8"?>
<p:tagLst xmlns:a="http://schemas.openxmlformats.org/drawingml/2006/main" xmlns:r="http://schemas.openxmlformats.org/officeDocument/2006/relationships" xmlns:p="http://schemas.openxmlformats.org/presentationml/2006/main">
  <p:tag name="DVSHAPEID" val="W6FBIr5qqqwvUQz4Td7h5d"/>
</p:tagLst>
</file>

<file path=ppt/tags/tag293.xml><?xml version="1.0" encoding="utf-8"?>
<p:tagLst xmlns:a="http://schemas.openxmlformats.org/drawingml/2006/main" xmlns:r="http://schemas.openxmlformats.org/officeDocument/2006/relationships" xmlns:p="http://schemas.openxmlformats.org/presentationml/2006/main">
  <p:tag name="DVSHAPEID" val="qsL4GBTpuSjyMv5XXBfREN"/>
</p:tagLst>
</file>

<file path=ppt/tags/tag294.xml><?xml version="1.0" encoding="utf-8"?>
<p:tagLst xmlns:a="http://schemas.openxmlformats.org/drawingml/2006/main" xmlns:r="http://schemas.openxmlformats.org/officeDocument/2006/relationships" xmlns:p="http://schemas.openxmlformats.org/presentationml/2006/main">
  <p:tag name="DVSHAPEID" val="dhcwoAeX2ziJGcQEKuw1WE"/>
</p:tagLst>
</file>

<file path=ppt/tags/tag295.xml><?xml version="1.0" encoding="utf-8"?>
<p:tagLst xmlns:a="http://schemas.openxmlformats.org/drawingml/2006/main" xmlns:r="http://schemas.openxmlformats.org/officeDocument/2006/relationships" xmlns:p="http://schemas.openxmlformats.org/presentationml/2006/main">
  <p:tag name="DVSECTIONID" val="5Ip3v0JBL85McqYPV5vVnZ"/>
</p:tagLst>
</file>

<file path=ppt/tags/tag296.xml><?xml version="1.0" encoding="utf-8"?>
<p:tagLst xmlns:a="http://schemas.openxmlformats.org/drawingml/2006/main" xmlns:r="http://schemas.openxmlformats.org/officeDocument/2006/relationships" xmlns:p="http://schemas.openxmlformats.org/presentationml/2006/main">
  <p:tag name="DVSHAPEID" val="cl34ZWfv2dyCetRacjaxQJ"/>
</p:tagLst>
</file>

<file path=ppt/tags/tag297.xml><?xml version="1.0" encoding="utf-8"?>
<p:tagLst xmlns:a="http://schemas.openxmlformats.org/drawingml/2006/main" xmlns:r="http://schemas.openxmlformats.org/officeDocument/2006/relationships" xmlns:p="http://schemas.openxmlformats.org/presentationml/2006/main">
  <p:tag name="DVSHAPEID" val="f3OS6jRLkCRz5QskBiHwx5"/>
</p:tagLst>
</file>

<file path=ppt/tags/tag298.xml><?xml version="1.0" encoding="utf-8"?>
<p:tagLst xmlns:a="http://schemas.openxmlformats.org/drawingml/2006/main" xmlns:r="http://schemas.openxmlformats.org/officeDocument/2006/relationships" xmlns:p="http://schemas.openxmlformats.org/presentationml/2006/main">
  <p:tag name="DVSHAPEID" val="a3XnMAhdQoOs60f6QWEgTV"/>
</p:tagLst>
</file>

<file path=ppt/tags/tag299.xml><?xml version="1.0" encoding="utf-8"?>
<p:tagLst xmlns:a="http://schemas.openxmlformats.org/drawingml/2006/main" xmlns:r="http://schemas.openxmlformats.org/officeDocument/2006/relationships" xmlns:p="http://schemas.openxmlformats.org/presentationml/2006/main">
  <p:tag name="DVSHAPEID" val="LFn1IRISPjcaSLVIwhu6Ms"/>
</p:tagLst>
</file>

<file path=ppt/tags/tag3.xml><?xml version="1.0" encoding="utf-8"?>
<p:tagLst xmlns:a="http://schemas.openxmlformats.org/drawingml/2006/main" xmlns:r="http://schemas.openxmlformats.org/officeDocument/2006/relationships" xmlns:p="http://schemas.openxmlformats.org/presentationml/2006/main">
  <p:tag name="DVSHAPEID" val="hNe6g368e3YjqP4Ek4dAh9"/>
</p:tagLst>
</file>

<file path=ppt/tags/tag30.xml><?xml version="1.0" encoding="utf-8"?>
<p:tagLst xmlns:a="http://schemas.openxmlformats.org/drawingml/2006/main" xmlns:r="http://schemas.openxmlformats.org/officeDocument/2006/relationships" xmlns:p="http://schemas.openxmlformats.org/presentationml/2006/main">
  <p:tag name="DVSHAPEID" val="1fJg2RFS6t746o2ZRf2god"/>
</p:tagLst>
</file>

<file path=ppt/tags/tag300.xml><?xml version="1.0" encoding="utf-8"?>
<p:tagLst xmlns:a="http://schemas.openxmlformats.org/drawingml/2006/main" xmlns:r="http://schemas.openxmlformats.org/officeDocument/2006/relationships" xmlns:p="http://schemas.openxmlformats.org/presentationml/2006/main">
  <p:tag name="DVSECTIONID" val="3RrvrjN6E4Gb13syEJBp9x"/>
</p:tagLst>
</file>

<file path=ppt/tags/tag301.xml><?xml version="1.0" encoding="utf-8"?>
<p:tagLst xmlns:a="http://schemas.openxmlformats.org/drawingml/2006/main" xmlns:r="http://schemas.openxmlformats.org/officeDocument/2006/relationships" xmlns:p="http://schemas.openxmlformats.org/presentationml/2006/main">
  <p:tag name="DVSHAPEID" val="LDJr5usLSgcehh0LRpvYyu"/>
</p:tagLst>
</file>

<file path=ppt/tags/tag302.xml><?xml version="1.0" encoding="utf-8"?>
<p:tagLst xmlns:a="http://schemas.openxmlformats.org/drawingml/2006/main" xmlns:r="http://schemas.openxmlformats.org/officeDocument/2006/relationships" xmlns:p="http://schemas.openxmlformats.org/presentationml/2006/main">
  <p:tag name="DVSHAPEID" val="fW7tb7pnMM9iUJhgMdq4qW"/>
</p:tagLst>
</file>

<file path=ppt/tags/tag303.xml><?xml version="1.0" encoding="utf-8"?>
<p:tagLst xmlns:a="http://schemas.openxmlformats.org/drawingml/2006/main" xmlns:r="http://schemas.openxmlformats.org/officeDocument/2006/relationships" xmlns:p="http://schemas.openxmlformats.org/presentationml/2006/main">
  <p:tag name="DVSHAPEID" val="XEtDILp4BOUgoNkBjkmvup"/>
</p:tagLst>
</file>

<file path=ppt/tags/tag304.xml><?xml version="1.0" encoding="utf-8"?>
<p:tagLst xmlns:a="http://schemas.openxmlformats.org/drawingml/2006/main" xmlns:r="http://schemas.openxmlformats.org/officeDocument/2006/relationships" xmlns:p="http://schemas.openxmlformats.org/presentationml/2006/main">
  <p:tag name="DVSECTIONID" val="ha1BROlx0U4AuuxtpLB8ml"/>
</p:tagLst>
</file>

<file path=ppt/tags/tag305.xml><?xml version="1.0" encoding="utf-8"?>
<p:tagLst xmlns:a="http://schemas.openxmlformats.org/drawingml/2006/main" xmlns:r="http://schemas.openxmlformats.org/officeDocument/2006/relationships" xmlns:p="http://schemas.openxmlformats.org/presentationml/2006/main">
  <p:tag name="DVSHAPEID" val="gWqJGKUTVrXi0dD4GmA9mJ"/>
</p:tagLst>
</file>

<file path=ppt/tags/tag306.xml><?xml version="1.0" encoding="utf-8"?>
<p:tagLst xmlns:a="http://schemas.openxmlformats.org/drawingml/2006/main" xmlns:r="http://schemas.openxmlformats.org/officeDocument/2006/relationships" xmlns:p="http://schemas.openxmlformats.org/presentationml/2006/main">
  <p:tag name="DVSHAPEID" val="4h5bRwh0aBAJk1wEidwqzx"/>
</p:tagLst>
</file>

<file path=ppt/tags/tag307.xml><?xml version="1.0" encoding="utf-8"?>
<p:tagLst xmlns:a="http://schemas.openxmlformats.org/drawingml/2006/main" xmlns:r="http://schemas.openxmlformats.org/officeDocument/2006/relationships" xmlns:p="http://schemas.openxmlformats.org/presentationml/2006/main">
  <p:tag name="DVSHAPEID" val="IhSBy23nDWaxRi0CupyaDX"/>
</p:tagLst>
</file>

<file path=ppt/tags/tag31.xml><?xml version="1.0" encoding="utf-8"?>
<p:tagLst xmlns:a="http://schemas.openxmlformats.org/drawingml/2006/main" xmlns:r="http://schemas.openxmlformats.org/officeDocument/2006/relationships" xmlns:p="http://schemas.openxmlformats.org/presentationml/2006/main">
  <p:tag name="DVSHAPEID" val="iaazs4uAeqDpqaiawodfsN"/>
</p:tagLst>
</file>

<file path=ppt/tags/tag32.xml><?xml version="1.0" encoding="utf-8"?>
<p:tagLst xmlns:a="http://schemas.openxmlformats.org/drawingml/2006/main" xmlns:r="http://schemas.openxmlformats.org/officeDocument/2006/relationships" xmlns:p="http://schemas.openxmlformats.org/presentationml/2006/main">
  <p:tag name="DVSHAPEID" val="GLgGhcZgOKOOXz6spAowfH"/>
</p:tagLst>
</file>

<file path=ppt/tags/tag33.xml><?xml version="1.0" encoding="utf-8"?>
<p:tagLst xmlns:a="http://schemas.openxmlformats.org/drawingml/2006/main" xmlns:r="http://schemas.openxmlformats.org/officeDocument/2006/relationships" xmlns:p="http://schemas.openxmlformats.org/presentationml/2006/main">
  <p:tag name="DVSHAPEID" val="qGYRGGIE29LutoiMMhBYCT"/>
</p:tagLst>
</file>

<file path=ppt/tags/tag34.xml><?xml version="1.0" encoding="utf-8"?>
<p:tagLst xmlns:a="http://schemas.openxmlformats.org/drawingml/2006/main" xmlns:r="http://schemas.openxmlformats.org/officeDocument/2006/relationships" xmlns:p="http://schemas.openxmlformats.org/presentationml/2006/main">
  <p:tag name="DVSHAPEID" val="BBdJ44YCQWyZlAHpvix9HF"/>
</p:tagLst>
</file>

<file path=ppt/tags/tag35.xml><?xml version="1.0" encoding="utf-8"?>
<p:tagLst xmlns:a="http://schemas.openxmlformats.org/drawingml/2006/main" xmlns:r="http://schemas.openxmlformats.org/officeDocument/2006/relationships" xmlns:p="http://schemas.openxmlformats.org/presentationml/2006/main">
  <p:tag name="DVSHAPEID" val="2s5I9DO6Ug5x5mEXCEGpiP"/>
</p:tagLst>
</file>

<file path=ppt/tags/tag36.xml><?xml version="1.0" encoding="utf-8"?>
<p:tagLst xmlns:a="http://schemas.openxmlformats.org/drawingml/2006/main" xmlns:r="http://schemas.openxmlformats.org/officeDocument/2006/relationships" xmlns:p="http://schemas.openxmlformats.org/presentationml/2006/main">
  <p:tag name="DVSHAPEID" val="Vu2I4mMiqsbVzLElUlOK1i"/>
</p:tagLst>
</file>

<file path=ppt/tags/tag37.xml><?xml version="1.0" encoding="utf-8"?>
<p:tagLst xmlns:a="http://schemas.openxmlformats.org/drawingml/2006/main" xmlns:r="http://schemas.openxmlformats.org/officeDocument/2006/relationships" xmlns:p="http://schemas.openxmlformats.org/presentationml/2006/main">
  <p:tag name="DVSHAPEID" val="UOulLyGTtimdwBFrzskBPC"/>
</p:tagLst>
</file>

<file path=ppt/tags/tag38.xml><?xml version="1.0" encoding="utf-8"?>
<p:tagLst xmlns:a="http://schemas.openxmlformats.org/drawingml/2006/main" xmlns:r="http://schemas.openxmlformats.org/officeDocument/2006/relationships" xmlns:p="http://schemas.openxmlformats.org/presentationml/2006/main">
  <p:tag name="DVSHAPEID" val="l9NTjgJkByNDAeeIBdCxZT"/>
</p:tagLst>
</file>

<file path=ppt/tags/tag39.xml><?xml version="1.0" encoding="utf-8"?>
<p:tagLst xmlns:a="http://schemas.openxmlformats.org/drawingml/2006/main" xmlns:r="http://schemas.openxmlformats.org/officeDocument/2006/relationships" xmlns:p="http://schemas.openxmlformats.org/presentationml/2006/main">
  <p:tag name="DVSHAPEID" val="zle2GsLmpqshskySfq98GO"/>
</p:tagLst>
</file>

<file path=ppt/tags/tag4.xml><?xml version="1.0" encoding="utf-8"?>
<p:tagLst xmlns:a="http://schemas.openxmlformats.org/drawingml/2006/main" xmlns:r="http://schemas.openxmlformats.org/officeDocument/2006/relationships" xmlns:p="http://schemas.openxmlformats.org/presentationml/2006/main">
  <p:tag name="DVSHAPEID" val="ljFgZ8nGxsAR2u7nYR6eRE"/>
</p:tagLst>
</file>

<file path=ppt/tags/tag40.xml><?xml version="1.0" encoding="utf-8"?>
<p:tagLst xmlns:a="http://schemas.openxmlformats.org/drawingml/2006/main" xmlns:r="http://schemas.openxmlformats.org/officeDocument/2006/relationships" xmlns:p="http://schemas.openxmlformats.org/presentationml/2006/main">
  <p:tag name="DVSHAPEID" val="qT1qdQR6ZhCsArEgAhyf8n"/>
</p:tagLst>
</file>

<file path=ppt/tags/tag41.xml><?xml version="1.0" encoding="utf-8"?>
<p:tagLst xmlns:a="http://schemas.openxmlformats.org/drawingml/2006/main" xmlns:r="http://schemas.openxmlformats.org/officeDocument/2006/relationships" xmlns:p="http://schemas.openxmlformats.org/presentationml/2006/main">
  <p:tag name="DVSHAPEID" val="aiMTaIXbnRcKVl1ffVvjqb"/>
</p:tagLst>
</file>

<file path=ppt/tags/tag42.xml><?xml version="1.0" encoding="utf-8"?>
<p:tagLst xmlns:a="http://schemas.openxmlformats.org/drawingml/2006/main" xmlns:r="http://schemas.openxmlformats.org/officeDocument/2006/relationships" xmlns:p="http://schemas.openxmlformats.org/presentationml/2006/main">
  <p:tag name="DVSHAPEID" val="FZJ6dZQSzrF3IJEjF88NTL"/>
</p:tagLst>
</file>

<file path=ppt/tags/tag43.xml><?xml version="1.0" encoding="utf-8"?>
<p:tagLst xmlns:a="http://schemas.openxmlformats.org/drawingml/2006/main" xmlns:r="http://schemas.openxmlformats.org/officeDocument/2006/relationships" xmlns:p="http://schemas.openxmlformats.org/presentationml/2006/main">
  <p:tag name="DVSHAPEID" val="gPwjel1DKPWZDM94uYlvhK"/>
</p:tagLst>
</file>

<file path=ppt/tags/tag44.xml><?xml version="1.0" encoding="utf-8"?>
<p:tagLst xmlns:a="http://schemas.openxmlformats.org/drawingml/2006/main" xmlns:r="http://schemas.openxmlformats.org/officeDocument/2006/relationships" xmlns:p="http://schemas.openxmlformats.org/presentationml/2006/main">
  <p:tag name="DVSHAPEID" val="4SCiAWfmaDhTJUzUKuRWHQ"/>
</p:tagLst>
</file>

<file path=ppt/tags/tag45.xml><?xml version="1.0" encoding="utf-8"?>
<p:tagLst xmlns:a="http://schemas.openxmlformats.org/drawingml/2006/main" xmlns:r="http://schemas.openxmlformats.org/officeDocument/2006/relationships" xmlns:p="http://schemas.openxmlformats.org/presentationml/2006/main">
  <p:tag name="DVSHAPEID" val="6J5R9BDasouvKEHWK4nnFj"/>
</p:tagLst>
</file>

<file path=ppt/tags/tag46.xml><?xml version="1.0" encoding="utf-8"?>
<p:tagLst xmlns:a="http://schemas.openxmlformats.org/drawingml/2006/main" xmlns:r="http://schemas.openxmlformats.org/officeDocument/2006/relationships" xmlns:p="http://schemas.openxmlformats.org/presentationml/2006/main">
  <p:tag name="DVSHAPEID" val="IK2fuAeQEl3eLScIMEJZbS"/>
</p:tagLst>
</file>

<file path=ppt/tags/tag47.xml><?xml version="1.0" encoding="utf-8"?>
<p:tagLst xmlns:a="http://schemas.openxmlformats.org/drawingml/2006/main" xmlns:r="http://schemas.openxmlformats.org/officeDocument/2006/relationships" xmlns:p="http://schemas.openxmlformats.org/presentationml/2006/main">
  <p:tag name="DVSHAPEID" val="oe9VdNKMyjbN1lPU63VBK9"/>
</p:tagLst>
</file>

<file path=ppt/tags/tag48.xml><?xml version="1.0" encoding="utf-8"?>
<p:tagLst xmlns:a="http://schemas.openxmlformats.org/drawingml/2006/main" xmlns:r="http://schemas.openxmlformats.org/officeDocument/2006/relationships" xmlns:p="http://schemas.openxmlformats.org/presentationml/2006/main">
  <p:tag name="DVSHAPEID" val="swSOK1iJEF8PlO6znq5RMJ"/>
</p:tagLst>
</file>

<file path=ppt/tags/tag49.xml><?xml version="1.0" encoding="utf-8"?>
<p:tagLst xmlns:a="http://schemas.openxmlformats.org/drawingml/2006/main" xmlns:r="http://schemas.openxmlformats.org/officeDocument/2006/relationships" xmlns:p="http://schemas.openxmlformats.org/presentationml/2006/main">
  <p:tag name="DVSHAPEID" val="2YRQTSxF3z8fMC2o3JuPFw"/>
</p:tagLst>
</file>

<file path=ppt/tags/tag5.xml><?xml version="1.0" encoding="utf-8"?>
<p:tagLst xmlns:a="http://schemas.openxmlformats.org/drawingml/2006/main" xmlns:r="http://schemas.openxmlformats.org/officeDocument/2006/relationships" xmlns:p="http://schemas.openxmlformats.org/presentationml/2006/main">
  <p:tag name="DVSHAPEID" val="LUEB6nVYiye7rUq03YLxww"/>
</p:tagLst>
</file>

<file path=ppt/tags/tag50.xml><?xml version="1.0" encoding="utf-8"?>
<p:tagLst xmlns:a="http://schemas.openxmlformats.org/drawingml/2006/main" xmlns:r="http://schemas.openxmlformats.org/officeDocument/2006/relationships" xmlns:p="http://schemas.openxmlformats.org/presentationml/2006/main">
  <p:tag name="DVSHAPEID" val="Fb00NxFvvSmItUXT7pcYBy"/>
</p:tagLst>
</file>

<file path=ppt/tags/tag51.xml><?xml version="1.0" encoding="utf-8"?>
<p:tagLst xmlns:a="http://schemas.openxmlformats.org/drawingml/2006/main" xmlns:r="http://schemas.openxmlformats.org/officeDocument/2006/relationships" xmlns:p="http://schemas.openxmlformats.org/presentationml/2006/main">
  <p:tag name="DVSHAPEID" val="G52twYnmnX3wjFQT4Z0y4f"/>
</p:tagLst>
</file>

<file path=ppt/tags/tag52.xml><?xml version="1.0" encoding="utf-8"?>
<p:tagLst xmlns:a="http://schemas.openxmlformats.org/drawingml/2006/main" xmlns:r="http://schemas.openxmlformats.org/officeDocument/2006/relationships" xmlns:p="http://schemas.openxmlformats.org/presentationml/2006/main">
  <p:tag name="DVSHAPEID" val="S398raC5CHV6uUXk1G88vp"/>
</p:tagLst>
</file>

<file path=ppt/tags/tag53.xml><?xml version="1.0" encoding="utf-8"?>
<p:tagLst xmlns:a="http://schemas.openxmlformats.org/drawingml/2006/main" xmlns:r="http://schemas.openxmlformats.org/officeDocument/2006/relationships" xmlns:p="http://schemas.openxmlformats.org/presentationml/2006/main">
  <p:tag name="DVSHAPEID" val="EXBh2dkcY2urcZkoxcKhkm"/>
</p:tagLst>
</file>

<file path=ppt/tags/tag54.xml><?xml version="1.0" encoding="utf-8"?>
<p:tagLst xmlns:a="http://schemas.openxmlformats.org/drawingml/2006/main" xmlns:r="http://schemas.openxmlformats.org/officeDocument/2006/relationships" xmlns:p="http://schemas.openxmlformats.org/presentationml/2006/main">
  <p:tag name="DVSHAPEID" val="BcaVVKYjqVKtobx97oKqIS"/>
</p:tagLst>
</file>

<file path=ppt/tags/tag55.xml><?xml version="1.0" encoding="utf-8"?>
<p:tagLst xmlns:a="http://schemas.openxmlformats.org/drawingml/2006/main" xmlns:r="http://schemas.openxmlformats.org/officeDocument/2006/relationships" xmlns:p="http://schemas.openxmlformats.org/presentationml/2006/main">
  <p:tag name="DVSHAPEID" val="C3IY0C8Vod4imo67hAeECy"/>
</p:tagLst>
</file>

<file path=ppt/tags/tag56.xml><?xml version="1.0" encoding="utf-8"?>
<p:tagLst xmlns:a="http://schemas.openxmlformats.org/drawingml/2006/main" xmlns:r="http://schemas.openxmlformats.org/officeDocument/2006/relationships" xmlns:p="http://schemas.openxmlformats.org/presentationml/2006/main">
  <p:tag name="DVSHAPEID" val="GIA8Ro5mwUDIA6dXJlavwx"/>
</p:tagLst>
</file>

<file path=ppt/tags/tag57.xml><?xml version="1.0" encoding="utf-8"?>
<p:tagLst xmlns:a="http://schemas.openxmlformats.org/drawingml/2006/main" xmlns:r="http://schemas.openxmlformats.org/officeDocument/2006/relationships" xmlns:p="http://schemas.openxmlformats.org/presentationml/2006/main">
  <p:tag name="DVSHAPEID" val="o6O82Z6ab4g3nZnRLKP2Ga"/>
</p:tagLst>
</file>

<file path=ppt/tags/tag58.xml><?xml version="1.0" encoding="utf-8"?>
<p:tagLst xmlns:a="http://schemas.openxmlformats.org/drawingml/2006/main" xmlns:r="http://schemas.openxmlformats.org/officeDocument/2006/relationships" xmlns:p="http://schemas.openxmlformats.org/presentationml/2006/main">
  <p:tag name="DVSHAPEID" val="EENZTkQTt719kujIl5fmIz"/>
</p:tagLst>
</file>

<file path=ppt/tags/tag59.xml><?xml version="1.0" encoding="utf-8"?>
<p:tagLst xmlns:a="http://schemas.openxmlformats.org/drawingml/2006/main" xmlns:r="http://schemas.openxmlformats.org/officeDocument/2006/relationships" xmlns:p="http://schemas.openxmlformats.org/presentationml/2006/main">
  <p:tag name="DVSHAPEID" val="rwJezSzpFuQesak25LkiA9"/>
</p:tagLst>
</file>

<file path=ppt/tags/tag6.xml><?xml version="1.0" encoding="utf-8"?>
<p:tagLst xmlns:a="http://schemas.openxmlformats.org/drawingml/2006/main" xmlns:r="http://schemas.openxmlformats.org/officeDocument/2006/relationships" xmlns:p="http://schemas.openxmlformats.org/presentationml/2006/main">
  <p:tag name="DVSHAPEID" val="JzNAxX5mu2hHxLBo1ZLya2"/>
</p:tagLst>
</file>

<file path=ppt/tags/tag60.xml><?xml version="1.0" encoding="utf-8"?>
<p:tagLst xmlns:a="http://schemas.openxmlformats.org/drawingml/2006/main" xmlns:r="http://schemas.openxmlformats.org/officeDocument/2006/relationships" xmlns:p="http://schemas.openxmlformats.org/presentationml/2006/main">
  <p:tag name="DVSHAPEID" val="1eFSx3pJMkr4cggFKXj4rx"/>
</p:tagLst>
</file>

<file path=ppt/tags/tag61.xml><?xml version="1.0" encoding="utf-8"?>
<p:tagLst xmlns:a="http://schemas.openxmlformats.org/drawingml/2006/main" xmlns:r="http://schemas.openxmlformats.org/officeDocument/2006/relationships" xmlns:p="http://schemas.openxmlformats.org/presentationml/2006/main">
  <p:tag name="DVSHAPEID" val="i529ni0t1qZiuvzHkw0VHw"/>
</p:tagLst>
</file>

<file path=ppt/tags/tag62.xml><?xml version="1.0" encoding="utf-8"?>
<p:tagLst xmlns:a="http://schemas.openxmlformats.org/drawingml/2006/main" xmlns:r="http://schemas.openxmlformats.org/officeDocument/2006/relationships" xmlns:p="http://schemas.openxmlformats.org/presentationml/2006/main">
  <p:tag name="DVSHAPEID" val="NnY4Mq1mYwHuVzQoF6Jjj0"/>
</p:tagLst>
</file>

<file path=ppt/tags/tag63.xml><?xml version="1.0" encoding="utf-8"?>
<p:tagLst xmlns:a="http://schemas.openxmlformats.org/drawingml/2006/main" xmlns:r="http://schemas.openxmlformats.org/officeDocument/2006/relationships" xmlns:p="http://schemas.openxmlformats.org/presentationml/2006/main">
  <p:tag name="DVSHAPEID" val="5TLL63DN3vPLiFajwzsEss"/>
</p:tagLst>
</file>

<file path=ppt/tags/tag64.xml><?xml version="1.0" encoding="utf-8"?>
<p:tagLst xmlns:a="http://schemas.openxmlformats.org/drawingml/2006/main" xmlns:r="http://schemas.openxmlformats.org/officeDocument/2006/relationships" xmlns:p="http://schemas.openxmlformats.org/presentationml/2006/main">
  <p:tag name="DVSHAPEID" val="A0zZQVQTcodMi4i1jYJbsc"/>
</p:tagLst>
</file>

<file path=ppt/tags/tag65.xml><?xml version="1.0" encoding="utf-8"?>
<p:tagLst xmlns:a="http://schemas.openxmlformats.org/drawingml/2006/main" xmlns:r="http://schemas.openxmlformats.org/officeDocument/2006/relationships" xmlns:p="http://schemas.openxmlformats.org/presentationml/2006/main">
  <p:tag name="DVSHAPEID" val="F9gbemA9QEyCiLb6cIW9jr"/>
</p:tagLst>
</file>

<file path=ppt/tags/tag66.xml><?xml version="1.0" encoding="utf-8"?>
<p:tagLst xmlns:a="http://schemas.openxmlformats.org/drawingml/2006/main" xmlns:r="http://schemas.openxmlformats.org/officeDocument/2006/relationships" xmlns:p="http://schemas.openxmlformats.org/presentationml/2006/main">
  <p:tag name="DVSHAPEID" val="ywn51vguVh0olpIFGuj2xy"/>
</p:tagLst>
</file>

<file path=ppt/tags/tag67.xml><?xml version="1.0" encoding="utf-8"?>
<p:tagLst xmlns:a="http://schemas.openxmlformats.org/drawingml/2006/main" xmlns:r="http://schemas.openxmlformats.org/officeDocument/2006/relationships" xmlns:p="http://schemas.openxmlformats.org/presentationml/2006/main">
  <p:tag name="DVSHAPEID" val="eFLwPdL0eiTdBKO8l4TmJh"/>
</p:tagLst>
</file>

<file path=ppt/tags/tag68.xml><?xml version="1.0" encoding="utf-8"?>
<p:tagLst xmlns:a="http://schemas.openxmlformats.org/drawingml/2006/main" xmlns:r="http://schemas.openxmlformats.org/officeDocument/2006/relationships" xmlns:p="http://schemas.openxmlformats.org/presentationml/2006/main">
  <p:tag name="DVSHAPEID" val="CUqMnx1sQgT0hHjuG2JU2H"/>
</p:tagLst>
</file>

<file path=ppt/tags/tag69.xml><?xml version="1.0" encoding="utf-8"?>
<p:tagLst xmlns:a="http://schemas.openxmlformats.org/drawingml/2006/main" xmlns:r="http://schemas.openxmlformats.org/officeDocument/2006/relationships" xmlns:p="http://schemas.openxmlformats.org/presentationml/2006/main">
  <p:tag name="DVSHAPEID" val="3Nam0Ok7NEg34TmqjpWAYJ"/>
</p:tagLst>
</file>

<file path=ppt/tags/tag7.xml><?xml version="1.0" encoding="utf-8"?>
<p:tagLst xmlns:a="http://schemas.openxmlformats.org/drawingml/2006/main" xmlns:r="http://schemas.openxmlformats.org/officeDocument/2006/relationships" xmlns:p="http://schemas.openxmlformats.org/presentationml/2006/main">
  <p:tag name="DVSHAPEID" val="CU3cWYN7sk8fa5OwQYSW4b"/>
</p:tagLst>
</file>

<file path=ppt/tags/tag70.xml><?xml version="1.0" encoding="utf-8"?>
<p:tagLst xmlns:a="http://schemas.openxmlformats.org/drawingml/2006/main" xmlns:r="http://schemas.openxmlformats.org/officeDocument/2006/relationships" xmlns:p="http://schemas.openxmlformats.org/presentationml/2006/main">
  <p:tag name="DVSHAPEID" val="mkhltfUcm6IKe5rb2f3w8v"/>
</p:tagLst>
</file>

<file path=ppt/tags/tag71.xml><?xml version="1.0" encoding="utf-8"?>
<p:tagLst xmlns:a="http://schemas.openxmlformats.org/drawingml/2006/main" xmlns:r="http://schemas.openxmlformats.org/officeDocument/2006/relationships" xmlns:p="http://schemas.openxmlformats.org/presentationml/2006/main">
  <p:tag name="DVSHAPEID" val="hNe6g368e3YjqP4Ek4dAh9"/>
</p:tagLst>
</file>

<file path=ppt/tags/tag72.xml><?xml version="1.0" encoding="utf-8"?>
<p:tagLst xmlns:a="http://schemas.openxmlformats.org/drawingml/2006/main" xmlns:r="http://schemas.openxmlformats.org/officeDocument/2006/relationships" xmlns:p="http://schemas.openxmlformats.org/presentationml/2006/main">
  <p:tag name="DVSHAPEID" val="ljFgZ8nGxsAR2u7nYR6eRE"/>
</p:tagLst>
</file>

<file path=ppt/tags/tag73.xml><?xml version="1.0" encoding="utf-8"?>
<p:tagLst xmlns:a="http://schemas.openxmlformats.org/drawingml/2006/main" xmlns:r="http://schemas.openxmlformats.org/officeDocument/2006/relationships" xmlns:p="http://schemas.openxmlformats.org/presentationml/2006/main">
  <p:tag name="DVSHAPEID" val="LUEB6nVYiye7rUq03YLxww"/>
</p:tagLst>
</file>

<file path=ppt/tags/tag74.xml><?xml version="1.0" encoding="utf-8"?>
<p:tagLst xmlns:a="http://schemas.openxmlformats.org/drawingml/2006/main" xmlns:r="http://schemas.openxmlformats.org/officeDocument/2006/relationships" xmlns:p="http://schemas.openxmlformats.org/presentationml/2006/main">
  <p:tag name="DVSHAPEID" val="JzNAxX5mu2hHxLBo1ZLya2"/>
</p:tagLst>
</file>

<file path=ppt/tags/tag75.xml><?xml version="1.0" encoding="utf-8"?>
<p:tagLst xmlns:a="http://schemas.openxmlformats.org/drawingml/2006/main" xmlns:r="http://schemas.openxmlformats.org/officeDocument/2006/relationships" xmlns:p="http://schemas.openxmlformats.org/presentationml/2006/main">
  <p:tag name="DVSHAPEID" val="CU3cWYN7sk8fa5OwQYSW4b"/>
</p:tagLst>
</file>

<file path=ppt/tags/tag76.xml><?xml version="1.0" encoding="utf-8"?>
<p:tagLst xmlns:a="http://schemas.openxmlformats.org/drawingml/2006/main" xmlns:r="http://schemas.openxmlformats.org/officeDocument/2006/relationships" xmlns:p="http://schemas.openxmlformats.org/presentationml/2006/main">
  <p:tag name="DVSHAPEID" val="QKmEoFWLMXmHXSwk07zmzX"/>
</p:tagLst>
</file>

<file path=ppt/tags/tag77.xml><?xml version="1.0" encoding="utf-8"?>
<p:tagLst xmlns:a="http://schemas.openxmlformats.org/drawingml/2006/main" xmlns:r="http://schemas.openxmlformats.org/officeDocument/2006/relationships" xmlns:p="http://schemas.openxmlformats.org/presentationml/2006/main">
  <p:tag name="DVSHAPEID" val="zhBwzv9MGeXq4jPhA7aHxa"/>
</p:tagLst>
</file>

<file path=ppt/tags/tag78.xml><?xml version="1.0" encoding="utf-8"?>
<p:tagLst xmlns:a="http://schemas.openxmlformats.org/drawingml/2006/main" xmlns:r="http://schemas.openxmlformats.org/officeDocument/2006/relationships" xmlns:p="http://schemas.openxmlformats.org/presentationml/2006/main">
  <p:tag name="DVSHAPEID" val="Tt8WZvXLnHBSb43S5rBZh8"/>
</p:tagLst>
</file>

<file path=ppt/tags/tag79.xml><?xml version="1.0" encoding="utf-8"?>
<p:tagLst xmlns:a="http://schemas.openxmlformats.org/drawingml/2006/main" xmlns:r="http://schemas.openxmlformats.org/officeDocument/2006/relationships" xmlns:p="http://schemas.openxmlformats.org/presentationml/2006/main">
  <p:tag name="DVSHAPEID" val="JwNduIwrbSqoo7nDwDPVQg"/>
</p:tagLst>
</file>

<file path=ppt/tags/tag8.xml><?xml version="1.0" encoding="utf-8"?>
<p:tagLst xmlns:a="http://schemas.openxmlformats.org/drawingml/2006/main" xmlns:r="http://schemas.openxmlformats.org/officeDocument/2006/relationships" xmlns:p="http://schemas.openxmlformats.org/presentationml/2006/main">
  <p:tag name="DVSHAPEID" val="QKmEoFWLMXmHXSwk07zmzX"/>
</p:tagLst>
</file>

<file path=ppt/tags/tag80.xml><?xml version="1.0" encoding="utf-8"?>
<p:tagLst xmlns:a="http://schemas.openxmlformats.org/drawingml/2006/main" xmlns:r="http://schemas.openxmlformats.org/officeDocument/2006/relationships" xmlns:p="http://schemas.openxmlformats.org/presentationml/2006/main">
  <p:tag name="DVSHAPEID" val="Oc7KeI2J5xSLJB8L1feWvJ"/>
</p:tagLst>
</file>

<file path=ppt/tags/tag81.xml><?xml version="1.0" encoding="utf-8"?>
<p:tagLst xmlns:a="http://schemas.openxmlformats.org/drawingml/2006/main" xmlns:r="http://schemas.openxmlformats.org/officeDocument/2006/relationships" xmlns:p="http://schemas.openxmlformats.org/presentationml/2006/main">
  <p:tag name="DVSHAPEID" val="rMGVusUXamhsHA5JuOosMS"/>
</p:tagLst>
</file>

<file path=ppt/tags/tag82.xml><?xml version="1.0" encoding="utf-8"?>
<p:tagLst xmlns:a="http://schemas.openxmlformats.org/drawingml/2006/main" xmlns:r="http://schemas.openxmlformats.org/officeDocument/2006/relationships" xmlns:p="http://schemas.openxmlformats.org/presentationml/2006/main">
  <p:tag name="DVSHAPEID" val="vCnMuKCAGUK5Kl4iezO7nw"/>
</p:tagLst>
</file>

<file path=ppt/tags/tag83.xml><?xml version="1.0" encoding="utf-8"?>
<p:tagLst xmlns:a="http://schemas.openxmlformats.org/drawingml/2006/main" xmlns:r="http://schemas.openxmlformats.org/officeDocument/2006/relationships" xmlns:p="http://schemas.openxmlformats.org/presentationml/2006/main">
  <p:tag name="DVSHAPEID" val="uhTyFhKqx3Wyg4xIXalAGm"/>
</p:tagLst>
</file>

<file path=ppt/tags/tag84.xml><?xml version="1.0" encoding="utf-8"?>
<p:tagLst xmlns:a="http://schemas.openxmlformats.org/drawingml/2006/main" xmlns:r="http://schemas.openxmlformats.org/officeDocument/2006/relationships" xmlns:p="http://schemas.openxmlformats.org/presentationml/2006/main">
  <p:tag name="DVSHAPEID" val="ICPKFczODEvZ86SW5lPfnH"/>
</p:tagLst>
</file>

<file path=ppt/tags/tag85.xml><?xml version="1.0" encoding="utf-8"?>
<p:tagLst xmlns:a="http://schemas.openxmlformats.org/drawingml/2006/main" xmlns:r="http://schemas.openxmlformats.org/officeDocument/2006/relationships" xmlns:p="http://schemas.openxmlformats.org/presentationml/2006/main">
  <p:tag name="DVSHAPEID" val="8b4ZKwCEMNQ8yhIUByQIqi"/>
</p:tagLst>
</file>

<file path=ppt/tags/tag86.xml><?xml version="1.0" encoding="utf-8"?>
<p:tagLst xmlns:a="http://schemas.openxmlformats.org/drawingml/2006/main" xmlns:r="http://schemas.openxmlformats.org/officeDocument/2006/relationships" xmlns:p="http://schemas.openxmlformats.org/presentationml/2006/main">
  <p:tag name="DVSHAPEID" val="3hVrP05ZKqY0uDGFr3cYRI"/>
</p:tagLst>
</file>

<file path=ppt/tags/tag87.xml><?xml version="1.0" encoding="utf-8"?>
<p:tagLst xmlns:a="http://schemas.openxmlformats.org/drawingml/2006/main" xmlns:r="http://schemas.openxmlformats.org/officeDocument/2006/relationships" xmlns:p="http://schemas.openxmlformats.org/presentationml/2006/main">
  <p:tag name="DVSHAPEID" val="8ZxAeaKhoFhP8M4jGBzN2p"/>
</p:tagLst>
</file>

<file path=ppt/tags/tag88.xml><?xml version="1.0" encoding="utf-8"?>
<p:tagLst xmlns:a="http://schemas.openxmlformats.org/drawingml/2006/main" xmlns:r="http://schemas.openxmlformats.org/officeDocument/2006/relationships" xmlns:p="http://schemas.openxmlformats.org/presentationml/2006/main">
  <p:tag name="DVSHAPEID" val="9yN4eV6Nvrql9VTeMUft1i"/>
</p:tagLst>
</file>

<file path=ppt/tags/tag89.xml><?xml version="1.0" encoding="utf-8"?>
<p:tagLst xmlns:a="http://schemas.openxmlformats.org/drawingml/2006/main" xmlns:r="http://schemas.openxmlformats.org/officeDocument/2006/relationships" xmlns:p="http://schemas.openxmlformats.org/presentationml/2006/main">
  <p:tag name="DVSHAPEID" val="JEvUB8nBp4FIQZN9WOaB9P"/>
</p:tagLst>
</file>

<file path=ppt/tags/tag9.xml><?xml version="1.0" encoding="utf-8"?>
<p:tagLst xmlns:a="http://schemas.openxmlformats.org/drawingml/2006/main" xmlns:r="http://schemas.openxmlformats.org/officeDocument/2006/relationships" xmlns:p="http://schemas.openxmlformats.org/presentationml/2006/main">
  <p:tag name="DVSHAPEID" val="zhBwzv9MGeXq4jPhA7aHxa"/>
</p:tagLst>
</file>

<file path=ppt/tags/tag90.xml><?xml version="1.0" encoding="utf-8"?>
<p:tagLst xmlns:a="http://schemas.openxmlformats.org/drawingml/2006/main" xmlns:r="http://schemas.openxmlformats.org/officeDocument/2006/relationships" xmlns:p="http://schemas.openxmlformats.org/presentationml/2006/main">
  <p:tag name="DVSHAPEID" val="pND8prOExzoRO9zkjYpU2m"/>
</p:tagLst>
</file>

<file path=ppt/tags/tag91.xml><?xml version="1.0" encoding="utf-8"?>
<p:tagLst xmlns:a="http://schemas.openxmlformats.org/drawingml/2006/main" xmlns:r="http://schemas.openxmlformats.org/officeDocument/2006/relationships" xmlns:p="http://schemas.openxmlformats.org/presentationml/2006/main">
  <p:tag name="DVSHAPEID" val="Fq5TrCYriq8TeHgtIVMKw6"/>
</p:tagLst>
</file>

<file path=ppt/tags/tag92.xml><?xml version="1.0" encoding="utf-8"?>
<p:tagLst xmlns:a="http://schemas.openxmlformats.org/drawingml/2006/main" xmlns:r="http://schemas.openxmlformats.org/officeDocument/2006/relationships" xmlns:p="http://schemas.openxmlformats.org/presentationml/2006/main">
  <p:tag name="DVSHAPEID" val="kYaEABucbfN28c2w0bG6gY"/>
</p:tagLst>
</file>

<file path=ppt/tags/tag93.xml><?xml version="1.0" encoding="utf-8"?>
<p:tagLst xmlns:a="http://schemas.openxmlformats.org/drawingml/2006/main" xmlns:r="http://schemas.openxmlformats.org/officeDocument/2006/relationships" xmlns:p="http://schemas.openxmlformats.org/presentationml/2006/main">
  <p:tag name="DVSHAPEID" val="IVUR3Qfu8hPy57IM2mW6eT"/>
</p:tagLst>
</file>

<file path=ppt/tags/tag94.xml><?xml version="1.0" encoding="utf-8"?>
<p:tagLst xmlns:a="http://schemas.openxmlformats.org/drawingml/2006/main" xmlns:r="http://schemas.openxmlformats.org/officeDocument/2006/relationships" xmlns:p="http://schemas.openxmlformats.org/presentationml/2006/main">
  <p:tag name="DVSHAPEID" val="5cz4rcUA3qPmgfKJyEWH6v"/>
</p:tagLst>
</file>

<file path=ppt/tags/tag95.xml><?xml version="1.0" encoding="utf-8"?>
<p:tagLst xmlns:a="http://schemas.openxmlformats.org/drawingml/2006/main" xmlns:r="http://schemas.openxmlformats.org/officeDocument/2006/relationships" xmlns:p="http://schemas.openxmlformats.org/presentationml/2006/main">
  <p:tag name="DVSHAPEID" val="dz6UNe9j9aJOPIhZo3zxeo"/>
</p:tagLst>
</file>

<file path=ppt/tags/tag96.xml><?xml version="1.0" encoding="utf-8"?>
<p:tagLst xmlns:a="http://schemas.openxmlformats.org/drawingml/2006/main" xmlns:r="http://schemas.openxmlformats.org/officeDocument/2006/relationships" xmlns:p="http://schemas.openxmlformats.org/presentationml/2006/main">
  <p:tag name="DVSHAPEID" val="JJQt2jOi9wMAY0XwoGrKhE"/>
</p:tagLst>
</file>

<file path=ppt/tags/tag97.xml><?xml version="1.0" encoding="utf-8"?>
<p:tagLst xmlns:a="http://schemas.openxmlformats.org/drawingml/2006/main" xmlns:r="http://schemas.openxmlformats.org/officeDocument/2006/relationships" xmlns:p="http://schemas.openxmlformats.org/presentationml/2006/main">
  <p:tag name="DVSHAPEID" val="Csq2rzfS8zhOQn4kcQvQ1d"/>
</p:tagLst>
</file>

<file path=ppt/tags/tag98.xml><?xml version="1.0" encoding="utf-8"?>
<p:tagLst xmlns:a="http://schemas.openxmlformats.org/drawingml/2006/main" xmlns:r="http://schemas.openxmlformats.org/officeDocument/2006/relationships" xmlns:p="http://schemas.openxmlformats.org/presentationml/2006/main">
  <p:tag name="DVSHAPEID" val="1fJg2RFS6t746o2ZRf2god"/>
</p:tagLst>
</file>

<file path=ppt/tags/tag99.xml><?xml version="1.0" encoding="utf-8"?>
<p:tagLst xmlns:a="http://schemas.openxmlformats.org/drawingml/2006/main" xmlns:r="http://schemas.openxmlformats.org/officeDocument/2006/relationships" xmlns:p="http://schemas.openxmlformats.org/presentationml/2006/main">
  <p:tag name="DVSHAPEID" val="iaazs4uAeqDpqaiawodfsN"/>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1_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2_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3_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702</TotalTime>
  <Words>2212</Words>
  <Application>Microsoft Office PowerPoint</Application>
  <PresentationFormat>On-screen Show (4:3)</PresentationFormat>
  <Paragraphs>390</Paragraphs>
  <Slides>37</Slides>
  <Notes>27</Notes>
  <HiddenSlides>0</HiddenSlides>
  <MMClips>0</MMClips>
  <ScaleCrop>false</ScaleCrop>
  <HeadingPairs>
    <vt:vector size="4" baseType="variant">
      <vt:variant>
        <vt:lpstr>Theme</vt:lpstr>
      </vt:variant>
      <vt:variant>
        <vt:i4>4</vt:i4>
      </vt:variant>
      <vt:variant>
        <vt:lpstr>Slide Titles</vt:lpstr>
      </vt:variant>
      <vt:variant>
        <vt:i4>37</vt:i4>
      </vt:variant>
    </vt:vector>
  </HeadingPairs>
  <TitlesOfParts>
    <vt:vector size="41" baseType="lpstr">
      <vt:lpstr>Executive</vt:lpstr>
      <vt:lpstr>1_Executive</vt:lpstr>
      <vt:lpstr>2_Executive</vt:lpstr>
      <vt:lpstr>3_Executive</vt:lpstr>
      <vt:lpstr>  Medical Clinics Management System</vt:lpstr>
      <vt:lpstr>What is a Clinics Management System?</vt:lpstr>
      <vt:lpstr>Problems with conventional system </vt:lpstr>
      <vt:lpstr>Alternative Solutions</vt:lpstr>
      <vt:lpstr>Our System!</vt:lpstr>
      <vt:lpstr>Research</vt:lpstr>
      <vt:lpstr>Project Architecture</vt:lpstr>
      <vt:lpstr>How We Build the Project</vt:lpstr>
      <vt:lpstr>How We Build the Project</vt:lpstr>
      <vt:lpstr>How We Build the Project</vt:lpstr>
      <vt:lpstr>Webservices</vt:lpstr>
      <vt:lpstr>Webservices</vt:lpstr>
      <vt:lpstr>Webservices</vt:lpstr>
      <vt:lpstr>Models and JSON</vt:lpstr>
      <vt:lpstr>Database</vt:lpstr>
      <vt:lpstr>Postgres Database</vt:lpstr>
      <vt:lpstr>Raw Mapper</vt:lpstr>
      <vt:lpstr>Schema</vt:lpstr>
      <vt:lpstr>ACCOUNTS DETAILS</vt:lpstr>
      <vt:lpstr>Account Details</vt:lpstr>
      <vt:lpstr>PERSONAL INFO AND USERS DETAILS </vt:lpstr>
      <vt:lpstr>PERSONAL INFO AND USERS DETAILS </vt:lpstr>
      <vt:lpstr>CLINIC ADMISSION AND ORGANIZATION</vt:lpstr>
      <vt:lpstr>CLINIC ADMISSION</vt:lpstr>
      <vt:lpstr>Clinic Organization</vt:lpstr>
      <vt:lpstr>PATIENT BILLING and ACCOUNTING</vt:lpstr>
      <vt:lpstr>PATIENT BILLING</vt:lpstr>
      <vt:lpstr>ACCOUNTING</vt:lpstr>
      <vt:lpstr>PATIENT HISTORY AND TREATMENT</vt:lpstr>
      <vt:lpstr>PATIENT HISTORY AND TREATMENT</vt:lpstr>
      <vt:lpstr>Our System Modules</vt:lpstr>
      <vt:lpstr>JSF (Java Server Faces)</vt:lpstr>
      <vt:lpstr>JSF (Java Server Faces)</vt:lpstr>
      <vt:lpstr>GlassFish</vt:lpstr>
      <vt:lpstr>https:// over Glassfish</vt:lpstr>
      <vt:lpstr>PowerPoint Presentation</vt:lpstr>
      <vt:lpstr>DEMO!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Clinic Management System</dc:title>
  <dc:creator>Saeed Matar</dc:creator>
  <cp:lastModifiedBy>Saeed Matar</cp:lastModifiedBy>
  <cp:revision>229</cp:revision>
  <dcterms:created xsi:type="dcterms:W3CDTF">2012-12-22T17:29:49Z</dcterms:created>
  <dcterms:modified xsi:type="dcterms:W3CDTF">2012-12-26T00:36:16Z</dcterms:modified>
</cp:coreProperties>
</file>