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9"/>
  </p:notesMasterIdLst>
  <p:handoutMasterIdLst>
    <p:handoutMasterId r:id="rId100"/>
  </p:handoutMasterIdLst>
  <p:sldIdLst>
    <p:sldId id="256" r:id="rId2"/>
    <p:sldId id="257" r:id="rId3"/>
    <p:sldId id="329" r:id="rId4"/>
    <p:sldId id="258" r:id="rId5"/>
    <p:sldId id="332" r:id="rId6"/>
    <p:sldId id="267" r:id="rId7"/>
    <p:sldId id="281" r:id="rId8"/>
    <p:sldId id="340" r:id="rId9"/>
    <p:sldId id="283" r:id="rId10"/>
    <p:sldId id="333" r:id="rId11"/>
    <p:sldId id="284" r:id="rId12"/>
    <p:sldId id="334" r:id="rId13"/>
    <p:sldId id="285" r:id="rId14"/>
    <p:sldId id="335" r:id="rId15"/>
    <p:sldId id="286" r:id="rId16"/>
    <p:sldId id="282" r:id="rId17"/>
    <p:sldId id="336" r:id="rId18"/>
    <p:sldId id="337" r:id="rId19"/>
    <p:sldId id="338" r:id="rId20"/>
    <p:sldId id="339" r:id="rId21"/>
    <p:sldId id="341" r:id="rId22"/>
    <p:sldId id="342" r:id="rId23"/>
    <p:sldId id="343" r:id="rId24"/>
    <p:sldId id="344" r:id="rId25"/>
    <p:sldId id="345" r:id="rId26"/>
    <p:sldId id="346" r:id="rId27"/>
    <p:sldId id="347" r:id="rId28"/>
    <p:sldId id="348" r:id="rId29"/>
    <p:sldId id="349" r:id="rId30"/>
    <p:sldId id="350" r:id="rId31"/>
    <p:sldId id="351" r:id="rId32"/>
    <p:sldId id="296" r:id="rId33"/>
    <p:sldId id="297" r:id="rId34"/>
    <p:sldId id="298" r:id="rId35"/>
    <p:sldId id="299" r:id="rId36"/>
    <p:sldId id="300" r:id="rId37"/>
    <p:sldId id="301" r:id="rId38"/>
    <p:sldId id="302" r:id="rId39"/>
    <p:sldId id="303" r:id="rId40"/>
    <p:sldId id="304" r:id="rId41"/>
    <p:sldId id="305" r:id="rId42"/>
    <p:sldId id="306" r:id="rId43"/>
    <p:sldId id="273" r:id="rId44"/>
    <p:sldId id="274" r:id="rId45"/>
    <p:sldId id="275" r:id="rId46"/>
    <p:sldId id="276" r:id="rId47"/>
    <p:sldId id="280" r:id="rId48"/>
    <p:sldId id="277" r:id="rId49"/>
    <p:sldId id="352" r:id="rId50"/>
    <p:sldId id="353" r:id="rId51"/>
    <p:sldId id="354" r:id="rId52"/>
    <p:sldId id="355" r:id="rId53"/>
    <p:sldId id="357" r:id="rId54"/>
    <p:sldId id="356" r:id="rId55"/>
    <p:sldId id="279" r:id="rId56"/>
    <p:sldId id="261" r:id="rId57"/>
    <p:sldId id="260" r:id="rId58"/>
    <p:sldId id="262" r:id="rId59"/>
    <p:sldId id="263" r:id="rId60"/>
    <p:sldId id="264" r:id="rId61"/>
    <p:sldId id="266" r:id="rId62"/>
    <p:sldId id="265" r:id="rId63"/>
    <p:sldId id="268" r:id="rId64"/>
    <p:sldId id="269" r:id="rId65"/>
    <p:sldId id="270" r:id="rId66"/>
    <p:sldId id="271" r:id="rId67"/>
    <p:sldId id="272" r:id="rId68"/>
    <p:sldId id="307" r:id="rId69"/>
    <p:sldId id="308" r:id="rId70"/>
    <p:sldId id="309" r:id="rId71"/>
    <p:sldId id="310" r:id="rId72"/>
    <p:sldId id="311" r:id="rId73"/>
    <p:sldId id="312" r:id="rId74"/>
    <p:sldId id="313" r:id="rId75"/>
    <p:sldId id="314" r:id="rId76"/>
    <p:sldId id="315" r:id="rId77"/>
    <p:sldId id="316" r:id="rId78"/>
    <p:sldId id="317" r:id="rId79"/>
    <p:sldId id="318" r:id="rId80"/>
    <p:sldId id="319" r:id="rId81"/>
    <p:sldId id="358" r:id="rId82"/>
    <p:sldId id="321" r:id="rId83"/>
    <p:sldId id="323" r:id="rId84"/>
    <p:sldId id="322" r:id="rId85"/>
    <p:sldId id="324" r:id="rId86"/>
    <p:sldId id="325" r:id="rId87"/>
    <p:sldId id="326" r:id="rId88"/>
    <p:sldId id="330" r:id="rId89"/>
    <p:sldId id="289" r:id="rId90"/>
    <p:sldId id="292" r:id="rId91"/>
    <p:sldId id="290" r:id="rId92"/>
    <p:sldId id="293" r:id="rId93"/>
    <p:sldId id="294" r:id="rId94"/>
    <p:sldId id="295" r:id="rId95"/>
    <p:sldId id="291" r:id="rId96"/>
    <p:sldId id="327" r:id="rId97"/>
    <p:sldId id="328" r:id="rId9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F7DC240-DECD-4F17-8595-49D98CBEB0F1}">
          <p14:sldIdLst>
            <p14:sldId id="256"/>
            <p14:sldId id="257"/>
            <p14:sldId id="329"/>
          </p14:sldIdLst>
        </p14:section>
        <p14:section name="Untitled Section" id="{4FD2E9F2-501C-460C-9E68-DCC0DE2EDC95}">
          <p14:sldIdLst>
            <p14:sldId id="258"/>
            <p14:sldId id="332"/>
            <p14:sldId id="267"/>
            <p14:sldId id="281"/>
            <p14:sldId id="340"/>
            <p14:sldId id="283"/>
            <p14:sldId id="333"/>
            <p14:sldId id="284"/>
            <p14:sldId id="334"/>
            <p14:sldId id="285"/>
            <p14:sldId id="335"/>
            <p14:sldId id="286"/>
            <p14:sldId id="282"/>
            <p14:sldId id="336"/>
            <p14:sldId id="337"/>
            <p14:sldId id="338"/>
            <p14:sldId id="339"/>
            <p14:sldId id="341"/>
            <p14:sldId id="342"/>
            <p14:sldId id="343"/>
            <p14:sldId id="344"/>
            <p14:sldId id="345"/>
            <p14:sldId id="346"/>
            <p14:sldId id="347"/>
            <p14:sldId id="348"/>
            <p14:sldId id="349"/>
            <p14:sldId id="350"/>
            <p14:sldId id="351"/>
            <p14:sldId id="296"/>
            <p14:sldId id="297"/>
            <p14:sldId id="298"/>
            <p14:sldId id="299"/>
            <p14:sldId id="300"/>
            <p14:sldId id="301"/>
            <p14:sldId id="302"/>
            <p14:sldId id="303"/>
            <p14:sldId id="304"/>
            <p14:sldId id="305"/>
            <p14:sldId id="306"/>
            <p14:sldId id="273"/>
            <p14:sldId id="274"/>
            <p14:sldId id="275"/>
            <p14:sldId id="276"/>
            <p14:sldId id="280"/>
            <p14:sldId id="277"/>
            <p14:sldId id="352"/>
            <p14:sldId id="353"/>
            <p14:sldId id="354"/>
            <p14:sldId id="355"/>
            <p14:sldId id="357"/>
            <p14:sldId id="356"/>
            <p14:sldId id="279"/>
            <p14:sldId id="261"/>
            <p14:sldId id="260"/>
            <p14:sldId id="262"/>
            <p14:sldId id="263"/>
            <p14:sldId id="264"/>
            <p14:sldId id="266"/>
            <p14:sldId id="265"/>
            <p14:sldId id="268"/>
            <p14:sldId id="269"/>
            <p14:sldId id="270"/>
            <p14:sldId id="271"/>
            <p14:sldId id="272"/>
            <p14:sldId id="307"/>
            <p14:sldId id="308"/>
            <p14:sldId id="309"/>
            <p14:sldId id="310"/>
            <p14:sldId id="311"/>
            <p14:sldId id="312"/>
            <p14:sldId id="313"/>
            <p14:sldId id="314"/>
            <p14:sldId id="315"/>
            <p14:sldId id="316"/>
            <p14:sldId id="317"/>
            <p14:sldId id="318"/>
            <p14:sldId id="319"/>
            <p14:sldId id="358"/>
            <p14:sldId id="321"/>
            <p14:sldId id="323"/>
            <p14:sldId id="322"/>
            <p14:sldId id="324"/>
            <p14:sldId id="325"/>
            <p14:sldId id="326"/>
            <p14:sldId id="330"/>
            <p14:sldId id="289"/>
            <p14:sldId id="292"/>
            <p14:sldId id="290"/>
            <p14:sldId id="293"/>
            <p14:sldId id="294"/>
            <p14:sldId id="295"/>
            <p14:sldId id="291"/>
            <p14:sldId id="327"/>
            <p14:sldId id="32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D0B4"/>
    <a:srgbClr val="8FA18B"/>
    <a:srgbClr val="686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8" autoAdjust="0"/>
    <p:restoredTop sz="96396" autoAdjust="0"/>
  </p:normalViewPr>
  <p:slideViewPr>
    <p:cSldViewPr>
      <p:cViewPr varScale="1">
        <p:scale>
          <a:sx n="117" d="100"/>
          <a:sy n="117" d="100"/>
        </p:scale>
        <p:origin x="184" y="904"/>
      </p:cViewPr>
      <p:guideLst/>
    </p:cSldViewPr>
  </p:slideViewPr>
  <p:notesTextViewPr>
    <p:cViewPr>
      <p:scale>
        <a:sx n="1" d="1"/>
        <a:sy n="1" d="1"/>
      </p:scale>
      <p:origin x="0" y="0"/>
    </p:cViewPr>
  </p:notesTextViewPr>
  <p:notesViewPr>
    <p:cSldViewPr showGuides="1">
      <p:cViewPr varScale="1">
        <p:scale>
          <a:sx n="95" d="100"/>
          <a:sy n="95" d="100"/>
        </p:scale>
        <p:origin x="3582" y="96"/>
      </p:cViewPr>
      <p:guideLst/>
    </p:cSldViewPr>
  </p:notesViewPr>
  <p:gridSpacing cx="76200" cy="76200"/>
</p:viewPr>
</file>

<file path=ppt/_rels/presentation.xml.rels><?xml version="1.0" encoding="UTF-8" standalone="yes"?>
<Relationships xmlns="http://schemas.openxmlformats.org/package/2006/relationships"><Relationship Id="rId101" Type="http://schemas.openxmlformats.org/officeDocument/2006/relationships/presProps" Target="presProps.xml"/><Relationship Id="rId102" Type="http://schemas.openxmlformats.org/officeDocument/2006/relationships/viewProps" Target="viewProps.xml"/><Relationship Id="rId103" Type="http://schemas.openxmlformats.org/officeDocument/2006/relationships/theme" Target="theme/theme1.xml"/><Relationship Id="rId104" Type="http://schemas.openxmlformats.org/officeDocument/2006/relationships/tableStyles" Target="tableStyles.xml"/><Relationship Id="rId105"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notesMaster" Target="notesMasters/notesMaster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handoutMaster" Target="handoutMasters/handoutMaster1.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F33BFB-967B-4DF6-94E6-D5AE7009E6A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46A657EF-6000-405E-8165-2B7930567944}">
      <dgm:prSet phldrT="[Text]"/>
      <dgm:spPr>
        <a:solidFill>
          <a:schemeClr val="bg2">
            <a:lumMod val="75000"/>
            <a:lumOff val="25000"/>
          </a:schemeClr>
        </a:solidFill>
      </dgm:spPr>
      <dgm:t>
        <a:bodyPr/>
        <a:lstStyle/>
        <a:p>
          <a:r>
            <a:rPr lang="en-US" dirty="0">
              <a:solidFill>
                <a:srgbClr val="B2D0B4"/>
              </a:solidFill>
            </a:rPr>
            <a:t>Reinforced concrete :</a:t>
          </a:r>
        </a:p>
        <a:p>
          <a:r>
            <a:rPr lang="en-US" dirty="0">
              <a:solidFill>
                <a:srgbClr val="B2D0B4"/>
              </a:solidFill>
            </a:rPr>
            <a:t>Grade 25</a:t>
          </a:r>
        </a:p>
        <a:p>
          <a:r>
            <a:rPr lang="en-US" dirty="0">
              <a:solidFill>
                <a:srgbClr val="B2D0B4"/>
              </a:solidFill>
            </a:rPr>
            <a:t>Grade 30 </a:t>
          </a:r>
        </a:p>
      </dgm:t>
    </dgm:pt>
    <dgm:pt modelId="{2EC5F4E9-21B3-4DD6-8DB8-16C322E2C714}" type="parTrans" cxnId="{DC9F93BD-5BF0-4CC1-A76D-C6AC2C3EAFA3}">
      <dgm:prSet/>
      <dgm:spPr/>
      <dgm:t>
        <a:bodyPr/>
        <a:lstStyle/>
        <a:p>
          <a:endParaRPr lang="en-US"/>
        </a:p>
      </dgm:t>
    </dgm:pt>
    <dgm:pt modelId="{7991704C-8359-4B60-BDBB-49D0249F18E7}" type="sibTrans" cxnId="{DC9F93BD-5BF0-4CC1-A76D-C6AC2C3EAFA3}">
      <dgm:prSet/>
      <dgm:spPr/>
      <dgm:t>
        <a:bodyPr/>
        <a:lstStyle/>
        <a:p>
          <a:endParaRPr lang="en-US"/>
        </a:p>
      </dgm:t>
    </dgm:pt>
    <dgm:pt modelId="{BF8FC56D-10FA-49AF-9641-7C2F1A82729F}">
      <dgm:prSet phldrT="[Text]"/>
      <dgm:spPr>
        <a:solidFill>
          <a:schemeClr val="bg2">
            <a:lumMod val="75000"/>
            <a:lumOff val="25000"/>
          </a:schemeClr>
        </a:solidFill>
      </dgm:spPr>
      <dgm:t>
        <a:bodyPr/>
        <a:lstStyle/>
        <a:p>
          <a:r>
            <a:rPr lang="en-US" dirty="0">
              <a:solidFill>
                <a:srgbClr val="B2D0B4"/>
              </a:solidFill>
            </a:rPr>
            <a:t>Plain concrete </a:t>
          </a:r>
        </a:p>
        <a:p>
          <a:r>
            <a:rPr lang="en-US" dirty="0">
              <a:solidFill>
                <a:srgbClr val="B2D0B4"/>
              </a:solidFill>
            </a:rPr>
            <a:t>Grade 15</a:t>
          </a:r>
        </a:p>
        <a:p>
          <a:r>
            <a:rPr lang="en-US" dirty="0">
              <a:solidFill>
                <a:srgbClr val="B2D0B4"/>
              </a:solidFill>
            </a:rPr>
            <a:t>Grade 20</a:t>
          </a:r>
        </a:p>
      </dgm:t>
    </dgm:pt>
    <dgm:pt modelId="{217419A1-008C-4D6D-A8FB-CCFEF4E8D98F}" type="parTrans" cxnId="{E449304C-303D-4B4E-A74E-A8E137832C8F}">
      <dgm:prSet/>
      <dgm:spPr/>
      <dgm:t>
        <a:bodyPr/>
        <a:lstStyle/>
        <a:p>
          <a:endParaRPr lang="en-US"/>
        </a:p>
      </dgm:t>
    </dgm:pt>
    <dgm:pt modelId="{5F6319AF-C6AE-42B0-9696-ABD22734E230}" type="sibTrans" cxnId="{E449304C-303D-4B4E-A74E-A8E137832C8F}">
      <dgm:prSet/>
      <dgm:spPr/>
      <dgm:t>
        <a:bodyPr/>
        <a:lstStyle/>
        <a:p>
          <a:endParaRPr lang="en-US"/>
        </a:p>
      </dgm:t>
    </dgm:pt>
    <dgm:pt modelId="{68712336-AF28-4734-820B-11A650C9BEF6}" type="pres">
      <dgm:prSet presAssocID="{D2F33BFB-967B-4DF6-94E6-D5AE7009E6A9}" presName="Name0" presStyleCnt="0">
        <dgm:presLayoutVars>
          <dgm:chMax val="7"/>
          <dgm:chPref val="7"/>
          <dgm:dir/>
        </dgm:presLayoutVars>
      </dgm:prSet>
      <dgm:spPr/>
      <dgm:t>
        <a:bodyPr/>
        <a:lstStyle/>
        <a:p>
          <a:endParaRPr lang="en-US"/>
        </a:p>
      </dgm:t>
    </dgm:pt>
    <dgm:pt modelId="{C13F6CA6-23EC-4CD6-A2DD-3012E963DDCC}" type="pres">
      <dgm:prSet presAssocID="{D2F33BFB-967B-4DF6-94E6-D5AE7009E6A9}" presName="Name1" presStyleCnt="0"/>
      <dgm:spPr/>
    </dgm:pt>
    <dgm:pt modelId="{4D570500-7321-405F-A44C-8C0E37232287}" type="pres">
      <dgm:prSet presAssocID="{D2F33BFB-967B-4DF6-94E6-D5AE7009E6A9}" presName="cycle" presStyleCnt="0"/>
      <dgm:spPr/>
    </dgm:pt>
    <dgm:pt modelId="{0FCA84DB-AA2B-490D-AE01-305133600131}" type="pres">
      <dgm:prSet presAssocID="{D2F33BFB-967B-4DF6-94E6-D5AE7009E6A9}" presName="srcNode" presStyleLbl="node1" presStyleIdx="0" presStyleCnt="2"/>
      <dgm:spPr/>
    </dgm:pt>
    <dgm:pt modelId="{D8A5AE59-C173-4754-93AC-D96F9E307BEC}" type="pres">
      <dgm:prSet presAssocID="{D2F33BFB-967B-4DF6-94E6-D5AE7009E6A9}" presName="conn" presStyleLbl="parChTrans1D2" presStyleIdx="0" presStyleCnt="1"/>
      <dgm:spPr/>
      <dgm:t>
        <a:bodyPr/>
        <a:lstStyle/>
        <a:p>
          <a:endParaRPr lang="en-US"/>
        </a:p>
      </dgm:t>
    </dgm:pt>
    <dgm:pt modelId="{FFEA969F-6844-459D-99AE-32BE1F7BA53B}" type="pres">
      <dgm:prSet presAssocID="{D2F33BFB-967B-4DF6-94E6-D5AE7009E6A9}" presName="extraNode" presStyleLbl="node1" presStyleIdx="0" presStyleCnt="2"/>
      <dgm:spPr/>
    </dgm:pt>
    <dgm:pt modelId="{B0A838BF-EFA4-433B-96DB-5A8A0300E9E5}" type="pres">
      <dgm:prSet presAssocID="{D2F33BFB-967B-4DF6-94E6-D5AE7009E6A9}" presName="dstNode" presStyleLbl="node1" presStyleIdx="0" presStyleCnt="2"/>
      <dgm:spPr/>
    </dgm:pt>
    <dgm:pt modelId="{0E0BFAD1-54D5-46B5-842F-340DF3B0E132}" type="pres">
      <dgm:prSet presAssocID="{46A657EF-6000-405E-8165-2B7930567944}" presName="text_1" presStyleLbl="node1" presStyleIdx="0" presStyleCnt="2">
        <dgm:presLayoutVars>
          <dgm:bulletEnabled val="1"/>
        </dgm:presLayoutVars>
      </dgm:prSet>
      <dgm:spPr/>
      <dgm:t>
        <a:bodyPr/>
        <a:lstStyle/>
        <a:p>
          <a:endParaRPr lang="en-US"/>
        </a:p>
      </dgm:t>
    </dgm:pt>
    <dgm:pt modelId="{B2BF6289-C792-485D-ABD5-7FF75D8AC0CA}" type="pres">
      <dgm:prSet presAssocID="{46A657EF-6000-405E-8165-2B7930567944}" presName="accent_1" presStyleCnt="0"/>
      <dgm:spPr/>
    </dgm:pt>
    <dgm:pt modelId="{47B4F159-3DF0-4B13-B68A-44D7A6A90412}" type="pres">
      <dgm:prSet presAssocID="{46A657EF-6000-405E-8165-2B7930567944}" presName="accentRepeatNode" presStyleLbl="solidFgAcc1" presStyleIdx="0" presStyleCnt="2"/>
      <dgm:spPr>
        <a:solidFill>
          <a:schemeClr val="bg2">
            <a:lumMod val="75000"/>
            <a:lumOff val="25000"/>
          </a:schemeClr>
        </a:solidFill>
      </dgm:spPr>
    </dgm:pt>
    <dgm:pt modelId="{4F67CE43-9E4C-4650-BBAA-74CF2A121BA2}" type="pres">
      <dgm:prSet presAssocID="{BF8FC56D-10FA-49AF-9641-7C2F1A82729F}" presName="text_2" presStyleLbl="node1" presStyleIdx="1" presStyleCnt="2">
        <dgm:presLayoutVars>
          <dgm:bulletEnabled val="1"/>
        </dgm:presLayoutVars>
      </dgm:prSet>
      <dgm:spPr/>
      <dgm:t>
        <a:bodyPr/>
        <a:lstStyle/>
        <a:p>
          <a:endParaRPr lang="en-US"/>
        </a:p>
      </dgm:t>
    </dgm:pt>
    <dgm:pt modelId="{D37D463B-C5AF-4F4A-A614-2E3B362173D8}" type="pres">
      <dgm:prSet presAssocID="{BF8FC56D-10FA-49AF-9641-7C2F1A82729F}" presName="accent_2" presStyleCnt="0"/>
      <dgm:spPr/>
    </dgm:pt>
    <dgm:pt modelId="{4682DCFD-196B-4461-998E-666995491401}" type="pres">
      <dgm:prSet presAssocID="{BF8FC56D-10FA-49AF-9641-7C2F1A82729F}" presName="accentRepeatNode" presStyleLbl="solidFgAcc1" presStyleIdx="1" presStyleCnt="2"/>
      <dgm:spPr>
        <a:solidFill>
          <a:schemeClr val="bg2">
            <a:lumMod val="75000"/>
            <a:lumOff val="25000"/>
          </a:schemeClr>
        </a:solidFill>
      </dgm:spPr>
    </dgm:pt>
  </dgm:ptLst>
  <dgm:cxnLst>
    <dgm:cxn modelId="{CC22E4D5-30E6-4AF5-9531-A8210723626B}" type="presOf" srcId="{D2F33BFB-967B-4DF6-94E6-D5AE7009E6A9}" destId="{68712336-AF28-4734-820B-11A650C9BEF6}" srcOrd="0" destOrd="0" presId="urn:microsoft.com/office/officeart/2008/layout/VerticalCurvedList"/>
    <dgm:cxn modelId="{BE43DAB3-300F-4630-A108-D6A16B7E86B8}" type="presOf" srcId="{46A657EF-6000-405E-8165-2B7930567944}" destId="{0E0BFAD1-54D5-46B5-842F-340DF3B0E132}" srcOrd="0" destOrd="0" presId="urn:microsoft.com/office/officeart/2008/layout/VerticalCurvedList"/>
    <dgm:cxn modelId="{E449304C-303D-4B4E-A74E-A8E137832C8F}" srcId="{D2F33BFB-967B-4DF6-94E6-D5AE7009E6A9}" destId="{BF8FC56D-10FA-49AF-9641-7C2F1A82729F}" srcOrd="1" destOrd="0" parTransId="{217419A1-008C-4D6D-A8FB-CCFEF4E8D98F}" sibTransId="{5F6319AF-C6AE-42B0-9696-ABD22734E230}"/>
    <dgm:cxn modelId="{DA98E5A8-9BD9-47E1-9103-1E1D619B6BED}" type="presOf" srcId="{BF8FC56D-10FA-49AF-9641-7C2F1A82729F}" destId="{4F67CE43-9E4C-4650-BBAA-74CF2A121BA2}" srcOrd="0" destOrd="0" presId="urn:microsoft.com/office/officeart/2008/layout/VerticalCurvedList"/>
    <dgm:cxn modelId="{0FA7057E-BB06-4F89-8779-DFCB5C12E939}" type="presOf" srcId="{7991704C-8359-4B60-BDBB-49D0249F18E7}" destId="{D8A5AE59-C173-4754-93AC-D96F9E307BEC}" srcOrd="0" destOrd="0" presId="urn:microsoft.com/office/officeart/2008/layout/VerticalCurvedList"/>
    <dgm:cxn modelId="{DC9F93BD-5BF0-4CC1-A76D-C6AC2C3EAFA3}" srcId="{D2F33BFB-967B-4DF6-94E6-D5AE7009E6A9}" destId="{46A657EF-6000-405E-8165-2B7930567944}" srcOrd="0" destOrd="0" parTransId="{2EC5F4E9-21B3-4DD6-8DB8-16C322E2C714}" sibTransId="{7991704C-8359-4B60-BDBB-49D0249F18E7}"/>
    <dgm:cxn modelId="{96655209-5C12-460A-A830-EC2DE03B90AD}" type="presParOf" srcId="{68712336-AF28-4734-820B-11A650C9BEF6}" destId="{C13F6CA6-23EC-4CD6-A2DD-3012E963DDCC}" srcOrd="0" destOrd="0" presId="urn:microsoft.com/office/officeart/2008/layout/VerticalCurvedList"/>
    <dgm:cxn modelId="{40F00E4B-68B3-44F8-8294-11A4B2EAB4CF}" type="presParOf" srcId="{C13F6CA6-23EC-4CD6-A2DD-3012E963DDCC}" destId="{4D570500-7321-405F-A44C-8C0E37232287}" srcOrd="0" destOrd="0" presId="urn:microsoft.com/office/officeart/2008/layout/VerticalCurvedList"/>
    <dgm:cxn modelId="{8D3A2EF2-3EFE-4479-91F2-F2E679972601}" type="presParOf" srcId="{4D570500-7321-405F-A44C-8C0E37232287}" destId="{0FCA84DB-AA2B-490D-AE01-305133600131}" srcOrd="0" destOrd="0" presId="urn:microsoft.com/office/officeart/2008/layout/VerticalCurvedList"/>
    <dgm:cxn modelId="{DAF33309-B19D-47D1-97AF-2FFB1609142D}" type="presParOf" srcId="{4D570500-7321-405F-A44C-8C0E37232287}" destId="{D8A5AE59-C173-4754-93AC-D96F9E307BEC}" srcOrd="1" destOrd="0" presId="urn:microsoft.com/office/officeart/2008/layout/VerticalCurvedList"/>
    <dgm:cxn modelId="{49287AF6-248F-462F-94B1-7BD1FAD554F3}" type="presParOf" srcId="{4D570500-7321-405F-A44C-8C0E37232287}" destId="{FFEA969F-6844-459D-99AE-32BE1F7BA53B}" srcOrd="2" destOrd="0" presId="urn:microsoft.com/office/officeart/2008/layout/VerticalCurvedList"/>
    <dgm:cxn modelId="{F0CEE701-9AA0-4056-8305-A64B1B6B169A}" type="presParOf" srcId="{4D570500-7321-405F-A44C-8C0E37232287}" destId="{B0A838BF-EFA4-433B-96DB-5A8A0300E9E5}" srcOrd="3" destOrd="0" presId="urn:microsoft.com/office/officeart/2008/layout/VerticalCurvedList"/>
    <dgm:cxn modelId="{00DD65C3-24E6-4D47-81C5-B35CBDB9E609}" type="presParOf" srcId="{C13F6CA6-23EC-4CD6-A2DD-3012E963DDCC}" destId="{0E0BFAD1-54D5-46B5-842F-340DF3B0E132}" srcOrd="1" destOrd="0" presId="urn:microsoft.com/office/officeart/2008/layout/VerticalCurvedList"/>
    <dgm:cxn modelId="{6DCEF5F9-7261-4D21-B70D-461FBD69AC34}" type="presParOf" srcId="{C13F6CA6-23EC-4CD6-A2DD-3012E963DDCC}" destId="{B2BF6289-C792-485D-ABD5-7FF75D8AC0CA}" srcOrd="2" destOrd="0" presId="urn:microsoft.com/office/officeart/2008/layout/VerticalCurvedList"/>
    <dgm:cxn modelId="{FFE13ED4-45C6-4A64-ABD0-FC16C7FEC9AC}" type="presParOf" srcId="{B2BF6289-C792-485D-ABD5-7FF75D8AC0CA}" destId="{47B4F159-3DF0-4B13-B68A-44D7A6A90412}" srcOrd="0" destOrd="0" presId="urn:microsoft.com/office/officeart/2008/layout/VerticalCurvedList"/>
    <dgm:cxn modelId="{93BB2E5A-8755-4C6A-B2A3-15F29912D97C}" type="presParOf" srcId="{C13F6CA6-23EC-4CD6-A2DD-3012E963DDCC}" destId="{4F67CE43-9E4C-4650-BBAA-74CF2A121BA2}" srcOrd="3" destOrd="0" presId="urn:microsoft.com/office/officeart/2008/layout/VerticalCurvedList"/>
    <dgm:cxn modelId="{5B80AF27-0A9D-4A2A-BEA1-498D7BBED015}" type="presParOf" srcId="{C13F6CA6-23EC-4CD6-A2DD-3012E963DDCC}" destId="{D37D463B-C5AF-4F4A-A614-2E3B362173D8}" srcOrd="4" destOrd="0" presId="urn:microsoft.com/office/officeart/2008/layout/VerticalCurvedList"/>
    <dgm:cxn modelId="{C314730C-7978-49ED-B1FB-98C67F27EE27}" type="presParOf" srcId="{D37D463B-C5AF-4F4A-A614-2E3B362173D8}" destId="{4682DCFD-196B-4461-998E-666995491401}"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5961254-606A-4F8C-9EC3-CAFAFD8409C3}"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07E1A70B-C199-47BD-B5CB-B5B91FC43C8D}">
      <dgm:prSet phldrT="[Text]" phldr="1"/>
      <dgm:spPr>
        <a:solidFill>
          <a:schemeClr val="bg2">
            <a:lumMod val="75000"/>
            <a:lumOff val="25000"/>
          </a:schemeClr>
        </a:solidFill>
      </dgm:spPr>
      <dgm:t>
        <a:bodyPr/>
        <a:lstStyle/>
        <a:p>
          <a:endParaRPr lang="en-US" dirty="0"/>
        </a:p>
      </dgm:t>
    </dgm:pt>
    <dgm:pt modelId="{751C1A2B-A726-4479-A5C3-57C05923A59E}" type="parTrans" cxnId="{19862B4A-587C-45BB-A690-AB6BD8BFC67E}">
      <dgm:prSet/>
      <dgm:spPr/>
      <dgm:t>
        <a:bodyPr/>
        <a:lstStyle/>
        <a:p>
          <a:endParaRPr lang="en-US"/>
        </a:p>
      </dgm:t>
    </dgm:pt>
    <dgm:pt modelId="{A1E48DD6-87FC-4747-9C92-1C6CA161416C}" type="sibTrans" cxnId="{19862B4A-587C-45BB-A690-AB6BD8BFC67E}">
      <dgm:prSet/>
      <dgm:spPr/>
      <dgm:t>
        <a:bodyPr/>
        <a:lstStyle/>
        <a:p>
          <a:endParaRPr lang="en-US"/>
        </a:p>
      </dgm:t>
    </dgm:pt>
    <dgm:pt modelId="{88633F0E-90FF-49D9-8500-52ED677DF350}">
      <dgm:prSet phldrT="[Text]" custT="1"/>
      <dgm:spPr/>
      <dgm:t>
        <a:bodyPr/>
        <a:lstStyle/>
        <a:p>
          <a:r>
            <a:rPr lang="en-US" sz="2800" dirty="0"/>
            <a:t>Inverted Beams</a:t>
          </a:r>
        </a:p>
      </dgm:t>
    </dgm:pt>
    <dgm:pt modelId="{0D6CEC54-A50F-430C-83DE-47B779C247BD}" type="parTrans" cxnId="{144E4DB3-941E-48B3-A4A4-A932A6E1DC6C}">
      <dgm:prSet/>
      <dgm:spPr/>
      <dgm:t>
        <a:bodyPr/>
        <a:lstStyle/>
        <a:p>
          <a:endParaRPr lang="en-US"/>
        </a:p>
      </dgm:t>
    </dgm:pt>
    <dgm:pt modelId="{F71052AC-CF45-4B60-90D0-AA9F879A51A8}" type="sibTrans" cxnId="{144E4DB3-941E-48B3-A4A4-A932A6E1DC6C}">
      <dgm:prSet/>
      <dgm:spPr/>
      <dgm:t>
        <a:bodyPr/>
        <a:lstStyle/>
        <a:p>
          <a:endParaRPr lang="en-US"/>
        </a:p>
      </dgm:t>
    </dgm:pt>
    <dgm:pt modelId="{B42CA1AA-DF20-444F-8457-5B427E132D41}">
      <dgm:prSet phldrT="[Text]" phldr="1"/>
      <dgm:spPr>
        <a:solidFill>
          <a:schemeClr val="bg2">
            <a:lumMod val="75000"/>
            <a:lumOff val="25000"/>
          </a:schemeClr>
        </a:solidFill>
      </dgm:spPr>
      <dgm:t>
        <a:bodyPr/>
        <a:lstStyle/>
        <a:p>
          <a:endParaRPr lang="en-US" dirty="0"/>
        </a:p>
      </dgm:t>
    </dgm:pt>
    <dgm:pt modelId="{D2DD4AB9-0D16-426E-BF97-D6A39B8B1EE8}" type="parTrans" cxnId="{C50DBAFD-DC56-4C94-806F-EF8A9447A1AB}">
      <dgm:prSet/>
      <dgm:spPr/>
      <dgm:t>
        <a:bodyPr/>
        <a:lstStyle/>
        <a:p>
          <a:endParaRPr lang="en-US"/>
        </a:p>
      </dgm:t>
    </dgm:pt>
    <dgm:pt modelId="{38187D26-5F94-479E-B48C-F351FE6B33B7}" type="sibTrans" cxnId="{C50DBAFD-DC56-4C94-806F-EF8A9447A1AB}">
      <dgm:prSet/>
      <dgm:spPr/>
      <dgm:t>
        <a:bodyPr/>
        <a:lstStyle/>
        <a:p>
          <a:endParaRPr lang="en-US"/>
        </a:p>
      </dgm:t>
    </dgm:pt>
    <dgm:pt modelId="{C0AA05AA-F4DE-48DF-8269-E0B3B2966F85}">
      <dgm:prSet phldrT="[Text]" custT="1"/>
      <dgm:spPr/>
      <dgm:t>
        <a:bodyPr/>
        <a:lstStyle/>
        <a:p>
          <a:r>
            <a:rPr lang="en-US" sz="2800" dirty="0"/>
            <a:t>Hidden Beams</a:t>
          </a:r>
        </a:p>
      </dgm:t>
    </dgm:pt>
    <dgm:pt modelId="{57A622AD-E9A5-4BB7-9C1D-FFCC09740F98}" type="parTrans" cxnId="{AC6D7D2B-43CA-4838-8499-B83FE8AAC0C9}">
      <dgm:prSet/>
      <dgm:spPr/>
      <dgm:t>
        <a:bodyPr/>
        <a:lstStyle/>
        <a:p>
          <a:endParaRPr lang="en-US"/>
        </a:p>
      </dgm:t>
    </dgm:pt>
    <dgm:pt modelId="{B329D52D-BF4B-46BD-9D47-79E932F5B5A2}" type="sibTrans" cxnId="{AC6D7D2B-43CA-4838-8499-B83FE8AAC0C9}">
      <dgm:prSet/>
      <dgm:spPr/>
      <dgm:t>
        <a:bodyPr/>
        <a:lstStyle/>
        <a:p>
          <a:endParaRPr lang="en-US"/>
        </a:p>
      </dgm:t>
    </dgm:pt>
    <dgm:pt modelId="{1A4E2971-7815-47A2-81B6-B6B852E1BF50}">
      <dgm:prSet phldrT="[Text]" phldr="1"/>
      <dgm:spPr/>
      <dgm:t>
        <a:bodyPr/>
        <a:lstStyle/>
        <a:p>
          <a:endParaRPr lang="en-US" sz="3600" dirty="0"/>
        </a:p>
      </dgm:t>
    </dgm:pt>
    <dgm:pt modelId="{A2B76A5D-1631-4C8D-9ACE-14283AC24305}" type="parTrans" cxnId="{389B94BD-9887-427A-81B7-C8A49C943C37}">
      <dgm:prSet/>
      <dgm:spPr/>
      <dgm:t>
        <a:bodyPr/>
        <a:lstStyle/>
        <a:p>
          <a:endParaRPr lang="en-US"/>
        </a:p>
      </dgm:t>
    </dgm:pt>
    <dgm:pt modelId="{2141C950-F3EB-4B59-83CA-F3A1EBE8C0BE}" type="sibTrans" cxnId="{389B94BD-9887-427A-81B7-C8A49C943C37}">
      <dgm:prSet/>
      <dgm:spPr/>
      <dgm:t>
        <a:bodyPr/>
        <a:lstStyle/>
        <a:p>
          <a:endParaRPr lang="en-US"/>
        </a:p>
      </dgm:t>
    </dgm:pt>
    <dgm:pt modelId="{DC15596E-A11C-4402-9C53-6E7B1F6BCB7E}">
      <dgm:prSet phldrT="[Text]" phldr="1"/>
      <dgm:spPr>
        <a:solidFill>
          <a:schemeClr val="bg2">
            <a:lumMod val="75000"/>
            <a:lumOff val="25000"/>
          </a:schemeClr>
        </a:solidFill>
      </dgm:spPr>
      <dgm:t>
        <a:bodyPr/>
        <a:lstStyle/>
        <a:p>
          <a:endParaRPr lang="en-US" dirty="0"/>
        </a:p>
      </dgm:t>
    </dgm:pt>
    <dgm:pt modelId="{BFBDA48E-6CAB-41F3-A3AC-4D6142E6CE15}" type="parTrans" cxnId="{4FF2EE96-B319-4AF2-870F-13A9C53EAD1D}">
      <dgm:prSet/>
      <dgm:spPr/>
      <dgm:t>
        <a:bodyPr/>
        <a:lstStyle/>
        <a:p>
          <a:endParaRPr lang="en-US"/>
        </a:p>
      </dgm:t>
    </dgm:pt>
    <dgm:pt modelId="{894259DD-310E-43FA-9CAC-66B9432D413B}" type="sibTrans" cxnId="{4FF2EE96-B319-4AF2-870F-13A9C53EAD1D}">
      <dgm:prSet/>
      <dgm:spPr/>
      <dgm:t>
        <a:bodyPr/>
        <a:lstStyle/>
        <a:p>
          <a:endParaRPr lang="en-US"/>
        </a:p>
      </dgm:t>
    </dgm:pt>
    <dgm:pt modelId="{5363EF3A-E751-4B96-B8C8-CD0534BF747E}">
      <dgm:prSet phldrT="[Text]" custT="1"/>
      <dgm:spPr/>
      <dgm:t>
        <a:bodyPr/>
        <a:lstStyle/>
        <a:p>
          <a:r>
            <a:rPr lang="en-US" sz="2800" dirty="0"/>
            <a:t>Drop Beams</a:t>
          </a:r>
        </a:p>
      </dgm:t>
    </dgm:pt>
    <dgm:pt modelId="{F6354366-A31B-4ECD-826E-5E918E9D5A15}" type="parTrans" cxnId="{D16267A8-21C7-4A81-8BFA-B589645F5592}">
      <dgm:prSet/>
      <dgm:spPr/>
      <dgm:t>
        <a:bodyPr/>
        <a:lstStyle/>
        <a:p>
          <a:endParaRPr lang="en-US"/>
        </a:p>
      </dgm:t>
    </dgm:pt>
    <dgm:pt modelId="{19C45111-2AC6-4855-BB57-8D9B36341F06}" type="sibTrans" cxnId="{D16267A8-21C7-4A81-8BFA-B589645F5592}">
      <dgm:prSet/>
      <dgm:spPr/>
      <dgm:t>
        <a:bodyPr/>
        <a:lstStyle/>
        <a:p>
          <a:endParaRPr lang="en-US"/>
        </a:p>
      </dgm:t>
    </dgm:pt>
    <dgm:pt modelId="{D065BD89-65F3-464B-8D7D-59FE37B6A241}">
      <dgm:prSet phldrT="[Text]" phldr="1" custT="1"/>
      <dgm:spPr/>
      <dgm:t>
        <a:bodyPr/>
        <a:lstStyle/>
        <a:p>
          <a:endParaRPr lang="en-US" sz="2800" dirty="0"/>
        </a:p>
      </dgm:t>
    </dgm:pt>
    <dgm:pt modelId="{B02441A4-7610-4D98-9453-EE7973888A28}" type="parTrans" cxnId="{0861479A-B099-4B68-9738-27CFDD619563}">
      <dgm:prSet/>
      <dgm:spPr/>
      <dgm:t>
        <a:bodyPr/>
        <a:lstStyle/>
        <a:p>
          <a:endParaRPr lang="en-US"/>
        </a:p>
      </dgm:t>
    </dgm:pt>
    <dgm:pt modelId="{78DDA8B7-A2BC-4530-AFAD-4D3CFE32768D}" type="sibTrans" cxnId="{0861479A-B099-4B68-9738-27CFDD619563}">
      <dgm:prSet/>
      <dgm:spPr/>
      <dgm:t>
        <a:bodyPr/>
        <a:lstStyle/>
        <a:p>
          <a:endParaRPr lang="en-US"/>
        </a:p>
      </dgm:t>
    </dgm:pt>
    <dgm:pt modelId="{78BF28C0-908B-4A82-9CE2-812B0B0D9ED5}" type="pres">
      <dgm:prSet presAssocID="{95961254-606A-4F8C-9EC3-CAFAFD8409C3}" presName="linearFlow" presStyleCnt="0">
        <dgm:presLayoutVars>
          <dgm:dir/>
          <dgm:animLvl val="lvl"/>
          <dgm:resizeHandles val="exact"/>
        </dgm:presLayoutVars>
      </dgm:prSet>
      <dgm:spPr/>
      <dgm:t>
        <a:bodyPr/>
        <a:lstStyle/>
        <a:p>
          <a:endParaRPr lang="en-US"/>
        </a:p>
      </dgm:t>
    </dgm:pt>
    <dgm:pt modelId="{D071DF7A-BE3F-43B4-86C8-303D8E3E6EE9}" type="pres">
      <dgm:prSet presAssocID="{07E1A70B-C199-47BD-B5CB-B5B91FC43C8D}" presName="composite" presStyleCnt="0"/>
      <dgm:spPr/>
    </dgm:pt>
    <dgm:pt modelId="{3F2BF0FA-2FA7-4B0D-8C41-3C17A7FE6274}" type="pres">
      <dgm:prSet presAssocID="{07E1A70B-C199-47BD-B5CB-B5B91FC43C8D}" presName="parentText" presStyleLbl="alignNode1" presStyleIdx="0" presStyleCnt="3">
        <dgm:presLayoutVars>
          <dgm:chMax val="1"/>
          <dgm:bulletEnabled val="1"/>
        </dgm:presLayoutVars>
      </dgm:prSet>
      <dgm:spPr/>
      <dgm:t>
        <a:bodyPr/>
        <a:lstStyle/>
        <a:p>
          <a:endParaRPr lang="en-US"/>
        </a:p>
      </dgm:t>
    </dgm:pt>
    <dgm:pt modelId="{71C68FFC-7B64-4A79-AC7D-B1E61AAEB6EA}" type="pres">
      <dgm:prSet presAssocID="{07E1A70B-C199-47BD-B5CB-B5B91FC43C8D}" presName="descendantText" presStyleLbl="alignAcc1" presStyleIdx="0" presStyleCnt="3" custLinFactNeighborX="-262" custLinFactNeighborY="-201">
        <dgm:presLayoutVars>
          <dgm:bulletEnabled val="1"/>
        </dgm:presLayoutVars>
      </dgm:prSet>
      <dgm:spPr/>
      <dgm:t>
        <a:bodyPr/>
        <a:lstStyle/>
        <a:p>
          <a:endParaRPr lang="en-US"/>
        </a:p>
      </dgm:t>
    </dgm:pt>
    <dgm:pt modelId="{AE856C09-C3F1-486D-9ED5-2977E2E4051A}" type="pres">
      <dgm:prSet presAssocID="{A1E48DD6-87FC-4747-9C92-1C6CA161416C}" presName="sp" presStyleCnt="0"/>
      <dgm:spPr/>
    </dgm:pt>
    <dgm:pt modelId="{9185F91A-EEE5-44B8-9B33-C62133524E7C}" type="pres">
      <dgm:prSet presAssocID="{B42CA1AA-DF20-444F-8457-5B427E132D41}" presName="composite" presStyleCnt="0"/>
      <dgm:spPr/>
    </dgm:pt>
    <dgm:pt modelId="{7DCB180F-4CC4-4731-AEDE-DBCC5B852CD8}" type="pres">
      <dgm:prSet presAssocID="{B42CA1AA-DF20-444F-8457-5B427E132D41}" presName="parentText" presStyleLbl="alignNode1" presStyleIdx="1" presStyleCnt="3">
        <dgm:presLayoutVars>
          <dgm:chMax val="1"/>
          <dgm:bulletEnabled val="1"/>
        </dgm:presLayoutVars>
      </dgm:prSet>
      <dgm:spPr/>
      <dgm:t>
        <a:bodyPr/>
        <a:lstStyle/>
        <a:p>
          <a:endParaRPr lang="en-US"/>
        </a:p>
      </dgm:t>
    </dgm:pt>
    <dgm:pt modelId="{D9F9B203-0C3B-43D8-BA34-58B7113C5943}" type="pres">
      <dgm:prSet presAssocID="{B42CA1AA-DF20-444F-8457-5B427E132D41}" presName="descendantText" presStyleLbl="alignAcc1" presStyleIdx="1" presStyleCnt="3">
        <dgm:presLayoutVars>
          <dgm:bulletEnabled val="1"/>
        </dgm:presLayoutVars>
      </dgm:prSet>
      <dgm:spPr/>
      <dgm:t>
        <a:bodyPr/>
        <a:lstStyle/>
        <a:p>
          <a:endParaRPr lang="en-US"/>
        </a:p>
      </dgm:t>
    </dgm:pt>
    <dgm:pt modelId="{EBA8A71B-7FD9-4391-B59C-9784CE9F3420}" type="pres">
      <dgm:prSet presAssocID="{38187D26-5F94-479E-B48C-F351FE6B33B7}" presName="sp" presStyleCnt="0"/>
      <dgm:spPr/>
    </dgm:pt>
    <dgm:pt modelId="{1FD1D6BB-33A4-4770-B950-A6A86594EC8E}" type="pres">
      <dgm:prSet presAssocID="{DC15596E-A11C-4402-9C53-6E7B1F6BCB7E}" presName="composite" presStyleCnt="0"/>
      <dgm:spPr/>
    </dgm:pt>
    <dgm:pt modelId="{C7EA7CCE-B6BD-4C86-A752-CC2E1A53D144}" type="pres">
      <dgm:prSet presAssocID="{DC15596E-A11C-4402-9C53-6E7B1F6BCB7E}" presName="parentText" presStyleLbl="alignNode1" presStyleIdx="2" presStyleCnt="3">
        <dgm:presLayoutVars>
          <dgm:chMax val="1"/>
          <dgm:bulletEnabled val="1"/>
        </dgm:presLayoutVars>
      </dgm:prSet>
      <dgm:spPr/>
      <dgm:t>
        <a:bodyPr/>
        <a:lstStyle/>
        <a:p>
          <a:endParaRPr lang="en-US"/>
        </a:p>
      </dgm:t>
    </dgm:pt>
    <dgm:pt modelId="{593AC0A4-5161-4B80-9EF7-954AF254D60F}" type="pres">
      <dgm:prSet presAssocID="{DC15596E-A11C-4402-9C53-6E7B1F6BCB7E}" presName="descendantText" presStyleLbl="alignAcc1" presStyleIdx="2" presStyleCnt="3">
        <dgm:presLayoutVars>
          <dgm:bulletEnabled val="1"/>
        </dgm:presLayoutVars>
      </dgm:prSet>
      <dgm:spPr/>
      <dgm:t>
        <a:bodyPr/>
        <a:lstStyle/>
        <a:p>
          <a:endParaRPr lang="en-US"/>
        </a:p>
      </dgm:t>
    </dgm:pt>
  </dgm:ptLst>
  <dgm:cxnLst>
    <dgm:cxn modelId="{F49A24A3-62FF-415A-B554-8F9DBC28D55F}" type="presOf" srcId="{1A4E2971-7815-47A2-81B6-B6B852E1BF50}" destId="{D9F9B203-0C3B-43D8-BA34-58B7113C5943}" srcOrd="0" destOrd="1" presId="urn:microsoft.com/office/officeart/2005/8/layout/chevron2"/>
    <dgm:cxn modelId="{4B5B8A7F-DCF2-44AA-AA27-4C17E0DB15D1}" type="presOf" srcId="{5363EF3A-E751-4B96-B8C8-CD0534BF747E}" destId="{593AC0A4-5161-4B80-9EF7-954AF254D60F}" srcOrd="0" destOrd="0" presId="urn:microsoft.com/office/officeart/2005/8/layout/chevron2"/>
    <dgm:cxn modelId="{CD86E2E3-F45F-4579-B1DB-08CF6A478B67}" type="presOf" srcId="{88633F0E-90FF-49D9-8500-52ED677DF350}" destId="{71C68FFC-7B64-4A79-AC7D-B1E61AAEB6EA}" srcOrd="0" destOrd="0" presId="urn:microsoft.com/office/officeart/2005/8/layout/chevron2"/>
    <dgm:cxn modelId="{144E4DB3-941E-48B3-A4A4-A932A6E1DC6C}" srcId="{07E1A70B-C199-47BD-B5CB-B5B91FC43C8D}" destId="{88633F0E-90FF-49D9-8500-52ED677DF350}" srcOrd="0" destOrd="0" parTransId="{0D6CEC54-A50F-430C-83DE-47B779C247BD}" sibTransId="{F71052AC-CF45-4B60-90D0-AA9F879A51A8}"/>
    <dgm:cxn modelId="{4FF2EE96-B319-4AF2-870F-13A9C53EAD1D}" srcId="{95961254-606A-4F8C-9EC3-CAFAFD8409C3}" destId="{DC15596E-A11C-4402-9C53-6E7B1F6BCB7E}" srcOrd="2" destOrd="0" parTransId="{BFBDA48E-6CAB-41F3-A3AC-4D6142E6CE15}" sibTransId="{894259DD-310E-43FA-9CAC-66B9432D413B}"/>
    <dgm:cxn modelId="{4DD60279-9839-46BA-B9DB-E9FEE30D3837}" type="presOf" srcId="{B42CA1AA-DF20-444F-8457-5B427E132D41}" destId="{7DCB180F-4CC4-4731-AEDE-DBCC5B852CD8}" srcOrd="0" destOrd="0" presId="urn:microsoft.com/office/officeart/2005/8/layout/chevron2"/>
    <dgm:cxn modelId="{AC6D7D2B-43CA-4838-8499-B83FE8AAC0C9}" srcId="{B42CA1AA-DF20-444F-8457-5B427E132D41}" destId="{C0AA05AA-F4DE-48DF-8269-E0B3B2966F85}" srcOrd="0" destOrd="0" parTransId="{57A622AD-E9A5-4BB7-9C1D-FFCC09740F98}" sibTransId="{B329D52D-BF4B-46BD-9D47-79E932F5B5A2}"/>
    <dgm:cxn modelId="{D16267A8-21C7-4A81-8BFA-B589645F5592}" srcId="{DC15596E-A11C-4402-9C53-6E7B1F6BCB7E}" destId="{5363EF3A-E751-4B96-B8C8-CD0534BF747E}" srcOrd="0" destOrd="0" parTransId="{F6354366-A31B-4ECD-826E-5E918E9D5A15}" sibTransId="{19C45111-2AC6-4855-BB57-8D9B36341F06}"/>
    <dgm:cxn modelId="{C327743F-41F3-4A83-BEA4-F460E6BADEA3}" type="presOf" srcId="{DC15596E-A11C-4402-9C53-6E7B1F6BCB7E}" destId="{C7EA7CCE-B6BD-4C86-A752-CC2E1A53D144}" srcOrd="0" destOrd="0" presId="urn:microsoft.com/office/officeart/2005/8/layout/chevron2"/>
    <dgm:cxn modelId="{389B94BD-9887-427A-81B7-C8A49C943C37}" srcId="{B42CA1AA-DF20-444F-8457-5B427E132D41}" destId="{1A4E2971-7815-47A2-81B6-B6B852E1BF50}" srcOrd="1" destOrd="0" parTransId="{A2B76A5D-1631-4C8D-9ACE-14283AC24305}" sibTransId="{2141C950-F3EB-4B59-83CA-F3A1EBE8C0BE}"/>
    <dgm:cxn modelId="{A503DB5B-3348-483B-8FA7-87DCD3576E72}" type="presOf" srcId="{07E1A70B-C199-47BD-B5CB-B5B91FC43C8D}" destId="{3F2BF0FA-2FA7-4B0D-8C41-3C17A7FE6274}" srcOrd="0" destOrd="0" presId="urn:microsoft.com/office/officeart/2005/8/layout/chevron2"/>
    <dgm:cxn modelId="{BA9A52C6-6349-45A7-B2DA-3094E0D4C271}" type="presOf" srcId="{95961254-606A-4F8C-9EC3-CAFAFD8409C3}" destId="{78BF28C0-908B-4A82-9CE2-812B0B0D9ED5}" srcOrd="0" destOrd="0" presId="urn:microsoft.com/office/officeart/2005/8/layout/chevron2"/>
    <dgm:cxn modelId="{19862B4A-587C-45BB-A690-AB6BD8BFC67E}" srcId="{95961254-606A-4F8C-9EC3-CAFAFD8409C3}" destId="{07E1A70B-C199-47BD-B5CB-B5B91FC43C8D}" srcOrd="0" destOrd="0" parTransId="{751C1A2B-A726-4479-A5C3-57C05923A59E}" sibTransId="{A1E48DD6-87FC-4747-9C92-1C6CA161416C}"/>
    <dgm:cxn modelId="{45EBDF02-6F65-4DFA-B51A-1E6B01AFDFDB}" type="presOf" srcId="{D065BD89-65F3-464B-8D7D-59FE37B6A241}" destId="{593AC0A4-5161-4B80-9EF7-954AF254D60F}" srcOrd="0" destOrd="1" presId="urn:microsoft.com/office/officeart/2005/8/layout/chevron2"/>
    <dgm:cxn modelId="{C50DBAFD-DC56-4C94-806F-EF8A9447A1AB}" srcId="{95961254-606A-4F8C-9EC3-CAFAFD8409C3}" destId="{B42CA1AA-DF20-444F-8457-5B427E132D41}" srcOrd="1" destOrd="0" parTransId="{D2DD4AB9-0D16-426E-BF97-D6A39B8B1EE8}" sibTransId="{38187D26-5F94-479E-B48C-F351FE6B33B7}"/>
    <dgm:cxn modelId="{0861479A-B099-4B68-9738-27CFDD619563}" srcId="{DC15596E-A11C-4402-9C53-6E7B1F6BCB7E}" destId="{D065BD89-65F3-464B-8D7D-59FE37B6A241}" srcOrd="1" destOrd="0" parTransId="{B02441A4-7610-4D98-9453-EE7973888A28}" sibTransId="{78DDA8B7-A2BC-4530-AFAD-4D3CFE32768D}"/>
    <dgm:cxn modelId="{F7FFA77E-2761-45FD-AE4E-545275938FAA}" type="presOf" srcId="{C0AA05AA-F4DE-48DF-8269-E0B3B2966F85}" destId="{D9F9B203-0C3B-43D8-BA34-58B7113C5943}" srcOrd="0" destOrd="0" presId="urn:microsoft.com/office/officeart/2005/8/layout/chevron2"/>
    <dgm:cxn modelId="{1205D18F-D844-4BF3-A10E-7CD027901B54}" type="presParOf" srcId="{78BF28C0-908B-4A82-9CE2-812B0B0D9ED5}" destId="{D071DF7A-BE3F-43B4-86C8-303D8E3E6EE9}" srcOrd="0" destOrd="0" presId="urn:microsoft.com/office/officeart/2005/8/layout/chevron2"/>
    <dgm:cxn modelId="{893D9F6B-E954-4FF7-86CA-7D6B8B357758}" type="presParOf" srcId="{D071DF7A-BE3F-43B4-86C8-303D8E3E6EE9}" destId="{3F2BF0FA-2FA7-4B0D-8C41-3C17A7FE6274}" srcOrd="0" destOrd="0" presId="urn:microsoft.com/office/officeart/2005/8/layout/chevron2"/>
    <dgm:cxn modelId="{A2871507-6F57-4F66-9E93-6F790176045A}" type="presParOf" srcId="{D071DF7A-BE3F-43B4-86C8-303D8E3E6EE9}" destId="{71C68FFC-7B64-4A79-AC7D-B1E61AAEB6EA}" srcOrd="1" destOrd="0" presId="urn:microsoft.com/office/officeart/2005/8/layout/chevron2"/>
    <dgm:cxn modelId="{BB901DB5-AB3D-44CE-A4EB-F0FEF3EE90E2}" type="presParOf" srcId="{78BF28C0-908B-4A82-9CE2-812B0B0D9ED5}" destId="{AE856C09-C3F1-486D-9ED5-2977E2E4051A}" srcOrd="1" destOrd="0" presId="urn:microsoft.com/office/officeart/2005/8/layout/chevron2"/>
    <dgm:cxn modelId="{9568364E-991C-4E7B-8C06-4190BBF23702}" type="presParOf" srcId="{78BF28C0-908B-4A82-9CE2-812B0B0D9ED5}" destId="{9185F91A-EEE5-44B8-9B33-C62133524E7C}" srcOrd="2" destOrd="0" presId="urn:microsoft.com/office/officeart/2005/8/layout/chevron2"/>
    <dgm:cxn modelId="{2D47E889-F162-4B9E-A24B-7C042EDA92FA}" type="presParOf" srcId="{9185F91A-EEE5-44B8-9B33-C62133524E7C}" destId="{7DCB180F-4CC4-4731-AEDE-DBCC5B852CD8}" srcOrd="0" destOrd="0" presId="urn:microsoft.com/office/officeart/2005/8/layout/chevron2"/>
    <dgm:cxn modelId="{A257502E-F420-45CA-9D6B-F3F39BC191AC}" type="presParOf" srcId="{9185F91A-EEE5-44B8-9B33-C62133524E7C}" destId="{D9F9B203-0C3B-43D8-BA34-58B7113C5943}" srcOrd="1" destOrd="0" presId="urn:microsoft.com/office/officeart/2005/8/layout/chevron2"/>
    <dgm:cxn modelId="{DB110573-3E78-4FAD-9B08-EA364A78B559}" type="presParOf" srcId="{78BF28C0-908B-4A82-9CE2-812B0B0D9ED5}" destId="{EBA8A71B-7FD9-4391-B59C-9784CE9F3420}" srcOrd="3" destOrd="0" presId="urn:microsoft.com/office/officeart/2005/8/layout/chevron2"/>
    <dgm:cxn modelId="{B29AB0D6-A846-4EC0-A3F4-2E8C8E72FB8A}" type="presParOf" srcId="{78BF28C0-908B-4A82-9CE2-812B0B0D9ED5}" destId="{1FD1D6BB-33A4-4770-B950-A6A86594EC8E}" srcOrd="4" destOrd="0" presId="urn:microsoft.com/office/officeart/2005/8/layout/chevron2"/>
    <dgm:cxn modelId="{E2F912AB-DE4E-4AE3-AE39-B26ABBAE460E}" type="presParOf" srcId="{1FD1D6BB-33A4-4770-B950-A6A86594EC8E}" destId="{C7EA7CCE-B6BD-4C86-A752-CC2E1A53D144}" srcOrd="0" destOrd="0" presId="urn:microsoft.com/office/officeart/2005/8/layout/chevron2"/>
    <dgm:cxn modelId="{9116A8EC-C0DA-4FEF-962F-647452A87073}" type="presParOf" srcId="{1FD1D6BB-33A4-4770-B950-A6A86594EC8E}" destId="{593AC0A4-5161-4B80-9EF7-954AF254D60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82A59D-B6F9-483B-A866-F0192C8A3C5A}" type="doc">
      <dgm:prSet loTypeId="urn:microsoft.com/office/officeart/2005/8/layout/vList3" loCatId="list" qsTypeId="urn:microsoft.com/office/officeart/2005/8/quickstyle/3d9" qsCatId="3D" csTypeId="urn:microsoft.com/office/officeart/2005/8/colors/accent1_2" csCatId="accent1" phldr="1"/>
      <dgm:spPr/>
    </dgm:pt>
    <dgm:pt modelId="{28F09467-99A1-483E-95EB-B8A45D302F2F}">
      <dgm:prSet phldrT="[Text]"/>
      <dgm:spPr/>
      <dgm:t>
        <a:bodyPr/>
        <a:lstStyle/>
        <a:p>
          <a:r>
            <a:rPr lang="en-US" dirty="0"/>
            <a:t>Heating &amp; Cooling Loads</a:t>
          </a:r>
        </a:p>
      </dgm:t>
    </dgm:pt>
    <dgm:pt modelId="{5EBC7F5C-93E5-4521-A143-9C1A4D050AEE}" type="parTrans" cxnId="{8F6EBA47-8E9C-41B5-B31D-1BA587649F79}">
      <dgm:prSet/>
      <dgm:spPr/>
      <dgm:t>
        <a:bodyPr/>
        <a:lstStyle/>
        <a:p>
          <a:endParaRPr lang="en-US"/>
        </a:p>
      </dgm:t>
    </dgm:pt>
    <dgm:pt modelId="{5ED3F6E4-5190-4698-9B4C-185C85E5F912}" type="sibTrans" cxnId="{8F6EBA47-8E9C-41B5-B31D-1BA587649F79}">
      <dgm:prSet/>
      <dgm:spPr/>
      <dgm:t>
        <a:bodyPr/>
        <a:lstStyle/>
        <a:p>
          <a:endParaRPr lang="en-US"/>
        </a:p>
      </dgm:t>
    </dgm:pt>
    <dgm:pt modelId="{F3EC6879-4923-4FEC-B490-A3A0AC93AA3D}">
      <dgm:prSet phldrT="[Text]"/>
      <dgm:spPr/>
      <dgm:t>
        <a:bodyPr/>
        <a:lstStyle/>
        <a:p>
          <a:r>
            <a:rPr lang="en-US" dirty="0"/>
            <a:t>Simulation</a:t>
          </a:r>
        </a:p>
      </dgm:t>
    </dgm:pt>
    <dgm:pt modelId="{CC4C98F8-DFB9-40D0-990F-75E23B6C5B0B}" type="parTrans" cxnId="{4F6F1A2F-EEE2-454C-9868-F3DEC5016222}">
      <dgm:prSet/>
      <dgm:spPr/>
      <dgm:t>
        <a:bodyPr/>
        <a:lstStyle/>
        <a:p>
          <a:endParaRPr lang="en-US"/>
        </a:p>
      </dgm:t>
    </dgm:pt>
    <dgm:pt modelId="{42853AA4-2428-40D2-837F-9116946B5A2A}" type="sibTrans" cxnId="{4F6F1A2F-EEE2-454C-9868-F3DEC5016222}">
      <dgm:prSet/>
      <dgm:spPr/>
      <dgm:t>
        <a:bodyPr/>
        <a:lstStyle/>
        <a:p>
          <a:endParaRPr lang="en-US"/>
        </a:p>
      </dgm:t>
    </dgm:pt>
    <dgm:pt modelId="{1B1B6A60-B081-476F-B14E-D0E8E51D591C}">
      <dgm:prSet phldrT="[Text]"/>
      <dgm:spPr/>
      <dgm:t>
        <a:bodyPr/>
        <a:lstStyle/>
        <a:p>
          <a:r>
            <a:rPr lang="en-US" dirty="0"/>
            <a:t>Comfort</a:t>
          </a:r>
        </a:p>
      </dgm:t>
    </dgm:pt>
    <dgm:pt modelId="{67DC2672-D4B4-420D-A097-23A6A5BCF6C2}" type="parTrans" cxnId="{72A31BFD-0D87-4762-A6C6-A35F7312D8BE}">
      <dgm:prSet/>
      <dgm:spPr/>
      <dgm:t>
        <a:bodyPr/>
        <a:lstStyle/>
        <a:p>
          <a:endParaRPr lang="en-US"/>
        </a:p>
      </dgm:t>
    </dgm:pt>
    <dgm:pt modelId="{347A3FEC-78B8-4863-A89F-92527C5EB72F}" type="sibTrans" cxnId="{72A31BFD-0D87-4762-A6C6-A35F7312D8BE}">
      <dgm:prSet/>
      <dgm:spPr/>
      <dgm:t>
        <a:bodyPr/>
        <a:lstStyle/>
        <a:p>
          <a:endParaRPr lang="en-US"/>
        </a:p>
      </dgm:t>
    </dgm:pt>
    <dgm:pt modelId="{085FF3FA-CFE6-49F1-8FA7-5D6E1DD55D7E}" type="pres">
      <dgm:prSet presAssocID="{0382A59D-B6F9-483B-A866-F0192C8A3C5A}" presName="linearFlow" presStyleCnt="0">
        <dgm:presLayoutVars>
          <dgm:dir/>
          <dgm:resizeHandles val="exact"/>
        </dgm:presLayoutVars>
      </dgm:prSet>
      <dgm:spPr/>
    </dgm:pt>
    <dgm:pt modelId="{72DCF319-7F9C-4E14-9E2B-A7A3EB4E9C8B}" type="pres">
      <dgm:prSet presAssocID="{28F09467-99A1-483E-95EB-B8A45D302F2F}" presName="composite" presStyleCnt="0"/>
      <dgm:spPr/>
    </dgm:pt>
    <dgm:pt modelId="{1C2688D2-0AEC-4D2B-A7F2-97638F747715}" type="pres">
      <dgm:prSet presAssocID="{28F09467-99A1-483E-95EB-B8A45D302F2F}" presName="imgShp" presStyleLbl="fgImgPlace1" presStyleIdx="0" presStyleCnt="3"/>
      <dgm:spPr/>
    </dgm:pt>
    <dgm:pt modelId="{5A859D4B-1A12-47A6-8B06-14A716EB9029}" type="pres">
      <dgm:prSet presAssocID="{28F09467-99A1-483E-95EB-B8A45D302F2F}" presName="txShp" presStyleLbl="node1" presStyleIdx="0" presStyleCnt="3">
        <dgm:presLayoutVars>
          <dgm:bulletEnabled val="1"/>
        </dgm:presLayoutVars>
      </dgm:prSet>
      <dgm:spPr/>
      <dgm:t>
        <a:bodyPr/>
        <a:lstStyle/>
        <a:p>
          <a:endParaRPr lang="en-US"/>
        </a:p>
      </dgm:t>
    </dgm:pt>
    <dgm:pt modelId="{BF734B5E-E92D-416B-A377-186A3F443B2E}" type="pres">
      <dgm:prSet presAssocID="{5ED3F6E4-5190-4698-9B4C-185C85E5F912}" presName="spacing" presStyleCnt="0"/>
      <dgm:spPr/>
    </dgm:pt>
    <dgm:pt modelId="{AD481DFC-9BF6-4AA4-BEA9-79C54E833812}" type="pres">
      <dgm:prSet presAssocID="{F3EC6879-4923-4FEC-B490-A3A0AC93AA3D}" presName="composite" presStyleCnt="0"/>
      <dgm:spPr/>
    </dgm:pt>
    <dgm:pt modelId="{721D1276-987E-4E4A-8C19-18E9548617FD}" type="pres">
      <dgm:prSet presAssocID="{F3EC6879-4923-4FEC-B490-A3A0AC93AA3D}" presName="imgShp" presStyleLbl="fgImgPlace1" presStyleIdx="1" presStyleCnt="3"/>
      <dgm:spPr/>
    </dgm:pt>
    <dgm:pt modelId="{149D9F06-CFBB-47EE-84FF-81240EDE1141}" type="pres">
      <dgm:prSet presAssocID="{F3EC6879-4923-4FEC-B490-A3A0AC93AA3D}" presName="txShp" presStyleLbl="node1" presStyleIdx="1" presStyleCnt="3">
        <dgm:presLayoutVars>
          <dgm:bulletEnabled val="1"/>
        </dgm:presLayoutVars>
      </dgm:prSet>
      <dgm:spPr/>
      <dgm:t>
        <a:bodyPr/>
        <a:lstStyle/>
        <a:p>
          <a:endParaRPr lang="en-US"/>
        </a:p>
      </dgm:t>
    </dgm:pt>
    <dgm:pt modelId="{950E2FDD-3F89-4FF2-B087-2318918A3992}" type="pres">
      <dgm:prSet presAssocID="{42853AA4-2428-40D2-837F-9116946B5A2A}" presName="spacing" presStyleCnt="0"/>
      <dgm:spPr/>
    </dgm:pt>
    <dgm:pt modelId="{87568CC3-0E33-4523-B6E9-F51E19ECACE3}" type="pres">
      <dgm:prSet presAssocID="{1B1B6A60-B081-476F-B14E-D0E8E51D591C}" presName="composite" presStyleCnt="0"/>
      <dgm:spPr/>
    </dgm:pt>
    <dgm:pt modelId="{AC640E81-51E3-4923-807F-6007831706DE}" type="pres">
      <dgm:prSet presAssocID="{1B1B6A60-B081-476F-B14E-D0E8E51D591C}" presName="imgShp" presStyleLbl="fgImgPlace1" presStyleIdx="2" presStyleCnt="3"/>
      <dgm:spPr/>
    </dgm:pt>
    <dgm:pt modelId="{10EF37ED-A0E6-48F0-A306-6EBCE6072A45}" type="pres">
      <dgm:prSet presAssocID="{1B1B6A60-B081-476F-B14E-D0E8E51D591C}" presName="txShp" presStyleLbl="node1" presStyleIdx="2" presStyleCnt="3">
        <dgm:presLayoutVars>
          <dgm:bulletEnabled val="1"/>
        </dgm:presLayoutVars>
      </dgm:prSet>
      <dgm:spPr/>
      <dgm:t>
        <a:bodyPr/>
        <a:lstStyle/>
        <a:p>
          <a:endParaRPr lang="en-US"/>
        </a:p>
      </dgm:t>
    </dgm:pt>
  </dgm:ptLst>
  <dgm:cxnLst>
    <dgm:cxn modelId="{B398D07B-F82E-44BA-894C-3A5A68FA2CEA}" type="presOf" srcId="{28F09467-99A1-483E-95EB-B8A45D302F2F}" destId="{5A859D4B-1A12-47A6-8B06-14A716EB9029}" srcOrd="0" destOrd="0" presId="urn:microsoft.com/office/officeart/2005/8/layout/vList3"/>
    <dgm:cxn modelId="{769AC11E-428D-457B-BEAE-349AA09EB220}" type="presOf" srcId="{0382A59D-B6F9-483B-A866-F0192C8A3C5A}" destId="{085FF3FA-CFE6-49F1-8FA7-5D6E1DD55D7E}" srcOrd="0" destOrd="0" presId="urn:microsoft.com/office/officeart/2005/8/layout/vList3"/>
    <dgm:cxn modelId="{4F6F1A2F-EEE2-454C-9868-F3DEC5016222}" srcId="{0382A59D-B6F9-483B-A866-F0192C8A3C5A}" destId="{F3EC6879-4923-4FEC-B490-A3A0AC93AA3D}" srcOrd="1" destOrd="0" parTransId="{CC4C98F8-DFB9-40D0-990F-75E23B6C5B0B}" sibTransId="{42853AA4-2428-40D2-837F-9116946B5A2A}"/>
    <dgm:cxn modelId="{72A31BFD-0D87-4762-A6C6-A35F7312D8BE}" srcId="{0382A59D-B6F9-483B-A866-F0192C8A3C5A}" destId="{1B1B6A60-B081-476F-B14E-D0E8E51D591C}" srcOrd="2" destOrd="0" parTransId="{67DC2672-D4B4-420D-A097-23A6A5BCF6C2}" sibTransId="{347A3FEC-78B8-4863-A89F-92527C5EB72F}"/>
    <dgm:cxn modelId="{8F6EBA47-8E9C-41B5-B31D-1BA587649F79}" srcId="{0382A59D-B6F9-483B-A866-F0192C8A3C5A}" destId="{28F09467-99A1-483E-95EB-B8A45D302F2F}" srcOrd="0" destOrd="0" parTransId="{5EBC7F5C-93E5-4521-A143-9C1A4D050AEE}" sibTransId="{5ED3F6E4-5190-4698-9B4C-185C85E5F912}"/>
    <dgm:cxn modelId="{8378D2D0-7A83-4227-887A-97287531C9E0}" type="presOf" srcId="{1B1B6A60-B081-476F-B14E-D0E8E51D591C}" destId="{10EF37ED-A0E6-48F0-A306-6EBCE6072A45}" srcOrd="0" destOrd="0" presId="urn:microsoft.com/office/officeart/2005/8/layout/vList3"/>
    <dgm:cxn modelId="{E3CF5653-5B53-4D00-AC0C-425ED45C3C27}" type="presOf" srcId="{F3EC6879-4923-4FEC-B490-A3A0AC93AA3D}" destId="{149D9F06-CFBB-47EE-84FF-81240EDE1141}" srcOrd="0" destOrd="0" presId="urn:microsoft.com/office/officeart/2005/8/layout/vList3"/>
    <dgm:cxn modelId="{C3AF7FA2-5432-4BA2-9954-A622B75CFF66}" type="presParOf" srcId="{085FF3FA-CFE6-49F1-8FA7-5D6E1DD55D7E}" destId="{72DCF319-7F9C-4E14-9E2B-A7A3EB4E9C8B}" srcOrd="0" destOrd="0" presId="urn:microsoft.com/office/officeart/2005/8/layout/vList3"/>
    <dgm:cxn modelId="{6FA1DCB7-E812-4E65-BD41-1F46CAA920F3}" type="presParOf" srcId="{72DCF319-7F9C-4E14-9E2B-A7A3EB4E9C8B}" destId="{1C2688D2-0AEC-4D2B-A7F2-97638F747715}" srcOrd="0" destOrd="0" presId="urn:microsoft.com/office/officeart/2005/8/layout/vList3"/>
    <dgm:cxn modelId="{CD79AC60-0CE0-495B-BE5B-AC0E2185D594}" type="presParOf" srcId="{72DCF319-7F9C-4E14-9E2B-A7A3EB4E9C8B}" destId="{5A859D4B-1A12-47A6-8B06-14A716EB9029}" srcOrd="1" destOrd="0" presId="urn:microsoft.com/office/officeart/2005/8/layout/vList3"/>
    <dgm:cxn modelId="{DE2789FA-F282-4FF4-9746-96B3F5357281}" type="presParOf" srcId="{085FF3FA-CFE6-49F1-8FA7-5D6E1DD55D7E}" destId="{BF734B5E-E92D-416B-A377-186A3F443B2E}" srcOrd="1" destOrd="0" presId="urn:microsoft.com/office/officeart/2005/8/layout/vList3"/>
    <dgm:cxn modelId="{F346F7E0-E5D5-403E-8FA6-B0DE805D19C8}" type="presParOf" srcId="{085FF3FA-CFE6-49F1-8FA7-5D6E1DD55D7E}" destId="{AD481DFC-9BF6-4AA4-BEA9-79C54E833812}" srcOrd="2" destOrd="0" presId="urn:microsoft.com/office/officeart/2005/8/layout/vList3"/>
    <dgm:cxn modelId="{A418B7AC-AB4A-46D8-8439-F8E23D91E0EB}" type="presParOf" srcId="{AD481DFC-9BF6-4AA4-BEA9-79C54E833812}" destId="{721D1276-987E-4E4A-8C19-18E9548617FD}" srcOrd="0" destOrd="0" presId="urn:microsoft.com/office/officeart/2005/8/layout/vList3"/>
    <dgm:cxn modelId="{B1496DB4-D04E-433F-921F-D7B312DF5BA9}" type="presParOf" srcId="{AD481DFC-9BF6-4AA4-BEA9-79C54E833812}" destId="{149D9F06-CFBB-47EE-84FF-81240EDE1141}" srcOrd="1" destOrd="0" presId="urn:microsoft.com/office/officeart/2005/8/layout/vList3"/>
    <dgm:cxn modelId="{D2E68EBF-0562-4B16-8809-DDC7EE376B8F}" type="presParOf" srcId="{085FF3FA-CFE6-49F1-8FA7-5D6E1DD55D7E}" destId="{950E2FDD-3F89-4FF2-B087-2318918A3992}" srcOrd="3" destOrd="0" presId="urn:microsoft.com/office/officeart/2005/8/layout/vList3"/>
    <dgm:cxn modelId="{CE453EC5-5112-4723-A96E-611C27AA8ABC}" type="presParOf" srcId="{085FF3FA-CFE6-49F1-8FA7-5D6E1DD55D7E}" destId="{87568CC3-0E33-4523-B6E9-F51E19ECACE3}" srcOrd="4" destOrd="0" presId="urn:microsoft.com/office/officeart/2005/8/layout/vList3"/>
    <dgm:cxn modelId="{285C705B-E17C-40DF-AC8B-536C64532E8C}" type="presParOf" srcId="{87568CC3-0E33-4523-B6E9-F51E19ECACE3}" destId="{AC640E81-51E3-4923-807F-6007831706DE}" srcOrd="0" destOrd="0" presId="urn:microsoft.com/office/officeart/2005/8/layout/vList3"/>
    <dgm:cxn modelId="{8280D026-1385-47BF-9578-476F35BC2AF2}" type="presParOf" srcId="{87568CC3-0E33-4523-B6E9-F51E19ECACE3}" destId="{10EF37ED-A0E6-48F0-A306-6EBCE6072A45}"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EFB202A-8611-4DDC-831D-D12EB67B6CF7}" type="doc">
      <dgm:prSet loTypeId="urn:microsoft.com/office/officeart/2005/8/layout/process4" loCatId="process" qsTypeId="urn:microsoft.com/office/officeart/2005/8/quickstyle/simple4" qsCatId="simple" csTypeId="urn:microsoft.com/office/officeart/2005/8/colors/accent1_1" csCatId="accent1" phldr="1"/>
      <dgm:spPr/>
      <dgm:t>
        <a:bodyPr/>
        <a:lstStyle/>
        <a:p>
          <a:endParaRPr lang="en-US"/>
        </a:p>
      </dgm:t>
    </dgm:pt>
    <dgm:pt modelId="{712EDDD5-F1C9-457B-A81D-F94868058B44}">
      <dgm:prSet phldrT="[Text]"/>
      <dgm:spPr/>
      <dgm:t>
        <a:bodyPr/>
        <a:lstStyle/>
        <a:p>
          <a:r>
            <a:rPr lang="en-US" dirty="0"/>
            <a:t>Reverberation Time Values </a:t>
          </a:r>
        </a:p>
      </dgm:t>
    </dgm:pt>
    <dgm:pt modelId="{5E2CC1CB-7E12-4298-9BE5-B8F6683E4161}" type="parTrans" cxnId="{392AE56A-6939-469F-BFEC-2DEEC6ABC100}">
      <dgm:prSet/>
      <dgm:spPr/>
      <dgm:t>
        <a:bodyPr/>
        <a:lstStyle/>
        <a:p>
          <a:endParaRPr lang="en-US"/>
        </a:p>
      </dgm:t>
    </dgm:pt>
    <dgm:pt modelId="{630DB5C2-135D-425B-B7D5-1F5FFE12BF3B}" type="sibTrans" cxnId="{392AE56A-6939-469F-BFEC-2DEEC6ABC100}">
      <dgm:prSet/>
      <dgm:spPr/>
      <dgm:t>
        <a:bodyPr/>
        <a:lstStyle/>
        <a:p>
          <a:endParaRPr lang="en-US"/>
        </a:p>
      </dgm:t>
    </dgm:pt>
    <dgm:pt modelId="{356F6FEF-38C8-437A-8562-86A5ED3F5885}">
      <dgm:prSet phldrT="[Text]"/>
      <dgm:spPr/>
      <dgm:t>
        <a:bodyPr/>
        <a:lstStyle/>
        <a:p>
          <a:r>
            <a:rPr lang="en-US" dirty="0"/>
            <a:t>Sound Transmission Class Values</a:t>
          </a:r>
        </a:p>
      </dgm:t>
    </dgm:pt>
    <dgm:pt modelId="{BD9B34C9-939F-47F5-A040-1B30C9EEA310}" type="parTrans" cxnId="{8247D1A2-555D-4B39-B44D-5F2B5AE64242}">
      <dgm:prSet/>
      <dgm:spPr/>
      <dgm:t>
        <a:bodyPr/>
        <a:lstStyle/>
        <a:p>
          <a:endParaRPr lang="en-US"/>
        </a:p>
      </dgm:t>
    </dgm:pt>
    <dgm:pt modelId="{665399A3-A410-4656-8F7E-3FAB641DE891}" type="sibTrans" cxnId="{8247D1A2-555D-4B39-B44D-5F2B5AE64242}">
      <dgm:prSet/>
      <dgm:spPr/>
      <dgm:t>
        <a:bodyPr/>
        <a:lstStyle/>
        <a:p>
          <a:endParaRPr lang="en-US"/>
        </a:p>
      </dgm:t>
    </dgm:pt>
    <dgm:pt modelId="{640CA9BD-09C1-4472-8DAC-0F150EC5E678}">
      <dgm:prSet phldrT="[Text]"/>
      <dgm:spPr/>
      <dgm:t>
        <a:bodyPr/>
        <a:lstStyle/>
        <a:p>
          <a:r>
            <a:rPr lang="en-US" dirty="0"/>
            <a:t>Noise Criteria Values</a:t>
          </a:r>
        </a:p>
      </dgm:t>
    </dgm:pt>
    <dgm:pt modelId="{90609DF7-843B-4BEF-A3B5-89270E6B0951}" type="parTrans" cxnId="{957C551D-31A8-4286-A3AE-C5928DB663CE}">
      <dgm:prSet/>
      <dgm:spPr/>
      <dgm:t>
        <a:bodyPr/>
        <a:lstStyle/>
        <a:p>
          <a:endParaRPr lang="en-US"/>
        </a:p>
      </dgm:t>
    </dgm:pt>
    <dgm:pt modelId="{67B503AA-82FD-4AA4-8357-3D8B59D6160B}" type="sibTrans" cxnId="{957C551D-31A8-4286-A3AE-C5928DB663CE}">
      <dgm:prSet/>
      <dgm:spPr/>
      <dgm:t>
        <a:bodyPr/>
        <a:lstStyle/>
        <a:p>
          <a:endParaRPr lang="en-US"/>
        </a:p>
      </dgm:t>
    </dgm:pt>
    <dgm:pt modelId="{812F39FC-2D1E-4DD1-A1A6-C7F9287A4AAB}" type="pres">
      <dgm:prSet presAssocID="{2EFB202A-8611-4DDC-831D-D12EB67B6CF7}" presName="Name0" presStyleCnt="0">
        <dgm:presLayoutVars>
          <dgm:dir/>
          <dgm:animLvl val="lvl"/>
          <dgm:resizeHandles val="exact"/>
        </dgm:presLayoutVars>
      </dgm:prSet>
      <dgm:spPr/>
      <dgm:t>
        <a:bodyPr/>
        <a:lstStyle/>
        <a:p>
          <a:endParaRPr lang="en-US"/>
        </a:p>
      </dgm:t>
    </dgm:pt>
    <dgm:pt modelId="{C1682CE3-81F4-4BEA-B13D-10C7017D8387}" type="pres">
      <dgm:prSet presAssocID="{640CA9BD-09C1-4472-8DAC-0F150EC5E678}" presName="boxAndChildren" presStyleCnt="0"/>
      <dgm:spPr/>
    </dgm:pt>
    <dgm:pt modelId="{325B9957-E809-4285-A870-20AA1AEAA8D7}" type="pres">
      <dgm:prSet presAssocID="{640CA9BD-09C1-4472-8DAC-0F150EC5E678}" presName="parentTextBox" presStyleLbl="node1" presStyleIdx="0" presStyleCnt="3"/>
      <dgm:spPr/>
      <dgm:t>
        <a:bodyPr/>
        <a:lstStyle/>
        <a:p>
          <a:endParaRPr lang="en-US"/>
        </a:p>
      </dgm:t>
    </dgm:pt>
    <dgm:pt modelId="{2AB5853F-AA77-4431-82DF-105CEB2E1424}" type="pres">
      <dgm:prSet presAssocID="{665399A3-A410-4656-8F7E-3FAB641DE891}" presName="sp" presStyleCnt="0"/>
      <dgm:spPr/>
    </dgm:pt>
    <dgm:pt modelId="{EC667030-4855-4843-9717-7DF08446AEB5}" type="pres">
      <dgm:prSet presAssocID="{356F6FEF-38C8-437A-8562-86A5ED3F5885}" presName="arrowAndChildren" presStyleCnt="0"/>
      <dgm:spPr/>
    </dgm:pt>
    <dgm:pt modelId="{C830B7C4-5210-41AC-A88B-BECF7607C1E5}" type="pres">
      <dgm:prSet presAssocID="{356F6FEF-38C8-437A-8562-86A5ED3F5885}" presName="parentTextArrow" presStyleLbl="node1" presStyleIdx="1" presStyleCnt="3"/>
      <dgm:spPr/>
      <dgm:t>
        <a:bodyPr/>
        <a:lstStyle/>
        <a:p>
          <a:endParaRPr lang="en-US"/>
        </a:p>
      </dgm:t>
    </dgm:pt>
    <dgm:pt modelId="{7FB80134-CA62-4591-A6BE-C119FEAC14B6}" type="pres">
      <dgm:prSet presAssocID="{630DB5C2-135D-425B-B7D5-1F5FFE12BF3B}" presName="sp" presStyleCnt="0"/>
      <dgm:spPr/>
    </dgm:pt>
    <dgm:pt modelId="{C4866045-B43B-429F-851C-E58098BA6DB8}" type="pres">
      <dgm:prSet presAssocID="{712EDDD5-F1C9-457B-A81D-F94868058B44}" presName="arrowAndChildren" presStyleCnt="0"/>
      <dgm:spPr/>
    </dgm:pt>
    <dgm:pt modelId="{D5473CBC-EEC3-408A-B4A6-07882F253A8B}" type="pres">
      <dgm:prSet presAssocID="{712EDDD5-F1C9-457B-A81D-F94868058B44}" presName="parentTextArrow" presStyleLbl="node1" presStyleIdx="2" presStyleCnt="3"/>
      <dgm:spPr/>
      <dgm:t>
        <a:bodyPr/>
        <a:lstStyle/>
        <a:p>
          <a:endParaRPr lang="en-US"/>
        </a:p>
      </dgm:t>
    </dgm:pt>
  </dgm:ptLst>
  <dgm:cxnLst>
    <dgm:cxn modelId="{957C551D-31A8-4286-A3AE-C5928DB663CE}" srcId="{2EFB202A-8611-4DDC-831D-D12EB67B6CF7}" destId="{640CA9BD-09C1-4472-8DAC-0F150EC5E678}" srcOrd="2" destOrd="0" parTransId="{90609DF7-843B-4BEF-A3B5-89270E6B0951}" sibTransId="{67B503AA-82FD-4AA4-8357-3D8B59D6160B}"/>
    <dgm:cxn modelId="{4D111F6B-0B5C-40A7-BA86-973E36B2D8F2}" type="presOf" srcId="{712EDDD5-F1C9-457B-A81D-F94868058B44}" destId="{D5473CBC-EEC3-408A-B4A6-07882F253A8B}" srcOrd="0" destOrd="0" presId="urn:microsoft.com/office/officeart/2005/8/layout/process4"/>
    <dgm:cxn modelId="{AAE8F060-3E29-4C68-9A74-089916E04D67}" type="presOf" srcId="{356F6FEF-38C8-437A-8562-86A5ED3F5885}" destId="{C830B7C4-5210-41AC-A88B-BECF7607C1E5}" srcOrd="0" destOrd="0" presId="urn:microsoft.com/office/officeart/2005/8/layout/process4"/>
    <dgm:cxn modelId="{8247D1A2-555D-4B39-B44D-5F2B5AE64242}" srcId="{2EFB202A-8611-4DDC-831D-D12EB67B6CF7}" destId="{356F6FEF-38C8-437A-8562-86A5ED3F5885}" srcOrd="1" destOrd="0" parTransId="{BD9B34C9-939F-47F5-A040-1B30C9EEA310}" sibTransId="{665399A3-A410-4656-8F7E-3FAB641DE891}"/>
    <dgm:cxn modelId="{79EE9E02-BFF5-41D3-86F8-33470970BFCE}" type="presOf" srcId="{2EFB202A-8611-4DDC-831D-D12EB67B6CF7}" destId="{812F39FC-2D1E-4DD1-A1A6-C7F9287A4AAB}" srcOrd="0" destOrd="0" presId="urn:microsoft.com/office/officeart/2005/8/layout/process4"/>
    <dgm:cxn modelId="{392AE56A-6939-469F-BFEC-2DEEC6ABC100}" srcId="{2EFB202A-8611-4DDC-831D-D12EB67B6CF7}" destId="{712EDDD5-F1C9-457B-A81D-F94868058B44}" srcOrd="0" destOrd="0" parTransId="{5E2CC1CB-7E12-4298-9BE5-B8F6683E4161}" sibTransId="{630DB5C2-135D-425B-B7D5-1F5FFE12BF3B}"/>
    <dgm:cxn modelId="{67067571-6170-41AF-87A3-FB3B609D9CEA}" type="presOf" srcId="{640CA9BD-09C1-4472-8DAC-0F150EC5E678}" destId="{325B9957-E809-4285-A870-20AA1AEAA8D7}" srcOrd="0" destOrd="0" presId="urn:microsoft.com/office/officeart/2005/8/layout/process4"/>
    <dgm:cxn modelId="{5678914C-8F14-4F79-9116-C33CBC8B70E7}" type="presParOf" srcId="{812F39FC-2D1E-4DD1-A1A6-C7F9287A4AAB}" destId="{C1682CE3-81F4-4BEA-B13D-10C7017D8387}" srcOrd="0" destOrd="0" presId="urn:microsoft.com/office/officeart/2005/8/layout/process4"/>
    <dgm:cxn modelId="{B75DEEE2-790E-400B-832F-7C2526EFEEFC}" type="presParOf" srcId="{C1682CE3-81F4-4BEA-B13D-10C7017D8387}" destId="{325B9957-E809-4285-A870-20AA1AEAA8D7}" srcOrd="0" destOrd="0" presId="urn:microsoft.com/office/officeart/2005/8/layout/process4"/>
    <dgm:cxn modelId="{6FA0FB88-FED5-4DA9-8FB7-49F6DEA20B1D}" type="presParOf" srcId="{812F39FC-2D1E-4DD1-A1A6-C7F9287A4AAB}" destId="{2AB5853F-AA77-4431-82DF-105CEB2E1424}" srcOrd="1" destOrd="0" presId="urn:microsoft.com/office/officeart/2005/8/layout/process4"/>
    <dgm:cxn modelId="{52F7A226-0BC5-4418-B1BB-E2FD5547F031}" type="presParOf" srcId="{812F39FC-2D1E-4DD1-A1A6-C7F9287A4AAB}" destId="{EC667030-4855-4843-9717-7DF08446AEB5}" srcOrd="2" destOrd="0" presId="urn:microsoft.com/office/officeart/2005/8/layout/process4"/>
    <dgm:cxn modelId="{B3DA9F18-ADDC-4C31-BFC3-7AFA3D398C18}" type="presParOf" srcId="{EC667030-4855-4843-9717-7DF08446AEB5}" destId="{C830B7C4-5210-41AC-A88B-BECF7607C1E5}" srcOrd="0" destOrd="0" presId="urn:microsoft.com/office/officeart/2005/8/layout/process4"/>
    <dgm:cxn modelId="{6D5A561E-9AED-4BD0-B61C-B210C294197C}" type="presParOf" srcId="{812F39FC-2D1E-4DD1-A1A6-C7F9287A4AAB}" destId="{7FB80134-CA62-4591-A6BE-C119FEAC14B6}" srcOrd="3" destOrd="0" presId="urn:microsoft.com/office/officeart/2005/8/layout/process4"/>
    <dgm:cxn modelId="{8AA3D574-35B2-4F26-9753-43647056D5BB}" type="presParOf" srcId="{812F39FC-2D1E-4DD1-A1A6-C7F9287A4AAB}" destId="{C4866045-B43B-429F-851C-E58098BA6DB8}" srcOrd="4" destOrd="0" presId="urn:microsoft.com/office/officeart/2005/8/layout/process4"/>
    <dgm:cxn modelId="{8142E2F1-4232-4A86-BD16-A2EE21EFADF1}" type="presParOf" srcId="{C4866045-B43B-429F-851C-E58098BA6DB8}" destId="{D5473CBC-EEC3-408A-B4A6-07882F253A8B}"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A5AE59-C173-4754-93AC-D96F9E307BEC}">
      <dsp:nvSpPr>
        <dsp:cNvPr id="0" name=""/>
        <dsp:cNvSpPr/>
      </dsp:nvSpPr>
      <dsp:spPr>
        <a:xfrm>
          <a:off x="-6078982" y="-937410"/>
          <a:ext cx="7293488" cy="7293488"/>
        </a:xfrm>
        <a:prstGeom prst="blockArc">
          <a:avLst>
            <a:gd name="adj1" fmla="val 18900000"/>
            <a:gd name="adj2" fmla="val 2700000"/>
            <a:gd name="adj3" fmla="val 296"/>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E0BFAD1-54D5-46B5-842F-340DF3B0E132}">
      <dsp:nvSpPr>
        <dsp:cNvPr id="0" name=""/>
        <dsp:cNvSpPr/>
      </dsp:nvSpPr>
      <dsp:spPr>
        <a:xfrm>
          <a:off x="996086" y="774110"/>
          <a:ext cx="7103330" cy="1548004"/>
        </a:xfrm>
        <a:prstGeom prst="rect">
          <a:avLst/>
        </a:prstGeom>
        <a:solidFill>
          <a:schemeClr val="bg2">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28729" tIns="68580" rIns="68580" bIns="68580" numCol="1" spcCol="1270" anchor="ctr" anchorCtr="0">
          <a:noAutofit/>
        </a:bodyPr>
        <a:lstStyle/>
        <a:p>
          <a:pPr lvl="0" algn="l" defTabSz="1200150">
            <a:lnSpc>
              <a:spcPct val="90000"/>
            </a:lnSpc>
            <a:spcBef>
              <a:spcPct val="0"/>
            </a:spcBef>
            <a:spcAft>
              <a:spcPct val="35000"/>
            </a:spcAft>
          </a:pPr>
          <a:r>
            <a:rPr lang="en-US" sz="2700" kern="1200" dirty="0">
              <a:solidFill>
                <a:srgbClr val="B2D0B4"/>
              </a:solidFill>
            </a:rPr>
            <a:t>Reinforced concrete :</a:t>
          </a:r>
        </a:p>
        <a:p>
          <a:pPr lvl="0" algn="l" defTabSz="1200150">
            <a:lnSpc>
              <a:spcPct val="90000"/>
            </a:lnSpc>
            <a:spcBef>
              <a:spcPct val="0"/>
            </a:spcBef>
            <a:spcAft>
              <a:spcPct val="35000"/>
            </a:spcAft>
          </a:pPr>
          <a:r>
            <a:rPr lang="en-US" sz="2700" kern="1200" dirty="0">
              <a:solidFill>
                <a:srgbClr val="B2D0B4"/>
              </a:solidFill>
            </a:rPr>
            <a:t>Grade 25</a:t>
          </a:r>
        </a:p>
        <a:p>
          <a:pPr lvl="0" algn="l" defTabSz="1200150">
            <a:lnSpc>
              <a:spcPct val="90000"/>
            </a:lnSpc>
            <a:spcBef>
              <a:spcPct val="0"/>
            </a:spcBef>
            <a:spcAft>
              <a:spcPct val="35000"/>
            </a:spcAft>
          </a:pPr>
          <a:r>
            <a:rPr lang="en-US" sz="2700" kern="1200" dirty="0">
              <a:solidFill>
                <a:srgbClr val="B2D0B4"/>
              </a:solidFill>
            </a:rPr>
            <a:t>Grade 30 </a:t>
          </a:r>
        </a:p>
      </dsp:txBody>
      <dsp:txXfrm>
        <a:off x="996086" y="774110"/>
        <a:ext cx="7103330" cy="1548004"/>
      </dsp:txXfrm>
    </dsp:sp>
    <dsp:sp modelId="{47B4F159-3DF0-4B13-B68A-44D7A6A90412}">
      <dsp:nvSpPr>
        <dsp:cNvPr id="0" name=""/>
        <dsp:cNvSpPr/>
      </dsp:nvSpPr>
      <dsp:spPr>
        <a:xfrm>
          <a:off x="28583" y="580610"/>
          <a:ext cx="1935005" cy="1935005"/>
        </a:xfrm>
        <a:prstGeom prst="ellipse">
          <a:avLst/>
        </a:prstGeom>
        <a:solidFill>
          <a:schemeClr val="bg2">
            <a:lumMod val="75000"/>
            <a:lumOff val="25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F67CE43-9E4C-4650-BBAA-74CF2A121BA2}">
      <dsp:nvSpPr>
        <dsp:cNvPr id="0" name=""/>
        <dsp:cNvSpPr/>
      </dsp:nvSpPr>
      <dsp:spPr>
        <a:xfrm>
          <a:off x="996086" y="3096551"/>
          <a:ext cx="7103330" cy="1548004"/>
        </a:xfrm>
        <a:prstGeom prst="rect">
          <a:avLst/>
        </a:prstGeom>
        <a:solidFill>
          <a:schemeClr val="bg2">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28729" tIns="68580" rIns="68580" bIns="68580" numCol="1" spcCol="1270" anchor="ctr" anchorCtr="0">
          <a:noAutofit/>
        </a:bodyPr>
        <a:lstStyle/>
        <a:p>
          <a:pPr lvl="0" algn="l" defTabSz="1200150">
            <a:lnSpc>
              <a:spcPct val="90000"/>
            </a:lnSpc>
            <a:spcBef>
              <a:spcPct val="0"/>
            </a:spcBef>
            <a:spcAft>
              <a:spcPct val="35000"/>
            </a:spcAft>
          </a:pPr>
          <a:r>
            <a:rPr lang="en-US" sz="2700" kern="1200" dirty="0">
              <a:solidFill>
                <a:srgbClr val="B2D0B4"/>
              </a:solidFill>
            </a:rPr>
            <a:t>Plain concrete </a:t>
          </a:r>
        </a:p>
        <a:p>
          <a:pPr lvl="0" algn="l" defTabSz="1200150">
            <a:lnSpc>
              <a:spcPct val="90000"/>
            </a:lnSpc>
            <a:spcBef>
              <a:spcPct val="0"/>
            </a:spcBef>
            <a:spcAft>
              <a:spcPct val="35000"/>
            </a:spcAft>
          </a:pPr>
          <a:r>
            <a:rPr lang="en-US" sz="2700" kern="1200" dirty="0">
              <a:solidFill>
                <a:srgbClr val="B2D0B4"/>
              </a:solidFill>
            </a:rPr>
            <a:t>Grade 15</a:t>
          </a:r>
        </a:p>
        <a:p>
          <a:pPr lvl="0" algn="l" defTabSz="1200150">
            <a:lnSpc>
              <a:spcPct val="90000"/>
            </a:lnSpc>
            <a:spcBef>
              <a:spcPct val="0"/>
            </a:spcBef>
            <a:spcAft>
              <a:spcPct val="35000"/>
            </a:spcAft>
          </a:pPr>
          <a:r>
            <a:rPr lang="en-US" sz="2700" kern="1200" dirty="0">
              <a:solidFill>
                <a:srgbClr val="B2D0B4"/>
              </a:solidFill>
            </a:rPr>
            <a:t>Grade 20</a:t>
          </a:r>
        </a:p>
      </dsp:txBody>
      <dsp:txXfrm>
        <a:off x="996086" y="3096551"/>
        <a:ext cx="7103330" cy="1548004"/>
      </dsp:txXfrm>
    </dsp:sp>
    <dsp:sp modelId="{4682DCFD-196B-4461-998E-666995491401}">
      <dsp:nvSpPr>
        <dsp:cNvPr id="0" name=""/>
        <dsp:cNvSpPr/>
      </dsp:nvSpPr>
      <dsp:spPr>
        <a:xfrm>
          <a:off x="28583" y="2903050"/>
          <a:ext cx="1935005" cy="1935005"/>
        </a:xfrm>
        <a:prstGeom prst="ellipse">
          <a:avLst/>
        </a:prstGeom>
        <a:solidFill>
          <a:schemeClr val="bg2">
            <a:lumMod val="75000"/>
            <a:lumOff val="25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2BF0FA-2FA7-4B0D-8C41-3C17A7FE6274}">
      <dsp:nvSpPr>
        <dsp:cNvPr id="0" name=""/>
        <dsp:cNvSpPr/>
      </dsp:nvSpPr>
      <dsp:spPr>
        <a:xfrm rot="5400000">
          <a:off x="-180613" y="182184"/>
          <a:ext cx="1204091" cy="842864"/>
        </a:xfrm>
        <a:prstGeom prst="chevron">
          <a:avLst/>
        </a:prstGeom>
        <a:solidFill>
          <a:schemeClr val="bg2">
            <a:lumMod val="75000"/>
            <a:lumOff val="25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en-US" sz="2300" kern="1200" dirty="0"/>
        </a:p>
      </dsp:txBody>
      <dsp:txXfrm rot="-5400000">
        <a:off x="1" y="423002"/>
        <a:ext cx="842864" cy="361227"/>
      </dsp:txXfrm>
    </dsp:sp>
    <dsp:sp modelId="{71C68FFC-7B64-4A79-AC7D-B1E61AAEB6EA}">
      <dsp:nvSpPr>
        <dsp:cNvPr id="0" name=""/>
        <dsp:cNvSpPr/>
      </dsp:nvSpPr>
      <dsp:spPr>
        <a:xfrm rot="5400000">
          <a:off x="4075015" y="-3251238"/>
          <a:ext cx="782659" cy="728513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a:t>Inverted Beams</a:t>
          </a:r>
        </a:p>
      </dsp:txBody>
      <dsp:txXfrm rot="-5400000">
        <a:off x="823777" y="38206"/>
        <a:ext cx="7246929" cy="706247"/>
      </dsp:txXfrm>
    </dsp:sp>
    <dsp:sp modelId="{7DCB180F-4CC4-4731-AEDE-DBCC5B852CD8}">
      <dsp:nvSpPr>
        <dsp:cNvPr id="0" name=""/>
        <dsp:cNvSpPr/>
      </dsp:nvSpPr>
      <dsp:spPr>
        <a:xfrm rot="5400000">
          <a:off x="-180613" y="1185592"/>
          <a:ext cx="1204091" cy="842864"/>
        </a:xfrm>
        <a:prstGeom prst="chevron">
          <a:avLst/>
        </a:prstGeom>
        <a:solidFill>
          <a:schemeClr val="bg2">
            <a:lumMod val="75000"/>
            <a:lumOff val="25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en-US" sz="2300" kern="1200" dirty="0"/>
        </a:p>
      </dsp:txBody>
      <dsp:txXfrm rot="-5400000">
        <a:off x="1" y="1426410"/>
        <a:ext cx="842864" cy="361227"/>
      </dsp:txXfrm>
    </dsp:sp>
    <dsp:sp modelId="{D9F9B203-0C3B-43D8-BA34-58B7113C5943}">
      <dsp:nvSpPr>
        <dsp:cNvPr id="0" name=""/>
        <dsp:cNvSpPr/>
      </dsp:nvSpPr>
      <dsp:spPr>
        <a:xfrm rot="5400000">
          <a:off x="4094102" y="-2246258"/>
          <a:ext cx="782659" cy="728513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a:t>Hidden Beams</a:t>
          </a:r>
        </a:p>
        <a:p>
          <a:pPr marL="285750" lvl="1" indent="-285750" algn="l" defTabSz="1600200">
            <a:lnSpc>
              <a:spcPct val="90000"/>
            </a:lnSpc>
            <a:spcBef>
              <a:spcPct val="0"/>
            </a:spcBef>
            <a:spcAft>
              <a:spcPct val="15000"/>
            </a:spcAft>
            <a:buChar char="••"/>
          </a:pPr>
          <a:endParaRPr lang="en-US" sz="3600" kern="1200" dirty="0"/>
        </a:p>
      </dsp:txBody>
      <dsp:txXfrm rot="-5400000">
        <a:off x="842864" y="1043186"/>
        <a:ext cx="7246929" cy="706247"/>
      </dsp:txXfrm>
    </dsp:sp>
    <dsp:sp modelId="{C7EA7CCE-B6BD-4C86-A752-CC2E1A53D144}">
      <dsp:nvSpPr>
        <dsp:cNvPr id="0" name=""/>
        <dsp:cNvSpPr/>
      </dsp:nvSpPr>
      <dsp:spPr>
        <a:xfrm rot="5400000">
          <a:off x="-180613" y="2189000"/>
          <a:ext cx="1204091" cy="842864"/>
        </a:xfrm>
        <a:prstGeom prst="chevron">
          <a:avLst/>
        </a:prstGeom>
        <a:solidFill>
          <a:schemeClr val="bg2">
            <a:lumMod val="75000"/>
            <a:lumOff val="25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en-US" sz="2300" kern="1200" dirty="0"/>
        </a:p>
      </dsp:txBody>
      <dsp:txXfrm rot="-5400000">
        <a:off x="1" y="2429818"/>
        <a:ext cx="842864" cy="361227"/>
      </dsp:txXfrm>
    </dsp:sp>
    <dsp:sp modelId="{593AC0A4-5161-4B80-9EF7-954AF254D60F}">
      <dsp:nvSpPr>
        <dsp:cNvPr id="0" name=""/>
        <dsp:cNvSpPr/>
      </dsp:nvSpPr>
      <dsp:spPr>
        <a:xfrm rot="5400000">
          <a:off x="4094102" y="-1242851"/>
          <a:ext cx="782659" cy="728513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a:t>Drop Beams</a:t>
          </a:r>
        </a:p>
        <a:p>
          <a:pPr marL="285750" lvl="1" indent="-285750" algn="l" defTabSz="1244600">
            <a:lnSpc>
              <a:spcPct val="90000"/>
            </a:lnSpc>
            <a:spcBef>
              <a:spcPct val="0"/>
            </a:spcBef>
            <a:spcAft>
              <a:spcPct val="15000"/>
            </a:spcAft>
            <a:buChar char="••"/>
          </a:pPr>
          <a:endParaRPr lang="en-US" sz="2800" kern="1200" dirty="0"/>
        </a:p>
      </dsp:txBody>
      <dsp:txXfrm rot="-5400000">
        <a:off x="842864" y="2046593"/>
        <a:ext cx="7246929" cy="70624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859D4B-1A12-47A6-8B06-14A716EB9029}">
      <dsp:nvSpPr>
        <dsp:cNvPr id="0" name=""/>
        <dsp:cNvSpPr/>
      </dsp:nvSpPr>
      <dsp:spPr>
        <a:xfrm rot="10800000">
          <a:off x="1144713" y="748"/>
          <a:ext cx="3344418" cy="1209291"/>
        </a:xfrm>
        <a:prstGeom prst="homePlate">
          <a:avLst/>
        </a:prstGeom>
        <a:solidFill>
          <a:schemeClr val="accent1">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533264" tIns="102870" rIns="192024" bIns="102870" numCol="1" spcCol="1270" anchor="ctr" anchorCtr="0">
          <a:noAutofit/>
          <a:sp3d extrusionH="28000" prstMaterial="matte"/>
        </a:bodyPr>
        <a:lstStyle/>
        <a:p>
          <a:pPr lvl="0" algn="ctr" defTabSz="1200150">
            <a:lnSpc>
              <a:spcPct val="90000"/>
            </a:lnSpc>
            <a:spcBef>
              <a:spcPct val="0"/>
            </a:spcBef>
            <a:spcAft>
              <a:spcPct val="35000"/>
            </a:spcAft>
          </a:pPr>
          <a:r>
            <a:rPr lang="en-US" sz="2700" kern="1200" dirty="0"/>
            <a:t>Heating &amp; Cooling Loads</a:t>
          </a:r>
        </a:p>
      </dsp:txBody>
      <dsp:txXfrm rot="10800000">
        <a:off x="1447036" y="748"/>
        <a:ext cx="3042095" cy="1209291"/>
      </dsp:txXfrm>
    </dsp:sp>
    <dsp:sp modelId="{1C2688D2-0AEC-4D2B-A7F2-97638F747715}">
      <dsp:nvSpPr>
        <dsp:cNvPr id="0" name=""/>
        <dsp:cNvSpPr/>
      </dsp:nvSpPr>
      <dsp:spPr>
        <a:xfrm>
          <a:off x="540068" y="748"/>
          <a:ext cx="1209291" cy="1209291"/>
        </a:xfrm>
        <a:prstGeom prst="ellipse">
          <a:avLst/>
        </a:prstGeom>
        <a:solidFill>
          <a:schemeClr val="accent1">
            <a:tint val="50000"/>
            <a:hueOff val="0"/>
            <a:satOff val="0"/>
            <a:lumOff val="0"/>
            <a:alphaOff val="0"/>
          </a:schemeClr>
        </a:solidFill>
        <a:ln>
          <a:noFill/>
        </a:ln>
        <a:effectLst/>
        <a:sp3d prstMaterial="matte"/>
      </dsp:spPr>
      <dsp:style>
        <a:lnRef idx="0">
          <a:scrgbClr r="0" g="0" b="0"/>
        </a:lnRef>
        <a:fillRef idx="1">
          <a:scrgbClr r="0" g="0" b="0"/>
        </a:fillRef>
        <a:effectRef idx="0">
          <a:scrgbClr r="0" g="0" b="0"/>
        </a:effectRef>
        <a:fontRef idx="minor"/>
      </dsp:style>
    </dsp:sp>
    <dsp:sp modelId="{149D9F06-CFBB-47EE-84FF-81240EDE1141}">
      <dsp:nvSpPr>
        <dsp:cNvPr id="0" name=""/>
        <dsp:cNvSpPr/>
      </dsp:nvSpPr>
      <dsp:spPr>
        <a:xfrm rot="10800000">
          <a:off x="1144713" y="1571023"/>
          <a:ext cx="3344418" cy="1209291"/>
        </a:xfrm>
        <a:prstGeom prst="homePlate">
          <a:avLst/>
        </a:prstGeom>
        <a:solidFill>
          <a:schemeClr val="accent1">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533264" tIns="102870" rIns="192024" bIns="102870" numCol="1" spcCol="1270" anchor="ctr" anchorCtr="0">
          <a:noAutofit/>
          <a:sp3d extrusionH="28000" prstMaterial="matte"/>
        </a:bodyPr>
        <a:lstStyle/>
        <a:p>
          <a:pPr lvl="0" algn="ctr" defTabSz="1200150">
            <a:lnSpc>
              <a:spcPct val="90000"/>
            </a:lnSpc>
            <a:spcBef>
              <a:spcPct val="0"/>
            </a:spcBef>
            <a:spcAft>
              <a:spcPct val="35000"/>
            </a:spcAft>
          </a:pPr>
          <a:r>
            <a:rPr lang="en-US" sz="2700" kern="1200" dirty="0"/>
            <a:t>Simulation</a:t>
          </a:r>
        </a:p>
      </dsp:txBody>
      <dsp:txXfrm rot="10800000">
        <a:off x="1447036" y="1571023"/>
        <a:ext cx="3042095" cy="1209291"/>
      </dsp:txXfrm>
    </dsp:sp>
    <dsp:sp modelId="{721D1276-987E-4E4A-8C19-18E9548617FD}">
      <dsp:nvSpPr>
        <dsp:cNvPr id="0" name=""/>
        <dsp:cNvSpPr/>
      </dsp:nvSpPr>
      <dsp:spPr>
        <a:xfrm>
          <a:off x="540068" y="1571023"/>
          <a:ext cx="1209291" cy="1209291"/>
        </a:xfrm>
        <a:prstGeom prst="ellipse">
          <a:avLst/>
        </a:prstGeom>
        <a:solidFill>
          <a:schemeClr val="accent1">
            <a:tint val="50000"/>
            <a:hueOff val="0"/>
            <a:satOff val="0"/>
            <a:lumOff val="0"/>
            <a:alphaOff val="0"/>
          </a:schemeClr>
        </a:solidFill>
        <a:ln>
          <a:noFill/>
        </a:ln>
        <a:effectLst/>
        <a:sp3d prstMaterial="matte"/>
      </dsp:spPr>
      <dsp:style>
        <a:lnRef idx="0">
          <a:scrgbClr r="0" g="0" b="0"/>
        </a:lnRef>
        <a:fillRef idx="1">
          <a:scrgbClr r="0" g="0" b="0"/>
        </a:fillRef>
        <a:effectRef idx="0">
          <a:scrgbClr r="0" g="0" b="0"/>
        </a:effectRef>
        <a:fontRef idx="minor"/>
      </dsp:style>
    </dsp:sp>
    <dsp:sp modelId="{10EF37ED-A0E6-48F0-A306-6EBCE6072A45}">
      <dsp:nvSpPr>
        <dsp:cNvPr id="0" name=""/>
        <dsp:cNvSpPr/>
      </dsp:nvSpPr>
      <dsp:spPr>
        <a:xfrm rot="10800000">
          <a:off x="1144713" y="3141297"/>
          <a:ext cx="3344418" cy="1209291"/>
        </a:xfrm>
        <a:prstGeom prst="homePlate">
          <a:avLst/>
        </a:prstGeom>
        <a:solidFill>
          <a:schemeClr val="accent1">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533264" tIns="102870" rIns="192024" bIns="102870" numCol="1" spcCol="1270" anchor="ctr" anchorCtr="0">
          <a:noAutofit/>
          <a:sp3d extrusionH="28000" prstMaterial="matte"/>
        </a:bodyPr>
        <a:lstStyle/>
        <a:p>
          <a:pPr lvl="0" algn="ctr" defTabSz="1200150">
            <a:lnSpc>
              <a:spcPct val="90000"/>
            </a:lnSpc>
            <a:spcBef>
              <a:spcPct val="0"/>
            </a:spcBef>
            <a:spcAft>
              <a:spcPct val="35000"/>
            </a:spcAft>
          </a:pPr>
          <a:r>
            <a:rPr lang="en-US" sz="2700" kern="1200" dirty="0"/>
            <a:t>Comfort</a:t>
          </a:r>
        </a:p>
      </dsp:txBody>
      <dsp:txXfrm rot="10800000">
        <a:off x="1447036" y="3141297"/>
        <a:ext cx="3042095" cy="1209291"/>
      </dsp:txXfrm>
    </dsp:sp>
    <dsp:sp modelId="{AC640E81-51E3-4923-807F-6007831706DE}">
      <dsp:nvSpPr>
        <dsp:cNvPr id="0" name=""/>
        <dsp:cNvSpPr/>
      </dsp:nvSpPr>
      <dsp:spPr>
        <a:xfrm>
          <a:off x="540068" y="3141297"/>
          <a:ext cx="1209291" cy="1209291"/>
        </a:xfrm>
        <a:prstGeom prst="ellipse">
          <a:avLst/>
        </a:prstGeom>
        <a:solidFill>
          <a:schemeClr val="accent1">
            <a:tint val="50000"/>
            <a:hueOff val="0"/>
            <a:satOff val="0"/>
            <a:lumOff val="0"/>
            <a:alphaOff val="0"/>
          </a:schemeClr>
        </a:solidFill>
        <a:ln>
          <a:noFill/>
        </a:ln>
        <a:effectLst/>
        <a:sp3d prstMaterial="matte"/>
      </dsp:spPr>
      <dsp:style>
        <a:lnRef idx="0">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5B9957-E809-4285-A870-20AA1AEAA8D7}">
      <dsp:nvSpPr>
        <dsp:cNvPr id="0" name=""/>
        <dsp:cNvSpPr/>
      </dsp:nvSpPr>
      <dsp:spPr>
        <a:xfrm>
          <a:off x="0" y="3275482"/>
          <a:ext cx="5029199" cy="1075086"/>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a:t>Noise Criteria Values</a:t>
          </a:r>
        </a:p>
      </dsp:txBody>
      <dsp:txXfrm>
        <a:off x="0" y="3275482"/>
        <a:ext cx="5029199" cy="1075086"/>
      </dsp:txXfrm>
    </dsp:sp>
    <dsp:sp modelId="{C830B7C4-5210-41AC-A88B-BECF7607C1E5}">
      <dsp:nvSpPr>
        <dsp:cNvPr id="0" name=""/>
        <dsp:cNvSpPr/>
      </dsp:nvSpPr>
      <dsp:spPr>
        <a:xfrm rot="10800000">
          <a:off x="0" y="1638125"/>
          <a:ext cx="5029199" cy="1653482"/>
        </a:xfrm>
        <a:prstGeom prst="upArrowCallou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a:t>Sound Transmission Class Values</a:t>
          </a:r>
        </a:p>
      </dsp:txBody>
      <dsp:txXfrm rot="10800000">
        <a:off x="0" y="1638125"/>
        <a:ext cx="5029199" cy="1074383"/>
      </dsp:txXfrm>
    </dsp:sp>
    <dsp:sp modelId="{D5473CBC-EEC3-408A-B4A6-07882F253A8B}">
      <dsp:nvSpPr>
        <dsp:cNvPr id="0" name=""/>
        <dsp:cNvSpPr/>
      </dsp:nvSpPr>
      <dsp:spPr>
        <a:xfrm rot="10800000">
          <a:off x="0" y="769"/>
          <a:ext cx="5029199" cy="1653482"/>
        </a:xfrm>
        <a:prstGeom prst="upArrowCallou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a:t>Reverberation Time Values </a:t>
          </a:r>
        </a:p>
      </dsp:txBody>
      <dsp:txXfrm rot="10800000">
        <a:off x="0" y="769"/>
        <a:ext cx="5029199" cy="1074383"/>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61C5132-FFA3-4B02-9F09-22FCF40EFA74}" type="datetimeFigureOut">
              <a:rPr lang="en-US" smtClean="0"/>
              <a:t>5/12/18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3C20D7-F8F1-4196-9585-26F31AFC85C9}" type="slidenum">
              <a:rPr lang="en-US" smtClean="0"/>
              <a:t>‹#›</a:t>
            </a:fld>
            <a:endParaRPr lang="en-US"/>
          </a:p>
        </p:txBody>
      </p:sp>
    </p:spTree>
    <p:extLst>
      <p:ext uri="{BB962C8B-B14F-4D97-AF65-F5344CB8AC3E}">
        <p14:creationId xmlns:p14="http://schemas.microsoft.com/office/powerpoint/2010/main" val="41681621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6E42C9-243F-4DC5-AFF6-9D56B5FA9D63}" type="datetimeFigureOut">
              <a:rPr lang="en-US" smtClean="0"/>
              <a:t>5/12/18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AEC444-603B-4F09-9A06-5917518DD901}" type="slidenum">
              <a:rPr lang="en-US" smtClean="0"/>
              <a:t>‹#›</a:t>
            </a:fld>
            <a:endParaRPr lang="en-US"/>
          </a:p>
        </p:txBody>
      </p:sp>
    </p:spTree>
    <p:extLst>
      <p:ext uri="{BB962C8B-B14F-4D97-AF65-F5344CB8AC3E}">
        <p14:creationId xmlns:p14="http://schemas.microsoft.com/office/powerpoint/2010/main" val="874255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DAEC444-603B-4F09-9A06-5917518DD901}" type="slidenum">
              <a:rPr lang="en-US" smtClean="0"/>
              <a:t>1</a:t>
            </a:fld>
            <a:endParaRPr lang="en-US"/>
          </a:p>
        </p:txBody>
      </p:sp>
    </p:spTree>
    <p:extLst>
      <p:ext uri="{BB962C8B-B14F-4D97-AF65-F5344CB8AC3E}">
        <p14:creationId xmlns:p14="http://schemas.microsoft.com/office/powerpoint/2010/main" val="40391545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angle"/>
          <p:cNvSpPr/>
          <p:nvPr/>
        </p:nvSpPr>
        <p:spPr bwMode="invGray">
          <a:xfrm>
            <a:off x="0" y="3936697"/>
            <a:ext cx="12192000" cy="2103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838201" y="4114800"/>
            <a:ext cx="10515598" cy="1158446"/>
          </a:xfrm>
        </p:spPr>
        <p:txBody>
          <a:bodyPr anchor="b">
            <a:normAutofit/>
          </a:bodyPr>
          <a:lstStyle>
            <a:lvl1pPr algn="l">
              <a:defRPr sz="52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838201" y="5338170"/>
            <a:ext cx="10515598" cy="474836"/>
          </a:xfrm>
        </p:spPr>
        <p:txBody>
          <a:bodyPr/>
          <a:lstStyle>
            <a:lvl1pPr marL="0" indent="0" algn="l">
              <a:spcBef>
                <a:spcPts val="0"/>
              </a:spcBef>
              <a:buNone/>
              <a:defRPr sz="24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630729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3"/>
          <p:cNvSpPr>
            <a:spLocks noGrp="1"/>
          </p:cNvSpPr>
          <p:nvPr>
            <p:ph type="ftr" sz="quarter" idx="11"/>
          </p:nvPr>
        </p:nvSpPr>
        <p:spPr/>
        <p:txBody>
          <a:bodyPr/>
          <a:lstStyle/>
          <a:p>
            <a:endParaRPr lang="en-US"/>
          </a:p>
        </p:txBody>
      </p:sp>
      <p:sp>
        <p:nvSpPr>
          <p:cNvPr id="4" name="Date Placeholder 4"/>
          <p:cNvSpPr>
            <a:spLocks noGrp="1"/>
          </p:cNvSpPr>
          <p:nvPr>
            <p:ph type="dt" sz="half" idx="10"/>
          </p:nvPr>
        </p:nvSpPr>
        <p:spPr/>
        <p:txBody>
          <a:bodyPr/>
          <a:lstStyle/>
          <a:p>
            <a:endParaRPr lang="en-US"/>
          </a:p>
        </p:txBody>
      </p:sp>
      <p:sp>
        <p:nvSpPr>
          <p:cNvPr id="6" name="Slide Number Placeholder 5"/>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787557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41693" y="365125"/>
            <a:ext cx="1600200" cy="5811838"/>
          </a:xfrm>
        </p:spPr>
        <p:txBody>
          <a:bodyPr vert="eaVert"/>
          <a:lstStyle>
            <a:lvl1pP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85344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3"/>
          <p:cNvSpPr>
            <a:spLocks noGrp="1"/>
          </p:cNvSpPr>
          <p:nvPr>
            <p:ph type="ftr" sz="quarter" idx="11"/>
          </p:nvPr>
        </p:nvSpPr>
        <p:spPr/>
        <p:txBody>
          <a:bodyPr/>
          <a:lstStyle/>
          <a:p>
            <a:endParaRPr lang="en-US"/>
          </a:p>
        </p:txBody>
      </p:sp>
      <p:sp>
        <p:nvSpPr>
          <p:cNvPr id="4" name="Date Placeholder 4"/>
          <p:cNvSpPr>
            <a:spLocks noGrp="1"/>
          </p:cNvSpPr>
          <p:nvPr>
            <p:ph type="dt" sz="half" idx="10"/>
          </p:nvPr>
        </p:nvSpPr>
        <p:spPr/>
        <p:txBody>
          <a:bodyPr/>
          <a:lstStyle/>
          <a:p>
            <a:endParaRPr lang="en-US"/>
          </a:p>
        </p:txBody>
      </p:sp>
      <p:sp>
        <p:nvSpPr>
          <p:cNvPr id="6" name="Slide Number Placeholder 5"/>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770254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3"/>
          <p:cNvSpPr>
            <a:spLocks noGrp="1"/>
          </p:cNvSpPr>
          <p:nvPr>
            <p:ph type="ftr" sz="quarter" idx="11"/>
          </p:nvPr>
        </p:nvSpPr>
        <p:spPr/>
        <p:txBody>
          <a:bodyPr/>
          <a:lstStyle/>
          <a:p>
            <a:endParaRPr lang="en-US" dirty="0"/>
          </a:p>
        </p:txBody>
      </p:sp>
      <p:sp>
        <p:nvSpPr>
          <p:cNvPr id="4" name="Date Placeholder 4"/>
          <p:cNvSpPr>
            <a:spLocks noGrp="1"/>
          </p:cNvSpPr>
          <p:nvPr>
            <p:ph type="dt" sz="half" idx="10"/>
          </p:nvPr>
        </p:nvSpPr>
        <p:spPr/>
        <p:txBody>
          <a:bodyPr/>
          <a:lstStyle/>
          <a:p>
            <a:endParaRPr lang="en-US"/>
          </a:p>
        </p:txBody>
      </p:sp>
      <p:sp>
        <p:nvSpPr>
          <p:cNvPr id="6" name="Slide Number Placeholder 5"/>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215576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bwMode="ltGray">
          <a:xfrm>
            <a:off x="0" y="3276600"/>
            <a:ext cx="12192000" cy="27632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41248" y="3429000"/>
            <a:ext cx="9601200" cy="1838519"/>
          </a:xfrm>
        </p:spPr>
        <p:txBody>
          <a:bodyPr anchor="b">
            <a:normAutofit/>
          </a:bodyPr>
          <a:lstStyle>
            <a:lvl1pPr>
              <a:defRPr sz="52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841248" y="5340096"/>
            <a:ext cx="9601200" cy="475488"/>
          </a:xfrm>
        </p:spPr>
        <p:txBody>
          <a:bodyPr/>
          <a:lstStyle>
            <a:lvl1pPr marL="0" indent="0">
              <a:spcBef>
                <a:spcPts val="0"/>
              </a:spcBef>
              <a:buNone/>
              <a:defRPr sz="2400">
                <a:solidFill>
                  <a:schemeClr val="bg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1917355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45224"/>
          </a:xfrm>
        </p:spPr>
        <p:txBody>
          <a:bodyPr/>
          <a:lstStyle/>
          <a:p>
            <a:r>
              <a:rPr lang="en-US"/>
              <a:t>Click to edit Master title style</a:t>
            </a:r>
          </a:p>
        </p:txBody>
      </p:sp>
      <p:sp>
        <p:nvSpPr>
          <p:cNvPr id="3" name="Content Placeholder 2"/>
          <p:cNvSpPr>
            <a:spLocks noGrp="1"/>
          </p:cNvSpPr>
          <p:nvPr>
            <p:ph sz="half" idx="1"/>
          </p:nvPr>
        </p:nvSpPr>
        <p:spPr>
          <a:xfrm>
            <a:off x="838200" y="1825625"/>
            <a:ext cx="5029200" cy="4351338"/>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24600" y="1825625"/>
            <a:ext cx="5029200" cy="4351338"/>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4"/>
          <p:cNvSpPr>
            <a:spLocks noGrp="1"/>
          </p:cNvSpPr>
          <p:nvPr>
            <p:ph type="ftr" sz="quarter" idx="11"/>
          </p:nvPr>
        </p:nvSpPr>
        <p:spPr/>
        <p:txBody>
          <a:bodyPr/>
          <a:lstStyle/>
          <a:p>
            <a:endParaRPr lang="en-US"/>
          </a:p>
        </p:txBody>
      </p:sp>
      <p:sp>
        <p:nvSpPr>
          <p:cNvPr id="5" name="Date Placeholder 5"/>
          <p:cNvSpPr>
            <a:spLocks noGrp="1"/>
          </p:cNvSpPr>
          <p:nvPr>
            <p:ph type="dt" sz="half" idx="10"/>
          </p:nvPr>
        </p:nvSpPr>
        <p:spPr/>
        <p:txBody>
          <a:bodyPr/>
          <a:lstStyle/>
          <a:p>
            <a:endParaRPr lang="en-US"/>
          </a:p>
        </p:txBody>
      </p:sp>
      <p:sp>
        <p:nvSpPr>
          <p:cNvPr id="7" name="Slide Number Placeholder 6"/>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963172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839788" y="1828800"/>
            <a:ext cx="5029200" cy="685800"/>
          </a:xfrm>
        </p:spPr>
        <p:txBody>
          <a:bodyPr anchor="ctr">
            <a:normAutofit/>
          </a:bodyPr>
          <a:lstStyle>
            <a:lvl1pPr marL="0" indent="0">
              <a:spcBef>
                <a:spcPts val="100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14600"/>
            <a:ext cx="5029200" cy="3675063"/>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26188" y="1828800"/>
            <a:ext cx="5029200" cy="685800"/>
          </a:xfrm>
        </p:spPr>
        <p:txBody>
          <a:bodyPr anchor="ctr">
            <a:normAutofit/>
          </a:bodyPr>
          <a:lstStyle>
            <a:lvl1pPr marL="0" indent="0">
              <a:spcBef>
                <a:spcPts val="100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26188" y="2514600"/>
            <a:ext cx="5029200" cy="3675063"/>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6"/>
          <p:cNvSpPr>
            <a:spLocks noGrp="1"/>
          </p:cNvSpPr>
          <p:nvPr>
            <p:ph type="ftr" sz="quarter" idx="11"/>
          </p:nvPr>
        </p:nvSpPr>
        <p:spPr/>
        <p:txBody>
          <a:bodyPr/>
          <a:lstStyle/>
          <a:p>
            <a:endParaRPr lang="en-US"/>
          </a:p>
        </p:txBody>
      </p:sp>
      <p:sp>
        <p:nvSpPr>
          <p:cNvPr id="7" name="Date Placeholder 7"/>
          <p:cNvSpPr>
            <a:spLocks noGrp="1"/>
          </p:cNvSpPr>
          <p:nvPr>
            <p:ph type="dt" sz="half" idx="10"/>
          </p:nvPr>
        </p:nvSpPr>
        <p:spPr/>
        <p:txBody>
          <a:bodyPr/>
          <a:lstStyle/>
          <a:p>
            <a:endParaRPr lang="en-US"/>
          </a:p>
        </p:txBody>
      </p:sp>
      <p:sp>
        <p:nvSpPr>
          <p:cNvPr id="9" name="Slide Number Placeholder 8"/>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144799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2"/>
          <p:cNvSpPr>
            <a:spLocks noGrp="1"/>
          </p:cNvSpPr>
          <p:nvPr>
            <p:ph type="ftr" sz="quarter" idx="11"/>
          </p:nvPr>
        </p:nvSpPr>
        <p:spPr/>
        <p:txBody>
          <a:bodyPr/>
          <a:lstStyle/>
          <a:p>
            <a:endParaRPr lang="en-US"/>
          </a:p>
        </p:txBody>
      </p:sp>
      <p:sp>
        <p:nvSpPr>
          <p:cNvPr id="3" name="Date Placeholder 3"/>
          <p:cNvSpPr>
            <a:spLocks noGrp="1"/>
          </p:cNvSpPr>
          <p:nvPr>
            <p:ph type="dt" sz="half" idx="10"/>
          </p:nvPr>
        </p:nvSpPr>
        <p:spPr/>
        <p:txBody>
          <a:bodyPr/>
          <a:lstStyle/>
          <a:p>
            <a:endParaRPr lang="en-US"/>
          </a:p>
        </p:txBody>
      </p:sp>
      <p:sp>
        <p:nvSpPr>
          <p:cNvPr id="5" name="Slide Number Placeholder 4"/>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956345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1"/>
          <p:cNvSpPr>
            <a:spLocks noGrp="1"/>
          </p:cNvSpPr>
          <p:nvPr>
            <p:ph type="ftr" sz="quarter" idx="11"/>
          </p:nvPr>
        </p:nvSpPr>
        <p:spPr/>
        <p:txBody>
          <a:bodyPr/>
          <a:lstStyle/>
          <a:p>
            <a:endParaRPr lang="en-US"/>
          </a:p>
        </p:txBody>
      </p:sp>
      <p:sp>
        <p:nvSpPr>
          <p:cNvPr id="2" name="Date Placeholder 2"/>
          <p:cNvSpPr>
            <a:spLocks noGrp="1"/>
          </p:cNvSpPr>
          <p:nvPr>
            <p:ph type="dt" sz="half" idx="10"/>
          </p:nvPr>
        </p:nvSpPr>
        <p:spPr/>
        <p:txBody>
          <a:bodyPr/>
          <a:lstStyle/>
          <a:p>
            <a:endParaRPr lang="en-US"/>
          </a:p>
        </p:txBody>
      </p:sp>
      <p:sp>
        <p:nvSpPr>
          <p:cNvPr id="4" name="Slide Number Placeholder 3"/>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66730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924800" y="1524000"/>
            <a:ext cx="3429000" cy="1905000"/>
          </a:xfrm>
        </p:spPr>
        <p:txBody>
          <a:bodyPr anchor="b">
            <a:normAutofit/>
          </a:bodyPr>
          <a:lstStyle>
            <a:lvl1pPr>
              <a:defRPr sz="3400"/>
            </a:lvl1pPr>
          </a:lstStyle>
          <a:p>
            <a:r>
              <a:rPr lang="en-US"/>
              <a:t>Click to edit Master title style</a:t>
            </a:r>
            <a:endParaRPr lang="en-US" dirty="0"/>
          </a:p>
        </p:txBody>
      </p:sp>
      <p:sp>
        <p:nvSpPr>
          <p:cNvPr id="3" name="Content Placeholder 2"/>
          <p:cNvSpPr>
            <a:spLocks noGrp="1"/>
          </p:cNvSpPr>
          <p:nvPr>
            <p:ph idx="1"/>
          </p:nvPr>
        </p:nvSpPr>
        <p:spPr>
          <a:xfrm>
            <a:off x="838200" y="685800"/>
            <a:ext cx="6400800" cy="52578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924800" y="3581400"/>
            <a:ext cx="3429000" cy="1828800"/>
          </a:xfrm>
        </p:spPr>
        <p:txBody>
          <a:bodyPr/>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6" name="Footer Placeholder 4"/>
          <p:cNvSpPr>
            <a:spLocks noGrp="1"/>
          </p:cNvSpPr>
          <p:nvPr>
            <p:ph type="ftr" sz="quarter" idx="11"/>
          </p:nvPr>
        </p:nvSpPr>
        <p:spPr/>
        <p:txBody>
          <a:bodyPr/>
          <a:lstStyle/>
          <a:p>
            <a:endParaRPr lang="en-US"/>
          </a:p>
        </p:txBody>
      </p:sp>
      <p:sp>
        <p:nvSpPr>
          <p:cNvPr id="5" name="Date Placeholder 5"/>
          <p:cNvSpPr>
            <a:spLocks noGrp="1"/>
          </p:cNvSpPr>
          <p:nvPr>
            <p:ph type="dt" sz="half" idx="10"/>
          </p:nvPr>
        </p:nvSpPr>
        <p:spPr/>
        <p:txBody>
          <a:bodyPr/>
          <a:lstStyle/>
          <a:p>
            <a:endParaRPr lang="en-US"/>
          </a:p>
        </p:txBody>
      </p:sp>
      <p:sp>
        <p:nvSpPr>
          <p:cNvPr id="7" name="Slide Number Placeholder 6"/>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978961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924800" y="1527048"/>
            <a:ext cx="3429000" cy="1901952"/>
          </a:xfrm>
        </p:spPr>
        <p:txBody>
          <a:bodyPr anchor="b">
            <a:normAutofit/>
          </a:bodyPr>
          <a:lstStyle>
            <a:lvl1pPr>
              <a:defRPr sz="3400"/>
            </a:lvl1pPr>
          </a:lstStyle>
          <a:p>
            <a:r>
              <a:rPr lang="en-US"/>
              <a:t>Click to edit Master title style</a:t>
            </a:r>
            <a:endParaRPr lang="en-US" dirty="0"/>
          </a:p>
        </p:txBody>
      </p:sp>
      <p:sp>
        <p:nvSpPr>
          <p:cNvPr id="3" name="Picture Placeholder 2" descr="An empty placeholder to add an image. Click on the placeholder and select the image that you wish to add"/>
          <p:cNvSpPr>
            <a:spLocks noGrp="1"/>
          </p:cNvSpPr>
          <p:nvPr>
            <p:ph type="pic" idx="1"/>
          </p:nvPr>
        </p:nvSpPr>
        <p:spPr>
          <a:xfrm>
            <a:off x="838198" y="685800"/>
            <a:ext cx="6400800" cy="5257800"/>
          </a:xfrm>
        </p:spPr>
        <p:txBody>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7924800" y="3581400"/>
            <a:ext cx="3428999" cy="1828800"/>
          </a:xfrm>
        </p:spPr>
        <p:txBody>
          <a:bodyPr/>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6" name="Footer Placeholder 4"/>
          <p:cNvSpPr>
            <a:spLocks noGrp="1"/>
          </p:cNvSpPr>
          <p:nvPr>
            <p:ph type="ftr" sz="quarter" idx="11"/>
          </p:nvPr>
        </p:nvSpPr>
        <p:spPr/>
        <p:txBody>
          <a:bodyPr/>
          <a:lstStyle/>
          <a:p>
            <a:endParaRPr lang="en-US"/>
          </a:p>
        </p:txBody>
      </p:sp>
      <p:sp>
        <p:nvSpPr>
          <p:cNvPr id="5" name="Date Placeholder 5"/>
          <p:cNvSpPr>
            <a:spLocks noGrp="1"/>
          </p:cNvSpPr>
          <p:nvPr>
            <p:ph type="dt" sz="half" idx="10"/>
          </p:nvPr>
        </p:nvSpPr>
        <p:spPr/>
        <p:txBody>
          <a:bodyPr/>
          <a:lstStyle/>
          <a:p>
            <a:endParaRPr lang="en-US"/>
          </a:p>
        </p:txBody>
      </p:sp>
      <p:sp>
        <p:nvSpPr>
          <p:cNvPr id="7" name="Slide Number Placeholder 6"/>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225279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bwMode="invGray">
          <a:xfrm>
            <a:off x="0" y="6492239"/>
            <a:ext cx="12188825" cy="36576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365126"/>
            <a:ext cx="10515600" cy="114522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3"/>
          <p:cNvSpPr>
            <a:spLocks noGrp="1"/>
          </p:cNvSpPr>
          <p:nvPr>
            <p:ph type="ftr" sz="quarter" idx="3"/>
          </p:nvPr>
        </p:nvSpPr>
        <p:spPr>
          <a:xfrm>
            <a:off x="381000" y="6549715"/>
            <a:ext cx="8442158" cy="229237"/>
          </a:xfrm>
          <a:prstGeom prst="rect">
            <a:avLst/>
          </a:prstGeom>
        </p:spPr>
        <p:txBody>
          <a:bodyPr vert="horz" lIns="91440" tIns="45720" rIns="91440" bIns="45720" rtlCol="0" anchor="ctr"/>
          <a:lstStyle>
            <a:lvl1pPr algn="l">
              <a:defRPr sz="1100">
                <a:solidFill>
                  <a:schemeClr val="bg1">
                    <a:lumMod val="40000"/>
                    <a:lumOff val="60000"/>
                  </a:schemeClr>
                </a:solidFill>
              </a:defRPr>
            </a:lvl1pPr>
          </a:lstStyle>
          <a:p>
            <a:endParaRPr lang="en-US" dirty="0"/>
          </a:p>
        </p:txBody>
      </p:sp>
      <p:sp>
        <p:nvSpPr>
          <p:cNvPr id="4" name="Date Placeholder 4"/>
          <p:cNvSpPr>
            <a:spLocks noGrp="1"/>
          </p:cNvSpPr>
          <p:nvPr>
            <p:ph type="dt" sz="half" idx="2"/>
          </p:nvPr>
        </p:nvSpPr>
        <p:spPr>
          <a:xfrm>
            <a:off x="9685939" y="6549715"/>
            <a:ext cx="1667860" cy="229237"/>
          </a:xfrm>
          <a:prstGeom prst="rect">
            <a:avLst/>
          </a:prstGeom>
        </p:spPr>
        <p:txBody>
          <a:bodyPr vert="horz" lIns="91440" tIns="45720" rIns="91440" bIns="45720" rtlCol="0" anchor="ctr"/>
          <a:lstStyle>
            <a:lvl1pPr algn="r">
              <a:defRPr sz="1100">
                <a:solidFill>
                  <a:schemeClr val="bg1">
                    <a:lumMod val="40000"/>
                    <a:lumOff val="60000"/>
                  </a:schemeClr>
                </a:solidFill>
              </a:defRPr>
            </a:lvl1pPr>
          </a:lstStyle>
          <a:p>
            <a:endParaRPr lang="en-US"/>
          </a:p>
        </p:txBody>
      </p:sp>
      <p:sp>
        <p:nvSpPr>
          <p:cNvPr id="6" name="Slide Number Placeholder 5"/>
          <p:cNvSpPr>
            <a:spLocks noGrp="1"/>
          </p:cNvSpPr>
          <p:nvPr>
            <p:ph type="sldNum" sz="quarter" idx="4"/>
          </p:nvPr>
        </p:nvSpPr>
        <p:spPr>
          <a:xfrm>
            <a:off x="11353799" y="6549715"/>
            <a:ext cx="446361" cy="229237"/>
          </a:xfrm>
          <a:prstGeom prst="rect">
            <a:avLst/>
          </a:prstGeom>
        </p:spPr>
        <p:txBody>
          <a:bodyPr vert="horz" lIns="91440" tIns="45720" rIns="91440" bIns="45720" rtlCol="0" anchor="ctr"/>
          <a:lstStyle>
            <a:lvl1pPr algn="r">
              <a:defRPr sz="1100">
                <a:solidFill>
                  <a:schemeClr val="bg1">
                    <a:lumMod val="40000"/>
                    <a:lumOff val="60000"/>
                  </a:schemeClr>
                </a:solidFill>
              </a:defRPr>
            </a:lvl1pPr>
          </a:lstStyle>
          <a:p>
            <a:fld id="{B13333A4-2EF1-4B79-B68C-AB20E66B4822}" type="slidenum">
              <a:rPr lang="en-US" smtClean="0"/>
              <a:pPr/>
              <a:t>‹#›</a:t>
            </a:fld>
            <a:endParaRPr lang="en-US"/>
          </a:p>
        </p:txBody>
      </p:sp>
    </p:spTree>
    <p:extLst>
      <p:ext uri="{BB962C8B-B14F-4D97-AF65-F5344CB8AC3E}">
        <p14:creationId xmlns:p14="http://schemas.microsoft.com/office/powerpoint/2010/main" val="115587165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90000"/>
        </a:lnSpc>
        <a:spcBef>
          <a:spcPts val="10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800"/>
        </a:spcBef>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diagramData" Target="../diagrams/data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png"/><Relationship Id="rId3" Type="http://schemas.openxmlformats.org/officeDocument/2006/relationships/image" Target="../media/image2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8.png"/><Relationship Id="rId3" Type="http://schemas.openxmlformats.org/officeDocument/2006/relationships/image" Target="../media/image2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1.png"/></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6.xml"/><Relationship Id="rId2" Type="http://schemas.openxmlformats.org/officeDocument/2006/relationships/diagramData" Target="../diagrams/data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2.png"/><Relationship Id="rId3" Type="http://schemas.openxmlformats.org/officeDocument/2006/relationships/image" Target="../media/image33.png"/></Relationships>
</file>

<file path=ppt/slides/_rels/slide41.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35.jpeg"/><Relationship Id="rId1" Type="http://schemas.openxmlformats.org/officeDocument/2006/relationships/slideLayout" Target="../slideLayouts/slideLayout6.xml"/><Relationship Id="rId2" Type="http://schemas.openxmlformats.org/officeDocument/2006/relationships/image" Target="../media/image3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6.png"/><Relationship Id="rId3" Type="http://schemas.microsoft.com/office/2007/relationships/hdphoto" Target="../media/hdphoto2.wdp"/></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4.xml"/><Relationship Id="rId2" Type="http://schemas.openxmlformats.org/officeDocument/2006/relationships/diagramData" Target="../diagrams/data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7.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8.png"/><Relationship Id="rId3" Type="http://schemas.microsoft.com/office/2007/relationships/hdphoto" Target="../media/hdphoto3.wdp"/></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9.png"/><Relationship Id="rId3" Type="http://schemas.openxmlformats.org/officeDocument/2006/relationships/image" Target="../media/image4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3.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4.png"/><Relationship Id="rId3" Type="http://schemas.openxmlformats.org/officeDocument/2006/relationships/image" Target="../media/image45.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6.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4.xml"/><Relationship Id="rId2" Type="http://schemas.openxmlformats.org/officeDocument/2006/relationships/diagramData" Target="../diagrams/data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3" Type="http://schemas.microsoft.com/office/2007/relationships/hdphoto" Target="../media/hdphoto4.wdp"/><Relationship Id="rId4" Type="http://schemas.openxmlformats.org/officeDocument/2006/relationships/image" Target="../media/image48.png"/><Relationship Id="rId5" Type="http://schemas.microsoft.com/office/2007/relationships/hdphoto" Target="../media/hdphoto5.wdp"/><Relationship Id="rId1" Type="http://schemas.openxmlformats.org/officeDocument/2006/relationships/slideLayout" Target="../slideLayouts/slideLayout6.xml"/><Relationship Id="rId2" Type="http://schemas.openxmlformats.org/officeDocument/2006/relationships/image" Target="../media/image4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png"/><Relationship Id="rId3" Type="http://schemas.openxmlformats.org/officeDocument/2006/relationships/image" Target="../media/image7.png"/></Relationships>
</file>

<file path=ppt/slides/_rels/slide60.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1" Type="http://schemas.openxmlformats.org/officeDocument/2006/relationships/slideLayout" Target="../slideLayouts/slideLayout9.xml"/><Relationship Id="rId2" Type="http://schemas.openxmlformats.org/officeDocument/2006/relationships/image" Target="../media/image49.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2.png"/><Relationship Id="rId3" Type="http://schemas.openxmlformats.org/officeDocument/2006/relationships/image" Target="../media/image53.png"/></Relationships>
</file>

<file path=ppt/slides/_rels/slide62.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png"/><Relationship Id="rId1" Type="http://schemas.openxmlformats.org/officeDocument/2006/relationships/slideLayout" Target="../slideLayouts/slideLayout8.xml"/><Relationship Id="rId2" Type="http://schemas.openxmlformats.org/officeDocument/2006/relationships/image" Target="../media/image54.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7.jpeg"/><Relationship Id="rId3" Type="http://schemas.openxmlformats.org/officeDocument/2006/relationships/image" Target="../media/image58.png"/></Relationships>
</file>

<file path=ppt/slides/_rels/slide64.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image" Target="../media/image61.png"/><Relationship Id="rId1" Type="http://schemas.openxmlformats.org/officeDocument/2006/relationships/slideLayout" Target="../slideLayouts/slideLayout8.xml"/><Relationship Id="rId2" Type="http://schemas.openxmlformats.org/officeDocument/2006/relationships/image" Target="../media/image59.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2.png"/><Relationship Id="rId3" Type="http://schemas.openxmlformats.org/officeDocument/2006/relationships/image" Target="../media/image63.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4.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5.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6.png"/><Relationship Id="rId3" Type="http://schemas.openxmlformats.org/officeDocument/2006/relationships/image" Target="../media/image6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8.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9.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0.jpeg"/><Relationship Id="rId3" Type="http://schemas.openxmlformats.org/officeDocument/2006/relationships/image" Target="../media/image71.jpe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2.jp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3.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4.png"/></Relationships>
</file>

<file path=ppt/slides/_rels/slide78.xml.rels><?xml version="1.0" encoding="UTF-8" standalone="yes"?>
<Relationships xmlns="http://schemas.openxmlformats.org/package/2006/relationships"><Relationship Id="rId3" Type="http://schemas.openxmlformats.org/officeDocument/2006/relationships/image" Target="../media/image76.png"/><Relationship Id="rId4" Type="http://schemas.openxmlformats.org/officeDocument/2006/relationships/image" Target="../media/image77.png"/><Relationship Id="rId1" Type="http://schemas.openxmlformats.org/officeDocument/2006/relationships/slideLayout" Target="../slideLayouts/slideLayout6.xml"/><Relationship Id="rId2" Type="http://schemas.openxmlformats.org/officeDocument/2006/relationships/image" Target="../media/image75.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8.png"/><Relationship Id="rId3" Type="http://schemas.openxmlformats.org/officeDocument/2006/relationships/image" Target="../media/image79.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0.png"/><Relationship Id="rId3" Type="http://schemas.openxmlformats.org/officeDocument/2006/relationships/image" Target="../media/image81.jpe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2.png"/><Relationship Id="rId3" Type="http://schemas.openxmlformats.org/officeDocument/2006/relationships/image" Target="../media/image83.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jp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5.jpe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6.png"/><Relationship Id="rId3" Type="http://schemas.openxmlformats.org/officeDocument/2006/relationships/image" Target="../media/image87.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8.png"/><Relationship Id="rId3" Type="http://schemas.openxmlformats.org/officeDocument/2006/relationships/image" Target="../media/image87.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9.jpe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0.png"/><Relationship Id="rId3" Type="http://schemas.microsoft.com/office/2007/relationships/hdphoto" Target="../media/hdphoto6.wdp"/></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1.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1248" y="2819400"/>
            <a:ext cx="10512552" cy="3200400"/>
          </a:xfrm>
        </p:spPr>
        <p:txBody>
          <a:bodyPr>
            <a:normAutofit/>
          </a:bodyPr>
          <a:lstStyle/>
          <a:p>
            <a:r>
              <a:rPr lang="en-US" sz="3100" dirty="0" smtClean="0"/>
              <a:t>Redesign the </a:t>
            </a:r>
            <a:r>
              <a:rPr lang="en-US" sz="3100" dirty="0"/>
              <a:t>Faculty of Arts at Al-Najah National University </a:t>
            </a:r>
            <a:r>
              <a:rPr lang="en-US" sz="3100" dirty="0" smtClean="0"/>
              <a:t/>
            </a:r>
            <a:br>
              <a:rPr lang="en-US" sz="3100" dirty="0" smtClean="0"/>
            </a:br>
            <a:r>
              <a:rPr lang="en-US" sz="2200" dirty="0" smtClean="0"/>
              <a:t>Prepared by :</a:t>
            </a:r>
            <a:br>
              <a:rPr lang="en-US" sz="2200" dirty="0" smtClean="0"/>
            </a:br>
            <a:r>
              <a:rPr lang="en-US" sz="2200" dirty="0" smtClean="0"/>
              <a:t>Anas Hatoo </a:t>
            </a:r>
            <a:br>
              <a:rPr lang="en-US" sz="2200" dirty="0" smtClean="0"/>
            </a:br>
            <a:r>
              <a:rPr lang="en-US" sz="2200" dirty="0" smtClean="0"/>
              <a:t>Isam Subhi </a:t>
            </a:r>
            <a:br>
              <a:rPr lang="en-US" sz="2200" dirty="0" smtClean="0"/>
            </a:br>
            <a:r>
              <a:rPr lang="en-US" sz="2200" dirty="0" smtClean="0"/>
              <a:t>Mohannad </a:t>
            </a:r>
            <a:r>
              <a:rPr lang="en-US" sz="2200" dirty="0" err="1" smtClean="0"/>
              <a:t>B’ara</a:t>
            </a:r>
            <a:r>
              <a:rPr lang="en-US" sz="2200" dirty="0" smtClean="0"/>
              <a:t/>
            </a:r>
            <a:br>
              <a:rPr lang="en-US" sz="2200" dirty="0" smtClean="0"/>
            </a:br>
            <a:r>
              <a:rPr lang="en-US" sz="2200" dirty="0" smtClean="0"/>
              <a:t/>
            </a:r>
            <a:br>
              <a:rPr lang="en-US" sz="2200" dirty="0" smtClean="0"/>
            </a:br>
            <a:r>
              <a:rPr lang="en-US" sz="2200" dirty="0" smtClean="0"/>
              <a:t>Under the supervision of : </a:t>
            </a:r>
            <a:r>
              <a:rPr lang="en-US" sz="2200" dirty="0" err="1" smtClean="0"/>
              <a:t>Dr.Sameh</a:t>
            </a:r>
            <a:r>
              <a:rPr lang="en-US" sz="2200" dirty="0" smtClean="0"/>
              <a:t> Mona</a:t>
            </a:r>
            <a:endParaRPr lang="en-US" sz="2200" dirty="0"/>
          </a:p>
        </p:txBody>
      </p:sp>
    </p:spTree>
    <p:extLst>
      <p:ext uri="{BB962C8B-B14F-4D97-AF65-F5344CB8AC3E}">
        <p14:creationId xmlns:p14="http://schemas.microsoft.com/office/powerpoint/2010/main" val="2142729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28600"/>
            <a:ext cx="10515600" cy="976950"/>
          </a:xfrm>
        </p:spPr>
        <p:txBody>
          <a:bodyPr/>
          <a:lstStyle/>
          <a:p>
            <a:r>
              <a:rPr lang="en-US" dirty="0" smtClean="0"/>
              <a:t>The new design of Ground floor</a:t>
            </a:r>
            <a:endParaRPr lang="en-US" dirty="0"/>
          </a:p>
        </p:txBody>
      </p:sp>
      <p:sp>
        <p:nvSpPr>
          <p:cNvPr id="5" name="Slide Number Placeholder 4"/>
          <p:cNvSpPr>
            <a:spLocks noGrp="1"/>
          </p:cNvSpPr>
          <p:nvPr>
            <p:ph type="sldNum" sz="quarter" idx="12"/>
          </p:nvPr>
        </p:nvSpPr>
        <p:spPr/>
        <p:txBody>
          <a:bodyPr/>
          <a:lstStyle/>
          <a:p>
            <a:fld id="{B13333A4-2EF1-4B79-B68C-AB20E66B4822}" type="slidenum">
              <a:rPr lang="en-US" smtClean="0"/>
              <a:t>10</a:t>
            </a:fld>
            <a:endParaRPr lang="en-US"/>
          </a:p>
        </p:txBody>
      </p:sp>
      <p:pic>
        <p:nvPicPr>
          <p:cNvPr id="6" name="image119.png"/>
          <p:cNvPicPr>
            <a:picLocks noGrp="1"/>
          </p:cNvPicPr>
          <p:nvPr>
            <p:ph sz="half" idx="1"/>
          </p:nvPr>
        </p:nvPicPr>
        <p:blipFill>
          <a:blip r:embed="rId2"/>
          <a:srcRect/>
          <a:stretch>
            <a:fillRect/>
          </a:stretch>
        </p:blipFill>
        <p:spPr>
          <a:xfrm>
            <a:off x="990600" y="748349"/>
            <a:ext cx="8991600" cy="5801365"/>
          </a:xfrm>
          <a:prstGeom prst="rect">
            <a:avLst/>
          </a:prstGeom>
          <a:ln/>
        </p:spPr>
      </p:pic>
    </p:spTree>
    <p:extLst>
      <p:ext uri="{BB962C8B-B14F-4D97-AF65-F5344CB8AC3E}">
        <p14:creationId xmlns:p14="http://schemas.microsoft.com/office/powerpoint/2010/main" val="8703050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A52270B-3CE0-42E9-892A-57ECDFCB1F53}"/>
              </a:ext>
            </a:extLst>
          </p:cNvPr>
          <p:cNvSpPr>
            <a:spLocks noGrp="1"/>
          </p:cNvSpPr>
          <p:nvPr>
            <p:ph type="title"/>
          </p:nvPr>
        </p:nvSpPr>
        <p:spPr>
          <a:xfrm>
            <a:off x="152400" y="0"/>
            <a:ext cx="10515600" cy="777874"/>
          </a:xfrm>
        </p:spPr>
        <p:txBody>
          <a:bodyPr/>
          <a:lstStyle/>
          <a:p>
            <a:r>
              <a:rPr lang="en-US" dirty="0" smtClean="0"/>
              <a:t>The existing First </a:t>
            </a:r>
            <a:r>
              <a:rPr lang="en-US" dirty="0" smtClean="0"/>
              <a:t>Floor </a:t>
            </a:r>
            <a:r>
              <a:rPr lang="en-US" dirty="0"/>
              <a:t>Plan</a:t>
            </a:r>
          </a:p>
        </p:txBody>
      </p:sp>
      <p:sp>
        <p:nvSpPr>
          <p:cNvPr id="5" name="Slide Number Placeholder 4">
            <a:extLst>
              <a:ext uri="{FF2B5EF4-FFF2-40B4-BE49-F238E27FC236}">
                <a16:creationId xmlns:a16="http://schemas.microsoft.com/office/drawing/2014/main" xmlns="" id="{5EB79D7F-E7B0-4954-8D51-EFB6AF467919}"/>
              </a:ext>
            </a:extLst>
          </p:cNvPr>
          <p:cNvSpPr>
            <a:spLocks noGrp="1"/>
          </p:cNvSpPr>
          <p:nvPr>
            <p:ph type="sldNum" sz="quarter" idx="12"/>
          </p:nvPr>
        </p:nvSpPr>
        <p:spPr/>
        <p:txBody>
          <a:bodyPr/>
          <a:lstStyle/>
          <a:p>
            <a:fld id="{B13333A4-2EF1-4B79-B68C-AB20E66B4822}" type="slidenum">
              <a:rPr lang="en-US" smtClean="0"/>
              <a:t>11</a:t>
            </a:fld>
            <a:endParaRPr lang="en-US"/>
          </a:p>
        </p:txBody>
      </p:sp>
      <p:pic>
        <p:nvPicPr>
          <p:cNvPr id="7" name="image170.jpg"/>
          <p:cNvPicPr>
            <a:picLocks noGrp="1"/>
          </p:cNvPicPr>
          <p:nvPr>
            <p:ph sz="half" idx="1"/>
          </p:nvPr>
        </p:nvPicPr>
        <p:blipFill>
          <a:blip r:embed="rId2"/>
          <a:srcRect/>
          <a:stretch>
            <a:fillRect/>
          </a:stretch>
        </p:blipFill>
        <p:spPr>
          <a:xfrm>
            <a:off x="1447800" y="990600"/>
            <a:ext cx="8458200" cy="5559115"/>
          </a:xfrm>
          <a:prstGeom prst="rect">
            <a:avLst/>
          </a:prstGeom>
          <a:ln/>
        </p:spPr>
      </p:pic>
    </p:spTree>
    <p:extLst>
      <p:ext uri="{BB962C8B-B14F-4D97-AF65-F5344CB8AC3E}">
        <p14:creationId xmlns:p14="http://schemas.microsoft.com/office/powerpoint/2010/main" val="2306700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10515600" cy="1145224"/>
          </a:xfrm>
        </p:spPr>
        <p:txBody>
          <a:bodyPr/>
          <a:lstStyle/>
          <a:p>
            <a:r>
              <a:rPr lang="en-US" dirty="0" smtClean="0"/>
              <a:t>The new Design of the First Floor</a:t>
            </a:r>
            <a:endParaRPr lang="en-US" dirty="0"/>
          </a:p>
        </p:txBody>
      </p:sp>
      <p:sp>
        <p:nvSpPr>
          <p:cNvPr id="5" name="Slide Number Placeholder 4"/>
          <p:cNvSpPr>
            <a:spLocks noGrp="1"/>
          </p:cNvSpPr>
          <p:nvPr>
            <p:ph type="sldNum" sz="quarter" idx="12"/>
          </p:nvPr>
        </p:nvSpPr>
        <p:spPr/>
        <p:txBody>
          <a:bodyPr/>
          <a:lstStyle/>
          <a:p>
            <a:fld id="{B13333A4-2EF1-4B79-B68C-AB20E66B4822}" type="slidenum">
              <a:rPr lang="en-US" smtClean="0"/>
              <a:t>12</a:t>
            </a:fld>
            <a:endParaRPr lang="en-US"/>
          </a:p>
        </p:txBody>
      </p:sp>
      <p:pic>
        <p:nvPicPr>
          <p:cNvPr id="6" name="image353.png"/>
          <p:cNvPicPr>
            <a:picLocks noGrp="1"/>
          </p:cNvPicPr>
          <p:nvPr>
            <p:ph sz="half" idx="1"/>
          </p:nvPr>
        </p:nvPicPr>
        <p:blipFill>
          <a:blip r:embed="rId2"/>
          <a:srcRect/>
          <a:stretch>
            <a:fillRect/>
          </a:stretch>
        </p:blipFill>
        <p:spPr>
          <a:xfrm>
            <a:off x="914400" y="1143001"/>
            <a:ext cx="9677400" cy="5406714"/>
          </a:xfrm>
          <a:prstGeom prst="rect">
            <a:avLst/>
          </a:prstGeom>
          <a:ln/>
        </p:spPr>
      </p:pic>
    </p:spTree>
    <p:extLst>
      <p:ext uri="{BB962C8B-B14F-4D97-AF65-F5344CB8AC3E}">
        <p14:creationId xmlns:p14="http://schemas.microsoft.com/office/powerpoint/2010/main" val="11169454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D930EAA-3EBB-4721-A90E-A7925B2428A0}"/>
              </a:ext>
            </a:extLst>
          </p:cNvPr>
          <p:cNvSpPr>
            <a:spLocks noGrp="1"/>
          </p:cNvSpPr>
          <p:nvPr>
            <p:ph type="title"/>
          </p:nvPr>
        </p:nvSpPr>
        <p:spPr>
          <a:xfrm>
            <a:off x="838200" y="365126"/>
            <a:ext cx="10515600" cy="777874"/>
          </a:xfrm>
        </p:spPr>
        <p:txBody>
          <a:bodyPr/>
          <a:lstStyle/>
          <a:p>
            <a:r>
              <a:rPr lang="en-US" dirty="0" smtClean="0"/>
              <a:t>The existing Second </a:t>
            </a:r>
            <a:r>
              <a:rPr lang="en-US" dirty="0"/>
              <a:t>Floor Plan</a:t>
            </a:r>
          </a:p>
        </p:txBody>
      </p:sp>
      <p:sp>
        <p:nvSpPr>
          <p:cNvPr id="5" name="Slide Number Placeholder 4">
            <a:extLst>
              <a:ext uri="{FF2B5EF4-FFF2-40B4-BE49-F238E27FC236}">
                <a16:creationId xmlns:a16="http://schemas.microsoft.com/office/drawing/2014/main" xmlns="" id="{07BDF06A-5D80-42E0-9B54-F301035EAADD}"/>
              </a:ext>
            </a:extLst>
          </p:cNvPr>
          <p:cNvSpPr>
            <a:spLocks noGrp="1"/>
          </p:cNvSpPr>
          <p:nvPr>
            <p:ph type="sldNum" sz="quarter" idx="12"/>
          </p:nvPr>
        </p:nvSpPr>
        <p:spPr/>
        <p:txBody>
          <a:bodyPr/>
          <a:lstStyle/>
          <a:p>
            <a:fld id="{B13333A4-2EF1-4B79-B68C-AB20E66B4822}" type="slidenum">
              <a:rPr lang="en-US" smtClean="0"/>
              <a:t>13</a:t>
            </a:fld>
            <a:endParaRPr lang="en-US"/>
          </a:p>
        </p:txBody>
      </p:sp>
      <p:pic>
        <p:nvPicPr>
          <p:cNvPr id="6" name="image170.jpg"/>
          <p:cNvPicPr/>
          <p:nvPr/>
        </p:nvPicPr>
        <p:blipFill>
          <a:blip r:embed="rId2"/>
          <a:srcRect/>
          <a:stretch>
            <a:fillRect/>
          </a:stretch>
        </p:blipFill>
        <p:spPr>
          <a:xfrm>
            <a:off x="762000" y="1143000"/>
            <a:ext cx="9144000" cy="5486400"/>
          </a:xfrm>
          <a:prstGeom prst="rect">
            <a:avLst/>
          </a:prstGeom>
          <a:ln/>
        </p:spPr>
      </p:pic>
    </p:spTree>
    <p:extLst>
      <p:ext uri="{BB962C8B-B14F-4D97-AF65-F5344CB8AC3E}">
        <p14:creationId xmlns:p14="http://schemas.microsoft.com/office/powerpoint/2010/main" val="143954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10515600" cy="1053150"/>
          </a:xfrm>
        </p:spPr>
        <p:txBody>
          <a:bodyPr/>
          <a:lstStyle/>
          <a:p>
            <a:r>
              <a:rPr lang="en-US" dirty="0" smtClean="0"/>
              <a:t>The New Design of Second Floor</a:t>
            </a:r>
            <a:endParaRPr lang="en-US" dirty="0"/>
          </a:p>
        </p:txBody>
      </p:sp>
      <p:sp>
        <p:nvSpPr>
          <p:cNvPr id="5" name="Slide Number Placeholder 4"/>
          <p:cNvSpPr>
            <a:spLocks noGrp="1"/>
          </p:cNvSpPr>
          <p:nvPr>
            <p:ph type="sldNum" sz="quarter" idx="12"/>
          </p:nvPr>
        </p:nvSpPr>
        <p:spPr/>
        <p:txBody>
          <a:bodyPr/>
          <a:lstStyle/>
          <a:p>
            <a:fld id="{B13333A4-2EF1-4B79-B68C-AB20E66B4822}" type="slidenum">
              <a:rPr lang="en-US" smtClean="0"/>
              <a:t>14</a:t>
            </a:fld>
            <a:endParaRPr lang="en-US"/>
          </a:p>
        </p:txBody>
      </p:sp>
      <p:pic>
        <p:nvPicPr>
          <p:cNvPr id="6" name="image94.png"/>
          <p:cNvPicPr/>
          <p:nvPr/>
        </p:nvPicPr>
        <p:blipFill>
          <a:blip r:embed="rId2"/>
          <a:srcRect/>
          <a:stretch>
            <a:fillRect/>
          </a:stretch>
        </p:blipFill>
        <p:spPr>
          <a:xfrm>
            <a:off x="2346537" y="830173"/>
            <a:ext cx="9448800" cy="5801365"/>
          </a:xfrm>
          <a:prstGeom prst="rect">
            <a:avLst/>
          </a:prstGeom>
          <a:ln/>
        </p:spPr>
      </p:pic>
    </p:spTree>
    <p:extLst>
      <p:ext uri="{BB962C8B-B14F-4D97-AF65-F5344CB8AC3E}">
        <p14:creationId xmlns:p14="http://schemas.microsoft.com/office/powerpoint/2010/main" val="19121630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13CE8C3-7CD7-4221-B3BA-A1ED962697E1}"/>
              </a:ext>
            </a:extLst>
          </p:cNvPr>
          <p:cNvSpPr>
            <a:spLocks noGrp="1"/>
          </p:cNvSpPr>
          <p:nvPr>
            <p:ph type="title"/>
          </p:nvPr>
        </p:nvSpPr>
        <p:spPr>
          <a:xfrm>
            <a:off x="152400" y="0"/>
            <a:ext cx="10515600" cy="838200"/>
          </a:xfrm>
        </p:spPr>
        <p:txBody>
          <a:bodyPr/>
          <a:lstStyle/>
          <a:p>
            <a:r>
              <a:rPr lang="en-US" smtClean="0"/>
              <a:t>The New </a:t>
            </a:r>
            <a:r>
              <a:rPr lang="en-US" dirty="0" smtClean="0"/>
              <a:t>Third </a:t>
            </a:r>
            <a:r>
              <a:rPr lang="en-US" dirty="0"/>
              <a:t>Floor Plan</a:t>
            </a:r>
          </a:p>
        </p:txBody>
      </p:sp>
      <p:sp>
        <p:nvSpPr>
          <p:cNvPr id="5" name="Slide Number Placeholder 4">
            <a:extLst>
              <a:ext uri="{FF2B5EF4-FFF2-40B4-BE49-F238E27FC236}">
                <a16:creationId xmlns:a16="http://schemas.microsoft.com/office/drawing/2014/main" xmlns="" id="{82A54FC7-F541-4106-8631-735206B066C3}"/>
              </a:ext>
            </a:extLst>
          </p:cNvPr>
          <p:cNvSpPr>
            <a:spLocks noGrp="1"/>
          </p:cNvSpPr>
          <p:nvPr>
            <p:ph type="sldNum" sz="quarter" idx="12"/>
          </p:nvPr>
        </p:nvSpPr>
        <p:spPr/>
        <p:txBody>
          <a:bodyPr/>
          <a:lstStyle/>
          <a:p>
            <a:fld id="{B13333A4-2EF1-4B79-B68C-AB20E66B4822}" type="slidenum">
              <a:rPr lang="en-US" smtClean="0"/>
              <a:t>15</a:t>
            </a:fld>
            <a:endParaRPr lang="en-US"/>
          </a:p>
        </p:txBody>
      </p:sp>
      <p:pic>
        <p:nvPicPr>
          <p:cNvPr id="7" name="image328.png"/>
          <p:cNvPicPr/>
          <p:nvPr/>
        </p:nvPicPr>
        <p:blipFill>
          <a:blip r:embed="rId2"/>
          <a:srcRect/>
          <a:stretch>
            <a:fillRect/>
          </a:stretch>
        </p:blipFill>
        <p:spPr>
          <a:xfrm>
            <a:off x="2287699" y="914401"/>
            <a:ext cx="9525000" cy="5635314"/>
          </a:xfrm>
          <a:prstGeom prst="rect">
            <a:avLst/>
          </a:prstGeom>
          <a:ln/>
        </p:spPr>
      </p:pic>
    </p:spTree>
    <p:extLst>
      <p:ext uri="{BB962C8B-B14F-4D97-AF65-F5344CB8AC3E}">
        <p14:creationId xmlns:p14="http://schemas.microsoft.com/office/powerpoint/2010/main" val="2724539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E8746B2E-B4F5-4087-A540-190F7988F1C3}"/>
              </a:ext>
            </a:extLst>
          </p:cNvPr>
          <p:cNvSpPr>
            <a:spLocks noGrp="1"/>
          </p:cNvSpPr>
          <p:nvPr>
            <p:ph type="title"/>
          </p:nvPr>
        </p:nvSpPr>
        <p:spPr>
          <a:xfrm>
            <a:off x="152400" y="-152400"/>
            <a:ext cx="10515600" cy="930274"/>
          </a:xfrm>
        </p:spPr>
        <p:txBody>
          <a:bodyPr/>
          <a:lstStyle/>
          <a:p>
            <a:r>
              <a:rPr lang="en-US" dirty="0" smtClean="0"/>
              <a:t>The Existing Fourth Floor :</a:t>
            </a:r>
            <a:endParaRPr lang="en-US" dirty="0"/>
          </a:p>
        </p:txBody>
      </p:sp>
      <p:pic>
        <p:nvPicPr>
          <p:cNvPr id="5" name="image278.jpg"/>
          <p:cNvPicPr>
            <a:picLocks noGrp="1"/>
          </p:cNvPicPr>
          <p:nvPr>
            <p:ph sz="half" idx="1"/>
          </p:nvPr>
        </p:nvPicPr>
        <p:blipFill>
          <a:blip r:embed="rId2"/>
          <a:srcRect/>
          <a:stretch>
            <a:fillRect/>
          </a:stretch>
        </p:blipFill>
        <p:spPr>
          <a:xfrm>
            <a:off x="2286000" y="914400"/>
            <a:ext cx="8686800" cy="5672118"/>
          </a:xfrm>
          <a:prstGeom prst="rect">
            <a:avLst/>
          </a:prstGeom>
          <a:ln/>
        </p:spPr>
      </p:pic>
    </p:spTree>
    <p:extLst>
      <p:ext uri="{BB962C8B-B14F-4D97-AF65-F5344CB8AC3E}">
        <p14:creationId xmlns:p14="http://schemas.microsoft.com/office/powerpoint/2010/main" val="81663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10515600" cy="1205550"/>
          </a:xfrm>
        </p:spPr>
        <p:txBody>
          <a:bodyPr/>
          <a:lstStyle/>
          <a:p>
            <a:r>
              <a:rPr lang="en-US" dirty="0" smtClean="0"/>
              <a:t>The new design of the fourth Floor</a:t>
            </a:r>
            <a:endParaRPr lang="en-US" dirty="0"/>
          </a:p>
        </p:txBody>
      </p:sp>
      <p:sp>
        <p:nvSpPr>
          <p:cNvPr id="5" name="Slide Number Placeholder 4"/>
          <p:cNvSpPr>
            <a:spLocks noGrp="1"/>
          </p:cNvSpPr>
          <p:nvPr>
            <p:ph type="sldNum" sz="quarter" idx="12"/>
          </p:nvPr>
        </p:nvSpPr>
        <p:spPr/>
        <p:txBody>
          <a:bodyPr/>
          <a:lstStyle/>
          <a:p>
            <a:fld id="{B13333A4-2EF1-4B79-B68C-AB20E66B4822}" type="slidenum">
              <a:rPr lang="en-US" smtClean="0"/>
              <a:t>17</a:t>
            </a:fld>
            <a:endParaRPr lang="en-US"/>
          </a:p>
        </p:txBody>
      </p:sp>
      <p:pic>
        <p:nvPicPr>
          <p:cNvPr id="6" name="image264.png"/>
          <p:cNvPicPr>
            <a:picLocks noGrp="1"/>
          </p:cNvPicPr>
          <p:nvPr>
            <p:ph sz="half" idx="2"/>
          </p:nvPr>
        </p:nvPicPr>
        <p:blipFill>
          <a:blip r:embed="rId2"/>
          <a:srcRect/>
          <a:stretch>
            <a:fillRect/>
          </a:stretch>
        </p:blipFill>
        <p:spPr>
          <a:xfrm>
            <a:off x="2743199" y="990599"/>
            <a:ext cx="8610599" cy="5559115"/>
          </a:xfrm>
          <a:prstGeom prst="rect">
            <a:avLst/>
          </a:prstGeom>
          <a:ln/>
        </p:spPr>
      </p:pic>
    </p:spTree>
    <p:extLst>
      <p:ext uri="{BB962C8B-B14F-4D97-AF65-F5344CB8AC3E}">
        <p14:creationId xmlns:p14="http://schemas.microsoft.com/office/powerpoint/2010/main" val="15089765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81000"/>
            <a:ext cx="10515600" cy="1145224"/>
          </a:xfrm>
        </p:spPr>
        <p:txBody>
          <a:bodyPr/>
          <a:lstStyle/>
          <a:p>
            <a:r>
              <a:rPr lang="en-US" smtClean="0"/>
              <a:t>The existing Basement Floor</a:t>
            </a:r>
            <a:endParaRPr lang="en-US"/>
          </a:p>
        </p:txBody>
      </p:sp>
      <p:sp>
        <p:nvSpPr>
          <p:cNvPr id="5" name="Slide Number Placeholder 4"/>
          <p:cNvSpPr>
            <a:spLocks noGrp="1"/>
          </p:cNvSpPr>
          <p:nvPr>
            <p:ph type="sldNum" sz="quarter" idx="12"/>
          </p:nvPr>
        </p:nvSpPr>
        <p:spPr/>
        <p:txBody>
          <a:bodyPr/>
          <a:lstStyle/>
          <a:p>
            <a:fld id="{B13333A4-2EF1-4B79-B68C-AB20E66B4822}" type="slidenum">
              <a:rPr lang="en-US" smtClean="0"/>
              <a:t>18</a:t>
            </a:fld>
            <a:endParaRPr lang="en-US"/>
          </a:p>
        </p:txBody>
      </p:sp>
      <p:pic>
        <p:nvPicPr>
          <p:cNvPr id="6" name="image333.png"/>
          <p:cNvPicPr>
            <a:picLocks noGrp="1"/>
          </p:cNvPicPr>
          <p:nvPr>
            <p:ph sz="half" idx="2"/>
          </p:nvPr>
        </p:nvPicPr>
        <p:blipFill>
          <a:blip r:embed="rId2"/>
          <a:srcRect/>
          <a:stretch>
            <a:fillRect/>
          </a:stretch>
        </p:blipFill>
        <p:spPr>
          <a:xfrm>
            <a:off x="2707878" y="764224"/>
            <a:ext cx="8839200" cy="5791278"/>
          </a:xfrm>
          <a:prstGeom prst="rect">
            <a:avLst/>
          </a:prstGeom>
          <a:ln/>
        </p:spPr>
      </p:pic>
    </p:spTree>
    <p:extLst>
      <p:ext uri="{BB962C8B-B14F-4D97-AF65-F5344CB8AC3E}">
        <p14:creationId xmlns:p14="http://schemas.microsoft.com/office/powerpoint/2010/main" val="10981938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10515600" cy="1145224"/>
          </a:xfrm>
        </p:spPr>
        <p:txBody>
          <a:bodyPr/>
          <a:lstStyle/>
          <a:p>
            <a:r>
              <a:rPr lang="en-US" dirty="0" smtClean="0"/>
              <a:t>The new Design of Basement Floor</a:t>
            </a:r>
            <a:endParaRPr lang="en-US" dirty="0"/>
          </a:p>
        </p:txBody>
      </p:sp>
      <p:sp>
        <p:nvSpPr>
          <p:cNvPr id="5" name="Slide Number Placeholder 4"/>
          <p:cNvSpPr>
            <a:spLocks noGrp="1"/>
          </p:cNvSpPr>
          <p:nvPr>
            <p:ph type="sldNum" sz="quarter" idx="12"/>
          </p:nvPr>
        </p:nvSpPr>
        <p:spPr/>
        <p:txBody>
          <a:bodyPr/>
          <a:lstStyle/>
          <a:p>
            <a:fld id="{B13333A4-2EF1-4B79-B68C-AB20E66B4822}" type="slidenum">
              <a:rPr lang="en-US" smtClean="0"/>
              <a:t>19</a:t>
            </a:fld>
            <a:endParaRPr lang="en-US"/>
          </a:p>
        </p:txBody>
      </p:sp>
      <p:pic>
        <p:nvPicPr>
          <p:cNvPr id="6" name="image290.png"/>
          <p:cNvPicPr/>
          <p:nvPr/>
        </p:nvPicPr>
        <p:blipFill>
          <a:blip r:embed="rId2"/>
          <a:srcRect/>
          <a:stretch>
            <a:fillRect/>
          </a:stretch>
        </p:blipFill>
        <p:spPr>
          <a:xfrm>
            <a:off x="1219200" y="938810"/>
            <a:ext cx="9067800" cy="5610906"/>
          </a:xfrm>
          <a:prstGeom prst="rect">
            <a:avLst/>
          </a:prstGeom>
          <a:ln/>
        </p:spPr>
      </p:pic>
    </p:spTree>
    <p:extLst>
      <p:ext uri="{BB962C8B-B14F-4D97-AF65-F5344CB8AC3E}">
        <p14:creationId xmlns:p14="http://schemas.microsoft.com/office/powerpoint/2010/main" val="3562283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2">
                    <a:lumMod val="75000"/>
                    <a:lumOff val="25000"/>
                  </a:schemeClr>
                </a:solidFill>
              </a:rPr>
              <a:t>Contents</a:t>
            </a:r>
            <a:r>
              <a:rPr lang="en-US" dirty="0"/>
              <a:t>:</a:t>
            </a:r>
          </a:p>
        </p:txBody>
      </p:sp>
      <p:sp>
        <p:nvSpPr>
          <p:cNvPr id="3" name="Content Placeholder 2"/>
          <p:cNvSpPr>
            <a:spLocks noGrp="1"/>
          </p:cNvSpPr>
          <p:nvPr>
            <p:ph idx="1"/>
          </p:nvPr>
        </p:nvSpPr>
        <p:spPr>
          <a:noFill/>
        </p:spPr>
        <p:txBody>
          <a:bodyPr>
            <a:normAutofit lnSpcReduction="10000"/>
          </a:bodyPr>
          <a:lstStyle/>
          <a:p>
            <a:r>
              <a:rPr lang="en-US" dirty="0">
                <a:solidFill>
                  <a:schemeClr val="bg2">
                    <a:lumMod val="75000"/>
                    <a:lumOff val="25000"/>
                  </a:schemeClr>
                </a:solidFill>
              </a:rPr>
              <a:t>Introduction</a:t>
            </a:r>
          </a:p>
          <a:p>
            <a:r>
              <a:rPr lang="en-US" dirty="0">
                <a:solidFill>
                  <a:schemeClr val="bg2">
                    <a:lumMod val="75000"/>
                    <a:lumOff val="25000"/>
                  </a:schemeClr>
                </a:solidFill>
              </a:rPr>
              <a:t>Site Analysis</a:t>
            </a:r>
          </a:p>
          <a:p>
            <a:r>
              <a:rPr lang="en-US" dirty="0">
                <a:solidFill>
                  <a:schemeClr val="bg2">
                    <a:lumMod val="75000"/>
                    <a:lumOff val="25000"/>
                  </a:schemeClr>
                </a:solidFill>
              </a:rPr>
              <a:t>Architectural </a:t>
            </a:r>
            <a:r>
              <a:rPr lang="en-US" dirty="0" smtClean="0">
                <a:solidFill>
                  <a:schemeClr val="bg2">
                    <a:lumMod val="75000"/>
                    <a:lumOff val="25000"/>
                  </a:schemeClr>
                </a:solidFill>
              </a:rPr>
              <a:t>Design</a:t>
            </a:r>
          </a:p>
          <a:p>
            <a:r>
              <a:rPr lang="en-US" dirty="0" smtClean="0">
                <a:solidFill>
                  <a:schemeClr val="bg2">
                    <a:lumMod val="75000"/>
                    <a:lumOff val="25000"/>
                  </a:schemeClr>
                </a:solidFill>
              </a:rPr>
              <a:t>Structural Design</a:t>
            </a:r>
            <a:endParaRPr lang="en-US" dirty="0">
              <a:solidFill>
                <a:schemeClr val="bg2">
                  <a:lumMod val="75000"/>
                  <a:lumOff val="25000"/>
                </a:schemeClr>
              </a:solidFill>
            </a:endParaRPr>
          </a:p>
          <a:p>
            <a:r>
              <a:rPr lang="en-US" dirty="0">
                <a:solidFill>
                  <a:schemeClr val="bg2">
                    <a:lumMod val="75000"/>
                    <a:lumOff val="25000"/>
                  </a:schemeClr>
                </a:solidFill>
              </a:rPr>
              <a:t>Passive </a:t>
            </a:r>
            <a:r>
              <a:rPr lang="en-US" dirty="0" smtClean="0">
                <a:solidFill>
                  <a:schemeClr val="bg2">
                    <a:lumMod val="75000"/>
                    <a:lumOff val="25000"/>
                  </a:schemeClr>
                </a:solidFill>
              </a:rPr>
              <a:t>Design</a:t>
            </a:r>
            <a:endParaRPr lang="en-US" dirty="0">
              <a:solidFill>
                <a:schemeClr val="bg2">
                  <a:lumMod val="75000"/>
                  <a:lumOff val="25000"/>
                </a:schemeClr>
              </a:solidFill>
            </a:endParaRPr>
          </a:p>
          <a:p>
            <a:r>
              <a:rPr lang="en-US" dirty="0" smtClean="0">
                <a:solidFill>
                  <a:schemeClr val="bg2">
                    <a:lumMod val="75000"/>
                    <a:lumOff val="25000"/>
                  </a:schemeClr>
                </a:solidFill>
              </a:rPr>
              <a:t>Mechanical Design</a:t>
            </a:r>
          </a:p>
          <a:p>
            <a:r>
              <a:rPr lang="en-US" dirty="0" smtClean="0">
                <a:solidFill>
                  <a:schemeClr val="bg2">
                    <a:lumMod val="75000"/>
                    <a:lumOff val="25000"/>
                  </a:schemeClr>
                </a:solidFill>
              </a:rPr>
              <a:t>Electrical Design</a:t>
            </a:r>
            <a:endParaRPr lang="en-US" dirty="0">
              <a:solidFill>
                <a:schemeClr val="bg2">
                  <a:lumMod val="75000"/>
                  <a:lumOff val="25000"/>
                </a:schemeClr>
              </a:solidFill>
            </a:endParaRPr>
          </a:p>
          <a:p>
            <a:r>
              <a:rPr lang="en-US" dirty="0" smtClean="0">
                <a:solidFill>
                  <a:schemeClr val="bg2">
                    <a:lumMod val="75000"/>
                    <a:lumOff val="25000"/>
                  </a:schemeClr>
                </a:solidFill>
              </a:rPr>
              <a:t>Cost survey</a:t>
            </a:r>
            <a:endParaRPr lang="en-US" dirty="0">
              <a:solidFill>
                <a:schemeClr val="bg2">
                  <a:lumMod val="75000"/>
                  <a:lumOff val="25000"/>
                </a:schemeClr>
              </a:solidFill>
            </a:endParaRPr>
          </a:p>
          <a:p>
            <a:r>
              <a:rPr lang="en-US" dirty="0">
                <a:solidFill>
                  <a:schemeClr val="bg2">
                    <a:lumMod val="75000"/>
                    <a:lumOff val="25000"/>
                  </a:schemeClr>
                </a:solidFill>
              </a:rPr>
              <a:t>Conclusion </a:t>
            </a:r>
          </a:p>
          <a:p>
            <a:endParaRPr lang="en-US" dirty="0"/>
          </a:p>
          <a:p>
            <a:endParaRPr lang="en-US" dirty="0"/>
          </a:p>
        </p:txBody>
      </p:sp>
      <p:sp>
        <p:nvSpPr>
          <p:cNvPr id="4" name="Slide Number Placeholder 3">
            <a:extLst>
              <a:ext uri="{FF2B5EF4-FFF2-40B4-BE49-F238E27FC236}">
                <a16:creationId xmlns:a16="http://schemas.microsoft.com/office/drawing/2014/main" xmlns="" id="{49EC9A31-8361-472F-BEB0-8EE6DA48D204}"/>
              </a:ext>
            </a:extLst>
          </p:cNvPr>
          <p:cNvSpPr>
            <a:spLocks noGrp="1"/>
          </p:cNvSpPr>
          <p:nvPr>
            <p:ph type="sldNum" sz="quarter" idx="12"/>
          </p:nvPr>
        </p:nvSpPr>
        <p:spPr/>
        <p:txBody>
          <a:bodyPr/>
          <a:lstStyle/>
          <a:p>
            <a:fld id="{B13333A4-2EF1-4B79-B68C-AB20E66B4822}" type="slidenum">
              <a:rPr lang="en-US" smtClean="0"/>
              <a:t>2</a:t>
            </a:fld>
            <a:endParaRPr lang="en-US"/>
          </a:p>
        </p:txBody>
      </p:sp>
    </p:spTree>
    <p:extLst>
      <p:ext uri="{BB962C8B-B14F-4D97-AF65-F5344CB8AC3E}">
        <p14:creationId xmlns:p14="http://schemas.microsoft.com/office/powerpoint/2010/main" val="682195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13333A4-2EF1-4B79-B68C-AB20E66B4822}" type="slidenum">
              <a:rPr lang="en-US" smtClean="0"/>
              <a:t>20</a:t>
            </a:fld>
            <a:endParaRPr lang="en-US"/>
          </a:p>
        </p:txBody>
      </p:sp>
      <p:sp>
        <p:nvSpPr>
          <p:cNvPr id="6" name="Title 5"/>
          <p:cNvSpPr>
            <a:spLocks noGrp="1"/>
          </p:cNvSpPr>
          <p:nvPr>
            <p:ph type="title"/>
          </p:nvPr>
        </p:nvSpPr>
        <p:spPr>
          <a:xfrm>
            <a:off x="3962400" y="2514600"/>
            <a:ext cx="4114800" cy="1145224"/>
          </a:xfrm>
        </p:spPr>
        <p:style>
          <a:lnRef idx="3">
            <a:schemeClr val="lt1"/>
          </a:lnRef>
          <a:fillRef idx="1">
            <a:schemeClr val="accent3"/>
          </a:fillRef>
          <a:effectRef idx="1">
            <a:schemeClr val="accent3"/>
          </a:effectRef>
          <a:fontRef idx="minor">
            <a:schemeClr val="lt1"/>
          </a:fontRef>
        </p:style>
        <p:txBody>
          <a:bodyPr>
            <a:normAutofit/>
          </a:bodyPr>
          <a:lstStyle/>
          <a:p>
            <a:r>
              <a:rPr lang="en-US" sz="5400" dirty="0" smtClean="0"/>
              <a:t>Elevations</a:t>
            </a:r>
            <a:endParaRPr lang="en-US" sz="5400" dirty="0"/>
          </a:p>
        </p:txBody>
      </p:sp>
    </p:spTree>
    <p:extLst>
      <p:ext uri="{BB962C8B-B14F-4D97-AF65-F5344CB8AC3E}">
        <p14:creationId xmlns:p14="http://schemas.microsoft.com/office/powerpoint/2010/main" val="11381012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10515600" cy="1145224"/>
          </a:xfrm>
        </p:spPr>
        <p:txBody>
          <a:bodyPr/>
          <a:lstStyle/>
          <a:p>
            <a:r>
              <a:rPr lang="en-US" dirty="0" smtClean="0"/>
              <a:t>The Existing South Elevation</a:t>
            </a:r>
            <a:endParaRPr lang="en-US" dirty="0"/>
          </a:p>
        </p:txBody>
      </p:sp>
      <p:sp>
        <p:nvSpPr>
          <p:cNvPr id="5" name="Slide Number Placeholder 4"/>
          <p:cNvSpPr>
            <a:spLocks noGrp="1"/>
          </p:cNvSpPr>
          <p:nvPr>
            <p:ph type="sldNum" sz="quarter" idx="12"/>
          </p:nvPr>
        </p:nvSpPr>
        <p:spPr/>
        <p:txBody>
          <a:bodyPr/>
          <a:lstStyle/>
          <a:p>
            <a:fld id="{B13333A4-2EF1-4B79-B68C-AB20E66B4822}" type="slidenum">
              <a:rPr lang="en-US" smtClean="0"/>
              <a:t>21</a:t>
            </a:fld>
            <a:endParaRPr lang="en-US"/>
          </a:p>
        </p:txBody>
      </p:sp>
      <p:pic>
        <p:nvPicPr>
          <p:cNvPr id="6" name="image42.png"/>
          <p:cNvPicPr>
            <a:picLocks noGrp="1"/>
          </p:cNvPicPr>
          <p:nvPr>
            <p:ph sz="half" idx="1"/>
          </p:nvPr>
        </p:nvPicPr>
        <p:blipFill>
          <a:blip r:embed="rId2"/>
          <a:srcRect/>
          <a:stretch>
            <a:fillRect/>
          </a:stretch>
        </p:blipFill>
        <p:spPr>
          <a:xfrm>
            <a:off x="838200" y="1447800"/>
            <a:ext cx="10058400" cy="4945430"/>
          </a:xfrm>
          <a:prstGeom prst="rect">
            <a:avLst/>
          </a:prstGeom>
          <a:ln/>
        </p:spPr>
      </p:pic>
    </p:spTree>
    <p:extLst>
      <p:ext uri="{BB962C8B-B14F-4D97-AF65-F5344CB8AC3E}">
        <p14:creationId xmlns:p14="http://schemas.microsoft.com/office/powerpoint/2010/main" val="4617807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10515600" cy="976950"/>
          </a:xfrm>
        </p:spPr>
        <p:txBody>
          <a:bodyPr/>
          <a:lstStyle/>
          <a:p>
            <a:r>
              <a:rPr lang="en-US" dirty="0" smtClean="0"/>
              <a:t>The new south Elevation</a:t>
            </a:r>
            <a:endParaRPr lang="en-US" dirty="0"/>
          </a:p>
        </p:txBody>
      </p:sp>
      <p:sp>
        <p:nvSpPr>
          <p:cNvPr id="5" name="Slide Number Placeholder 4"/>
          <p:cNvSpPr>
            <a:spLocks noGrp="1"/>
          </p:cNvSpPr>
          <p:nvPr>
            <p:ph type="sldNum" sz="quarter" idx="12"/>
          </p:nvPr>
        </p:nvSpPr>
        <p:spPr/>
        <p:txBody>
          <a:bodyPr/>
          <a:lstStyle/>
          <a:p>
            <a:fld id="{B13333A4-2EF1-4B79-B68C-AB20E66B4822}" type="slidenum">
              <a:rPr lang="en-US" smtClean="0"/>
              <a:t>22</a:t>
            </a:fld>
            <a:endParaRPr lang="en-US"/>
          </a:p>
        </p:txBody>
      </p:sp>
      <p:pic>
        <p:nvPicPr>
          <p:cNvPr id="6" name="image261.png"/>
          <p:cNvPicPr/>
          <p:nvPr/>
        </p:nvPicPr>
        <p:blipFill>
          <a:blip r:embed="rId2"/>
          <a:srcRect/>
          <a:stretch>
            <a:fillRect/>
          </a:stretch>
        </p:blipFill>
        <p:spPr>
          <a:xfrm>
            <a:off x="457199" y="824549"/>
            <a:ext cx="10896599" cy="5725165"/>
          </a:xfrm>
          <a:prstGeom prst="rect">
            <a:avLst/>
          </a:prstGeom>
          <a:ln/>
        </p:spPr>
      </p:pic>
    </p:spTree>
    <p:extLst>
      <p:ext uri="{BB962C8B-B14F-4D97-AF65-F5344CB8AC3E}">
        <p14:creationId xmlns:p14="http://schemas.microsoft.com/office/powerpoint/2010/main" val="19015406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75" y="-228600"/>
            <a:ext cx="10515600" cy="1145224"/>
          </a:xfrm>
        </p:spPr>
        <p:txBody>
          <a:bodyPr/>
          <a:lstStyle/>
          <a:p>
            <a:r>
              <a:rPr lang="en-US" dirty="0" smtClean="0"/>
              <a:t>The existing North Elevation</a:t>
            </a:r>
            <a:endParaRPr lang="en-US" dirty="0"/>
          </a:p>
        </p:txBody>
      </p:sp>
      <p:sp>
        <p:nvSpPr>
          <p:cNvPr id="5" name="Slide Number Placeholder 4"/>
          <p:cNvSpPr>
            <a:spLocks noGrp="1"/>
          </p:cNvSpPr>
          <p:nvPr>
            <p:ph type="sldNum" sz="quarter" idx="12"/>
          </p:nvPr>
        </p:nvSpPr>
        <p:spPr/>
        <p:txBody>
          <a:bodyPr/>
          <a:lstStyle/>
          <a:p>
            <a:fld id="{B13333A4-2EF1-4B79-B68C-AB20E66B4822}" type="slidenum">
              <a:rPr lang="en-US" smtClean="0"/>
              <a:t>23</a:t>
            </a:fld>
            <a:endParaRPr lang="en-US"/>
          </a:p>
        </p:txBody>
      </p:sp>
      <p:pic>
        <p:nvPicPr>
          <p:cNvPr id="6" name="image92.png"/>
          <p:cNvPicPr>
            <a:picLocks noGrp="1"/>
          </p:cNvPicPr>
          <p:nvPr>
            <p:ph sz="half" idx="1"/>
          </p:nvPr>
        </p:nvPicPr>
        <p:blipFill>
          <a:blip r:embed="rId2"/>
          <a:srcRect t="24561"/>
          <a:stretch>
            <a:fillRect/>
          </a:stretch>
        </p:blipFill>
        <p:spPr>
          <a:xfrm>
            <a:off x="304799" y="916624"/>
            <a:ext cx="10222375" cy="5633091"/>
          </a:xfrm>
          <a:prstGeom prst="rect">
            <a:avLst/>
          </a:prstGeom>
          <a:ln/>
        </p:spPr>
      </p:pic>
    </p:spTree>
    <p:extLst>
      <p:ext uri="{BB962C8B-B14F-4D97-AF65-F5344CB8AC3E}">
        <p14:creationId xmlns:p14="http://schemas.microsoft.com/office/powerpoint/2010/main" val="14235247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10515600" cy="1145224"/>
          </a:xfrm>
        </p:spPr>
        <p:txBody>
          <a:bodyPr/>
          <a:lstStyle/>
          <a:p>
            <a:r>
              <a:rPr lang="en-US" dirty="0" smtClean="0"/>
              <a:t>The New north Elevation</a:t>
            </a:r>
            <a:endParaRPr lang="en-US" dirty="0"/>
          </a:p>
        </p:txBody>
      </p:sp>
      <p:sp>
        <p:nvSpPr>
          <p:cNvPr id="5" name="Slide Number Placeholder 4"/>
          <p:cNvSpPr>
            <a:spLocks noGrp="1"/>
          </p:cNvSpPr>
          <p:nvPr>
            <p:ph type="sldNum" sz="quarter" idx="12"/>
          </p:nvPr>
        </p:nvSpPr>
        <p:spPr/>
        <p:txBody>
          <a:bodyPr/>
          <a:lstStyle/>
          <a:p>
            <a:fld id="{B13333A4-2EF1-4B79-B68C-AB20E66B4822}" type="slidenum">
              <a:rPr lang="en-US" smtClean="0"/>
              <a:t>24</a:t>
            </a:fld>
            <a:endParaRPr lang="en-US"/>
          </a:p>
        </p:txBody>
      </p:sp>
      <p:pic>
        <p:nvPicPr>
          <p:cNvPr id="6" name="image338.png"/>
          <p:cNvPicPr>
            <a:picLocks noGrp="1"/>
          </p:cNvPicPr>
          <p:nvPr>
            <p:ph sz="half" idx="1"/>
          </p:nvPr>
        </p:nvPicPr>
        <p:blipFill>
          <a:blip r:embed="rId2"/>
          <a:srcRect/>
          <a:stretch>
            <a:fillRect/>
          </a:stretch>
        </p:blipFill>
        <p:spPr>
          <a:xfrm>
            <a:off x="609600" y="916623"/>
            <a:ext cx="9829800" cy="5633091"/>
          </a:xfrm>
          <a:prstGeom prst="rect">
            <a:avLst/>
          </a:prstGeom>
          <a:ln/>
        </p:spPr>
      </p:pic>
    </p:spTree>
    <p:extLst>
      <p:ext uri="{BB962C8B-B14F-4D97-AF65-F5344CB8AC3E}">
        <p14:creationId xmlns:p14="http://schemas.microsoft.com/office/powerpoint/2010/main" val="21005983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10515600" cy="1053150"/>
          </a:xfrm>
        </p:spPr>
        <p:txBody>
          <a:bodyPr/>
          <a:lstStyle/>
          <a:p>
            <a:r>
              <a:rPr lang="en-US" dirty="0" smtClean="0"/>
              <a:t>The existing </a:t>
            </a:r>
            <a:r>
              <a:rPr lang="en-US" smtClean="0"/>
              <a:t>East Elevation</a:t>
            </a:r>
            <a:endParaRPr lang="en-US"/>
          </a:p>
        </p:txBody>
      </p:sp>
      <p:sp>
        <p:nvSpPr>
          <p:cNvPr id="3" name="Content Placeholder 2"/>
          <p:cNvSpPr>
            <a:spLocks noGrp="1"/>
          </p:cNvSpPr>
          <p:nvPr>
            <p:ph sz="half" idx="1"/>
          </p:nvPr>
        </p:nvSpPr>
        <p:spPr/>
        <p:txBody>
          <a:bodyPr/>
          <a:lstStyle/>
          <a:p>
            <a:endParaRPr lang="en-US" dirty="0"/>
          </a:p>
          <a:p>
            <a:endParaRPr lang="en-US" dirty="0"/>
          </a:p>
        </p:txBody>
      </p:sp>
      <p:sp>
        <p:nvSpPr>
          <p:cNvPr id="5" name="Slide Number Placeholder 4"/>
          <p:cNvSpPr>
            <a:spLocks noGrp="1"/>
          </p:cNvSpPr>
          <p:nvPr>
            <p:ph type="sldNum" sz="quarter" idx="12"/>
          </p:nvPr>
        </p:nvSpPr>
        <p:spPr/>
        <p:txBody>
          <a:bodyPr/>
          <a:lstStyle/>
          <a:p>
            <a:fld id="{B13333A4-2EF1-4B79-B68C-AB20E66B4822}" type="slidenum">
              <a:rPr lang="en-US" smtClean="0"/>
              <a:t>25</a:t>
            </a:fld>
            <a:endParaRPr lang="en-US"/>
          </a:p>
        </p:txBody>
      </p:sp>
      <p:pic>
        <p:nvPicPr>
          <p:cNvPr id="6" name="image348.png"/>
          <p:cNvPicPr/>
          <p:nvPr/>
        </p:nvPicPr>
        <p:blipFill>
          <a:blip r:embed="rId2"/>
          <a:srcRect t="16964" r="-830"/>
          <a:stretch>
            <a:fillRect/>
          </a:stretch>
        </p:blipFill>
        <p:spPr>
          <a:xfrm>
            <a:off x="1676400" y="972127"/>
            <a:ext cx="10515600" cy="5572765"/>
          </a:xfrm>
          <a:prstGeom prst="rect">
            <a:avLst/>
          </a:prstGeom>
          <a:ln/>
        </p:spPr>
      </p:pic>
    </p:spTree>
    <p:extLst>
      <p:ext uri="{BB962C8B-B14F-4D97-AF65-F5344CB8AC3E}">
        <p14:creationId xmlns:p14="http://schemas.microsoft.com/office/powerpoint/2010/main" val="16742094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10515600" cy="1053150"/>
          </a:xfrm>
        </p:spPr>
        <p:txBody>
          <a:bodyPr/>
          <a:lstStyle/>
          <a:p>
            <a:r>
              <a:rPr lang="en-US" dirty="0" smtClean="0"/>
              <a:t>The new </a:t>
            </a:r>
            <a:r>
              <a:rPr lang="en-US" smtClean="0"/>
              <a:t>East Elevation</a:t>
            </a:r>
            <a:endParaRPr lang="en-US"/>
          </a:p>
        </p:txBody>
      </p:sp>
      <p:sp>
        <p:nvSpPr>
          <p:cNvPr id="5" name="Slide Number Placeholder 4"/>
          <p:cNvSpPr>
            <a:spLocks noGrp="1"/>
          </p:cNvSpPr>
          <p:nvPr>
            <p:ph type="sldNum" sz="quarter" idx="12"/>
          </p:nvPr>
        </p:nvSpPr>
        <p:spPr/>
        <p:txBody>
          <a:bodyPr/>
          <a:lstStyle/>
          <a:p>
            <a:fld id="{B13333A4-2EF1-4B79-B68C-AB20E66B4822}" type="slidenum">
              <a:rPr lang="en-US" smtClean="0"/>
              <a:t>26</a:t>
            </a:fld>
            <a:endParaRPr lang="en-US"/>
          </a:p>
        </p:txBody>
      </p:sp>
      <p:pic>
        <p:nvPicPr>
          <p:cNvPr id="6" name="image299.png"/>
          <p:cNvPicPr>
            <a:picLocks noGrp="1"/>
          </p:cNvPicPr>
          <p:nvPr>
            <p:ph sz="half" idx="1"/>
          </p:nvPr>
        </p:nvPicPr>
        <p:blipFill>
          <a:blip r:embed="rId2"/>
          <a:srcRect/>
          <a:stretch>
            <a:fillRect/>
          </a:stretch>
        </p:blipFill>
        <p:spPr>
          <a:xfrm>
            <a:off x="2694007" y="987115"/>
            <a:ext cx="8686800" cy="5562600"/>
          </a:xfrm>
          <a:prstGeom prst="rect">
            <a:avLst/>
          </a:prstGeom>
          <a:ln/>
        </p:spPr>
      </p:pic>
    </p:spTree>
    <p:extLst>
      <p:ext uri="{BB962C8B-B14F-4D97-AF65-F5344CB8AC3E}">
        <p14:creationId xmlns:p14="http://schemas.microsoft.com/office/powerpoint/2010/main" val="4363595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existing West elevation</a:t>
            </a:r>
            <a:endParaRPr lang="en-US" dirty="0"/>
          </a:p>
        </p:txBody>
      </p:sp>
      <p:sp>
        <p:nvSpPr>
          <p:cNvPr id="5" name="Slide Number Placeholder 4"/>
          <p:cNvSpPr>
            <a:spLocks noGrp="1"/>
          </p:cNvSpPr>
          <p:nvPr>
            <p:ph type="sldNum" sz="quarter" idx="12"/>
          </p:nvPr>
        </p:nvSpPr>
        <p:spPr/>
        <p:txBody>
          <a:bodyPr/>
          <a:lstStyle/>
          <a:p>
            <a:fld id="{B13333A4-2EF1-4B79-B68C-AB20E66B4822}" type="slidenum">
              <a:rPr lang="en-US" smtClean="0"/>
              <a:t>27</a:t>
            </a:fld>
            <a:endParaRPr lang="en-US"/>
          </a:p>
        </p:txBody>
      </p:sp>
      <p:pic>
        <p:nvPicPr>
          <p:cNvPr id="6" name="image145.png"/>
          <p:cNvPicPr>
            <a:picLocks noGrp="1"/>
          </p:cNvPicPr>
          <p:nvPr>
            <p:ph sz="half" idx="1"/>
          </p:nvPr>
        </p:nvPicPr>
        <p:blipFill>
          <a:blip r:embed="rId2"/>
          <a:srcRect l="3654" t="9523"/>
          <a:stretch>
            <a:fillRect/>
          </a:stretch>
        </p:blipFill>
        <p:spPr>
          <a:xfrm>
            <a:off x="609600" y="1510349"/>
            <a:ext cx="9448800" cy="5039365"/>
          </a:xfrm>
          <a:prstGeom prst="rect">
            <a:avLst/>
          </a:prstGeom>
          <a:ln/>
        </p:spPr>
      </p:pic>
    </p:spTree>
    <p:extLst>
      <p:ext uri="{BB962C8B-B14F-4D97-AF65-F5344CB8AC3E}">
        <p14:creationId xmlns:p14="http://schemas.microsoft.com/office/powerpoint/2010/main" val="12773921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7618"/>
            <a:ext cx="10515600" cy="1145224"/>
          </a:xfrm>
        </p:spPr>
        <p:txBody>
          <a:bodyPr/>
          <a:lstStyle/>
          <a:p>
            <a:r>
              <a:rPr lang="en-US" dirty="0" smtClean="0"/>
              <a:t>The new </a:t>
            </a:r>
            <a:r>
              <a:rPr lang="en-US" smtClean="0"/>
              <a:t>West Elevation</a:t>
            </a:r>
            <a:endParaRPr lang="en-US"/>
          </a:p>
        </p:txBody>
      </p:sp>
      <p:sp>
        <p:nvSpPr>
          <p:cNvPr id="5" name="Slide Number Placeholder 4"/>
          <p:cNvSpPr>
            <a:spLocks noGrp="1"/>
          </p:cNvSpPr>
          <p:nvPr>
            <p:ph type="sldNum" sz="quarter" idx="12"/>
          </p:nvPr>
        </p:nvSpPr>
        <p:spPr/>
        <p:txBody>
          <a:bodyPr/>
          <a:lstStyle/>
          <a:p>
            <a:fld id="{B13333A4-2EF1-4B79-B68C-AB20E66B4822}" type="slidenum">
              <a:rPr lang="en-US" smtClean="0"/>
              <a:t>28</a:t>
            </a:fld>
            <a:endParaRPr lang="en-US"/>
          </a:p>
        </p:txBody>
      </p:sp>
      <p:pic>
        <p:nvPicPr>
          <p:cNvPr id="6" name="image332.png"/>
          <p:cNvPicPr>
            <a:picLocks noGrp="1"/>
          </p:cNvPicPr>
          <p:nvPr>
            <p:ph sz="half" idx="1"/>
          </p:nvPr>
        </p:nvPicPr>
        <p:blipFill>
          <a:blip r:embed="rId2"/>
          <a:srcRect/>
          <a:stretch>
            <a:fillRect/>
          </a:stretch>
        </p:blipFill>
        <p:spPr>
          <a:xfrm>
            <a:off x="2046560" y="1107606"/>
            <a:ext cx="9753600" cy="5442109"/>
          </a:xfrm>
          <a:prstGeom prst="rect">
            <a:avLst/>
          </a:prstGeom>
          <a:ln/>
        </p:spPr>
      </p:pic>
    </p:spTree>
    <p:extLst>
      <p:ext uri="{BB962C8B-B14F-4D97-AF65-F5344CB8AC3E}">
        <p14:creationId xmlns:p14="http://schemas.microsoft.com/office/powerpoint/2010/main" val="10762619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6200" y="2286000"/>
            <a:ext cx="3733800" cy="1143000"/>
          </a:xfrm>
        </p:spPr>
        <p:style>
          <a:lnRef idx="3">
            <a:schemeClr val="lt1"/>
          </a:lnRef>
          <a:fillRef idx="1">
            <a:schemeClr val="accent3"/>
          </a:fillRef>
          <a:effectRef idx="1">
            <a:schemeClr val="accent3"/>
          </a:effectRef>
          <a:fontRef idx="minor">
            <a:schemeClr val="lt1"/>
          </a:fontRef>
        </p:style>
        <p:txBody>
          <a:bodyPr>
            <a:normAutofit/>
          </a:bodyPr>
          <a:lstStyle/>
          <a:p>
            <a:r>
              <a:rPr lang="en-US" sz="7200" dirty="0" smtClean="0"/>
              <a:t>Sections</a:t>
            </a:r>
            <a:endParaRPr lang="en-US" sz="7200" dirty="0"/>
          </a:p>
        </p:txBody>
      </p:sp>
      <p:sp>
        <p:nvSpPr>
          <p:cNvPr id="5" name="Slide Number Placeholder 4"/>
          <p:cNvSpPr>
            <a:spLocks noGrp="1"/>
          </p:cNvSpPr>
          <p:nvPr>
            <p:ph type="sldNum" sz="quarter" idx="12"/>
          </p:nvPr>
        </p:nvSpPr>
        <p:spPr/>
        <p:txBody>
          <a:bodyPr/>
          <a:lstStyle/>
          <a:p>
            <a:fld id="{B13333A4-2EF1-4B79-B68C-AB20E66B4822}" type="slidenum">
              <a:rPr lang="en-US" smtClean="0"/>
              <a:t>29</a:t>
            </a:fld>
            <a:endParaRPr lang="en-US"/>
          </a:p>
        </p:txBody>
      </p:sp>
    </p:spTree>
    <p:extLst>
      <p:ext uri="{BB962C8B-B14F-4D97-AF65-F5344CB8AC3E}">
        <p14:creationId xmlns:p14="http://schemas.microsoft.com/office/powerpoint/2010/main" val="6891550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4C6635D-B713-46B7-A999-043ECF185757}"/>
              </a:ext>
            </a:extLst>
          </p:cNvPr>
          <p:cNvSpPr>
            <a:spLocks noGrp="1"/>
          </p:cNvSpPr>
          <p:nvPr>
            <p:ph type="title"/>
          </p:nvPr>
        </p:nvSpPr>
        <p:spPr/>
        <p:txBody>
          <a:bodyPr/>
          <a:lstStyle/>
          <a:p>
            <a:r>
              <a:rPr lang="en-US" dirty="0">
                <a:solidFill>
                  <a:schemeClr val="bg2">
                    <a:lumMod val="75000"/>
                    <a:lumOff val="25000"/>
                  </a:schemeClr>
                </a:solidFill>
              </a:rPr>
              <a:t>Introduction</a:t>
            </a:r>
          </a:p>
        </p:txBody>
      </p:sp>
      <p:sp>
        <p:nvSpPr>
          <p:cNvPr id="4" name="Slide Number Placeholder 3">
            <a:extLst>
              <a:ext uri="{FF2B5EF4-FFF2-40B4-BE49-F238E27FC236}">
                <a16:creationId xmlns:a16="http://schemas.microsoft.com/office/drawing/2014/main" xmlns="" id="{AEAE65D5-A32C-486F-99F0-19EC8B1962D7}"/>
              </a:ext>
            </a:extLst>
          </p:cNvPr>
          <p:cNvSpPr>
            <a:spLocks noGrp="1"/>
          </p:cNvSpPr>
          <p:nvPr>
            <p:ph type="sldNum" sz="quarter" idx="12"/>
          </p:nvPr>
        </p:nvSpPr>
        <p:spPr/>
        <p:txBody>
          <a:bodyPr/>
          <a:lstStyle/>
          <a:p>
            <a:fld id="{B13333A4-2EF1-4B79-B68C-AB20E66B4822}" type="slidenum">
              <a:rPr lang="en-US" smtClean="0"/>
              <a:t>3</a:t>
            </a:fld>
            <a:endParaRPr lang="en-US"/>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5689" y="3463615"/>
            <a:ext cx="5486400" cy="3086100"/>
          </a:xfrm>
          <a:prstGeom prst="rect">
            <a:avLst/>
          </a:prstGeom>
        </p:spPr>
      </p:pic>
      <p:pic>
        <p:nvPicPr>
          <p:cNvPr id="7" name="Content Placeholder 6"/>
          <p:cNvPicPr>
            <a:picLocks noGrp="1"/>
          </p:cNvPicPr>
          <p:nvPr>
            <p:ph idx="1"/>
          </p:nvPr>
        </p:nvPicPr>
        <p:blipFill>
          <a:blip r:embed="rId3" cstate="print">
            <a:extLst>
              <a:ext uri="{28A0092B-C50C-407E-A947-70E740481C1C}">
                <a14:useLocalDpi xmlns:a14="http://schemas.microsoft.com/office/drawing/2010/main" val="0"/>
              </a:ext>
            </a:extLst>
          </a:blip>
          <a:stretch>
            <a:fillRect/>
          </a:stretch>
        </p:blipFill>
        <p:spPr>
          <a:xfrm>
            <a:off x="5334000" y="1066800"/>
            <a:ext cx="5715000" cy="3257795"/>
          </a:xfrm>
          <a:prstGeom prst="rect">
            <a:avLst/>
          </a:prstGeom>
        </p:spPr>
      </p:pic>
    </p:spTree>
    <p:extLst>
      <p:ext uri="{BB962C8B-B14F-4D97-AF65-F5344CB8AC3E}">
        <p14:creationId xmlns:p14="http://schemas.microsoft.com/office/powerpoint/2010/main" val="2581967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10515600" cy="1145224"/>
          </a:xfrm>
        </p:spPr>
        <p:txBody>
          <a:bodyPr/>
          <a:lstStyle/>
          <a:p>
            <a:r>
              <a:rPr lang="en-US" smtClean="0"/>
              <a:t>Section A-A</a:t>
            </a:r>
            <a:endParaRPr lang="en-US"/>
          </a:p>
        </p:txBody>
      </p:sp>
      <p:sp>
        <p:nvSpPr>
          <p:cNvPr id="5" name="Slide Number Placeholder 4"/>
          <p:cNvSpPr>
            <a:spLocks noGrp="1"/>
          </p:cNvSpPr>
          <p:nvPr>
            <p:ph type="sldNum" sz="quarter" idx="12"/>
          </p:nvPr>
        </p:nvSpPr>
        <p:spPr/>
        <p:txBody>
          <a:bodyPr/>
          <a:lstStyle/>
          <a:p>
            <a:fld id="{B13333A4-2EF1-4B79-B68C-AB20E66B4822}" type="slidenum">
              <a:rPr lang="en-US" smtClean="0"/>
              <a:t>30</a:t>
            </a:fld>
            <a:endParaRPr lang="en-US"/>
          </a:p>
        </p:txBody>
      </p:sp>
    </p:spTree>
    <p:extLst>
      <p:ext uri="{BB962C8B-B14F-4D97-AF65-F5344CB8AC3E}">
        <p14:creationId xmlns:p14="http://schemas.microsoft.com/office/powerpoint/2010/main" val="763873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B-B</a:t>
            </a:r>
            <a:endParaRPr lang="en-US" dirty="0"/>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
        <p:nvSpPr>
          <p:cNvPr id="5" name="Slide Number Placeholder 4"/>
          <p:cNvSpPr>
            <a:spLocks noGrp="1"/>
          </p:cNvSpPr>
          <p:nvPr>
            <p:ph type="sldNum" sz="quarter" idx="12"/>
          </p:nvPr>
        </p:nvSpPr>
        <p:spPr/>
        <p:txBody>
          <a:bodyPr/>
          <a:lstStyle/>
          <a:p>
            <a:fld id="{B13333A4-2EF1-4B79-B68C-AB20E66B4822}" type="slidenum">
              <a:rPr lang="en-US" smtClean="0"/>
              <a:t>31</a:t>
            </a:fld>
            <a:endParaRPr lang="en-US"/>
          </a:p>
        </p:txBody>
      </p:sp>
    </p:spTree>
    <p:extLst>
      <p:ext uri="{BB962C8B-B14F-4D97-AF65-F5344CB8AC3E}">
        <p14:creationId xmlns:p14="http://schemas.microsoft.com/office/powerpoint/2010/main" val="13145865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13D609DB-1C40-4073-97CC-5D2ADCAC1C06}"/>
              </a:ext>
            </a:extLst>
          </p:cNvPr>
          <p:cNvSpPr>
            <a:spLocks noGrp="1"/>
          </p:cNvSpPr>
          <p:nvPr>
            <p:ph type="title"/>
          </p:nvPr>
        </p:nvSpPr>
        <p:spPr/>
        <p:txBody>
          <a:bodyPr/>
          <a:lstStyle/>
          <a:p>
            <a:r>
              <a:rPr lang="en-US" dirty="0"/>
              <a:t>Structural Analysis</a:t>
            </a:r>
          </a:p>
        </p:txBody>
      </p:sp>
      <p:sp>
        <p:nvSpPr>
          <p:cNvPr id="3" name="Slide Number Placeholder 2">
            <a:extLst>
              <a:ext uri="{FF2B5EF4-FFF2-40B4-BE49-F238E27FC236}">
                <a16:creationId xmlns:a16="http://schemas.microsoft.com/office/drawing/2014/main" xmlns="" id="{813E0586-E5FB-4E17-B27F-68E365300A39}"/>
              </a:ext>
            </a:extLst>
          </p:cNvPr>
          <p:cNvSpPr>
            <a:spLocks noGrp="1"/>
          </p:cNvSpPr>
          <p:nvPr>
            <p:ph type="sldNum" sz="quarter" idx="4294967295"/>
          </p:nvPr>
        </p:nvSpPr>
        <p:spPr>
          <a:xfrm>
            <a:off x="11745913" y="6550025"/>
            <a:ext cx="446087" cy="228600"/>
          </a:xfrm>
        </p:spPr>
        <p:txBody>
          <a:bodyPr/>
          <a:lstStyle/>
          <a:p>
            <a:fld id="{B13333A4-2EF1-4B79-B68C-AB20E66B4822}" type="slidenum">
              <a:rPr lang="en-US" smtClean="0"/>
              <a:t>32</a:t>
            </a:fld>
            <a:endParaRPr lang="en-US"/>
          </a:p>
        </p:txBody>
      </p:sp>
    </p:spTree>
    <p:extLst>
      <p:ext uri="{BB962C8B-B14F-4D97-AF65-F5344CB8AC3E}">
        <p14:creationId xmlns:p14="http://schemas.microsoft.com/office/powerpoint/2010/main" val="3016246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CFA2789E-0FBC-42CF-90E3-E474482A6778}"/>
              </a:ext>
            </a:extLst>
          </p:cNvPr>
          <p:cNvSpPr>
            <a:spLocks noGrp="1"/>
          </p:cNvSpPr>
          <p:nvPr>
            <p:ph type="title"/>
          </p:nvPr>
        </p:nvSpPr>
        <p:spPr/>
        <p:txBody>
          <a:bodyPr/>
          <a:lstStyle/>
          <a:p>
            <a:r>
              <a:rPr lang="en-US" dirty="0">
                <a:solidFill>
                  <a:schemeClr val="bg2">
                    <a:lumMod val="75000"/>
                    <a:lumOff val="25000"/>
                  </a:schemeClr>
                </a:solidFill>
              </a:rPr>
              <a:t>Codes used:</a:t>
            </a:r>
            <a:br>
              <a:rPr lang="en-US" dirty="0">
                <a:solidFill>
                  <a:schemeClr val="bg2">
                    <a:lumMod val="75000"/>
                    <a:lumOff val="25000"/>
                  </a:schemeClr>
                </a:solidFill>
              </a:rPr>
            </a:br>
            <a:endParaRPr lang="en-US" dirty="0">
              <a:solidFill>
                <a:schemeClr val="bg2">
                  <a:lumMod val="75000"/>
                  <a:lumOff val="25000"/>
                </a:schemeClr>
              </a:solidFill>
            </a:endParaRPr>
          </a:p>
        </p:txBody>
      </p:sp>
      <p:sp>
        <p:nvSpPr>
          <p:cNvPr id="5" name="Rectangle 4">
            <a:extLst>
              <a:ext uri="{FF2B5EF4-FFF2-40B4-BE49-F238E27FC236}">
                <a16:creationId xmlns:a16="http://schemas.microsoft.com/office/drawing/2014/main" xmlns="" id="{F0AB872E-BA72-4F33-B045-3330D041AFA8}"/>
              </a:ext>
            </a:extLst>
          </p:cNvPr>
          <p:cNvSpPr/>
          <p:nvPr/>
        </p:nvSpPr>
        <p:spPr>
          <a:xfrm>
            <a:off x="533400" y="1156258"/>
            <a:ext cx="6096000" cy="369332"/>
          </a:xfrm>
          <a:prstGeom prst="rect">
            <a:avLst/>
          </a:prstGeom>
        </p:spPr>
        <p:txBody>
          <a:bodyPr>
            <a:spAutoFit/>
          </a:bodyPr>
          <a:lstStyle/>
          <a:p>
            <a:r>
              <a:rPr lang="en-US" dirty="0">
                <a:solidFill>
                  <a:schemeClr val="bg2">
                    <a:lumMod val="75000"/>
                    <a:lumOff val="25000"/>
                  </a:schemeClr>
                </a:solidFill>
              </a:rPr>
              <a:t> </a:t>
            </a:r>
            <a:r>
              <a:rPr lang="en-US" dirty="0" smtClean="0">
                <a:solidFill>
                  <a:schemeClr val="bg2">
                    <a:lumMod val="75000"/>
                    <a:lumOff val="25000"/>
                  </a:schemeClr>
                </a:solidFill>
              </a:rPr>
              <a:t>The</a:t>
            </a:r>
            <a:endParaRPr lang="ar-SA" dirty="0">
              <a:solidFill>
                <a:schemeClr val="bg2">
                  <a:lumMod val="75000"/>
                  <a:lumOff val="25000"/>
                </a:schemeClr>
              </a:solidFill>
            </a:endParaRPr>
          </a:p>
        </p:txBody>
      </p:sp>
    </p:spTree>
    <p:extLst>
      <p:ext uri="{BB962C8B-B14F-4D97-AF65-F5344CB8AC3E}">
        <p14:creationId xmlns:p14="http://schemas.microsoft.com/office/powerpoint/2010/main" val="3467190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ADCC92-0269-48B3-82AB-78097776D448}"/>
              </a:ext>
            </a:extLst>
          </p:cNvPr>
          <p:cNvSpPr>
            <a:spLocks noGrp="1"/>
          </p:cNvSpPr>
          <p:nvPr>
            <p:ph type="title"/>
          </p:nvPr>
        </p:nvSpPr>
        <p:spPr/>
        <p:txBody>
          <a:bodyPr/>
          <a:lstStyle/>
          <a:p>
            <a:r>
              <a:rPr lang="en-US" dirty="0">
                <a:solidFill>
                  <a:schemeClr val="bg2">
                    <a:lumMod val="75000"/>
                    <a:lumOff val="25000"/>
                  </a:schemeClr>
                </a:solidFill>
              </a:rPr>
              <a:t>Concrete Materials:</a:t>
            </a:r>
          </a:p>
        </p:txBody>
      </p:sp>
      <p:sp>
        <p:nvSpPr>
          <p:cNvPr id="3" name="Slide Number Placeholder 2">
            <a:extLst>
              <a:ext uri="{FF2B5EF4-FFF2-40B4-BE49-F238E27FC236}">
                <a16:creationId xmlns:a16="http://schemas.microsoft.com/office/drawing/2014/main" xmlns="" id="{28F88A7C-B2B9-4400-85C9-9DCC7759D2F6}"/>
              </a:ext>
            </a:extLst>
          </p:cNvPr>
          <p:cNvSpPr>
            <a:spLocks noGrp="1"/>
          </p:cNvSpPr>
          <p:nvPr>
            <p:ph type="sldNum" sz="quarter" idx="12"/>
          </p:nvPr>
        </p:nvSpPr>
        <p:spPr/>
        <p:txBody>
          <a:bodyPr/>
          <a:lstStyle/>
          <a:p>
            <a:fld id="{B13333A4-2EF1-4B79-B68C-AB20E66B4822}" type="slidenum">
              <a:rPr lang="en-US" smtClean="0"/>
              <a:t>34</a:t>
            </a:fld>
            <a:endParaRPr lang="en-US"/>
          </a:p>
        </p:txBody>
      </p:sp>
      <p:graphicFrame>
        <p:nvGraphicFramePr>
          <p:cNvPr id="4" name="Diagram 3">
            <a:extLst>
              <a:ext uri="{FF2B5EF4-FFF2-40B4-BE49-F238E27FC236}">
                <a16:creationId xmlns:a16="http://schemas.microsoft.com/office/drawing/2014/main" xmlns="" id="{194D8A13-A305-44A9-83C8-5035FE073F54}"/>
              </a:ext>
            </a:extLst>
          </p:cNvPr>
          <p:cNvGraphicFramePr/>
          <p:nvPr>
            <p:extLst>
              <p:ext uri="{D42A27DB-BD31-4B8C-83A1-F6EECF244321}">
                <p14:modId xmlns:p14="http://schemas.microsoft.com/office/powerpoint/2010/main" val="2190506134"/>
              </p:ext>
            </p:extLst>
          </p:nvPr>
        </p:nvGraphicFramePr>
        <p:xfrm>
          <a:off x="533400" y="127614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2705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1EE8729-D51F-4419-91BD-4F5BDE742F58}"/>
              </a:ext>
            </a:extLst>
          </p:cNvPr>
          <p:cNvSpPr>
            <a:spLocks noGrp="1"/>
          </p:cNvSpPr>
          <p:nvPr>
            <p:ph type="title"/>
          </p:nvPr>
        </p:nvSpPr>
        <p:spPr>
          <a:xfrm>
            <a:off x="838200" y="365126"/>
            <a:ext cx="10515600" cy="854074"/>
          </a:xfrm>
        </p:spPr>
        <p:txBody>
          <a:bodyPr/>
          <a:lstStyle/>
          <a:p>
            <a:r>
              <a:rPr lang="en-US" dirty="0">
                <a:solidFill>
                  <a:schemeClr val="bg2">
                    <a:lumMod val="75000"/>
                    <a:lumOff val="25000"/>
                  </a:schemeClr>
                </a:solidFill>
              </a:rPr>
              <a:t>Foundations:</a:t>
            </a:r>
          </a:p>
        </p:txBody>
      </p:sp>
      <p:sp>
        <p:nvSpPr>
          <p:cNvPr id="3" name="Slide Number Placeholder 2">
            <a:extLst>
              <a:ext uri="{FF2B5EF4-FFF2-40B4-BE49-F238E27FC236}">
                <a16:creationId xmlns:a16="http://schemas.microsoft.com/office/drawing/2014/main" xmlns="" id="{6B4C8C25-319C-4228-97AD-28E8384F9C25}"/>
              </a:ext>
            </a:extLst>
          </p:cNvPr>
          <p:cNvSpPr>
            <a:spLocks noGrp="1"/>
          </p:cNvSpPr>
          <p:nvPr>
            <p:ph type="sldNum" sz="quarter" idx="12"/>
          </p:nvPr>
        </p:nvSpPr>
        <p:spPr/>
        <p:txBody>
          <a:bodyPr/>
          <a:lstStyle/>
          <a:p>
            <a:fld id="{B13333A4-2EF1-4B79-B68C-AB20E66B4822}" type="slidenum">
              <a:rPr lang="en-US" smtClean="0"/>
              <a:t>35</a:t>
            </a:fld>
            <a:endParaRPr lang="en-US"/>
          </a:p>
        </p:txBody>
      </p:sp>
      <p:pic>
        <p:nvPicPr>
          <p:cNvPr id="4" name="Content Placeholder 3">
            <a:extLst>
              <a:ext uri="{FF2B5EF4-FFF2-40B4-BE49-F238E27FC236}">
                <a16:creationId xmlns:a16="http://schemas.microsoft.com/office/drawing/2014/main" xmlns="" id="{76461044-48AC-481C-A99A-95B07450A036}"/>
              </a:ext>
            </a:extLst>
          </p:cNvPr>
          <p:cNvPicPr>
            <a:picLocks/>
          </p:cNvPicPr>
          <p:nvPr/>
        </p:nvPicPr>
        <p:blipFill>
          <a:blip r:embed="rId2">
            <a:duotone>
              <a:prstClr val="black"/>
              <a:schemeClr val="accent6">
                <a:tint val="45000"/>
                <a:satMod val="400000"/>
              </a:schemeClr>
            </a:duotone>
          </a:blip>
          <a:srcRect/>
          <a:stretch>
            <a:fillRect/>
          </a:stretch>
        </p:blipFill>
        <p:spPr bwMode="auto">
          <a:xfrm>
            <a:off x="685800" y="1600200"/>
            <a:ext cx="3557588" cy="3429000"/>
          </a:xfrm>
          <a:prstGeom prst="rect">
            <a:avLst/>
          </a:prstGeom>
          <a:noFill/>
          <a:ln w="9525">
            <a:noFill/>
            <a:miter lim="800000"/>
            <a:headEnd/>
            <a:tailEnd/>
          </a:ln>
        </p:spPr>
      </p:pic>
      <p:sp>
        <p:nvSpPr>
          <p:cNvPr id="5" name="Rectangle 4">
            <a:extLst>
              <a:ext uri="{FF2B5EF4-FFF2-40B4-BE49-F238E27FC236}">
                <a16:creationId xmlns:a16="http://schemas.microsoft.com/office/drawing/2014/main" xmlns="" id="{C3B8CF69-F340-4850-AD96-4FBDC4B126D8}"/>
              </a:ext>
            </a:extLst>
          </p:cNvPr>
          <p:cNvSpPr/>
          <p:nvPr/>
        </p:nvSpPr>
        <p:spPr>
          <a:xfrm>
            <a:off x="1371600" y="5284763"/>
            <a:ext cx="1915909" cy="369332"/>
          </a:xfrm>
          <a:prstGeom prst="rect">
            <a:avLst/>
          </a:prstGeom>
        </p:spPr>
        <p:txBody>
          <a:bodyPr wrap="none">
            <a:spAutoFit/>
          </a:bodyPr>
          <a:lstStyle/>
          <a:p>
            <a:r>
              <a:rPr lang="en-US" dirty="0">
                <a:solidFill>
                  <a:schemeClr val="bg2">
                    <a:lumMod val="75000"/>
                    <a:lumOff val="25000"/>
                  </a:schemeClr>
                </a:solidFill>
              </a:rPr>
              <a:t>Isolated Footing</a:t>
            </a:r>
            <a:endParaRPr lang="en-US" dirty="0"/>
          </a:p>
        </p:txBody>
      </p:sp>
      <p:pic>
        <p:nvPicPr>
          <p:cNvPr id="6" name="Picture 5">
            <a:extLst>
              <a:ext uri="{FF2B5EF4-FFF2-40B4-BE49-F238E27FC236}">
                <a16:creationId xmlns:a16="http://schemas.microsoft.com/office/drawing/2014/main" xmlns="" id="{68BEFCDB-7A56-4287-AD52-4B8CEEC92B54}"/>
              </a:ext>
            </a:extLst>
          </p:cNvPr>
          <p:cNvPicPr/>
          <p:nvPr/>
        </p:nvPicPr>
        <p:blipFill>
          <a:blip r:embed="rId3">
            <a:duotone>
              <a:prstClr val="black"/>
              <a:schemeClr val="accent6">
                <a:tint val="45000"/>
                <a:satMod val="400000"/>
              </a:schemeClr>
            </a:duotone>
          </a:blip>
          <a:srcRect/>
          <a:stretch>
            <a:fillRect/>
          </a:stretch>
        </p:blipFill>
        <p:spPr bwMode="auto">
          <a:xfrm>
            <a:off x="6096000" y="1600200"/>
            <a:ext cx="4343400" cy="3429000"/>
          </a:xfrm>
          <a:prstGeom prst="rect">
            <a:avLst/>
          </a:prstGeom>
          <a:noFill/>
          <a:ln w="9525">
            <a:noFill/>
            <a:miter lim="800000"/>
            <a:headEnd/>
            <a:tailEnd/>
          </a:ln>
        </p:spPr>
      </p:pic>
      <p:sp>
        <p:nvSpPr>
          <p:cNvPr id="7" name="Rectangle 6">
            <a:extLst>
              <a:ext uri="{FF2B5EF4-FFF2-40B4-BE49-F238E27FC236}">
                <a16:creationId xmlns:a16="http://schemas.microsoft.com/office/drawing/2014/main" xmlns="" id="{DF8E7219-6918-4DE1-9BF8-B623845DE0C5}"/>
              </a:ext>
            </a:extLst>
          </p:cNvPr>
          <p:cNvSpPr/>
          <p:nvPr/>
        </p:nvSpPr>
        <p:spPr>
          <a:xfrm>
            <a:off x="6781800" y="5284763"/>
            <a:ext cx="1659429" cy="369332"/>
          </a:xfrm>
          <a:prstGeom prst="rect">
            <a:avLst/>
          </a:prstGeom>
        </p:spPr>
        <p:txBody>
          <a:bodyPr wrap="none">
            <a:spAutoFit/>
          </a:bodyPr>
          <a:lstStyle/>
          <a:p>
            <a:r>
              <a:rPr lang="en-US" dirty="0">
                <a:solidFill>
                  <a:schemeClr val="bg2">
                    <a:lumMod val="75000"/>
                    <a:lumOff val="25000"/>
                  </a:schemeClr>
                </a:solidFill>
              </a:rPr>
              <a:t>Strap Footing</a:t>
            </a:r>
            <a:endParaRPr lang="en-US" dirty="0"/>
          </a:p>
        </p:txBody>
      </p:sp>
    </p:spTree>
    <p:extLst>
      <p:ext uri="{BB962C8B-B14F-4D97-AF65-F5344CB8AC3E}">
        <p14:creationId xmlns:p14="http://schemas.microsoft.com/office/powerpoint/2010/main" val="2872548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B3D9DF-CEA9-4AB4-8193-AB7C9A3E634C}"/>
              </a:ext>
            </a:extLst>
          </p:cNvPr>
          <p:cNvSpPr>
            <a:spLocks noGrp="1"/>
          </p:cNvSpPr>
          <p:nvPr>
            <p:ph type="title"/>
          </p:nvPr>
        </p:nvSpPr>
        <p:spPr/>
        <p:txBody>
          <a:bodyPr/>
          <a:lstStyle/>
          <a:p>
            <a:r>
              <a:rPr lang="en-US" dirty="0">
                <a:solidFill>
                  <a:schemeClr val="bg2">
                    <a:lumMod val="75000"/>
                    <a:lumOff val="25000"/>
                  </a:schemeClr>
                </a:solidFill>
              </a:rPr>
              <a:t>Columns</a:t>
            </a:r>
          </a:p>
        </p:txBody>
      </p:sp>
      <p:sp>
        <p:nvSpPr>
          <p:cNvPr id="3" name="Slide Number Placeholder 2">
            <a:extLst>
              <a:ext uri="{FF2B5EF4-FFF2-40B4-BE49-F238E27FC236}">
                <a16:creationId xmlns:a16="http://schemas.microsoft.com/office/drawing/2014/main" xmlns="" id="{FE053E37-DA64-4649-BFAB-BEB99CAA49C4}"/>
              </a:ext>
            </a:extLst>
          </p:cNvPr>
          <p:cNvSpPr>
            <a:spLocks noGrp="1"/>
          </p:cNvSpPr>
          <p:nvPr>
            <p:ph type="sldNum" sz="quarter" idx="12"/>
          </p:nvPr>
        </p:nvSpPr>
        <p:spPr/>
        <p:txBody>
          <a:bodyPr/>
          <a:lstStyle/>
          <a:p>
            <a:fld id="{B13333A4-2EF1-4B79-B68C-AB20E66B4822}" type="slidenum">
              <a:rPr lang="en-US" smtClean="0"/>
              <a:t>36</a:t>
            </a:fld>
            <a:endParaRPr lang="en-US"/>
          </a:p>
        </p:txBody>
      </p:sp>
      <p:pic>
        <p:nvPicPr>
          <p:cNvPr id="4" name="Content Placeholder 6">
            <a:extLst>
              <a:ext uri="{FF2B5EF4-FFF2-40B4-BE49-F238E27FC236}">
                <a16:creationId xmlns:a16="http://schemas.microsoft.com/office/drawing/2014/main" xmlns="" id="{4146236C-95D6-4544-959E-6D60A537AE3F}"/>
              </a:ext>
            </a:extLst>
          </p:cNvPr>
          <p:cNvPicPr>
            <a:picLocks/>
          </p:cNvPicPr>
          <p:nvPr/>
        </p:nvPicPr>
        <p:blipFill>
          <a:blip r:embed="rId2">
            <a:grayscl/>
          </a:blip>
          <a:srcRect/>
          <a:stretch>
            <a:fillRect/>
          </a:stretch>
        </p:blipFill>
        <p:spPr bwMode="auto">
          <a:xfrm>
            <a:off x="685800" y="1828800"/>
            <a:ext cx="8001000" cy="2057400"/>
          </a:xfrm>
          <a:prstGeom prst="rect">
            <a:avLst/>
          </a:prstGeom>
          <a:noFill/>
          <a:ln w="9525">
            <a:noFill/>
            <a:miter lim="800000"/>
            <a:headEnd/>
            <a:tailEnd/>
          </a:ln>
        </p:spPr>
      </p:pic>
      <p:pic>
        <p:nvPicPr>
          <p:cNvPr id="5" name="Picture 4">
            <a:extLst>
              <a:ext uri="{FF2B5EF4-FFF2-40B4-BE49-F238E27FC236}">
                <a16:creationId xmlns:a16="http://schemas.microsoft.com/office/drawing/2014/main" xmlns="" id="{DA05C64F-9431-4309-BAE1-A2D5BF749588}"/>
              </a:ext>
            </a:extLst>
          </p:cNvPr>
          <p:cNvPicPr/>
          <p:nvPr/>
        </p:nvPicPr>
        <p:blipFill>
          <a:blip r:embed="rId3">
            <a:grayscl/>
          </a:blip>
          <a:srcRect/>
          <a:stretch>
            <a:fillRect/>
          </a:stretch>
        </p:blipFill>
        <p:spPr bwMode="auto">
          <a:xfrm>
            <a:off x="717452" y="4174170"/>
            <a:ext cx="8001000" cy="1921830"/>
          </a:xfrm>
          <a:prstGeom prst="rect">
            <a:avLst/>
          </a:prstGeom>
          <a:noFill/>
          <a:ln w="9525">
            <a:noFill/>
            <a:miter lim="800000"/>
            <a:headEnd/>
            <a:tailEnd/>
          </a:ln>
        </p:spPr>
      </p:pic>
    </p:spTree>
    <p:extLst>
      <p:ext uri="{BB962C8B-B14F-4D97-AF65-F5344CB8AC3E}">
        <p14:creationId xmlns:p14="http://schemas.microsoft.com/office/powerpoint/2010/main" val="3029383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407405-260E-4903-B32C-D5BAE6DF2FAE}"/>
              </a:ext>
            </a:extLst>
          </p:cNvPr>
          <p:cNvSpPr>
            <a:spLocks noGrp="1"/>
          </p:cNvSpPr>
          <p:nvPr>
            <p:ph type="title"/>
          </p:nvPr>
        </p:nvSpPr>
        <p:spPr/>
        <p:txBody>
          <a:bodyPr/>
          <a:lstStyle/>
          <a:p>
            <a:r>
              <a:rPr lang="en-US" dirty="0">
                <a:solidFill>
                  <a:schemeClr val="bg2">
                    <a:lumMod val="75000"/>
                    <a:lumOff val="25000"/>
                  </a:schemeClr>
                </a:solidFill>
              </a:rPr>
              <a:t>SLAB DESIGN </a:t>
            </a:r>
          </a:p>
        </p:txBody>
      </p:sp>
      <p:sp>
        <p:nvSpPr>
          <p:cNvPr id="3" name="Slide Number Placeholder 2">
            <a:extLst>
              <a:ext uri="{FF2B5EF4-FFF2-40B4-BE49-F238E27FC236}">
                <a16:creationId xmlns:a16="http://schemas.microsoft.com/office/drawing/2014/main" xmlns="" id="{3DFCBDAB-9059-4CEA-89A5-BCCBEAEE44DE}"/>
              </a:ext>
            </a:extLst>
          </p:cNvPr>
          <p:cNvSpPr>
            <a:spLocks noGrp="1"/>
          </p:cNvSpPr>
          <p:nvPr>
            <p:ph type="sldNum" sz="quarter" idx="12"/>
          </p:nvPr>
        </p:nvSpPr>
        <p:spPr/>
        <p:txBody>
          <a:bodyPr/>
          <a:lstStyle/>
          <a:p>
            <a:fld id="{B13333A4-2EF1-4B79-B68C-AB20E66B4822}" type="slidenum">
              <a:rPr lang="en-US" smtClean="0"/>
              <a:t>37</a:t>
            </a:fld>
            <a:endParaRPr lang="en-US"/>
          </a:p>
        </p:txBody>
      </p:sp>
      <p:pic>
        <p:nvPicPr>
          <p:cNvPr id="4" name="Content Placeholder 3">
            <a:extLst>
              <a:ext uri="{FF2B5EF4-FFF2-40B4-BE49-F238E27FC236}">
                <a16:creationId xmlns:a16="http://schemas.microsoft.com/office/drawing/2014/main" xmlns="" id="{6FDC20BC-C977-4E34-9159-E109D70DD3A0}"/>
              </a:ext>
            </a:extLst>
          </p:cNvPr>
          <p:cNvPicPr>
            <a:picLocks/>
          </p:cNvPicPr>
          <p:nvPr/>
        </p:nvPicPr>
        <p:blipFill>
          <a:blip r:embed="rId2">
            <a:duotone>
              <a:prstClr val="black"/>
              <a:srgbClr val="D9C3A5">
                <a:tint val="50000"/>
                <a:satMod val="180000"/>
              </a:srgbClr>
            </a:duotone>
          </a:blip>
          <a:srcRect/>
          <a:stretch>
            <a:fillRect/>
          </a:stretch>
        </p:blipFill>
        <p:spPr bwMode="auto">
          <a:xfrm>
            <a:off x="533400" y="1510350"/>
            <a:ext cx="7543800" cy="4525963"/>
          </a:xfrm>
          <a:prstGeom prst="rect">
            <a:avLst/>
          </a:prstGeom>
          <a:noFill/>
          <a:ln w="9525">
            <a:noFill/>
            <a:miter lim="800000"/>
            <a:headEnd/>
            <a:tailEnd/>
          </a:ln>
        </p:spPr>
      </p:pic>
    </p:spTree>
    <p:extLst>
      <p:ext uri="{BB962C8B-B14F-4D97-AF65-F5344CB8AC3E}">
        <p14:creationId xmlns:p14="http://schemas.microsoft.com/office/powerpoint/2010/main" val="3352851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C4675C8-573B-49DD-812D-A6125B9192B7}"/>
              </a:ext>
            </a:extLst>
          </p:cNvPr>
          <p:cNvSpPr>
            <a:spLocks noGrp="1"/>
          </p:cNvSpPr>
          <p:nvPr>
            <p:ph type="title"/>
          </p:nvPr>
        </p:nvSpPr>
        <p:spPr/>
        <p:txBody>
          <a:bodyPr/>
          <a:lstStyle/>
          <a:p>
            <a:r>
              <a:rPr lang="en-US" dirty="0">
                <a:solidFill>
                  <a:schemeClr val="bg2">
                    <a:lumMod val="75000"/>
                    <a:lumOff val="25000"/>
                  </a:schemeClr>
                </a:solidFill>
              </a:rPr>
              <a:t>WALLS </a:t>
            </a:r>
          </a:p>
        </p:txBody>
      </p:sp>
      <p:sp>
        <p:nvSpPr>
          <p:cNvPr id="3" name="Slide Number Placeholder 2">
            <a:extLst>
              <a:ext uri="{FF2B5EF4-FFF2-40B4-BE49-F238E27FC236}">
                <a16:creationId xmlns:a16="http://schemas.microsoft.com/office/drawing/2014/main" xmlns="" id="{0A5EB98B-784F-4349-AC23-15C5BD4F7F72}"/>
              </a:ext>
            </a:extLst>
          </p:cNvPr>
          <p:cNvSpPr>
            <a:spLocks noGrp="1"/>
          </p:cNvSpPr>
          <p:nvPr>
            <p:ph type="sldNum" sz="quarter" idx="12"/>
          </p:nvPr>
        </p:nvSpPr>
        <p:spPr/>
        <p:txBody>
          <a:bodyPr/>
          <a:lstStyle/>
          <a:p>
            <a:fld id="{B13333A4-2EF1-4B79-B68C-AB20E66B4822}" type="slidenum">
              <a:rPr lang="en-US" smtClean="0"/>
              <a:t>38</a:t>
            </a:fld>
            <a:endParaRPr lang="en-US"/>
          </a:p>
        </p:txBody>
      </p:sp>
      <p:pic>
        <p:nvPicPr>
          <p:cNvPr id="4" name="Picture 2">
            <a:extLst>
              <a:ext uri="{FF2B5EF4-FFF2-40B4-BE49-F238E27FC236}">
                <a16:creationId xmlns:a16="http://schemas.microsoft.com/office/drawing/2014/main" xmlns="" id="{41135D1D-E938-469C-8819-5F0EF59C8EB0}"/>
              </a:ext>
            </a:extLst>
          </p:cNvPr>
          <p:cNvPicPr>
            <a:picLocks noChangeAspect="1" noChangeArrowheads="1"/>
          </p:cNvPicPr>
          <p:nvPr/>
        </p:nvPicPr>
        <p:blipFill>
          <a:blip r:embed="rId2">
            <a:duotone>
              <a:prstClr val="black"/>
              <a:schemeClr val="accent6">
                <a:tint val="45000"/>
                <a:satMod val="400000"/>
              </a:schemeClr>
            </a:duotone>
          </a:blip>
          <a:srcRect/>
          <a:stretch>
            <a:fillRect/>
          </a:stretch>
        </p:blipFill>
        <p:spPr bwMode="auto">
          <a:xfrm>
            <a:off x="381000" y="2438400"/>
            <a:ext cx="8229600" cy="2590800"/>
          </a:xfrm>
          <a:prstGeom prst="rect">
            <a:avLst/>
          </a:prstGeom>
          <a:noFill/>
          <a:ln w="9525">
            <a:noFill/>
            <a:miter lim="800000"/>
            <a:headEnd/>
            <a:tailEnd/>
          </a:ln>
          <a:effectLst/>
        </p:spPr>
      </p:pic>
    </p:spTree>
    <p:extLst>
      <p:ext uri="{BB962C8B-B14F-4D97-AF65-F5344CB8AC3E}">
        <p14:creationId xmlns:p14="http://schemas.microsoft.com/office/powerpoint/2010/main" val="1185506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6F05959-E099-4052-AD46-4A438653F06F}"/>
              </a:ext>
            </a:extLst>
          </p:cNvPr>
          <p:cNvSpPr>
            <a:spLocks noGrp="1"/>
          </p:cNvSpPr>
          <p:nvPr>
            <p:ph type="title"/>
          </p:nvPr>
        </p:nvSpPr>
        <p:spPr/>
        <p:txBody>
          <a:bodyPr/>
          <a:lstStyle/>
          <a:p>
            <a:r>
              <a:rPr lang="en-US" dirty="0">
                <a:solidFill>
                  <a:schemeClr val="bg2">
                    <a:lumMod val="75000"/>
                    <a:lumOff val="25000"/>
                  </a:schemeClr>
                </a:solidFill>
              </a:rPr>
              <a:t>BEAMS </a:t>
            </a:r>
          </a:p>
        </p:txBody>
      </p:sp>
      <p:sp>
        <p:nvSpPr>
          <p:cNvPr id="3" name="Slide Number Placeholder 2">
            <a:extLst>
              <a:ext uri="{FF2B5EF4-FFF2-40B4-BE49-F238E27FC236}">
                <a16:creationId xmlns:a16="http://schemas.microsoft.com/office/drawing/2014/main" xmlns="" id="{629D0E00-8653-4609-B497-F9E5605EFF0D}"/>
              </a:ext>
            </a:extLst>
          </p:cNvPr>
          <p:cNvSpPr>
            <a:spLocks noGrp="1"/>
          </p:cNvSpPr>
          <p:nvPr>
            <p:ph type="sldNum" sz="quarter" idx="12"/>
          </p:nvPr>
        </p:nvSpPr>
        <p:spPr/>
        <p:txBody>
          <a:bodyPr/>
          <a:lstStyle/>
          <a:p>
            <a:fld id="{B13333A4-2EF1-4B79-B68C-AB20E66B4822}" type="slidenum">
              <a:rPr lang="en-US" smtClean="0"/>
              <a:t>39</a:t>
            </a:fld>
            <a:endParaRPr lang="en-US"/>
          </a:p>
        </p:txBody>
      </p:sp>
      <p:graphicFrame>
        <p:nvGraphicFramePr>
          <p:cNvPr id="4" name="Diagram 3">
            <a:extLst>
              <a:ext uri="{FF2B5EF4-FFF2-40B4-BE49-F238E27FC236}">
                <a16:creationId xmlns:a16="http://schemas.microsoft.com/office/drawing/2014/main" xmlns="" id="{A7C907BE-483F-4EDB-9139-F4043C24DCC7}"/>
              </a:ext>
            </a:extLst>
          </p:cNvPr>
          <p:cNvGraphicFramePr/>
          <p:nvPr>
            <p:extLst>
              <p:ext uri="{D42A27DB-BD31-4B8C-83A1-F6EECF244321}">
                <p14:modId xmlns:p14="http://schemas.microsoft.com/office/powerpoint/2010/main" val="2285945932"/>
              </p:ext>
            </p:extLst>
          </p:nvPr>
        </p:nvGraphicFramePr>
        <p:xfrm>
          <a:off x="533400" y="1510351"/>
          <a:ext cx="8128000" cy="3214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oup 4">
            <a:extLst>
              <a:ext uri="{FF2B5EF4-FFF2-40B4-BE49-F238E27FC236}">
                <a16:creationId xmlns:a16="http://schemas.microsoft.com/office/drawing/2014/main" xmlns="" id="{5ECDC83C-DC0C-4AAA-B65B-B034ED82D44E}"/>
              </a:ext>
            </a:extLst>
          </p:cNvPr>
          <p:cNvGrpSpPr/>
          <p:nvPr/>
        </p:nvGrpSpPr>
        <p:grpSpPr>
          <a:xfrm>
            <a:off x="533400" y="4704472"/>
            <a:ext cx="842864" cy="1204091"/>
            <a:chOff x="1" y="2008386"/>
            <a:chExt cx="842864" cy="1204091"/>
          </a:xfrm>
        </p:grpSpPr>
        <p:sp>
          <p:nvSpPr>
            <p:cNvPr id="9" name="Arrow: Chevron 8">
              <a:extLst>
                <a:ext uri="{FF2B5EF4-FFF2-40B4-BE49-F238E27FC236}">
                  <a16:creationId xmlns:a16="http://schemas.microsoft.com/office/drawing/2014/main" xmlns="" id="{40C41565-043E-4F6D-9374-99242DDB9F3C}"/>
                </a:ext>
              </a:extLst>
            </p:cNvPr>
            <p:cNvSpPr/>
            <p:nvPr/>
          </p:nvSpPr>
          <p:spPr>
            <a:xfrm rot="5400000">
              <a:off x="-180613" y="2189000"/>
              <a:ext cx="1204091" cy="842864"/>
            </a:xfrm>
            <a:prstGeom prst="chevron">
              <a:avLst/>
            </a:prstGeom>
            <a:solidFill>
              <a:schemeClr val="bg2">
                <a:lumMod val="75000"/>
                <a:lumOff val="25000"/>
              </a:schemeClr>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 name="Arrow: Chevron 4">
              <a:extLst>
                <a:ext uri="{FF2B5EF4-FFF2-40B4-BE49-F238E27FC236}">
                  <a16:creationId xmlns:a16="http://schemas.microsoft.com/office/drawing/2014/main" xmlns="" id="{DD3259FE-529B-407F-9476-1AA0F3EC2421}"/>
                </a:ext>
              </a:extLst>
            </p:cNvPr>
            <p:cNvSpPr txBox="1"/>
            <p:nvPr/>
          </p:nvSpPr>
          <p:spPr>
            <a:xfrm>
              <a:off x="1" y="2429818"/>
              <a:ext cx="842864" cy="3612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endParaRPr lang="en-US" sz="2300" kern="1200" dirty="0"/>
            </a:p>
          </p:txBody>
        </p:sp>
      </p:grpSp>
      <p:grpSp>
        <p:nvGrpSpPr>
          <p:cNvPr id="6" name="Group 5">
            <a:extLst>
              <a:ext uri="{FF2B5EF4-FFF2-40B4-BE49-F238E27FC236}">
                <a16:creationId xmlns:a16="http://schemas.microsoft.com/office/drawing/2014/main" xmlns="" id="{05C13426-AFDC-4217-BBBC-93AEB92EC846}"/>
              </a:ext>
            </a:extLst>
          </p:cNvPr>
          <p:cNvGrpSpPr/>
          <p:nvPr/>
        </p:nvGrpSpPr>
        <p:grpSpPr>
          <a:xfrm>
            <a:off x="1376263" y="4704473"/>
            <a:ext cx="7285135" cy="782659"/>
            <a:chOff x="842864" y="2008387"/>
            <a:chExt cx="7285135" cy="782659"/>
          </a:xfrm>
        </p:grpSpPr>
        <p:sp>
          <p:nvSpPr>
            <p:cNvPr id="7" name="Rectangle: Top Corners Rounded 6">
              <a:extLst>
                <a:ext uri="{FF2B5EF4-FFF2-40B4-BE49-F238E27FC236}">
                  <a16:creationId xmlns:a16="http://schemas.microsoft.com/office/drawing/2014/main" xmlns="" id="{4B5B1819-9F9B-47F0-806E-C4F3802B9348}"/>
                </a:ext>
              </a:extLst>
            </p:cNvPr>
            <p:cNvSpPr/>
            <p:nvPr/>
          </p:nvSpPr>
          <p:spPr>
            <a:xfrm rot="5400000">
              <a:off x="4094102" y="-1242851"/>
              <a:ext cx="782659" cy="7285135"/>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Rectangle: Top Corners Rounded 6">
              <a:extLst>
                <a:ext uri="{FF2B5EF4-FFF2-40B4-BE49-F238E27FC236}">
                  <a16:creationId xmlns:a16="http://schemas.microsoft.com/office/drawing/2014/main" xmlns="" id="{9FBFDEE5-5B3A-4558-90E1-D01BFD5B8419}"/>
                </a:ext>
              </a:extLst>
            </p:cNvPr>
            <p:cNvSpPr txBox="1"/>
            <p:nvPr/>
          </p:nvSpPr>
          <p:spPr>
            <a:xfrm>
              <a:off x="842864" y="2046593"/>
              <a:ext cx="7246929" cy="70624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a:t>Strap Beams</a:t>
              </a:r>
            </a:p>
            <a:p>
              <a:pPr marL="285750" lvl="1" indent="-285750" algn="l" defTabSz="1244600">
                <a:lnSpc>
                  <a:spcPct val="90000"/>
                </a:lnSpc>
                <a:spcBef>
                  <a:spcPct val="0"/>
                </a:spcBef>
                <a:spcAft>
                  <a:spcPct val="15000"/>
                </a:spcAft>
                <a:buChar char="•"/>
              </a:pPr>
              <a:endParaRPr lang="en-US" sz="2800" kern="1200" dirty="0"/>
            </a:p>
          </p:txBody>
        </p:sp>
      </p:grpSp>
    </p:spTree>
    <p:extLst>
      <p:ext uri="{BB962C8B-B14F-4D97-AF65-F5344CB8AC3E}">
        <p14:creationId xmlns:p14="http://schemas.microsoft.com/office/powerpoint/2010/main" val="4063608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838200"/>
            <a:ext cx="10515600" cy="838200"/>
          </a:xfrm>
        </p:spPr>
        <p:txBody>
          <a:bodyPr>
            <a:noAutofit/>
          </a:bodyPr>
          <a:lstStyle/>
          <a:p>
            <a:r>
              <a:rPr lang="en-US" sz="1800" dirty="0">
                <a:solidFill>
                  <a:schemeClr val="bg2">
                    <a:lumMod val="75000"/>
                    <a:lumOff val="25000"/>
                  </a:schemeClr>
                </a:solidFill>
              </a:rPr>
              <a:t/>
            </a:r>
            <a:br>
              <a:rPr lang="en-US" sz="1800" dirty="0">
                <a:solidFill>
                  <a:schemeClr val="bg2">
                    <a:lumMod val="75000"/>
                    <a:lumOff val="25000"/>
                  </a:schemeClr>
                </a:solidFill>
              </a:rPr>
            </a:br>
            <a:r>
              <a:rPr lang="en-US" sz="1800" dirty="0">
                <a:solidFill>
                  <a:schemeClr val="bg2">
                    <a:lumMod val="75000"/>
                    <a:lumOff val="25000"/>
                  </a:schemeClr>
                </a:solidFill>
              </a:rPr>
              <a:t/>
            </a:r>
            <a:br>
              <a:rPr lang="en-US" sz="1800" dirty="0">
                <a:solidFill>
                  <a:schemeClr val="bg2">
                    <a:lumMod val="75000"/>
                    <a:lumOff val="25000"/>
                  </a:schemeClr>
                </a:solidFill>
              </a:rPr>
            </a:br>
            <a:r>
              <a:rPr lang="en-US" sz="1800" dirty="0">
                <a:solidFill>
                  <a:schemeClr val="bg2">
                    <a:lumMod val="75000"/>
                    <a:lumOff val="25000"/>
                  </a:schemeClr>
                </a:solidFill>
              </a:rPr>
              <a:t/>
            </a:r>
            <a:br>
              <a:rPr lang="en-US" sz="1800" dirty="0">
                <a:solidFill>
                  <a:schemeClr val="bg2">
                    <a:lumMod val="75000"/>
                    <a:lumOff val="25000"/>
                  </a:schemeClr>
                </a:solidFill>
              </a:rPr>
            </a:br>
            <a:r>
              <a:rPr lang="en-US" sz="1800" dirty="0">
                <a:solidFill>
                  <a:schemeClr val="bg2">
                    <a:lumMod val="75000"/>
                    <a:lumOff val="25000"/>
                  </a:schemeClr>
                </a:solidFill>
              </a:rPr>
              <a:t/>
            </a:r>
            <a:br>
              <a:rPr lang="en-US" sz="1800" dirty="0">
                <a:solidFill>
                  <a:schemeClr val="bg2">
                    <a:lumMod val="75000"/>
                    <a:lumOff val="25000"/>
                  </a:schemeClr>
                </a:solidFill>
              </a:rPr>
            </a:br>
            <a:r>
              <a:rPr lang="en-US" sz="1800" dirty="0">
                <a:solidFill>
                  <a:schemeClr val="bg2">
                    <a:lumMod val="75000"/>
                    <a:lumOff val="25000"/>
                  </a:schemeClr>
                </a:solidFill>
              </a:rPr>
              <a:t/>
            </a:r>
            <a:br>
              <a:rPr lang="en-US" sz="1800" dirty="0">
                <a:solidFill>
                  <a:schemeClr val="bg2">
                    <a:lumMod val="75000"/>
                    <a:lumOff val="25000"/>
                  </a:schemeClr>
                </a:solidFill>
              </a:rPr>
            </a:br>
            <a:r>
              <a:rPr lang="en-US" sz="1800" dirty="0">
                <a:solidFill>
                  <a:schemeClr val="bg2">
                    <a:lumMod val="75000"/>
                    <a:lumOff val="25000"/>
                  </a:schemeClr>
                </a:solidFill>
              </a:rPr>
              <a:t/>
            </a:r>
            <a:br>
              <a:rPr lang="en-US" sz="1800" dirty="0">
                <a:solidFill>
                  <a:schemeClr val="bg2">
                    <a:lumMod val="75000"/>
                    <a:lumOff val="25000"/>
                  </a:schemeClr>
                </a:solidFill>
              </a:rPr>
            </a:br>
            <a:r>
              <a:rPr lang="en-US" sz="1800" dirty="0">
                <a:solidFill>
                  <a:schemeClr val="bg2">
                    <a:lumMod val="75000"/>
                    <a:lumOff val="25000"/>
                  </a:schemeClr>
                </a:solidFill>
              </a:rPr>
              <a:t/>
            </a:r>
            <a:br>
              <a:rPr lang="en-US" sz="1800" dirty="0">
                <a:solidFill>
                  <a:schemeClr val="bg2">
                    <a:lumMod val="75000"/>
                    <a:lumOff val="25000"/>
                  </a:schemeClr>
                </a:solidFill>
              </a:rPr>
            </a:br>
            <a:r>
              <a:rPr lang="en-US" sz="1800" dirty="0">
                <a:solidFill>
                  <a:schemeClr val="bg2">
                    <a:lumMod val="75000"/>
                    <a:lumOff val="25000"/>
                  </a:schemeClr>
                </a:solidFill>
              </a:rPr>
              <a:t/>
            </a:r>
            <a:br>
              <a:rPr lang="en-US" sz="1800" dirty="0">
                <a:solidFill>
                  <a:schemeClr val="bg2">
                    <a:lumMod val="75000"/>
                    <a:lumOff val="25000"/>
                  </a:schemeClr>
                </a:solidFill>
              </a:rPr>
            </a:br>
            <a:r>
              <a:rPr lang="en-US" sz="1800" dirty="0">
                <a:solidFill>
                  <a:schemeClr val="bg2">
                    <a:lumMod val="75000"/>
                    <a:lumOff val="25000"/>
                  </a:schemeClr>
                </a:solidFill>
              </a:rPr>
              <a:t>Site Analysis:</a:t>
            </a:r>
            <a:br>
              <a:rPr lang="en-US" sz="1800" dirty="0">
                <a:solidFill>
                  <a:schemeClr val="bg2">
                    <a:lumMod val="75000"/>
                    <a:lumOff val="25000"/>
                  </a:schemeClr>
                </a:solidFill>
              </a:rPr>
            </a:br>
            <a:r>
              <a:rPr lang="en-US" sz="1800" dirty="0">
                <a:solidFill>
                  <a:schemeClr val="bg2">
                    <a:lumMod val="75000"/>
                    <a:lumOff val="25000"/>
                  </a:schemeClr>
                </a:solidFill>
              </a:rPr>
              <a:t/>
            </a:r>
            <a:br>
              <a:rPr lang="en-US" sz="1800" dirty="0">
                <a:solidFill>
                  <a:schemeClr val="bg2">
                    <a:lumMod val="75000"/>
                    <a:lumOff val="25000"/>
                  </a:schemeClr>
                </a:solidFill>
              </a:rPr>
            </a:br>
            <a:r>
              <a:rPr lang="en-US" sz="1800" dirty="0">
                <a:solidFill>
                  <a:schemeClr val="bg2">
                    <a:lumMod val="75000"/>
                    <a:lumOff val="25000"/>
                  </a:schemeClr>
                </a:solidFill>
              </a:rPr>
              <a:t/>
            </a:r>
            <a:br>
              <a:rPr lang="en-US" sz="1800" dirty="0">
                <a:solidFill>
                  <a:schemeClr val="bg2">
                    <a:lumMod val="75000"/>
                    <a:lumOff val="25000"/>
                  </a:schemeClr>
                </a:solidFill>
              </a:rPr>
            </a:br>
            <a:r>
              <a:rPr lang="en-US" sz="1800" dirty="0">
                <a:solidFill>
                  <a:schemeClr val="bg2">
                    <a:lumMod val="75000"/>
                    <a:lumOff val="25000"/>
                  </a:schemeClr>
                </a:solidFill>
              </a:rPr>
              <a:t>The site is located in Nablus city at Al- Junied region which is located 32°13'8.00" to the north and 35°14'24.05" to the east with an area around 2391.05m</a:t>
            </a:r>
            <a:r>
              <a:rPr lang="en-US" sz="1800" baseline="30000" dirty="0">
                <a:solidFill>
                  <a:schemeClr val="bg2">
                    <a:lumMod val="75000"/>
                    <a:lumOff val="25000"/>
                  </a:schemeClr>
                </a:solidFill>
              </a:rPr>
              <a:t>2</a:t>
            </a:r>
            <a:r>
              <a:rPr lang="en-US" sz="1800" dirty="0">
                <a:solidFill>
                  <a:schemeClr val="bg2">
                    <a:lumMod val="75000"/>
                    <a:lumOff val="25000"/>
                  </a:schemeClr>
                </a:solidFill>
              </a:rPr>
              <a:t> and a periphery of 196.82m.</a:t>
            </a:r>
            <a:br>
              <a:rPr lang="en-US" sz="1800" dirty="0">
                <a:solidFill>
                  <a:schemeClr val="bg2">
                    <a:lumMod val="75000"/>
                    <a:lumOff val="25000"/>
                  </a:schemeClr>
                </a:solidFill>
              </a:rPr>
            </a:br>
            <a:endParaRPr lang="en-US" sz="1800" dirty="0">
              <a:solidFill>
                <a:schemeClr val="bg2">
                  <a:lumMod val="75000"/>
                  <a:lumOff val="25000"/>
                </a:schemeClr>
              </a:solidFill>
            </a:endParaRPr>
          </a:p>
        </p:txBody>
      </p:sp>
      <p:pic>
        <p:nvPicPr>
          <p:cNvPr id="5" name="Content Placeholder 4">
            <a:extLst>
              <a:ext uri="{FF2B5EF4-FFF2-40B4-BE49-F238E27FC236}">
                <a16:creationId xmlns:a16="http://schemas.microsoft.com/office/drawing/2014/main" xmlns="" id="{9F7FDD17-9C49-4DE4-A765-F001BC7EEA57}"/>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838200" y="1825625"/>
            <a:ext cx="8915400" cy="4351338"/>
          </a:xfrm>
          <a:prstGeom prst="rect">
            <a:avLst/>
          </a:prstGeom>
          <a:ln>
            <a:solidFill>
              <a:srgbClr val="686F5F"/>
            </a:solidFill>
          </a:ln>
          <a:scene3d>
            <a:camera prst="perspectiveBelow"/>
            <a:lightRig rig="threePt" dir="t"/>
          </a:scene3d>
        </p:spPr>
        <p:style>
          <a:lnRef idx="3">
            <a:schemeClr val="lt1"/>
          </a:lnRef>
          <a:fillRef idx="1">
            <a:schemeClr val="dk1"/>
          </a:fillRef>
          <a:effectRef idx="1">
            <a:schemeClr val="dk1"/>
          </a:effectRef>
          <a:fontRef idx="minor">
            <a:schemeClr val="lt1"/>
          </a:fontRef>
        </p:style>
      </p:pic>
      <p:sp>
        <p:nvSpPr>
          <p:cNvPr id="10" name="Slide Number Placeholder 9">
            <a:extLst>
              <a:ext uri="{FF2B5EF4-FFF2-40B4-BE49-F238E27FC236}">
                <a16:creationId xmlns:a16="http://schemas.microsoft.com/office/drawing/2014/main" xmlns="" id="{44241C12-0F66-45EC-994E-2235F8BC2ED3}"/>
              </a:ext>
            </a:extLst>
          </p:cNvPr>
          <p:cNvSpPr>
            <a:spLocks noGrp="1"/>
          </p:cNvSpPr>
          <p:nvPr>
            <p:ph type="sldNum" sz="quarter" idx="12"/>
          </p:nvPr>
        </p:nvSpPr>
        <p:spPr/>
        <p:txBody>
          <a:bodyPr/>
          <a:lstStyle/>
          <a:p>
            <a:fld id="{B13333A4-2EF1-4B79-B68C-AB20E66B4822}" type="slidenum">
              <a:rPr lang="en-US" smtClean="0"/>
              <a:t>4</a:t>
            </a:fld>
            <a:endParaRPr lang="en-US"/>
          </a:p>
        </p:txBody>
      </p:sp>
      <p:cxnSp>
        <p:nvCxnSpPr>
          <p:cNvPr id="4" name="Straight Arrow Connector 3"/>
          <p:cNvCxnSpPr/>
          <p:nvPr/>
        </p:nvCxnSpPr>
        <p:spPr>
          <a:xfrm flipV="1">
            <a:off x="2286000" y="3781429"/>
            <a:ext cx="76200" cy="56197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1524000" y="4081705"/>
            <a:ext cx="609600" cy="1524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0486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0B71479-52F8-4718-BAEC-A3F3FD4552BD}"/>
              </a:ext>
            </a:extLst>
          </p:cNvPr>
          <p:cNvSpPr>
            <a:spLocks noGrp="1"/>
          </p:cNvSpPr>
          <p:nvPr>
            <p:ph type="title"/>
          </p:nvPr>
        </p:nvSpPr>
        <p:spPr/>
        <p:txBody>
          <a:bodyPr/>
          <a:lstStyle/>
          <a:p>
            <a:r>
              <a:rPr lang="en-US" sz="3600" dirty="0">
                <a:solidFill>
                  <a:schemeClr val="bg2">
                    <a:lumMod val="75000"/>
                    <a:lumOff val="25000"/>
                  </a:schemeClr>
                </a:solidFill>
              </a:rPr>
              <a:t>Detailing</a:t>
            </a:r>
            <a:endParaRPr lang="en-US" dirty="0">
              <a:solidFill>
                <a:schemeClr val="bg2">
                  <a:lumMod val="75000"/>
                  <a:lumOff val="25000"/>
                </a:schemeClr>
              </a:solidFill>
            </a:endParaRPr>
          </a:p>
        </p:txBody>
      </p:sp>
      <p:sp>
        <p:nvSpPr>
          <p:cNvPr id="3" name="Slide Number Placeholder 2">
            <a:extLst>
              <a:ext uri="{FF2B5EF4-FFF2-40B4-BE49-F238E27FC236}">
                <a16:creationId xmlns:a16="http://schemas.microsoft.com/office/drawing/2014/main" xmlns="" id="{263A4010-D49F-43AE-9A41-7D3272514F18}"/>
              </a:ext>
            </a:extLst>
          </p:cNvPr>
          <p:cNvSpPr>
            <a:spLocks noGrp="1"/>
          </p:cNvSpPr>
          <p:nvPr>
            <p:ph type="sldNum" sz="quarter" idx="12"/>
          </p:nvPr>
        </p:nvSpPr>
        <p:spPr/>
        <p:txBody>
          <a:bodyPr/>
          <a:lstStyle/>
          <a:p>
            <a:fld id="{B13333A4-2EF1-4B79-B68C-AB20E66B4822}" type="slidenum">
              <a:rPr lang="en-US" smtClean="0"/>
              <a:t>40</a:t>
            </a:fld>
            <a:endParaRPr lang="en-US"/>
          </a:p>
        </p:txBody>
      </p:sp>
      <p:pic>
        <p:nvPicPr>
          <p:cNvPr id="4" name="Content Placeholder 3">
            <a:extLst>
              <a:ext uri="{FF2B5EF4-FFF2-40B4-BE49-F238E27FC236}">
                <a16:creationId xmlns:a16="http://schemas.microsoft.com/office/drawing/2014/main" xmlns="" id="{1E7B44A6-B16E-41E8-B1F0-28FD56E65B26}"/>
              </a:ext>
            </a:extLst>
          </p:cNvPr>
          <p:cNvPicPr>
            <a:picLocks/>
          </p:cNvPicPr>
          <p:nvPr/>
        </p:nvPicPr>
        <p:blipFill>
          <a:blip r:embed="rId2">
            <a:grayscl/>
          </a:blip>
          <a:srcRect/>
          <a:stretch>
            <a:fillRect/>
          </a:stretch>
        </p:blipFill>
        <p:spPr bwMode="auto">
          <a:xfrm>
            <a:off x="1137138" y="1600200"/>
            <a:ext cx="7096125" cy="2286000"/>
          </a:xfrm>
          <a:prstGeom prst="rect">
            <a:avLst/>
          </a:prstGeom>
          <a:noFill/>
          <a:ln w="9525">
            <a:noFill/>
            <a:miter lim="800000"/>
            <a:headEnd/>
            <a:tailEnd/>
          </a:ln>
        </p:spPr>
      </p:pic>
      <p:pic>
        <p:nvPicPr>
          <p:cNvPr id="5" name="Picture 4">
            <a:extLst>
              <a:ext uri="{FF2B5EF4-FFF2-40B4-BE49-F238E27FC236}">
                <a16:creationId xmlns:a16="http://schemas.microsoft.com/office/drawing/2014/main" xmlns="" id="{40582542-B9CA-4663-8B0A-58C9E4A14E6A}"/>
              </a:ext>
            </a:extLst>
          </p:cNvPr>
          <p:cNvPicPr/>
          <p:nvPr/>
        </p:nvPicPr>
        <p:blipFill>
          <a:blip r:embed="rId3">
            <a:grayscl/>
          </a:blip>
          <a:srcRect/>
          <a:stretch>
            <a:fillRect/>
          </a:stretch>
        </p:blipFill>
        <p:spPr bwMode="auto">
          <a:xfrm>
            <a:off x="1143000" y="4114800"/>
            <a:ext cx="7096125" cy="2057400"/>
          </a:xfrm>
          <a:prstGeom prst="rect">
            <a:avLst/>
          </a:prstGeom>
          <a:noFill/>
          <a:ln w="9525">
            <a:noFill/>
            <a:miter lim="800000"/>
            <a:headEnd/>
            <a:tailEnd/>
          </a:ln>
        </p:spPr>
      </p:pic>
    </p:spTree>
    <p:extLst>
      <p:ext uri="{BB962C8B-B14F-4D97-AF65-F5344CB8AC3E}">
        <p14:creationId xmlns:p14="http://schemas.microsoft.com/office/powerpoint/2010/main" val="3862211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1812A1D-1C3C-4362-BE7A-37F05C3E5EBE}"/>
              </a:ext>
            </a:extLst>
          </p:cNvPr>
          <p:cNvSpPr>
            <a:spLocks noGrp="1"/>
          </p:cNvSpPr>
          <p:nvPr>
            <p:ph type="title"/>
          </p:nvPr>
        </p:nvSpPr>
        <p:spPr/>
        <p:txBody>
          <a:bodyPr/>
          <a:lstStyle/>
          <a:p>
            <a:r>
              <a:rPr lang="en-US" dirty="0">
                <a:solidFill>
                  <a:schemeClr val="bg2">
                    <a:lumMod val="75000"/>
                    <a:lumOff val="25000"/>
                  </a:schemeClr>
                </a:solidFill>
              </a:rPr>
              <a:t>STEEL COVERING</a:t>
            </a:r>
          </a:p>
        </p:txBody>
      </p:sp>
      <p:sp>
        <p:nvSpPr>
          <p:cNvPr id="3" name="Slide Number Placeholder 2">
            <a:extLst>
              <a:ext uri="{FF2B5EF4-FFF2-40B4-BE49-F238E27FC236}">
                <a16:creationId xmlns:a16="http://schemas.microsoft.com/office/drawing/2014/main" xmlns="" id="{9D385787-78D3-47DF-A7DF-48CA62E8355C}"/>
              </a:ext>
            </a:extLst>
          </p:cNvPr>
          <p:cNvSpPr>
            <a:spLocks noGrp="1"/>
          </p:cNvSpPr>
          <p:nvPr>
            <p:ph type="sldNum" sz="quarter" idx="12"/>
          </p:nvPr>
        </p:nvSpPr>
        <p:spPr/>
        <p:txBody>
          <a:bodyPr/>
          <a:lstStyle/>
          <a:p>
            <a:fld id="{B13333A4-2EF1-4B79-B68C-AB20E66B4822}" type="slidenum">
              <a:rPr lang="en-US" smtClean="0"/>
              <a:t>41</a:t>
            </a:fld>
            <a:endParaRPr lang="en-US"/>
          </a:p>
        </p:txBody>
      </p:sp>
      <p:pic>
        <p:nvPicPr>
          <p:cNvPr id="4" name="Content Placeholder 3">
            <a:extLst>
              <a:ext uri="{FF2B5EF4-FFF2-40B4-BE49-F238E27FC236}">
                <a16:creationId xmlns:a16="http://schemas.microsoft.com/office/drawing/2014/main" xmlns="" id="{75585C0A-3180-4C6F-A67D-8D63A77265C2}"/>
              </a:ext>
            </a:extLst>
          </p:cNvPr>
          <p:cNvPicPr>
            <a:picLocks/>
          </p:cNvPicPr>
          <p:nvPr/>
        </p:nvPicPr>
        <p:blipFill>
          <a:blip r:embed="rId2" cstate="print">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Lst>
          </a:blip>
          <a:stretch>
            <a:fillRect/>
          </a:stretch>
        </p:blipFill>
        <p:spPr>
          <a:xfrm rot="16200000">
            <a:off x="1562100" y="1104900"/>
            <a:ext cx="3581400" cy="5029200"/>
          </a:xfrm>
          <a:prstGeom prst="rect">
            <a:avLst/>
          </a:prstGeom>
        </p:spPr>
      </p:pic>
      <p:pic>
        <p:nvPicPr>
          <p:cNvPr id="5" name="Picture 4">
            <a:extLst>
              <a:ext uri="{FF2B5EF4-FFF2-40B4-BE49-F238E27FC236}">
                <a16:creationId xmlns:a16="http://schemas.microsoft.com/office/drawing/2014/main" xmlns="" id="{D8639CD4-034E-457B-86D3-8CAC6A8113EF}"/>
              </a:ext>
            </a:extLst>
          </p:cNvPr>
          <p:cNvPicPr/>
          <p:nvPr/>
        </p:nvPicPr>
        <p:blipFill>
          <a:blip r:embed="rId4">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6477000" y="1840522"/>
            <a:ext cx="3743325" cy="3569678"/>
          </a:xfrm>
          <a:prstGeom prst="rect">
            <a:avLst/>
          </a:prstGeom>
        </p:spPr>
      </p:pic>
    </p:spTree>
    <p:extLst>
      <p:ext uri="{BB962C8B-B14F-4D97-AF65-F5344CB8AC3E}">
        <p14:creationId xmlns:p14="http://schemas.microsoft.com/office/powerpoint/2010/main" val="285917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E8C7B00-A02D-4203-B7F4-80329EC9E41D}"/>
              </a:ext>
            </a:extLst>
          </p:cNvPr>
          <p:cNvSpPr>
            <a:spLocks noGrp="1"/>
          </p:cNvSpPr>
          <p:nvPr>
            <p:ph type="title"/>
          </p:nvPr>
        </p:nvSpPr>
        <p:spPr/>
        <p:txBody>
          <a:bodyPr/>
          <a:lstStyle/>
          <a:p>
            <a:r>
              <a:rPr lang="en-US" dirty="0">
                <a:solidFill>
                  <a:schemeClr val="bg2">
                    <a:lumMod val="75000"/>
                    <a:lumOff val="25000"/>
                  </a:schemeClr>
                </a:solidFill>
              </a:rPr>
              <a:t> SEISMIC</a:t>
            </a:r>
          </a:p>
        </p:txBody>
      </p:sp>
      <p:sp>
        <p:nvSpPr>
          <p:cNvPr id="3" name="Slide Number Placeholder 2">
            <a:extLst>
              <a:ext uri="{FF2B5EF4-FFF2-40B4-BE49-F238E27FC236}">
                <a16:creationId xmlns:a16="http://schemas.microsoft.com/office/drawing/2014/main" xmlns="" id="{42567708-68E6-4EFF-8D9A-84D94E387AB5}"/>
              </a:ext>
            </a:extLst>
          </p:cNvPr>
          <p:cNvSpPr>
            <a:spLocks noGrp="1"/>
          </p:cNvSpPr>
          <p:nvPr>
            <p:ph type="sldNum" sz="quarter" idx="12"/>
          </p:nvPr>
        </p:nvSpPr>
        <p:spPr/>
        <p:txBody>
          <a:bodyPr/>
          <a:lstStyle/>
          <a:p>
            <a:fld id="{B13333A4-2EF1-4B79-B68C-AB20E66B4822}" type="slidenum">
              <a:rPr lang="en-US" smtClean="0"/>
              <a:t>42</a:t>
            </a:fld>
            <a:endParaRPr lang="en-US"/>
          </a:p>
        </p:txBody>
      </p:sp>
      <p:pic>
        <p:nvPicPr>
          <p:cNvPr id="4" name="Content Placeholder 3">
            <a:extLst>
              <a:ext uri="{FF2B5EF4-FFF2-40B4-BE49-F238E27FC236}">
                <a16:creationId xmlns:a16="http://schemas.microsoft.com/office/drawing/2014/main" xmlns="" id="{5A191179-943E-4989-BFAD-0D442CDFDF49}"/>
              </a:ext>
            </a:extLst>
          </p:cNvPr>
          <p:cNvPicPr>
            <a:picLocks/>
          </p:cNvPicPr>
          <p:nvPr/>
        </p:nvPicPr>
        <p:blipFill>
          <a:blip r:embed="rId2">
            <a:duotone>
              <a:prstClr val="black"/>
              <a:srgbClr val="D9C3A5">
                <a:tint val="50000"/>
                <a:satMod val="180000"/>
              </a:srgbClr>
            </a:duotone>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val="0"/>
              </a:ext>
            </a:extLst>
          </a:blip>
          <a:stretch>
            <a:fillRect/>
          </a:stretch>
        </p:blipFill>
        <p:spPr>
          <a:xfrm>
            <a:off x="571269" y="1600200"/>
            <a:ext cx="3810461" cy="4525963"/>
          </a:xfrm>
          <a:prstGeom prst="rect">
            <a:avLst/>
          </a:prstGeom>
        </p:spPr>
      </p:pic>
      <p:sp>
        <p:nvSpPr>
          <p:cNvPr id="5" name="Rectangle 4">
            <a:extLst>
              <a:ext uri="{FF2B5EF4-FFF2-40B4-BE49-F238E27FC236}">
                <a16:creationId xmlns:a16="http://schemas.microsoft.com/office/drawing/2014/main" xmlns="" id="{CC8D352D-B0E8-4A3F-9EDD-D6C0439486FA}"/>
              </a:ext>
            </a:extLst>
          </p:cNvPr>
          <p:cNvSpPr/>
          <p:nvPr/>
        </p:nvSpPr>
        <p:spPr>
          <a:xfrm>
            <a:off x="4381730" y="1752600"/>
            <a:ext cx="4648200" cy="646331"/>
          </a:xfrm>
          <a:prstGeom prst="rect">
            <a:avLst/>
          </a:prstGeom>
        </p:spPr>
        <p:txBody>
          <a:bodyPr wrap="square">
            <a:spAutoFit/>
          </a:bodyPr>
          <a:lstStyle/>
          <a:p>
            <a:r>
              <a:rPr lang="en-US" dirty="0">
                <a:solidFill>
                  <a:schemeClr val="bg2">
                    <a:lumMod val="75000"/>
                    <a:lumOff val="25000"/>
                  </a:schemeClr>
                </a:solidFill>
              </a:rPr>
              <a:t>Nablus city is located in zone 2B</a:t>
            </a:r>
          </a:p>
          <a:p>
            <a:r>
              <a:rPr lang="en-US" dirty="0">
                <a:solidFill>
                  <a:schemeClr val="bg2">
                    <a:lumMod val="75000"/>
                    <a:lumOff val="25000"/>
                  </a:schemeClr>
                </a:solidFill>
              </a:rPr>
              <a:t> and so the Z factor equals to 0.20</a:t>
            </a:r>
            <a:endParaRPr lang="ar-SA" dirty="0">
              <a:solidFill>
                <a:schemeClr val="bg2">
                  <a:lumMod val="75000"/>
                  <a:lumOff val="25000"/>
                </a:schemeClr>
              </a:solidFill>
            </a:endParaRPr>
          </a:p>
        </p:txBody>
      </p:sp>
    </p:spTree>
    <p:extLst>
      <p:ext uri="{BB962C8B-B14F-4D97-AF65-F5344CB8AC3E}">
        <p14:creationId xmlns:p14="http://schemas.microsoft.com/office/powerpoint/2010/main" val="3115553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3E54AF3A-A7C0-4787-9A44-03CE1258FBA7}"/>
              </a:ext>
            </a:extLst>
          </p:cNvPr>
          <p:cNvSpPr>
            <a:spLocks noGrp="1"/>
          </p:cNvSpPr>
          <p:nvPr>
            <p:ph type="title"/>
          </p:nvPr>
        </p:nvSpPr>
        <p:spPr/>
        <p:txBody>
          <a:bodyPr/>
          <a:lstStyle/>
          <a:p>
            <a:r>
              <a:rPr lang="en-US" dirty="0"/>
              <a:t>Environmental Analysis</a:t>
            </a:r>
          </a:p>
        </p:txBody>
      </p:sp>
    </p:spTree>
    <p:extLst>
      <p:ext uri="{BB962C8B-B14F-4D97-AF65-F5344CB8AC3E}">
        <p14:creationId xmlns:p14="http://schemas.microsoft.com/office/powerpoint/2010/main" val="3748464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6B7DD079-A9ED-4E1A-967C-D18781313F31}"/>
              </a:ext>
            </a:extLst>
          </p:cNvPr>
          <p:cNvSpPr>
            <a:spLocks noGrp="1"/>
          </p:cNvSpPr>
          <p:nvPr>
            <p:ph type="title"/>
          </p:nvPr>
        </p:nvSpPr>
        <p:spPr/>
        <p:txBody>
          <a:bodyPr>
            <a:normAutofit/>
          </a:bodyPr>
          <a:lstStyle/>
          <a:p>
            <a:r>
              <a:rPr lang="en-US" dirty="0"/>
              <a:t>Environmental Analysis:</a:t>
            </a:r>
          </a:p>
        </p:txBody>
      </p:sp>
      <p:sp>
        <p:nvSpPr>
          <p:cNvPr id="5" name="Content Placeholder 4">
            <a:extLst>
              <a:ext uri="{FF2B5EF4-FFF2-40B4-BE49-F238E27FC236}">
                <a16:creationId xmlns:a16="http://schemas.microsoft.com/office/drawing/2014/main" xmlns="" id="{920CB5D1-37A9-476D-AFA0-8BE8B2286CCA}"/>
              </a:ext>
            </a:extLst>
          </p:cNvPr>
          <p:cNvSpPr>
            <a:spLocks noGrp="1"/>
          </p:cNvSpPr>
          <p:nvPr>
            <p:ph sz="half" idx="1"/>
          </p:nvPr>
        </p:nvSpPr>
        <p:spPr/>
        <p:txBody>
          <a:bodyPr/>
          <a:lstStyle/>
          <a:p>
            <a:r>
              <a:rPr lang="en-US" dirty="0">
                <a:solidFill>
                  <a:srgbClr val="B2D0B4"/>
                </a:solidFill>
              </a:rPr>
              <a:t>Design Builder Software were used to calculate the U values for both walls and roof , calculate heating and cooling loads and the daylight factor. </a:t>
            </a:r>
          </a:p>
        </p:txBody>
      </p:sp>
      <p:graphicFrame>
        <p:nvGraphicFramePr>
          <p:cNvPr id="7" name="Content Placeholder 6">
            <a:extLst>
              <a:ext uri="{FF2B5EF4-FFF2-40B4-BE49-F238E27FC236}">
                <a16:creationId xmlns:a16="http://schemas.microsoft.com/office/drawing/2014/main" xmlns="" id="{FF56EC1A-4BB8-4C44-9F83-E09486B8F90C}"/>
              </a:ext>
            </a:extLst>
          </p:cNvPr>
          <p:cNvGraphicFramePr>
            <a:graphicFrameLocks noGrp="1"/>
          </p:cNvGraphicFramePr>
          <p:nvPr>
            <p:ph sz="half" idx="2"/>
            <p:extLst>
              <p:ext uri="{D42A27DB-BD31-4B8C-83A1-F6EECF244321}">
                <p14:modId xmlns:p14="http://schemas.microsoft.com/office/powerpoint/2010/main" val="238558184"/>
              </p:ext>
            </p:extLst>
          </p:nvPr>
        </p:nvGraphicFramePr>
        <p:xfrm>
          <a:off x="6324600" y="1825625"/>
          <a:ext cx="50292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Slide Number Placeholder 7">
            <a:extLst>
              <a:ext uri="{FF2B5EF4-FFF2-40B4-BE49-F238E27FC236}">
                <a16:creationId xmlns:a16="http://schemas.microsoft.com/office/drawing/2014/main" xmlns="" id="{34ABACF8-945E-43C4-B8A8-4423544D4E04}"/>
              </a:ext>
            </a:extLst>
          </p:cNvPr>
          <p:cNvSpPr>
            <a:spLocks noGrp="1"/>
          </p:cNvSpPr>
          <p:nvPr>
            <p:ph type="sldNum" sz="quarter" idx="12"/>
          </p:nvPr>
        </p:nvSpPr>
        <p:spPr/>
        <p:txBody>
          <a:bodyPr/>
          <a:lstStyle/>
          <a:p>
            <a:fld id="{B13333A4-2EF1-4B79-B68C-AB20E66B4822}" type="slidenum">
              <a:rPr lang="en-US" smtClean="0"/>
              <a:t>44</a:t>
            </a:fld>
            <a:endParaRPr lang="en-US"/>
          </a:p>
        </p:txBody>
      </p:sp>
    </p:spTree>
    <p:extLst>
      <p:ext uri="{BB962C8B-B14F-4D97-AF65-F5344CB8AC3E}">
        <p14:creationId xmlns:p14="http://schemas.microsoft.com/office/powerpoint/2010/main" val="3595102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xmlns="" id="{C36079C8-818E-49D9-8AE3-739D02CDDE4A}"/>
              </a:ext>
            </a:extLst>
          </p:cNvPr>
          <p:cNvSpPr>
            <a:spLocks noGrp="1"/>
          </p:cNvSpPr>
          <p:nvPr>
            <p:ph type="title"/>
          </p:nvPr>
        </p:nvSpPr>
        <p:spPr>
          <a:xfrm>
            <a:off x="838200" y="365126"/>
            <a:ext cx="10515600" cy="1145224"/>
          </a:xfrm>
        </p:spPr>
        <p:txBody>
          <a:bodyPr>
            <a:normAutofit/>
          </a:bodyPr>
          <a:lstStyle/>
          <a:p>
            <a:r>
              <a:rPr lang="en-US" sz="1400" dirty="0">
                <a:solidFill>
                  <a:srgbClr val="B2D0B4"/>
                </a:solidFill>
              </a:rPr>
              <a:t>Table1:U-Values                                                                                   Table2: Heating &amp; Cooling Loads</a:t>
            </a:r>
          </a:p>
        </p:txBody>
      </p:sp>
      <p:graphicFrame>
        <p:nvGraphicFramePr>
          <p:cNvPr id="5" name="Content Placeholder 4">
            <a:extLst>
              <a:ext uri="{FF2B5EF4-FFF2-40B4-BE49-F238E27FC236}">
                <a16:creationId xmlns:a16="http://schemas.microsoft.com/office/drawing/2014/main" xmlns="" id="{D7C3AEFB-ABA3-4184-B246-96F3CEEB9932}"/>
              </a:ext>
            </a:extLst>
          </p:cNvPr>
          <p:cNvGraphicFramePr>
            <a:graphicFrameLocks noGrp="1"/>
          </p:cNvGraphicFramePr>
          <p:nvPr>
            <p:ph sz="half" idx="4294967295"/>
            <p:extLst>
              <p:ext uri="{D42A27DB-BD31-4B8C-83A1-F6EECF244321}">
                <p14:modId xmlns:p14="http://schemas.microsoft.com/office/powerpoint/2010/main" val="1458278729"/>
              </p:ext>
            </p:extLst>
          </p:nvPr>
        </p:nvGraphicFramePr>
        <p:xfrm>
          <a:off x="838200" y="1676400"/>
          <a:ext cx="5029200" cy="1112520"/>
        </p:xfrm>
        <a:graphic>
          <a:graphicData uri="http://schemas.openxmlformats.org/drawingml/2006/table">
            <a:tbl>
              <a:tblPr firstRow="1" bandRow="1">
                <a:tableStyleId>{BC89EF96-8CEA-46FF-86C4-4CE0E7609802}</a:tableStyleId>
              </a:tblPr>
              <a:tblGrid>
                <a:gridCol w="2514600">
                  <a:extLst>
                    <a:ext uri="{9D8B030D-6E8A-4147-A177-3AD203B41FA5}">
                      <a16:colId xmlns:a16="http://schemas.microsoft.com/office/drawing/2014/main" xmlns="" val="4294147397"/>
                    </a:ext>
                  </a:extLst>
                </a:gridCol>
                <a:gridCol w="2514600">
                  <a:extLst>
                    <a:ext uri="{9D8B030D-6E8A-4147-A177-3AD203B41FA5}">
                      <a16:colId xmlns:a16="http://schemas.microsoft.com/office/drawing/2014/main" xmlns="" val="122342877"/>
                    </a:ext>
                  </a:extLst>
                </a:gridCol>
              </a:tblGrid>
              <a:tr h="370840">
                <a:tc>
                  <a:txBody>
                    <a:bodyPr/>
                    <a:lstStyle/>
                    <a:p>
                      <a:pPr algn="ctr"/>
                      <a:r>
                        <a:rPr lang="en-US" b="1" dirty="0"/>
                        <a:t>Item</a:t>
                      </a:r>
                    </a:p>
                  </a:txBody>
                  <a:tcPr/>
                </a:tc>
                <a:tc>
                  <a:txBody>
                    <a:bodyPr/>
                    <a:lstStyle/>
                    <a:p>
                      <a:pPr algn="ctr"/>
                      <a:r>
                        <a:rPr lang="en-US" dirty="0"/>
                        <a:t>U-Value</a:t>
                      </a:r>
                    </a:p>
                  </a:txBody>
                  <a:tcPr/>
                </a:tc>
                <a:extLst>
                  <a:ext uri="{0D108BD9-81ED-4DB2-BD59-A6C34878D82A}">
                    <a16:rowId xmlns:a16="http://schemas.microsoft.com/office/drawing/2014/main" xmlns="" val="702508395"/>
                  </a:ext>
                </a:extLst>
              </a:tr>
              <a:tr h="370840">
                <a:tc>
                  <a:txBody>
                    <a:bodyPr/>
                    <a:lstStyle/>
                    <a:p>
                      <a:pPr algn="ctr"/>
                      <a:r>
                        <a:rPr lang="en-US" dirty="0"/>
                        <a:t>External Walls</a:t>
                      </a:r>
                    </a:p>
                  </a:txBody>
                  <a:tcPr/>
                </a:tc>
                <a:tc>
                  <a:txBody>
                    <a:bodyPr/>
                    <a:lstStyle/>
                    <a:p>
                      <a:pPr algn="ctr"/>
                      <a:r>
                        <a:rPr lang="en-US" dirty="0"/>
                        <a:t>2.9</a:t>
                      </a:r>
                    </a:p>
                  </a:txBody>
                  <a:tcPr/>
                </a:tc>
                <a:extLst>
                  <a:ext uri="{0D108BD9-81ED-4DB2-BD59-A6C34878D82A}">
                    <a16:rowId xmlns:a16="http://schemas.microsoft.com/office/drawing/2014/main" xmlns="" val="414475685"/>
                  </a:ext>
                </a:extLst>
              </a:tr>
              <a:tr h="370840">
                <a:tc>
                  <a:txBody>
                    <a:bodyPr/>
                    <a:lstStyle/>
                    <a:p>
                      <a:pPr algn="ctr"/>
                      <a:r>
                        <a:rPr lang="en-US" dirty="0"/>
                        <a:t>Roof </a:t>
                      </a:r>
                    </a:p>
                  </a:txBody>
                  <a:tcPr/>
                </a:tc>
                <a:tc>
                  <a:txBody>
                    <a:bodyPr/>
                    <a:lstStyle/>
                    <a:p>
                      <a:pPr algn="ctr"/>
                      <a:r>
                        <a:rPr lang="en-US" dirty="0"/>
                        <a:t>1.34</a:t>
                      </a:r>
                    </a:p>
                  </a:txBody>
                  <a:tcPr/>
                </a:tc>
                <a:extLst>
                  <a:ext uri="{0D108BD9-81ED-4DB2-BD59-A6C34878D82A}">
                    <a16:rowId xmlns:a16="http://schemas.microsoft.com/office/drawing/2014/main" xmlns="" val="4261745522"/>
                  </a:ext>
                </a:extLst>
              </a:tr>
            </a:tbl>
          </a:graphicData>
        </a:graphic>
      </p:graphicFrame>
      <p:graphicFrame>
        <p:nvGraphicFramePr>
          <p:cNvPr id="8" name="Table 7">
            <a:extLst>
              <a:ext uri="{FF2B5EF4-FFF2-40B4-BE49-F238E27FC236}">
                <a16:creationId xmlns:a16="http://schemas.microsoft.com/office/drawing/2014/main" xmlns="" id="{45A5F0D0-05AC-419A-9223-829FB97056D8}"/>
              </a:ext>
            </a:extLst>
          </p:cNvPr>
          <p:cNvGraphicFramePr>
            <a:graphicFrameLocks noGrp="1"/>
          </p:cNvGraphicFramePr>
          <p:nvPr>
            <p:extLst>
              <p:ext uri="{D42A27DB-BD31-4B8C-83A1-F6EECF244321}">
                <p14:modId xmlns:p14="http://schemas.microsoft.com/office/powerpoint/2010/main" val="2459773825"/>
              </p:ext>
            </p:extLst>
          </p:nvPr>
        </p:nvGraphicFramePr>
        <p:xfrm>
          <a:off x="6344480" y="1676400"/>
          <a:ext cx="5029200" cy="1112520"/>
        </p:xfrm>
        <a:graphic>
          <a:graphicData uri="http://schemas.openxmlformats.org/drawingml/2006/table">
            <a:tbl>
              <a:tblPr firstRow="1" bandRow="1">
                <a:tableStyleId>{BC89EF96-8CEA-46FF-86C4-4CE0E7609802}</a:tableStyleId>
              </a:tblPr>
              <a:tblGrid>
                <a:gridCol w="2514600">
                  <a:extLst>
                    <a:ext uri="{9D8B030D-6E8A-4147-A177-3AD203B41FA5}">
                      <a16:colId xmlns:a16="http://schemas.microsoft.com/office/drawing/2014/main" xmlns="" val="3075297796"/>
                    </a:ext>
                  </a:extLst>
                </a:gridCol>
                <a:gridCol w="2514600">
                  <a:extLst>
                    <a:ext uri="{9D8B030D-6E8A-4147-A177-3AD203B41FA5}">
                      <a16:colId xmlns:a16="http://schemas.microsoft.com/office/drawing/2014/main" xmlns="" val="1494179837"/>
                    </a:ext>
                  </a:extLst>
                </a:gridCol>
              </a:tblGrid>
              <a:tr h="556260">
                <a:tc>
                  <a:txBody>
                    <a:bodyPr/>
                    <a:lstStyle/>
                    <a:p>
                      <a:pPr algn="ctr"/>
                      <a:r>
                        <a:rPr lang="en-US" b="0" dirty="0"/>
                        <a:t>Heating Load</a:t>
                      </a:r>
                    </a:p>
                  </a:txBody>
                  <a:tcPr/>
                </a:tc>
                <a:tc>
                  <a:txBody>
                    <a:bodyPr/>
                    <a:lstStyle/>
                    <a:p>
                      <a:pPr algn="ctr"/>
                      <a:r>
                        <a:rPr lang="ar-SY" b="0" dirty="0"/>
                        <a:t>245.5</a:t>
                      </a:r>
                      <a:r>
                        <a:rPr lang="en-US" b="0" dirty="0"/>
                        <a:t> KW</a:t>
                      </a:r>
                    </a:p>
                  </a:txBody>
                  <a:tcPr/>
                </a:tc>
                <a:extLst>
                  <a:ext uri="{0D108BD9-81ED-4DB2-BD59-A6C34878D82A}">
                    <a16:rowId xmlns:a16="http://schemas.microsoft.com/office/drawing/2014/main" xmlns="" val="1385629588"/>
                  </a:ext>
                </a:extLst>
              </a:tr>
              <a:tr h="556260">
                <a:tc>
                  <a:txBody>
                    <a:bodyPr/>
                    <a:lstStyle/>
                    <a:p>
                      <a:pPr algn="ctr"/>
                      <a:r>
                        <a:rPr lang="en-US" dirty="0"/>
                        <a:t>Cooling Load</a:t>
                      </a:r>
                    </a:p>
                  </a:txBody>
                  <a:tcPr/>
                </a:tc>
                <a:tc>
                  <a:txBody>
                    <a:bodyPr/>
                    <a:lstStyle/>
                    <a:p>
                      <a:pPr algn="ctr"/>
                      <a:r>
                        <a:rPr lang="ar-SY" dirty="0"/>
                        <a:t>355.5</a:t>
                      </a:r>
                      <a:r>
                        <a:rPr lang="en-US" dirty="0"/>
                        <a:t> KW</a:t>
                      </a:r>
                    </a:p>
                  </a:txBody>
                  <a:tcPr/>
                </a:tc>
                <a:extLst>
                  <a:ext uri="{0D108BD9-81ED-4DB2-BD59-A6C34878D82A}">
                    <a16:rowId xmlns:a16="http://schemas.microsoft.com/office/drawing/2014/main" xmlns="" val="1809684640"/>
                  </a:ext>
                </a:extLst>
              </a:tr>
            </a:tbl>
          </a:graphicData>
        </a:graphic>
      </p:graphicFrame>
      <p:graphicFrame>
        <p:nvGraphicFramePr>
          <p:cNvPr id="9" name="Table 8">
            <a:extLst>
              <a:ext uri="{FF2B5EF4-FFF2-40B4-BE49-F238E27FC236}">
                <a16:creationId xmlns:a16="http://schemas.microsoft.com/office/drawing/2014/main" xmlns="" id="{B9396588-B679-4B73-8DF2-628FB4D625BC}"/>
              </a:ext>
            </a:extLst>
          </p:cNvPr>
          <p:cNvGraphicFramePr>
            <a:graphicFrameLocks noGrp="1"/>
          </p:cNvGraphicFramePr>
          <p:nvPr>
            <p:extLst>
              <p:ext uri="{D42A27DB-BD31-4B8C-83A1-F6EECF244321}">
                <p14:modId xmlns:p14="http://schemas.microsoft.com/office/powerpoint/2010/main" val="1214363250"/>
              </p:ext>
            </p:extLst>
          </p:nvPr>
        </p:nvGraphicFramePr>
        <p:xfrm>
          <a:off x="838200" y="3581400"/>
          <a:ext cx="5029200" cy="914400"/>
        </p:xfrm>
        <a:graphic>
          <a:graphicData uri="http://schemas.openxmlformats.org/drawingml/2006/table">
            <a:tbl>
              <a:tblPr firstRow="1" bandRow="1">
                <a:tableStyleId>{BC89EF96-8CEA-46FF-86C4-4CE0E7609802}</a:tableStyleId>
              </a:tblPr>
              <a:tblGrid>
                <a:gridCol w="2514600">
                  <a:extLst>
                    <a:ext uri="{9D8B030D-6E8A-4147-A177-3AD203B41FA5}">
                      <a16:colId xmlns:a16="http://schemas.microsoft.com/office/drawing/2014/main" xmlns="" val="2416306086"/>
                    </a:ext>
                  </a:extLst>
                </a:gridCol>
                <a:gridCol w="2514600">
                  <a:extLst>
                    <a:ext uri="{9D8B030D-6E8A-4147-A177-3AD203B41FA5}">
                      <a16:colId xmlns:a16="http://schemas.microsoft.com/office/drawing/2014/main" xmlns="" val="1672962853"/>
                    </a:ext>
                  </a:extLst>
                </a:gridCol>
              </a:tblGrid>
              <a:tr h="454047">
                <a:tc>
                  <a:txBody>
                    <a:bodyPr/>
                    <a:lstStyle/>
                    <a:p>
                      <a:pPr algn="ctr"/>
                      <a:r>
                        <a:rPr lang="en-US" b="0" dirty="0">
                          <a:solidFill>
                            <a:schemeClr val="tx1"/>
                          </a:solidFill>
                        </a:rPr>
                        <a:t>Winter </a:t>
                      </a:r>
                    </a:p>
                  </a:txBody>
                  <a:tcPr/>
                </a:tc>
                <a:tc>
                  <a:txBody>
                    <a:bodyPr/>
                    <a:lstStyle/>
                    <a:p>
                      <a:pPr algn="ctr"/>
                      <a:r>
                        <a:rPr lang="en-US" b="0" dirty="0">
                          <a:solidFill>
                            <a:schemeClr val="tx1"/>
                          </a:solidFill>
                          <a:effectLst/>
                        </a:rPr>
                        <a:t>42.21</a:t>
                      </a:r>
                    </a:p>
                  </a:txBody>
                  <a:tcPr/>
                </a:tc>
                <a:extLst>
                  <a:ext uri="{0D108BD9-81ED-4DB2-BD59-A6C34878D82A}">
                    <a16:rowId xmlns:a16="http://schemas.microsoft.com/office/drawing/2014/main" xmlns="" val="2532250237"/>
                  </a:ext>
                </a:extLst>
              </a:tr>
              <a:tr h="460353">
                <a:tc>
                  <a:txBody>
                    <a:bodyPr/>
                    <a:lstStyle/>
                    <a:p>
                      <a:pPr algn="ctr"/>
                      <a:r>
                        <a:rPr lang="en-US" dirty="0">
                          <a:solidFill>
                            <a:schemeClr val="tx1"/>
                          </a:solidFill>
                        </a:rPr>
                        <a:t>Summer</a:t>
                      </a:r>
                    </a:p>
                  </a:txBody>
                  <a:tcPr/>
                </a:tc>
                <a:tc>
                  <a:txBody>
                    <a:bodyPr/>
                    <a:lstStyle/>
                    <a:p>
                      <a:pPr algn="ctr"/>
                      <a:r>
                        <a:rPr lang="en-US" dirty="0">
                          <a:solidFill>
                            <a:schemeClr val="tx1"/>
                          </a:solidFill>
                        </a:rPr>
                        <a:t>188.56</a:t>
                      </a:r>
                    </a:p>
                  </a:txBody>
                  <a:tcPr/>
                </a:tc>
                <a:extLst>
                  <a:ext uri="{0D108BD9-81ED-4DB2-BD59-A6C34878D82A}">
                    <a16:rowId xmlns:a16="http://schemas.microsoft.com/office/drawing/2014/main" xmlns="" val="796693710"/>
                  </a:ext>
                </a:extLst>
              </a:tr>
            </a:tbl>
          </a:graphicData>
        </a:graphic>
      </p:graphicFrame>
      <p:sp>
        <p:nvSpPr>
          <p:cNvPr id="11" name="Rectangle 10">
            <a:extLst>
              <a:ext uri="{FF2B5EF4-FFF2-40B4-BE49-F238E27FC236}">
                <a16:creationId xmlns:a16="http://schemas.microsoft.com/office/drawing/2014/main" xmlns="" id="{ADD0F11D-A277-484D-B652-900F5DF5147F}"/>
              </a:ext>
            </a:extLst>
          </p:cNvPr>
          <p:cNvSpPr/>
          <p:nvPr/>
        </p:nvSpPr>
        <p:spPr>
          <a:xfrm>
            <a:off x="838200" y="3105835"/>
            <a:ext cx="9753600" cy="307777"/>
          </a:xfrm>
          <a:prstGeom prst="rect">
            <a:avLst/>
          </a:prstGeom>
        </p:spPr>
        <p:txBody>
          <a:bodyPr wrap="square">
            <a:spAutoFit/>
          </a:bodyPr>
          <a:lstStyle/>
          <a:p>
            <a:r>
              <a:rPr lang="en-US" sz="1400" dirty="0">
                <a:solidFill>
                  <a:srgbClr val="B2D0B4"/>
                </a:solidFill>
              </a:rPr>
              <a:t>Table3: Energy per Conditioned Building Area (KW/m</a:t>
            </a:r>
            <a:r>
              <a:rPr lang="en-US" sz="1100" dirty="0">
                <a:solidFill>
                  <a:srgbClr val="B2D0B4"/>
                </a:solidFill>
              </a:rPr>
              <a:t>2</a:t>
            </a:r>
            <a:r>
              <a:rPr lang="en-US" sz="1400" dirty="0">
                <a:solidFill>
                  <a:srgbClr val="B2D0B4"/>
                </a:solidFill>
              </a:rPr>
              <a:t>)                   Table4: Direct Heating &amp; Direct Cooling (KWH)</a:t>
            </a:r>
          </a:p>
        </p:txBody>
      </p:sp>
      <p:graphicFrame>
        <p:nvGraphicFramePr>
          <p:cNvPr id="12" name="Table 11">
            <a:extLst>
              <a:ext uri="{FF2B5EF4-FFF2-40B4-BE49-F238E27FC236}">
                <a16:creationId xmlns:a16="http://schemas.microsoft.com/office/drawing/2014/main" xmlns="" id="{7F420B6D-6227-484B-A424-7B0715495016}"/>
              </a:ext>
            </a:extLst>
          </p:cNvPr>
          <p:cNvGraphicFramePr>
            <a:graphicFrameLocks noGrp="1"/>
          </p:cNvGraphicFramePr>
          <p:nvPr>
            <p:extLst>
              <p:ext uri="{D42A27DB-BD31-4B8C-83A1-F6EECF244321}">
                <p14:modId xmlns:p14="http://schemas.microsoft.com/office/powerpoint/2010/main" val="606121738"/>
              </p:ext>
            </p:extLst>
          </p:nvPr>
        </p:nvGraphicFramePr>
        <p:xfrm>
          <a:off x="6344480" y="3581400"/>
          <a:ext cx="5029200" cy="914400"/>
        </p:xfrm>
        <a:graphic>
          <a:graphicData uri="http://schemas.openxmlformats.org/drawingml/2006/table">
            <a:tbl>
              <a:tblPr firstRow="1" bandRow="1">
                <a:tableStyleId>{BC89EF96-8CEA-46FF-86C4-4CE0E7609802}</a:tableStyleId>
              </a:tblPr>
              <a:tblGrid>
                <a:gridCol w="2514600">
                  <a:extLst>
                    <a:ext uri="{9D8B030D-6E8A-4147-A177-3AD203B41FA5}">
                      <a16:colId xmlns:a16="http://schemas.microsoft.com/office/drawing/2014/main" xmlns="" val="2993218969"/>
                    </a:ext>
                  </a:extLst>
                </a:gridCol>
                <a:gridCol w="2514600">
                  <a:extLst>
                    <a:ext uri="{9D8B030D-6E8A-4147-A177-3AD203B41FA5}">
                      <a16:colId xmlns:a16="http://schemas.microsoft.com/office/drawing/2014/main" xmlns="" val="2911310798"/>
                    </a:ext>
                  </a:extLst>
                </a:gridCol>
              </a:tblGrid>
              <a:tr h="454047">
                <a:tc>
                  <a:txBody>
                    <a:bodyPr/>
                    <a:lstStyle/>
                    <a:p>
                      <a:pPr algn="ctr"/>
                      <a:r>
                        <a:rPr lang="en-US" b="0" dirty="0"/>
                        <a:t>Direct Heating</a:t>
                      </a:r>
                    </a:p>
                  </a:txBody>
                  <a:tcPr/>
                </a:tc>
                <a:tc>
                  <a:txBody>
                    <a:bodyPr/>
                    <a:lstStyle/>
                    <a:p>
                      <a:pPr algn="ctr"/>
                      <a:r>
                        <a:rPr lang="en-US" b="0" dirty="0"/>
                        <a:t>42812.55</a:t>
                      </a:r>
                    </a:p>
                  </a:txBody>
                  <a:tcPr/>
                </a:tc>
                <a:extLst>
                  <a:ext uri="{0D108BD9-81ED-4DB2-BD59-A6C34878D82A}">
                    <a16:rowId xmlns:a16="http://schemas.microsoft.com/office/drawing/2014/main" xmlns="" val="231825994"/>
                  </a:ext>
                </a:extLst>
              </a:tr>
              <a:tr h="460353">
                <a:tc>
                  <a:txBody>
                    <a:bodyPr/>
                    <a:lstStyle/>
                    <a:p>
                      <a:pPr algn="ctr"/>
                      <a:r>
                        <a:rPr lang="en-US" dirty="0"/>
                        <a:t>Direct Cooling</a:t>
                      </a:r>
                    </a:p>
                  </a:txBody>
                  <a:tcPr/>
                </a:tc>
                <a:tc>
                  <a:txBody>
                    <a:bodyPr/>
                    <a:lstStyle/>
                    <a:p>
                      <a:pPr algn="ctr"/>
                      <a:r>
                        <a:rPr lang="en-US" dirty="0"/>
                        <a:t>48325.02</a:t>
                      </a:r>
                    </a:p>
                  </a:txBody>
                  <a:tcPr/>
                </a:tc>
                <a:extLst>
                  <a:ext uri="{0D108BD9-81ED-4DB2-BD59-A6C34878D82A}">
                    <a16:rowId xmlns:a16="http://schemas.microsoft.com/office/drawing/2014/main" xmlns="" val="2084153722"/>
                  </a:ext>
                </a:extLst>
              </a:tr>
            </a:tbl>
          </a:graphicData>
        </a:graphic>
      </p:graphicFrame>
      <p:sp>
        <p:nvSpPr>
          <p:cNvPr id="13" name="Slide Number Placeholder 12">
            <a:extLst>
              <a:ext uri="{FF2B5EF4-FFF2-40B4-BE49-F238E27FC236}">
                <a16:creationId xmlns:a16="http://schemas.microsoft.com/office/drawing/2014/main" xmlns="" id="{1F996FD6-A603-4513-A1AA-1334F2556925}"/>
              </a:ext>
            </a:extLst>
          </p:cNvPr>
          <p:cNvSpPr>
            <a:spLocks noGrp="1"/>
          </p:cNvSpPr>
          <p:nvPr>
            <p:ph type="sldNum" sz="quarter" idx="12"/>
          </p:nvPr>
        </p:nvSpPr>
        <p:spPr/>
        <p:txBody>
          <a:bodyPr/>
          <a:lstStyle/>
          <a:p>
            <a:fld id="{B13333A4-2EF1-4B79-B68C-AB20E66B4822}" type="slidenum">
              <a:rPr lang="en-US" smtClean="0"/>
              <a:t>45</a:t>
            </a:fld>
            <a:endParaRPr lang="en-US"/>
          </a:p>
        </p:txBody>
      </p:sp>
    </p:spTree>
    <p:extLst>
      <p:ext uri="{BB962C8B-B14F-4D97-AF65-F5344CB8AC3E}">
        <p14:creationId xmlns:p14="http://schemas.microsoft.com/office/powerpoint/2010/main" val="2181916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6662F02-EC6C-4509-B195-C60EC39AD612}"/>
              </a:ext>
            </a:extLst>
          </p:cNvPr>
          <p:cNvSpPr>
            <a:spLocks noGrp="1"/>
          </p:cNvSpPr>
          <p:nvPr>
            <p:ph type="title"/>
          </p:nvPr>
        </p:nvSpPr>
        <p:spPr/>
        <p:txBody>
          <a:bodyPr/>
          <a:lstStyle/>
          <a:p>
            <a:r>
              <a:rPr lang="en-US" dirty="0"/>
              <a:t>Comfort Analysis:</a:t>
            </a:r>
          </a:p>
        </p:txBody>
      </p:sp>
      <p:pic>
        <p:nvPicPr>
          <p:cNvPr id="3" name="Picture 2">
            <a:extLst>
              <a:ext uri="{FF2B5EF4-FFF2-40B4-BE49-F238E27FC236}">
                <a16:creationId xmlns:a16="http://schemas.microsoft.com/office/drawing/2014/main" xmlns="" id="{F9171881-7D25-456F-832C-3432C23552AE}"/>
              </a:ext>
            </a:extLst>
          </p:cNvPr>
          <p:cNvPicPr>
            <a:picLocks noChangeAspect="1"/>
          </p:cNvPicPr>
          <p:nvPr/>
        </p:nvPicPr>
        <p:blipFill>
          <a:blip r:embed="rId2"/>
          <a:stretch>
            <a:fillRect/>
          </a:stretch>
        </p:blipFill>
        <p:spPr>
          <a:xfrm>
            <a:off x="805070" y="1828800"/>
            <a:ext cx="9372600" cy="2362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4" name="Table 3">
            <a:extLst>
              <a:ext uri="{FF2B5EF4-FFF2-40B4-BE49-F238E27FC236}">
                <a16:creationId xmlns:a16="http://schemas.microsoft.com/office/drawing/2014/main" xmlns="" id="{267A4C5F-7FAB-4F73-B224-0D1EEE814525}"/>
              </a:ext>
            </a:extLst>
          </p:cNvPr>
          <p:cNvGraphicFramePr>
            <a:graphicFrameLocks noGrp="1"/>
          </p:cNvGraphicFramePr>
          <p:nvPr>
            <p:extLst>
              <p:ext uri="{D42A27DB-BD31-4B8C-83A1-F6EECF244321}">
                <p14:modId xmlns:p14="http://schemas.microsoft.com/office/powerpoint/2010/main" val="2408748826"/>
              </p:ext>
            </p:extLst>
          </p:nvPr>
        </p:nvGraphicFramePr>
        <p:xfrm>
          <a:off x="805070" y="5257800"/>
          <a:ext cx="8128000" cy="741680"/>
        </p:xfrm>
        <a:graphic>
          <a:graphicData uri="http://schemas.openxmlformats.org/drawingml/2006/table">
            <a:tbl>
              <a:tblPr firstRow="1" bandRow="1">
                <a:tableStyleId>{BC89EF96-8CEA-46FF-86C4-4CE0E7609802}</a:tableStyleId>
              </a:tblPr>
              <a:tblGrid>
                <a:gridCol w="4064000">
                  <a:extLst>
                    <a:ext uri="{9D8B030D-6E8A-4147-A177-3AD203B41FA5}">
                      <a16:colId xmlns:a16="http://schemas.microsoft.com/office/drawing/2014/main" xmlns="" val="4197104149"/>
                    </a:ext>
                  </a:extLst>
                </a:gridCol>
                <a:gridCol w="4064000">
                  <a:extLst>
                    <a:ext uri="{9D8B030D-6E8A-4147-A177-3AD203B41FA5}">
                      <a16:colId xmlns:a16="http://schemas.microsoft.com/office/drawing/2014/main" xmlns="" val="4022877744"/>
                    </a:ext>
                  </a:extLst>
                </a:gridCol>
              </a:tblGrid>
              <a:tr h="370840">
                <a:tc>
                  <a:txBody>
                    <a:bodyPr/>
                    <a:lstStyle/>
                    <a:p>
                      <a:pPr algn="ctr"/>
                      <a:r>
                        <a:rPr lang="en-US" b="0" dirty="0"/>
                        <a:t>In Summer </a:t>
                      </a:r>
                    </a:p>
                  </a:txBody>
                  <a:tcPr/>
                </a:tc>
                <a:tc>
                  <a:txBody>
                    <a:bodyPr/>
                    <a:lstStyle/>
                    <a:p>
                      <a:pPr algn="ctr"/>
                      <a:r>
                        <a:rPr lang="en-US" sz="1800" b="0" dirty="0"/>
                        <a:t>2820</a:t>
                      </a:r>
                    </a:p>
                  </a:txBody>
                  <a:tcPr/>
                </a:tc>
                <a:extLst>
                  <a:ext uri="{0D108BD9-81ED-4DB2-BD59-A6C34878D82A}">
                    <a16:rowId xmlns:a16="http://schemas.microsoft.com/office/drawing/2014/main" xmlns="" val="3987418621"/>
                  </a:ext>
                </a:extLst>
              </a:tr>
              <a:tr h="370840">
                <a:tc>
                  <a:txBody>
                    <a:bodyPr/>
                    <a:lstStyle/>
                    <a:p>
                      <a:pPr algn="ctr"/>
                      <a:r>
                        <a:rPr lang="en-US" dirty="0"/>
                        <a:t>In Winter </a:t>
                      </a:r>
                    </a:p>
                  </a:txBody>
                  <a:tcPr/>
                </a:tc>
                <a:tc>
                  <a:txBody>
                    <a:bodyPr/>
                    <a:lstStyle/>
                    <a:p>
                      <a:pPr algn="ctr"/>
                      <a:r>
                        <a:rPr lang="en-US" sz="1800" dirty="0"/>
                        <a:t>2305</a:t>
                      </a:r>
                    </a:p>
                  </a:txBody>
                  <a:tcPr/>
                </a:tc>
                <a:extLst>
                  <a:ext uri="{0D108BD9-81ED-4DB2-BD59-A6C34878D82A}">
                    <a16:rowId xmlns:a16="http://schemas.microsoft.com/office/drawing/2014/main" xmlns="" val="3506179738"/>
                  </a:ext>
                </a:extLst>
              </a:tr>
            </a:tbl>
          </a:graphicData>
        </a:graphic>
      </p:graphicFrame>
      <p:sp>
        <p:nvSpPr>
          <p:cNvPr id="5" name="Rectangle 4">
            <a:extLst>
              <a:ext uri="{FF2B5EF4-FFF2-40B4-BE49-F238E27FC236}">
                <a16:creationId xmlns:a16="http://schemas.microsoft.com/office/drawing/2014/main" xmlns="" id="{AEDF4DBA-1D1E-4043-A937-AAEB29845F00}"/>
              </a:ext>
            </a:extLst>
          </p:cNvPr>
          <p:cNvSpPr/>
          <p:nvPr/>
        </p:nvSpPr>
        <p:spPr>
          <a:xfrm>
            <a:off x="805070" y="4888468"/>
            <a:ext cx="3347455" cy="307777"/>
          </a:xfrm>
          <a:prstGeom prst="rect">
            <a:avLst/>
          </a:prstGeom>
        </p:spPr>
        <p:txBody>
          <a:bodyPr wrap="none">
            <a:spAutoFit/>
          </a:bodyPr>
          <a:lstStyle/>
          <a:p>
            <a:r>
              <a:rPr lang="en-US" sz="1400" dirty="0">
                <a:solidFill>
                  <a:srgbClr val="B2D0B4"/>
                </a:solidFill>
              </a:rPr>
              <a:t>Table5: Hours of Heat Dissatisfaction</a:t>
            </a:r>
            <a:endParaRPr lang="en-US" sz="1400" dirty="0"/>
          </a:p>
        </p:txBody>
      </p:sp>
      <p:sp>
        <p:nvSpPr>
          <p:cNvPr id="6" name="Slide Number Placeholder 5">
            <a:extLst>
              <a:ext uri="{FF2B5EF4-FFF2-40B4-BE49-F238E27FC236}">
                <a16:creationId xmlns:a16="http://schemas.microsoft.com/office/drawing/2014/main" xmlns="" id="{6E58277D-BAF3-4DDD-A451-5F39F2794309}"/>
              </a:ext>
            </a:extLst>
          </p:cNvPr>
          <p:cNvSpPr>
            <a:spLocks noGrp="1"/>
          </p:cNvSpPr>
          <p:nvPr>
            <p:ph type="sldNum" sz="quarter" idx="12"/>
          </p:nvPr>
        </p:nvSpPr>
        <p:spPr/>
        <p:txBody>
          <a:bodyPr/>
          <a:lstStyle/>
          <a:p>
            <a:fld id="{B13333A4-2EF1-4B79-B68C-AB20E66B4822}" type="slidenum">
              <a:rPr lang="en-US" smtClean="0"/>
              <a:t>46</a:t>
            </a:fld>
            <a:endParaRPr lang="en-US"/>
          </a:p>
        </p:txBody>
      </p:sp>
    </p:spTree>
    <p:extLst>
      <p:ext uri="{BB962C8B-B14F-4D97-AF65-F5344CB8AC3E}">
        <p14:creationId xmlns:p14="http://schemas.microsoft.com/office/powerpoint/2010/main" val="4142869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71BDD0D-E2ED-40A0-9D8F-35FD92A07B22}"/>
              </a:ext>
            </a:extLst>
          </p:cNvPr>
          <p:cNvSpPr>
            <a:spLocks noGrp="1"/>
          </p:cNvSpPr>
          <p:nvPr>
            <p:ph type="title"/>
          </p:nvPr>
        </p:nvSpPr>
        <p:spPr/>
        <p:txBody>
          <a:bodyPr/>
          <a:lstStyle/>
          <a:p>
            <a:r>
              <a:rPr lang="en-US" dirty="0"/>
              <a:t>Ventilation:</a:t>
            </a:r>
            <a:br>
              <a:rPr lang="en-US" dirty="0"/>
            </a:br>
            <a:endParaRPr lang="en-US" dirty="0"/>
          </a:p>
        </p:txBody>
      </p:sp>
      <p:sp>
        <p:nvSpPr>
          <p:cNvPr id="3" name="Slide Number Placeholder 2">
            <a:extLst>
              <a:ext uri="{FF2B5EF4-FFF2-40B4-BE49-F238E27FC236}">
                <a16:creationId xmlns:a16="http://schemas.microsoft.com/office/drawing/2014/main" xmlns="" id="{769FDA07-111A-4ED3-BC51-6B7703AB4D65}"/>
              </a:ext>
            </a:extLst>
          </p:cNvPr>
          <p:cNvSpPr>
            <a:spLocks noGrp="1"/>
          </p:cNvSpPr>
          <p:nvPr>
            <p:ph type="sldNum" sz="quarter" idx="12"/>
          </p:nvPr>
        </p:nvSpPr>
        <p:spPr/>
        <p:txBody>
          <a:bodyPr/>
          <a:lstStyle/>
          <a:p>
            <a:fld id="{B13333A4-2EF1-4B79-B68C-AB20E66B4822}" type="slidenum">
              <a:rPr lang="en-US" smtClean="0"/>
              <a:t>47</a:t>
            </a:fld>
            <a:endParaRPr lang="en-US"/>
          </a:p>
        </p:txBody>
      </p:sp>
      <p:pic>
        <p:nvPicPr>
          <p:cNvPr id="4" name="Picture 3">
            <a:extLst>
              <a:ext uri="{FF2B5EF4-FFF2-40B4-BE49-F238E27FC236}">
                <a16:creationId xmlns:a16="http://schemas.microsoft.com/office/drawing/2014/main" xmlns="" id="{280FB228-6B8C-4C26-99B4-03BB36206DBE}"/>
              </a:ext>
            </a:extLst>
          </p:cNvPr>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304800" y="2667000"/>
            <a:ext cx="5562600" cy="3529013"/>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xmlns="" id="{C4C7883B-DEBA-4338-82AE-054DC0007851}"/>
              </a:ext>
            </a:extLst>
          </p:cNvPr>
          <p:cNvSpPr/>
          <p:nvPr/>
        </p:nvSpPr>
        <p:spPr>
          <a:xfrm>
            <a:off x="277836" y="2049977"/>
            <a:ext cx="10390164" cy="369332"/>
          </a:xfrm>
          <a:prstGeom prst="rect">
            <a:avLst/>
          </a:prstGeom>
        </p:spPr>
        <p:txBody>
          <a:bodyPr wrap="square">
            <a:spAutoFit/>
          </a:bodyPr>
          <a:lstStyle/>
          <a:p>
            <a:r>
              <a:rPr lang="en-US" dirty="0">
                <a:solidFill>
                  <a:srgbClr val="B2D0B4"/>
                </a:solidFill>
              </a:rPr>
              <a:t>1) Create openings in the drum of the courtyard and so  circulation.    2) Enlarge Openings                                                                                                          </a:t>
            </a:r>
          </a:p>
        </p:txBody>
      </p:sp>
    </p:spTree>
    <p:extLst>
      <p:ext uri="{BB962C8B-B14F-4D97-AF65-F5344CB8AC3E}">
        <p14:creationId xmlns:p14="http://schemas.microsoft.com/office/powerpoint/2010/main" val="2965172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F2C2CD5-20CA-41AE-9AD9-CBD5AD07B63A}"/>
              </a:ext>
            </a:extLst>
          </p:cNvPr>
          <p:cNvSpPr>
            <a:spLocks noGrp="1"/>
          </p:cNvSpPr>
          <p:nvPr>
            <p:ph type="title"/>
          </p:nvPr>
        </p:nvSpPr>
        <p:spPr>
          <a:xfrm>
            <a:off x="838200" y="365126"/>
            <a:ext cx="10515600" cy="1235074"/>
          </a:xfrm>
        </p:spPr>
        <p:txBody>
          <a:bodyPr/>
          <a:lstStyle/>
          <a:p>
            <a:r>
              <a:rPr lang="en-US" dirty="0" smtClean="0">
                <a:solidFill>
                  <a:schemeClr val="bg2">
                    <a:lumMod val="75000"/>
                    <a:lumOff val="25000"/>
                  </a:schemeClr>
                </a:solidFill>
              </a:rPr>
              <a:t>Solar Photovoltaic </a:t>
            </a:r>
            <a:r>
              <a:rPr lang="en-US" dirty="0" smtClean="0">
                <a:solidFill>
                  <a:schemeClr val="bg2">
                    <a:lumMod val="75000"/>
                    <a:lumOff val="25000"/>
                  </a:schemeClr>
                </a:solidFill>
              </a:rPr>
              <a:t>Design :</a:t>
            </a:r>
            <a:r>
              <a:rPr lang="en-US" dirty="0">
                <a:solidFill>
                  <a:schemeClr val="bg2">
                    <a:lumMod val="75000"/>
                    <a:lumOff val="25000"/>
                  </a:schemeClr>
                </a:solidFill>
              </a:rPr>
              <a:t/>
            </a:r>
            <a:br>
              <a:rPr lang="en-US" dirty="0">
                <a:solidFill>
                  <a:schemeClr val="bg2">
                    <a:lumMod val="75000"/>
                    <a:lumOff val="25000"/>
                  </a:schemeClr>
                </a:solidFill>
              </a:rPr>
            </a:br>
            <a:endParaRPr lang="en-US" dirty="0">
              <a:solidFill>
                <a:schemeClr val="bg2">
                  <a:lumMod val="75000"/>
                  <a:lumOff val="25000"/>
                </a:schemeClr>
              </a:solidFill>
            </a:endParaRPr>
          </a:p>
        </p:txBody>
      </p:sp>
      <p:sp>
        <p:nvSpPr>
          <p:cNvPr id="3" name="Slide Number Placeholder 2">
            <a:extLst>
              <a:ext uri="{FF2B5EF4-FFF2-40B4-BE49-F238E27FC236}">
                <a16:creationId xmlns:a16="http://schemas.microsoft.com/office/drawing/2014/main" xmlns="" id="{7D66815F-B72C-48F6-84DF-83605285B713}"/>
              </a:ext>
            </a:extLst>
          </p:cNvPr>
          <p:cNvSpPr>
            <a:spLocks noGrp="1"/>
          </p:cNvSpPr>
          <p:nvPr>
            <p:ph type="sldNum" sz="quarter" idx="12"/>
          </p:nvPr>
        </p:nvSpPr>
        <p:spPr/>
        <p:txBody>
          <a:bodyPr/>
          <a:lstStyle/>
          <a:p>
            <a:fld id="{B13333A4-2EF1-4B79-B68C-AB20E66B4822}" type="slidenum">
              <a:rPr lang="en-US" smtClean="0"/>
              <a:t>48</a:t>
            </a:fld>
            <a:endParaRPr lang="en-US"/>
          </a:p>
        </p:txBody>
      </p:sp>
      <p:sp>
        <p:nvSpPr>
          <p:cNvPr id="6" name="Rectangle 5">
            <a:extLst>
              <a:ext uri="{FF2B5EF4-FFF2-40B4-BE49-F238E27FC236}">
                <a16:creationId xmlns:a16="http://schemas.microsoft.com/office/drawing/2014/main" xmlns="" id="{74BC05D1-B27D-4F60-8BBD-84A246B3AD6E}"/>
              </a:ext>
            </a:extLst>
          </p:cNvPr>
          <p:cNvSpPr/>
          <p:nvPr/>
        </p:nvSpPr>
        <p:spPr>
          <a:xfrm>
            <a:off x="1120504" y="2819400"/>
            <a:ext cx="10265952" cy="1025922"/>
          </a:xfrm>
          <a:prstGeom prst="rect">
            <a:avLst/>
          </a:prstGeom>
        </p:spPr>
        <p:txBody>
          <a:bodyPr wrap="none">
            <a:spAutoFit/>
          </a:bodyPr>
          <a:lstStyle/>
          <a:p>
            <a:pPr>
              <a:lnSpc>
                <a:spcPct val="150000"/>
              </a:lnSpc>
              <a:spcAft>
                <a:spcPts val="800"/>
              </a:spcAft>
            </a:pPr>
            <a:r>
              <a:rPr lang="en-US" sz="2000" dirty="0">
                <a:solidFill>
                  <a:schemeClr val="bg2"/>
                </a:solidFill>
              </a:rPr>
              <a:t>PV </a:t>
            </a:r>
            <a:r>
              <a:rPr lang="en-US" sz="2000" dirty="0" err="1">
                <a:solidFill>
                  <a:schemeClr val="bg2"/>
                </a:solidFill>
              </a:rPr>
              <a:t>Syst</a:t>
            </a:r>
            <a:r>
              <a:rPr lang="en-US" sz="2000" dirty="0">
                <a:solidFill>
                  <a:schemeClr val="bg2"/>
                </a:solidFill>
              </a:rPr>
              <a:t> software was used to reach best design for the system, solar cells was chosen</a:t>
            </a:r>
          </a:p>
          <a:p>
            <a:pPr lvl="0">
              <a:lnSpc>
                <a:spcPct val="150000"/>
              </a:lnSpc>
              <a:spcAft>
                <a:spcPts val="800"/>
              </a:spcAft>
            </a:pPr>
            <a:endParaRPr lang="en-US" sz="1600" dirty="0">
              <a:solidFill>
                <a:schemeClr val="bg2">
                  <a:lumMod val="75000"/>
                  <a:lumOff val="25000"/>
                </a:schemeClr>
              </a:solidFill>
              <a:effectLst/>
              <a:latin typeface="+mj-lt"/>
              <a:ea typeface="Calibri" panose="020F0502020204030204" pitchFamily="34" charset="0"/>
              <a:cs typeface="Arial" panose="020B0604020202020204" pitchFamily="34" charset="0"/>
            </a:endParaRPr>
          </a:p>
        </p:txBody>
      </p:sp>
      <p:sp>
        <p:nvSpPr>
          <p:cNvPr id="5" name="TextBox 4"/>
          <p:cNvSpPr txBox="1"/>
          <p:nvPr/>
        </p:nvSpPr>
        <p:spPr>
          <a:xfrm>
            <a:off x="1219200" y="1563468"/>
            <a:ext cx="5320687" cy="646331"/>
          </a:xfrm>
          <a:prstGeom prst="rect">
            <a:avLst/>
          </a:prstGeom>
          <a:noFill/>
        </p:spPr>
        <p:txBody>
          <a:bodyPr wrap="none" rtlCol="0">
            <a:spAutoFit/>
          </a:bodyPr>
          <a:lstStyle/>
          <a:p>
            <a:r>
              <a:rPr lang="en-US" dirty="0" smtClean="0">
                <a:solidFill>
                  <a:schemeClr val="bg2"/>
                </a:solidFill>
              </a:rPr>
              <a:t>The available area on the roof is about 1500 m2 </a:t>
            </a:r>
          </a:p>
          <a:p>
            <a:r>
              <a:rPr lang="en-US" dirty="0" smtClean="0">
                <a:solidFill>
                  <a:schemeClr val="bg2"/>
                </a:solidFill>
              </a:rPr>
              <a:t>And the building is widely open to the south </a:t>
            </a:r>
            <a:endParaRPr lang="en-US" dirty="0">
              <a:solidFill>
                <a:schemeClr val="bg2"/>
              </a:solidFill>
            </a:endParaRPr>
          </a:p>
        </p:txBody>
      </p:sp>
    </p:spTree>
    <p:extLst>
      <p:ext uri="{BB962C8B-B14F-4D97-AF65-F5344CB8AC3E}">
        <p14:creationId xmlns:p14="http://schemas.microsoft.com/office/powerpoint/2010/main" val="582063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Specification of the Modules </a:t>
            </a:r>
            <a:r>
              <a:rPr lang="en-US" dirty="0" smtClean="0"/>
              <a:t>used :</a:t>
            </a:r>
            <a:endParaRPr lang="en-US" dirty="0"/>
          </a:p>
        </p:txBody>
      </p:sp>
      <p:sp>
        <p:nvSpPr>
          <p:cNvPr id="3" name="Slide Number Placeholder 2"/>
          <p:cNvSpPr>
            <a:spLocks noGrp="1"/>
          </p:cNvSpPr>
          <p:nvPr>
            <p:ph type="sldNum" sz="quarter" idx="12"/>
          </p:nvPr>
        </p:nvSpPr>
        <p:spPr/>
        <p:txBody>
          <a:bodyPr/>
          <a:lstStyle/>
          <a:p>
            <a:fld id="{B13333A4-2EF1-4B79-B68C-AB20E66B4822}" type="slidenum">
              <a:rPr lang="en-US" smtClean="0"/>
              <a:t>49</a:t>
            </a:fld>
            <a:endParaRPr lang="en-US"/>
          </a:p>
        </p:txBody>
      </p:sp>
      <p:pic>
        <p:nvPicPr>
          <p:cNvPr id="4" name="image297.png"/>
          <p:cNvPicPr/>
          <p:nvPr/>
        </p:nvPicPr>
        <p:blipFill>
          <a:blip r:embed="rId2"/>
          <a:srcRect/>
          <a:stretch>
            <a:fillRect/>
          </a:stretch>
        </p:blipFill>
        <p:spPr>
          <a:xfrm>
            <a:off x="914400" y="1676400"/>
            <a:ext cx="5667375" cy="2752725"/>
          </a:xfrm>
          <a:prstGeom prst="rect">
            <a:avLst/>
          </a:prstGeom>
          <a:ln/>
        </p:spPr>
      </p:pic>
      <p:pic>
        <p:nvPicPr>
          <p:cNvPr id="7" name="image17.png"/>
          <p:cNvPicPr/>
          <p:nvPr/>
        </p:nvPicPr>
        <p:blipFill>
          <a:blip r:embed="rId3"/>
          <a:srcRect/>
          <a:stretch>
            <a:fillRect/>
          </a:stretch>
        </p:blipFill>
        <p:spPr>
          <a:xfrm>
            <a:off x="6164081" y="2528887"/>
            <a:ext cx="5657850" cy="3800475"/>
          </a:xfrm>
          <a:prstGeom prst="rect">
            <a:avLst/>
          </a:prstGeom>
          <a:ln/>
        </p:spPr>
      </p:pic>
    </p:spTree>
    <p:extLst>
      <p:ext uri="{BB962C8B-B14F-4D97-AF65-F5344CB8AC3E}">
        <p14:creationId xmlns:p14="http://schemas.microsoft.com/office/powerpoint/2010/main" val="7350019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Plan and Parking</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B13333A4-2EF1-4B79-B68C-AB20E66B4822}" type="slidenum">
              <a:rPr lang="en-US" smtClean="0"/>
              <a:t>5</a:t>
            </a:fld>
            <a:endParaRPr lang="en-US"/>
          </a:p>
        </p:txBody>
      </p:sp>
    </p:spTree>
    <p:extLst>
      <p:ext uri="{BB962C8B-B14F-4D97-AF65-F5344CB8AC3E}">
        <p14:creationId xmlns:p14="http://schemas.microsoft.com/office/powerpoint/2010/main" val="9803567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Detailing and Dimensions of the modules</a:t>
            </a:r>
            <a:endParaRPr lang="en-US" dirty="0"/>
          </a:p>
        </p:txBody>
      </p:sp>
      <p:sp>
        <p:nvSpPr>
          <p:cNvPr id="3" name="Slide Number Placeholder 2"/>
          <p:cNvSpPr>
            <a:spLocks noGrp="1"/>
          </p:cNvSpPr>
          <p:nvPr>
            <p:ph type="sldNum" sz="quarter" idx="12"/>
          </p:nvPr>
        </p:nvSpPr>
        <p:spPr/>
        <p:txBody>
          <a:bodyPr/>
          <a:lstStyle/>
          <a:p>
            <a:fld id="{B13333A4-2EF1-4B79-B68C-AB20E66B4822}" type="slidenum">
              <a:rPr lang="en-US" smtClean="0"/>
              <a:t>50</a:t>
            </a:fld>
            <a:endParaRPr lang="en-US"/>
          </a:p>
        </p:txBody>
      </p:sp>
      <p:pic>
        <p:nvPicPr>
          <p:cNvPr id="4" name="image288.png"/>
          <p:cNvPicPr/>
          <p:nvPr/>
        </p:nvPicPr>
        <p:blipFill>
          <a:blip r:embed="rId2"/>
          <a:srcRect/>
          <a:stretch>
            <a:fillRect/>
          </a:stretch>
        </p:blipFill>
        <p:spPr>
          <a:xfrm>
            <a:off x="4419600" y="1828800"/>
            <a:ext cx="2438400" cy="4267200"/>
          </a:xfrm>
          <a:prstGeom prst="rect">
            <a:avLst/>
          </a:prstGeom>
          <a:ln/>
        </p:spPr>
      </p:pic>
    </p:spTree>
    <p:extLst>
      <p:ext uri="{BB962C8B-B14F-4D97-AF65-F5344CB8AC3E}">
        <p14:creationId xmlns:p14="http://schemas.microsoft.com/office/powerpoint/2010/main" val="12446242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inverter Used in the design</a:t>
            </a:r>
            <a:endParaRPr lang="en-US" dirty="0"/>
          </a:p>
        </p:txBody>
      </p:sp>
      <p:sp>
        <p:nvSpPr>
          <p:cNvPr id="3" name="Slide Number Placeholder 2"/>
          <p:cNvSpPr>
            <a:spLocks noGrp="1"/>
          </p:cNvSpPr>
          <p:nvPr>
            <p:ph type="sldNum" sz="quarter" idx="12"/>
          </p:nvPr>
        </p:nvSpPr>
        <p:spPr/>
        <p:txBody>
          <a:bodyPr/>
          <a:lstStyle/>
          <a:p>
            <a:fld id="{B13333A4-2EF1-4B79-B68C-AB20E66B4822}" type="slidenum">
              <a:rPr lang="en-US" smtClean="0"/>
              <a:t>51</a:t>
            </a:fld>
            <a:endParaRPr lang="en-US"/>
          </a:p>
        </p:txBody>
      </p:sp>
      <p:pic>
        <p:nvPicPr>
          <p:cNvPr id="4" name="image310.png"/>
          <p:cNvPicPr/>
          <p:nvPr/>
        </p:nvPicPr>
        <p:blipFill>
          <a:blip r:embed="rId2"/>
          <a:srcRect/>
          <a:stretch>
            <a:fillRect/>
          </a:stretch>
        </p:blipFill>
        <p:spPr>
          <a:xfrm>
            <a:off x="3429000" y="1752600"/>
            <a:ext cx="4048125" cy="4362450"/>
          </a:xfrm>
          <a:prstGeom prst="rect">
            <a:avLst/>
          </a:prstGeom>
          <a:ln/>
        </p:spPr>
      </p:pic>
    </p:spTree>
    <p:extLst>
      <p:ext uri="{BB962C8B-B14F-4D97-AF65-F5344CB8AC3E}">
        <p14:creationId xmlns:p14="http://schemas.microsoft.com/office/powerpoint/2010/main" val="8230980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distribution of the Modules on the Roof :</a:t>
            </a:r>
            <a:endParaRPr lang="en-US" dirty="0"/>
          </a:p>
        </p:txBody>
      </p:sp>
      <p:sp>
        <p:nvSpPr>
          <p:cNvPr id="3" name="Slide Number Placeholder 2"/>
          <p:cNvSpPr>
            <a:spLocks noGrp="1"/>
          </p:cNvSpPr>
          <p:nvPr>
            <p:ph type="sldNum" sz="quarter" idx="12"/>
          </p:nvPr>
        </p:nvSpPr>
        <p:spPr/>
        <p:txBody>
          <a:bodyPr/>
          <a:lstStyle/>
          <a:p>
            <a:fld id="{B13333A4-2EF1-4B79-B68C-AB20E66B4822}" type="slidenum">
              <a:rPr lang="en-US" smtClean="0"/>
              <a:t>52</a:t>
            </a:fld>
            <a:endParaRPr lang="en-US"/>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990600" y="1792111"/>
            <a:ext cx="5194300" cy="4432300"/>
          </a:xfrm>
          <a:prstGeom prst="rect">
            <a:avLst/>
          </a:prstGeom>
        </p:spPr>
      </p:pic>
      <p:sp>
        <p:nvSpPr>
          <p:cNvPr id="5" name="TextBox 4"/>
          <p:cNvSpPr txBox="1"/>
          <p:nvPr/>
        </p:nvSpPr>
        <p:spPr>
          <a:xfrm>
            <a:off x="6184900" y="2438400"/>
            <a:ext cx="5803192" cy="1077218"/>
          </a:xfrm>
          <a:prstGeom prst="rect">
            <a:avLst/>
          </a:prstGeom>
          <a:noFill/>
        </p:spPr>
        <p:txBody>
          <a:bodyPr wrap="none" rtlCol="0">
            <a:spAutoFit/>
          </a:bodyPr>
          <a:lstStyle/>
          <a:p>
            <a:r>
              <a:rPr lang="en-US" sz="1600" dirty="0"/>
              <a:t>The capacity of the system = 117*350 = 40 </a:t>
            </a:r>
            <a:r>
              <a:rPr lang="en-US" sz="1600" dirty="0" err="1"/>
              <a:t>KWp</a:t>
            </a:r>
            <a:endParaRPr lang="en-US" sz="1600" dirty="0"/>
          </a:p>
          <a:p>
            <a:r>
              <a:rPr lang="en-US" sz="1600" dirty="0"/>
              <a:t>Area of input module the system = 117*0.99*1.96 = 230 </a:t>
            </a:r>
            <a:r>
              <a:rPr lang="en-US" sz="1600" dirty="0" smtClean="0"/>
              <a:t>m2</a:t>
            </a:r>
          </a:p>
          <a:p>
            <a:r>
              <a:rPr lang="en-US" sz="1600" dirty="0" smtClean="0"/>
              <a:t>The angle of the Modules “ tilt” = 22 </a:t>
            </a:r>
            <a:endParaRPr lang="en-US" sz="1600" dirty="0"/>
          </a:p>
          <a:p>
            <a:endParaRPr lang="en-US" sz="1600" dirty="0"/>
          </a:p>
        </p:txBody>
      </p:sp>
    </p:spTree>
    <p:extLst>
      <p:ext uri="{BB962C8B-B14F-4D97-AF65-F5344CB8AC3E}">
        <p14:creationId xmlns:p14="http://schemas.microsoft.com/office/powerpoint/2010/main" val="2348159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41788"/>
            <a:ext cx="10515600" cy="1145224"/>
          </a:xfrm>
        </p:spPr>
        <p:txBody>
          <a:bodyPr>
            <a:normAutofit/>
          </a:bodyPr>
          <a:lstStyle/>
          <a:p>
            <a:r>
              <a:rPr lang="en-US" sz="2800" dirty="0" smtClean="0"/>
              <a:t>The main simulation results :</a:t>
            </a:r>
            <a:endParaRPr lang="en-US" sz="2800" dirty="0"/>
          </a:p>
        </p:txBody>
      </p:sp>
      <p:sp>
        <p:nvSpPr>
          <p:cNvPr id="3" name="Slide Number Placeholder 2"/>
          <p:cNvSpPr>
            <a:spLocks noGrp="1"/>
          </p:cNvSpPr>
          <p:nvPr>
            <p:ph type="sldNum" sz="quarter" idx="12"/>
          </p:nvPr>
        </p:nvSpPr>
        <p:spPr/>
        <p:txBody>
          <a:bodyPr/>
          <a:lstStyle/>
          <a:p>
            <a:fld id="{B13333A4-2EF1-4B79-B68C-AB20E66B4822}" type="slidenum">
              <a:rPr lang="en-US" smtClean="0"/>
              <a:t>53</a:t>
            </a:fld>
            <a:endParaRPr lang="en-US"/>
          </a:p>
        </p:txBody>
      </p:sp>
      <p:pic>
        <p:nvPicPr>
          <p:cNvPr id="4" name="image349.png"/>
          <p:cNvPicPr/>
          <p:nvPr/>
        </p:nvPicPr>
        <p:blipFill rotWithShape="1">
          <a:blip r:embed="rId2"/>
          <a:srcRect t="-40612" b="40612"/>
          <a:stretch/>
        </p:blipFill>
        <p:spPr>
          <a:xfrm>
            <a:off x="838200" y="-1524000"/>
            <a:ext cx="5686425" cy="7880350"/>
          </a:xfrm>
          <a:prstGeom prst="rect">
            <a:avLst/>
          </a:prstGeom>
          <a:ln/>
        </p:spPr>
      </p:pic>
      <p:sp>
        <p:nvSpPr>
          <p:cNvPr id="5" name="TextBox 4"/>
          <p:cNvSpPr txBox="1"/>
          <p:nvPr/>
        </p:nvSpPr>
        <p:spPr>
          <a:xfrm>
            <a:off x="6356041" y="1086902"/>
            <a:ext cx="5444119" cy="400110"/>
          </a:xfrm>
          <a:prstGeom prst="rect">
            <a:avLst/>
          </a:prstGeom>
          <a:noFill/>
        </p:spPr>
        <p:txBody>
          <a:bodyPr wrap="none" rtlCol="0">
            <a:spAutoFit/>
          </a:bodyPr>
          <a:lstStyle/>
          <a:p>
            <a:r>
              <a:rPr lang="en-US" sz="2000" dirty="0" smtClean="0">
                <a:solidFill>
                  <a:schemeClr val="accent1"/>
                </a:solidFill>
              </a:rPr>
              <a:t>The possible loss diagram for the whole year</a:t>
            </a:r>
            <a:endParaRPr lang="en-US" sz="2000" dirty="0">
              <a:solidFill>
                <a:schemeClr val="accent1"/>
              </a:solidFill>
            </a:endParaRPr>
          </a:p>
        </p:txBody>
      </p:sp>
      <p:pic>
        <p:nvPicPr>
          <p:cNvPr id="6" name="image14.png"/>
          <p:cNvPicPr/>
          <p:nvPr/>
        </p:nvPicPr>
        <p:blipFill rotWithShape="1">
          <a:blip r:embed="rId3"/>
          <a:srcRect t="30332" b="-30332"/>
          <a:stretch/>
        </p:blipFill>
        <p:spPr>
          <a:xfrm>
            <a:off x="6677025" y="1752600"/>
            <a:ext cx="5399872" cy="5943600"/>
          </a:xfrm>
          <a:prstGeom prst="rect">
            <a:avLst/>
          </a:prstGeom>
          <a:ln/>
        </p:spPr>
      </p:pic>
    </p:spTree>
    <p:extLst>
      <p:ext uri="{BB962C8B-B14F-4D97-AF65-F5344CB8AC3E}">
        <p14:creationId xmlns:p14="http://schemas.microsoft.com/office/powerpoint/2010/main" val="1583747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the PVs System</a:t>
            </a:r>
            <a:endParaRPr lang="en-US" dirty="0"/>
          </a:p>
        </p:txBody>
      </p:sp>
      <p:sp>
        <p:nvSpPr>
          <p:cNvPr id="3" name="Slide Number Placeholder 2"/>
          <p:cNvSpPr>
            <a:spLocks noGrp="1"/>
          </p:cNvSpPr>
          <p:nvPr>
            <p:ph type="sldNum" sz="quarter" idx="12"/>
          </p:nvPr>
        </p:nvSpPr>
        <p:spPr/>
        <p:txBody>
          <a:bodyPr/>
          <a:lstStyle/>
          <a:p>
            <a:fld id="{B13333A4-2EF1-4B79-B68C-AB20E66B4822}" type="slidenum">
              <a:rPr lang="en-US" smtClean="0"/>
              <a:t>54</a:t>
            </a:fld>
            <a:endParaRPr lang="en-US"/>
          </a:p>
        </p:txBody>
      </p:sp>
      <p:sp>
        <p:nvSpPr>
          <p:cNvPr id="5" name="TextBox 4"/>
          <p:cNvSpPr txBox="1"/>
          <p:nvPr/>
        </p:nvSpPr>
        <p:spPr>
          <a:xfrm>
            <a:off x="1328057" y="1992086"/>
            <a:ext cx="7425431" cy="4524315"/>
          </a:xfrm>
          <a:prstGeom prst="rect">
            <a:avLst/>
          </a:prstGeom>
          <a:noFill/>
        </p:spPr>
        <p:txBody>
          <a:bodyPr wrap="none" rtlCol="0">
            <a:spAutoFit/>
          </a:bodyPr>
          <a:lstStyle/>
          <a:p>
            <a:pPr lvl="0"/>
            <a:r>
              <a:rPr lang="en-US" dirty="0">
                <a:solidFill>
                  <a:schemeClr val="accent1"/>
                </a:solidFill>
              </a:rPr>
              <a:t>Cost of modules = 350*117 = 40950$</a:t>
            </a:r>
          </a:p>
          <a:p>
            <a:pPr lvl="0"/>
            <a:r>
              <a:rPr lang="en-US" dirty="0">
                <a:solidFill>
                  <a:schemeClr val="accent1"/>
                </a:solidFill>
              </a:rPr>
              <a:t>Cost of Inverters = 7475*2 = 14950$</a:t>
            </a:r>
          </a:p>
          <a:p>
            <a:r>
              <a:rPr lang="en-US" dirty="0" smtClean="0">
                <a:solidFill>
                  <a:schemeClr val="accent1"/>
                </a:solidFill>
              </a:rPr>
              <a:t>Cost </a:t>
            </a:r>
            <a:r>
              <a:rPr lang="en-US" dirty="0">
                <a:solidFill>
                  <a:schemeClr val="accent1"/>
                </a:solidFill>
              </a:rPr>
              <a:t>of Installation = 1200*2 $ = 2400 $</a:t>
            </a:r>
          </a:p>
          <a:p>
            <a:r>
              <a:rPr lang="en-US" dirty="0">
                <a:solidFill>
                  <a:schemeClr val="accent1"/>
                </a:solidFill>
              </a:rPr>
              <a:t>For 1500 m2 roofing area, 1200 meter length needed for the system,</a:t>
            </a:r>
          </a:p>
          <a:p>
            <a:r>
              <a:rPr lang="en-US" dirty="0">
                <a:solidFill>
                  <a:schemeClr val="accent1"/>
                </a:solidFill>
              </a:rPr>
              <a:t>assume 2$ each worker need for each meter length needed for the</a:t>
            </a:r>
          </a:p>
          <a:p>
            <a:r>
              <a:rPr lang="en-US" dirty="0">
                <a:solidFill>
                  <a:schemeClr val="accent1"/>
                </a:solidFill>
              </a:rPr>
              <a:t>system.</a:t>
            </a:r>
          </a:p>
          <a:p>
            <a:r>
              <a:rPr lang="en-US" dirty="0">
                <a:solidFill>
                  <a:schemeClr val="accent1"/>
                </a:solidFill>
              </a:rPr>
              <a:t>4. Operation Cost = 1400 $</a:t>
            </a:r>
          </a:p>
          <a:p>
            <a:r>
              <a:rPr lang="en-US" dirty="0">
                <a:solidFill>
                  <a:schemeClr val="accent1"/>
                </a:solidFill>
              </a:rPr>
              <a:t>Every 6 months maintenance done with 700 $, so it costs 1400 $ per</a:t>
            </a:r>
          </a:p>
          <a:p>
            <a:r>
              <a:rPr lang="en-US" dirty="0">
                <a:solidFill>
                  <a:schemeClr val="accent1"/>
                </a:solidFill>
              </a:rPr>
              <a:t>year.</a:t>
            </a:r>
          </a:p>
          <a:p>
            <a:r>
              <a:rPr lang="en-US" dirty="0">
                <a:solidFill>
                  <a:schemeClr val="accent1"/>
                </a:solidFill>
              </a:rPr>
              <a:t>Summary:</a:t>
            </a:r>
          </a:p>
          <a:p>
            <a:r>
              <a:rPr lang="en-US" dirty="0">
                <a:solidFill>
                  <a:schemeClr val="accent1"/>
                </a:solidFill>
              </a:rPr>
              <a:t>Initial cost of the PV system= 40950+ 14950+ 2400=  58300$</a:t>
            </a:r>
          </a:p>
          <a:p>
            <a:r>
              <a:rPr lang="en-US" dirty="0">
                <a:solidFill>
                  <a:schemeClr val="accent1"/>
                </a:solidFill>
              </a:rPr>
              <a:t>Operation costs= 1400 $/year.</a:t>
            </a:r>
          </a:p>
          <a:p>
            <a:r>
              <a:rPr lang="en-US" dirty="0">
                <a:solidFill>
                  <a:schemeClr val="accent1"/>
                </a:solidFill>
              </a:rPr>
              <a:t>Electricity production = 72700 KWh/yr.</a:t>
            </a:r>
          </a:p>
          <a:p>
            <a:r>
              <a:rPr lang="en-US" dirty="0">
                <a:solidFill>
                  <a:schemeClr val="accent1"/>
                </a:solidFill>
              </a:rPr>
              <a:t>Annual saving = 72700 * 0.17 = 12359 $/yr.</a:t>
            </a:r>
          </a:p>
          <a:p>
            <a:r>
              <a:rPr lang="en-US" dirty="0">
                <a:solidFill>
                  <a:schemeClr val="accent1"/>
                </a:solidFill>
              </a:rPr>
              <a:t>Payback Period = 59700/12359 = 4.83 years.</a:t>
            </a:r>
          </a:p>
          <a:p>
            <a:r>
              <a:rPr lang="en-US" dirty="0"/>
              <a:t> </a:t>
            </a:r>
          </a:p>
        </p:txBody>
      </p:sp>
    </p:spTree>
    <p:extLst>
      <p:ext uri="{BB962C8B-B14F-4D97-AF65-F5344CB8AC3E}">
        <p14:creationId xmlns:p14="http://schemas.microsoft.com/office/powerpoint/2010/main" val="7735064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A0BBBA88-D4BC-419D-B67C-F0564B9FEEC0}"/>
              </a:ext>
            </a:extLst>
          </p:cNvPr>
          <p:cNvSpPr>
            <a:spLocks noGrp="1"/>
          </p:cNvSpPr>
          <p:nvPr>
            <p:ph type="sldNum" sz="quarter" idx="12"/>
          </p:nvPr>
        </p:nvSpPr>
        <p:spPr/>
        <p:txBody>
          <a:bodyPr/>
          <a:lstStyle/>
          <a:p>
            <a:fld id="{B13333A4-2EF1-4B79-B68C-AB20E66B4822}" type="slidenum">
              <a:rPr lang="en-US" smtClean="0"/>
              <a:t>55</a:t>
            </a:fld>
            <a:endParaRPr lang="en-US"/>
          </a:p>
        </p:txBody>
      </p:sp>
      <p:sp>
        <p:nvSpPr>
          <p:cNvPr id="2" name="TextBox 1"/>
          <p:cNvSpPr txBox="1"/>
          <p:nvPr/>
        </p:nvSpPr>
        <p:spPr>
          <a:xfrm>
            <a:off x="838200" y="457200"/>
            <a:ext cx="6000361" cy="646331"/>
          </a:xfrm>
          <a:prstGeom prst="rect">
            <a:avLst/>
          </a:prstGeom>
          <a:noFill/>
        </p:spPr>
        <p:txBody>
          <a:bodyPr wrap="none" rtlCol="0">
            <a:spAutoFit/>
          </a:bodyPr>
          <a:lstStyle/>
          <a:p>
            <a:r>
              <a:rPr lang="en-US" sz="3600" dirty="0" smtClean="0">
                <a:solidFill>
                  <a:schemeClr val="bg2"/>
                </a:solidFill>
              </a:rPr>
              <a:t>3D view of the Distribution</a:t>
            </a:r>
            <a:endParaRPr lang="en-US" sz="3600" dirty="0">
              <a:solidFill>
                <a:schemeClr val="bg2"/>
              </a:solidFill>
            </a:endParaRPr>
          </a:p>
        </p:txBody>
      </p:sp>
      <p:pic>
        <p:nvPicPr>
          <p:cNvPr id="9" name="image174.png"/>
          <p:cNvPicPr/>
          <p:nvPr/>
        </p:nvPicPr>
        <p:blipFill>
          <a:blip r:embed="rId2"/>
          <a:srcRect/>
          <a:stretch>
            <a:fillRect/>
          </a:stretch>
        </p:blipFill>
        <p:spPr>
          <a:xfrm>
            <a:off x="3276601" y="2345054"/>
            <a:ext cx="4555172" cy="3217545"/>
          </a:xfrm>
          <a:prstGeom prst="rect">
            <a:avLst/>
          </a:prstGeom>
          <a:ln/>
        </p:spPr>
      </p:pic>
    </p:spTree>
    <p:extLst>
      <p:ext uri="{BB962C8B-B14F-4D97-AF65-F5344CB8AC3E}">
        <p14:creationId xmlns:p14="http://schemas.microsoft.com/office/powerpoint/2010/main" val="2703501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Acoustical Analysis </a:t>
            </a:r>
          </a:p>
        </p:txBody>
      </p:sp>
    </p:spTree>
    <p:extLst>
      <p:ext uri="{BB962C8B-B14F-4D97-AF65-F5344CB8AC3E}">
        <p14:creationId xmlns:p14="http://schemas.microsoft.com/office/powerpoint/2010/main" val="1783796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Acoustical Analysis:</a:t>
            </a:r>
          </a:p>
        </p:txBody>
      </p:sp>
      <p:sp>
        <p:nvSpPr>
          <p:cNvPr id="5" name="Content Placeholder 3"/>
          <p:cNvSpPr>
            <a:spLocks noGrp="1"/>
          </p:cNvSpPr>
          <p:nvPr>
            <p:ph sz="half" idx="1"/>
          </p:nvPr>
        </p:nvSpPr>
        <p:spPr/>
        <p:txBody>
          <a:bodyPr/>
          <a:lstStyle/>
          <a:p>
            <a:r>
              <a:rPr lang="en-US" dirty="0">
                <a:solidFill>
                  <a:srgbClr val="B2D0B4"/>
                </a:solidFill>
              </a:rPr>
              <a:t>RT</a:t>
            </a:r>
            <a:r>
              <a:rPr lang="en-US" sz="1600" dirty="0">
                <a:solidFill>
                  <a:srgbClr val="B2D0B4"/>
                </a:solidFill>
              </a:rPr>
              <a:t>6</a:t>
            </a:r>
            <a:r>
              <a:rPr lang="en-US" sz="1400" dirty="0">
                <a:solidFill>
                  <a:srgbClr val="B2D0B4"/>
                </a:solidFill>
              </a:rPr>
              <a:t>0</a:t>
            </a:r>
          </a:p>
          <a:p>
            <a:r>
              <a:rPr lang="en-US" dirty="0">
                <a:solidFill>
                  <a:srgbClr val="B2D0B4"/>
                </a:solidFill>
              </a:rPr>
              <a:t>STC &amp; IIC</a:t>
            </a:r>
          </a:p>
          <a:p>
            <a:r>
              <a:rPr lang="en-US" dirty="0">
                <a:solidFill>
                  <a:srgbClr val="B2D0B4"/>
                </a:solidFill>
              </a:rPr>
              <a:t>NC &amp; Background Noise</a:t>
            </a:r>
          </a:p>
        </p:txBody>
      </p:sp>
      <p:graphicFrame>
        <p:nvGraphicFramePr>
          <p:cNvPr id="6" name="Content Placeholder 2" descr="Segmented process showing 4 steps arranged one below the other and three downward pointing arrows are used to indicate progression from first step to second step and second step to third step and third step to fourth step"/>
          <p:cNvGraphicFramePr>
            <a:graphicFrameLocks noGrp="1"/>
          </p:cNvGraphicFramePr>
          <p:nvPr>
            <p:ph sz="half" idx="2"/>
            <p:extLst>
              <p:ext uri="{D42A27DB-BD31-4B8C-83A1-F6EECF244321}">
                <p14:modId xmlns:p14="http://schemas.microsoft.com/office/powerpoint/2010/main" val="3399008879"/>
              </p:ext>
            </p:extLst>
          </p:nvPr>
        </p:nvGraphicFramePr>
        <p:xfrm>
          <a:off x="6324600" y="1825625"/>
          <a:ext cx="50292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a:extLst>
              <a:ext uri="{FF2B5EF4-FFF2-40B4-BE49-F238E27FC236}">
                <a16:creationId xmlns:a16="http://schemas.microsoft.com/office/drawing/2014/main" xmlns="" id="{3662D29D-EB4F-4863-96DF-E3758C7E8433}"/>
              </a:ext>
            </a:extLst>
          </p:cNvPr>
          <p:cNvSpPr>
            <a:spLocks noGrp="1"/>
          </p:cNvSpPr>
          <p:nvPr>
            <p:ph type="sldNum" sz="quarter" idx="12"/>
          </p:nvPr>
        </p:nvSpPr>
        <p:spPr/>
        <p:txBody>
          <a:bodyPr/>
          <a:lstStyle/>
          <a:p>
            <a:fld id="{B13333A4-2EF1-4B79-B68C-AB20E66B4822}" type="slidenum">
              <a:rPr lang="en-US" smtClean="0"/>
              <a:t>57</a:t>
            </a:fld>
            <a:endParaRPr lang="en-US"/>
          </a:p>
        </p:txBody>
      </p:sp>
    </p:spTree>
    <p:extLst>
      <p:ext uri="{BB962C8B-B14F-4D97-AF65-F5344CB8AC3E}">
        <p14:creationId xmlns:p14="http://schemas.microsoft.com/office/powerpoint/2010/main" val="2426022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2">
                    <a:lumMod val="75000"/>
                    <a:lumOff val="25000"/>
                  </a:schemeClr>
                </a:solidFill>
              </a:rPr>
              <a:t>Reverberation Time:</a:t>
            </a:r>
          </a:p>
        </p:txBody>
      </p:sp>
      <p:sp>
        <p:nvSpPr>
          <p:cNvPr id="7" name="Rectangle 6">
            <a:extLst>
              <a:ext uri="{FF2B5EF4-FFF2-40B4-BE49-F238E27FC236}">
                <a16:creationId xmlns:a16="http://schemas.microsoft.com/office/drawing/2014/main" xmlns="" id="{E70A01CC-A368-4E60-95A3-D448D9F60D9C}"/>
              </a:ext>
            </a:extLst>
          </p:cNvPr>
          <p:cNvSpPr/>
          <p:nvPr/>
        </p:nvSpPr>
        <p:spPr>
          <a:xfrm>
            <a:off x="685800" y="1905000"/>
            <a:ext cx="9982200" cy="2929007"/>
          </a:xfrm>
          <a:prstGeom prst="rect">
            <a:avLst/>
          </a:prstGeom>
        </p:spPr>
        <p:txBody>
          <a:bodyPr wrap="square">
            <a:spAutoFit/>
          </a:bodyPr>
          <a:lstStyle/>
          <a:p>
            <a:pPr marL="228600" marR="0">
              <a:lnSpc>
                <a:spcPct val="150000"/>
              </a:lnSpc>
              <a:spcBef>
                <a:spcPts val="0"/>
              </a:spcBef>
              <a:spcAft>
                <a:spcPts val="800"/>
              </a:spcAft>
            </a:pPr>
            <a:r>
              <a:rPr lang="en-US" dirty="0">
                <a:solidFill>
                  <a:schemeClr val="bg2">
                    <a:lumMod val="85000"/>
                    <a:lumOff val="15000"/>
                  </a:schemeClr>
                </a:solidFill>
                <a:latin typeface="Times New Roman" panose="02020603050405020304" pitchFamily="18" charset="0"/>
                <a:ea typeface="Calibri" panose="020F0502020204030204" pitchFamily="34" charset="0"/>
                <a:cs typeface="Arial" panose="020B0604020202020204" pitchFamily="34" charset="0"/>
              </a:rPr>
              <a:t>Three samples of rooms were taken to calculate the reverberation time at all frequencies these rooms are a class room in the ground floor, an office in third floor and a music class in the first floor. </a:t>
            </a:r>
          </a:p>
          <a:p>
            <a:pPr marL="228600" marR="0">
              <a:lnSpc>
                <a:spcPct val="150000"/>
              </a:lnSpc>
              <a:spcBef>
                <a:spcPts val="0"/>
              </a:spcBef>
              <a:spcAft>
                <a:spcPts val="800"/>
              </a:spcAft>
            </a:pPr>
            <a:endParaRPr lang="en-US" dirty="0">
              <a:solidFill>
                <a:schemeClr val="bg2">
                  <a:lumMod val="85000"/>
                  <a:lumOff val="15000"/>
                </a:schemeClr>
              </a:solidFill>
              <a:latin typeface="Times New Roman" panose="02020603050405020304" pitchFamily="18" charset="0"/>
              <a:ea typeface="Calibri" panose="020F0502020204030204" pitchFamily="34" charset="0"/>
              <a:cs typeface="Arial" panose="020B0604020202020204" pitchFamily="34" charset="0"/>
            </a:endParaRPr>
          </a:p>
          <a:p>
            <a:r>
              <a:rPr lang="en-US" dirty="0">
                <a:solidFill>
                  <a:schemeClr val="bg2">
                    <a:lumMod val="85000"/>
                    <a:lumOff val="15000"/>
                  </a:schemeClr>
                </a:solidFill>
              </a:rPr>
              <a:t>The calculations are going to be performed in three cases:</a:t>
            </a:r>
          </a:p>
          <a:p>
            <a:endParaRPr lang="en-US" dirty="0">
              <a:solidFill>
                <a:schemeClr val="bg2">
                  <a:lumMod val="85000"/>
                  <a:lumOff val="15000"/>
                </a:schemeClr>
              </a:solidFill>
            </a:endParaRPr>
          </a:p>
          <a:p>
            <a:pPr lvl="0"/>
            <a:r>
              <a:rPr lang="en-US" dirty="0" err="1">
                <a:solidFill>
                  <a:schemeClr val="bg2">
                    <a:lumMod val="85000"/>
                    <a:lumOff val="15000"/>
                  </a:schemeClr>
                </a:solidFill>
              </a:rPr>
              <a:t>a.When</a:t>
            </a:r>
            <a:r>
              <a:rPr lang="en-US" dirty="0">
                <a:solidFill>
                  <a:schemeClr val="bg2">
                    <a:lumMod val="85000"/>
                    <a:lumOff val="15000"/>
                  </a:schemeClr>
                </a:solidFill>
              </a:rPr>
              <a:t> the space is zero occupied.</a:t>
            </a:r>
          </a:p>
          <a:p>
            <a:pPr lvl="0"/>
            <a:r>
              <a:rPr lang="en-US" dirty="0" err="1">
                <a:solidFill>
                  <a:schemeClr val="bg2">
                    <a:lumMod val="85000"/>
                    <a:lumOff val="15000"/>
                  </a:schemeClr>
                </a:solidFill>
              </a:rPr>
              <a:t>b.When</a:t>
            </a:r>
            <a:r>
              <a:rPr lang="en-US" dirty="0">
                <a:solidFill>
                  <a:schemeClr val="bg2">
                    <a:lumMod val="85000"/>
                    <a:lumOff val="15000"/>
                  </a:schemeClr>
                </a:solidFill>
              </a:rPr>
              <a:t> the space is 50% occupied.</a:t>
            </a:r>
          </a:p>
          <a:p>
            <a:r>
              <a:rPr lang="en-US" dirty="0" err="1">
                <a:solidFill>
                  <a:schemeClr val="bg2">
                    <a:lumMod val="85000"/>
                    <a:lumOff val="15000"/>
                  </a:schemeClr>
                </a:solidFill>
              </a:rPr>
              <a:t>c.When</a:t>
            </a:r>
            <a:r>
              <a:rPr lang="en-US" dirty="0">
                <a:solidFill>
                  <a:schemeClr val="bg2">
                    <a:lumMod val="85000"/>
                    <a:lumOff val="15000"/>
                  </a:schemeClr>
                </a:solidFill>
              </a:rPr>
              <a:t> the space is 100% occupied.</a:t>
            </a:r>
            <a:endParaRPr lang="en-US" sz="1600" dirty="0">
              <a:solidFill>
                <a:schemeClr val="bg2">
                  <a:lumMod val="85000"/>
                  <a:lumOff val="15000"/>
                </a:schemeClr>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9" name="Slide Number Placeholder 8">
            <a:extLst>
              <a:ext uri="{FF2B5EF4-FFF2-40B4-BE49-F238E27FC236}">
                <a16:creationId xmlns:a16="http://schemas.microsoft.com/office/drawing/2014/main" xmlns="" id="{62F59648-05DF-44C5-914D-68250AFF1B67}"/>
              </a:ext>
            </a:extLst>
          </p:cNvPr>
          <p:cNvSpPr>
            <a:spLocks noGrp="1"/>
          </p:cNvSpPr>
          <p:nvPr>
            <p:ph type="sldNum" sz="quarter" idx="12"/>
          </p:nvPr>
        </p:nvSpPr>
        <p:spPr/>
        <p:txBody>
          <a:bodyPr/>
          <a:lstStyle/>
          <a:p>
            <a:fld id="{B13333A4-2EF1-4B79-B68C-AB20E66B4822}" type="slidenum">
              <a:rPr lang="en-US" smtClean="0"/>
              <a:t>58</a:t>
            </a:fld>
            <a:endParaRPr lang="en-US"/>
          </a:p>
        </p:txBody>
      </p:sp>
    </p:spTree>
    <p:extLst>
      <p:ext uri="{BB962C8B-B14F-4D97-AF65-F5344CB8AC3E}">
        <p14:creationId xmlns:p14="http://schemas.microsoft.com/office/powerpoint/2010/main" val="3387061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2">
                    <a:lumMod val="75000"/>
                    <a:lumOff val="25000"/>
                  </a:schemeClr>
                </a:solidFill>
              </a:rPr>
              <a:t>Class Room RT</a:t>
            </a:r>
            <a:r>
              <a:rPr lang="en-US" sz="2000" dirty="0">
                <a:solidFill>
                  <a:schemeClr val="bg2">
                    <a:lumMod val="75000"/>
                    <a:lumOff val="25000"/>
                  </a:schemeClr>
                </a:solidFill>
              </a:rPr>
              <a:t>60 </a:t>
            </a:r>
            <a:r>
              <a:rPr lang="en-US" sz="3200" dirty="0">
                <a:solidFill>
                  <a:schemeClr val="bg2">
                    <a:lumMod val="75000"/>
                    <a:lumOff val="25000"/>
                  </a:schemeClr>
                </a:solidFill>
              </a:rPr>
              <a:t>:</a:t>
            </a:r>
            <a:endParaRPr lang="en-US" dirty="0">
              <a:solidFill>
                <a:schemeClr val="bg2">
                  <a:lumMod val="75000"/>
                  <a:lumOff val="25000"/>
                </a:schemeClr>
              </a:solidFill>
            </a:endParaRPr>
          </a:p>
        </p:txBody>
      </p:sp>
      <p:pic>
        <p:nvPicPr>
          <p:cNvPr id="3" name="Picture 2" descr="C:\Users\Admin\Desktop\New folder\Ground\Capture.JPG">
            <a:extLst>
              <a:ext uri="{FF2B5EF4-FFF2-40B4-BE49-F238E27FC236}">
                <a16:creationId xmlns:a16="http://schemas.microsoft.com/office/drawing/2014/main" xmlns="" id="{D4D6756A-1444-4AD2-B334-C69852E09933}"/>
              </a:ext>
            </a:extLst>
          </p:cNvPr>
          <p:cNvPicPr/>
          <p:nvPr/>
        </p:nvPicPr>
        <p:blipFill>
          <a:blip r:embed="rId2">
            <a:duotone>
              <a:prstClr val="black"/>
              <a:schemeClr val="accent3">
                <a:tint val="45000"/>
                <a:satMod val="400000"/>
              </a:schemeClr>
            </a:duotone>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609600" y="2438399"/>
            <a:ext cx="4800600" cy="3342005"/>
          </a:xfrm>
          <a:prstGeom prst="rect">
            <a:avLst/>
          </a:prstGeom>
          <a:noFill/>
          <a:ln>
            <a:noFill/>
          </a:ln>
          <a:scene3d>
            <a:camera prst="isometricOffAxis1Right"/>
            <a:lightRig rig="threePt" dir="t"/>
          </a:scene3d>
        </p:spPr>
      </p:pic>
      <p:pic>
        <p:nvPicPr>
          <p:cNvPr id="4" name="Picture 3">
            <a:extLst>
              <a:ext uri="{FF2B5EF4-FFF2-40B4-BE49-F238E27FC236}">
                <a16:creationId xmlns:a16="http://schemas.microsoft.com/office/drawing/2014/main" xmlns="" id="{D7F540F6-E0B5-47FE-8AB8-045DB49DEA27}"/>
              </a:ext>
            </a:extLst>
          </p:cNvPr>
          <p:cNvPicPr/>
          <p:nvPr/>
        </p:nvPicPr>
        <p:blipFill>
          <a:blip r:embed="rId4">
            <a:duotone>
              <a:prstClr val="black"/>
              <a:schemeClr val="accent3">
                <a:tint val="45000"/>
                <a:satMod val="400000"/>
              </a:schemeClr>
            </a:duotone>
            <a:extLst>
              <a:ext uri="{BEBA8EAE-BF5A-486C-A8C5-ECC9F3942E4B}">
                <a14:imgProps xmlns:a14="http://schemas.microsoft.com/office/drawing/2010/main">
                  <a14:imgLayer r:embed="rId5">
                    <a14:imgEffect>
                      <a14:colorTemperature colorTemp="4700"/>
                    </a14:imgEffect>
                  </a14:imgLayer>
                </a14:imgProps>
              </a:ext>
            </a:extLst>
          </a:blip>
          <a:stretch>
            <a:fillRect/>
          </a:stretch>
        </p:blipFill>
        <p:spPr>
          <a:xfrm>
            <a:off x="5526200" y="1915794"/>
            <a:ext cx="5827600" cy="3342005"/>
          </a:xfrm>
          <a:prstGeom prst="rect">
            <a:avLst/>
          </a:prstGeom>
          <a:scene3d>
            <a:camera prst="isometricOffAxis1Right"/>
            <a:lightRig rig="threePt" dir="t"/>
          </a:scene3d>
        </p:spPr>
      </p:pic>
      <p:sp>
        <p:nvSpPr>
          <p:cNvPr id="6" name="Slide Number Placeholder 5">
            <a:extLst>
              <a:ext uri="{FF2B5EF4-FFF2-40B4-BE49-F238E27FC236}">
                <a16:creationId xmlns:a16="http://schemas.microsoft.com/office/drawing/2014/main" xmlns="" id="{81C50051-6931-4D9F-ACA0-19E45B510F1B}"/>
              </a:ext>
            </a:extLst>
          </p:cNvPr>
          <p:cNvSpPr>
            <a:spLocks noGrp="1"/>
          </p:cNvSpPr>
          <p:nvPr>
            <p:ph type="sldNum" sz="quarter" idx="12"/>
          </p:nvPr>
        </p:nvSpPr>
        <p:spPr/>
        <p:txBody>
          <a:bodyPr/>
          <a:lstStyle/>
          <a:p>
            <a:fld id="{B13333A4-2EF1-4B79-B68C-AB20E66B4822}" type="slidenum">
              <a:rPr lang="en-US" smtClean="0"/>
              <a:t>59</a:t>
            </a:fld>
            <a:endParaRPr lang="en-US"/>
          </a:p>
        </p:txBody>
      </p:sp>
    </p:spTree>
    <p:extLst>
      <p:ext uri="{BB962C8B-B14F-4D97-AF65-F5344CB8AC3E}">
        <p14:creationId xmlns:p14="http://schemas.microsoft.com/office/powerpoint/2010/main" val="3440500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C29D00EA-6EB6-4E33-BE82-D3C59655D8FE}"/>
              </a:ext>
            </a:extLst>
          </p:cNvPr>
          <p:cNvSpPr>
            <a:spLocks noGrp="1"/>
          </p:cNvSpPr>
          <p:nvPr>
            <p:ph type="title"/>
          </p:nvPr>
        </p:nvSpPr>
        <p:spPr>
          <a:xfrm>
            <a:off x="381000" y="5355735"/>
            <a:ext cx="10515600" cy="1145224"/>
          </a:xfrm>
        </p:spPr>
        <p:txBody>
          <a:bodyPr/>
          <a:lstStyle/>
          <a:p>
            <a:r>
              <a:rPr lang="en-US" dirty="0"/>
              <a:t>21/12                                                21/7</a:t>
            </a:r>
          </a:p>
        </p:txBody>
      </p:sp>
      <p:sp>
        <p:nvSpPr>
          <p:cNvPr id="7" name="Slide Number Placeholder 6">
            <a:extLst>
              <a:ext uri="{FF2B5EF4-FFF2-40B4-BE49-F238E27FC236}">
                <a16:creationId xmlns:a16="http://schemas.microsoft.com/office/drawing/2014/main" xmlns="" id="{921127B6-DD3A-4E55-BC38-3B359B6E10E8}"/>
              </a:ext>
            </a:extLst>
          </p:cNvPr>
          <p:cNvSpPr>
            <a:spLocks noGrp="1"/>
          </p:cNvSpPr>
          <p:nvPr>
            <p:ph type="sldNum" sz="quarter" idx="12"/>
          </p:nvPr>
        </p:nvSpPr>
        <p:spPr/>
        <p:txBody>
          <a:bodyPr/>
          <a:lstStyle/>
          <a:p>
            <a:fld id="{B13333A4-2EF1-4B79-B68C-AB20E66B4822}" type="slidenum">
              <a:rPr lang="en-US" smtClean="0"/>
              <a:t>6</a:t>
            </a:fld>
            <a:endParaRPr lang="en-US"/>
          </a:p>
        </p:txBody>
      </p:sp>
      <p:pic>
        <p:nvPicPr>
          <p:cNvPr id="8" name="image281.png"/>
          <p:cNvPicPr/>
          <p:nvPr/>
        </p:nvPicPr>
        <p:blipFill>
          <a:blip r:embed="rId2"/>
          <a:srcRect/>
          <a:stretch>
            <a:fillRect/>
          </a:stretch>
        </p:blipFill>
        <p:spPr>
          <a:xfrm>
            <a:off x="205105" y="1501920"/>
            <a:ext cx="5890895" cy="4289280"/>
          </a:xfrm>
          <a:prstGeom prst="rect">
            <a:avLst/>
          </a:prstGeom>
          <a:ln/>
        </p:spPr>
      </p:pic>
      <p:pic>
        <p:nvPicPr>
          <p:cNvPr id="9" name="image126.png"/>
          <p:cNvPicPr/>
          <p:nvPr/>
        </p:nvPicPr>
        <p:blipFill>
          <a:blip r:embed="rId3"/>
          <a:srcRect/>
          <a:stretch>
            <a:fillRect/>
          </a:stretch>
        </p:blipFill>
        <p:spPr>
          <a:xfrm>
            <a:off x="5867400" y="685800"/>
            <a:ext cx="5486399" cy="4267200"/>
          </a:xfrm>
          <a:prstGeom prst="rect">
            <a:avLst/>
          </a:prstGeom>
          <a:ln/>
        </p:spPr>
      </p:pic>
    </p:spTree>
    <p:extLst>
      <p:ext uri="{BB962C8B-B14F-4D97-AF65-F5344CB8AC3E}">
        <p14:creationId xmlns:p14="http://schemas.microsoft.com/office/powerpoint/2010/main" val="1376091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7528A325-66F0-4AF1-9358-0DB59AE28770}"/>
              </a:ext>
            </a:extLst>
          </p:cNvPr>
          <p:cNvPicPr/>
          <p:nvPr/>
        </p:nvPicPr>
        <p:blipFill>
          <a:blip r:embed="rId2">
            <a:duotone>
              <a:prstClr val="black"/>
              <a:schemeClr val="tx2">
                <a:tint val="45000"/>
                <a:satMod val="400000"/>
              </a:schemeClr>
            </a:duotone>
          </a:blip>
          <a:stretch>
            <a:fillRect/>
          </a:stretch>
        </p:blipFill>
        <p:spPr>
          <a:xfrm>
            <a:off x="482876" y="152400"/>
            <a:ext cx="5619750" cy="21736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Picture 2">
            <a:extLst>
              <a:ext uri="{FF2B5EF4-FFF2-40B4-BE49-F238E27FC236}">
                <a16:creationId xmlns:a16="http://schemas.microsoft.com/office/drawing/2014/main" xmlns="" id="{B119899F-B86C-493F-980E-6D556E758BAF}"/>
              </a:ext>
            </a:extLst>
          </p:cNvPr>
          <p:cNvPicPr/>
          <p:nvPr/>
        </p:nvPicPr>
        <p:blipFill>
          <a:blip r:embed="rId3">
            <a:duotone>
              <a:prstClr val="black"/>
              <a:schemeClr val="tx2">
                <a:tint val="45000"/>
                <a:satMod val="400000"/>
              </a:schemeClr>
            </a:duotone>
          </a:blip>
          <a:stretch>
            <a:fillRect/>
          </a:stretch>
        </p:blipFill>
        <p:spPr>
          <a:xfrm>
            <a:off x="6125817" y="152400"/>
            <a:ext cx="5943600" cy="21736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3">
            <a:extLst>
              <a:ext uri="{FF2B5EF4-FFF2-40B4-BE49-F238E27FC236}">
                <a16:creationId xmlns:a16="http://schemas.microsoft.com/office/drawing/2014/main" xmlns="" id="{136A2862-CB9A-4290-BB9A-74D195644E7E}"/>
              </a:ext>
            </a:extLst>
          </p:cNvPr>
          <p:cNvPicPr/>
          <p:nvPr/>
        </p:nvPicPr>
        <p:blipFill>
          <a:blip r:embed="rId4">
            <a:duotone>
              <a:prstClr val="black"/>
              <a:schemeClr val="tx2">
                <a:tint val="45000"/>
                <a:satMod val="400000"/>
              </a:schemeClr>
            </a:duotone>
          </a:blip>
          <a:stretch>
            <a:fillRect/>
          </a:stretch>
        </p:blipFill>
        <p:spPr>
          <a:xfrm>
            <a:off x="3886200" y="2779776"/>
            <a:ext cx="5943600" cy="2286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itle 4">
            <a:extLst>
              <a:ext uri="{FF2B5EF4-FFF2-40B4-BE49-F238E27FC236}">
                <a16:creationId xmlns:a16="http://schemas.microsoft.com/office/drawing/2014/main" xmlns="" id="{FE162971-5D7A-483A-8E4F-6BD1FFB7CCD5}"/>
              </a:ext>
            </a:extLst>
          </p:cNvPr>
          <p:cNvSpPr>
            <a:spLocks noGrp="1"/>
          </p:cNvSpPr>
          <p:nvPr>
            <p:ph type="title"/>
          </p:nvPr>
        </p:nvSpPr>
        <p:spPr>
          <a:xfrm>
            <a:off x="13252" y="3163824"/>
            <a:ext cx="3429000" cy="1901952"/>
          </a:xfrm>
        </p:spPr>
        <p:txBody>
          <a:bodyPr>
            <a:normAutofit/>
          </a:bodyPr>
          <a:lstStyle/>
          <a:p>
            <a:r>
              <a:rPr lang="en-US" sz="1800" dirty="0"/>
              <a:t>Using Autodesk Ecotect the RT</a:t>
            </a:r>
            <a:r>
              <a:rPr lang="en-US" sz="1800" baseline="-25000" dirty="0"/>
              <a:t>60</a:t>
            </a:r>
            <a:r>
              <a:rPr lang="en-US" sz="1800" dirty="0"/>
              <a:t> values at 500 Hz in the three cases are larger than the limit which is in the range of 0.4 and 0.6 sec.</a:t>
            </a:r>
            <a:br>
              <a:rPr lang="en-US" sz="1800" dirty="0"/>
            </a:br>
            <a:r>
              <a:rPr lang="en-US" sz="1800" dirty="0"/>
              <a:t>             </a:t>
            </a:r>
            <a:r>
              <a:rPr lang="en-US" sz="1800" dirty="0">
                <a:latin typeface="Bradley Hand ITC" panose="03070402050302030203" pitchFamily="66" charset="0"/>
              </a:rPr>
              <a:t>So We Need Absorbers</a:t>
            </a:r>
          </a:p>
        </p:txBody>
      </p:sp>
      <p:sp>
        <p:nvSpPr>
          <p:cNvPr id="8" name="Arrow: Right 7">
            <a:extLst>
              <a:ext uri="{FF2B5EF4-FFF2-40B4-BE49-F238E27FC236}">
                <a16:creationId xmlns:a16="http://schemas.microsoft.com/office/drawing/2014/main" xmlns="" id="{4DC69D26-4F1C-4180-8897-5511CCA8D310}"/>
              </a:ext>
            </a:extLst>
          </p:cNvPr>
          <p:cNvSpPr/>
          <p:nvPr/>
        </p:nvSpPr>
        <p:spPr>
          <a:xfrm>
            <a:off x="304800" y="4876800"/>
            <a:ext cx="5334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8">
            <a:extLst>
              <a:ext uri="{FF2B5EF4-FFF2-40B4-BE49-F238E27FC236}">
                <a16:creationId xmlns:a16="http://schemas.microsoft.com/office/drawing/2014/main" xmlns="" id="{EBEA3E28-D70F-4A42-B71D-AE255F22DF5B}"/>
              </a:ext>
            </a:extLst>
          </p:cNvPr>
          <p:cNvSpPr>
            <a:spLocks noGrp="1"/>
          </p:cNvSpPr>
          <p:nvPr>
            <p:ph type="sldNum" sz="quarter" idx="12"/>
          </p:nvPr>
        </p:nvSpPr>
        <p:spPr/>
        <p:txBody>
          <a:bodyPr/>
          <a:lstStyle/>
          <a:p>
            <a:fld id="{B13333A4-2EF1-4B79-B68C-AB20E66B4822}" type="slidenum">
              <a:rPr lang="en-US" smtClean="0"/>
              <a:t>60</a:t>
            </a:fld>
            <a:endParaRPr lang="en-US"/>
          </a:p>
        </p:txBody>
      </p:sp>
    </p:spTree>
    <p:extLst>
      <p:ext uri="{BB962C8B-B14F-4D97-AF65-F5344CB8AC3E}">
        <p14:creationId xmlns:p14="http://schemas.microsoft.com/office/powerpoint/2010/main" val="4129439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3810000" cy="1219200"/>
          </a:xfrm>
        </p:spPr>
        <p:txBody>
          <a:bodyPr/>
          <a:lstStyle/>
          <a:p>
            <a:r>
              <a:rPr lang="en-US" dirty="0"/>
              <a:t>Music Room RT</a:t>
            </a:r>
            <a:r>
              <a:rPr lang="en-US" sz="2000" dirty="0"/>
              <a:t>60</a:t>
            </a:r>
          </a:p>
        </p:txBody>
      </p:sp>
      <p:pic>
        <p:nvPicPr>
          <p:cNvPr id="5" name="Picture 4">
            <a:extLst>
              <a:ext uri="{FF2B5EF4-FFF2-40B4-BE49-F238E27FC236}">
                <a16:creationId xmlns:a16="http://schemas.microsoft.com/office/drawing/2014/main" xmlns="" id="{1F95B655-539A-4703-9D0D-406DB5C6D83F}"/>
              </a:ext>
            </a:extLst>
          </p:cNvPr>
          <p:cNvPicPr/>
          <p:nvPr/>
        </p:nvPicPr>
        <p:blipFill>
          <a:blip r:embed="rId2">
            <a:duotone>
              <a:prstClr val="black"/>
              <a:schemeClr val="accent1">
                <a:tint val="45000"/>
                <a:satMod val="400000"/>
              </a:schemeClr>
            </a:duotone>
          </a:blip>
          <a:stretch>
            <a:fillRect/>
          </a:stretch>
        </p:blipFill>
        <p:spPr>
          <a:xfrm>
            <a:off x="381000" y="1828800"/>
            <a:ext cx="4286250" cy="3752850"/>
          </a:xfrm>
          <a:prstGeom prst="rect">
            <a:avLst/>
          </a:prstGeom>
          <a:scene3d>
            <a:camera prst="isometricOffAxis1Right"/>
            <a:lightRig rig="threePt" dir="t"/>
          </a:scene3d>
        </p:spPr>
      </p:pic>
      <p:pic>
        <p:nvPicPr>
          <p:cNvPr id="6" name="Picture 5">
            <a:extLst>
              <a:ext uri="{FF2B5EF4-FFF2-40B4-BE49-F238E27FC236}">
                <a16:creationId xmlns:a16="http://schemas.microsoft.com/office/drawing/2014/main" xmlns="" id="{1F97A835-7C39-4F97-84E3-9887087EC45B}"/>
              </a:ext>
            </a:extLst>
          </p:cNvPr>
          <p:cNvPicPr/>
          <p:nvPr/>
        </p:nvPicPr>
        <p:blipFill>
          <a:blip r:embed="rId3">
            <a:duotone>
              <a:prstClr val="black"/>
              <a:schemeClr val="accent1">
                <a:tint val="45000"/>
                <a:satMod val="400000"/>
              </a:schemeClr>
            </a:duotone>
          </a:blip>
          <a:stretch>
            <a:fillRect/>
          </a:stretch>
        </p:blipFill>
        <p:spPr>
          <a:xfrm>
            <a:off x="4876800" y="1805607"/>
            <a:ext cx="4333875" cy="3752851"/>
          </a:xfrm>
          <a:prstGeom prst="rect">
            <a:avLst/>
          </a:prstGeom>
          <a:scene3d>
            <a:camera prst="isometricOffAxis1Right"/>
            <a:lightRig rig="threePt" dir="t"/>
          </a:scene3d>
        </p:spPr>
      </p:pic>
      <p:sp>
        <p:nvSpPr>
          <p:cNvPr id="7" name="Slide Number Placeholder 6">
            <a:extLst>
              <a:ext uri="{FF2B5EF4-FFF2-40B4-BE49-F238E27FC236}">
                <a16:creationId xmlns:a16="http://schemas.microsoft.com/office/drawing/2014/main" xmlns="" id="{193C1F44-5900-443F-B239-93DADADFDF51}"/>
              </a:ext>
            </a:extLst>
          </p:cNvPr>
          <p:cNvSpPr>
            <a:spLocks noGrp="1"/>
          </p:cNvSpPr>
          <p:nvPr>
            <p:ph type="sldNum" sz="quarter" idx="12"/>
          </p:nvPr>
        </p:nvSpPr>
        <p:spPr/>
        <p:txBody>
          <a:bodyPr/>
          <a:lstStyle/>
          <a:p>
            <a:fld id="{B13333A4-2EF1-4B79-B68C-AB20E66B4822}" type="slidenum">
              <a:rPr lang="en-US" smtClean="0"/>
              <a:t>61</a:t>
            </a:fld>
            <a:endParaRPr lang="en-US"/>
          </a:p>
        </p:txBody>
      </p:sp>
    </p:spTree>
    <p:extLst>
      <p:ext uri="{BB962C8B-B14F-4D97-AF65-F5344CB8AC3E}">
        <p14:creationId xmlns:p14="http://schemas.microsoft.com/office/powerpoint/2010/main" val="2521986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3429000"/>
            <a:ext cx="3429000" cy="1828800"/>
          </a:xfrm>
        </p:spPr>
        <p:txBody>
          <a:bodyPr/>
          <a:lstStyle/>
          <a:p>
            <a:r>
              <a:rPr lang="en-US" dirty="0">
                <a:solidFill>
                  <a:srgbClr val="B2D0B4"/>
                </a:solidFill>
              </a:rPr>
              <a:t>Using Autodesk Ecotect the RT</a:t>
            </a:r>
            <a:r>
              <a:rPr lang="en-US" baseline="-25000" dirty="0">
                <a:solidFill>
                  <a:srgbClr val="B2D0B4"/>
                </a:solidFill>
              </a:rPr>
              <a:t>60</a:t>
            </a:r>
            <a:r>
              <a:rPr lang="en-US" dirty="0">
                <a:solidFill>
                  <a:srgbClr val="B2D0B4"/>
                </a:solidFill>
              </a:rPr>
              <a:t> values at 500 Hz in the three cases are in the range of the standard which is 0.9 - 1.2 sec</a:t>
            </a:r>
          </a:p>
        </p:txBody>
      </p:sp>
      <p:pic>
        <p:nvPicPr>
          <p:cNvPr id="8" name="Picture 7">
            <a:extLst>
              <a:ext uri="{FF2B5EF4-FFF2-40B4-BE49-F238E27FC236}">
                <a16:creationId xmlns:a16="http://schemas.microsoft.com/office/drawing/2014/main" xmlns="" id="{8497E1D4-3E4A-4ACC-9EBA-DFA32B7BC878}"/>
              </a:ext>
            </a:extLst>
          </p:cNvPr>
          <p:cNvPicPr/>
          <p:nvPr/>
        </p:nvPicPr>
        <p:blipFill>
          <a:blip r:embed="rId2">
            <a:duotone>
              <a:prstClr val="black"/>
              <a:schemeClr val="tx2">
                <a:tint val="45000"/>
                <a:satMod val="400000"/>
              </a:schemeClr>
            </a:duotone>
          </a:blip>
          <a:stretch>
            <a:fillRect/>
          </a:stretch>
        </p:blipFill>
        <p:spPr>
          <a:xfrm>
            <a:off x="228600" y="304800"/>
            <a:ext cx="5943600" cy="1828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8">
            <a:extLst>
              <a:ext uri="{FF2B5EF4-FFF2-40B4-BE49-F238E27FC236}">
                <a16:creationId xmlns:a16="http://schemas.microsoft.com/office/drawing/2014/main" xmlns="" id="{7E60097C-FB96-4B78-BDE8-B766B5D4E950}"/>
              </a:ext>
            </a:extLst>
          </p:cNvPr>
          <p:cNvPicPr/>
          <p:nvPr/>
        </p:nvPicPr>
        <p:blipFill>
          <a:blip r:embed="rId3">
            <a:duotone>
              <a:prstClr val="black"/>
              <a:schemeClr val="tx2">
                <a:tint val="45000"/>
                <a:satMod val="400000"/>
              </a:schemeClr>
            </a:duotone>
          </a:blip>
          <a:stretch>
            <a:fillRect/>
          </a:stretch>
        </p:blipFill>
        <p:spPr>
          <a:xfrm>
            <a:off x="6168887" y="304800"/>
            <a:ext cx="5943600" cy="1828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9">
            <a:extLst>
              <a:ext uri="{FF2B5EF4-FFF2-40B4-BE49-F238E27FC236}">
                <a16:creationId xmlns:a16="http://schemas.microsoft.com/office/drawing/2014/main" xmlns="" id="{44099F32-0471-4870-AD1D-B3504247033C}"/>
              </a:ext>
            </a:extLst>
          </p:cNvPr>
          <p:cNvPicPr/>
          <p:nvPr/>
        </p:nvPicPr>
        <p:blipFill>
          <a:blip r:embed="rId4">
            <a:duotone>
              <a:prstClr val="black"/>
              <a:schemeClr val="tx2">
                <a:tint val="45000"/>
                <a:satMod val="400000"/>
              </a:schemeClr>
            </a:duotone>
          </a:blip>
          <a:stretch>
            <a:fillRect/>
          </a:stretch>
        </p:blipFill>
        <p:spPr>
          <a:xfrm>
            <a:off x="3886200" y="2362200"/>
            <a:ext cx="5943600" cy="1676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Slide Number Placeholder 10">
            <a:extLst>
              <a:ext uri="{FF2B5EF4-FFF2-40B4-BE49-F238E27FC236}">
                <a16:creationId xmlns:a16="http://schemas.microsoft.com/office/drawing/2014/main" xmlns="" id="{0D890CD6-C0FA-479F-96B0-718DA8F5665F}"/>
              </a:ext>
            </a:extLst>
          </p:cNvPr>
          <p:cNvSpPr>
            <a:spLocks noGrp="1"/>
          </p:cNvSpPr>
          <p:nvPr>
            <p:ph type="sldNum" sz="quarter" idx="12"/>
          </p:nvPr>
        </p:nvSpPr>
        <p:spPr/>
        <p:txBody>
          <a:bodyPr/>
          <a:lstStyle/>
          <a:p>
            <a:fld id="{B13333A4-2EF1-4B79-B68C-AB20E66B4822}" type="slidenum">
              <a:rPr lang="en-US" smtClean="0"/>
              <a:t>62</a:t>
            </a:fld>
            <a:endParaRPr lang="en-US"/>
          </a:p>
        </p:txBody>
      </p:sp>
    </p:spTree>
    <p:extLst>
      <p:ext uri="{BB962C8B-B14F-4D97-AF65-F5344CB8AC3E}">
        <p14:creationId xmlns:p14="http://schemas.microsoft.com/office/powerpoint/2010/main" val="1827431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72D99B-D4FE-4CCF-8D67-8DBB2385F4A0}"/>
              </a:ext>
            </a:extLst>
          </p:cNvPr>
          <p:cNvSpPr>
            <a:spLocks noGrp="1"/>
          </p:cNvSpPr>
          <p:nvPr>
            <p:ph type="title"/>
          </p:nvPr>
        </p:nvSpPr>
        <p:spPr>
          <a:xfrm>
            <a:off x="304800" y="-685800"/>
            <a:ext cx="3429000" cy="1905000"/>
          </a:xfrm>
        </p:spPr>
        <p:txBody>
          <a:bodyPr/>
          <a:lstStyle/>
          <a:p>
            <a:r>
              <a:rPr lang="en-US" dirty="0"/>
              <a:t>Office RT</a:t>
            </a:r>
            <a:r>
              <a:rPr lang="en-US" sz="2000" dirty="0"/>
              <a:t>60</a:t>
            </a:r>
          </a:p>
        </p:txBody>
      </p:sp>
      <p:pic>
        <p:nvPicPr>
          <p:cNvPr id="6" name="Picture 5" descr="C:\Users\Admin\Desktop\New folder\third\Capture.JPG">
            <a:extLst>
              <a:ext uri="{FF2B5EF4-FFF2-40B4-BE49-F238E27FC236}">
                <a16:creationId xmlns:a16="http://schemas.microsoft.com/office/drawing/2014/main" xmlns="" id="{888B9301-98B1-4C87-9BFA-AFEB9C880311}"/>
              </a:ext>
            </a:extLst>
          </p:cNvPr>
          <p:cNvPicPr/>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321365" y="1752600"/>
            <a:ext cx="4371975" cy="3686175"/>
          </a:xfrm>
          <a:prstGeom prst="rect">
            <a:avLst/>
          </a:prstGeom>
          <a:noFill/>
          <a:ln>
            <a:noFill/>
          </a:ln>
          <a:scene3d>
            <a:camera prst="isometricOffAxis1Right"/>
            <a:lightRig rig="threePt" dir="t"/>
          </a:scene3d>
        </p:spPr>
      </p:pic>
      <p:pic>
        <p:nvPicPr>
          <p:cNvPr id="7" name="Picture 6">
            <a:extLst>
              <a:ext uri="{FF2B5EF4-FFF2-40B4-BE49-F238E27FC236}">
                <a16:creationId xmlns:a16="http://schemas.microsoft.com/office/drawing/2014/main" xmlns="" id="{E1BBD2A8-4E16-4061-9CF9-0E815A03EE0A}"/>
              </a:ext>
            </a:extLst>
          </p:cNvPr>
          <p:cNvPicPr/>
          <p:nvPr/>
        </p:nvPicPr>
        <p:blipFill>
          <a:blip r:embed="rId3">
            <a:duotone>
              <a:prstClr val="black"/>
              <a:schemeClr val="tx2">
                <a:tint val="45000"/>
                <a:satMod val="400000"/>
              </a:schemeClr>
            </a:duotone>
          </a:blip>
          <a:stretch>
            <a:fillRect/>
          </a:stretch>
        </p:blipFill>
        <p:spPr>
          <a:xfrm>
            <a:off x="5181600" y="1752600"/>
            <a:ext cx="4371974" cy="3686175"/>
          </a:xfrm>
          <a:prstGeom prst="rect">
            <a:avLst/>
          </a:prstGeom>
          <a:scene3d>
            <a:camera prst="isometricOffAxis1Right"/>
            <a:lightRig rig="threePt" dir="t"/>
          </a:scene3d>
        </p:spPr>
      </p:pic>
      <p:sp>
        <p:nvSpPr>
          <p:cNvPr id="8" name="Slide Number Placeholder 7">
            <a:extLst>
              <a:ext uri="{FF2B5EF4-FFF2-40B4-BE49-F238E27FC236}">
                <a16:creationId xmlns:a16="http://schemas.microsoft.com/office/drawing/2014/main" xmlns="" id="{0E9A2C49-E54C-4F6C-A78D-82413B39CAFE}"/>
              </a:ext>
            </a:extLst>
          </p:cNvPr>
          <p:cNvSpPr>
            <a:spLocks noGrp="1"/>
          </p:cNvSpPr>
          <p:nvPr>
            <p:ph type="sldNum" sz="quarter" idx="12"/>
          </p:nvPr>
        </p:nvSpPr>
        <p:spPr/>
        <p:txBody>
          <a:bodyPr/>
          <a:lstStyle/>
          <a:p>
            <a:fld id="{B13333A4-2EF1-4B79-B68C-AB20E66B4822}" type="slidenum">
              <a:rPr lang="en-US" smtClean="0"/>
              <a:t>63</a:t>
            </a:fld>
            <a:endParaRPr lang="en-US"/>
          </a:p>
        </p:txBody>
      </p:sp>
    </p:spTree>
    <p:extLst>
      <p:ext uri="{BB962C8B-B14F-4D97-AF65-F5344CB8AC3E}">
        <p14:creationId xmlns:p14="http://schemas.microsoft.com/office/powerpoint/2010/main" val="2750726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xmlns="" id="{D00B98C1-7D32-4A3F-B4D6-C8FA9D4BDA78}"/>
              </a:ext>
            </a:extLst>
          </p:cNvPr>
          <p:cNvSpPr>
            <a:spLocks noGrp="1"/>
          </p:cNvSpPr>
          <p:nvPr>
            <p:ph type="body" sz="half" idx="2"/>
          </p:nvPr>
        </p:nvSpPr>
        <p:spPr>
          <a:xfrm>
            <a:off x="381000" y="4191000"/>
            <a:ext cx="3429000" cy="1828800"/>
          </a:xfrm>
        </p:spPr>
        <p:txBody>
          <a:bodyPr/>
          <a:lstStyle/>
          <a:p>
            <a:r>
              <a:rPr lang="en-US" dirty="0">
                <a:solidFill>
                  <a:srgbClr val="B2D0B4"/>
                </a:solidFill>
              </a:rPr>
              <a:t>Using Autodesk Ecotect the RT</a:t>
            </a:r>
            <a:r>
              <a:rPr lang="en-US" baseline="-25000" dirty="0">
                <a:solidFill>
                  <a:srgbClr val="B2D0B4"/>
                </a:solidFill>
              </a:rPr>
              <a:t>60</a:t>
            </a:r>
            <a:r>
              <a:rPr lang="en-US" dirty="0">
                <a:solidFill>
                  <a:srgbClr val="B2D0B4"/>
                </a:solidFill>
              </a:rPr>
              <a:t> values at 500 Hz in the three cases are in the range of 0.4 and 1.7 sec</a:t>
            </a:r>
          </a:p>
        </p:txBody>
      </p:sp>
      <p:pic>
        <p:nvPicPr>
          <p:cNvPr id="6" name="Picture 5">
            <a:extLst>
              <a:ext uri="{FF2B5EF4-FFF2-40B4-BE49-F238E27FC236}">
                <a16:creationId xmlns:a16="http://schemas.microsoft.com/office/drawing/2014/main" xmlns="" id="{1009D2DB-C8AE-4FC4-8E01-F4A14DD6FFCE}"/>
              </a:ext>
            </a:extLst>
          </p:cNvPr>
          <p:cNvPicPr/>
          <p:nvPr/>
        </p:nvPicPr>
        <p:blipFill>
          <a:blip r:embed="rId2">
            <a:duotone>
              <a:prstClr val="black"/>
              <a:schemeClr val="tx2">
                <a:tint val="45000"/>
                <a:satMod val="400000"/>
              </a:schemeClr>
            </a:duotone>
          </a:blip>
          <a:stretch>
            <a:fillRect/>
          </a:stretch>
        </p:blipFill>
        <p:spPr>
          <a:xfrm>
            <a:off x="152400" y="304800"/>
            <a:ext cx="5943600" cy="20408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a:extLst>
              <a:ext uri="{FF2B5EF4-FFF2-40B4-BE49-F238E27FC236}">
                <a16:creationId xmlns:a16="http://schemas.microsoft.com/office/drawing/2014/main" xmlns="" id="{230796DB-7BCF-4E60-A78F-372B12BBF227}"/>
              </a:ext>
            </a:extLst>
          </p:cNvPr>
          <p:cNvPicPr/>
          <p:nvPr/>
        </p:nvPicPr>
        <p:blipFill>
          <a:blip r:embed="rId3">
            <a:duotone>
              <a:prstClr val="black"/>
              <a:schemeClr val="tx2">
                <a:tint val="45000"/>
                <a:satMod val="400000"/>
              </a:schemeClr>
            </a:duotone>
          </a:blip>
          <a:stretch>
            <a:fillRect/>
          </a:stretch>
        </p:blipFill>
        <p:spPr>
          <a:xfrm>
            <a:off x="6109252" y="304800"/>
            <a:ext cx="5943600" cy="20408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a:extLst>
              <a:ext uri="{FF2B5EF4-FFF2-40B4-BE49-F238E27FC236}">
                <a16:creationId xmlns:a16="http://schemas.microsoft.com/office/drawing/2014/main" xmlns="" id="{A70D41C1-79A9-4709-8161-37CBDDDEFF03}"/>
              </a:ext>
            </a:extLst>
          </p:cNvPr>
          <p:cNvPicPr/>
          <p:nvPr/>
        </p:nvPicPr>
        <p:blipFill>
          <a:blip r:embed="rId4">
            <a:duotone>
              <a:prstClr val="black"/>
              <a:schemeClr val="tx2">
                <a:tint val="45000"/>
                <a:satMod val="400000"/>
              </a:schemeClr>
            </a:duotone>
          </a:blip>
          <a:stretch>
            <a:fillRect/>
          </a:stretch>
        </p:blipFill>
        <p:spPr>
          <a:xfrm>
            <a:off x="3836504" y="2667000"/>
            <a:ext cx="5943600" cy="22167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Slide Number Placeholder 8">
            <a:extLst>
              <a:ext uri="{FF2B5EF4-FFF2-40B4-BE49-F238E27FC236}">
                <a16:creationId xmlns:a16="http://schemas.microsoft.com/office/drawing/2014/main" xmlns="" id="{4B1FC368-503F-4C8A-9B90-8DF74A189F00}"/>
              </a:ext>
            </a:extLst>
          </p:cNvPr>
          <p:cNvSpPr>
            <a:spLocks noGrp="1"/>
          </p:cNvSpPr>
          <p:nvPr>
            <p:ph type="sldNum" sz="quarter" idx="12"/>
          </p:nvPr>
        </p:nvSpPr>
        <p:spPr/>
        <p:txBody>
          <a:bodyPr/>
          <a:lstStyle/>
          <a:p>
            <a:fld id="{B13333A4-2EF1-4B79-B68C-AB20E66B4822}" type="slidenum">
              <a:rPr lang="en-US" smtClean="0"/>
              <a:t>64</a:t>
            </a:fld>
            <a:endParaRPr lang="en-US"/>
          </a:p>
        </p:txBody>
      </p:sp>
    </p:spTree>
    <p:extLst>
      <p:ext uri="{BB962C8B-B14F-4D97-AF65-F5344CB8AC3E}">
        <p14:creationId xmlns:p14="http://schemas.microsoft.com/office/powerpoint/2010/main" val="2502721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1395C99C-FA33-4E8F-934C-04E9B6AA48B3}"/>
              </a:ext>
            </a:extLst>
          </p:cNvPr>
          <p:cNvSpPr>
            <a:spLocks noGrp="1"/>
          </p:cNvSpPr>
          <p:nvPr>
            <p:ph type="title"/>
          </p:nvPr>
        </p:nvSpPr>
        <p:spPr>
          <a:xfrm>
            <a:off x="838200" y="365126"/>
            <a:ext cx="10515600" cy="1006474"/>
          </a:xfrm>
        </p:spPr>
        <p:txBody>
          <a:bodyPr/>
          <a:lstStyle/>
          <a:p>
            <a:r>
              <a:rPr lang="en-US" dirty="0"/>
              <a:t>Sound Transmission Class</a:t>
            </a:r>
          </a:p>
        </p:txBody>
      </p:sp>
      <p:sp>
        <p:nvSpPr>
          <p:cNvPr id="6" name="Content Placeholder 5">
            <a:extLst>
              <a:ext uri="{FF2B5EF4-FFF2-40B4-BE49-F238E27FC236}">
                <a16:creationId xmlns:a16="http://schemas.microsoft.com/office/drawing/2014/main" xmlns="" id="{F3AAE47E-6B04-433A-8B09-85106A1405B3}"/>
              </a:ext>
            </a:extLst>
          </p:cNvPr>
          <p:cNvSpPr>
            <a:spLocks noGrp="1"/>
          </p:cNvSpPr>
          <p:nvPr>
            <p:ph sz="half" idx="1"/>
          </p:nvPr>
        </p:nvSpPr>
        <p:spPr/>
        <p:txBody>
          <a:bodyPr/>
          <a:lstStyle/>
          <a:p>
            <a:r>
              <a:rPr lang="en-US" sz="1600" dirty="0">
                <a:solidFill>
                  <a:srgbClr val="B2D0B4"/>
                </a:solidFill>
              </a:rPr>
              <a:t>STC for the external wall: The resulted STC = 40 db.</a:t>
            </a:r>
          </a:p>
          <a:p>
            <a:endParaRPr lang="en-US" dirty="0"/>
          </a:p>
          <a:p>
            <a:endParaRPr lang="en-US" dirty="0"/>
          </a:p>
          <a:p>
            <a:endParaRPr lang="en-US" dirty="0"/>
          </a:p>
          <a:p>
            <a:endParaRPr lang="en-US" dirty="0"/>
          </a:p>
        </p:txBody>
      </p:sp>
      <p:sp>
        <p:nvSpPr>
          <p:cNvPr id="7" name="Content Placeholder 6">
            <a:extLst>
              <a:ext uri="{FF2B5EF4-FFF2-40B4-BE49-F238E27FC236}">
                <a16:creationId xmlns:a16="http://schemas.microsoft.com/office/drawing/2014/main" xmlns="" id="{DE5AB74B-BED7-4523-9AF8-688E6E7F0749}"/>
              </a:ext>
            </a:extLst>
          </p:cNvPr>
          <p:cNvSpPr>
            <a:spLocks noGrp="1"/>
          </p:cNvSpPr>
          <p:nvPr>
            <p:ph sz="half" idx="2"/>
          </p:nvPr>
        </p:nvSpPr>
        <p:spPr/>
        <p:txBody>
          <a:bodyPr/>
          <a:lstStyle/>
          <a:p>
            <a:r>
              <a:rPr lang="en-US" sz="1600" dirty="0">
                <a:solidFill>
                  <a:srgbClr val="B2D0B4"/>
                </a:solidFill>
              </a:rPr>
              <a:t>STC for the internal wall: The resulted STC = 51 db.</a:t>
            </a:r>
          </a:p>
          <a:p>
            <a:endParaRPr lang="en-US" dirty="0"/>
          </a:p>
        </p:txBody>
      </p:sp>
      <p:pic>
        <p:nvPicPr>
          <p:cNvPr id="8" name="Picture 7">
            <a:extLst>
              <a:ext uri="{FF2B5EF4-FFF2-40B4-BE49-F238E27FC236}">
                <a16:creationId xmlns:a16="http://schemas.microsoft.com/office/drawing/2014/main" xmlns="" id="{799637B8-1E1A-46A7-A46F-8311DB47FCF1}"/>
              </a:ext>
            </a:extLst>
          </p:cNvPr>
          <p:cNvPicPr/>
          <p:nvPr/>
        </p:nvPicPr>
        <p:blipFill>
          <a:blip r:embed="rId2"/>
          <a:stretch>
            <a:fillRect/>
          </a:stretch>
        </p:blipFill>
        <p:spPr>
          <a:xfrm>
            <a:off x="1219200" y="2590800"/>
            <a:ext cx="3381375" cy="3743325"/>
          </a:xfrm>
          <a:prstGeom prst="rect">
            <a:avLst/>
          </a:prstGeom>
          <a:ln>
            <a:solidFill>
              <a:srgbClr val="686F5F"/>
            </a:solidFill>
          </a:ln>
        </p:spPr>
      </p:pic>
      <p:pic>
        <p:nvPicPr>
          <p:cNvPr id="12" name="Picture 11">
            <a:extLst>
              <a:ext uri="{FF2B5EF4-FFF2-40B4-BE49-F238E27FC236}">
                <a16:creationId xmlns:a16="http://schemas.microsoft.com/office/drawing/2014/main" xmlns="" id="{1217164B-7838-4228-BADA-75FF1DD7FBD9}"/>
              </a:ext>
            </a:extLst>
          </p:cNvPr>
          <p:cNvPicPr/>
          <p:nvPr/>
        </p:nvPicPr>
        <p:blipFill>
          <a:blip r:embed="rId3"/>
          <a:stretch>
            <a:fillRect/>
          </a:stretch>
        </p:blipFill>
        <p:spPr>
          <a:xfrm>
            <a:off x="7181850" y="2590800"/>
            <a:ext cx="3314700" cy="3586163"/>
          </a:xfrm>
          <a:prstGeom prst="rect">
            <a:avLst/>
          </a:prstGeom>
        </p:spPr>
      </p:pic>
      <p:sp>
        <p:nvSpPr>
          <p:cNvPr id="11" name="Slide Number Placeholder 10">
            <a:extLst>
              <a:ext uri="{FF2B5EF4-FFF2-40B4-BE49-F238E27FC236}">
                <a16:creationId xmlns:a16="http://schemas.microsoft.com/office/drawing/2014/main" xmlns="" id="{43AFF440-4FCF-4A29-8EF3-427FC26088EA}"/>
              </a:ext>
            </a:extLst>
          </p:cNvPr>
          <p:cNvSpPr>
            <a:spLocks noGrp="1"/>
          </p:cNvSpPr>
          <p:nvPr>
            <p:ph type="sldNum" sz="quarter" idx="12"/>
          </p:nvPr>
        </p:nvSpPr>
        <p:spPr/>
        <p:txBody>
          <a:bodyPr/>
          <a:lstStyle/>
          <a:p>
            <a:fld id="{B13333A4-2EF1-4B79-B68C-AB20E66B4822}" type="slidenum">
              <a:rPr lang="en-US" smtClean="0"/>
              <a:t>65</a:t>
            </a:fld>
            <a:endParaRPr lang="en-US"/>
          </a:p>
        </p:txBody>
      </p:sp>
    </p:spTree>
    <p:extLst>
      <p:ext uri="{BB962C8B-B14F-4D97-AF65-F5344CB8AC3E}">
        <p14:creationId xmlns:p14="http://schemas.microsoft.com/office/powerpoint/2010/main" val="279988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091FE13-A3B5-4B7F-936D-6B367DF006A2}"/>
              </a:ext>
            </a:extLst>
          </p:cNvPr>
          <p:cNvSpPr>
            <a:spLocks noGrp="1"/>
          </p:cNvSpPr>
          <p:nvPr>
            <p:ph type="title"/>
          </p:nvPr>
        </p:nvSpPr>
        <p:spPr>
          <a:xfrm>
            <a:off x="838200" y="365126"/>
            <a:ext cx="10515600" cy="777874"/>
          </a:xfrm>
        </p:spPr>
        <p:txBody>
          <a:bodyPr/>
          <a:lstStyle/>
          <a:p>
            <a:r>
              <a:rPr lang="en-US" dirty="0"/>
              <a:t>Impact Insulation Class:</a:t>
            </a:r>
          </a:p>
        </p:txBody>
      </p:sp>
      <p:sp>
        <p:nvSpPr>
          <p:cNvPr id="3" name="Content Placeholder 2">
            <a:extLst>
              <a:ext uri="{FF2B5EF4-FFF2-40B4-BE49-F238E27FC236}">
                <a16:creationId xmlns:a16="http://schemas.microsoft.com/office/drawing/2014/main" xmlns="" id="{4A4653FE-BDB0-4775-B99C-1776B194240F}"/>
              </a:ext>
            </a:extLst>
          </p:cNvPr>
          <p:cNvSpPr>
            <a:spLocks noGrp="1"/>
          </p:cNvSpPr>
          <p:nvPr>
            <p:ph sz="half" idx="1"/>
          </p:nvPr>
        </p:nvSpPr>
        <p:spPr/>
        <p:txBody>
          <a:bodyPr/>
          <a:lstStyle/>
          <a:p>
            <a:r>
              <a:rPr lang="en-US" sz="1600" dirty="0">
                <a:solidFill>
                  <a:srgbClr val="B2D0B4"/>
                </a:solidFill>
              </a:rPr>
              <a:t>IIC for the Ceiling: The resulted IIC = 46 db.</a:t>
            </a:r>
          </a:p>
          <a:p>
            <a:endParaRPr lang="en-US" dirty="0"/>
          </a:p>
        </p:txBody>
      </p:sp>
      <p:pic>
        <p:nvPicPr>
          <p:cNvPr id="6" name="Picture 5">
            <a:extLst>
              <a:ext uri="{FF2B5EF4-FFF2-40B4-BE49-F238E27FC236}">
                <a16:creationId xmlns:a16="http://schemas.microsoft.com/office/drawing/2014/main" xmlns="" id="{F3824A83-FE8E-469F-B0D2-826E5BF568E4}"/>
              </a:ext>
            </a:extLst>
          </p:cNvPr>
          <p:cNvPicPr/>
          <p:nvPr/>
        </p:nvPicPr>
        <p:blipFill>
          <a:blip r:embed="rId2"/>
          <a:stretch>
            <a:fillRect/>
          </a:stretch>
        </p:blipFill>
        <p:spPr>
          <a:xfrm>
            <a:off x="990600" y="2839244"/>
            <a:ext cx="5257800" cy="2324100"/>
          </a:xfrm>
          <a:prstGeom prst="rect">
            <a:avLst/>
          </a:prstGeom>
        </p:spPr>
      </p:pic>
      <p:sp>
        <p:nvSpPr>
          <p:cNvPr id="7" name="Slide Number Placeholder 6">
            <a:extLst>
              <a:ext uri="{FF2B5EF4-FFF2-40B4-BE49-F238E27FC236}">
                <a16:creationId xmlns:a16="http://schemas.microsoft.com/office/drawing/2014/main" xmlns="" id="{49529CFA-5817-4744-BDB3-5898C734D568}"/>
              </a:ext>
            </a:extLst>
          </p:cNvPr>
          <p:cNvSpPr>
            <a:spLocks noGrp="1"/>
          </p:cNvSpPr>
          <p:nvPr>
            <p:ph type="sldNum" sz="quarter" idx="12"/>
          </p:nvPr>
        </p:nvSpPr>
        <p:spPr/>
        <p:txBody>
          <a:bodyPr/>
          <a:lstStyle/>
          <a:p>
            <a:fld id="{B13333A4-2EF1-4B79-B68C-AB20E66B4822}" type="slidenum">
              <a:rPr lang="en-US" smtClean="0"/>
              <a:t>66</a:t>
            </a:fld>
            <a:endParaRPr lang="en-US"/>
          </a:p>
        </p:txBody>
      </p:sp>
    </p:spTree>
    <p:extLst>
      <p:ext uri="{BB962C8B-B14F-4D97-AF65-F5344CB8AC3E}">
        <p14:creationId xmlns:p14="http://schemas.microsoft.com/office/powerpoint/2010/main" val="4138838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2F7180-C8A1-437A-BCA4-92F422104F34}"/>
              </a:ext>
            </a:extLst>
          </p:cNvPr>
          <p:cNvSpPr>
            <a:spLocks noGrp="1"/>
          </p:cNvSpPr>
          <p:nvPr>
            <p:ph type="title"/>
          </p:nvPr>
        </p:nvSpPr>
        <p:spPr>
          <a:xfrm>
            <a:off x="838200" y="365126"/>
            <a:ext cx="10515600" cy="1006474"/>
          </a:xfrm>
        </p:spPr>
        <p:txBody>
          <a:bodyPr/>
          <a:lstStyle/>
          <a:p>
            <a:r>
              <a:rPr lang="en-US" dirty="0"/>
              <a:t>Background Noise:</a:t>
            </a:r>
          </a:p>
        </p:txBody>
      </p:sp>
      <p:graphicFrame>
        <p:nvGraphicFramePr>
          <p:cNvPr id="5" name="Content Placeholder 4">
            <a:extLst>
              <a:ext uri="{FF2B5EF4-FFF2-40B4-BE49-F238E27FC236}">
                <a16:creationId xmlns:a16="http://schemas.microsoft.com/office/drawing/2014/main" xmlns="" id="{33803DE2-46FE-4F9E-9C25-F2D61EB1B65B}"/>
              </a:ext>
            </a:extLst>
          </p:cNvPr>
          <p:cNvGraphicFramePr>
            <a:graphicFrameLocks noGrp="1"/>
          </p:cNvGraphicFramePr>
          <p:nvPr>
            <p:ph sz="half" idx="1"/>
            <p:extLst>
              <p:ext uri="{D42A27DB-BD31-4B8C-83A1-F6EECF244321}">
                <p14:modId xmlns:p14="http://schemas.microsoft.com/office/powerpoint/2010/main" val="2046212276"/>
              </p:ext>
            </p:extLst>
          </p:nvPr>
        </p:nvGraphicFramePr>
        <p:xfrm>
          <a:off x="838200" y="2209800"/>
          <a:ext cx="5257799" cy="2438399"/>
        </p:xfrm>
        <a:graphic>
          <a:graphicData uri="http://schemas.openxmlformats.org/drawingml/2006/table">
            <a:tbl>
              <a:tblPr firstRow="1" firstCol="1" bandRow="1">
                <a:tableStyleId>{BC89EF96-8CEA-46FF-86C4-4CE0E7609802}</a:tableStyleId>
              </a:tblPr>
              <a:tblGrid>
                <a:gridCol w="1094345">
                  <a:extLst>
                    <a:ext uri="{9D8B030D-6E8A-4147-A177-3AD203B41FA5}">
                      <a16:colId xmlns:a16="http://schemas.microsoft.com/office/drawing/2014/main" xmlns="" val="1219386988"/>
                    </a:ext>
                  </a:extLst>
                </a:gridCol>
                <a:gridCol w="1994047">
                  <a:extLst>
                    <a:ext uri="{9D8B030D-6E8A-4147-A177-3AD203B41FA5}">
                      <a16:colId xmlns:a16="http://schemas.microsoft.com/office/drawing/2014/main" xmlns="" val="3371752616"/>
                    </a:ext>
                  </a:extLst>
                </a:gridCol>
                <a:gridCol w="2169407">
                  <a:extLst>
                    <a:ext uri="{9D8B030D-6E8A-4147-A177-3AD203B41FA5}">
                      <a16:colId xmlns:a16="http://schemas.microsoft.com/office/drawing/2014/main" xmlns="" val="1523130771"/>
                    </a:ext>
                  </a:extLst>
                </a:gridCol>
              </a:tblGrid>
              <a:tr h="943991">
                <a:tc>
                  <a:txBody>
                    <a:bodyPr/>
                    <a:lstStyle/>
                    <a:p>
                      <a:pPr marL="0" marR="0" algn="ctr">
                        <a:lnSpc>
                          <a:spcPct val="150000"/>
                        </a:lnSpc>
                        <a:spcBef>
                          <a:spcPts val="600"/>
                        </a:spcBef>
                        <a:spcAft>
                          <a:spcPts val="600"/>
                        </a:spcAft>
                      </a:pPr>
                      <a:r>
                        <a:rPr lang="en-US" sz="1000">
                          <a:effectLst/>
                        </a:rPr>
                        <a:t>Space</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2253" marR="62253" marT="0" marB="0"/>
                </a:tc>
                <a:tc>
                  <a:txBody>
                    <a:bodyPr/>
                    <a:lstStyle/>
                    <a:p>
                      <a:pPr marL="0" marR="0" algn="ctr">
                        <a:lnSpc>
                          <a:spcPct val="150000"/>
                        </a:lnSpc>
                        <a:spcBef>
                          <a:spcPts val="600"/>
                        </a:spcBef>
                        <a:spcAft>
                          <a:spcPts val="600"/>
                        </a:spcAft>
                      </a:pPr>
                      <a:r>
                        <a:rPr lang="en-US" sz="1000">
                          <a:effectLst/>
                        </a:rPr>
                        <a:t>Back Ground Noise inside(db.)</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2253" marR="62253" marT="0" marB="0"/>
                </a:tc>
                <a:tc>
                  <a:txBody>
                    <a:bodyPr/>
                    <a:lstStyle/>
                    <a:p>
                      <a:pPr marL="0" marR="0" algn="ctr">
                        <a:lnSpc>
                          <a:spcPct val="150000"/>
                        </a:lnSpc>
                        <a:spcBef>
                          <a:spcPts val="600"/>
                        </a:spcBef>
                        <a:spcAft>
                          <a:spcPts val="600"/>
                        </a:spcAft>
                      </a:pPr>
                      <a:r>
                        <a:rPr lang="en-US" sz="1000" dirty="0">
                          <a:effectLst/>
                        </a:rPr>
                        <a:t>Back Ground Noise Outside(db.)</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2253" marR="62253" marT="0" marB="0"/>
                </a:tc>
                <a:extLst>
                  <a:ext uri="{0D108BD9-81ED-4DB2-BD59-A6C34878D82A}">
                    <a16:rowId xmlns:a16="http://schemas.microsoft.com/office/drawing/2014/main" xmlns="" val="1841573851"/>
                  </a:ext>
                </a:extLst>
              </a:tr>
              <a:tr h="498136">
                <a:tc>
                  <a:txBody>
                    <a:bodyPr/>
                    <a:lstStyle/>
                    <a:p>
                      <a:pPr marL="0" marR="0" algn="ctr">
                        <a:lnSpc>
                          <a:spcPct val="150000"/>
                        </a:lnSpc>
                        <a:spcBef>
                          <a:spcPts val="600"/>
                        </a:spcBef>
                        <a:spcAft>
                          <a:spcPts val="600"/>
                        </a:spcAft>
                      </a:pPr>
                      <a:r>
                        <a:rPr lang="en-US" sz="1000">
                          <a:effectLst/>
                        </a:rPr>
                        <a:t>Class Room</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2253" marR="62253" marT="0" marB="0"/>
                </a:tc>
                <a:tc>
                  <a:txBody>
                    <a:bodyPr/>
                    <a:lstStyle/>
                    <a:p>
                      <a:pPr marL="0" marR="0" algn="ctr">
                        <a:lnSpc>
                          <a:spcPct val="150000"/>
                        </a:lnSpc>
                        <a:spcBef>
                          <a:spcPts val="600"/>
                        </a:spcBef>
                        <a:spcAft>
                          <a:spcPts val="600"/>
                        </a:spcAft>
                      </a:pPr>
                      <a:r>
                        <a:rPr lang="en-US" sz="1000">
                          <a:effectLst/>
                        </a:rPr>
                        <a:t>50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2253" marR="62253" marT="0" marB="0"/>
                </a:tc>
                <a:tc>
                  <a:txBody>
                    <a:bodyPr/>
                    <a:lstStyle/>
                    <a:p>
                      <a:pPr marL="0" marR="0" algn="ctr">
                        <a:lnSpc>
                          <a:spcPct val="150000"/>
                        </a:lnSpc>
                        <a:spcBef>
                          <a:spcPts val="600"/>
                        </a:spcBef>
                        <a:spcAft>
                          <a:spcPts val="600"/>
                        </a:spcAft>
                      </a:pPr>
                      <a:r>
                        <a:rPr lang="en-US" sz="1000">
                          <a:effectLst/>
                        </a:rPr>
                        <a:t>80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2253" marR="62253" marT="0" marB="0"/>
                </a:tc>
                <a:extLst>
                  <a:ext uri="{0D108BD9-81ED-4DB2-BD59-A6C34878D82A}">
                    <a16:rowId xmlns:a16="http://schemas.microsoft.com/office/drawing/2014/main" xmlns="" val="1215183892"/>
                  </a:ext>
                </a:extLst>
              </a:tr>
              <a:tr h="498136">
                <a:tc>
                  <a:txBody>
                    <a:bodyPr/>
                    <a:lstStyle/>
                    <a:p>
                      <a:pPr marL="0" marR="0" algn="ctr">
                        <a:lnSpc>
                          <a:spcPct val="150000"/>
                        </a:lnSpc>
                        <a:spcBef>
                          <a:spcPts val="600"/>
                        </a:spcBef>
                        <a:spcAft>
                          <a:spcPts val="600"/>
                        </a:spcAft>
                      </a:pPr>
                      <a:r>
                        <a:rPr lang="en-US" sz="1000">
                          <a:effectLst/>
                        </a:rPr>
                        <a:t>Music Class</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2253" marR="62253" marT="0" marB="0"/>
                </a:tc>
                <a:tc>
                  <a:txBody>
                    <a:bodyPr/>
                    <a:lstStyle/>
                    <a:p>
                      <a:pPr marL="0" marR="0" algn="ctr">
                        <a:lnSpc>
                          <a:spcPct val="150000"/>
                        </a:lnSpc>
                        <a:spcBef>
                          <a:spcPts val="600"/>
                        </a:spcBef>
                        <a:spcAft>
                          <a:spcPts val="600"/>
                        </a:spcAft>
                      </a:pPr>
                      <a:r>
                        <a:rPr lang="en-US" sz="1000">
                          <a:effectLst/>
                        </a:rPr>
                        <a:t>42</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2253" marR="62253" marT="0" marB="0"/>
                </a:tc>
                <a:tc>
                  <a:txBody>
                    <a:bodyPr/>
                    <a:lstStyle/>
                    <a:p>
                      <a:pPr marL="0" marR="0" algn="ctr">
                        <a:lnSpc>
                          <a:spcPct val="150000"/>
                        </a:lnSpc>
                        <a:spcBef>
                          <a:spcPts val="600"/>
                        </a:spcBef>
                        <a:spcAft>
                          <a:spcPts val="600"/>
                        </a:spcAft>
                      </a:pPr>
                      <a:r>
                        <a:rPr lang="en-US" sz="1000">
                          <a:effectLst/>
                        </a:rPr>
                        <a:t>62</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2253" marR="62253" marT="0" marB="0"/>
                </a:tc>
                <a:extLst>
                  <a:ext uri="{0D108BD9-81ED-4DB2-BD59-A6C34878D82A}">
                    <a16:rowId xmlns:a16="http://schemas.microsoft.com/office/drawing/2014/main" xmlns="" val="2026022616"/>
                  </a:ext>
                </a:extLst>
              </a:tr>
              <a:tr h="498136">
                <a:tc>
                  <a:txBody>
                    <a:bodyPr/>
                    <a:lstStyle/>
                    <a:p>
                      <a:pPr marL="0" marR="0" algn="ctr">
                        <a:lnSpc>
                          <a:spcPct val="150000"/>
                        </a:lnSpc>
                        <a:spcBef>
                          <a:spcPts val="600"/>
                        </a:spcBef>
                        <a:spcAft>
                          <a:spcPts val="600"/>
                        </a:spcAft>
                      </a:pPr>
                      <a:r>
                        <a:rPr lang="en-US" sz="1000">
                          <a:effectLst/>
                        </a:rPr>
                        <a:t>Labor Office</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2253" marR="62253" marT="0" marB="0"/>
                </a:tc>
                <a:tc>
                  <a:txBody>
                    <a:bodyPr/>
                    <a:lstStyle/>
                    <a:p>
                      <a:pPr marL="0" marR="0" algn="ctr">
                        <a:lnSpc>
                          <a:spcPct val="150000"/>
                        </a:lnSpc>
                        <a:spcBef>
                          <a:spcPts val="600"/>
                        </a:spcBef>
                        <a:spcAft>
                          <a:spcPts val="600"/>
                        </a:spcAft>
                      </a:pPr>
                      <a:r>
                        <a:rPr lang="en-US" sz="1000">
                          <a:effectLst/>
                        </a:rPr>
                        <a:t>43</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2253" marR="62253" marT="0" marB="0"/>
                </a:tc>
                <a:tc>
                  <a:txBody>
                    <a:bodyPr/>
                    <a:lstStyle/>
                    <a:p>
                      <a:pPr marL="0" marR="0" algn="ctr">
                        <a:lnSpc>
                          <a:spcPct val="150000"/>
                        </a:lnSpc>
                        <a:spcBef>
                          <a:spcPts val="600"/>
                        </a:spcBef>
                        <a:spcAft>
                          <a:spcPts val="600"/>
                        </a:spcAft>
                      </a:pPr>
                      <a:r>
                        <a:rPr lang="en-US" sz="1000" dirty="0">
                          <a:effectLst/>
                        </a:rPr>
                        <a:t>70</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2253" marR="62253" marT="0" marB="0"/>
                </a:tc>
                <a:extLst>
                  <a:ext uri="{0D108BD9-81ED-4DB2-BD59-A6C34878D82A}">
                    <a16:rowId xmlns:a16="http://schemas.microsoft.com/office/drawing/2014/main" xmlns="" val="2270132201"/>
                  </a:ext>
                </a:extLst>
              </a:tr>
            </a:tbl>
          </a:graphicData>
        </a:graphic>
      </p:graphicFrame>
      <p:pic>
        <p:nvPicPr>
          <p:cNvPr id="6" name="Content Placeholder 5">
            <a:extLst>
              <a:ext uri="{FF2B5EF4-FFF2-40B4-BE49-F238E27FC236}">
                <a16:creationId xmlns:a16="http://schemas.microsoft.com/office/drawing/2014/main" xmlns="" id="{AB747A2D-129E-47D9-ADB7-9F5D005752C3}"/>
              </a:ext>
            </a:extLst>
          </p:cNvPr>
          <p:cNvPicPr>
            <a:picLocks noGrp="1"/>
          </p:cNvPicPr>
          <p:nvPr>
            <p:ph sz="half" idx="2"/>
          </p:nvPr>
        </p:nvPicPr>
        <p:blipFill>
          <a:blip r:embed="rId2">
            <a:duotone>
              <a:prstClr val="black"/>
              <a:schemeClr val="tx2">
                <a:tint val="45000"/>
                <a:satMod val="400000"/>
              </a:schemeClr>
            </a:duotone>
          </a:blip>
          <a:stretch>
            <a:fillRect/>
          </a:stretch>
        </p:blipFill>
        <p:spPr>
          <a:xfrm>
            <a:off x="6324600" y="1524000"/>
            <a:ext cx="5029200" cy="4419600"/>
          </a:xfrm>
          <a:prstGeom prst="rect">
            <a:avLst/>
          </a:prstGeom>
        </p:spPr>
      </p:pic>
      <p:sp>
        <p:nvSpPr>
          <p:cNvPr id="7" name="Slide Number Placeholder 6">
            <a:extLst>
              <a:ext uri="{FF2B5EF4-FFF2-40B4-BE49-F238E27FC236}">
                <a16:creationId xmlns:a16="http://schemas.microsoft.com/office/drawing/2014/main" xmlns="" id="{94776858-DAFD-4F00-87C5-3A38513DB866}"/>
              </a:ext>
            </a:extLst>
          </p:cNvPr>
          <p:cNvSpPr>
            <a:spLocks noGrp="1"/>
          </p:cNvSpPr>
          <p:nvPr>
            <p:ph type="sldNum" sz="quarter" idx="12"/>
          </p:nvPr>
        </p:nvSpPr>
        <p:spPr/>
        <p:txBody>
          <a:bodyPr/>
          <a:lstStyle/>
          <a:p>
            <a:fld id="{B13333A4-2EF1-4B79-B68C-AB20E66B4822}" type="slidenum">
              <a:rPr lang="en-US" smtClean="0"/>
              <a:t>67</a:t>
            </a:fld>
            <a:endParaRPr lang="en-US"/>
          </a:p>
        </p:txBody>
      </p:sp>
    </p:spTree>
    <p:extLst>
      <p:ext uri="{BB962C8B-B14F-4D97-AF65-F5344CB8AC3E}">
        <p14:creationId xmlns:p14="http://schemas.microsoft.com/office/powerpoint/2010/main" val="2890780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60B56CC8-02E6-4040-B731-98F35565127A}"/>
              </a:ext>
            </a:extLst>
          </p:cNvPr>
          <p:cNvSpPr>
            <a:spLocks noGrp="1"/>
          </p:cNvSpPr>
          <p:nvPr>
            <p:ph type="title"/>
          </p:nvPr>
        </p:nvSpPr>
        <p:spPr/>
        <p:txBody>
          <a:bodyPr/>
          <a:lstStyle/>
          <a:p>
            <a:r>
              <a:rPr lang="en-US" dirty="0"/>
              <a:t>Mechanical Analysis </a:t>
            </a:r>
          </a:p>
        </p:txBody>
      </p:sp>
      <p:sp>
        <p:nvSpPr>
          <p:cNvPr id="3" name="Slide Number Placeholder 2">
            <a:extLst>
              <a:ext uri="{FF2B5EF4-FFF2-40B4-BE49-F238E27FC236}">
                <a16:creationId xmlns:a16="http://schemas.microsoft.com/office/drawing/2014/main" xmlns="" id="{28440861-6899-4C5B-861E-8DCCB4DC7224}"/>
              </a:ext>
            </a:extLst>
          </p:cNvPr>
          <p:cNvSpPr>
            <a:spLocks noGrp="1"/>
          </p:cNvSpPr>
          <p:nvPr>
            <p:ph type="sldNum" sz="quarter" idx="4294967295"/>
          </p:nvPr>
        </p:nvSpPr>
        <p:spPr>
          <a:xfrm>
            <a:off x="11745913" y="6550025"/>
            <a:ext cx="446087" cy="228600"/>
          </a:xfrm>
        </p:spPr>
        <p:txBody>
          <a:bodyPr/>
          <a:lstStyle/>
          <a:p>
            <a:fld id="{B13333A4-2EF1-4B79-B68C-AB20E66B4822}" type="slidenum">
              <a:rPr lang="en-US" smtClean="0"/>
              <a:t>68</a:t>
            </a:fld>
            <a:endParaRPr lang="en-US"/>
          </a:p>
        </p:txBody>
      </p:sp>
    </p:spTree>
    <p:extLst>
      <p:ext uri="{BB962C8B-B14F-4D97-AF65-F5344CB8AC3E}">
        <p14:creationId xmlns:p14="http://schemas.microsoft.com/office/powerpoint/2010/main" val="3793314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C5B6EDEF-262D-47ED-8619-5BCE6F2A43E4}"/>
              </a:ext>
            </a:extLst>
          </p:cNvPr>
          <p:cNvSpPr>
            <a:spLocks noGrp="1"/>
          </p:cNvSpPr>
          <p:nvPr>
            <p:ph type="title"/>
          </p:nvPr>
        </p:nvSpPr>
        <p:spPr>
          <a:xfrm>
            <a:off x="838200" y="365126"/>
            <a:ext cx="10515600" cy="777874"/>
          </a:xfrm>
        </p:spPr>
        <p:txBody>
          <a:bodyPr/>
          <a:lstStyle/>
          <a:p>
            <a:r>
              <a:rPr lang="en-US" dirty="0">
                <a:solidFill>
                  <a:schemeClr val="bg2">
                    <a:lumMod val="75000"/>
                    <a:lumOff val="25000"/>
                  </a:schemeClr>
                </a:solidFill>
              </a:rPr>
              <a:t>DRAINAGE SYSTEM</a:t>
            </a:r>
          </a:p>
        </p:txBody>
      </p:sp>
      <p:pic>
        <p:nvPicPr>
          <p:cNvPr id="5" name="Picture 2">
            <a:extLst>
              <a:ext uri="{FF2B5EF4-FFF2-40B4-BE49-F238E27FC236}">
                <a16:creationId xmlns:a16="http://schemas.microsoft.com/office/drawing/2014/main" xmlns="" id="{46A3DCAC-77C4-4213-81F1-97E58EA772A0}"/>
              </a:ext>
            </a:extLst>
          </p:cNvPr>
          <p:cNvPicPr>
            <a:picLocks noChangeAspect="1" noChangeArrowheads="1"/>
          </p:cNvPicPr>
          <p:nvPr/>
        </p:nvPicPr>
        <p:blipFill>
          <a:blip r:embed="rId2">
            <a:duotone>
              <a:prstClr val="black"/>
              <a:srgbClr val="D9C3A5">
                <a:tint val="50000"/>
                <a:satMod val="180000"/>
              </a:srgbClr>
            </a:duotone>
          </a:blip>
          <a:srcRect/>
          <a:stretch>
            <a:fillRect/>
          </a:stretch>
        </p:blipFill>
        <p:spPr bwMode="auto">
          <a:xfrm>
            <a:off x="838200" y="1524000"/>
            <a:ext cx="6477000" cy="4191000"/>
          </a:xfrm>
          <a:prstGeom prst="rect">
            <a:avLst/>
          </a:prstGeom>
          <a:noFill/>
          <a:ln w="9525">
            <a:noFill/>
            <a:miter lim="800000"/>
            <a:headEnd/>
            <a:tailEnd/>
          </a:ln>
          <a:effectLst/>
        </p:spPr>
      </p:pic>
      <p:pic>
        <p:nvPicPr>
          <p:cNvPr id="6" name="Picture 2">
            <a:extLst>
              <a:ext uri="{FF2B5EF4-FFF2-40B4-BE49-F238E27FC236}">
                <a16:creationId xmlns:a16="http://schemas.microsoft.com/office/drawing/2014/main" xmlns="" id="{B054DCDB-1F70-4967-9B18-BD0E870643B3}"/>
              </a:ext>
            </a:extLst>
          </p:cNvPr>
          <p:cNvPicPr>
            <a:picLocks noChangeAspect="1" noChangeArrowheads="1"/>
          </p:cNvPicPr>
          <p:nvPr/>
        </p:nvPicPr>
        <p:blipFill>
          <a:blip r:embed="rId3">
            <a:duotone>
              <a:prstClr val="black"/>
              <a:srgbClr val="D9C3A5">
                <a:tint val="50000"/>
                <a:satMod val="180000"/>
              </a:srgbClr>
            </a:duotone>
          </a:blip>
          <a:srcRect/>
          <a:stretch>
            <a:fillRect/>
          </a:stretch>
        </p:blipFill>
        <p:spPr bwMode="auto">
          <a:xfrm rot="5400000">
            <a:off x="7048500" y="2552700"/>
            <a:ext cx="4191000" cy="2133601"/>
          </a:xfrm>
          <a:prstGeom prst="rect">
            <a:avLst/>
          </a:prstGeom>
          <a:noFill/>
          <a:ln w="9525">
            <a:noFill/>
            <a:miter lim="800000"/>
            <a:headEnd/>
            <a:tailEnd/>
          </a:ln>
          <a:effectLst/>
        </p:spPr>
      </p:pic>
    </p:spTree>
    <p:extLst>
      <p:ext uri="{BB962C8B-B14F-4D97-AF65-F5344CB8AC3E}">
        <p14:creationId xmlns:p14="http://schemas.microsoft.com/office/powerpoint/2010/main" val="2582524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7BC82878-7B37-4C7A-9009-E417DA0B1F56}"/>
              </a:ext>
            </a:extLst>
          </p:cNvPr>
          <p:cNvSpPr>
            <a:spLocks noGrp="1"/>
          </p:cNvSpPr>
          <p:nvPr>
            <p:ph type="title"/>
          </p:nvPr>
        </p:nvSpPr>
        <p:spPr/>
        <p:txBody>
          <a:bodyPr/>
          <a:lstStyle/>
          <a:p>
            <a:r>
              <a:rPr lang="en-US" dirty="0"/>
              <a:t>Architectural </a:t>
            </a:r>
            <a:r>
              <a:rPr lang="en-US" dirty="0" smtClean="0"/>
              <a:t>Design</a:t>
            </a:r>
            <a:endParaRPr lang="en-US" dirty="0"/>
          </a:p>
        </p:txBody>
      </p:sp>
      <p:sp>
        <p:nvSpPr>
          <p:cNvPr id="3" name="Slide Number Placeholder 2">
            <a:extLst>
              <a:ext uri="{FF2B5EF4-FFF2-40B4-BE49-F238E27FC236}">
                <a16:creationId xmlns:a16="http://schemas.microsoft.com/office/drawing/2014/main" xmlns="" id="{04F43053-6219-48AE-AF39-2091EADB3385}"/>
              </a:ext>
            </a:extLst>
          </p:cNvPr>
          <p:cNvSpPr>
            <a:spLocks noGrp="1"/>
          </p:cNvSpPr>
          <p:nvPr>
            <p:ph type="sldNum" sz="quarter" idx="4294967295"/>
          </p:nvPr>
        </p:nvSpPr>
        <p:spPr>
          <a:xfrm>
            <a:off x="11745913" y="6550025"/>
            <a:ext cx="446087" cy="228600"/>
          </a:xfrm>
        </p:spPr>
        <p:txBody>
          <a:bodyPr/>
          <a:lstStyle/>
          <a:p>
            <a:fld id="{B13333A4-2EF1-4B79-B68C-AB20E66B4822}" type="slidenum">
              <a:rPr lang="en-US" smtClean="0"/>
              <a:t>7</a:t>
            </a:fld>
            <a:endParaRPr lang="en-US"/>
          </a:p>
        </p:txBody>
      </p:sp>
    </p:spTree>
    <p:extLst>
      <p:ext uri="{BB962C8B-B14F-4D97-AF65-F5344CB8AC3E}">
        <p14:creationId xmlns:p14="http://schemas.microsoft.com/office/powerpoint/2010/main" val="2388477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6398598-7844-4384-8E15-71B69F3127CB}"/>
              </a:ext>
            </a:extLst>
          </p:cNvPr>
          <p:cNvSpPr>
            <a:spLocks noGrp="1"/>
          </p:cNvSpPr>
          <p:nvPr>
            <p:ph type="title"/>
          </p:nvPr>
        </p:nvSpPr>
        <p:spPr/>
        <p:txBody>
          <a:bodyPr/>
          <a:lstStyle/>
          <a:p>
            <a:r>
              <a:rPr lang="en-US" dirty="0">
                <a:solidFill>
                  <a:schemeClr val="bg2">
                    <a:lumMod val="75000"/>
                    <a:lumOff val="25000"/>
                  </a:schemeClr>
                </a:solidFill>
              </a:rPr>
              <a:t>WATER SUPPLY SYSTEM</a:t>
            </a:r>
          </a:p>
        </p:txBody>
      </p:sp>
      <p:sp>
        <p:nvSpPr>
          <p:cNvPr id="3" name="Slide Number Placeholder 2">
            <a:extLst>
              <a:ext uri="{FF2B5EF4-FFF2-40B4-BE49-F238E27FC236}">
                <a16:creationId xmlns:a16="http://schemas.microsoft.com/office/drawing/2014/main" xmlns="" id="{076555E4-8687-4D33-872A-B91E0537BB24}"/>
              </a:ext>
            </a:extLst>
          </p:cNvPr>
          <p:cNvSpPr>
            <a:spLocks noGrp="1"/>
          </p:cNvSpPr>
          <p:nvPr>
            <p:ph type="sldNum" sz="quarter" idx="12"/>
          </p:nvPr>
        </p:nvSpPr>
        <p:spPr/>
        <p:txBody>
          <a:bodyPr/>
          <a:lstStyle/>
          <a:p>
            <a:fld id="{B13333A4-2EF1-4B79-B68C-AB20E66B4822}" type="slidenum">
              <a:rPr lang="en-US" smtClean="0"/>
              <a:t>70</a:t>
            </a:fld>
            <a:endParaRPr lang="en-US"/>
          </a:p>
        </p:txBody>
      </p:sp>
      <p:pic>
        <p:nvPicPr>
          <p:cNvPr id="4" name="Content Placeholder 3">
            <a:extLst>
              <a:ext uri="{FF2B5EF4-FFF2-40B4-BE49-F238E27FC236}">
                <a16:creationId xmlns:a16="http://schemas.microsoft.com/office/drawing/2014/main" xmlns="" id="{EA5BD6EC-EB36-46AC-88D1-75DA9C268584}"/>
              </a:ext>
            </a:extLst>
          </p:cNvPr>
          <p:cNvPicPr>
            <a:picLocks/>
          </p:cNvPicPr>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914400" y="1676400"/>
            <a:ext cx="6477000" cy="4648200"/>
          </a:xfrm>
          <a:prstGeom prst="rect">
            <a:avLst/>
          </a:prstGeom>
        </p:spPr>
      </p:pic>
    </p:spTree>
    <p:extLst>
      <p:ext uri="{BB962C8B-B14F-4D97-AF65-F5344CB8AC3E}">
        <p14:creationId xmlns:p14="http://schemas.microsoft.com/office/powerpoint/2010/main" val="535397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9238724-D374-4473-A552-F67113B68B59}"/>
              </a:ext>
            </a:extLst>
          </p:cNvPr>
          <p:cNvSpPr>
            <a:spLocks noGrp="1"/>
          </p:cNvSpPr>
          <p:nvPr>
            <p:ph type="title"/>
          </p:nvPr>
        </p:nvSpPr>
        <p:spPr/>
        <p:txBody>
          <a:bodyPr/>
          <a:lstStyle/>
          <a:p>
            <a:r>
              <a:rPr lang="en-US" dirty="0">
                <a:solidFill>
                  <a:schemeClr val="bg2">
                    <a:lumMod val="75000"/>
                    <a:lumOff val="25000"/>
                  </a:schemeClr>
                </a:solidFill>
              </a:rPr>
              <a:t>Roof Drainage Layout:</a:t>
            </a:r>
          </a:p>
        </p:txBody>
      </p:sp>
      <p:sp>
        <p:nvSpPr>
          <p:cNvPr id="3" name="Slide Number Placeholder 2">
            <a:extLst>
              <a:ext uri="{FF2B5EF4-FFF2-40B4-BE49-F238E27FC236}">
                <a16:creationId xmlns:a16="http://schemas.microsoft.com/office/drawing/2014/main" xmlns="" id="{1CE985B7-46F5-4D37-8F51-B2F7F94A87A9}"/>
              </a:ext>
            </a:extLst>
          </p:cNvPr>
          <p:cNvSpPr>
            <a:spLocks noGrp="1"/>
          </p:cNvSpPr>
          <p:nvPr>
            <p:ph type="sldNum" sz="quarter" idx="12"/>
          </p:nvPr>
        </p:nvSpPr>
        <p:spPr/>
        <p:txBody>
          <a:bodyPr/>
          <a:lstStyle/>
          <a:p>
            <a:fld id="{B13333A4-2EF1-4B79-B68C-AB20E66B4822}" type="slidenum">
              <a:rPr lang="en-US" smtClean="0"/>
              <a:t>71</a:t>
            </a:fld>
            <a:endParaRPr lang="en-US"/>
          </a:p>
        </p:txBody>
      </p:sp>
      <p:pic>
        <p:nvPicPr>
          <p:cNvPr id="4" name="Content Placeholder 3">
            <a:extLst>
              <a:ext uri="{FF2B5EF4-FFF2-40B4-BE49-F238E27FC236}">
                <a16:creationId xmlns:a16="http://schemas.microsoft.com/office/drawing/2014/main" xmlns="" id="{A074725C-F46A-4B30-927C-B49B8F4BFD29}"/>
              </a:ext>
            </a:extLst>
          </p:cNvPr>
          <p:cNvPicPr>
            <a:picLocks/>
          </p:cNvPicPr>
          <p:nvPr/>
        </p:nvPicPr>
        <p:blipFill>
          <a:blip r:embed="rId2">
            <a:duotone>
              <a:prstClr val="black"/>
              <a:srgbClr val="D9C3A5">
                <a:tint val="50000"/>
                <a:satMod val="180000"/>
              </a:srgbClr>
            </a:duotone>
          </a:blip>
          <a:stretch>
            <a:fillRect/>
          </a:stretch>
        </p:blipFill>
        <p:spPr>
          <a:xfrm>
            <a:off x="685800" y="1612266"/>
            <a:ext cx="7315200" cy="4835533"/>
          </a:xfrm>
          <a:prstGeom prst="rect">
            <a:avLst/>
          </a:prstGeom>
        </p:spPr>
      </p:pic>
    </p:spTree>
    <p:extLst>
      <p:ext uri="{BB962C8B-B14F-4D97-AF65-F5344CB8AC3E}">
        <p14:creationId xmlns:p14="http://schemas.microsoft.com/office/powerpoint/2010/main" val="2416594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CD726F6-5433-4E05-9FF0-4F5BB2DA9F1A}"/>
              </a:ext>
            </a:extLst>
          </p:cNvPr>
          <p:cNvSpPr>
            <a:spLocks noGrp="1"/>
          </p:cNvSpPr>
          <p:nvPr>
            <p:ph type="title"/>
          </p:nvPr>
        </p:nvSpPr>
        <p:spPr/>
        <p:txBody>
          <a:bodyPr/>
          <a:lstStyle/>
          <a:p>
            <a:r>
              <a:rPr lang="en-US" dirty="0">
                <a:solidFill>
                  <a:schemeClr val="bg2">
                    <a:lumMod val="75000"/>
                    <a:lumOff val="25000"/>
                  </a:schemeClr>
                </a:solidFill>
              </a:rPr>
              <a:t>FIREFIGHTING SYSTEM</a:t>
            </a:r>
          </a:p>
        </p:txBody>
      </p:sp>
      <p:sp>
        <p:nvSpPr>
          <p:cNvPr id="3" name="Slide Number Placeholder 2">
            <a:extLst>
              <a:ext uri="{FF2B5EF4-FFF2-40B4-BE49-F238E27FC236}">
                <a16:creationId xmlns:a16="http://schemas.microsoft.com/office/drawing/2014/main" xmlns="" id="{47A59EB4-CC90-434D-92EC-0F30D1CF2AF8}"/>
              </a:ext>
            </a:extLst>
          </p:cNvPr>
          <p:cNvSpPr>
            <a:spLocks noGrp="1"/>
          </p:cNvSpPr>
          <p:nvPr>
            <p:ph type="sldNum" sz="quarter" idx="12"/>
          </p:nvPr>
        </p:nvSpPr>
        <p:spPr/>
        <p:txBody>
          <a:bodyPr/>
          <a:lstStyle/>
          <a:p>
            <a:fld id="{B13333A4-2EF1-4B79-B68C-AB20E66B4822}" type="slidenum">
              <a:rPr lang="en-US" smtClean="0"/>
              <a:t>72</a:t>
            </a:fld>
            <a:endParaRPr lang="en-US"/>
          </a:p>
        </p:txBody>
      </p:sp>
      <p:pic>
        <p:nvPicPr>
          <p:cNvPr id="4" name="Content Placeholder 6" descr="25975628_1569366136433685_197519835_n.jpg">
            <a:extLst>
              <a:ext uri="{FF2B5EF4-FFF2-40B4-BE49-F238E27FC236}">
                <a16:creationId xmlns:a16="http://schemas.microsoft.com/office/drawing/2014/main" xmlns="" id="{AC24B772-9149-40C4-A036-62B193C4EA91}"/>
              </a:ext>
            </a:extLst>
          </p:cNvPr>
          <p:cNvPicPr>
            <a:picLocks noChangeAspect="1"/>
          </p:cNvPicPr>
          <p:nvPr/>
        </p:nvPicPr>
        <p:blipFill>
          <a:blip r:embed="rId2"/>
          <a:stretch>
            <a:fillRect/>
          </a:stretch>
        </p:blipFill>
        <p:spPr>
          <a:xfrm>
            <a:off x="304800" y="1752600"/>
            <a:ext cx="3200400" cy="3733800"/>
          </a:xfrm>
          <a:prstGeom prst="rect">
            <a:avLst/>
          </a:prstGeom>
        </p:spPr>
      </p:pic>
      <p:pic>
        <p:nvPicPr>
          <p:cNvPr id="5" name="Picture 4" descr="kidde-fire-extinguishers-468003-64_1000.jpg">
            <a:extLst>
              <a:ext uri="{FF2B5EF4-FFF2-40B4-BE49-F238E27FC236}">
                <a16:creationId xmlns:a16="http://schemas.microsoft.com/office/drawing/2014/main" xmlns="" id="{8F6883BB-4998-4CDE-829B-45968ED1D80B}"/>
              </a:ext>
            </a:extLst>
          </p:cNvPr>
          <p:cNvPicPr>
            <a:picLocks noChangeAspect="1"/>
          </p:cNvPicPr>
          <p:nvPr/>
        </p:nvPicPr>
        <p:blipFill>
          <a:blip r:embed="rId3"/>
          <a:stretch>
            <a:fillRect/>
          </a:stretch>
        </p:blipFill>
        <p:spPr>
          <a:xfrm>
            <a:off x="4114800" y="1752600"/>
            <a:ext cx="4267200" cy="3733800"/>
          </a:xfrm>
          <a:prstGeom prst="rect">
            <a:avLst/>
          </a:prstGeom>
        </p:spPr>
      </p:pic>
    </p:spTree>
    <p:extLst>
      <p:ext uri="{BB962C8B-B14F-4D97-AF65-F5344CB8AC3E}">
        <p14:creationId xmlns:p14="http://schemas.microsoft.com/office/powerpoint/2010/main" val="2562157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8FB02B-699E-48AC-9EE2-3E0E8C1EB0BF}"/>
              </a:ext>
            </a:extLst>
          </p:cNvPr>
          <p:cNvSpPr>
            <a:spLocks noGrp="1"/>
          </p:cNvSpPr>
          <p:nvPr>
            <p:ph type="title"/>
          </p:nvPr>
        </p:nvSpPr>
        <p:spPr/>
        <p:txBody>
          <a:bodyPr/>
          <a:lstStyle/>
          <a:p>
            <a:r>
              <a:rPr lang="en-US" dirty="0">
                <a:solidFill>
                  <a:schemeClr val="bg2">
                    <a:lumMod val="75000"/>
                    <a:lumOff val="25000"/>
                  </a:schemeClr>
                </a:solidFill>
              </a:rPr>
              <a:t>RAINWATER STOREGE </a:t>
            </a:r>
          </a:p>
        </p:txBody>
      </p:sp>
      <p:sp>
        <p:nvSpPr>
          <p:cNvPr id="3" name="Slide Number Placeholder 2">
            <a:extLst>
              <a:ext uri="{FF2B5EF4-FFF2-40B4-BE49-F238E27FC236}">
                <a16:creationId xmlns:a16="http://schemas.microsoft.com/office/drawing/2014/main" xmlns="" id="{140DF449-F695-42F5-9D38-462A13F70A87}"/>
              </a:ext>
            </a:extLst>
          </p:cNvPr>
          <p:cNvSpPr>
            <a:spLocks noGrp="1"/>
          </p:cNvSpPr>
          <p:nvPr>
            <p:ph type="sldNum" sz="quarter" idx="12"/>
          </p:nvPr>
        </p:nvSpPr>
        <p:spPr/>
        <p:txBody>
          <a:bodyPr/>
          <a:lstStyle/>
          <a:p>
            <a:fld id="{B13333A4-2EF1-4B79-B68C-AB20E66B4822}" type="slidenum">
              <a:rPr lang="en-US" smtClean="0"/>
              <a:t>73</a:t>
            </a:fld>
            <a:endParaRPr lang="en-US"/>
          </a:p>
        </p:txBody>
      </p:sp>
      <p:pic>
        <p:nvPicPr>
          <p:cNvPr id="5" name="Picture 4">
            <a:extLst>
              <a:ext uri="{FF2B5EF4-FFF2-40B4-BE49-F238E27FC236}">
                <a16:creationId xmlns:a16="http://schemas.microsoft.com/office/drawing/2014/main" xmlns="" id="{BD1A42F2-947A-4F00-B4C9-CA7362D7FF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752600"/>
            <a:ext cx="5143500" cy="4267200"/>
          </a:xfrm>
          <a:prstGeom prst="rect">
            <a:avLst/>
          </a:prstGeom>
        </p:spPr>
      </p:pic>
    </p:spTree>
    <p:extLst>
      <p:ext uri="{BB962C8B-B14F-4D97-AF65-F5344CB8AC3E}">
        <p14:creationId xmlns:p14="http://schemas.microsoft.com/office/powerpoint/2010/main" val="2580217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0A45BEF-1168-4FA1-ABBA-6BC93CCE74A7}"/>
              </a:ext>
            </a:extLst>
          </p:cNvPr>
          <p:cNvSpPr>
            <a:spLocks noGrp="1"/>
          </p:cNvSpPr>
          <p:nvPr>
            <p:ph type="title"/>
          </p:nvPr>
        </p:nvSpPr>
        <p:spPr/>
        <p:txBody>
          <a:bodyPr/>
          <a:lstStyle/>
          <a:p>
            <a:r>
              <a:rPr lang="en-US" dirty="0">
                <a:solidFill>
                  <a:schemeClr val="bg2">
                    <a:lumMod val="75000"/>
                    <a:lumOff val="25000"/>
                  </a:schemeClr>
                </a:solidFill>
              </a:rPr>
              <a:t>FUEL SUPPLY </a:t>
            </a:r>
          </a:p>
        </p:txBody>
      </p:sp>
      <p:sp>
        <p:nvSpPr>
          <p:cNvPr id="3" name="Slide Number Placeholder 2">
            <a:extLst>
              <a:ext uri="{FF2B5EF4-FFF2-40B4-BE49-F238E27FC236}">
                <a16:creationId xmlns:a16="http://schemas.microsoft.com/office/drawing/2014/main" xmlns="" id="{4358CB44-4835-4FB8-B994-5E8DD2DE07D4}"/>
              </a:ext>
            </a:extLst>
          </p:cNvPr>
          <p:cNvSpPr>
            <a:spLocks noGrp="1"/>
          </p:cNvSpPr>
          <p:nvPr>
            <p:ph type="sldNum" sz="quarter" idx="12"/>
          </p:nvPr>
        </p:nvSpPr>
        <p:spPr/>
        <p:txBody>
          <a:bodyPr/>
          <a:lstStyle/>
          <a:p>
            <a:fld id="{B13333A4-2EF1-4B79-B68C-AB20E66B4822}" type="slidenum">
              <a:rPr lang="en-US" smtClean="0"/>
              <a:t>74</a:t>
            </a:fld>
            <a:endParaRPr lang="en-US"/>
          </a:p>
        </p:txBody>
      </p:sp>
    </p:spTree>
    <p:extLst>
      <p:ext uri="{BB962C8B-B14F-4D97-AF65-F5344CB8AC3E}">
        <p14:creationId xmlns:p14="http://schemas.microsoft.com/office/powerpoint/2010/main" val="243072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B141E51-E577-4404-BDB2-BFF77B71D99D}"/>
              </a:ext>
            </a:extLst>
          </p:cNvPr>
          <p:cNvSpPr>
            <a:spLocks noGrp="1"/>
          </p:cNvSpPr>
          <p:nvPr>
            <p:ph type="title"/>
          </p:nvPr>
        </p:nvSpPr>
        <p:spPr/>
        <p:txBody>
          <a:bodyPr/>
          <a:lstStyle/>
          <a:p>
            <a:r>
              <a:rPr lang="en-US" dirty="0">
                <a:solidFill>
                  <a:schemeClr val="bg2">
                    <a:lumMod val="75000"/>
                    <a:lumOff val="25000"/>
                  </a:schemeClr>
                </a:solidFill>
              </a:rPr>
              <a:t>ELEVATORS </a:t>
            </a:r>
          </a:p>
        </p:txBody>
      </p:sp>
      <p:sp>
        <p:nvSpPr>
          <p:cNvPr id="3" name="Slide Number Placeholder 2">
            <a:extLst>
              <a:ext uri="{FF2B5EF4-FFF2-40B4-BE49-F238E27FC236}">
                <a16:creationId xmlns:a16="http://schemas.microsoft.com/office/drawing/2014/main" xmlns="" id="{34C489BC-FB87-4A63-8461-563C81F23378}"/>
              </a:ext>
            </a:extLst>
          </p:cNvPr>
          <p:cNvSpPr>
            <a:spLocks noGrp="1"/>
          </p:cNvSpPr>
          <p:nvPr>
            <p:ph type="sldNum" sz="quarter" idx="12"/>
          </p:nvPr>
        </p:nvSpPr>
        <p:spPr/>
        <p:txBody>
          <a:bodyPr/>
          <a:lstStyle/>
          <a:p>
            <a:fld id="{B13333A4-2EF1-4B79-B68C-AB20E66B4822}" type="slidenum">
              <a:rPr lang="en-US" smtClean="0"/>
              <a:t>75</a:t>
            </a:fld>
            <a:endParaRPr lang="en-US"/>
          </a:p>
        </p:txBody>
      </p:sp>
      <p:pic>
        <p:nvPicPr>
          <p:cNvPr id="6" name="Picture 5">
            <a:extLst>
              <a:ext uri="{FF2B5EF4-FFF2-40B4-BE49-F238E27FC236}">
                <a16:creationId xmlns:a16="http://schemas.microsoft.com/office/drawing/2014/main" xmlns="" id="{D2088544-82C4-421D-B310-852E1066D5E2}"/>
              </a:ext>
            </a:extLst>
          </p:cNvPr>
          <p:cNvPicPr>
            <a:picLocks noChangeAspect="1"/>
          </p:cNvPicPr>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609600" y="1905000"/>
            <a:ext cx="6124722" cy="3886200"/>
          </a:xfrm>
          <a:prstGeom prst="rect">
            <a:avLst/>
          </a:prstGeom>
        </p:spPr>
      </p:pic>
    </p:spTree>
    <p:extLst>
      <p:ext uri="{BB962C8B-B14F-4D97-AF65-F5344CB8AC3E}">
        <p14:creationId xmlns:p14="http://schemas.microsoft.com/office/powerpoint/2010/main" val="3877198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DA6C4023-7F48-4904-8150-AA9B9840A50B}"/>
              </a:ext>
            </a:extLst>
          </p:cNvPr>
          <p:cNvSpPr>
            <a:spLocks noGrp="1"/>
          </p:cNvSpPr>
          <p:nvPr>
            <p:ph type="title"/>
          </p:nvPr>
        </p:nvSpPr>
        <p:spPr/>
        <p:txBody>
          <a:bodyPr/>
          <a:lstStyle/>
          <a:p>
            <a:r>
              <a:rPr lang="en-US" dirty="0"/>
              <a:t>HVAC SYSTEM</a:t>
            </a:r>
          </a:p>
        </p:txBody>
      </p:sp>
      <p:sp>
        <p:nvSpPr>
          <p:cNvPr id="3" name="Slide Number Placeholder 2">
            <a:extLst>
              <a:ext uri="{FF2B5EF4-FFF2-40B4-BE49-F238E27FC236}">
                <a16:creationId xmlns:a16="http://schemas.microsoft.com/office/drawing/2014/main" xmlns="" id="{CC7073A1-28E0-4994-BCFF-F7215F239EC5}"/>
              </a:ext>
            </a:extLst>
          </p:cNvPr>
          <p:cNvSpPr>
            <a:spLocks noGrp="1"/>
          </p:cNvSpPr>
          <p:nvPr>
            <p:ph type="sldNum" sz="quarter" idx="4294967295"/>
          </p:nvPr>
        </p:nvSpPr>
        <p:spPr>
          <a:xfrm>
            <a:off x="11745913" y="6550025"/>
            <a:ext cx="446087" cy="228600"/>
          </a:xfrm>
        </p:spPr>
        <p:txBody>
          <a:bodyPr/>
          <a:lstStyle/>
          <a:p>
            <a:fld id="{B13333A4-2EF1-4B79-B68C-AB20E66B4822}" type="slidenum">
              <a:rPr lang="en-US" smtClean="0"/>
              <a:t>76</a:t>
            </a:fld>
            <a:endParaRPr lang="en-US"/>
          </a:p>
        </p:txBody>
      </p:sp>
    </p:spTree>
    <p:extLst>
      <p:ext uri="{BB962C8B-B14F-4D97-AF65-F5344CB8AC3E}">
        <p14:creationId xmlns:p14="http://schemas.microsoft.com/office/powerpoint/2010/main" val="3146736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pic>
        <p:nvPicPr>
          <p:cNvPr id="5" name="Content Placeholder 3">
            <a:extLst>
              <a:ext uri="{FF2B5EF4-FFF2-40B4-BE49-F238E27FC236}">
                <a16:creationId xmlns:a16="http://schemas.microsoft.com/office/drawing/2014/main" xmlns="" id="{D8DF99A7-5AF3-4D30-B016-A9B0365E399A}"/>
              </a:ext>
            </a:extLst>
          </p:cNvPr>
          <p:cNvPicPr>
            <a:picLocks/>
          </p:cNvPicPr>
          <p:nvPr/>
        </p:nvPicPr>
        <p:blipFill>
          <a:blip r:embed="rId2"/>
          <a:srcRect/>
          <a:stretch>
            <a:fillRect/>
          </a:stretch>
        </p:blipFill>
        <p:spPr bwMode="auto">
          <a:xfrm>
            <a:off x="685800" y="2057400"/>
            <a:ext cx="7696200" cy="4068763"/>
          </a:xfrm>
          <a:prstGeom prst="rect">
            <a:avLst/>
          </a:prstGeom>
          <a:noFill/>
          <a:ln w="9525">
            <a:noFill/>
            <a:miter lim="800000"/>
            <a:headEnd/>
            <a:tailEnd/>
          </a:ln>
        </p:spPr>
      </p:pic>
    </p:spTree>
    <p:extLst>
      <p:ext uri="{BB962C8B-B14F-4D97-AF65-F5344CB8AC3E}">
        <p14:creationId xmlns:p14="http://schemas.microsoft.com/office/powerpoint/2010/main" val="3767741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59FFFF-F94C-473C-A514-9B8439C7FA19}"/>
              </a:ext>
            </a:extLst>
          </p:cNvPr>
          <p:cNvSpPr>
            <a:spLocks noGrp="1"/>
          </p:cNvSpPr>
          <p:nvPr>
            <p:ph type="title"/>
          </p:nvPr>
        </p:nvSpPr>
        <p:spPr/>
        <p:txBody>
          <a:bodyPr/>
          <a:lstStyle/>
          <a:p>
            <a:r>
              <a:rPr lang="en-US" sz="3600" dirty="0">
                <a:solidFill>
                  <a:schemeClr val="bg2">
                    <a:lumMod val="75000"/>
                    <a:lumOff val="25000"/>
                  </a:schemeClr>
                </a:solidFill>
              </a:rPr>
              <a:t>Roof plan HVAC ducting layout</a:t>
            </a:r>
            <a:r>
              <a:rPr lang="en-US" sz="3600" b="1" dirty="0">
                <a:ln w="12700">
                  <a:solidFill>
                    <a:schemeClr val="tx2">
                      <a:satMod val="155000"/>
                    </a:schemeClr>
                  </a:solidFill>
                  <a:prstDash val="solid"/>
                </a:ln>
                <a:solidFill>
                  <a:schemeClr val="bg2">
                    <a:lumMod val="75000"/>
                    <a:lumOff val="25000"/>
                  </a:schemeClr>
                </a:solidFill>
                <a:effectLst>
                  <a:outerShdw blurRad="41275" dist="20320" dir="1800000" algn="tl" rotWithShape="0">
                    <a:srgbClr val="000000">
                      <a:alpha val="40000"/>
                    </a:srgbClr>
                  </a:outerShdw>
                </a:effectLst>
              </a:rPr>
              <a:t/>
            </a:r>
            <a:br>
              <a:rPr lang="en-US" sz="3600" b="1" dirty="0">
                <a:ln w="12700">
                  <a:solidFill>
                    <a:schemeClr val="tx2">
                      <a:satMod val="155000"/>
                    </a:schemeClr>
                  </a:solidFill>
                  <a:prstDash val="solid"/>
                </a:ln>
                <a:solidFill>
                  <a:schemeClr val="bg2">
                    <a:lumMod val="75000"/>
                    <a:lumOff val="25000"/>
                  </a:schemeClr>
                </a:solidFill>
                <a:effectLst>
                  <a:outerShdw blurRad="41275" dist="20320" dir="1800000" algn="tl" rotWithShape="0">
                    <a:srgbClr val="000000">
                      <a:alpha val="40000"/>
                    </a:srgbClr>
                  </a:outerShdw>
                </a:effectLst>
              </a:rPr>
            </a:br>
            <a:endParaRPr lang="en-US" dirty="0">
              <a:solidFill>
                <a:schemeClr val="bg2">
                  <a:lumMod val="75000"/>
                  <a:lumOff val="25000"/>
                </a:schemeClr>
              </a:solidFill>
            </a:endParaRPr>
          </a:p>
        </p:txBody>
      </p:sp>
      <p:sp>
        <p:nvSpPr>
          <p:cNvPr id="3" name="Slide Number Placeholder 2">
            <a:extLst>
              <a:ext uri="{FF2B5EF4-FFF2-40B4-BE49-F238E27FC236}">
                <a16:creationId xmlns:a16="http://schemas.microsoft.com/office/drawing/2014/main" xmlns="" id="{1F0D1CA3-5636-4AF3-BDCC-158E0F907BB2}"/>
              </a:ext>
            </a:extLst>
          </p:cNvPr>
          <p:cNvSpPr>
            <a:spLocks noGrp="1"/>
          </p:cNvSpPr>
          <p:nvPr>
            <p:ph type="sldNum" sz="quarter" idx="12"/>
          </p:nvPr>
        </p:nvSpPr>
        <p:spPr/>
        <p:txBody>
          <a:bodyPr/>
          <a:lstStyle/>
          <a:p>
            <a:fld id="{B13333A4-2EF1-4B79-B68C-AB20E66B4822}" type="slidenum">
              <a:rPr lang="en-US" smtClean="0"/>
              <a:t>78</a:t>
            </a:fld>
            <a:endParaRPr lang="en-US"/>
          </a:p>
        </p:txBody>
      </p:sp>
      <p:pic>
        <p:nvPicPr>
          <p:cNvPr id="4" name="Content Placeholder 3">
            <a:extLst>
              <a:ext uri="{FF2B5EF4-FFF2-40B4-BE49-F238E27FC236}">
                <a16:creationId xmlns:a16="http://schemas.microsoft.com/office/drawing/2014/main" xmlns="" id="{8FDF7923-66F6-41F7-B8E4-06D51421DC17}"/>
              </a:ext>
            </a:extLst>
          </p:cNvPr>
          <p:cNvPicPr>
            <a:picLocks/>
          </p:cNvPicPr>
          <p:nvPr/>
        </p:nvPicPr>
        <p:blipFill>
          <a:blip r:embed="rId2">
            <a:duotone>
              <a:prstClr val="black"/>
              <a:srgbClr val="D9C3A5">
                <a:tint val="50000"/>
                <a:satMod val="180000"/>
              </a:srgbClr>
            </a:duotone>
          </a:blip>
          <a:stretch>
            <a:fillRect/>
          </a:stretch>
        </p:blipFill>
        <p:spPr>
          <a:xfrm>
            <a:off x="457200" y="1530279"/>
            <a:ext cx="8229600" cy="1919416"/>
          </a:xfrm>
          <a:prstGeom prst="rect">
            <a:avLst/>
          </a:prstGeom>
        </p:spPr>
      </p:pic>
      <p:pic>
        <p:nvPicPr>
          <p:cNvPr id="5" name="Picture 4">
            <a:extLst>
              <a:ext uri="{FF2B5EF4-FFF2-40B4-BE49-F238E27FC236}">
                <a16:creationId xmlns:a16="http://schemas.microsoft.com/office/drawing/2014/main" xmlns="" id="{FD17874D-7FED-4088-87FE-C77805F6981F}"/>
              </a:ext>
            </a:extLst>
          </p:cNvPr>
          <p:cNvPicPr/>
          <p:nvPr/>
        </p:nvPicPr>
        <p:blipFill>
          <a:blip r:embed="rId3">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457200" y="3810000"/>
            <a:ext cx="3276600" cy="2286000"/>
          </a:xfrm>
          <a:prstGeom prst="rect">
            <a:avLst/>
          </a:prstGeom>
        </p:spPr>
      </p:pic>
      <p:pic>
        <p:nvPicPr>
          <p:cNvPr id="6" name="Picture 2">
            <a:extLst>
              <a:ext uri="{FF2B5EF4-FFF2-40B4-BE49-F238E27FC236}">
                <a16:creationId xmlns:a16="http://schemas.microsoft.com/office/drawing/2014/main" xmlns="" id="{51E29E21-CB48-4B2D-9018-0B5B96F7A828}"/>
              </a:ext>
            </a:extLst>
          </p:cNvPr>
          <p:cNvPicPr>
            <a:picLocks noChangeAspect="1" noChangeArrowheads="1"/>
          </p:cNvPicPr>
          <p:nvPr/>
        </p:nvPicPr>
        <p:blipFill>
          <a:blip r:embed="rId4"/>
          <a:srcRect/>
          <a:stretch>
            <a:fillRect/>
          </a:stretch>
        </p:blipFill>
        <p:spPr bwMode="auto">
          <a:xfrm>
            <a:off x="4125067" y="3810000"/>
            <a:ext cx="4561733" cy="2286000"/>
          </a:xfrm>
          <a:prstGeom prst="rect">
            <a:avLst/>
          </a:prstGeom>
          <a:noFill/>
          <a:ln w="9525">
            <a:noFill/>
            <a:miter lim="800000"/>
            <a:headEnd/>
            <a:tailEnd/>
          </a:ln>
          <a:effectLst/>
        </p:spPr>
      </p:pic>
    </p:spTree>
    <p:extLst>
      <p:ext uri="{BB962C8B-B14F-4D97-AF65-F5344CB8AC3E}">
        <p14:creationId xmlns:p14="http://schemas.microsoft.com/office/powerpoint/2010/main" val="2754581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B640BB2F-4D14-4798-B017-FDAB6B92588B}"/>
              </a:ext>
            </a:extLst>
          </p:cNvPr>
          <p:cNvSpPr>
            <a:spLocks noGrp="1"/>
          </p:cNvSpPr>
          <p:nvPr>
            <p:ph type="title"/>
          </p:nvPr>
        </p:nvSpPr>
        <p:spPr>
          <a:xfrm>
            <a:off x="841248" y="3429000"/>
            <a:ext cx="10436352" cy="1838519"/>
          </a:xfrm>
        </p:spPr>
        <p:txBody>
          <a:bodyPr>
            <a:normAutofit/>
          </a:bodyPr>
          <a:lstStyle/>
          <a:p>
            <a:r>
              <a:rPr lang="en-US" sz="4000" dirty="0"/>
              <a:t>ELECTRICAL SYSTEM ANALYSIS </a:t>
            </a:r>
          </a:p>
        </p:txBody>
      </p:sp>
      <p:sp>
        <p:nvSpPr>
          <p:cNvPr id="3" name="Slide Number Placeholder 2">
            <a:extLst>
              <a:ext uri="{FF2B5EF4-FFF2-40B4-BE49-F238E27FC236}">
                <a16:creationId xmlns:a16="http://schemas.microsoft.com/office/drawing/2014/main" xmlns="" id="{9C8DCCA1-5559-466E-A7C5-BEE08D0BA0EF}"/>
              </a:ext>
            </a:extLst>
          </p:cNvPr>
          <p:cNvSpPr>
            <a:spLocks noGrp="1"/>
          </p:cNvSpPr>
          <p:nvPr>
            <p:ph type="sldNum" sz="quarter" idx="4294967295"/>
          </p:nvPr>
        </p:nvSpPr>
        <p:spPr>
          <a:xfrm>
            <a:off x="11745913" y="6550025"/>
            <a:ext cx="446087" cy="228600"/>
          </a:xfrm>
        </p:spPr>
        <p:txBody>
          <a:bodyPr/>
          <a:lstStyle/>
          <a:p>
            <a:fld id="{B13333A4-2EF1-4B79-B68C-AB20E66B4822}" type="slidenum">
              <a:rPr lang="en-US" smtClean="0"/>
              <a:t>79</a:t>
            </a:fld>
            <a:endParaRPr lang="en-US"/>
          </a:p>
        </p:txBody>
      </p:sp>
    </p:spTree>
    <p:extLst>
      <p:ext uri="{BB962C8B-B14F-4D97-AF65-F5344CB8AC3E}">
        <p14:creationId xmlns:p14="http://schemas.microsoft.com/office/powerpoint/2010/main" val="899806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19200" y="2362200"/>
            <a:ext cx="10668000" cy="1219200"/>
          </a:xfrm>
          <a:solidFill>
            <a:srgbClr val="B2D0B4"/>
          </a:solidFill>
        </p:spPr>
        <p:style>
          <a:lnRef idx="1">
            <a:schemeClr val="accent3"/>
          </a:lnRef>
          <a:fillRef idx="3">
            <a:schemeClr val="accent3"/>
          </a:fillRef>
          <a:effectRef idx="2">
            <a:schemeClr val="accent3"/>
          </a:effectRef>
          <a:fontRef idx="minor">
            <a:schemeClr val="lt1"/>
          </a:fontRef>
        </p:style>
        <p:txBody>
          <a:bodyPr>
            <a:normAutofit/>
          </a:bodyPr>
          <a:lstStyle/>
          <a:p>
            <a:r>
              <a:rPr lang="en-US" sz="5400" dirty="0" smtClean="0"/>
              <a:t>The Architectural Plans </a:t>
            </a:r>
            <a:endParaRPr lang="en-US" sz="5400" dirty="0"/>
          </a:p>
        </p:txBody>
      </p:sp>
    </p:spTree>
    <p:extLst>
      <p:ext uri="{BB962C8B-B14F-4D97-AF65-F5344CB8AC3E}">
        <p14:creationId xmlns:p14="http://schemas.microsoft.com/office/powerpoint/2010/main" val="6073827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CF3EA838-CFF4-48EB-8B94-C2123D3F7CEE}"/>
              </a:ext>
            </a:extLst>
          </p:cNvPr>
          <p:cNvSpPr>
            <a:spLocks noGrp="1"/>
          </p:cNvSpPr>
          <p:nvPr>
            <p:ph type="title"/>
          </p:nvPr>
        </p:nvSpPr>
        <p:spPr/>
        <p:txBody>
          <a:bodyPr/>
          <a:lstStyle/>
          <a:p>
            <a:r>
              <a:rPr lang="en-US" dirty="0"/>
              <a:t>Electrical System:</a:t>
            </a: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838200" y="1510350"/>
            <a:ext cx="3581400" cy="4890450"/>
          </a:xfrm>
          <a:prstGeom prst="rect">
            <a:avLst/>
          </a:prstGeom>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5181600" y="1510350"/>
            <a:ext cx="3494314" cy="4890450"/>
          </a:xfrm>
          <a:prstGeom prst="rect">
            <a:avLst/>
          </a:prstGeom>
        </p:spPr>
      </p:pic>
    </p:spTree>
    <p:extLst>
      <p:ext uri="{BB962C8B-B14F-4D97-AF65-F5344CB8AC3E}">
        <p14:creationId xmlns:p14="http://schemas.microsoft.com/office/powerpoint/2010/main" val="1427843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circuit breaker calculations and distribution</a:t>
            </a:r>
            <a:r>
              <a:rPr lang="en-US" dirty="0"/>
              <a:t> </a:t>
            </a:r>
          </a:p>
        </p:txBody>
      </p:sp>
      <p:sp>
        <p:nvSpPr>
          <p:cNvPr id="3" name="Slide Number Placeholder 2"/>
          <p:cNvSpPr>
            <a:spLocks noGrp="1"/>
          </p:cNvSpPr>
          <p:nvPr>
            <p:ph type="sldNum" sz="quarter" idx="12"/>
          </p:nvPr>
        </p:nvSpPr>
        <p:spPr/>
        <p:txBody>
          <a:bodyPr/>
          <a:lstStyle/>
          <a:p>
            <a:fld id="{B13333A4-2EF1-4B79-B68C-AB20E66B4822}" type="slidenum">
              <a:rPr lang="en-US" smtClean="0"/>
              <a:t>81</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2100251816"/>
              </p:ext>
            </p:extLst>
          </p:nvPr>
        </p:nvGraphicFramePr>
        <p:xfrm>
          <a:off x="4267200" y="2209800"/>
          <a:ext cx="4724399" cy="4038599"/>
        </p:xfrm>
        <a:graphic>
          <a:graphicData uri="http://schemas.openxmlformats.org/drawingml/2006/table">
            <a:tbl>
              <a:tblPr firstRow="1" firstCol="1" bandRow="1"/>
              <a:tblGrid>
                <a:gridCol w="1050801"/>
                <a:gridCol w="1487933"/>
                <a:gridCol w="1176896"/>
                <a:gridCol w="1008769"/>
              </a:tblGrid>
              <a:tr h="685799">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Arial" charset="0"/>
                        </a:rPr>
                        <a:t>zone</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900">
                          <a:solidFill>
                            <a:srgbClr val="000000"/>
                          </a:solidFill>
                          <a:effectLst/>
                          <a:latin typeface="Cambria" charset="0"/>
                          <a:ea typeface="Times New Roman" charset="0"/>
                          <a:cs typeface="Arial" charset="0"/>
                        </a:rPr>
                        <a:t>Number of </a:t>
                      </a:r>
                      <a:endParaRPr lang="en-US" sz="1100">
                        <a:effectLst/>
                        <a:latin typeface="Arial" charset="0"/>
                        <a:ea typeface="Arial" charset="0"/>
                        <a:cs typeface="Arial" charset="0"/>
                      </a:endParaRPr>
                    </a:p>
                    <a:p>
                      <a:pPr marL="0" marR="0">
                        <a:lnSpc>
                          <a:spcPct val="115000"/>
                        </a:lnSpc>
                        <a:spcBef>
                          <a:spcPts val="0"/>
                        </a:spcBef>
                        <a:spcAft>
                          <a:spcPts val="0"/>
                        </a:spcAft>
                      </a:pPr>
                      <a:r>
                        <a:rPr lang="en-US" sz="900">
                          <a:solidFill>
                            <a:srgbClr val="000000"/>
                          </a:solidFill>
                          <a:effectLst/>
                          <a:latin typeface="Cambria" charset="0"/>
                          <a:ea typeface="Times New Roman" charset="0"/>
                          <a:cs typeface="Arial" charset="0"/>
                        </a:rPr>
                        <a:t>Z44 LED 61W 4000K DALI</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900">
                          <a:solidFill>
                            <a:srgbClr val="000000"/>
                          </a:solidFill>
                          <a:effectLst/>
                          <a:latin typeface="Cambria" charset="0"/>
                          <a:ea typeface="Times New Roman" charset="0"/>
                          <a:cs typeface="Arial" charset="0"/>
                        </a:rPr>
                        <a:t>Number of </a:t>
                      </a:r>
                      <a:endParaRPr lang="en-US" sz="1100">
                        <a:effectLst/>
                        <a:latin typeface="Arial" charset="0"/>
                        <a:ea typeface="Arial" charset="0"/>
                        <a:cs typeface="Arial" charset="0"/>
                      </a:endParaRPr>
                    </a:p>
                    <a:p>
                      <a:pPr marL="0" marR="0">
                        <a:lnSpc>
                          <a:spcPct val="115000"/>
                        </a:lnSpc>
                        <a:spcBef>
                          <a:spcPts val="0"/>
                        </a:spcBef>
                        <a:spcAft>
                          <a:spcPts val="0"/>
                        </a:spcAft>
                      </a:pPr>
                      <a:r>
                        <a:rPr lang="en-US" sz="900">
                          <a:solidFill>
                            <a:srgbClr val="000000"/>
                          </a:solidFill>
                          <a:effectLst/>
                          <a:latin typeface="Cambria" charset="0"/>
                          <a:ea typeface="Times New Roman" charset="0"/>
                          <a:cs typeface="Arial" charset="0"/>
                        </a:rPr>
                        <a:t>gbs 300 4*18W</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900">
                          <a:solidFill>
                            <a:srgbClr val="000000"/>
                          </a:solidFill>
                          <a:effectLst/>
                          <a:latin typeface="Cambria" charset="0"/>
                          <a:ea typeface="Times New Roman" charset="0"/>
                          <a:cs typeface="Arial" charset="0"/>
                        </a:rPr>
                        <a:t>Socket of </a:t>
                      </a:r>
                      <a:endParaRPr lang="en-US" sz="1100">
                        <a:effectLst/>
                        <a:latin typeface="Arial" charset="0"/>
                        <a:ea typeface="Arial" charset="0"/>
                        <a:cs typeface="Arial" charset="0"/>
                      </a:endParaRPr>
                    </a:p>
                    <a:p>
                      <a:pPr marL="0" marR="0">
                        <a:lnSpc>
                          <a:spcPct val="115000"/>
                        </a:lnSpc>
                        <a:spcBef>
                          <a:spcPts val="0"/>
                        </a:spcBef>
                        <a:spcAft>
                          <a:spcPts val="0"/>
                        </a:spcAft>
                      </a:pPr>
                      <a:r>
                        <a:rPr lang="en-US" sz="900">
                          <a:solidFill>
                            <a:srgbClr val="000000"/>
                          </a:solidFill>
                          <a:effectLst/>
                          <a:latin typeface="Cambria" charset="0"/>
                          <a:ea typeface="Times New Roman" charset="0"/>
                          <a:cs typeface="Arial" charset="0"/>
                        </a:rPr>
                        <a:t>(2 AMP)</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304800">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A*3</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24</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72</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r>
              <a:tr h="304800">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B*5</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60</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15</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304800">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C*5</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marL="0" marR="0">
                        <a:lnSpc>
                          <a:spcPct val="115000"/>
                        </a:lnSpc>
                        <a:spcBef>
                          <a:spcPts val="0"/>
                        </a:spcBef>
                        <a:spcAft>
                          <a:spcPts val="0"/>
                        </a:spcAft>
                      </a:pPr>
                      <a:r>
                        <a:rPr lang="en-US" sz="1200" b="1" dirty="0">
                          <a:solidFill>
                            <a:srgbClr val="000000"/>
                          </a:solidFill>
                          <a:effectLst/>
                          <a:latin typeface="Cambria" charset="0"/>
                          <a:ea typeface="Times New Roman" charset="0"/>
                          <a:cs typeface="Cambria" charset="0"/>
                        </a:rPr>
                        <a:t>-</a:t>
                      </a:r>
                      <a:endParaRPr lang="en-US" sz="1100" dirty="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60</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3</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r>
              <a:tr h="304800">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D*21</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200" b="1" dirty="0">
                          <a:solidFill>
                            <a:srgbClr val="000000"/>
                          </a:solidFill>
                          <a:effectLst/>
                          <a:latin typeface="Cambria" charset="0"/>
                          <a:ea typeface="Times New Roman" charset="0"/>
                          <a:cs typeface="Cambria" charset="0"/>
                        </a:rPr>
                        <a:t>42</a:t>
                      </a:r>
                      <a:endParaRPr lang="en-US" sz="1100" dirty="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19</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304800">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WC *2</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11</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2</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r>
              <a:tr h="914400">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Tottal power</a:t>
                      </a:r>
                      <a:endParaRPr lang="en-US" sz="1100">
                        <a:effectLst/>
                        <a:latin typeface="Arial" charset="0"/>
                        <a:ea typeface="Arial" charset="0"/>
                        <a:cs typeface="Arial" charset="0"/>
                      </a:endParaRPr>
                    </a:p>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(watt)</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7686</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5112</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914400">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Tottal AMP</a:t>
                      </a:r>
                      <a:endParaRPr lang="en-US" sz="1100">
                        <a:effectLst/>
                        <a:latin typeface="Arial" charset="0"/>
                        <a:ea typeface="Arial" charset="0"/>
                        <a:cs typeface="Arial" charset="0"/>
                      </a:endParaRPr>
                    </a:p>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 </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34</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marL="0" marR="0">
                        <a:lnSpc>
                          <a:spcPct val="115000"/>
                        </a:lnSpc>
                        <a:spcBef>
                          <a:spcPts val="0"/>
                        </a:spcBef>
                        <a:spcAft>
                          <a:spcPts val="0"/>
                        </a:spcAft>
                      </a:pPr>
                      <a:r>
                        <a:rPr lang="en-US" sz="1200" b="1">
                          <a:solidFill>
                            <a:srgbClr val="000000"/>
                          </a:solidFill>
                          <a:effectLst/>
                          <a:latin typeface="Cambria" charset="0"/>
                          <a:ea typeface="Times New Roman" charset="0"/>
                          <a:cs typeface="Cambria" charset="0"/>
                        </a:rPr>
                        <a:t>23</a:t>
                      </a:r>
                      <a:endParaRPr lang="en-US" sz="110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marL="0" marR="0">
                        <a:lnSpc>
                          <a:spcPct val="115000"/>
                        </a:lnSpc>
                        <a:spcBef>
                          <a:spcPts val="0"/>
                        </a:spcBef>
                        <a:spcAft>
                          <a:spcPts val="0"/>
                        </a:spcAft>
                      </a:pPr>
                      <a:r>
                        <a:rPr lang="en-US" sz="1200" b="1" dirty="0">
                          <a:solidFill>
                            <a:srgbClr val="000000"/>
                          </a:solidFill>
                          <a:effectLst/>
                          <a:latin typeface="Cambria" charset="0"/>
                          <a:ea typeface="Times New Roman" charset="0"/>
                          <a:cs typeface="Cambria" charset="0"/>
                        </a:rPr>
                        <a:t>222</a:t>
                      </a:r>
                      <a:endParaRPr lang="en-US" sz="1100" dirty="0">
                        <a:effectLst/>
                        <a:latin typeface="Arial" charset="0"/>
                        <a:ea typeface="Arial" charset="0"/>
                        <a:cs typeface="Arial"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r>
            </a:tbl>
          </a:graphicData>
        </a:graphic>
      </p:graphicFrame>
    </p:spTree>
    <p:extLst>
      <p:ext uri="{BB962C8B-B14F-4D97-AF65-F5344CB8AC3E}">
        <p14:creationId xmlns:p14="http://schemas.microsoft.com/office/powerpoint/2010/main" val="8024387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D162F59-CFF7-40AF-A123-66CE65F9375F}"/>
              </a:ext>
            </a:extLst>
          </p:cNvPr>
          <p:cNvSpPr>
            <a:spLocks noGrp="1"/>
          </p:cNvSpPr>
          <p:nvPr>
            <p:ph type="title"/>
          </p:nvPr>
        </p:nvSpPr>
        <p:spPr/>
        <p:txBody>
          <a:bodyPr/>
          <a:lstStyle/>
          <a:p>
            <a:r>
              <a:rPr lang="en-US" dirty="0"/>
              <a:t>Lighting Analysis</a:t>
            </a:r>
          </a:p>
        </p:txBody>
      </p:sp>
      <p:sp>
        <p:nvSpPr>
          <p:cNvPr id="3" name="Slide Number Placeholder 2">
            <a:extLst>
              <a:ext uri="{FF2B5EF4-FFF2-40B4-BE49-F238E27FC236}">
                <a16:creationId xmlns:a16="http://schemas.microsoft.com/office/drawing/2014/main" xmlns="" id="{D001649B-842E-4B96-9B3B-4C6B955BB408}"/>
              </a:ext>
            </a:extLst>
          </p:cNvPr>
          <p:cNvSpPr>
            <a:spLocks noGrp="1"/>
          </p:cNvSpPr>
          <p:nvPr>
            <p:ph type="sldNum" sz="quarter" idx="4294967295"/>
          </p:nvPr>
        </p:nvSpPr>
        <p:spPr>
          <a:xfrm>
            <a:off x="11745913" y="6550025"/>
            <a:ext cx="446087" cy="228600"/>
          </a:xfrm>
        </p:spPr>
        <p:txBody>
          <a:bodyPr/>
          <a:lstStyle/>
          <a:p>
            <a:fld id="{B13333A4-2EF1-4B79-B68C-AB20E66B4822}" type="slidenum">
              <a:rPr lang="en-US" smtClean="0"/>
              <a:t>82</a:t>
            </a:fld>
            <a:endParaRPr lang="en-US"/>
          </a:p>
        </p:txBody>
      </p:sp>
    </p:spTree>
    <p:extLst>
      <p:ext uri="{BB962C8B-B14F-4D97-AF65-F5344CB8AC3E}">
        <p14:creationId xmlns:p14="http://schemas.microsoft.com/office/powerpoint/2010/main" val="731865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1248E43-99B3-415D-9ED4-45A5F4B7CD47}"/>
              </a:ext>
            </a:extLst>
          </p:cNvPr>
          <p:cNvSpPr>
            <a:spLocks noGrp="1"/>
          </p:cNvSpPr>
          <p:nvPr>
            <p:ph type="title"/>
          </p:nvPr>
        </p:nvSpPr>
        <p:spPr/>
        <p:txBody>
          <a:bodyPr>
            <a:normAutofit/>
          </a:bodyPr>
          <a:lstStyle/>
          <a:p>
            <a:r>
              <a:rPr lang="en-US" sz="2000" dirty="0">
                <a:solidFill>
                  <a:schemeClr val="bg2">
                    <a:lumMod val="75000"/>
                    <a:lumOff val="25000"/>
                  </a:schemeClr>
                </a:solidFill>
              </a:rPr>
              <a:t>Main Lighting Characteristics</a:t>
            </a:r>
          </a:p>
        </p:txBody>
      </p:sp>
      <p:sp>
        <p:nvSpPr>
          <p:cNvPr id="3" name="Slide Number Placeholder 2">
            <a:extLst>
              <a:ext uri="{FF2B5EF4-FFF2-40B4-BE49-F238E27FC236}">
                <a16:creationId xmlns:a16="http://schemas.microsoft.com/office/drawing/2014/main" xmlns="" id="{C90B0267-9F36-41C6-8C16-12BF809F6F02}"/>
              </a:ext>
            </a:extLst>
          </p:cNvPr>
          <p:cNvSpPr>
            <a:spLocks noGrp="1"/>
          </p:cNvSpPr>
          <p:nvPr>
            <p:ph type="sldNum" sz="quarter" idx="12"/>
          </p:nvPr>
        </p:nvSpPr>
        <p:spPr/>
        <p:txBody>
          <a:bodyPr/>
          <a:lstStyle/>
          <a:p>
            <a:fld id="{B13333A4-2EF1-4B79-B68C-AB20E66B4822}" type="slidenum">
              <a:rPr lang="en-US" smtClean="0"/>
              <a:t>83</a:t>
            </a:fld>
            <a:endParaRPr lang="en-US"/>
          </a:p>
        </p:txBody>
      </p:sp>
      <p:sp>
        <p:nvSpPr>
          <p:cNvPr id="4" name="Rectangle 3">
            <a:extLst>
              <a:ext uri="{FF2B5EF4-FFF2-40B4-BE49-F238E27FC236}">
                <a16:creationId xmlns:a16="http://schemas.microsoft.com/office/drawing/2014/main" xmlns="" id="{5D011E8D-E313-47BD-B935-AF4785E0F34C}"/>
              </a:ext>
            </a:extLst>
          </p:cNvPr>
          <p:cNvSpPr/>
          <p:nvPr/>
        </p:nvSpPr>
        <p:spPr>
          <a:xfrm>
            <a:off x="838200" y="1752600"/>
            <a:ext cx="2334293" cy="1200329"/>
          </a:xfrm>
          <a:prstGeom prst="rect">
            <a:avLst/>
          </a:prstGeom>
        </p:spPr>
        <p:txBody>
          <a:bodyPr wrap="none">
            <a:spAutoFit/>
          </a:bodyPr>
          <a:lstStyle/>
          <a:p>
            <a:r>
              <a:rPr lang="en-US" dirty="0">
                <a:solidFill>
                  <a:schemeClr val="bg2">
                    <a:lumMod val="75000"/>
                    <a:lumOff val="25000"/>
                  </a:schemeClr>
                </a:solidFill>
              </a:rPr>
              <a:t>1.Intincity</a:t>
            </a:r>
          </a:p>
          <a:p>
            <a:r>
              <a:rPr lang="en-US" dirty="0">
                <a:solidFill>
                  <a:schemeClr val="bg2">
                    <a:lumMod val="75000"/>
                    <a:lumOff val="25000"/>
                  </a:schemeClr>
                </a:solidFill>
              </a:rPr>
              <a:t>2.Glare Index(UGR)</a:t>
            </a:r>
          </a:p>
          <a:p>
            <a:r>
              <a:rPr lang="en-US" dirty="0">
                <a:solidFill>
                  <a:schemeClr val="bg2">
                    <a:lumMod val="75000"/>
                    <a:lumOff val="25000"/>
                  </a:schemeClr>
                </a:solidFill>
              </a:rPr>
              <a:t>3.Uniformity</a:t>
            </a:r>
          </a:p>
          <a:p>
            <a:r>
              <a:rPr lang="en-US" dirty="0">
                <a:solidFill>
                  <a:schemeClr val="bg2">
                    <a:lumMod val="75000"/>
                    <a:lumOff val="25000"/>
                  </a:schemeClr>
                </a:solidFill>
              </a:rPr>
              <a:t>4.Color Irradiation</a:t>
            </a:r>
            <a:endParaRPr lang="en-US" dirty="0"/>
          </a:p>
        </p:txBody>
      </p:sp>
    </p:spTree>
    <p:extLst>
      <p:ext uri="{BB962C8B-B14F-4D97-AF65-F5344CB8AC3E}">
        <p14:creationId xmlns:p14="http://schemas.microsoft.com/office/powerpoint/2010/main" val="3412029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95CAE7A1-6578-4E5E-8330-600D7E4207E6}"/>
              </a:ext>
            </a:extLst>
          </p:cNvPr>
          <p:cNvSpPr>
            <a:spLocks noGrp="1"/>
          </p:cNvSpPr>
          <p:nvPr>
            <p:ph type="title"/>
          </p:nvPr>
        </p:nvSpPr>
        <p:spPr/>
        <p:txBody>
          <a:bodyPr/>
          <a:lstStyle/>
          <a:p>
            <a:r>
              <a:rPr lang="en-US" sz="3600" dirty="0">
                <a:solidFill>
                  <a:schemeClr val="bg2">
                    <a:lumMod val="75000"/>
                    <a:lumOff val="25000"/>
                  </a:schemeClr>
                </a:solidFill>
              </a:rPr>
              <a:t>For Example : Classroom</a:t>
            </a:r>
            <a:endParaRPr lang="en-US" dirty="0">
              <a:solidFill>
                <a:schemeClr val="bg2">
                  <a:lumMod val="75000"/>
                  <a:lumOff val="25000"/>
                </a:schemeClr>
              </a:solidFill>
            </a:endParaRPr>
          </a:p>
        </p:txBody>
      </p:sp>
      <p:pic>
        <p:nvPicPr>
          <p:cNvPr id="5" name="Picture 4">
            <a:extLst>
              <a:ext uri="{FF2B5EF4-FFF2-40B4-BE49-F238E27FC236}">
                <a16:creationId xmlns:a16="http://schemas.microsoft.com/office/drawing/2014/main" xmlns="" id="{CDB927EC-682A-420E-86B2-3D0863214C26}"/>
              </a:ext>
            </a:extLst>
          </p:cNvPr>
          <p:cNvPicPr/>
          <p:nvPr/>
        </p:nvPicPr>
        <p:blipFill>
          <a:blip r:embed="rId2"/>
          <a:srcRect/>
          <a:stretch>
            <a:fillRect/>
          </a:stretch>
        </p:blipFill>
        <p:spPr bwMode="auto">
          <a:xfrm>
            <a:off x="609600" y="2209800"/>
            <a:ext cx="5274310" cy="2057400"/>
          </a:xfrm>
          <a:prstGeom prst="rect">
            <a:avLst/>
          </a:prstGeom>
          <a:noFill/>
          <a:ln w="9525">
            <a:noFill/>
            <a:miter lim="800000"/>
            <a:headEnd/>
            <a:tailEnd/>
          </a:ln>
        </p:spPr>
      </p:pic>
      <p:pic>
        <p:nvPicPr>
          <p:cNvPr id="6" name="Picture 5" descr="classroom2.jpg">
            <a:extLst>
              <a:ext uri="{FF2B5EF4-FFF2-40B4-BE49-F238E27FC236}">
                <a16:creationId xmlns:a16="http://schemas.microsoft.com/office/drawing/2014/main" xmlns="" id="{CF2F2BB3-3801-4F73-BAB0-8F14B08B9B32}"/>
              </a:ext>
            </a:extLst>
          </p:cNvPr>
          <p:cNvPicPr/>
          <p:nvPr/>
        </p:nvPicPr>
        <p:blipFill>
          <a:blip r:embed="rId3" cstate="print"/>
          <a:stretch>
            <a:fillRect/>
          </a:stretch>
        </p:blipFill>
        <p:spPr>
          <a:xfrm>
            <a:off x="6297541" y="3238500"/>
            <a:ext cx="4165265" cy="3124200"/>
          </a:xfrm>
          <a:prstGeom prst="rect">
            <a:avLst/>
          </a:prstGeom>
        </p:spPr>
      </p:pic>
      <p:sp>
        <p:nvSpPr>
          <p:cNvPr id="7" name="Rectangle 6">
            <a:extLst>
              <a:ext uri="{FF2B5EF4-FFF2-40B4-BE49-F238E27FC236}">
                <a16:creationId xmlns:a16="http://schemas.microsoft.com/office/drawing/2014/main" xmlns="" id="{5C9B61E9-C572-48A8-925C-60843A4A4B90}"/>
              </a:ext>
            </a:extLst>
          </p:cNvPr>
          <p:cNvSpPr/>
          <p:nvPr/>
        </p:nvSpPr>
        <p:spPr>
          <a:xfrm>
            <a:off x="533400" y="1806359"/>
            <a:ext cx="1564852" cy="369332"/>
          </a:xfrm>
          <a:prstGeom prst="rect">
            <a:avLst/>
          </a:prstGeom>
        </p:spPr>
        <p:txBody>
          <a:bodyPr wrap="none">
            <a:spAutoFit/>
          </a:bodyPr>
          <a:lstStyle/>
          <a:p>
            <a:r>
              <a:rPr lang="en-US" dirty="0">
                <a:solidFill>
                  <a:schemeClr val="bg2">
                    <a:lumMod val="75000"/>
                    <a:lumOff val="25000"/>
                  </a:schemeClr>
                </a:solidFill>
              </a:rPr>
              <a:t> The Unites :</a:t>
            </a:r>
          </a:p>
        </p:txBody>
      </p:sp>
      <p:sp>
        <p:nvSpPr>
          <p:cNvPr id="8" name="Rectangle 7">
            <a:extLst>
              <a:ext uri="{FF2B5EF4-FFF2-40B4-BE49-F238E27FC236}">
                <a16:creationId xmlns:a16="http://schemas.microsoft.com/office/drawing/2014/main" xmlns="" id="{FDD31DEA-472D-4726-B9E5-722070BE4055}"/>
              </a:ext>
            </a:extLst>
          </p:cNvPr>
          <p:cNvSpPr/>
          <p:nvPr/>
        </p:nvSpPr>
        <p:spPr>
          <a:xfrm>
            <a:off x="9525000" y="2869168"/>
            <a:ext cx="1111202" cy="369332"/>
          </a:xfrm>
          <a:prstGeom prst="rect">
            <a:avLst/>
          </a:prstGeom>
        </p:spPr>
        <p:txBody>
          <a:bodyPr wrap="none">
            <a:spAutoFit/>
          </a:bodyPr>
          <a:lstStyle/>
          <a:p>
            <a:pPr algn="r"/>
            <a:r>
              <a:rPr lang="en-US" dirty="0">
                <a:solidFill>
                  <a:schemeClr val="bg2">
                    <a:lumMod val="75000"/>
                    <a:lumOff val="25000"/>
                  </a:schemeClr>
                </a:solidFill>
              </a:rPr>
              <a:t>3D view </a:t>
            </a:r>
          </a:p>
        </p:txBody>
      </p:sp>
    </p:spTree>
    <p:extLst>
      <p:ext uri="{BB962C8B-B14F-4D97-AF65-F5344CB8AC3E}">
        <p14:creationId xmlns:p14="http://schemas.microsoft.com/office/powerpoint/2010/main" val="2686764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F6C4B3C-DD4A-4512-945E-0481A7E7CDF6}"/>
              </a:ext>
            </a:extLst>
          </p:cNvPr>
          <p:cNvSpPr>
            <a:spLocks noGrp="1"/>
          </p:cNvSpPr>
          <p:nvPr>
            <p:ph type="title"/>
          </p:nvPr>
        </p:nvSpPr>
        <p:spPr/>
        <p:txBody>
          <a:bodyPr/>
          <a:lstStyle/>
          <a:p>
            <a:r>
              <a:rPr lang="en-US" sz="3600" dirty="0">
                <a:solidFill>
                  <a:schemeClr val="bg2">
                    <a:lumMod val="75000"/>
                    <a:lumOff val="25000"/>
                  </a:schemeClr>
                </a:solidFill>
              </a:rPr>
              <a:t>Results:</a:t>
            </a:r>
            <a:endParaRPr lang="en-US" dirty="0">
              <a:solidFill>
                <a:schemeClr val="bg2">
                  <a:lumMod val="75000"/>
                  <a:lumOff val="25000"/>
                </a:schemeClr>
              </a:solidFill>
            </a:endParaRPr>
          </a:p>
        </p:txBody>
      </p:sp>
      <p:sp>
        <p:nvSpPr>
          <p:cNvPr id="3" name="Slide Number Placeholder 2">
            <a:extLst>
              <a:ext uri="{FF2B5EF4-FFF2-40B4-BE49-F238E27FC236}">
                <a16:creationId xmlns:a16="http://schemas.microsoft.com/office/drawing/2014/main" xmlns="" id="{B782F377-85B9-4F23-B5B6-63D042430118}"/>
              </a:ext>
            </a:extLst>
          </p:cNvPr>
          <p:cNvSpPr>
            <a:spLocks noGrp="1"/>
          </p:cNvSpPr>
          <p:nvPr>
            <p:ph type="sldNum" sz="quarter" idx="12"/>
          </p:nvPr>
        </p:nvSpPr>
        <p:spPr/>
        <p:txBody>
          <a:bodyPr/>
          <a:lstStyle/>
          <a:p>
            <a:fld id="{B13333A4-2EF1-4B79-B68C-AB20E66B4822}" type="slidenum">
              <a:rPr lang="en-US" smtClean="0"/>
              <a:t>85</a:t>
            </a:fld>
            <a:endParaRPr lang="en-US"/>
          </a:p>
        </p:txBody>
      </p:sp>
      <p:pic>
        <p:nvPicPr>
          <p:cNvPr id="4" name="Picture 3" descr="3c.PNG">
            <a:extLst>
              <a:ext uri="{FF2B5EF4-FFF2-40B4-BE49-F238E27FC236}">
                <a16:creationId xmlns:a16="http://schemas.microsoft.com/office/drawing/2014/main" xmlns="" id="{29DDA5A3-C333-4EA1-BCEA-F57A5B2B062C}"/>
              </a:ext>
            </a:extLst>
          </p:cNvPr>
          <p:cNvPicPr/>
          <p:nvPr/>
        </p:nvPicPr>
        <p:blipFill>
          <a:blip r:embed="rId2"/>
          <a:stretch>
            <a:fillRect/>
          </a:stretch>
        </p:blipFill>
        <p:spPr>
          <a:xfrm>
            <a:off x="304800" y="1510350"/>
            <a:ext cx="5274310" cy="4880610"/>
          </a:xfrm>
          <a:prstGeom prst="rect">
            <a:avLst/>
          </a:prstGeom>
        </p:spPr>
      </p:pic>
      <p:pic>
        <p:nvPicPr>
          <p:cNvPr id="5" name="Content Placeholder 3" descr="5c.PNG">
            <a:extLst>
              <a:ext uri="{FF2B5EF4-FFF2-40B4-BE49-F238E27FC236}">
                <a16:creationId xmlns:a16="http://schemas.microsoft.com/office/drawing/2014/main" xmlns="" id="{33241D16-A767-4B81-9E99-8BE3BCD8F919}"/>
              </a:ext>
            </a:extLst>
          </p:cNvPr>
          <p:cNvPicPr>
            <a:picLocks/>
          </p:cNvPicPr>
          <p:nvPr/>
        </p:nvPicPr>
        <p:blipFill>
          <a:blip r:embed="rId3"/>
          <a:stretch>
            <a:fillRect/>
          </a:stretch>
        </p:blipFill>
        <p:spPr>
          <a:xfrm>
            <a:off x="5856240" y="1510350"/>
            <a:ext cx="5220429" cy="2833050"/>
          </a:xfrm>
          <a:prstGeom prst="rect">
            <a:avLst/>
          </a:prstGeom>
        </p:spPr>
      </p:pic>
    </p:spTree>
    <p:extLst>
      <p:ext uri="{BB962C8B-B14F-4D97-AF65-F5344CB8AC3E}">
        <p14:creationId xmlns:p14="http://schemas.microsoft.com/office/powerpoint/2010/main" val="777164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E7BCADC9-6D3F-4281-AE3B-B195CC572146}"/>
              </a:ext>
            </a:extLst>
          </p:cNvPr>
          <p:cNvSpPr>
            <a:spLocks noGrp="1"/>
          </p:cNvSpPr>
          <p:nvPr>
            <p:ph type="title"/>
          </p:nvPr>
        </p:nvSpPr>
        <p:spPr/>
        <p:txBody>
          <a:bodyPr/>
          <a:lstStyle/>
          <a:p>
            <a:r>
              <a:rPr lang="en-US" dirty="0"/>
              <a:t>CONSUMPTION</a:t>
            </a:r>
          </a:p>
        </p:txBody>
      </p:sp>
      <p:sp>
        <p:nvSpPr>
          <p:cNvPr id="3" name="Slide Number Placeholder 2">
            <a:extLst>
              <a:ext uri="{FF2B5EF4-FFF2-40B4-BE49-F238E27FC236}">
                <a16:creationId xmlns:a16="http://schemas.microsoft.com/office/drawing/2014/main" xmlns="" id="{7F12F099-286F-4FBE-B6D0-A6B659BFE6FE}"/>
              </a:ext>
            </a:extLst>
          </p:cNvPr>
          <p:cNvSpPr>
            <a:spLocks noGrp="1"/>
          </p:cNvSpPr>
          <p:nvPr>
            <p:ph type="sldNum" sz="quarter" idx="4294967295"/>
          </p:nvPr>
        </p:nvSpPr>
        <p:spPr>
          <a:xfrm>
            <a:off x="11745913" y="6550025"/>
            <a:ext cx="446087" cy="228600"/>
          </a:xfrm>
        </p:spPr>
        <p:txBody>
          <a:bodyPr/>
          <a:lstStyle/>
          <a:p>
            <a:fld id="{B13333A4-2EF1-4B79-B68C-AB20E66B4822}" type="slidenum">
              <a:rPr lang="en-US" smtClean="0"/>
              <a:t>86</a:t>
            </a:fld>
            <a:endParaRPr lang="en-US"/>
          </a:p>
        </p:txBody>
      </p:sp>
    </p:spTree>
    <p:extLst>
      <p:ext uri="{BB962C8B-B14F-4D97-AF65-F5344CB8AC3E}">
        <p14:creationId xmlns:p14="http://schemas.microsoft.com/office/powerpoint/2010/main" val="18746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24385995-BB34-434A-B755-4B5733807532}"/>
              </a:ext>
            </a:extLst>
          </p:cNvPr>
          <p:cNvSpPr>
            <a:spLocks noGrp="1"/>
          </p:cNvSpPr>
          <p:nvPr>
            <p:ph type="title"/>
          </p:nvPr>
        </p:nvSpPr>
        <p:spPr>
          <a:xfrm>
            <a:off x="838200" y="228600"/>
            <a:ext cx="10515600" cy="2057400"/>
          </a:xfrm>
        </p:spPr>
        <p:txBody>
          <a:bodyPr>
            <a:normAutofit/>
          </a:bodyPr>
          <a:lstStyle/>
          <a:p>
            <a:r>
              <a:rPr lang="en-US">
                <a:solidFill>
                  <a:schemeClr val="bg2">
                    <a:lumMod val="75000"/>
                    <a:lumOff val="25000"/>
                  </a:schemeClr>
                </a:solidFill>
              </a:rPr>
              <a:t>1.Water </a:t>
            </a:r>
            <a:r>
              <a:rPr lang="en-US" dirty="0">
                <a:solidFill>
                  <a:schemeClr val="bg2">
                    <a:lumMod val="75000"/>
                    <a:lumOff val="25000"/>
                  </a:schemeClr>
                </a:solidFill>
              </a:rPr>
              <a:t>Consumption</a:t>
            </a:r>
            <a:r>
              <a:rPr lang="en-US">
                <a:solidFill>
                  <a:schemeClr val="bg2">
                    <a:lumMod val="75000"/>
                    <a:lumOff val="25000"/>
                  </a:schemeClr>
                </a:solidFill>
              </a:rPr>
              <a:t/>
            </a:r>
            <a:br>
              <a:rPr lang="en-US">
                <a:solidFill>
                  <a:schemeClr val="bg2">
                    <a:lumMod val="75000"/>
                    <a:lumOff val="25000"/>
                  </a:schemeClr>
                </a:solidFill>
              </a:rPr>
            </a:br>
            <a:r>
              <a:rPr lang="en-US">
                <a:solidFill>
                  <a:schemeClr val="bg2">
                    <a:lumMod val="75000"/>
                    <a:lumOff val="25000"/>
                  </a:schemeClr>
                </a:solidFill>
              </a:rPr>
              <a:t>2.Energy </a:t>
            </a:r>
            <a:r>
              <a:rPr lang="en-US" dirty="0">
                <a:solidFill>
                  <a:schemeClr val="bg2">
                    <a:lumMod val="75000"/>
                    <a:lumOff val="25000"/>
                  </a:schemeClr>
                </a:solidFill>
              </a:rPr>
              <a:t>Consumption</a:t>
            </a:r>
            <a:r>
              <a:rPr lang="ar-SA" dirty="0">
                <a:solidFill>
                  <a:schemeClr val="bg2">
                    <a:lumMod val="75000"/>
                    <a:lumOff val="25000"/>
                  </a:schemeClr>
                </a:solidFill>
              </a:rPr>
              <a:t/>
            </a:r>
            <a:br>
              <a:rPr lang="ar-SA" dirty="0">
                <a:solidFill>
                  <a:schemeClr val="bg2">
                    <a:lumMod val="75000"/>
                    <a:lumOff val="25000"/>
                  </a:schemeClr>
                </a:solidFill>
              </a:rPr>
            </a:br>
            <a:endParaRPr lang="en-US" dirty="0">
              <a:solidFill>
                <a:schemeClr val="bg2">
                  <a:lumMod val="75000"/>
                  <a:lumOff val="25000"/>
                </a:schemeClr>
              </a:solidFill>
            </a:endParaRPr>
          </a:p>
        </p:txBody>
      </p:sp>
    </p:spTree>
    <p:extLst>
      <p:ext uri="{BB962C8B-B14F-4D97-AF65-F5344CB8AC3E}">
        <p14:creationId xmlns:p14="http://schemas.microsoft.com/office/powerpoint/2010/main" val="1805815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E2E834FD-F5B2-4242-8889-39AF7F9ABD2D}"/>
              </a:ext>
            </a:extLst>
          </p:cNvPr>
          <p:cNvSpPr>
            <a:spLocks noGrp="1"/>
          </p:cNvSpPr>
          <p:nvPr>
            <p:ph type="title"/>
          </p:nvPr>
        </p:nvSpPr>
        <p:spPr/>
        <p:txBody>
          <a:bodyPr/>
          <a:lstStyle/>
          <a:p>
            <a:r>
              <a:rPr lang="en-US" dirty="0">
                <a:solidFill>
                  <a:schemeClr val="bg2">
                    <a:lumMod val="75000"/>
                    <a:lumOff val="25000"/>
                  </a:schemeClr>
                </a:solidFill>
              </a:rPr>
              <a:t>Case Study</a:t>
            </a:r>
            <a:endParaRPr lang="en-US" dirty="0"/>
          </a:p>
        </p:txBody>
      </p:sp>
      <p:sp>
        <p:nvSpPr>
          <p:cNvPr id="5" name="Slide Number Placeholder 4">
            <a:extLst>
              <a:ext uri="{FF2B5EF4-FFF2-40B4-BE49-F238E27FC236}">
                <a16:creationId xmlns:a16="http://schemas.microsoft.com/office/drawing/2014/main" xmlns="" id="{73A9B66E-D8F9-448A-BC40-5FD18851406D}"/>
              </a:ext>
            </a:extLst>
          </p:cNvPr>
          <p:cNvSpPr>
            <a:spLocks noGrp="1"/>
          </p:cNvSpPr>
          <p:nvPr>
            <p:ph type="sldNum" sz="quarter" idx="4294967295"/>
          </p:nvPr>
        </p:nvSpPr>
        <p:spPr>
          <a:xfrm>
            <a:off x="11745913" y="6550025"/>
            <a:ext cx="446087" cy="228600"/>
          </a:xfrm>
        </p:spPr>
        <p:txBody>
          <a:bodyPr/>
          <a:lstStyle/>
          <a:p>
            <a:fld id="{B13333A4-2EF1-4B79-B68C-AB20E66B4822}" type="slidenum">
              <a:rPr lang="en-US" smtClean="0"/>
              <a:t>88</a:t>
            </a:fld>
            <a:endParaRPr lang="en-US"/>
          </a:p>
        </p:txBody>
      </p:sp>
    </p:spTree>
    <p:extLst>
      <p:ext uri="{BB962C8B-B14F-4D97-AF65-F5344CB8AC3E}">
        <p14:creationId xmlns:p14="http://schemas.microsoft.com/office/powerpoint/2010/main" val="1711501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9F80C3F-C5E2-4723-A68F-F32B8833435E}"/>
              </a:ext>
            </a:extLst>
          </p:cNvPr>
          <p:cNvSpPr>
            <a:spLocks noGrp="1"/>
          </p:cNvSpPr>
          <p:nvPr>
            <p:ph type="title"/>
          </p:nvPr>
        </p:nvSpPr>
        <p:spPr/>
        <p:txBody>
          <a:bodyPr/>
          <a:lstStyle/>
          <a:p>
            <a:r>
              <a:rPr lang="en-US" dirty="0">
                <a:solidFill>
                  <a:schemeClr val="bg2">
                    <a:lumMod val="75000"/>
                    <a:lumOff val="25000"/>
                  </a:schemeClr>
                </a:solidFill>
              </a:rPr>
              <a:t>Site Analysis:</a:t>
            </a:r>
            <a:br>
              <a:rPr lang="en-US" dirty="0">
                <a:solidFill>
                  <a:schemeClr val="bg2">
                    <a:lumMod val="75000"/>
                    <a:lumOff val="25000"/>
                  </a:schemeClr>
                </a:solidFill>
              </a:rPr>
            </a:br>
            <a:endParaRPr lang="en-US" dirty="0">
              <a:solidFill>
                <a:schemeClr val="bg2">
                  <a:lumMod val="75000"/>
                  <a:lumOff val="25000"/>
                </a:schemeClr>
              </a:solidFill>
            </a:endParaRPr>
          </a:p>
        </p:txBody>
      </p:sp>
      <p:sp>
        <p:nvSpPr>
          <p:cNvPr id="3" name="Slide Number Placeholder 2">
            <a:extLst>
              <a:ext uri="{FF2B5EF4-FFF2-40B4-BE49-F238E27FC236}">
                <a16:creationId xmlns:a16="http://schemas.microsoft.com/office/drawing/2014/main" xmlns="" id="{A29E6C47-1B02-45A3-9C68-CE01E85D40B7}"/>
              </a:ext>
            </a:extLst>
          </p:cNvPr>
          <p:cNvSpPr>
            <a:spLocks noGrp="1"/>
          </p:cNvSpPr>
          <p:nvPr>
            <p:ph type="sldNum" sz="quarter" idx="12"/>
          </p:nvPr>
        </p:nvSpPr>
        <p:spPr/>
        <p:txBody>
          <a:bodyPr/>
          <a:lstStyle/>
          <a:p>
            <a:fld id="{B13333A4-2EF1-4B79-B68C-AB20E66B4822}" type="slidenum">
              <a:rPr lang="en-US" smtClean="0"/>
              <a:t>89</a:t>
            </a:fld>
            <a:endParaRPr lang="en-US"/>
          </a:p>
        </p:txBody>
      </p:sp>
      <p:pic>
        <p:nvPicPr>
          <p:cNvPr id="4" name="Picture 3">
            <a:extLst>
              <a:ext uri="{FF2B5EF4-FFF2-40B4-BE49-F238E27FC236}">
                <a16:creationId xmlns:a16="http://schemas.microsoft.com/office/drawing/2014/main" xmlns="" id="{B3E2D465-AD85-4AD1-A624-12B8F5853547}"/>
              </a:ext>
            </a:extLst>
          </p:cNvPr>
          <p:cNvPicPr/>
          <p:nvPr/>
        </p:nvPicPr>
        <p:blipFill>
          <a:blip r:embed="rId2"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457200" y="1371600"/>
            <a:ext cx="6705600" cy="3733800"/>
          </a:xfrm>
          <a:prstGeom prst="rect">
            <a:avLst/>
          </a:prstGeom>
          <a:noFill/>
          <a:ln>
            <a:noFill/>
          </a:ln>
        </p:spPr>
      </p:pic>
    </p:spTree>
    <p:extLst>
      <p:ext uri="{BB962C8B-B14F-4D97-AF65-F5344CB8AC3E}">
        <p14:creationId xmlns:p14="http://schemas.microsoft.com/office/powerpoint/2010/main" val="3096439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1CE9758-8153-47C2-94BE-3D076A527C55}"/>
              </a:ext>
            </a:extLst>
          </p:cNvPr>
          <p:cNvSpPr>
            <a:spLocks noGrp="1"/>
          </p:cNvSpPr>
          <p:nvPr>
            <p:ph type="title"/>
          </p:nvPr>
        </p:nvSpPr>
        <p:spPr>
          <a:xfrm>
            <a:off x="609600" y="76200"/>
            <a:ext cx="10515600" cy="854074"/>
          </a:xfrm>
        </p:spPr>
        <p:txBody>
          <a:bodyPr/>
          <a:lstStyle/>
          <a:p>
            <a:r>
              <a:rPr lang="en-US" dirty="0" smtClean="0"/>
              <a:t>The existing Ground </a:t>
            </a:r>
            <a:r>
              <a:rPr lang="en-US" dirty="0"/>
              <a:t>Floor plan</a:t>
            </a:r>
          </a:p>
        </p:txBody>
      </p:sp>
      <p:sp>
        <p:nvSpPr>
          <p:cNvPr id="5" name="Slide Number Placeholder 4">
            <a:extLst>
              <a:ext uri="{FF2B5EF4-FFF2-40B4-BE49-F238E27FC236}">
                <a16:creationId xmlns:a16="http://schemas.microsoft.com/office/drawing/2014/main" xmlns="" id="{E8362886-AE9D-4C3C-A276-12D668885877}"/>
              </a:ext>
            </a:extLst>
          </p:cNvPr>
          <p:cNvSpPr>
            <a:spLocks noGrp="1"/>
          </p:cNvSpPr>
          <p:nvPr>
            <p:ph type="sldNum" sz="quarter" idx="12"/>
          </p:nvPr>
        </p:nvSpPr>
        <p:spPr/>
        <p:txBody>
          <a:bodyPr/>
          <a:lstStyle/>
          <a:p>
            <a:fld id="{B13333A4-2EF1-4B79-B68C-AB20E66B4822}" type="slidenum">
              <a:rPr lang="en-US" smtClean="0"/>
              <a:t>9</a:t>
            </a:fld>
            <a:endParaRPr lang="en-US"/>
          </a:p>
        </p:txBody>
      </p:sp>
      <p:pic>
        <p:nvPicPr>
          <p:cNvPr id="8" name="image340.jpg"/>
          <p:cNvPicPr>
            <a:picLocks noGrp="1"/>
          </p:cNvPicPr>
          <p:nvPr>
            <p:ph sz="half" idx="1"/>
          </p:nvPr>
        </p:nvPicPr>
        <p:blipFill>
          <a:blip r:embed="rId2"/>
          <a:srcRect/>
          <a:stretch>
            <a:fillRect/>
          </a:stretch>
        </p:blipFill>
        <p:spPr>
          <a:xfrm>
            <a:off x="2209800" y="1103158"/>
            <a:ext cx="7315200" cy="5446557"/>
          </a:xfrm>
          <a:prstGeom prst="rect">
            <a:avLst/>
          </a:prstGeom>
          <a:ln/>
        </p:spPr>
      </p:pic>
    </p:spTree>
    <p:extLst>
      <p:ext uri="{BB962C8B-B14F-4D97-AF65-F5344CB8AC3E}">
        <p14:creationId xmlns:p14="http://schemas.microsoft.com/office/powerpoint/2010/main" val="3625918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E549C8B-76BC-4CDB-8621-4E20D9224C22}"/>
              </a:ext>
            </a:extLst>
          </p:cNvPr>
          <p:cNvSpPr>
            <a:spLocks noGrp="1"/>
          </p:cNvSpPr>
          <p:nvPr>
            <p:ph type="title"/>
          </p:nvPr>
        </p:nvSpPr>
        <p:spPr/>
        <p:txBody>
          <a:bodyPr>
            <a:normAutofit fontScale="90000"/>
          </a:bodyPr>
          <a:lstStyle/>
          <a:p>
            <a:r>
              <a:rPr lang="en-US" dirty="0">
                <a:solidFill>
                  <a:schemeClr val="bg2">
                    <a:lumMod val="75000"/>
                    <a:lumOff val="25000"/>
                  </a:schemeClr>
                </a:solidFill>
              </a:rPr>
              <a:t>GALEF CENTER FOR FINE ARTS, OTIS COLLEGE</a:t>
            </a:r>
            <a:r>
              <a:rPr lang="en-US" b="1" dirty="0">
                <a:ln w="12700">
                  <a:solidFill>
                    <a:schemeClr val="tx2">
                      <a:satMod val="155000"/>
                    </a:schemeClr>
                  </a:solidFill>
                  <a:prstDash val="solid"/>
                </a:ln>
                <a:solidFill>
                  <a:schemeClr val="bg2">
                    <a:lumMod val="75000"/>
                    <a:lumOff val="25000"/>
                  </a:schemeClr>
                </a:solidFill>
                <a:effectLst>
                  <a:outerShdw blurRad="41275" dist="20320" dir="1800000" algn="tl" rotWithShape="0">
                    <a:srgbClr val="000000">
                      <a:alpha val="40000"/>
                    </a:srgbClr>
                  </a:outerShdw>
                </a:effectLst>
              </a:rPr>
              <a:t/>
            </a:r>
            <a:br>
              <a:rPr lang="en-US" b="1" dirty="0">
                <a:ln w="12700">
                  <a:solidFill>
                    <a:schemeClr val="tx2">
                      <a:satMod val="155000"/>
                    </a:schemeClr>
                  </a:solidFill>
                  <a:prstDash val="solid"/>
                </a:ln>
                <a:solidFill>
                  <a:schemeClr val="bg2">
                    <a:lumMod val="75000"/>
                    <a:lumOff val="25000"/>
                  </a:schemeClr>
                </a:solidFill>
                <a:effectLst>
                  <a:outerShdw blurRad="41275" dist="20320" dir="1800000" algn="tl" rotWithShape="0">
                    <a:srgbClr val="000000">
                      <a:alpha val="40000"/>
                    </a:srgbClr>
                  </a:outerShdw>
                </a:effectLst>
              </a:rPr>
            </a:br>
            <a:endParaRPr lang="en-US" dirty="0">
              <a:solidFill>
                <a:schemeClr val="bg2">
                  <a:lumMod val="75000"/>
                  <a:lumOff val="25000"/>
                </a:schemeClr>
              </a:solidFill>
            </a:endParaRPr>
          </a:p>
        </p:txBody>
      </p:sp>
      <p:sp>
        <p:nvSpPr>
          <p:cNvPr id="3" name="Slide Number Placeholder 2">
            <a:extLst>
              <a:ext uri="{FF2B5EF4-FFF2-40B4-BE49-F238E27FC236}">
                <a16:creationId xmlns:a16="http://schemas.microsoft.com/office/drawing/2014/main" xmlns="" id="{8C4CBD6E-3702-4F1A-BC00-62D1E2D459C3}"/>
              </a:ext>
            </a:extLst>
          </p:cNvPr>
          <p:cNvSpPr>
            <a:spLocks noGrp="1"/>
          </p:cNvSpPr>
          <p:nvPr>
            <p:ph type="sldNum" sz="quarter" idx="12"/>
          </p:nvPr>
        </p:nvSpPr>
        <p:spPr/>
        <p:txBody>
          <a:bodyPr/>
          <a:lstStyle/>
          <a:p>
            <a:fld id="{B13333A4-2EF1-4B79-B68C-AB20E66B4822}" type="slidenum">
              <a:rPr lang="en-US" smtClean="0"/>
              <a:t>90</a:t>
            </a:fld>
            <a:endParaRPr lang="en-US"/>
          </a:p>
        </p:txBody>
      </p:sp>
      <p:pic>
        <p:nvPicPr>
          <p:cNvPr id="4" name="Content Placeholder 3">
            <a:extLst>
              <a:ext uri="{FF2B5EF4-FFF2-40B4-BE49-F238E27FC236}">
                <a16:creationId xmlns:a16="http://schemas.microsoft.com/office/drawing/2014/main" xmlns="" id="{2CFF32D0-B88C-42A5-8F24-8F81D26E3B63}"/>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838200" y="1295400"/>
            <a:ext cx="7391400" cy="4533900"/>
          </a:xfrm>
          <a:prstGeom prst="rect">
            <a:avLst/>
          </a:prstGeom>
        </p:spPr>
      </p:pic>
    </p:spTree>
    <p:extLst>
      <p:ext uri="{BB962C8B-B14F-4D97-AF65-F5344CB8AC3E}">
        <p14:creationId xmlns:p14="http://schemas.microsoft.com/office/powerpoint/2010/main" val="896333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3459A6-7E1B-40B0-B9CC-D6F6C77669E6}"/>
              </a:ext>
            </a:extLst>
          </p:cNvPr>
          <p:cNvSpPr>
            <a:spLocks noGrp="1"/>
          </p:cNvSpPr>
          <p:nvPr>
            <p:ph type="title"/>
          </p:nvPr>
        </p:nvSpPr>
        <p:spPr>
          <a:xfrm>
            <a:off x="838200" y="365126"/>
            <a:ext cx="10515600" cy="930274"/>
          </a:xfrm>
        </p:spPr>
        <p:txBody>
          <a:bodyPr/>
          <a:lstStyle/>
          <a:p>
            <a:r>
              <a:rPr lang="en-US" dirty="0">
                <a:solidFill>
                  <a:schemeClr val="bg2">
                    <a:lumMod val="75000"/>
                    <a:lumOff val="25000"/>
                  </a:schemeClr>
                </a:solidFill>
              </a:rPr>
              <a:t>Architectural:</a:t>
            </a:r>
          </a:p>
        </p:txBody>
      </p:sp>
      <p:sp>
        <p:nvSpPr>
          <p:cNvPr id="3" name="Slide Number Placeholder 2">
            <a:extLst>
              <a:ext uri="{FF2B5EF4-FFF2-40B4-BE49-F238E27FC236}">
                <a16:creationId xmlns:a16="http://schemas.microsoft.com/office/drawing/2014/main" xmlns="" id="{182A89FF-7BC9-4EEC-A840-374188EA2F91}"/>
              </a:ext>
            </a:extLst>
          </p:cNvPr>
          <p:cNvSpPr>
            <a:spLocks noGrp="1"/>
          </p:cNvSpPr>
          <p:nvPr>
            <p:ph type="sldNum" sz="quarter" idx="12"/>
          </p:nvPr>
        </p:nvSpPr>
        <p:spPr/>
        <p:txBody>
          <a:bodyPr/>
          <a:lstStyle/>
          <a:p>
            <a:fld id="{B13333A4-2EF1-4B79-B68C-AB20E66B4822}" type="slidenum">
              <a:rPr lang="en-US" smtClean="0"/>
              <a:t>91</a:t>
            </a:fld>
            <a:endParaRPr lang="en-US"/>
          </a:p>
        </p:txBody>
      </p:sp>
      <p:pic>
        <p:nvPicPr>
          <p:cNvPr id="4" name="Picture 3">
            <a:extLst>
              <a:ext uri="{FF2B5EF4-FFF2-40B4-BE49-F238E27FC236}">
                <a16:creationId xmlns:a16="http://schemas.microsoft.com/office/drawing/2014/main" xmlns="" id="{D9D5F03F-D642-4E43-8575-81D4DF4CCC8A}"/>
              </a:ext>
            </a:extLst>
          </p:cNvPr>
          <p:cNvPicPr/>
          <p:nvPr/>
        </p:nvPicPr>
        <p:blipFill>
          <a:blip r:embed="rId2" cstate="print">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838200" y="1295400"/>
            <a:ext cx="5867400" cy="4795227"/>
          </a:xfrm>
          <a:prstGeom prst="rect">
            <a:avLst/>
          </a:prstGeom>
          <a:noFill/>
          <a:ln>
            <a:noFill/>
          </a:ln>
          <a:scene3d>
            <a:camera prst="isometricOffAxis1Right"/>
            <a:lightRig rig="threePt" dir="t"/>
          </a:scene3d>
        </p:spPr>
      </p:pic>
      <p:pic>
        <p:nvPicPr>
          <p:cNvPr id="6" name="Content Placeholder 3">
            <a:extLst>
              <a:ext uri="{FF2B5EF4-FFF2-40B4-BE49-F238E27FC236}">
                <a16:creationId xmlns:a16="http://schemas.microsoft.com/office/drawing/2014/main" xmlns="" id="{95880CC3-74E9-4FEC-884D-4362E3094090}"/>
              </a:ext>
            </a:extLst>
          </p:cNvPr>
          <p:cNvPicPr>
            <a:picLocks/>
          </p:cNvPicPr>
          <p:nvPr/>
        </p:nvPicPr>
        <p:blipFill>
          <a:blip r:embed="rId3"/>
          <a:stretch>
            <a:fillRect/>
          </a:stretch>
        </p:blipFill>
        <p:spPr>
          <a:xfrm>
            <a:off x="7010400" y="3383280"/>
            <a:ext cx="4038600" cy="2243667"/>
          </a:xfrm>
          <a:prstGeom prst="rect">
            <a:avLst/>
          </a:prstGeom>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val="1944908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BD4406-CE0E-4DCE-BDF8-46BD14895E1C}"/>
              </a:ext>
            </a:extLst>
          </p:cNvPr>
          <p:cNvSpPr>
            <a:spLocks noGrp="1"/>
          </p:cNvSpPr>
          <p:nvPr>
            <p:ph type="title"/>
          </p:nvPr>
        </p:nvSpPr>
        <p:spPr/>
        <p:txBody>
          <a:bodyPr/>
          <a:lstStyle/>
          <a:p>
            <a:r>
              <a:rPr lang="en-US" dirty="0">
                <a:solidFill>
                  <a:schemeClr val="bg2">
                    <a:lumMod val="75000"/>
                    <a:lumOff val="25000"/>
                  </a:schemeClr>
                </a:solidFill>
              </a:rPr>
              <a:t>Otis Architectural:</a:t>
            </a:r>
          </a:p>
        </p:txBody>
      </p:sp>
      <p:sp>
        <p:nvSpPr>
          <p:cNvPr id="3" name="Slide Number Placeholder 2">
            <a:extLst>
              <a:ext uri="{FF2B5EF4-FFF2-40B4-BE49-F238E27FC236}">
                <a16:creationId xmlns:a16="http://schemas.microsoft.com/office/drawing/2014/main" xmlns="" id="{14DF5025-2F12-4C62-BB52-BA27877BBE37}"/>
              </a:ext>
            </a:extLst>
          </p:cNvPr>
          <p:cNvSpPr>
            <a:spLocks noGrp="1"/>
          </p:cNvSpPr>
          <p:nvPr>
            <p:ph type="sldNum" sz="quarter" idx="12"/>
          </p:nvPr>
        </p:nvSpPr>
        <p:spPr/>
        <p:txBody>
          <a:bodyPr/>
          <a:lstStyle/>
          <a:p>
            <a:fld id="{B13333A4-2EF1-4B79-B68C-AB20E66B4822}" type="slidenum">
              <a:rPr lang="en-US" smtClean="0"/>
              <a:t>92</a:t>
            </a:fld>
            <a:endParaRPr lang="en-US"/>
          </a:p>
        </p:txBody>
      </p:sp>
      <p:pic>
        <p:nvPicPr>
          <p:cNvPr id="4" name="Picture 3">
            <a:extLst>
              <a:ext uri="{FF2B5EF4-FFF2-40B4-BE49-F238E27FC236}">
                <a16:creationId xmlns:a16="http://schemas.microsoft.com/office/drawing/2014/main" xmlns="" id="{4F30A45F-1AC5-480E-A675-A6A74200BB13}"/>
              </a:ext>
            </a:extLst>
          </p:cNvPr>
          <p:cNvPicPr/>
          <p:nvPr/>
        </p:nvPicPr>
        <p:blipFill>
          <a:blip r:embed="rId2">
            <a:duotone>
              <a:prstClr val="black"/>
              <a:schemeClr val="accent6">
                <a:tint val="45000"/>
                <a:satMod val="400000"/>
              </a:schemeClr>
            </a:duotone>
          </a:blip>
          <a:stretch>
            <a:fillRect/>
          </a:stretch>
        </p:blipFill>
        <p:spPr>
          <a:xfrm>
            <a:off x="990600" y="1752600"/>
            <a:ext cx="4038600" cy="4220532"/>
          </a:xfrm>
          <a:prstGeom prst="rect">
            <a:avLst/>
          </a:prstGeom>
          <a:scene3d>
            <a:camera prst="isometricOffAxis1Right"/>
            <a:lightRig rig="threePt" dir="t"/>
          </a:scene3d>
        </p:spPr>
        <p:style>
          <a:lnRef idx="2">
            <a:schemeClr val="accent1"/>
          </a:lnRef>
          <a:fillRef idx="1">
            <a:schemeClr val="lt1"/>
          </a:fillRef>
          <a:effectRef idx="0">
            <a:schemeClr val="accent1"/>
          </a:effectRef>
          <a:fontRef idx="minor">
            <a:schemeClr val="dk1"/>
          </a:fontRef>
        </p:style>
      </p:pic>
      <p:pic>
        <p:nvPicPr>
          <p:cNvPr id="5" name="Content Placeholder 3">
            <a:extLst>
              <a:ext uri="{FF2B5EF4-FFF2-40B4-BE49-F238E27FC236}">
                <a16:creationId xmlns:a16="http://schemas.microsoft.com/office/drawing/2014/main" xmlns="" id="{9EF8C53C-E0AB-4BC6-9CB9-1D6D00649E85}"/>
              </a:ext>
            </a:extLst>
          </p:cNvPr>
          <p:cNvPicPr>
            <a:picLocks/>
          </p:cNvPicPr>
          <p:nvPr/>
        </p:nvPicPr>
        <p:blipFill>
          <a:blip r:embed="rId3">
            <a:duotone>
              <a:prstClr val="black"/>
              <a:schemeClr val="accent6">
                <a:tint val="45000"/>
                <a:satMod val="400000"/>
              </a:schemeClr>
            </a:duotone>
          </a:blip>
          <a:stretch>
            <a:fillRect/>
          </a:stretch>
        </p:blipFill>
        <p:spPr>
          <a:xfrm>
            <a:off x="5334000" y="1510350"/>
            <a:ext cx="4038600" cy="4052250"/>
          </a:xfrm>
          <a:prstGeom prst="rect">
            <a:avLst/>
          </a:prstGeom>
          <a:scene3d>
            <a:camera prst="isometricOffAxis1Right"/>
            <a:lightRig rig="threePt" dir="t"/>
          </a:scene3d>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val="4041940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5E492AE-7E08-4197-AB24-925D0A335BC1}"/>
              </a:ext>
            </a:extLst>
          </p:cNvPr>
          <p:cNvSpPr>
            <a:spLocks noGrp="1"/>
          </p:cNvSpPr>
          <p:nvPr>
            <p:ph type="title"/>
          </p:nvPr>
        </p:nvSpPr>
        <p:spPr/>
        <p:txBody>
          <a:bodyPr/>
          <a:lstStyle/>
          <a:p>
            <a:r>
              <a:rPr lang="en-US" dirty="0">
                <a:solidFill>
                  <a:schemeClr val="bg2">
                    <a:lumMod val="75000"/>
                    <a:lumOff val="25000"/>
                  </a:schemeClr>
                </a:solidFill>
              </a:rPr>
              <a:t>Passive Design:</a:t>
            </a:r>
          </a:p>
        </p:txBody>
      </p:sp>
      <p:sp>
        <p:nvSpPr>
          <p:cNvPr id="3" name="Slide Number Placeholder 2">
            <a:extLst>
              <a:ext uri="{FF2B5EF4-FFF2-40B4-BE49-F238E27FC236}">
                <a16:creationId xmlns:a16="http://schemas.microsoft.com/office/drawing/2014/main" xmlns="" id="{A4202736-0D5D-4100-B389-52D06C64F2A4}"/>
              </a:ext>
            </a:extLst>
          </p:cNvPr>
          <p:cNvSpPr>
            <a:spLocks noGrp="1"/>
          </p:cNvSpPr>
          <p:nvPr>
            <p:ph type="sldNum" sz="quarter" idx="12"/>
          </p:nvPr>
        </p:nvSpPr>
        <p:spPr/>
        <p:txBody>
          <a:bodyPr/>
          <a:lstStyle/>
          <a:p>
            <a:fld id="{B13333A4-2EF1-4B79-B68C-AB20E66B4822}" type="slidenum">
              <a:rPr lang="en-US" smtClean="0"/>
              <a:t>93</a:t>
            </a:fld>
            <a:endParaRPr lang="en-US"/>
          </a:p>
        </p:txBody>
      </p:sp>
      <p:pic>
        <p:nvPicPr>
          <p:cNvPr id="4" name="Content Placeholder 4">
            <a:extLst>
              <a:ext uri="{FF2B5EF4-FFF2-40B4-BE49-F238E27FC236}">
                <a16:creationId xmlns:a16="http://schemas.microsoft.com/office/drawing/2014/main" xmlns="" id="{A1E63EF7-5749-4CF7-A52E-A3D9B6504A86}"/>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533400" y="1295400"/>
            <a:ext cx="8229600" cy="4571999"/>
          </a:xfrm>
          <a:prstGeom prst="rect">
            <a:avLst/>
          </a:prstGeom>
          <a:scene3d>
            <a:camera prst="isometricOffAxis1Right"/>
            <a:lightRig rig="threePt" dir="t"/>
          </a:scene3d>
        </p:spPr>
      </p:pic>
    </p:spTree>
    <p:extLst>
      <p:ext uri="{BB962C8B-B14F-4D97-AF65-F5344CB8AC3E}">
        <p14:creationId xmlns:p14="http://schemas.microsoft.com/office/powerpoint/2010/main" val="1809296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A05B6E4-3F8F-45EF-8100-426BEA15D5B0}"/>
              </a:ext>
            </a:extLst>
          </p:cNvPr>
          <p:cNvSpPr>
            <a:spLocks noGrp="1"/>
          </p:cNvSpPr>
          <p:nvPr>
            <p:ph type="title"/>
          </p:nvPr>
        </p:nvSpPr>
        <p:spPr/>
        <p:txBody>
          <a:bodyPr/>
          <a:lstStyle/>
          <a:p>
            <a:r>
              <a:rPr lang="en-US" dirty="0">
                <a:solidFill>
                  <a:schemeClr val="bg2">
                    <a:lumMod val="75000"/>
                    <a:lumOff val="25000"/>
                  </a:schemeClr>
                </a:solidFill>
              </a:rPr>
              <a:t>Structural:</a:t>
            </a:r>
          </a:p>
        </p:txBody>
      </p:sp>
      <p:sp>
        <p:nvSpPr>
          <p:cNvPr id="3" name="Slide Number Placeholder 2">
            <a:extLst>
              <a:ext uri="{FF2B5EF4-FFF2-40B4-BE49-F238E27FC236}">
                <a16:creationId xmlns:a16="http://schemas.microsoft.com/office/drawing/2014/main" xmlns="" id="{C926980E-7720-4C7F-9BEA-59090D0EF6A2}"/>
              </a:ext>
            </a:extLst>
          </p:cNvPr>
          <p:cNvSpPr>
            <a:spLocks noGrp="1"/>
          </p:cNvSpPr>
          <p:nvPr>
            <p:ph type="sldNum" sz="quarter" idx="12"/>
          </p:nvPr>
        </p:nvSpPr>
        <p:spPr/>
        <p:txBody>
          <a:bodyPr/>
          <a:lstStyle/>
          <a:p>
            <a:fld id="{B13333A4-2EF1-4B79-B68C-AB20E66B4822}" type="slidenum">
              <a:rPr lang="en-US" smtClean="0"/>
              <a:t>94</a:t>
            </a:fld>
            <a:endParaRPr lang="en-US"/>
          </a:p>
        </p:txBody>
      </p:sp>
      <p:pic>
        <p:nvPicPr>
          <p:cNvPr id="4" name="Content Placeholder 4">
            <a:extLst>
              <a:ext uri="{FF2B5EF4-FFF2-40B4-BE49-F238E27FC236}">
                <a16:creationId xmlns:a16="http://schemas.microsoft.com/office/drawing/2014/main" xmlns="" id="{F19165A5-A3AA-42FC-A76D-66C5F9F7D380}"/>
              </a:ext>
            </a:extLst>
          </p:cNvPr>
          <p:cNvPicPr>
            <a:picLocks/>
          </p:cNvPicPr>
          <p:nvPr/>
        </p:nvPicPr>
        <p:blipFill>
          <a:blip r:embed="rId2">
            <a:extLst>
              <a:ext uri="{BEBA8EAE-BF5A-486C-A8C5-ECC9F3942E4B}">
                <a14:imgProps xmlns:a14="http://schemas.microsoft.com/office/drawing/2010/main">
                  <a14:imgLayer r:embed="rId3">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815926" y="1371600"/>
            <a:ext cx="7162800" cy="4419600"/>
          </a:xfrm>
          <a:prstGeom prst="rect">
            <a:avLst/>
          </a:prstGeom>
          <a:scene3d>
            <a:camera prst="isometricOffAxis1Right"/>
            <a:lightRig rig="threePt" dir="t"/>
          </a:scene3d>
        </p:spPr>
      </p:pic>
    </p:spTree>
    <p:extLst>
      <p:ext uri="{BB962C8B-B14F-4D97-AF65-F5344CB8AC3E}">
        <p14:creationId xmlns:p14="http://schemas.microsoft.com/office/powerpoint/2010/main" val="1986911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AE74E3E-09A7-4EDA-B8E4-583433EB3A25}"/>
              </a:ext>
            </a:extLst>
          </p:cNvPr>
          <p:cNvSpPr>
            <a:spLocks noGrp="1"/>
          </p:cNvSpPr>
          <p:nvPr>
            <p:ph type="title"/>
          </p:nvPr>
        </p:nvSpPr>
        <p:spPr/>
        <p:txBody>
          <a:bodyPr/>
          <a:lstStyle/>
          <a:p>
            <a:r>
              <a:rPr lang="en-US" dirty="0">
                <a:solidFill>
                  <a:schemeClr val="bg2">
                    <a:lumMod val="75000"/>
                    <a:lumOff val="25000"/>
                  </a:schemeClr>
                </a:solidFill>
              </a:rPr>
              <a:t>Electromechanically:</a:t>
            </a:r>
          </a:p>
        </p:txBody>
      </p:sp>
      <p:sp>
        <p:nvSpPr>
          <p:cNvPr id="3" name="Slide Number Placeholder 2">
            <a:extLst>
              <a:ext uri="{FF2B5EF4-FFF2-40B4-BE49-F238E27FC236}">
                <a16:creationId xmlns:a16="http://schemas.microsoft.com/office/drawing/2014/main" xmlns="" id="{C30877B5-0F32-4711-BA25-2698EEB41F30}"/>
              </a:ext>
            </a:extLst>
          </p:cNvPr>
          <p:cNvSpPr>
            <a:spLocks noGrp="1"/>
          </p:cNvSpPr>
          <p:nvPr>
            <p:ph type="sldNum" sz="quarter" idx="12"/>
          </p:nvPr>
        </p:nvSpPr>
        <p:spPr/>
        <p:txBody>
          <a:bodyPr/>
          <a:lstStyle/>
          <a:p>
            <a:fld id="{B13333A4-2EF1-4B79-B68C-AB20E66B4822}" type="slidenum">
              <a:rPr lang="en-US" smtClean="0"/>
              <a:t>95</a:t>
            </a:fld>
            <a:endParaRPr lang="en-US"/>
          </a:p>
        </p:txBody>
      </p:sp>
      <p:pic>
        <p:nvPicPr>
          <p:cNvPr id="4" name="Picture 3">
            <a:extLst>
              <a:ext uri="{FF2B5EF4-FFF2-40B4-BE49-F238E27FC236}">
                <a16:creationId xmlns:a16="http://schemas.microsoft.com/office/drawing/2014/main" xmlns="" id="{FABDABE1-D071-4D10-A33F-84256F2C1EAA}"/>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1510350"/>
            <a:ext cx="8305800" cy="4634865"/>
          </a:xfrm>
          <a:prstGeom prst="rect">
            <a:avLst/>
          </a:prstGeom>
          <a:noFill/>
          <a:ln>
            <a:noFill/>
          </a:ln>
        </p:spPr>
      </p:pic>
    </p:spTree>
    <p:extLst>
      <p:ext uri="{BB962C8B-B14F-4D97-AF65-F5344CB8AC3E}">
        <p14:creationId xmlns:p14="http://schemas.microsoft.com/office/powerpoint/2010/main" val="792735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7C3339DB-4FCD-4C09-B24A-FF819B714CF2}"/>
              </a:ext>
            </a:extLst>
          </p:cNvPr>
          <p:cNvSpPr>
            <a:spLocks noGrp="1"/>
          </p:cNvSpPr>
          <p:nvPr>
            <p:ph type="title"/>
          </p:nvPr>
        </p:nvSpPr>
        <p:spPr/>
        <p:txBody>
          <a:bodyPr/>
          <a:lstStyle/>
          <a:p>
            <a:r>
              <a:rPr lang="en-US" dirty="0"/>
              <a:t>CONCLUSION</a:t>
            </a:r>
          </a:p>
        </p:txBody>
      </p:sp>
      <p:sp>
        <p:nvSpPr>
          <p:cNvPr id="3" name="Slide Number Placeholder 2">
            <a:extLst>
              <a:ext uri="{FF2B5EF4-FFF2-40B4-BE49-F238E27FC236}">
                <a16:creationId xmlns:a16="http://schemas.microsoft.com/office/drawing/2014/main" xmlns="" id="{046676A1-3220-4A43-BB16-522B27EC33A3}"/>
              </a:ext>
            </a:extLst>
          </p:cNvPr>
          <p:cNvSpPr>
            <a:spLocks noGrp="1"/>
          </p:cNvSpPr>
          <p:nvPr>
            <p:ph type="sldNum" sz="quarter" idx="4294967295"/>
          </p:nvPr>
        </p:nvSpPr>
        <p:spPr>
          <a:xfrm>
            <a:off x="11745913" y="6550025"/>
            <a:ext cx="446087" cy="228600"/>
          </a:xfrm>
        </p:spPr>
        <p:txBody>
          <a:bodyPr/>
          <a:lstStyle/>
          <a:p>
            <a:fld id="{B13333A4-2EF1-4B79-B68C-AB20E66B4822}" type="slidenum">
              <a:rPr lang="en-US" smtClean="0"/>
              <a:t>96</a:t>
            </a:fld>
            <a:endParaRPr lang="en-US"/>
          </a:p>
        </p:txBody>
      </p:sp>
    </p:spTree>
    <p:extLst>
      <p:ext uri="{BB962C8B-B14F-4D97-AF65-F5344CB8AC3E}">
        <p14:creationId xmlns:p14="http://schemas.microsoft.com/office/powerpoint/2010/main" val="57330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bg>
      <p:bgPr>
        <a:solidFill>
          <a:srgbClr val="B2D0B4"/>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921EC844-EA18-489A-A5F2-48A7182DA338}"/>
              </a:ext>
            </a:extLst>
          </p:cNvPr>
          <p:cNvSpPr>
            <a:spLocks noGrp="1"/>
          </p:cNvSpPr>
          <p:nvPr>
            <p:ph type="title"/>
          </p:nvPr>
        </p:nvSpPr>
        <p:spPr>
          <a:xfrm>
            <a:off x="838200" y="365126"/>
            <a:ext cx="10515600" cy="4740274"/>
          </a:xfrm>
        </p:spPr>
        <p:txBody>
          <a:bodyPr>
            <a:normAutofit fontScale="90000"/>
          </a:bodyPr>
          <a:lstStyle/>
          <a:p>
            <a:pPr marL="514350" indent="-514350"/>
            <a:r>
              <a:rPr lang="en-US" dirty="0">
                <a:solidFill>
                  <a:schemeClr val="bg2">
                    <a:lumMod val="75000"/>
                    <a:lumOff val="25000"/>
                  </a:schemeClr>
                </a:solidFill>
              </a:rPr>
              <a:t>    </a:t>
            </a:r>
            <a:br>
              <a:rPr lang="en-US" dirty="0">
                <a:solidFill>
                  <a:schemeClr val="bg2">
                    <a:lumMod val="75000"/>
                    <a:lumOff val="25000"/>
                  </a:schemeClr>
                </a:solidFill>
              </a:rPr>
            </a:br>
            <a:r>
              <a:rPr lang="en-US" dirty="0">
                <a:solidFill>
                  <a:schemeClr val="bg2">
                    <a:lumMod val="75000"/>
                    <a:lumOff val="25000"/>
                  </a:schemeClr>
                </a:solidFill>
              </a:rPr>
              <a:t/>
            </a:r>
            <a:br>
              <a:rPr lang="en-US" dirty="0">
                <a:solidFill>
                  <a:schemeClr val="bg2">
                    <a:lumMod val="75000"/>
                    <a:lumOff val="25000"/>
                  </a:schemeClr>
                </a:solidFill>
              </a:rPr>
            </a:br>
            <a:r>
              <a:rPr lang="en-US" dirty="0">
                <a:solidFill>
                  <a:schemeClr val="bg2">
                    <a:lumMod val="75000"/>
                    <a:lumOff val="25000"/>
                  </a:schemeClr>
                </a:solidFill>
              </a:rPr>
              <a:t>1.Architectural aspects</a:t>
            </a:r>
            <a:br>
              <a:rPr lang="en-US" dirty="0">
                <a:solidFill>
                  <a:schemeClr val="bg2">
                    <a:lumMod val="75000"/>
                    <a:lumOff val="25000"/>
                  </a:schemeClr>
                </a:solidFill>
              </a:rPr>
            </a:br>
            <a:r>
              <a:rPr lang="en-US" dirty="0">
                <a:solidFill>
                  <a:schemeClr val="bg2">
                    <a:lumMod val="75000"/>
                    <a:lumOff val="25000"/>
                  </a:schemeClr>
                </a:solidFill>
              </a:rPr>
              <a:t>2.Passive aspects</a:t>
            </a:r>
            <a:br>
              <a:rPr lang="en-US" dirty="0">
                <a:solidFill>
                  <a:schemeClr val="bg2">
                    <a:lumMod val="75000"/>
                    <a:lumOff val="25000"/>
                  </a:schemeClr>
                </a:solidFill>
              </a:rPr>
            </a:br>
            <a:r>
              <a:rPr lang="en-US" dirty="0">
                <a:solidFill>
                  <a:schemeClr val="bg2">
                    <a:lumMod val="75000"/>
                    <a:lumOff val="25000"/>
                  </a:schemeClr>
                </a:solidFill>
              </a:rPr>
              <a:t>3.Structural aspects</a:t>
            </a:r>
            <a:br>
              <a:rPr lang="en-US" dirty="0">
                <a:solidFill>
                  <a:schemeClr val="bg2">
                    <a:lumMod val="75000"/>
                    <a:lumOff val="25000"/>
                  </a:schemeClr>
                </a:solidFill>
              </a:rPr>
            </a:br>
            <a:r>
              <a:rPr lang="en-US" dirty="0">
                <a:solidFill>
                  <a:schemeClr val="bg2">
                    <a:lumMod val="75000"/>
                    <a:lumOff val="25000"/>
                  </a:schemeClr>
                </a:solidFill>
              </a:rPr>
              <a:t>4.Mechanical aspects</a:t>
            </a:r>
            <a:br>
              <a:rPr lang="en-US" dirty="0">
                <a:solidFill>
                  <a:schemeClr val="bg2">
                    <a:lumMod val="75000"/>
                    <a:lumOff val="25000"/>
                  </a:schemeClr>
                </a:solidFill>
              </a:rPr>
            </a:br>
            <a:r>
              <a:rPr lang="en-US" dirty="0">
                <a:solidFill>
                  <a:schemeClr val="bg2">
                    <a:lumMod val="75000"/>
                    <a:lumOff val="25000"/>
                  </a:schemeClr>
                </a:solidFill>
              </a:rPr>
              <a:t>5.Electrical aspects</a:t>
            </a:r>
            <a:br>
              <a:rPr lang="en-US" dirty="0">
                <a:solidFill>
                  <a:schemeClr val="bg2">
                    <a:lumMod val="75000"/>
                    <a:lumOff val="25000"/>
                  </a:schemeClr>
                </a:solidFill>
              </a:rPr>
            </a:br>
            <a:r>
              <a:rPr lang="en-US" dirty="0">
                <a:solidFill>
                  <a:schemeClr val="bg2">
                    <a:lumMod val="75000"/>
                    <a:lumOff val="25000"/>
                  </a:schemeClr>
                </a:solidFill>
              </a:rPr>
              <a:t>6.Lighting aspects</a:t>
            </a:r>
            <a:br>
              <a:rPr lang="en-US" dirty="0">
                <a:solidFill>
                  <a:schemeClr val="bg2">
                    <a:lumMod val="75000"/>
                    <a:lumOff val="25000"/>
                  </a:schemeClr>
                </a:solidFill>
              </a:rPr>
            </a:br>
            <a:r>
              <a:rPr lang="en-US" dirty="0">
                <a:solidFill>
                  <a:schemeClr val="bg2">
                    <a:lumMod val="75000"/>
                    <a:lumOff val="25000"/>
                  </a:schemeClr>
                </a:solidFill>
              </a:rPr>
              <a:t>7.Consumption </a:t>
            </a:r>
            <a:br>
              <a:rPr lang="en-US" dirty="0">
                <a:solidFill>
                  <a:schemeClr val="bg2">
                    <a:lumMod val="75000"/>
                    <a:lumOff val="25000"/>
                  </a:schemeClr>
                </a:solidFill>
              </a:rPr>
            </a:br>
            <a:endParaRPr lang="en-US" dirty="0">
              <a:solidFill>
                <a:schemeClr val="bg2">
                  <a:lumMod val="75000"/>
                  <a:lumOff val="25000"/>
                </a:schemeClr>
              </a:solidFill>
            </a:endParaRPr>
          </a:p>
        </p:txBody>
      </p:sp>
      <p:sp>
        <p:nvSpPr>
          <p:cNvPr id="5" name="Rectangle 4">
            <a:extLst>
              <a:ext uri="{FF2B5EF4-FFF2-40B4-BE49-F238E27FC236}">
                <a16:creationId xmlns:a16="http://schemas.microsoft.com/office/drawing/2014/main" xmlns="" id="{CF6479E5-9E68-4BF9-BABF-A9C8CF4A436B}"/>
              </a:ext>
            </a:extLst>
          </p:cNvPr>
          <p:cNvSpPr/>
          <p:nvPr/>
        </p:nvSpPr>
        <p:spPr>
          <a:xfrm>
            <a:off x="1447800" y="685800"/>
            <a:ext cx="3810000" cy="615553"/>
          </a:xfrm>
          <a:prstGeom prst="rect">
            <a:avLst/>
          </a:prstGeom>
        </p:spPr>
        <p:txBody>
          <a:bodyPr wrap="square">
            <a:spAutoFit/>
          </a:bodyPr>
          <a:lstStyle/>
          <a:p>
            <a:r>
              <a:rPr lang="en-US" sz="3400" dirty="0">
                <a:solidFill>
                  <a:schemeClr val="bg2">
                    <a:lumMod val="75000"/>
                    <a:lumOff val="25000"/>
                  </a:schemeClr>
                </a:solidFill>
              </a:rPr>
              <a:t>Aspects:</a:t>
            </a:r>
            <a:endParaRPr lang="en-US" sz="3400" dirty="0"/>
          </a:p>
        </p:txBody>
      </p:sp>
    </p:spTree>
    <p:extLst>
      <p:ext uri="{BB962C8B-B14F-4D97-AF65-F5344CB8AC3E}">
        <p14:creationId xmlns:p14="http://schemas.microsoft.com/office/powerpoint/2010/main" val="1507055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ITY SKETCH 16X9">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00001123.potx" id="{55B65C5C-2110-41C9-9432-67D739EC5CFC}" vid="{FDE12540-4521-4F30-863D-D54DD2EE1C3B}"/>
    </a:ext>
  </a:extLst>
</a:theme>
</file>

<file path=ppt/theme/theme2.xml><?xml version="1.0" encoding="utf-8"?>
<a:theme xmlns:a="http://schemas.openxmlformats.org/drawingml/2006/main" name="Office Theme">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Business office city sketch presentation background (widescreen)</Template>
  <TotalTime>2045</TotalTime>
  <Words>1060</Words>
  <Application>Microsoft Macintosh PowerPoint</Application>
  <PresentationFormat>Widescreen</PresentationFormat>
  <Paragraphs>332</Paragraphs>
  <Slides>97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97</vt:i4>
      </vt:variant>
    </vt:vector>
  </HeadingPairs>
  <TitlesOfParts>
    <vt:vector size="105" baseType="lpstr">
      <vt:lpstr>Bradley Hand ITC</vt:lpstr>
      <vt:lpstr>Calibri</vt:lpstr>
      <vt:lpstr>Cambria</vt:lpstr>
      <vt:lpstr>Century Schoolbook</vt:lpstr>
      <vt:lpstr>Tahoma</vt:lpstr>
      <vt:lpstr>Times New Roman</vt:lpstr>
      <vt:lpstr>Arial</vt:lpstr>
      <vt:lpstr>CITY SKETCH 16X9</vt:lpstr>
      <vt:lpstr>Redesign the Faculty of Arts at Al-Najah National University  Prepared by : Anas Hatoo  Isam Subhi  Mohannad B’ara  Under the supervision of : Dr.Sameh Mona</vt:lpstr>
      <vt:lpstr>Contents:</vt:lpstr>
      <vt:lpstr>Introduction</vt:lpstr>
      <vt:lpstr>        Site Analysis:   The site is located in Nablus city at Al- Junied region which is located 32°13'8.00" to the north and 35°14'24.05" to the east with an area around 2391.05m2 and a periphery of 196.82m. </vt:lpstr>
      <vt:lpstr>Site Plan and Parking</vt:lpstr>
      <vt:lpstr>21/12                                                21/7</vt:lpstr>
      <vt:lpstr>Architectural Design</vt:lpstr>
      <vt:lpstr>The Architectural Plans </vt:lpstr>
      <vt:lpstr>The existing Ground Floor plan</vt:lpstr>
      <vt:lpstr>The new design of Ground floor</vt:lpstr>
      <vt:lpstr>The existing First Floor Plan</vt:lpstr>
      <vt:lpstr>The new Design of the First Floor</vt:lpstr>
      <vt:lpstr>The existing Second Floor Plan</vt:lpstr>
      <vt:lpstr>The New Design of Second Floor</vt:lpstr>
      <vt:lpstr>The New Third Floor Plan</vt:lpstr>
      <vt:lpstr>The Existing Fourth Floor :</vt:lpstr>
      <vt:lpstr>The new design of the fourth Floor</vt:lpstr>
      <vt:lpstr>The existing Basement Floor</vt:lpstr>
      <vt:lpstr>The new Design of Basement Floor</vt:lpstr>
      <vt:lpstr>Elevations</vt:lpstr>
      <vt:lpstr>The Existing South Elevation</vt:lpstr>
      <vt:lpstr>The new south Elevation</vt:lpstr>
      <vt:lpstr>The existing North Elevation</vt:lpstr>
      <vt:lpstr>The New north Elevation</vt:lpstr>
      <vt:lpstr>The existing East Elevation</vt:lpstr>
      <vt:lpstr>The new East Elevation</vt:lpstr>
      <vt:lpstr>The existing West elevation</vt:lpstr>
      <vt:lpstr>The new West Elevation</vt:lpstr>
      <vt:lpstr>Sections</vt:lpstr>
      <vt:lpstr>Section A-A</vt:lpstr>
      <vt:lpstr>Section B-B</vt:lpstr>
      <vt:lpstr>Structural Analysis</vt:lpstr>
      <vt:lpstr>Codes used: </vt:lpstr>
      <vt:lpstr>Concrete Materials:</vt:lpstr>
      <vt:lpstr>Foundations:</vt:lpstr>
      <vt:lpstr>Columns</vt:lpstr>
      <vt:lpstr>SLAB DESIGN </vt:lpstr>
      <vt:lpstr>WALLS </vt:lpstr>
      <vt:lpstr>BEAMS </vt:lpstr>
      <vt:lpstr>Detailing</vt:lpstr>
      <vt:lpstr>STEEL COVERING</vt:lpstr>
      <vt:lpstr> SEISMIC</vt:lpstr>
      <vt:lpstr>Environmental Analysis</vt:lpstr>
      <vt:lpstr>Environmental Analysis:</vt:lpstr>
      <vt:lpstr>Table1:U-Values                                                                                   Table2: Heating &amp; Cooling Loads</vt:lpstr>
      <vt:lpstr>Comfort Analysis:</vt:lpstr>
      <vt:lpstr>Ventilation: </vt:lpstr>
      <vt:lpstr>Solar Photovoltaic Design : </vt:lpstr>
      <vt:lpstr>Specification of the Modules used :</vt:lpstr>
      <vt:lpstr>Detailing and Dimensions of the modules</vt:lpstr>
      <vt:lpstr>The inverter Used in the design</vt:lpstr>
      <vt:lpstr>The distribution of the Modules on the Roof :</vt:lpstr>
      <vt:lpstr>The main simulation results :</vt:lpstr>
      <vt:lpstr>Cost of the PVs System</vt:lpstr>
      <vt:lpstr>PowerPoint Presentation</vt:lpstr>
      <vt:lpstr>Acoustical Analysis </vt:lpstr>
      <vt:lpstr>Acoustical Analysis:</vt:lpstr>
      <vt:lpstr>Reverberation Time:</vt:lpstr>
      <vt:lpstr>Class Room RT60 :</vt:lpstr>
      <vt:lpstr>Using Autodesk Ecotect the RT60 values at 500 Hz in the three cases are larger than the limit which is in the range of 0.4 and 0.6 sec.              So We Need Absorbers</vt:lpstr>
      <vt:lpstr>Music Room RT60</vt:lpstr>
      <vt:lpstr>PowerPoint Presentation</vt:lpstr>
      <vt:lpstr>Office RT60</vt:lpstr>
      <vt:lpstr>PowerPoint Presentation</vt:lpstr>
      <vt:lpstr>Sound Transmission Class</vt:lpstr>
      <vt:lpstr>Impact Insulation Class:</vt:lpstr>
      <vt:lpstr>Background Noise:</vt:lpstr>
      <vt:lpstr>Mechanical Analysis </vt:lpstr>
      <vt:lpstr>DRAINAGE SYSTEM</vt:lpstr>
      <vt:lpstr>WATER SUPPLY SYSTEM</vt:lpstr>
      <vt:lpstr>Roof Drainage Layout:</vt:lpstr>
      <vt:lpstr>FIREFIGHTING SYSTEM</vt:lpstr>
      <vt:lpstr>RAINWATER STOREGE </vt:lpstr>
      <vt:lpstr>FUEL SUPPLY </vt:lpstr>
      <vt:lpstr>ELEVATORS </vt:lpstr>
      <vt:lpstr>HVAC SYSTEM</vt:lpstr>
      <vt:lpstr>PowerPoint Presentation</vt:lpstr>
      <vt:lpstr>Roof plan HVAC ducting layout </vt:lpstr>
      <vt:lpstr>ELECTRICAL SYSTEM ANALYSIS </vt:lpstr>
      <vt:lpstr>Electrical System:</vt:lpstr>
      <vt:lpstr>circuit breaker calculations and distribution </vt:lpstr>
      <vt:lpstr>Lighting Analysis</vt:lpstr>
      <vt:lpstr>Main Lighting Characteristics</vt:lpstr>
      <vt:lpstr>For Example : Classroom</vt:lpstr>
      <vt:lpstr>Results:</vt:lpstr>
      <vt:lpstr>CONSUMPTION</vt:lpstr>
      <vt:lpstr>1.Water Consumption 2.Energy Consumption </vt:lpstr>
      <vt:lpstr>Case Study</vt:lpstr>
      <vt:lpstr>Site Analysis: </vt:lpstr>
      <vt:lpstr>GALEF CENTER FOR FINE ARTS, OTIS COLLEGE </vt:lpstr>
      <vt:lpstr>Architectural:</vt:lpstr>
      <vt:lpstr>Otis Architectural:</vt:lpstr>
      <vt:lpstr>Passive Design:</vt:lpstr>
      <vt:lpstr>Structural:</vt:lpstr>
      <vt:lpstr>Electromechanically:</vt:lpstr>
      <vt:lpstr>CONCLUSION</vt:lpstr>
      <vt:lpstr>      1.Architectural aspects 2.Passive aspects 3.Structural aspects 4.Mechanical aspects 5.Electrical aspects 6.Lighting aspects 7.Consumption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Studying &amp; Analyzing The Faculty Of Arts At Al-Najah National University </dc:title>
  <dc:creator>Mohannad</dc:creator>
  <cp:lastModifiedBy>Microsoft Office User</cp:lastModifiedBy>
  <cp:revision>112</cp:revision>
  <dcterms:created xsi:type="dcterms:W3CDTF">2017-12-21T23:02:04Z</dcterms:created>
  <dcterms:modified xsi:type="dcterms:W3CDTF">2018-05-13T08:22:56Z</dcterms:modified>
</cp:coreProperties>
</file>