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72" r:id="rId6"/>
    <p:sldId id="262" r:id="rId7"/>
    <p:sldId id="273" r:id="rId8"/>
    <p:sldId id="263" r:id="rId9"/>
    <p:sldId id="264" r:id="rId10"/>
    <p:sldId id="265" r:id="rId11"/>
    <p:sldId id="266" r:id="rId12"/>
    <p:sldId id="267" r:id="rId13"/>
    <p:sldId id="268" r:id="rId14"/>
    <p:sldId id="274" r:id="rId15"/>
    <p:sldId id="269" r:id="rId16"/>
    <p:sldId id="275" r:id="rId17"/>
    <p:sldId id="270" r:id="rId18"/>
    <p:sldId id="276" r:id="rId19"/>
    <p:sldId id="277" r:id="rId20"/>
    <p:sldId id="278" r:id="rId21"/>
    <p:sldId id="279" r:id="rId22"/>
    <p:sldId id="280" r:id="rId23"/>
    <p:sldId id="281" r:id="rId24"/>
    <p:sldId id="282" r:id="rId2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412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ثلث متساوي الساقين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B8AD123-D54C-4B9C-930D-FF868FFBFDAC}" type="datetimeFigureOut">
              <a:rPr lang="ar-SA" smtClean="0"/>
              <a:pPr/>
              <a:t>10/13/1440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50CF964-3B89-4762-8274-B6B62739AF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D123-D54C-4B9C-930D-FF868FFBFDAC}" type="datetimeFigureOut">
              <a:rPr lang="ar-SA" smtClean="0"/>
              <a:pPr/>
              <a:t>10/13/1440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F964-3B89-4762-8274-B6B62739AF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D123-D54C-4B9C-930D-FF868FFBFDAC}" type="datetimeFigureOut">
              <a:rPr lang="ar-SA" smtClean="0"/>
              <a:pPr/>
              <a:t>10/13/1440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F964-3B89-4762-8274-B6B62739AF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B8AD123-D54C-4B9C-930D-FF868FFBFDAC}" type="datetimeFigureOut">
              <a:rPr lang="ar-SA" smtClean="0"/>
              <a:pPr/>
              <a:t>10/13/1440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F964-3B89-4762-8274-B6B62739AF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ثلث قائم الزاوية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مثلث متساوي الساقين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B8AD123-D54C-4B9C-930D-FF868FFBFDAC}" type="datetimeFigureOut">
              <a:rPr lang="ar-SA" smtClean="0"/>
              <a:pPr/>
              <a:t>10/13/1440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50CF964-3B89-4762-8274-B6B62739AF82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11" name="رابط مستقيم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B8AD123-D54C-4B9C-930D-FF868FFBFDAC}" type="datetimeFigureOut">
              <a:rPr lang="ar-SA" smtClean="0"/>
              <a:pPr/>
              <a:t>10/13/1440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50CF964-3B89-4762-8274-B6B62739AF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B8AD123-D54C-4B9C-930D-FF868FFBFDAC}" type="datetimeFigureOut">
              <a:rPr lang="ar-SA" smtClean="0"/>
              <a:pPr/>
              <a:t>10/13/1440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50CF964-3B89-4762-8274-B6B62739AF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D123-D54C-4B9C-930D-FF868FFBFDAC}" type="datetimeFigureOut">
              <a:rPr lang="ar-SA" smtClean="0"/>
              <a:pPr/>
              <a:t>10/13/1440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F964-3B89-4762-8274-B6B62739AF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B8AD123-D54C-4B9C-930D-FF868FFBFDAC}" type="datetimeFigureOut">
              <a:rPr lang="ar-SA" smtClean="0"/>
              <a:pPr/>
              <a:t>10/13/1440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50CF964-3B89-4762-8274-B6B62739AF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B8AD123-D54C-4B9C-930D-FF868FFBFDAC}" type="datetimeFigureOut">
              <a:rPr lang="ar-SA" smtClean="0"/>
              <a:pPr/>
              <a:t>10/13/1440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50CF964-3B89-4762-8274-B6B62739AF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B8AD123-D54C-4B9C-930D-FF868FFBFDAC}" type="datetimeFigureOut">
              <a:rPr lang="ar-SA" smtClean="0"/>
              <a:pPr/>
              <a:t>10/13/1440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50CF964-3B89-4762-8274-B6B62739AF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ثلث قائم الزاوية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B8AD123-D54C-4B9C-930D-FF868FFBFDAC}" type="datetimeFigureOut">
              <a:rPr lang="ar-SA" smtClean="0"/>
              <a:pPr/>
              <a:t>10/13/1440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50CF964-3B89-4762-8274-B6B62739AF8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146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3D Printer Cake Decoration</a:t>
            </a:r>
            <a:endParaRPr lang="ar-SA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Software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l">
              <a:buNone/>
            </a:pPr>
            <a:endParaRPr lang="en-US" b="1" dirty="0" smtClean="0"/>
          </a:p>
          <a:p>
            <a:r>
              <a:rPr lang="en-US" dirty="0"/>
              <a:t>3D Printing Design </a:t>
            </a:r>
            <a:r>
              <a:rPr lang="en-US" dirty="0" smtClean="0"/>
              <a:t>Software</a:t>
            </a:r>
          </a:p>
          <a:p>
            <a:pPr marL="578358" indent="-514350" algn="l">
              <a:buFont typeface="+mj-lt"/>
              <a:buAutoNum type="arabicPeriod"/>
            </a:pPr>
            <a:r>
              <a:rPr lang="en-US" dirty="0" err="1" smtClean="0"/>
              <a:t>SketchUp</a:t>
            </a:r>
            <a:endParaRPr lang="en-US" dirty="0"/>
          </a:p>
          <a:p>
            <a:pPr marL="578358" indent="-514350" algn="l">
              <a:buFont typeface="+mj-lt"/>
              <a:buAutoNum type="arabicPeriod"/>
            </a:pPr>
            <a:r>
              <a:rPr lang="en-US" dirty="0" smtClean="0"/>
              <a:t>Fusion 360</a:t>
            </a:r>
          </a:p>
          <a:p>
            <a:pPr marL="578358" indent="-514350" algn="l">
              <a:buFont typeface="+mj-lt"/>
              <a:buAutoNum type="arabicPeriod"/>
            </a:pPr>
            <a:r>
              <a:rPr lang="en-US" dirty="0" err="1" smtClean="0"/>
              <a:t>solidworks</a:t>
            </a:r>
            <a:r>
              <a:rPr lang="en-US" dirty="0" smtClean="0"/>
              <a:t> </a:t>
            </a:r>
          </a:p>
          <a:p>
            <a:pPr marL="578358" indent="-514350" algn="l">
              <a:buNone/>
            </a:pPr>
            <a:endParaRPr lang="en-US" dirty="0" smtClean="0"/>
          </a:p>
          <a:p>
            <a:pPr marL="953262" lvl="1" indent="-514350">
              <a:buFont typeface="+mj-lt"/>
              <a:buAutoNum type="arabicPeriod"/>
            </a:pPr>
            <a:endParaRPr lang="en-US" dirty="0" smtClean="0"/>
          </a:p>
          <a:p>
            <a:pPr marL="578358" indent="-514350" algn="l">
              <a:buNone/>
            </a:pPr>
            <a:endParaRPr lang="en-US" dirty="0" smtClean="0"/>
          </a:p>
          <a:p>
            <a:r>
              <a:rPr lang="en-US" dirty="0"/>
              <a:t>3D Printer Slicer </a:t>
            </a:r>
            <a:r>
              <a:rPr lang="en-US" dirty="0" smtClean="0"/>
              <a:t>and </a:t>
            </a:r>
            <a:r>
              <a:rPr lang="en-US" dirty="0"/>
              <a:t>Control </a:t>
            </a:r>
            <a:r>
              <a:rPr lang="en-US" dirty="0" smtClean="0"/>
              <a:t>Software</a:t>
            </a:r>
          </a:p>
          <a:p>
            <a:pPr marL="578358" indent="-514350" algn="l">
              <a:buFont typeface="+mj-lt"/>
              <a:buAutoNum type="arabicPeriod"/>
            </a:pPr>
            <a:r>
              <a:rPr lang="en-US" dirty="0" err="1" smtClean="0"/>
              <a:t>Cura</a:t>
            </a:r>
            <a:endParaRPr lang="en-US" dirty="0" smtClean="0"/>
          </a:p>
          <a:p>
            <a:pPr marL="578358" indent="-514350" algn="l">
              <a:buFont typeface="+mj-lt"/>
              <a:buAutoNum type="arabicPeriod"/>
            </a:pPr>
            <a:r>
              <a:rPr lang="en-US" dirty="0" err="1" smtClean="0"/>
              <a:t>Repetier</a:t>
            </a:r>
            <a:endParaRPr lang="en-US" dirty="0"/>
          </a:p>
          <a:p>
            <a:pPr marL="578358" indent="-514350" algn="l">
              <a:buFont typeface="+mj-lt"/>
              <a:buAutoNum type="arabicPeriod"/>
            </a:pPr>
            <a:r>
              <a:rPr lang="en-US" dirty="0" smtClean="0"/>
              <a:t>Slic3r</a:t>
            </a:r>
            <a:endParaRPr lang="en-US" dirty="0"/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endParaRPr lang="en-US" b="1" dirty="0"/>
          </a:p>
          <a:p>
            <a:pPr algn="l">
              <a:buNone/>
            </a:pP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endParaRPr lang="en-US" dirty="0" smtClean="0"/>
          </a:p>
          <a:p>
            <a:r>
              <a:rPr lang="en-US" dirty="0" smtClean="0"/>
              <a:t>Sugar craft</a:t>
            </a:r>
          </a:p>
          <a:p>
            <a:pPr algn="l">
              <a:buNone/>
            </a:pPr>
            <a:r>
              <a:rPr lang="en-US" dirty="0" smtClean="0"/>
              <a:t>Which is made of: butter, sugar powder, vanilla and corn powder.</a:t>
            </a:r>
          </a:p>
          <a:p>
            <a:r>
              <a:rPr lang="en-US" dirty="0" smtClean="0"/>
              <a:t>Chocolate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Electrical part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Mechanical part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components: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8358" indent="-514350" algn="l">
              <a:buFont typeface="Wingdings" pitchFamily="2" charset="2"/>
              <a:buChar char="v"/>
            </a:pPr>
            <a:r>
              <a:rPr lang="en-US" dirty="0" smtClean="0"/>
              <a:t>The controller </a:t>
            </a:r>
          </a:p>
          <a:p>
            <a:pPr lvl="1"/>
            <a:r>
              <a:rPr lang="en-US" dirty="0" err="1" smtClean="0"/>
              <a:t>Arduino</a:t>
            </a:r>
            <a:endParaRPr lang="en-US" dirty="0" smtClean="0"/>
          </a:p>
          <a:p>
            <a:pPr algn="l">
              <a:buFont typeface="Wingdings" pitchFamily="2" charset="2"/>
              <a:buChar char="v"/>
            </a:pPr>
            <a:r>
              <a:rPr lang="en-US" dirty="0" smtClean="0"/>
              <a:t>Ramps </a:t>
            </a:r>
            <a:r>
              <a:rPr lang="en-US" dirty="0"/>
              <a:t>1.4 </a:t>
            </a:r>
            <a:r>
              <a:rPr lang="en-US" dirty="0" smtClean="0"/>
              <a:t>Board</a:t>
            </a:r>
          </a:p>
          <a:p>
            <a:pPr algn="l">
              <a:buNone/>
            </a:pPr>
            <a:r>
              <a:rPr lang="en-US" dirty="0" smtClean="0"/>
              <a:t>What is Ramps board?</a:t>
            </a:r>
            <a:endParaRPr lang="ar-SA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rduinomeg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67362" cy="3533775"/>
          </a:xfrm>
        </p:spPr>
      </p:pic>
      <p:pic>
        <p:nvPicPr>
          <p:cNvPr id="5" name="Picture 4" descr="ramp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76600"/>
            <a:ext cx="9144000" cy="35814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indent="-514350" algn="l">
              <a:buFont typeface="Wingdings" pitchFamily="2" charset="2"/>
              <a:buChar char="v"/>
            </a:pPr>
            <a:r>
              <a:rPr lang="en-US" dirty="0" smtClean="0"/>
              <a:t>Stepper Motor</a:t>
            </a:r>
          </a:p>
          <a:p>
            <a:pPr marL="953262" lvl="1" indent="-514350"/>
            <a:r>
              <a:rPr lang="en-US" sz="3000" dirty="0" smtClean="0"/>
              <a:t>NEMA </a:t>
            </a:r>
            <a:r>
              <a:rPr lang="en-US" sz="3000" dirty="0"/>
              <a:t>17 stepper </a:t>
            </a:r>
            <a:r>
              <a:rPr lang="en-US" sz="3000" dirty="0" smtClean="0"/>
              <a:t>motor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*Heated Bed</a:t>
            </a:r>
            <a:endParaRPr lang="ar-SA" dirty="0" smtClean="0"/>
          </a:p>
          <a:p>
            <a:pPr algn="l">
              <a:buNone/>
            </a:pP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em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20220" cy="68580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part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Mechanical components</a:t>
            </a:r>
          </a:p>
          <a:p>
            <a:pPr lvl="0"/>
            <a:r>
              <a:rPr lang="en-US" dirty="0" smtClean="0"/>
              <a:t>20mm*20mm  aluminum profile.</a:t>
            </a:r>
          </a:p>
          <a:p>
            <a:pPr lvl="0"/>
            <a:r>
              <a:rPr lang="en-US" dirty="0" smtClean="0"/>
              <a:t>3mm aluminum corner connectors.</a:t>
            </a:r>
          </a:p>
          <a:p>
            <a:pPr lvl="0"/>
            <a:r>
              <a:rPr lang="en-US" dirty="0" smtClean="0"/>
              <a:t>12mm Hard chromium plated round steel.</a:t>
            </a:r>
          </a:p>
          <a:p>
            <a:pPr lvl="0"/>
            <a:r>
              <a:rPr lang="en-US" dirty="0" smtClean="0"/>
              <a:t>LM12UU Linear Bearing.</a:t>
            </a:r>
          </a:p>
          <a:p>
            <a:pPr lvl="0"/>
            <a:r>
              <a:rPr lang="en-US" dirty="0" smtClean="0"/>
              <a:t>3D Printed Bearing&amp; shaft holders.</a:t>
            </a:r>
          </a:p>
          <a:p>
            <a:r>
              <a:rPr lang="en-US" dirty="0" smtClean="0"/>
              <a:t>8mm lead power screw</a:t>
            </a:r>
          </a:p>
          <a:p>
            <a:endParaRPr lang="ar-SA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84520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20mm*20mm  aluminum profile</a:t>
            </a:r>
            <a:endParaRPr lang="ar-SA" dirty="0"/>
          </a:p>
        </p:txBody>
      </p:sp>
      <p:pic>
        <p:nvPicPr>
          <p:cNvPr id="4" name="Picture 3" descr="prof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600"/>
            <a:ext cx="9144000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2140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3mm aluminum corner connectors</a:t>
            </a:r>
            <a:endParaRPr lang="ar-SA" dirty="0"/>
          </a:p>
        </p:txBody>
      </p:sp>
      <p:pic>
        <p:nvPicPr>
          <p:cNvPr id="4" name="Picture 3" descr="corn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600201"/>
            <a:ext cx="9144000" cy="5257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3D Printer Cake Decoration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153400" cy="48307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What is the project 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Why we choose this project? What is the main purpose of the project?</a:t>
            </a:r>
          </a:p>
          <a:p>
            <a:pPr algn="l">
              <a:buNone/>
            </a:pP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2140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12mm Hard chromium plated round steel</a:t>
            </a:r>
            <a:endParaRPr lang="ar-SA" dirty="0"/>
          </a:p>
        </p:txBody>
      </p:sp>
      <p:pic>
        <p:nvPicPr>
          <p:cNvPr id="4" name="Picture 3" descr="stee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7801"/>
            <a:ext cx="9144000" cy="54102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09600"/>
            <a:ext cx="8305800" cy="5943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LM12UU Linear Bearing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4" name="Picture 3" descr="bearin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0"/>
            <a:ext cx="9143999" cy="5334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305800" cy="5943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3D Printed Bearing&amp; shaft holders</a:t>
            </a:r>
            <a:endParaRPr lang="ar-SA" dirty="0"/>
          </a:p>
        </p:txBody>
      </p:sp>
      <p:pic>
        <p:nvPicPr>
          <p:cNvPr id="4" name="Picture 3" descr="hold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295401"/>
            <a:ext cx="9144000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845208"/>
          </a:xfrm>
        </p:spPr>
        <p:txBody>
          <a:bodyPr/>
          <a:lstStyle/>
          <a:p>
            <a:pPr lvl="0">
              <a:buNone/>
            </a:pPr>
            <a:r>
              <a:rPr lang="en-US" dirty="0" smtClean="0"/>
              <a:t>8mm lead power screw.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lead sc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601"/>
            <a:ext cx="9186285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2140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Mechanical Design(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1026" name="Picture 4"/>
          <p:cNvPicPr>
            <a:picLocks noChangeAspect="1" noChangeArrowheads="1"/>
          </p:cNvPicPr>
          <p:nvPr/>
        </p:nvPicPr>
        <p:blipFill>
          <a:blip r:embed="rId2"/>
          <a:srcRect l="12981" t="4701" r="26282" b="11966"/>
          <a:stretch>
            <a:fillRect/>
          </a:stretch>
        </p:blipFill>
        <p:spPr bwMode="auto">
          <a:xfrm>
            <a:off x="0" y="1125168"/>
            <a:ext cx="9144000" cy="5732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Printer Cake Decoration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What is 3D printer?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Things limits the project work.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/>
              <a:t>Fused Deposition Modeling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/>
              <a:t>Fused deposition modeling (FDM) categories:</a:t>
            </a:r>
          </a:p>
          <a:p>
            <a:pPr marL="578358" lvl="0" indent="-514350" algn="l">
              <a:buFont typeface="+mj-lt"/>
              <a:buAutoNum type="arabicPeriod"/>
            </a:pPr>
            <a:r>
              <a:rPr lang="en-US" sz="2800" dirty="0">
                <a:latin typeface="Times New Roman"/>
                <a:ea typeface="Calibri"/>
                <a:cs typeface="Arial"/>
              </a:rPr>
              <a:t>Cartesian 3D </a:t>
            </a:r>
            <a:r>
              <a:rPr lang="en-US" sz="2800" dirty="0" smtClean="0">
                <a:latin typeface="Times New Roman"/>
                <a:ea typeface="Calibri"/>
                <a:cs typeface="Arial"/>
              </a:rPr>
              <a:t>printer</a:t>
            </a:r>
          </a:p>
          <a:p>
            <a:pPr marL="578358" lvl="0" indent="-514350" algn="l">
              <a:buFont typeface="+mj-lt"/>
              <a:buAutoNum type="arabicPeriod"/>
            </a:pPr>
            <a:r>
              <a:rPr lang="en-US" sz="2800" dirty="0">
                <a:latin typeface="Times New Roman"/>
                <a:ea typeface="Calibri"/>
                <a:cs typeface="Arial"/>
              </a:rPr>
              <a:t>Delta 3D </a:t>
            </a:r>
            <a:r>
              <a:rPr lang="en-US" sz="2800" dirty="0" smtClean="0">
                <a:latin typeface="Times New Roman"/>
                <a:ea typeface="Calibri"/>
                <a:cs typeface="Arial"/>
              </a:rPr>
              <a:t>printer</a:t>
            </a:r>
          </a:p>
          <a:p>
            <a:pPr marL="578358" indent="-514350" algn="l">
              <a:buFont typeface="+mj-lt"/>
              <a:buAutoNum type="arabicPeriod"/>
            </a:pPr>
            <a:r>
              <a:rPr lang="en-US" sz="2800" dirty="0" smtClean="0">
                <a:latin typeface="Times New Roman"/>
                <a:ea typeface="Calibri"/>
                <a:cs typeface="Arial"/>
              </a:rPr>
              <a:t>Polar 3D printer  </a:t>
            </a:r>
          </a:p>
          <a:p>
            <a:pPr marL="578358" indent="-514350" algn="l">
              <a:buFont typeface="+mj-lt"/>
              <a:buAutoNum type="arabicPeriod"/>
            </a:pPr>
            <a:r>
              <a:rPr lang="en-US" sz="2800" dirty="0" err="1" smtClean="0">
                <a:latin typeface="Times New Roman"/>
                <a:ea typeface="Calibri"/>
                <a:cs typeface="Arial"/>
              </a:rPr>
              <a:t>Scara</a:t>
            </a:r>
            <a:r>
              <a:rPr lang="en-US" sz="2800" dirty="0" smtClean="0">
                <a:latin typeface="Times New Roman"/>
                <a:ea typeface="Calibri"/>
                <a:cs typeface="Arial"/>
              </a:rPr>
              <a:t> </a:t>
            </a:r>
            <a:r>
              <a:rPr lang="en-US" sz="2800" dirty="0">
                <a:latin typeface="Times New Roman"/>
                <a:ea typeface="Calibri"/>
                <a:cs typeface="Arial"/>
              </a:rPr>
              <a:t>3D </a:t>
            </a:r>
            <a:r>
              <a:rPr lang="en-US" sz="2800" dirty="0" smtClean="0">
                <a:latin typeface="Times New Roman"/>
                <a:ea typeface="Calibri"/>
                <a:cs typeface="Arial"/>
              </a:rPr>
              <a:t>printer</a:t>
            </a:r>
          </a:p>
          <a:p>
            <a:pPr algn="l">
              <a:buNone/>
            </a:pPr>
            <a:r>
              <a:rPr lang="en-US" dirty="0" smtClean="0"/>
              <a:t>Why FDM?</a:t>
            </a:r>
          </a:p>
          <a:p>
            <a:pPr algn="l">
              <a:buNone/>
            </a:pPr>
            <a:r>
              <a:rPr lang="en-US" dirty="0" smtClean="0"/>
              <a:t>What type of FDM should we use? </a:t>
            </a:r>
            <a:endParaRPr lang="ar-SA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elt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3908425" cy="3581400"/>
          </a:xfrm>
        </p:spPr>
      </p:pic>
      <p:pic>
        <p:nvPicPr>
          <p:cNvPr id="5" name="Picture 4" descr="scar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4429" y="0"/>
            <a:ext cx="5279571" cy="3581400"/>
          </a:xfrm>
          <a:prstGeom prst="rect">
            <a:avLst/>
          </a:prstGeom>
        </p:spPr>
      </p:pic>
      <p:pic>
        <p:nvPicPr>
          <p:cNvPr id="6" name="Picture 5" descr="cartesian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3657600"/>
            <a:ext cx="5029200" cy="3200400"/>
          </a:xfrm>
          <a:prstGeom prst="rect">
            <a:avLst/>
          </a:prstGeom>
        </p:spPr>
      </p:pic>
      <p:pic>
        <p:nvPicPr>
          <p:cNvPr id="7" name="Picture 6" descr="polar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81400"/>
            <a:ext cx="4114799" cy="3276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Extruder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Extruder we will use (special extruder) to convert the rotary motion to linear motion .</a:t>
            </a:r>
          </a:p>
          <a:p>
            <a:pPr algn="l">
              <a:buNone/>
            </a:pPr>
            <a:r>
              <a:rPr lang="en-US" dirty="0" smtClean="0"/>
              <a:t>	</a:t>
            </a:r>
            <a:endParaRPr lang="ar-SA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wwwwwwwwwwwwwwwwwwwwwwwwwwwwwwwwwwwww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0801" y="225636"/>
            <a:ext cx="4724400" cy="66323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STL Files</a:t>
            </a:r>
            <a:br>
              <a:rPr lang="en-US" b="1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What is STL Files?</a:t>
            </a:r>
          </a:p>
          <a:p>
            <a:pPr algn="l">
              <a:buNone/>
            </a:pPr>
            <a:endParaRPr lang="en-US" dirty="0" smtClean="0"/>
          </a:p>
          <a:p>
            <a:r>
              <a:rPr lang="en-US" dirty="0" smtClean="0"/>
              <a:t>Describes the Geometry</a:t>
            </a:r>
          </a:p>
          <a:p>
            <a:endParaRPr lang="en-US" dirty="0" smtClean="0"/>
          </a:p>
          <a:p>
            <a:r>
              <a:rPr lang="en-US" dirty="0" smtClean="0"/>
              <a:t>Generated by CAD program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Commonly used for 3D Printing</a:t>
            </a:r>
            <a:endParaRPr lang="ar-SA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Firmware</a:t>
            </a:r>
            <a:br>
              <a:rPr lang="en-US" b="1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What is Firmware?</a:t>
            </a:r>
          </a:p>
          <a:p>
            <a:r>
              <a:rPr lang="en-US" sz="2400" dirty="0" smtClean="0"/>
              <a:t>Bridge between the hardware and software.</a:t>
            </a:r>
          </a:p>
          <a:p>
            <a:r>
              <a:rPr lang="en-US" sz="2400" dirty="0" smtClean="0"/>
              <a:t>Translates the software commands.</a:t>
            </a:r>
          </a:p>
          <a:p>
            <a:pPr algn="l">
              <a:buNone/>
            </a:pPr>
            <a:endParaRPr lang="en-US" sz="2400" dirty="0" smtClean="0"/>
          </a:p>
          <a:p>
            <a:pPr algn="l">
              <a:buNone/>
            </a:pPr>
            <a:r>
              <a:rPr lang="en-US" sz="2400" dirty="0" smtClean="0"/>
              <a:t> most used firmware's :</a:t>
            </a:r>
          </a:p>
          <a:p>
            <a:r>
              <a:rPr lang="en-US" sz="2400" dirty="0" err="1" smtClean="0"/>
              <a:t>Repetier</a:t>
            </a:r>
            <a:endParaRPr lang="en-US" sz="2400" dirty="0" smtClean="0"/>
          </a:p>
          <a:p>
            <a:r>
              <a:rPr lang="en-US" sz="2400" dirty="0" smtClean="0"/>
              <a:t>Marlin</a:t>
            </a:r>
          </a:p>
          <a:p>
            <a:pPr algn="l">
              <a:buNone/>
            </a:pPr>
            <a:r>
              <a:rPr lang="en-US" sz="2400" dirty="0" smtClean="0"/>
              <a:t>Which </a:t>
            </a:r>
            <a:r>
              <a:rPr lang="en-US" sz="2400" dirty="0" err="1" smtClean="0"/>
              <a:t>Frimware</a:t>
            </a:r>
            <a:r>
              <a:rPr lang="en-US" sz="2400" dirty="0" smtClean="0"/>
              <a:t> should we use and why?</a:t>
            </a:r>
          </a:p>
          <a:p>
            <a:pPr algn="l">
              <a:buNone/>
            </a:pPr>
            <a:endParaRPr lang="en-US" sz="2400" dirty="0"/>
          </a:p>
          <a:p>
            <a:pPr algn="l">
              <a:buNone/>
            </a:pPr>
            <a:endParaRPr lang="ar-SA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يوية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حيوية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حيوية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20715357</TotalTime>
  <Words>278</Words>
  <Application>Microsoft Office PowerPoint</Application>
  <PresentationFormat>On-screen Show (4:3)</PresentationFormat>
  <Paragraphs>98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حيوية</vt:lpstr>
      <vt:lpstr>3D Printer Cake Decoration</vt:lpstr>
      <vt:lpstr>3D Printer Cake Decoration</vt:lpstr>
      <vt:lpstr>3D Printer Cake Decoration</vt:lpstr>
      <vt:lpstr>Fused Deposition Modeling</vt:lpstr>
      <vt:lpstr>Slide 5</vt:lpstr>
      <vt:lpstr>Extruder </vt:lpstr>
      <vt:lpstr>Slide 7</vt:lpstr>
      <vt:lpstr>STL Files </vt:lpstr>
      <vt:lpstr>Firmware </vt:lpstr>
      <vt:lpstr>Software</vt:lpstr>
      <vt:lpstr>Material</vt:lpstr>
      <vt:lpstr>Methodology </vt:lpstr>
      <vt:lpstr>Electrical components:</vt:lpstr>
      <vt:lpstr>Slide 14</vt:lpstr>
      <vt:lpstr>Slide 15</vt:lpstr>
      <vt:lpstr>Slide 16</vt:lpstr>
      <vt:lpstr>Mechanical part 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Printer Cake Decoration</dc:title>
  <dc:creator>Maqboul Computer</dc:creator>
  <cp:lastModifiedBy>RAMI</cp:lastModifiedBy>
  <cp:revision>7</cp:revision>
  <dcterms:created xsi:type="dcterms:W3CDTF">2018-12-23T16:01:22Z</dcterms:created>
  <dcterms:modified xsi:type="dcterms:W3CDTF">2019-06-16T08:18:49Z</dcterms:modified>
</cp:coreProperties>
</file>