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6.xml" ContentType="application/inkml+xml"/>
  <Override PartName="/ppt/ink/ink7.xml" ContentType="application/inkml+xml"/>
  <Override PartName="/ppt/ink/ink8.xml" ContentType="application/inkml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authors.xml" ContentType="application/vnd.ms-powerpoint.author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8" r:id="rId4"/>
  </p:sldMasterIdLst>
  <p:notesMasterIdLst>
    <p:notesMasterId r:id="rId15"/>
  </p:notesMasterIdLst>
  <p:handoutMasterIdLst>
    <p:handoutMasterId r:id="rId16"/>
  </p:handoutMasterIdLst>
  <p:sldIdLst>
    <p:sldId id="410" r:id="rId5"/>
    <p:sldId id="391" r:id="rId6"/>
    <p:sldId id="383" r:id="rId7"/>
    <p:sldId id="428" r:id="rId8"/>
    <p:sldId id="431" r:id="rId9"/>
    <p:sldId id="426" r:id="rId10"/>
    <p:sldId id="397" r:id="rId11"/>
    <p:sldId id="407" r:id="rId12"/>
    <p:sldId id="404" r:id="rId13"/>
    <p:sldId id="43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CC35EA-0DE0-44B2-87A0-3867B9906A2B}" v="244" dt="2024-06-30T13:02:52.421"/>
  </p1510:revLst>
</p1510:revInfo>
</file>

<file path=ppt/tableStyles.xml><?xml version="1.0" encoding="utf-8"?>
<a:tblStyleLst xmlns:a="http://schemas.openxmlformats.org/drawingml/2006/main" def="{8A107856-5554-42FB-B03E-39F5DBC370B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327" autoAdjust="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58" d="100"/>
          <a:sy n="58" d="100"/>
        </p:scale>
        <p:origin x="3240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9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hammad Moghrabi" userId="802980526e83edd0" providerId="LiveId" clId="{1ECC35EA-0DE0-44B2-87A0-3867B9906A2B}"/>
    <pc:docChg chg="undo custSel addSld delSld modSld sldOrd">
      <pc:chgData name="Mohammad Moghrabi" userId="802980526e83edd0" providerId="LiveId" clId="{1ECC35EA-0DE0-44B2-87A0-3867B9906A2B}" dt="2024-07-01T17:59:39.166" v="1181" actId="20577"/>
      <pc:docMkLst>
        <pc:docMk/>
      </pc:docMkLst>
      <pc:sldChg chg="modSp mod">
        <pc:chgData name="Mohammad Moghrabi" userId="802980526e83edd0" providerId="LiveId" clId="{1ECC35EA-0DE0-44B2-87A0-3867B9906A2B}" dt="2024-06-29T17:14:25.228" v="161" actId="20577"/>
        <pc:sldMkLst>
          <pc:docMk/>
          <pc:sldMk cId="2039059756" sldId="397"/>
        </pc:sldMkLst>
        <pc:spChg chg="mod">
          <ac:chgData name="Mohammad Moghrabi" userId="802980526e83edd0" providerId="LiveId" clId="{1ECC35EA-0DE0-44B2-87A0-3867B9906A2B}" dt="2024-06-29T17:14:25.228" v="161" actId="20577"/>
          <ac:spMkLst>
            <pc:docMk/>
            <pc:sldMk cId="2039059756" sldId="397"/>
            <ac:spMk id="3" creationId="{591442CD-A26D-1761-8CE7-8BC3075BB4ED}"/>
          </ac:spMkLst>
        </pc:spChg>
        <pc:spChg chg="mod">
          <ac:chgData name="Mohammad Moghrabi" userId="802980526e83edd0" providerId="LiveId" clId="{1ECC35EA-0DE0-44B2-87A0-3867B9906A2B}" dt="2024-06-29T17:14:22.663" v="160" actId="14100"/>
          <ac:spMkLst>
            <pc:docMk/>
            <pc:sldMk cId="2039059756" sldId="397"/>
            <ac:spMk id="9" creationId="{5AB6D40A-2A0A-AF3D-8CF7-3ECD37765637}"/>
          </ac:spMkLst>
        </pc:spChg>
      </pc:sldChg>
      <pc:sldChg chg="modSp mod">
        <pc:chgData name="Mohammad Moghrabi" userId="802980526e83edd0" providerId="LiveId" clId="{1ECC35EA-0DE0-44B2-87A0-3867B9906A2B}" dt="2024-06-30T12:57:59.815" v="1008" actId="14100"/>
        <pc:sldMkLst>
          <pc:docMk/>
          <pc:sldMk cId="4261132419" sldId="398"/>
        </pc:sldMkLst>
        <pc:spChg chg="mod">
          <ac:chgData name="Mohammad Moghrabi" userId="802980526e83edd0" providerId="LiveId" clId="{1ECC35EA-0DE0-44B2-87A0-3867B9906A2B}" dt="2024-06-30T12:57:59.815" v="1008" actId="14100"/>
          <ac:spMkLst>
            <pc:docMk/>
            <pc:sldMk cId="4261132419" sldId="398"/>
            <ac:spMk id="3" creationId="{8BE734F0-2DDD-AF70-F13D-F9E4C1929411}"/>
          </ac:spMkLst>
        </pc:spChg>
      </pc:sldChg>
      <pc:sldChg chg="modSp mod">
        <pc:chgData name="Mohammad Moghrabi" userId="802980526e83edd0" providerId="LiveId" clId="{1ECC35EA-0DE0-44B2-87A0-3867B9906A2B}" dt="2024-07-01T17:59:39.166" v="1181" actId="20577"/>
        <pc:sldMkLst>
          <pc:docMk/>
          <pc:sldMk cId="1850768898" sldId="404"/>
        </pc:sldMkLst>
        <pc:spChg chg="mod">
          <ac:chgData name="Mohammad Moghrabi" userId="802980526e83edd0" providerId="LiveId" clId="{1ECC35EA-0DE0-44B2-87A0-3867B9906A2B}" dt="2024-06-29T17:38:42.012" v="260" actId="20577"/>
          <ac:spMkLst>
            <pc:docMk/>
            <pc:sldMk cId="1850768898" sldId="404"/>
            <ac:spMk id="2" creationId="{F0759DC4-8B30-98A0-5BAB-C78BA4A4AD55}"/>
          </ac:spMkLst>
        </pc:spChg>
        <pc:spChg chg="mod">
          <ac:chgData name="Mohammad Moghrabi" userId="802980526e83edd0" providerId="LiveId" clId="{1ECC35EA-0DE0-44B2-87A0-3867B9906A2B}" dt="2024-07-01T17:59:39.166" v="1181" actId="20577"/>
          <ac:spMkLst>
            <pc:docMk/>
            <pc:sldMk cId="1850768898" sldId="404"/>
            <ac:spMk id="3" creationId="{4096FB3A-B62C-3DAB-4FD1-B4EBDD650AEF}"/>
          </ac:spMkLst>
        </pc:spChg>
        <pc:spChg chg="mod">
          <ac:chgData name="Mohammad Moghrabi" userId="802980526e83edd0" providerId="LiveId" clId="{1ECC35EA-0DE0-44B2-87A0-3867B9906A2B}" dt="2024-06-29T17:38:52.386" v="286" actId="20577"/>
          <ac:spMkLst>
            <pc:docMk/>
            <pc:sldMk cId="1850768898" sldId="404"/>
            <ac:spMk id="4" creationId="{43E198AA-251D-4446-30C4-8F2FA7F6A72C}"/>
          </ac:spMkLst>
        </pc:spChg>
      </pc:sldChg>
      <pc:sldChg chg="modSp del mod">
        <pc:chgData name="Mohammad Moghrabi" userId="802980526e83edd0" providerId="LiveId" clId="{1ECC35EA-0DE0-44B2-87A0-3867B9906A2B}" dt="2024-06-30T12:57:48.664" v="1004" actId="2696"/>
        <pc:sldMkLst>
          <pc:docMk/>
          <pc:sldMk cId="4127695141" sldId="405"/>
        </pc:sldMkLst>
        <pc:spChg chg="mod">
          <ac:chgData name="Mohammad Moghrabi" userId="802980526e83edd0" providerId="LiveId" clId="{1ECC35EA-0DE0-44B2-87A0-3867B9906A2B}" dt="2024-06-30T12:57:43.423" v="1003" actId="21"/>
          <ac:spMkLst>
            <pc:docMk/>
            <pc:sldMk cId="4127695141" sldId="405"/>
            <ac:spMk id="3" creationId="{D3D6A19E-1317-BBA2-AC42-C6352AD8AEC0}"/>
          </ac:spMkLst>
        </pc:spChg>
      </pc:sldChg>
      <pc:sldChg chg="modSp mod">
        <pc:chgData name="Mohammad Moghrabi" userId="802980526e83edd0" providerId="LiveId" clId="{1ECC35EA-0DE0-44B2-87A0-3867B9906A2B}" dt="2024-06-29T17:38:28.831" v="248" actId="20577"/>
        <pc:sldMkLst>
          <pc:docMk/>
          <pc:sldMk cId="3088225330" sldId="407"/>
        </pc:sldMkLst>
        <pc:spChg chg="mod">
          <ac:chgData name="Mohammad Moghrabi" userId="802980526e83edd0" providerId="LiveId" clId="{1ECC35EA-0DE0-44B2-87A0-3867B9906A2B}" dt="2024-06-29T17:23:32.983" v="238" actId="14100"/>
          <ac:spMkLst>
            <pc:docMk/>
            <pc:sldMk cId="3088225330" sldId="407"/>
            <ac:spMk id="2" creationId="{60BD29B5-1B58-809F-FEA7-B82105E94664}"/>
          </ac:spMkLst>
        </pc:spChg>
        <pc:spChg chg="mod">
          <ac:chgData name="Mohammad Moghrabi" userId="802980526e83edd0" providerId="LiveId" clId="{1ECC35EA-0DE0-44B2-87A0-3867B9906A2B}" dt="2024-06-29T17:37:05.317" v="242" actId="1076"/>
          <ac:spMkLst>
            <pc:docMk/>
            <pc:sldMk cId="3088225330" sldId="407"/>
            <ac:spMk id="3" creationId="{8B599B60-BF79-A832-6AD4-6C6FC6CE4317}"/>
          </ac:spMkLst>
        </pc:spChg>
        <pc:spChg chg="mod">
          <ac:chgData name="Mohammad Moghrabi" userId="802980526e83edd0" providerId="LiveId" clId="{1ECC35EA-0DE0-44B2-87A0-3867B9906A2B}" dt="2024-06-29T17:38:28.831" v="248" actId="20577"/>
          <ac:spMkLst>
            <pc:docMk/>
            <pc:sldMk cId="3088225330" sldId="407"/>
            <ac:spMk id="4" creationId="{07C3632C-2D2E-7026-33B8-EE42DA4BDB5C}"/>
          </ac:spMkLst>
        </pc:spChg>
      </pc:sldChg>
      <pc:sldChg chg="addSp delSp modSp">
        <pc:chgData name="Mohammad Moghrabi" userId="802980526e83edd0" providerId="LiveId" clId="{1ECC35EA-0DE0-44B2-87A0-3867B9906A2B}" dt="2024-06-30T12:59:28.779" v="1009" actId="208"/>
        <pc:sldMkLst>
          <pc:docMk/>
          <pc:sldMk cId="888484295" sldId="408"/>
        </pc:sldMkLst>
        <pc:spChg chg="del">
          <ac:chgData name="Mohammad Moghrabi" userId="802980526e83edd0" providerId="LiveId" clId="{1ECC35EA-0DE0-44B2-87A0-3867B9906A2B}" dt="2024-06-29T18:22:27.392" v="367"/>
          <ac:spMkLst>
            <pc:docMk/>
            <pc:sldMk cId="888484295" sldId="408"/>
            <ac:spMk id="3" creationId="{DB097449-5B72-ADA0-3B2D-1CBC160D6B90}"/>
          </ac:spMkLst>
        </pc:spChg>
        <pc:picChg chg="add mod">
          <ac:chgData name="Mohammad Moghrabi" userId="802980526e83edd0" providerId="LiveId" clId="{1ECC35EA-0DE0-44B2-87A0-3867B9906A2B}" dt="2024-06-30T12:59:28.779" v="1009" actId="208"/>
          <ac:picMkLst>
            <pc:docMk/>
            <pc:sldMk cId="888484295" sldId="408"/>
            <ac:picMk id="1026" creationId="{B1A341D7-0FD1-50EB-BC89-04E21D58959C}"/>
          </ac:picMkLst>
        </pc:picChg>
      </pc:sldChg>
      <pc:sldChg chg="addSp delSp modSp mod">
        <pc:chgData name="Mohammad Moghrabi" userId="802980526e83edd0" providerId="LiveId" clId="{1ECC35EA-0DE0-44B2-87A0-3867B9906A2B}" dt="2024-06-30T10:26:04.293" v="661" actId="208"/>
        <pc:sldMkLst>
          <pc:docMk/>
          <pc:sldMk cId="291207240" sldId="412"/>
        </pc:sldMkLst>
        <pc:spChg chg="add del mod">
          <ac:chgData name="Mohammad Moghrabi" userId="802980526e83edd0" providerId="LiveId" clId="{1ECC35EA-0DE0-44B2-87A0-3867B9906A2B}" dt="2024-06-29T18:24:03.285" v="384"/>
          <ac:spMkLst>
            <pc:docMk/>
            <pc:sldMk cId="291207240" sldId="412"/>
            <ac:spMk id="3" creationId="{DB097449-5B72-ADA0-3B2D-1CBC160D6B90}"/>
          </ac:spMkLst>
        </pc:spChg>
        <pc:spChg chg="add del">
          <ac:chgData name="Mohammad Moghrabi" userId="802980526e83edd0" providerId="LiveId" clId="{1ECC35EA-0DE0-44B2-87A0-3867B9906A2B}" dt="2024-06-29T18:24:26.750" v="390"/>
          <ac:spMkLst>
            <pc:docMk/>
            <pc:sldMk cId="291207240" sldId="412"/>
            <ac:spMk id="4" creationId="{41FC7B50-71A6-D8BE-C032-5EB4CF5706D5}"/>
          </ac:spMkLst>
        </pc:spChg>
        <pc:picChg chg="add mod">
          <ac:chgData name="Mohammad Moghrabi" userId="802980526e83edd0" providerId="LiveId" clId="{1ECC35EA-0DE0-44B2-87A0-3867B9906A2B}" dt="2024-06-29T18:23:47.253" v="377"/>
          <ac:picMkLst>
            <pc:docMk/>
            <pc:sldMk cId="291207240" sldId="412"/>
            <ac:picMk id="2050" creationId="{A5791968-616C-8BFE-DA36-65EF2AB0FFB0}"/>
          </ac:picMkLst>
        </pc:picChg>
        <pc:picChg chg="add mod">
          <ac:chgData name="Mohammad Moghrabi" userId="802980526e83edd0" providerId="LiveId" clId="{1ECC35EA-0DE0-44B2-87A0-3867B9906A2B}" dt="2024-06-29T18:24:00.561" v="382"/>
          <ac:picMkLst>
            <pc:docMk/>
            <pc:sldMk cId="291207240" sldId="412"/>
            <ac:picMk id="2052" creationId="{A664096B-BB8E-514F-4756-83B5D5E307FB}"/>
          </ac:picMkLst>
        </pc:picChg>
        <pc:picChg chg="add mod">
          <ac:chgData name="Mohammad Moghrabi" userId="802980526e83edd0" providerId="LiveId" clId="{1ECC35EA-0DE0-44B2-87A0-3867B9906A2B}" dt="2024-06-30T10:25:56.230" v="659" actId="208"/>
          <ac:picMkLst>
            <pc:docMk/>
            <pc:sldMk cId="291207240" sldId="412"/>
            <ac:picMk id="2054" creationId="{E93EBF73-7FD4-8628-5AD8-89897186A583}"/>
          </ac:picMkLst>
        </pc:picChg>
        <pc:picChg chg="add mod">
          <ac:chgData name="Mohammad Moghrabi" userId="802980526e83edd0" providerId="LiveId" clId="{1ECC35EA-0DE0-44B2-87A0-3867B9906A2B}" dt="2024-06-29T18:24:26.750" v="390"/>
          <ac:picMkLst>
            <pc:docMk/>
            <pc:sldMk cId="291207240" sldId="412"/>
            <ac:picMk id="2056" creationId="{555A6CB0-FD44-12F0-B001-17729D890C8C}"/>
          </ac:picMkLst>
        </pc:picChg>
        <pc:picChg chg="add">
          <ac:chgData name="Mohammad Moghrabi" userId="802980526e83edd0" providerId="LiveId" clId="{1ECC35EA-0DE0-44B2-87A0-3867B9906A2B}" dt="2024-06-29T18:24:30.340" v="391"/>
          <ac:picMkLst>
            <pc:docMk/>
            <pc:sldMk cId="291207240" sldId="412"/>
            <ac:picMk id="2058" creationId="{0527829C-768F-51D7-7584-0E8816324DC8}"/>
          </ac:picMkLst>
        </pc:picChg>
        <pc:picChg chg="add mod">
          <ac:chgData name="Mohammad Moghrabi" userId="802980526e83edd0" providerId="LiveId" clId="{1ECC35EA-0DE0-44B2-87A0-3867B9906A2B}" dt="2024-06-30T10:26:00.220" v="660" actId="208"/>
          <ac:picMkLst>
            <pc:docMk/>
            <pc:sldMk cId="291207240" sldId="412"/>
            <ac:picMk id="2060" creationId="{5E38BAB7-8D45-1F38-A7EC-F1A8CF2901D3}"/>
          </ac:picMkLst>
        </pc:picChg>
        <pc:picChg chg="add mod">
          <ac:chgData name="Mohammad Moghrabi" userId="802980526e83edd0" providerId="LiveId" clId="{1ECC35EA-0DE0-44B2-87A0-3867B9906A2B}" dt="2024-06-30T10:26:04.293" v="661" actId="208"/>
          <ac:picMkLst>
            <pc:docMk/>
            <pc:sldMk cId="291207240" sldId="412"/>
            <ac:picMk id="2062" creationId="{EAA217AB-8C55-9888-FA60-4718E4E15E31}"/>
          </ac:picMkLst>
        </pc:picChg>
      </pc:sldChg>
      <pc:sldChg chg="addSp delSp modSp add mod">
        <pc:chgData name="Mohammad Moghrabi" userId="802980526e83edd0" providerId="LiveId" clId="{1ECC35EA-0DE0-44B2-87A0-3867B9906A2B}" dt="2024-06-30T10:27:02.030" v="664" actId="208"/>
        <pc:sldMkLst>
          <pc:docMk/>
          <pc:sldMk cId="3516959425" sldId="413"/>
        </pc:sldMkLst>
        <pc:spChg chg="mod">
          <ac:chgData name="Mohammad Moghrabi" userId="802980526e83edd0" providerId="LiveId" clId="{1ECC35EA-0DE0-44B2-87A0-3867B9906A2B}" dt="2024-06-29T16:49:24.833" v="9" actId="20577"/>
          <ac:spMkLst>
            <pc:docMk/>
            <pc:sldMk cId="3516959425" sldId="413"/>
            <ac:spMk id="2" creationId="{805346ED-721D-85EE-2F1B-A31D0912DE29}"/>
          </ac:spMkLst>
        </pc:spChg>
        <pc:picChg chg="add mod">
          <ac:chgData name="Mohammad Moghrabi" userId="802980526e83edd0" providerId="LiveId" clId="{1ECC35EA-0DE0-44B2-87A0-3867B9906A2B}" dt="2024-06-30T10:26:52.221" v="662" actId="208"/>
          <ac:picMkLst>
            <pc:docMk/>
            <pc:sldMk cId="3516959425" sldId="413"/>
            <ac:picMk id="3074" creationId="{DE5B9E64-B2BE-6F77-31B7-FDD08A660EBB}"/>
          </ac:picMkLst>
        </pc:picChg>
        <pc:picChg chg="add mod">
          <ac:chgData name="Mohammad Moghrabi" userId="802980526e83edd0" providerId="LiveId" clId="{1ECC35EA-0DE0-44B2-87A0-3867B9906A2B}" dt="2024-06-30T10:26:58.112" v="663" actId="208"/>
          <ac:picMkLst>
            <pc:docMk/>
            <pc:sldMk cId="3516959425" sldId="413"/>
            <ac:picMk id="3076" creationId="{F4A3DD3E-F2A3-F469-3809-42FCF948EA2B}"/>
          </ac:picMkLst>
        </pc:picChg>
        <pc:picChg chg="add mod">
          <ac:chgData name="Mohammad Moghrabi" userId="802980526e83edd0" providerId="LiveId" clId="{1ECC35EA-0DE0-44B2-87A0-3867B9906A2B}" dt="2024-06-30T10:27:02.030" v="664" actId="208"/>
          <ac:picMkLst>
            <pc:docMk/>
            <pc:sldMk cId="3516959425" sldId="413"/>
            <ac:picMk id="3078" creationId="{B60649A6-3941-1E97-554A-8EF8081604A6}"/>
          </ac:picMkLst>
        </pc:picChg>
        <pc:picChg chg="add del mod">
          <ac:chgData name="Mohammad Moghrabi" userId="802980526e83edd0" providerId="LiveId" clId="{1ECC35EA-0DE0-44B2-87A0-3867B9906A2B}" dt="2024-06-29T18:29:47.032" v="450" actId="478"/>
          <ac:picMkLst>
            <pc:docMk/>
            <pc:sldMk cId="3516959425" sldId="413"/>
            <ac:picMk id="3080" creationId="{831E31C6-DAC4-E628-8C0C-2D1B2647A5F3}"/>
          </ac:picMkLst>
        </pc:picChg>
        <pc:picChg chg="add del mod">
          <ac:chgData name="Mohammad Moghrabi" userId="802980526e83edd0" providerId="LiveId" clId="{1ECC35EA-0DE0-44B2-87A0-3867B9906A2B}" dt="2024-06-29T18:29:41.107" v="449" actId="478"/>
          <ac:picMkLst>
            <pc:docMk/>
            <pc:sldMk cId="3516959425" sldId="413"/>
            <ac:picMk id="3082" creationId="{3495DDD5-5DD7-A8B2-D489-CBA72A5F4F73}"/>
          </ac:picMkLst>
        </pc:picChg>
      </pc:sldChg>
      <pc:sldChg chg="addSp modSp add mod">
        <pc:chgData name="Mohammad Moghrabi" userId="802980526e83edd0" providerId="LiveId" clId="{1ECC35EA-0DE0-44B2-87A0-3867B9906A2B}" dt="2024-06-29T18:32:34.665" v="471" actId="208"/>
        <pc:sldMkLst>
          <pc:docMk/>
          <pc:sldMk cId="2948082409" sldId="414"/>
        </pc:sldMkLst>
        <pc:spChg chg="mod">
          <ac:chgData name="Mohammad Moghrabi" userId="802980526e83edd0" providerId="LiveId" clId="{1ECC35EA-0DE0-44B2-87A0-3867B9906A2B}" dt="2024-06-29T16:49:56.961" v="28" actId="313"/>
          <ac:spMkLst>
            <pc:docMk/>
            <pc:sldMk cId="2948082409" sldId="414"/>
            <ac:spMk id="2" creationId="{805346ED-721D-85EE-2F1B-A31D0912DE29}"/>
          </ac:spMkLst>
        </pc:spChg>
        <pc:picChg chg="add mod">
          <ac:chgData name="Mohammad Moghrabi" userId="802980526e83edd0" providerId="LiveId" clId="{1ECC35EA-0DE0-44B2-87A0-3867B9906A2B}" dt="2024-06-29T18:32:34.665" v="471" actId="208"/>
          <ac:picMkLst>
            <pc:docMk/>
            <pc:sldMk cId="2948082409" sldId="414"/>
            <ac:picMk id="4098" creationId="{E85EFEDF-275C-F39C-AD1F-39A7BDCDF199}"/>
          </ac:picMkLst>
        </pc:picChg>
        <pc:picChg chg="add mod">
          <ac:chgData name="Mohammad Moghrabi" userId="802980526e83edd0" providerId="LiveId" clId="{1ECC35EA-0DE0-44B2-87A0-3867B9906A2B}" dt="2024-06-29T18:32:31.115" v="470" actId="208"/>
          <ac:picMkLst>
            <pc:docMk/>
            <pc:sldMk cId="2948082409" sldId="414"/>
            <ac:picMk id="4100" creationId="{22723D2A-721D-DFA9-9FFE-4244FA063EE7}"/>
          </ac:picMkLst>
        </pc:picChg>
      </pc:sldChg>
      <pc:sldChg chg="addSp modSp add mod">
        <pc:chgData name="Mohammad Moghrabi" userId="802980526e83edd0" providerId="LiveId" clId="{1ECC35EA-0DE0-44B2-87A0-3867B9906A2B}" dt="2024-06-29T18:38:39.942" v="535" actId="1076"/>
        <pc:sldMkLst>
          <pc:docMk/>
          <pc:sldMk cId="3309216892" sldId="415"/>
        </pc:sldMkLst>
        <pc:spChg chg="mod">
          <ac:chgData name="Mohammad Moghrabi" userId="802980526e83edd0" providerId="LiveId" clId="{1ECC35EA-0DE0-44B2-87A0-3867B9906A2B}" dt="2024-06-29T18:33:02.863" v="504" actId="20577"/>
          <ac:spMkLst>
            <pc:docMk/>
            <pc:sldMk cId="3309216892" sldId="415"/>
            <ac:spMk id="2" creationId="{805346ED-721D-85EE-2F1B-A31D0912DE29}"/>
          </ac:spMkLst>
        </pc:spChg>
        <pc:picChg chg="add mod">
          <ac:chgData name="Mohammad Moghrabi" userId="802980526e83edd0" providerId="LiveId" clId="{1ECC35EA-0DE0-44B2-87A0-3867B9906A2B}" dt="2024-06-29T18:38:11.782" v="529" actId="1076"/>
          <ac:picMkLst>
            <pc:docMk/>
            <pc:sldMk cId="3309216892" sldId="415"/>
            <ac:picMk id="5122" creationId="{048CAA61-8BDA-96F6-E442-DE1A7475FCA4}"/>
          </ac:picMkLst>
        </pc:picChg>
        <pc:picChg chg="add mod">
          <ac:chgData name="Mohammad Moghrabi" userId="802980526e83edd0" providerId="LiveId" clId="{1ECC35EA-0DE0-44B2-87A0-3867B9906A2B}" dt="2024-06-29T18:38:21.274" v="532" actId="1076"/>
          <ac:picMkLst>
            <pc:docMk/>
            <pc:sldMk cId="3309216892" sldId="415"/>
            <ac:picMk id="5124" creationId="{BE5A0467-58BC-D6D4-9AA7-303BB72D27E3}"/>
          </ac:picMkLst>
        </pc:picChg>
        <pc:picChg chg="add mod">
          <ac:chgData name="Mohammad Moghrabi" userId="802980526e83edd0" providerId="LiveId" clId="{1ECC35EA-0DE0-44B2-87A0-3867B9906A2B}" dt="2024-06-29T18:38:39.942" v="535" actId="1076"/>
          <ac:picMkLst>
            <pc:docMk/>
            <pc:sldMk cId="3309216892" sldId="415"/>
            <ac:picMk id="5126" creationId="{DDC8803C-6C1B-DF1C-A16A-ED09A6FAA545}"/>
          </ac:picMkLst>
        </pc:picChg>
        <pc:picChg chg="add mod">
          <ac:chgData name="Mohammad Moghrabi" userId="802980526e83edd0" providerId="LiveId" clId="{1ECC35EA-0DE0-44B2-87A0-3867B9906A2B}" dt="2024-06-29T18:38:16.369" v="531" actId="1076"/>
          <ac:picMkLst>
            <pc:docMk/>
            <pc:sldMk cId="3309216892" sldId="415"/>
            <ac:picMk id="5128" creationId="{32D6AF51-F52A-DADD-3ED7-4061705A4442}"/>
          </ac:picMkLst>
        </pc:picChg>
      </pc:sldChg>
      <pc:sldChg chg="addSp modSp add mod">
        <pc:chgData name="Mohammad Moghrabi" userId="802980526e83edd0" providerId="LiveId" clId="{1ECC35EA-0DE0-44B2-87A0-3867B9906A2B}" dt="2024-06-29T18:42:49.007" v="558" actId="1076"/>
        <pc:sldMkLst>
          <pc:docMk/>
          <pc:sldMk cId="1996203680" sldId="416"/>
        </pc:sldMkLst>
        <pc:spChg chg="mod">
          <ac:chgData name="Mohammad Moghrabi" userId="802980526e83edd0" providerId="LiveId" clId="{1ECC35EA-0DE0-44B2-87A0-3867B9906A2B}" dt="2024-06-29T16:52:00.494" v="39" actId="20577"/>
          <ac:spMkLst>
            <pc:docMk/>
            <pc:sldMk cId="1996203680" sldId="416"/>
            <ac:spMk id="2" creationId="{805346ED-721D-85EE-2F1B-A31D0912DE29}"/>
          </ac:spMkLst>
        </pc:spChg>
        <pc:picChg chg="add mod">
          <ac:chgData name="Mohammad Moghrabi" userId="802980526e83edd0" providerId="LiveId" clId="{1ECC35EA-0DE0-44B2-87A0-3867B9906A2B}" dt="2024-06-29T18:42:47.101" v="557" actId="1076"/>
          <ac:picMkLst>
            <pc:docMk/>
            <pc:sldMk cId="1996203680" sldId="416"/>
            <ac:picMk id="7170" creationId="{CB5BD8CF-D6BC-11DC-31C9-3A61C3E23250}"/>
          </ac:picMkLst>
        </pc:picChg>
        <pc:picChg chg="add mod">
          <ac:chgData name="Mohammad Moghrabi" userId="802980526e83edd0" providerId="LiveId" clId="{1ECC35EA-0DE0-44B2-87A0-3867B9906A2B}" dt="2024-06-29T18:42:49.007" v="558" actId="1076"/>
          <ac:picMkLst>
            <pc:docMk/>
            <pc:sldMk cId="1996203680" sldId="416"/>
            <ac:picMk id="7172" creationId="{E2E0064D-1F1F-508E-10DF-2F9767E470E4}"/>
          </ac:picMkLst>
        </pc:picChg>
      </pc:sldChg>
      <pc:sldChg chg="modSp add del mod">
        <pc:chgData name="Mohammad Moghrabi" userId="802980526e83edd0" providerId="LiveId" clId="{1ECC35EA-0DE0-44B2-87A0-3867B9906A2B}" dt="2024-06-29T18:49:57.700" v="647" actId="47"/>
        <pc:sldMkLst>
          <pc:docMk/>
          <pc:sldMk cId="2450116168" sldId="417"/>
        </pc:sldMkLst>
        <pc:spChg chg="mod">
          <ac:chgData name="Mohammad Moghrabi" userId="802980526e83edd0" providerId="LiveId" clId="{1ECC35EA-0DE0-44B2-87A0-3867B9906A2B}" dt="2024-06-29T16:53:09.798" v="58" actId="20577"/>
          <ac:spMkLst>
            <pc:docMk/>
            <pc:sldMk cId="2450116168" sldId="417"/>
            <ac:spMk id="2" creationId="{805346ED-721D-85EE-2F1B-A31D0912DE29}"/>
          </ac:spMkLst>
        </pc:spChg>
      </pc:sldChg>
      <pc:sldChg chg="addSp modSp add mod ord">
        <pc:chgData name="Mohammad Moghrabi" userId="802980526e83edd0" providerId="LiveId" clId="{1ECC35EA-0DE0-44B2-87A0-3867B9906A2B}" dt="2024-06-29T18:39:38.621" v="541" actId="208"/>
        <pc:sldMkLst>
          <pc:docMk/>
          <pc:sldMk cId="2959709403" sldId="418"/>
        </pc:sldMkLst>
        <pc:spChg chg="mod">
          <ac:chgData name="Mohammad Moghrabi" userId="802980526e83edd0" providerId="LiveId" clId="{1ECC35EA-0DE0-44B2-87A0-3867B9906A2B}" dt="2024-06-29T16:55:21.939" v="69" actId="20577"/>
          <ac:spMkLst>
            <pc:docMk/>
            <pc:sldMk cId="2959709403" sldId="418"/>
            <ac:spMk id="2" creationId="{805346ED-721D-85EE-2F1B-A31D0912DE29}"/>
          </ac:spMkLst>
        </pc:spChg>
        <pc:picChg chg="add mod">
          <ac:chgData name="Mohammad Moghrabi" userId="802980526e83edd0" providerId="LiveId" clId="{1ECC35EA-0DE0-44B2-87A0-3867B9906A2B}" dt="2024-06-29T18:39:38.621" v="541" actId="208"/>
          <ac:picMkLst>
            <pc:docMk/>
            <pc:sldMk cId="2959709403" sldId="418"/>
            <ac:picMk id="6146" creationId="{B2557D23-DB5A-C379-D9F7-888F278600A7}"/>
          </ac:picMkLst>
        </pc:picChg>
      </pc:sldChg>
      <pc:sldChg chg="addSp modSp add mod ord">
        <pc:chgData name="Mohammad Moghrabi" userId="802980526e83edd0" providerId="LiveId" clId="{1ECC35EA-0DE0-44B2-87A0-3867B9906A2B}" dt="2024-06-29T18:45:11.747" v="583" actId="1076"/>
        <pc:sldMkLst>
          <pc:docMk/>
          <pc:sldMk cId="2915881981" sldId="419"/>
        </pc:sldMkLst>
        <pc:spChg chg="mod">
          <ac:chgData name="Mohammad Moghrabi" userId="802980526e83edd0" providerId="LiveId" clId="{1ECC35EA-0DE0-44B2-87A0-3867B9906A2B}" dt="2024-06-29T16:55:46.098" v="81" actId="20577"/>
          <ac:spMkLst>
            <pc:docMk/>
            <pc:sldMk cId="2915881981" sldId="419"/>
            <ac:spMk id="2" creationId="{805346ED-721D-85EE-2F1B-A31D0912DE29}"/>
          </ac:spMkLst>
        </pc:spChg>
        <pc:picChg chg="add mod">
          <ac:chgData name="Mohammad Moghrabi" userId="802980526e83edd0" providerId="LiveId" clId="{1ECC35EA-0DE0-44B2-87A0-3867B9906A2B}" dt="2024-06-29T18:45:11.747" v="583" actId="1076"/>
          <ac:picMkLst>
            <pc:docMk/>
            <pc:sldMk cId="2915881981" sldId="419"/>
            <ac:picMk id="9218" creationId="{8B6665F2-A3ED-47B4-942F-01FE1763D88E}"/>
          </ac:picMkLst>
        </pc:picChg>
        <pc:picChg chg="add mod">
          <ac:chgData name="Mohammad Moghrabi" userId="802980526e83edd0" providerId="LiveId" clId="{1ECC35EA-0DE0-44B2-87A0-3867B9906A2B}" dt="2024-06-29T18:45:08.727" v="582" actId="1076"/>
          <ac:picMkLst>
            <pc:docMk/>
            <pc:sldMk cId="2915881981" sldId="419"/>
            <ac:picMk id="9220" creationId="{B1E1A0A2-2B45-082A-1B80-79A1CE33AE43}"/>
          </ac:picMkLst>
        </pc:picChg>
      </pc:sldChg>
      <pc:sldChg chg="addSp modSp add mod ord">
        <pc:chgData name="Mohammad Moghrabi" userId="802980526e83edd0" providerId="LiveId" clId="{1ECC35EA-0DE0-44B2-87A0-3867B9906A2B}" dt="2024-06-29T18:48:15.933" v="623" actId="20577"/>
        <pc:sldMkLst>
          <pc:docMk/>
          <pc:sldMk cId="1501969061" sldId="420"/>
        </pc:sldMkLst>
        <pc:spChg chg="mod">
          <ac:chgData name="Mohammad Moghrabi" userId="802980526e83edd0" providerId="LiveId" clId="{1ECC35EA-0DE0-44B2-87A0-3867B9906A2B}" dt="2024-06-29T18:48:15.933" v="623" actId="20577"/>
          <ac:spMkLst>
            <pc:docMk/>
            <pc:sldMk cId="1501969061" sldId="420"/>
            <ac:spMk id="2" creationId="{805346ED-721D-85EE-2F1B-A31D0912DE29}"/>
          </ac:spMkLst>
        </pc:spChg>
        <pc:picChg chg="add mod">
          <ac:chgData name="Mohammad Moghrabi" userId="802980526e83edd0" providerId="LiveId" clId="{1ECC35EA-0DE0-44B2-87A0-3867B9906A2B}" dt="2024-06-29T18:48:04.604" v="614" actId="1038"/>
          <ac:picMkLst>
            <pc:docMk/>
            <pc:sldMk cId="1501969061" sldId="420"/>
            <ac:picMk id="10242" creationId="{E68FBCFA-152A-ADA8-54B6-84E1C4C25617}"/>
          </ac:picMkLst>
        </pc:picChg>
        <pc:picChg chg="add mod">
          <ac:chgData name="Mohammad Moghrabi" userId="802980526e83edd0" providerId="LiveId" clId="{1ECC35EA-0DE0-44B2-87A0-3867B9906A2B}" dt="2024-06-29T18:47:56.741" v="598" actId="1076"/>
          <ac:picMkLst>
            <pc:docMk/>
            <pc:sldMk cId="1501969061" sldId="420"/>
            <ac:picMk id="10244" creationId="{4CD277FD-8FC1-24D3-63E5-2C48CEF2D89D}"/>
          </ac:picMkLst>
        </pc:picChg>
      </pc:sldChg>
      <pc:sldChg chg="addSp modSp add mod">
        <pc:chgData name="Mohammad Moghrabi" userId="802980526e83edd0" providerId="LiveId" clId="{1ECC35EA-0DE0-44B2-87A0-3867B9906A2B}" dt="2024-06-29T18:43:22.854" v="564" actId="208"/>
        <pc:sldMkLst>
          <pc:docMk/>
          <pc:sldMk cId="3625234670" sldId="421"/>
        </pc:sldMkLst>
        <pc:spChg chg="mod">
          <ac:chgData name="Mohammad Moghrabi" userId="802980526e83edd0" providerId="LiveId" clId="{1ECC35EA-0DE0-44B2-87A0-3867B9906A2B}" dt="2024-06-29T16:59:22.023" v="100" actId="20577"/>
          <ac:spMkLst>
            <pc:docMk/>
            <pc:sldMk cId="3625234670" sldId="421"/>
            <ac:spMk id="2" creationId="{805346ED-721D-85EE-2F1B-A31D0912DE29}"/>
          </ac:spMkLst>
        </pc:spChg>
        <pc:picChg chg="add mod">
          <ac:chgData name="Mohammad Moghrabi" userId="802980526e83edd0" providerId="LiveId" clId="{1ECC35EA-0DE0-44B2-87A0-3867B9906A2B}" dt="2024-06-29T18:43:22.854" v="564" actId="208"/>
          <ac:picMkLst>
            <pc:docMk/>
            <pc:sldMk cId="3625234670" sldId="421"/>
            <ac:picMk id="8194" creationId="{A0C8973B-25AF-4D37-BBF1-C513AE725F35}"/>
          </ac:picMkLst>
        </pc:picChg>
      </pc:sldChg>
      <pc:sldChg chg="addSp modSp add mod ord">
        <pc:chgData name="Mohammad Moghrabi" userId="802980526e83edd0" providerId="LiveId" clId="{1ECC35EA-0DE0-44B2-87A0-3867B9906A2B}" dt="2024-06-29T18:49:45.004" v="646" actId="14100"/>
        <pc:sldMkLst>
          <pc:docMk/>
          <pc:sldMk cId="3441425505" sldId="422"/>
        </pc:sldMkLst>
        <pc:spChg chg="mod">
          <ac:chgData name="Mohammad Moghrabi" userId="802980526e83edd0" providerId="LiveId" clId="{1ECC35EA-0DE0-44B2-87A0-3867B9906A2B}" dt="2024-06-29T17:00:30.070" v="130" actId="20577"/>
          <ac:spMkLst>
            <pc:docMk/>
            <pc:sldMk cId="3441425505" sldId="422"/>
            <ac:spMk id="2" creationId="{805346ED-721D-85EE-2F1B-A31D0912DE29}"/>
          </ac:spMkLst>
        </pc:spChg>
        <pc:picChg chg="add mod">
          <ac:chgData name="Mohammad Moghrabi" userId="802980526e83edd0" providerId="LiveId" clId="{1ECC35EA-0DE0-44B2-87A0-3867B9906A2B}" dt="2024-06-29T18:49:39.265" v="645" actId="1038"/>
          <ac:picMkLst>
            <pc:docMk/>
            <pc:sldMk cId="3441425505" sldId="422"/>
            <ac:picMk id="11266" creationId="{9CD2853B-60A6-42DE-5525-A5E934E4B797}"/>
          </ac:picMkLst>
        </pc:picChg>
        <pc:picChg chg="add mod">
          <ac:chgData name="Mohammad Moghrabi" userId="802980526e83edd0" providerId="LiveId" clId="{1ECC35EA-0DE0-44B2-87A0-3867B9906A2B}" dt="2024-06-29T18:49:45.004" v="646" actId="14100"/>
          <ac:picMkLst>
            <pc:docMk/>
            <pc:sldMk cId="3441425505" sldId="422"/>
            <ac:picMk id="11268" creationId="{1D397500-F2C8-3AC2-D0BF-0520E4A4760F}"/>
          </ac:picMkLst>
        </pc:picChg>
      </pc:sldChg>
      <pc:sldChg chg="modSp add mod ord">
        <pc:chgData name="Mohammad Moghrabi" userId="802980526e83edd0" providerId="LiveId" clId="{1ECC35EA-0DE0-44B2-87A0-3867B9906A2B}" dt="2024-06-29T17:02:11.610" v="137" actId="20577"/>
        <pc:sldMkLst>
          <pc:docMk/>
          <pc:sldMk cId="338535245" sldId="423"/>
        </pc:sldMkLst>
        <pc:spChg chg="mod">
          <ac:chgData name="Mohammad Moghrabi" userId="802980526e83edd0" providerId="LiveId" clId="{1ECC35EA-0DE0-44B2-87A0-3867B9906A2B}" dt="2024-06-29T17:02:11.610" v="137" actId="20577"/>
          <ac:spMkLst>
            <pc:docMk/>
            <pc:sldMk cId="338535245" sldId="423"/>
            <ac:spMk id="9" creationId="{5AB6D40A-2A0A-AF3D-8CF7-3ECD37765637}"/>
          </ac:spMkLst>
        </pc:spChg>
      </pc:sldChg>
      <pc:sldChg chg="delSp modSp add">
        <pc:chgData name="Mohammad Moghrabi" userId="802980526e83edd0" providerId="LiveId" clId="{1ECC35EA-0DE0-44B2-87A0-3867B9906A2B}" dt="2024-06-29T18:29:30.462" v="448" actId="1076"/>
        <pc:sldMkLst>
          <pc:docMk/>
          <pc:sldMk cId="1743689336" sldId="424"/>
        </pc:sldMkLst>
        <pc:picChg chg="del">
          <ac:chgData name="Mohammad Moghrabi" userId="802980526e83edd0" providerId="LiveId" clId="{1ECC35EA-0DE0-44B2-87A0-3867B9906A2B}" dt="2024-06-29T18:29:04.743" v="441" actId="478"/>
          <ac:picMkLst>
            <pc:docMk/>
            <pc:sldMk cId="1743689336" sldId="424"/>
            <ac:picMk id="3074" creationId="{DE5B9E64-B2BE-6F77-31B7-FDD08A660EBB}"/>
          </ac:picMkLst>
        </pc:picChg>
        <pc:picChg chg="del">
          <ac:chgData name="Mohammad Moghrabi" userId="802980526e83edd0" providerId="LiveId" clId="{1ECC35EA-0DE0-44B2-87A0-3867B9906A2B}" dt="2024-06-29T18:29:11.270" v="442" actId="478"/>
          <ac:picMkLst>
            <pc:docMk/>
            <pc:sldMk cId="1743689336" sldId="424"/>
            <ac:picMk id="3076" creationId="{F4A3DD3E-F2A3-F469-3809-42FCF948EA2B}"/>
          </ac:picMkLst>
        </pc:picChg>
        <pc:picChg chg="del">
          <ac:chgData name="Mohammad Moghrabi" userId="802980526e83edd0" providerId="LiveId" clId="{1ECC35EA-0DE0-44B2-87A0-3867B9906A2B}" dt="2024-06-29T18:29:13.380" v="443" actId="478"/>
          <ac:picMkLst>
            <pc:docMk/>
            <pc:sldMk cId="1743689336" sldId="424"/>
            <ac:picMk id="3078" creationId="{B60649A6-3941-1E97-554A-8EF8081604A6}"/>
          </ac:picMkLst>
        </pc:picChg>
        <pc:picChg chg="mod">
          <ac:chgData name="Mohammad Moghrabi" userId="802980526e83edd0" providerId="LiveId" clId="{1ECC35EA-0DE0-44B2-87A0-3867B9906A2B}" dt="2024-06-29T18:29:27.580" v="447" actId="1076"/>
          <ac:picMkLst>
            <pc:docMk/>
            <pc:sldMk cId="1743689336" sldId="424"/>
            <ac:picMk id="3080" creationId="{831E31C6-DAC4-E628-8C0C-2D1B2647A5F3}"/>
          </ac:picMkLst>
        </pc:picChg>
        <pc:picChg chg="mod">
          <ac:chgData name="Mohammad Moghrabi" userId="802980526e83edd0" providerId="LiveId" clId="{1ECC35EA-0DE0-44B2-87A0-3867B9906A2B}" dt="2024-06-29T18:29:30.462" v="448" actId="1076"/>
          <ac:picMkLst>
            <pc:docMk/>
            <pc:sldMk cId="1743689336" sldId="424"/>
            <ac:picMk id="3082" creationId="{3495DDD5-5DD7-A8B2-D489-CBA72A5F4F73}"/>
          </ac:picMkLst>
        </pc:picChg>
      </pc:sldChg>
      <pc:sldChg chg="modSp add del mod ord">
        <pc:chgData name="Mohammad Moghrabi" userId="802980526e83edd0" providerId="LiveId" clId="{1ECC35EA-0DE0-44B2-87A0-3867B9906A2B}" dt="2024-06-30T10:50:27.898" v="1002" actId="2696"/>
        <pc:sldMkLst>
          <pc:docMk/>
          <pc:sldMk cId="3261209690" sldId="425"/>
        </pc:sldMkLst>
        <pc:spChg chg="mod">
          <ac:chgData name="Mohammad Moghrabi" userId="802980526e83edd0" providerId="LiveId" clId="{1ECC35EA-0DE0-44B2-87A0-3867B9906A2B}" dt="2024-06-30T10:27:51.618" v="683" actId="20577"/>
          <ac:spMkLst>
            <pc:docMk/>
            <pc:sldMk cId="3261209690" sldId="425"/>
            <ac:spMk id="9" creationId="{5AB6D40A-2A0A-AF3D-8CF7-3ECD37765637}"/>
          </ac:spMkLst>
        </pc:spChg>
      </pc:sldChg>
      <pc:sldChg chg="modSp add mod ord">
        <pc:chgData name="Mohammad Moghrabi" userId="802980526e83edd0" providerId="LiveId" clId="{1ECC35EA-0DE0-44B2-87A0-3867B9906A2B}" dt="2024-07-01T17:57:44.293" v="1116" actId="20577"/>
        <pc:sldMkLst>
          <pc:docMk/>
          <pc:sldMk cId="1735852841" sldId="426"/>
        </pc:sldMkLst>
        <pc:spChg chg="mod">
          <ac:chgData name="Mohammad Moghrabi" userId="802980526e83edd0" providerId="LiveId" clId="{1ECC35EA-0DE0-44B2-87A0-3867B9906A2B}" dt="2024-06-30T10:50:22.991" v="1001" actId="20577"/>
          <ac:spMkLst>
            <pc:docMk/>
            <pc:sldMk cId="1735852841" sldId="426"/>
            <ac:spMk id="2" creationId="{F0759DC4-8B30-98A0-5BAB-C78BA4A4AD55}"/>
          </ac:spMkLst>
        </pc:spChg>
        <pc:spChg chg="mod">
          <ac:chgData name="Mohammad Moghrabi" userId="802980526e83edd0" providerId="LiveId" clId="{1ECC35EA-0DE0-44B2-87A0-3867B9906A2B}" dt="2024-06-30T13:08:28.556" v="1102" actId="20577"/>
          <ac:spMkLst>
            <pc:docMk/>
            <pc:sldMk cId="1735852841" sldId="426"/>
            <ac:spMk id="3" creationId="{4096FB3A-B62C-3DAB-4FD1-B4EBDD650AEF}"/>
          </ac:spMkLst>
        </pc:spChg>
        <pc:spChg chg="mod">
          <ac:chgData name="Mohammad Moghrabi" userId="802980526e83edd0" providerId="LiveId" clId="{1ECC35EA-0DE0-44B2-87A0-3867B9906A2B}" dt="2024-07-01T17:57:44.293" v="1116" actId="20577"/>
          <ac:spMkLst>
            <pc:docMk/>
            <pc:sldMk cId="1735852841" sldId="426"/>
            <ac:spMk id="4" creationId="{43E198AA-251D-4446-30C4-8F2FA7F6A72C}"/>
          </ac:spMkLst>
        </pc:spChg>
      </pc:sldChg>
      <pc:sldChg chg="addSp delSp modSp add mod">
        <pc:chgData name="Mohammad Moghrabi" userId="802980526e83edd0" providerId="LiveId" clId="{1ECC35EA-0DE0-44B2-87A0-3867B9906A2B}" dt="2024-06-30T13:03:10.809" v="1034" actId="20577"/>
        <pc:sldMkLst>
          <pc:docMk/>
          <pc:sldMk cId="3478448517" sldId="427"/>
        </pc:sldMkLst>
        <pc:spChg chg="mod">
          <ac:chgData name="Mohammad Moghrabi" userId="802980526e83edd0" providerId="LiveId" clId="{1ECC35EA-0DE0-44B2-87A0-3867B9906A2B}" dt="2024-06-30T13:03:10.809" v="1034" actId="20577"/>
          <ac:spMkLst>
            <pc:docMk/>
            <pc:sldMk cId="3478448517" sldId="427"/>
            <ac:spMk id="2" creationId="{805346ED-721D-85EE-2F1B-A31D0912DE29}"/>
          </ac:spMkLst>
        </pc:spChg>
        <pc:picChg chg="add mod">
          <ac:chgData name="Mohammad Moghrabi" userId="802980526e83edd0" providerId="LiveId" clId="{1ECC35EA-0DE0-44B2-87A0-3867B9906A2B}" dt="2024-06-30T13:02:52.421" v="1019" actId="208"/>
          <ac:picMkLst>
            <pc:docMk/>
            <pc:sldMk cId="3478448517" sldId="427"/>
            <ac:picMk id="1026" creationId="{5C578360-EB65-DB23-AF71-93F5ECD46A1D}"/>
          </ac:picMkLst>
        </pc:picChg>
        <pc:picChg chg="del">
          <ac:chgData name="Mohammad Moghrabi" userId="802980526e83edd0" providerId="LiveId" clId="{1ECC35EA-0DE0-44B2-87A0-3867B9906A2B}" dt="2024-06-30T13:02:24.098" v="1011" actId="478"/>
          <ac:picMkLst>
            <pc:docMk/>
            <pc:sldMk cId="3478448517" sldId="427"/>
            <ac:picMk id="11266" creationId="{9CD2853B-60A6-42DE-5525-A5E934E4B797}"/>
          </ac:picMkLst>
        </pc:picChg>
        <pc:picChg chg="del">
          <ac:chgData name="Mohammad Moghrabi" userId="802980526e83edd0" providerId="LiveId" clId="{1ECC35EA-0DE0-44B2-87A0-3867B9906A2B}" dt="2024-06-30T13:02:24.775" v="1012" actId="478"/>
          <ac:picMkLst>
            <pc:docMk/>
            <pc:sldMk cId="3478448517" sldId="427"/>
            <ac:picMk id="11268" creationId="{1D397500-F2C8-3AC2-D0BF-0520E4A4760F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F6756E-81DA-9FAC-70D8-556F658BDD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BEDD12-BCD5-485B-BCBC-34BB01D7923C}" type="datetimeFigureOut">
              <a:rPr lang="en-US" smtClean="0"/>
              <a:t>9/9/2024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71D415-D05A-7067-CCD3-457153D96CD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C230DF-5933-439D-898F-38E9AC9BA68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97095E3-54D2-CFD2-4F49-7536FC8641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8" name="Header Placeholder 7">
            <a:extLst>
              <a:ext uri="{FF2B5EF4-FFF2-40B4-BE49-F238E27FC236}">
                <a16:creationId xmlns:a16="http://schemas.microsoft.com/office/drawing/2014/main" id="{521EE01A-C0B5-5ECF-96DD-768F86AA15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2284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01T22:45:45.059"/>
    </inkml:context>
    <inkml:brush xml:id="br0">
      <inkml:brushProperty name="width" value="0.035" units="cm"/>
      <inkml:brushProperty name="height" value="0.035" units="cm"/>
      <inkml:brushProperty name="color" value="#FFFFFF"/>
    </inkml:brush>
  </inkml:definitions>
  <inkml:trace contextRef="#ctx0" brushRef="#br0">6327 80 24575,'-56'64'0,"13"-27"0,-1-2 0,-2-1 0,-2-3 0,-78 38 0,22-18-435,-175 59-1,-307 60 436,182-71 0,264-69-290,-218 36-920,206-44 1216,-139 15-713,46 4 517,42-4 2307,183-33-1758,-1 1 0,-37 14 1,-16 4-293,28-7-67,44-15 0,0 0 0,0 0 0,0 0 0,0 1 0,0-1 0,0 1 0,0-1 0,0 1 0,1 0 0,-1 0 0,0-1 0,1 1 0,0 0 0,-1 0 0,1 1 0,0-1 0,-1 3 0,2-5 0,0 1 0,0 0 0,0 0 0,0 0 0,1 0 0,-1 0 0,0-1 0,0 1 0,0 0 0,1 0 0,-1 0 0,1-1 0,-1 1 0,0 0 0,1-1 0,0 1 0,-1 0 0,1-1 0,-1 1 0,1 0 0,0-1 0,-1 1 0,1-1 0,0 1 0,-1-1 0,1 0 0,0 1 0,0-1 0,0 0 0,-1 1 0,1-1 0,1 0 0,31 7 0,-31-6 0,14 1 0,0-1 0,1-1 0,-1 0 0,0-2 0,0 1 0,21-6 0,93-33 0,-47 13 0,141-41-639,430-108 396,-321 94-934,-97 20 1229,-67 32-385,242-14 0,-370 41 325,-15 0 166,-16 2 36,0-1 0,0 2 0,0-1 0,0 1 0,1 1 0,-1-1 0,18 5-1,-28-5-176,1 1-1,-1-1 0,0 0 1,1 0-1,-1 0 0,1 1 1,-1-1-1,0 0 0,1 1 0,-1-1 1,0 0-1,1 0 0,-1 1 1,0-1-1,1 1 0,-1-1 1,0 0-1,0 1 0,1-1 0,-1 1 1,0-1-1,0 0 0,0 1 1,0-1-1,0 1 0,0-1 1,0 1-1,0-1 0,0 1 0,0-1 1,0 1-1,0-1 0,0 0 1,0 1-1,0-1 0,0 1 1,0-1-1,0 1 0,-1-1 0,1 1 1,0-1-1,0 0 0,-1 1 1,1-1-1,0 0 0,0 1 0,-1-1 1,1 0-1,0 1 0,-1-1 1,1 0-1,-1 0 0,1 1 1,0-1-1,-1 0 0,-22 16 43,4-9-59,0-2 0,-23 5 0,-13 3 0,-94 27-845,-1-8 0,-2-5 0,-1-8 0,-258 1 0,-251-22-1415,-86 0 1940,247 2 6651,499 0-6299,-1 0 1,0 0 0,0 0 0,0 0-1,0-1 1,1 1 0,-1-1 0,0 0-1,0 0 1,-2-1 0,5 2-29,-1 0-1,1-1 1,0 1-1,0 0 1,-1 0-1,1-1 1,0 1-1,0 0 1,0 0 0,-1-1-1,1 1 1,0 0-1,0 0 1,0-1-1,0 1 1,0 0-1,0-1 1,0 1 0,0 0-1,0-1 1,0 1-1,0 0 1,0-1-1,0 1 1,0 0-1,0 0 1,0-1 0,0 1-1,0 0 1,0-1-1,0 1 1,0 0-1,1-1 1,15-15-11,22-7-217,1 2 1,0 2-1,2 1 0,58-17 0,-5 1-2,120-48-1621,323-77-1,8 48 451,-85 18 1100,-322 66 390,0 5 0,1 7 0,161 3 0,-191 15 2644,-109-3-2715,1 0 0,-1 0 1,1 0-1,-1 0 0,1 0 0,-1 0 0,1 0 0,-1 0 0,1 0 0,-1 0 0,1 0 0,-1 0 0,0 1 0,1-1 0,-1 0 0,1 0 0,-1 1 0,1-1 0,-1 0 0,0 1 1,1-1-1,-1 0 0,0 1 0,1-1 0,-1 1 0,-6 8 763,-25 8 208,-26 4-1178,-1-2 1,-117 23 0,79-22-300,89-18 468,-518 113-3509,-8-36 621,155-36 1624,66-7-1,-662 39-380,205-20 745,587-39 983,-484 52 438,505-52 1878,-243-5 0,397-11-2264,-27-2 1778,27-3-892,17-6-569,19-6-272,1 1 0,54-21 0,72-17 458,-124 44-594,333-81-2126,8 27-603,-83 16 1527,911-148-4855,10 71 5604,374 51 1212,-1104 69 762,-163 6 4572,-267 0-4469,-79 6 1732,-86 38-3420,-21 7-621,-276 69-1,-102-26-3037,168-67 1782,-594-26 0,312-16 4523,610 15-2437,-28 0 1105,43-1-1092,-1-1 0,1 1 0,-1 0 0,1-1 0,-1 1 0,1-1 0,-1 1 0,1-1 0,0 0 0,-1 0 0,1-1 0,-4-1 0,6 2-133,0 1 0,0 0 0,0 0 0,0-1 0,0 1 0,0 0 0,0 0 0,0-1 0,0 1 0,0 0 0,0 0 0,0 0 0,0-1 0,0 1 0,1 0 0,-1 0 0,0-1 0,0 1 0,0 0 0,0 0 0,0 0 0,0 0 0,1-1 0,-1 1 0,0 0 0,0 0 0,0 0 0,1 0 0,-1-1 0,0 1 1,0 0-1,0 0 0,1 0 0,-1 0 0,0 0 0,0 0 0,0 0 0,1 0 0,-1 0 0,0 0 0,0 0 0,1 0 0,-1 0 0,0 0 0,16-4 271,-16 4-295,112-20-258,198-11 1,122 24-5149,-293 7 3861,-139 0 1515,1332 3-3849,5 52 1212,-1180-43 2638,1262 83 0,87 43 628,-1471-133-244,22 2 1134,94 25-1,-148-31-1295,1 0-1,0 0 0,-1 0 0,1 1 0,-1 0 0,1-1 1,-1 1-1,0 1 0,1-1 0,3 4 0,-7-5-50,1 0-1,0 0 1,-1 0-1,1 0 1,-1 0-1,0 0 1,1 1-1,-1-1 1,0 0-1,1 0 1,-1 0-1,0 0 0,0 1 1,0-1-1,0 0 1,0 0-1,-1 0 1,1 0-1,0 1 1,0-1-1,-1 0 1,1 0-1,-1 0 1,1 0-1,-1 0 1,1 0-1,-1 0 0,0 0 1,0 0-1,1 0 1,-1 0-1,0 0 1,0-1-1,0 1 1,-2 1-1,-62 53 3295,-45 19-3902,81-56-15,-96 56-1301,-3-6 0,-3-5 0,-3-6 0,-252 71 0,94-56-895,-389 42 0,-313-45 1637,-6-70 948,479-4 418,369 6 98,-141-3 3361,284 2-3136,-1-1 0,1 1 1,0-2-1,0 1 0,-11-4 1,20 5-614,0 0 0,0 0-1,1 0 1,-1 0 0,0 0 0,0 0 0,1 0 0,-1-1 0,0 1 0,0 0 0,0 0-1,1 0 1,-1 0 0,0 0 0,0 0 0,0 0 0,1 0 0,-1 0 0,0-1 0,0 1-1,0 0 1,0 0 0,0 0 0,1 0 0,-1-1 0,0 1 0,0 0 0,0 0 0,0 0 0,0-1-1,0 1 1,0 0 0,0 0 0,0 0 0,0-1 0,0 1 0,1 0 0,-1 0 0,0-1-1,0 1 1,-1 0 0,1 0 0,0 0 0,0-1 0,0 1 0,0 0 0,0 0 0,0 0-1,0-1 1,0 1 0,0 0 0,0 0 0,0 0 0,-1-1 0,1 1 0,0 0 0,0 0-1,0 0 1,0 0 0,-1 0 0,1-1 0,0 1 0,0 0 0,0 0 0,0 0 0,-1 0-1,24-8 920,-20 7-552,87-22-863,162-22 0,100 14-1619,-229 21 1808,725-8-1455,-654 18 1526,-182 1 49,27-2 1351,-38 1-1096,1 0-1,0 0 1,0 0 0,0 0-1,0-1 1,-1 1-1,1-1 1,0 1-1,0-1 1,-1 0 0,1 0-1,0 0 1,-1 0-1,3-2 1,-4 3-88,0 0-1,0-1 1,0 1-1,0 0 1,-1-1 0,1 1-1,0 0 1,0-1-1,0 1 1,0 0 0,-1-1-1,1 1 1,0 0-1,0 0 1,-1-1 0,1 1-1,0 0 1,0 0-1,-1 0 1,1 0 0,0-1-1,-1 1 1,1 0-1,0 0 1,-1 0 0,1 0-1,0 0 1,-1 0 0,1 0-1,0 0 1,-1 0-1,1 0 1,-1 0 0,-15-4 212,-62-3 87,-150 7 0,173 1-485,-286 22-4099,36-2 532,-262-3 608,-375 18 109,8 39 2516,384 9 5292,549-84-4823,-9 1 630,0 1 1,0 0-1,0 1 1,-9 4 0,19-7-573,0 0 0,0 0 0,0 0 0,-1 0 0,1 0 0,0 0 0,0 0 0,0 0 0,0 0 0,0 0 0,-1 0 0,1 0 0,0 0 0,0 0 0,0 0 0,0 0 0,0 0 0,-1 1 0,1-1 0,0 0 0,0 0 0,0 0 0,0 0 0,0 0 0,0 0 0,0 0 0,0 1 0,-1-1 0,1 0 0,0 0 0,0 0 0,0 0 0,0 0 0,0 1 0,0-1 0,0 0 0,0 0 0,0 0 0,0 0 0,0 0 0,0 1 0,0-1 0,0 0 0,0 0 0,0 0 0,0 0 0,0 0 0,0 1 0,0-1 0,0 0 0,1 0 0,-1 0 0,0 0 0,0 0 0,0 1 1,0-1-1,0 0 0,0 0 0,14 4 1412,18 0 555,289-16-3168,0-24-2089,116-9 366,-70 31 1775,128-7-606,846-86 1677,-1333 107-42,17-2 1548,1 0 0,42-11 0,-61 9 736,-11 2-926,-14 0-776,-1 1-5509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01T22:45:51.098"/>
    </inkml:context>
    <inkml:brush xml:id="br0">
      <inkml:brushProperty name="width" value="0.035" units="cm"/>
      <inkml:brushProperty name="height" value="0.035" units="cm"/>
      <inkml:brushProperty name="color" value="#FFFFFF"/>
    </inkml:brush>
  </inkml:definitions>
  <inkml:trace contextRef="#ctx0" brushRef="#br0">4898 0 24575,'-21'1'0,"0"1"0,0 0 0,0 2 0,-38 11 0,-79 37 0,-3 1 0,-12-5-224,16-4-325,-165 31 0,34-49 549,71-11 0,104-2 0,0 3 0,-116 36 0,-107 24-213,72-20 69,-101 53-1093,213-58-85,-366 150 579,-378 161-1823,691-293 2329,-144 46 1402,322-112-747,-36 7 826,40-9-1102,1-1 0,-1 0 0,1 1-1,-1-1 1,1-1 0,-1 1 0,0 0 0,1-1 0,-1 1 0,1-1-1,-1 0 1,1 0 0,-5-2 0,7 3-91,-1-1 0,0 1 1,1-1-1,-1 0 0,0 1 0,1-1 0,-1 0 1,1 0-1,-1 1 0,1-1 0,-1 0 0,1 0 1,0 0-1,-1 0 0,1 0 0,0 0 0,0 0 0,-1 1 1,1-1-1,0 0 0,0 0 0,0 0 0,0 0 1,0 0-1,1 0 0,-1 0 0,0 0 0,0 0 1,1 0-1,-1 0 0,0 1 0,1-1 0,-1 0 1,1 0-1,0-1 0,21-27 913,424-344-877,-407 343-120,214-151-491,-161 118 495,121-64 29,-66 43 0,-65 33-102,-9 3-282,2 4 0,138-59 0,-189 95-5890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01T22:45:57.141"/>
    </inkml:context>
    <inkml:brush xml:id="br0">
      <inkml:brushProperty name="width" value="0.035" units="cm"/>
      <inkml:brushProperty name="height" value="0.035" units="cm"/>
      <inkml:brushProperty name="color" value="#FFFFFF"/>
    </inkml:brush>
  </inkml:definitions>
  <inkml:trace contextRef="#ctx0" brushRef="#br0">3675 3318 24575,'-17'-1'0,"0"-2"0,1 0 0,-1-1 0,1 0 0,0-2 0,0 0 0,-17-8 0,-46-17 0,-41-2-375,-151-21 0,121 30 375,-205-25 0,51 3 0,285 43 0,-9-3 83,-35-13-1,42 11 64,0 2 1,-1 0-1,-26-2 0,6 4-146,1-2 0,0-2 0,0-1 0,1-2 0,-75-32 0,112 42 0,1 0 0,-1 0 0,1-1 0,-1 1 0,1-1 0,0 1 0,-1-1 0,1 0 0,0 0 0,0 0 0,0 0 0,0-1 0,1 1 0,-1 0 0,1-1 0,-1 1 0,1-1 0,0 1 0,0-1 0,-1-3 0,2 3 0,0 0 0,0 0 0,0 0 0,1 0 0,-1 0 0,1 0 0,-1 0 0,1 0 0,0 0 0,1 1 0,-1-1 0,0 0 0,1 1 0,-1-1 0,1 1 0,0-1 0,0 1 0,0 0 0,3-3 0,20-19 0,2 1 0,0 2 0,1 1 0,1 1 0,1 1 0,33-14 0,-43 21-50,0-1 0,-1 0 0,0-2-1,-1 0 1,26-27 0,72-91-1506,-93 103 1273,61-74-1147,86-140 1,-131 184 1279,2 3 0,90-96 0,118-85 2993,-65 66-237,-176 164-2606,137-125 0,-127 117 0,1 1 0,1 1 0,0 1 0,1 1 0,0 1 0,30-10 0,-41 17 0,1 0 0,-1 1 0,0 0 0,1 1 0,11 0 0,-20 1 0,0 0 0,1 0 0,-1 1 0,0-1 0,0 0 0,0 1 0,1 0 0,-1-1 0,0 1 0,0 0 0,0 0 0,0 0 0,2 2 0,-3-2 0,0 0 0,0 0 0,-1 1 0,1-1 0,0 0 0,0 0 0,-1 0 0,1 1 0,-1-1 0,1 0 0,-1 1 0,0-1 0,1 1 0,-1-1 0,0 0 0,0 1 0,0-1 0,0 1 0,0-1 0,0 0 0,-1 1 0,1-1 0,-1 2 0,-6 19-203,-1-1 0,-1 0 0,-1 0-1,-1-1 1,-24 34 0,0 2-38,-4 9 169,-2-3 0,-74 85-1,-9 7 73,8-9 0,-4 6-334,-56 60-236,74-107 487,-6-4 0,-197 142 1,273-221 266,-1-1 0,-1-2 0,-38 15 0,54-25 71,-1-2 1,1 0 0,-1-2 0,-1 0 0,1 0-1,-1-2 1,-36 0 0,54-2-255,0 0 1,0 0-1,-1-1 1,1 1-1,0 0 0,0-1 1,0 0-1,0 1 1,0-1-1,0 0 0,0 0 1,1 0-1,-1 0 1,0 0-1,0 0 0,1-1 1,-1 1-1,0 0 1,1-1-1,0 0 0,-1 1 1,1-1-1,0 0 1,0 1-1,0-1 0,0 0 1,0 0-1,0 0 1,0 0-1,1 0 0,-1 0 1,1 0-1,0 0 1,-1 0-1,1-1 0,0-3 1,1-6-4,0-1 1,1 0-1,1 1 1,7-25 0,-7 29 3,10-43-249,3 1-1,2 1 1,3 0-1,27-48 1,186-253-293,-171 268 71,4 2 0,79-72 0,-66 77 469,187-170 0,17 19 0,-239 194 0,186-125 0,-178 125 0,1 2 0,87-33 0,-46 31 0,120-25 0,103-1 0,180 16-900,4 43-533,-222 2 1104,-90-2-364,333 45-1,-458-35 694,0 3 0,-1 3 0,118 49 0,-128-43 498,-22-11 436,-1 2 1,1 2-1,-2 0 1,-1 2-1,0 1 0,27 24 1,-19-9-865,-2 2 1,52 66-1,-76-86-71,0 0-1,-1 0 1,-1 1-1,0 1 1,-2-1-1,0 2 0,0-1 1,-2 1-1,-1-1 1,3 21-1,-6-33 2,-1 1 0,0-1 0,-1 0 0,1 0 0,-1 1 0,0-1 0,-1 0 0,0 0 0,0 0 0,0 0 0,0-1 0,-5 8 0,-4 4 0,0-1 0,-21 23 0,0 0 0,2-2 0,-2-2 0,-63 56 0,-85 47 0,158-124 0,-1-1 0,0-1 0,-1-1 0,0-1 0,-27 8 0,-130 26 0,141-36 0,-13 2-92,-1-3 0,-59 0-1,-113-9-358,90 0 332,52 2 64,-405-21-1391,425 13 1263,-501-77-295,-767-147-4765,1121 194 6070,-209-66 1,395 96-4,0-1 0,1-2 0,0 0 0,0-1 0,-28-20 0,49 30-755,0 0 0,0 0 0,0-1 0,0 1 1,0-1-1,1 0 0,-1 0 0,1 0 0,-1 0 0,1 0 0,0-1 0,0 1 0,1 0 0,-1-1 1,1 0-1,0 1 0,0-1 0,0 0 0,0 0 0,0 1 0,1-1 0,0 0 0,0 0 0,0-6 1,2 4-75,-1 0 0,1 0 0,0 0 0,0 0 0,0 1 0,1-1 0,0 1 0,0-1 0,1 1 0,-1 0 0,1 0 0,0 1 0,1-1 0,7-6 0,24-19-304,1 1-1,2 2 1,0 2 0,2 1-1,0 2 1,68-25-1,75-7-390,-118 38 595,-1-3-1,-1-4 1,80-38-1,322-206-999,-160 82 860,-88 56 256,-49 35-49,-42 26 460,-77 40 639,1 2 0,0 2-1,59-18 1,-50 22-1061,-26 8 0,-1 1 0,52-9 0,-5 8 0,0 4 0,83 1 0,-322 9-1393,1 6-1,-197 37 1,-245 49-1063,27-20 1469,-115 20-315,523-71 1449,-1-6 0,-250-8 0,-191-11 8337,713-4-8515,0-4 0,111-25 0,-213 35 26,339-56-678,3 31-730,-49 13 1413,-10 0 0,637 12-802,-903 0 1061,-1 0 1,1 1 0,-1 1-1,1 1 1,-1 1-1,35 12 1,-54-16-225,1 0-1,-1 1 1,1 0 0,-1-1-1,1 1 1,-1 0 0,0 0-1,1 0 1,-1 0 0,0 0 0,0 0-1,0 0 1,1 0 0,-1 0-1,0 0 1,-1 1 0,1-1-1,0 0 1,0 1 0,0-1-1,-1 1 1,1-1 0,0 4 0,-1-3-17,0 0 0,-1 0 1,1 0-1,-1-1 0,1 1 1,-1 0-1,0 0 0,0 0 1,0-1-1,0 1 0,0 0 1,0-1-1,0 1 1,0 0-1,-1-1 0,-1 2 1,-6 5-12,-1 0-1,0 0 1,-1-1 0,-20 10 0,-5-2-131,0-1 0,-1-3 0,-1 0 0,0-3 0,-45 5 0,-32 8-71,5-3-1113,-191 7 0,93-12-66,-1437 42-2739,847-98 3376,549 19 1083,-144-11 4317,317 33-496,468-13-3564,-216 0-1291,206-27 509,145-32-787,122 38 579,-563 35 1324,85 3 346,-170-2-1283,1 0 0,-1 0 0,1 1 0,-1-1 0,1 0 0,-1 0 0,1 1 0,-1-1 0,1 1 0,-1-1 0,0 1 0,1 0 0,-1-1 0,0 1 0,0 0 0,2 1 0,-2-1 0,-1-1 0,0 1 0,0 0 0,0-1 0,0 1 0,0-1 0,0 1 0,0-1 0,0 1 0,0-1 0,0 1 0,0 0 0,0-1 0,0 1 0,-1-1 0,1 1 0,0-1 0,0 1 0,-1-1 0,1 1 0,0-1 0,0 1 0,-1-1 0,1 0 0,-1 1 0,1-1 0,0 1 0,-1-1 0,-6 6 0,0-1 0,0 0 0,0 0 0,-10 5 0,-25 12-129,-1-3-1,0-1 0,-1-2 1,-1-2-1,-1-2 0,0-2 1,0-2-1,-86 4 1,-231 11 129,226-5-1183,-348 41 359,-1-33 248,473-26 605,9-1 29,-1 1 0,0 0 0,0 0 0,1 0 0,-1 0 0,0 1 0,0 0 0,1 0 0,-1 0 1,1 1-1,-1-1 0,1 1 0,-8 4 0,11-5-15,0-1 0,1 1 0,-1 0 0,1-1 0,-1 1 1,1-1-1,-1 1 0,1 0 0,0 0 0,-1-1 0,1 1 0,0 0 0,-1-1 0,1 1 1,0 0-1,0 0 0,0 0 0,0-1 0,0 1 0,0 0 0,0 0 0,0-1 0,0 1 1,0 0-1,0 0 0,0 0 0,1-1 0,-1 1 0,0 0 0,0 0 0,1-1 0,-1 1 1,1 0-1,-1-1 0,0 1 0,1 0 0,0-1 0,-1 1 0,1-1 0,-1 1 0,1-1 1,0 1-1,-1-1 0,1 1 0,0-1 0,3 3 72,0-1-1,-1 1 1,1-1-1,0 0 1,0 0 0,8 2-1,-1-2-93,0 0-1,0-1 1,1-1-1,-1 1 1,0-2-1,22-3 1,69-19-147,-33 5-573,478-63 545,-337 54 147,267-20-149,-414 40 118,-41 3 40,1 2 0,36 0 0,-58 2 7,0 0-1,0 0 0,0 0 0,0 0 1,0 0-1,0 0 0,1 0 1,-1 0-1,0 1 0,0-1 0,0 1 1,0-1-1,0 0 0,0 1 1,0 0-1,0-1 0,0 1 0,0-1 1,1 2-1,-2-1 7,0-1-1,0 1 1,0 0 0,0-1 0,0 1 0,0-1-1,-1 1 1,1 0 0,0-1 0,0 1-1,0-1 1,0 1 0,-1-1 0,1 1 0,0-1-1,-1 1 1,1-1 0,0 1 0,-1-1-1,1 1 1,-1-1 0,1 0 0,0 1-1,-2 0 1,-37 24 569,-76 43-551,-25 13-33,119-71 0,0-1 0,-1-1 0,0-1 0,0-1 0,-24 4 0,-141 27 0,123-21 0,-1-4 0,-119 8 0,120-22 0,43 0 0,1 2 0,-1 0 0,1 1 0,-27 5 0,46-6 0,0 0 0,0 0 0,0 0 0,0 0 0,0 0 0,0 1 0,0-1 0,0 0 0,0 1 0,0-1 0,0 1 0,0-1 0,0 1 0,0 0 0,0-1 0,1 1 0,-1 0 0,-1 0 0,15 6 0,35-2 0,339-5 0,-301-7-176,0-4 1,0-4-1,98-30 0,-89 13 176,39-9 0,-73 30 400,-35 7-248,51-15-1,-76 19-151,-1 0 0,1 0 0,0 0 0,0 0 0,-1-1 0,1 1 0,0 0 0,-1 0 0,1-1 0,-1 1 0,1 0 0,0-1 0,-1 1 0,1-1 0,-1 1 0,1-1 0,-1 1 0,1-1 0,-1 1 0,1-1 0,-1 1 0,1-1 0,-1 0 0,1 0 0,-14-5 0,-30 1 0,43 5 0,-492-4 0,257 7 0,42-3 0,303-6-380,127-21 0,-103 9 419,-100 13-43,52-12 1,-104 15 708,-17 3-689,5 3-15,0 3 0,0 0 1,1 1-1,0 2 0,-48 23 0,77-30-1,6-1 0,11-1 0,68 2 0,-1-5 0,1-3 0,121-23 0,92-41 0,-235 49 0,-51 15 0,0 0 0,1 2 0,13-4 0,-25 7 0,0 1 0,0-1 0,0 0 0,0 0 0,0 1 0,0-1 0,0 0 0,0 1 0,0-1 0,0 1 0,0 0 0,-1-1 0,1 1 0,0 0 0,0-1 0,0 1 0,-1 0 0,1 0 0,0 0 0,-1 0 0,1 0 0,16 14 0,-8-12 0,0-1 0,1 0 0,-1-1 0,0 0 0,12-1 0,-13 0 0,-1 0 0,1 1 0,0 0 0,0 0 0,-1 0 0,1 1 0,8 3 0,-16-5 0,0 0 0,0 0 0,0 0 0,1 0 0,-1 0 0,0 0 0,0 0 0,0 0 0,0 0 0,0 0 0,1 0 0,-1 0 0,0 0 0,0 1 0,0-1 0,0 0 0,0 0 0,0 0 0,1 0 0,-1 0 0,0 0 0,0 0 0,0 0 0,0 0 0,0 1 0,0-1 0,0 0 0,0 0 0,0 0 0,0 0 0,1 0 0,-1 1 0,0-1 0,0 0 0,0 0 0,0 0 0,0 0 0,0 0 0,0 1 0,0-1 0,0 0 0,0 0 0,0 0 0,0 0 0,0 0 0,0 1 0,0-1 0,-1 0 0,1 0 0,0 0 0,0 0 0,0 0 0,0 0 0,0 1 0,0-1 0,-12 4 0,-16 0 0,6-4 0,0-1 0,0-1 0,-32-8 0,26 5 0,-41-3 0,33 8 0,28 0 0,25 0 0,85-1 0,75 3 0,-171-1 0,-1 0 0,0 0 0,0 0 0,0 0 0,1 1 0,-2 0 0,1 0 0,0 0 0,0 0 0,0 1 0,6 5 0,-10-7 0,1 0 0,-1 1 0,1-1 0,-1 0 0,0 1 0,0 0 0,1-1 0,-1 1 0,0 0 0,0-1 0,-1 1 0,1 0 0,0 0 0,-1 0 0,1 0 0,-1 0 0,1 0 0,-1 0 0,0 0 0,0 0 0,0 0 0,0 0 0,0 0 0,0 0 0,-1 0 0,1 0 0,-1 0 0,1-1 0,-1 1 0,0 0 0,0 0 0,0 0 0,-1 2 0,-30 38 0,-4 5 0,34-44 0,0 1 0,0-1 0,0 1 0,1 0 0,-1-1 0,1 1 0,0 0 0,0 0 0,0 0 0,1 0 0,-1 4 0,1-6 0,0-1 0,0 0 0,1 0 0,-1 1 0,0-1 0,1 0 0,-1 0 0,0 1 0,1-1 0,-1 0 0,1 0 0,0 0 0,-1 0 0,1 0 0,0 0 0,0 0 0,0 0 0,0 0 0,0 0 0,0 0 0,0-1 0,1 2 0,1 0 0,0-1 0,1 0 0,-1 1 0,0-1 0,0 0 0,1-1 0,-1 1 0,5 0 0,3-1 0,0 0 0,0 0 0,0-1 0,16-4 0,-15 2 0,-1 0 0,1-1 0,16-8 0,-24 10 0,0 0 0,0-1 0,-1 1 0,1 0 0,-1-1 0,1 0 0,-1 0 0,0 0 0,0 0 0,0-1 0,-1 1 0,1-1 0,2-4 0,-5 7 0,1 0 0,-1 0 0,0 0 0,0 0 0,0 0 0,1 0 0,-1 0 0,0 0 0,0 0 0,0 0 0,-1 0 0,1 0 0,0 0 0,0 0 0,0 0 0,-1 0 0,1 0 0,-1 0 0,1 0 0,-1 0 0,1 0 0,-1 0 0,1 0 0,-1 1 0,0-1 0,1 0 0,-1 0 0,0 1 0,0-1 0,0 0 0,1 1 0,-1-1 0,0 1 0,0-1 0,0 1 0,0 0 0,0-1 0,0 1 0,0 0 0,0 0 0,0-1 0,0 1 0,-2 0 0,-47-6 0,48 6 0,-11 0-341,1 0 0,-1-1-1,-22-5 1,18 1-6485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01T22:46:07.27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1419 3 24575,'-30'-1'0,"20"0"0,0 1 0,0 0 0,0 0 0,0 1 0,0 0 0,0 1 0,0 0 0,1 0 0,-16 7 0,3 0 0,-2 0 0,0-1 0,-38 8 0,-25 7 0,82-21 0,-24 8 0,0 0 0,0-2 0,-1-1 0,0-1 0,-53 3 0,-125 4 0,-46-4 0,76-7 0,81 11 0,14 0 0,617-76 0,-482 53 0,-23 5 0,0-1 0,0-1 0,-1-1 0,28-12 0,-56 20 0,0 0 0,0 0 0,1 0 0,-1 0 0,0 0 0,0 0 0,0 0 0,1 0 0,-1 0 0,0 0 0,0 0 0,0 0 0,0 0 0,1-1 0,-1 1 0,0 0 0,0 0 0,0 0 0,0 0 0,1 0 0,-1 0 0,0 0 0,0 0 0,0 0 0,0-1 0,0 1 0,0 0 0,1 0 0,-1 0 0,0 0 0,0 0 0,0-1 0,0 1 0,0 0 0,0 0 0,0 0 0,0 0 0,0-1 0,0 1 0,0 0 0,0 0 0,0 0 0,0-1 0,0 1 0,0 0 0,0 0 0,0 0 0,0 0 0,0-1 0,0 1 0,0 0 0,0 0 0,0 0 0,0 0 0,0-1 0,0 1 0,-1 0 0,1 0 0,0 0 0,0 0 0,0 0 0,0-1 0,-18-3 0,-23 2 0,-281 4-1365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01T22:46:12.58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6118 597 24575,'-34'-1'0,"1"-1"0,-54-11 0,23 4 0,0 4 0,0 2 0,-67 7 0,10-2 0,-621-2 0,759 2 0,0 0 0,-1 1 0,1 0 0,31 12 0,-26-7 0,40 7 0,-2-9 5,0-3-1,71-5 1,-27 0-183,90 3-1406,200-3 703,-313-5 858,97-22 1,-70 10 9,-7 1 396,-42 7 314,1 1 1,100-1-1,-116 12-626,-1-1 0,74-12-1,-189 36-70,-83 32 0,118-41 0,0-3 0,-1-1 0,-58 9 0,48-11 0,-69 23 0,48-12-480,-2-3-1,-135 16 1,174-29 404,-408 48-31,90-30-182,-4-23-194,119-1 340,-56 2 2682,333-1-2539,0-2 0,0-1 0,-1-2 0,55-16 0,-66 16 0,0 1 0,1 1 0,44 0 0,-43 4 0,0-2 0,-1-2 0,36-7 0,-2-7 0,104-22 0,-87 28 0,139-3 0,-128 11 7,131-22 1,-63 5-115,123-4-354,-445 60 1014,-128-14-1359,-8-23-612,92-1 866,-1484 3 3328,1652-4-2776,37 4 0,0 0 0,-1 0 0,1 0 0,0-1 0,0 1 0,-1 0 0,1 0 0,0 0 0,0 0 0,-1 0 0,1 0 0,0-1 0,0 1 0,-1 0 0,1 0 0,0 0 0,0-1 0,0 1 0,0 0 0,-1 0 0,1 0 0,0-1 0,0 1 0,0 0 0,0-1 0,0 1 0,0 0 0,0 0 0,-1-1 0,1 1 0,0 0 0,0 0 0,0-1 0,0 1 0,0-1 0,17-11 0,6 3 0,0 1 0,0 1 0,1 1 0,0 1 0,29-2 0,37-8 0,-21 2 0,97-4 0,-55 8 0,362-2-492,-298 13 220,805-2 1036,-977 0-764,43-3 0,-44 2 0,0 1 0,0 0 0,0-1 0,0 1 0,0-1 0,0 1 0,0-1 0,-1 0 0,1 0 0,0 0 0,-1 0 0,1 0 0,0 0 0,-1-1 0,1 1 0,-1 0 0,0-1 0,1 1 0,-1-1 0,2-2 0,-3 3 0,0 0 0,0 1 0,0-1 0,0 0 0,-1 0 0,1 1 0,0-1 0,0 0 0,0 0 0,0 1 0,-1-1 0,1 0 0,0 0 0,-1 1 0,1-1 0,-1 0 0,1 1 0,-1-1 0,1 1 0,-1-1 0,1 1 0,-1-1 0,1 1 0,-1-1 0,0 1 0,1-1 0,-1 1 0,0 0 0,1-1 0,-1 1 0,0 0 0,0 0 0,1-1 0,-1 1 0,0 0 0,0 0 0,1 0 0,-2 0 0,-33-6 0,34 6 0,-229-2 0,113 4 0,84 0 0,-56 9 0,53-5 0,-40 2 0,45-6 0,-40 8 0,40-4 0,-42 1 0,6-6 0,76-1 0,378-2 0,-180-19 0,-171 17 0,93-21 0,-91 16 0,0 2 0,71-5 0,48-1 0,21 0 0,-158 13 0,43 0 0,-57 1 0,-37-1 0,-648 0 0,644 1 0,-57 11 0,-16 1 0,-404-10-513,266-5 342,-346 2 855,566 1-684,0 1 0,-30 8 0,28-5 0,-44 3 0,-93 5 0,-16 0 0,-464-13 0,302-1 0,295 3 0,-51 9 0,51-4 0,-57 0 0,-51-7-141,-536-17-1308,398 5 1113,177 1 1236,-40-3 126,49 15-1026,-150-6 0,226 2 0,1-2 0,-1 0 0,1-3 0,1 0 0,0-2 0,-30-14 0,-7-7 0,66 27 0,8 2 0,13 0 0,71 3 0,-44 1 0,1-2 0,-1-3 0,84-14 0,124-42 0,56 0 0,-140 33 0,137-16 0,-115 19 0,-75 6 0,-4-1 0,184-4 0,1667 23 0,-1934 1 0,-1 1 0,39 9 0,-20-3 0,-44-9 0,0 1 0,0 0 0,0 0 0,0 1 0,0-1 0,-1 1 0,1 0 0,8 5 0,-13-7 0,0 0 0,0 1 0,0-1 0,0 0 0,0 0 0,0 1 0,0-1 0,0 0 0,0 0 0,0 0 0,0 1 0,0-1 0,0 0 0,0 0 0,0 1 0,0-1 0,0 0 0,0 0 0,0 1 0,0-1 0,0 0 0,-1 0 0,1 0 0,0 1 0,0-1 0,0 0 0,0 0 0,0 0 0,-1 0 0,1 1 0,0-1 0,0 0 0,0 0 0,-1 0 0,1 0 0,0 0 0,0 0 0,0 0 0,-1 0 0,1 1 0,0-1 0,0 0 0,-1 0 0,1 0 0,0 0 0,0 0 0,-1 0 0,1 0 0,0 0 0,0 0 0,0 0 0,-1-1 0,1 1 0,0 0 0,-1 0 0,-15 2 0,-258 1 0,140-6 0,406 2-200,365 3-479,-194 50-693,-281-28 1076,37 9 296,105 13 0,207 1-540,-366-35 1109,209 7 1847,6-20-2314,-354 1-102,-1 0 0,1 0 0,-1 0 0,1-1 0,-1 0 0,1 0 0,-1-1 0,0 0 0,0 1 0,0-2 0,0 1 0,0-1 0,0 1 0,0-1 0,-1 0 0,1-1 0,-1 1 0,0-1 0,0 0 0,0 0 0,-1 0 0,0-1 0,1 1 0,-1-1 0,-1 0 0,4-8 0,-3 8 0,0 0 0,0 0 0,0 1 0,0-1 0,1 1 0,-1 0 0,1 0 0,0 0 0,1 0 0,-1 0 0,1 1 0,-1 0 0,10-5 0,8-2 0,0 1 0,25-7 0,12-5 0,136-46 0,-27 10 0,-65 16-1365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01T23:22:43.68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1063 158 24575,'339'0'0,"-320"-1"0,0-1 0,-1-1 0,19-4 0,-17 2 0,0 1 0,28-1 0,-21 3 0,40-9 0,21-1 0,-63 9 0,36-7 0,-38 5 0,0 1 0,26-1 0,582 4 0,-303 3 0,528-2 0,-840 1 0,0 1 0,1 0 0,17 6 0,39 4 0,-47-9 0,47 12 0,-42-8 0,-21-4 0,0 0 0,-1 1 0,1 0 0,11 7 0,-13-6 0,1-1 0,0 0 0,-1 0 0,1-1 0,16 4 0,23-3 0,0-1 0,70-5 0,-21-1 0,603 3 0,-674 1 0,0 2 0,30 6 0,-29-4 0,45 3 0,291-8 0,-334-2 0,-1-1 0,-1-1 0,47-14 0,-45 11 0,0 0 0,0 2 0,37-2 0,-43 7 0,-1 1 0,1 0 0,28 7 0,-51-7 0,1-1 0,0 0 0,-1 0 0,1 1 0,-1-1 0,1 0 0,0 0 0,-1 0 0,1 1 0,-1-1 0,1 0 0,0 0 0,-1 0 0,1 0 0,0 0 0,-1 0 0,1-1 0,-1 1 0,1 0 0,0 0 0,-1 0 0,1-1 0,-1 1 0,1 0 0,0 0 0,-1-1 0,1 1 0,-1-1 0,1 1 0,-1 0 0,1-1 0,-1 1 0,0-1 0,1 1 0,0-2 0,-2 1 0,1 0 0,0 0 0,-1 0 0,1 0 0,-1 0 0,1 0 0,-1 1 0,1-1 0,-1 0 0,0 0 0,0 0 0,1 1 0,-1-1 0,0 0 0,0 1 0,0-1 0,0 1 0,1-1 0,-1 1 0,0-1 0,0 1 0,-2-1 0,-22-8 0,0 1 0,0 2 0,-1 0 0,0 2 0,-49-3 0,-268 6 0,167 3 0,151-4 0,-1 0 0,-29-7 0,27 3 0,-46-2 0,13 7 0,14 1 0,-1-2 0,-55-10 0,43 5 0,-1 1 0,-120 7 0,69 1 0,-536-2 0,628-1 0,1-1 0,-35-8 0,33 5 0,0 2 0,-25-2 0,-5 4 0,6 0 0,0-1 0,-48-9 0,33 3 0,0 3 0,-122 5 0,70 3 0,-557-3 0,708 10 0,-5 0 0,26-4 0,1-3 0,78-4 0,-33-2 0,438 3 0,-522 2 0,1 0 0,30 7 0,30 4 0,-79-13 0,2 0 0,1 0 0,-1 1 0,1 0 0,9 3 0,-15-4 0,-1 1 0,1-1 0,0 0 0,-1 0 0,1 1 0,-1-1 0,1 0 0,0 1 0,-1-1 0,1 1 0,-1-1 0,0 1 0,1-1 0,-1 1 0,1-1 0,-1 1 0,0-1 0,1 1 0,-1-1 0,0 1 0,1 1 0,-1-1 0,0 0 0,0 0 0,-1 0 0,1 0 0,0 0 0,0 0 0,-1 0 0,1 0 0,-1 0 0,1 0 0,-1 0 0,1 0 0,-1 0 0,1-1 0,-1 1 0,0 0 0,0 0 0,-1 1 0,-162 170 0,159-166 0,0-1 0,-1 0 0,0 0 0,0-1 0,-1 0 0,1 0 0,-1 0 0,0-1 0,0 0 0,0 0 0,0-1 0,0 0 0,-1 0 0,1-1 0,-1 0 0,1 0 0,-1 0 0,-14-2 0,-1017-2 0,1013 4 0,1 2 0,-31 6 0,28-4 0,-44 3 0,-509-6 0,281-5 0,191 5 0,-119-4 0,148-10 0,52 6 0,-46-2 0,-386 7 218,221 3-1801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01T23:23:15.91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 24575,'0'0'-8191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01T23:23:30.98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E7A52F-9D89-7442-A8E9-48D1527B5F6B}" type="datetimeFigureOut">
              <a:rPr lang="en-US" smtClean="0"/>
              <a:t>9/9/2024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9C7E07-3C67-C64C-8DA0-0404F63039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528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453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2765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4168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2756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7828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BBC04D-2568-C19F-6211-ABA7996CB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BD96A4-D432-FA69-5E46-4DF91D77CA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639921-CFBB-DE6F-31EB-81B758CA02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53E3F8-8185-F97B-2F08-1F44FCE2A5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7777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1604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596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69706A2-3726-FE4E-B923-E75D485978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327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Tab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F555767-B3D8-BD57-1D42-7F6E1E6689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9" name="Freeform 13">
              <a:extLst>
                <a:ext uri="{FF2B5EF4-FFF2-40B4-BE49-F238E27FC236}">
                  <a16:creationId xmlns:a16="http://schemas.microsoft.com/office/drawing/2014/main" id="{BC972B6D-098C-52F6-E990-52623B368FB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3F0D3EE3-9A8C-531D-1EEE-1AFAB9F3B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A2BE192C-1768-890B-EC1B-5ED6E1F825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61409" y="4661717"/>
            <a:ext cx="7936230" cy="138076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3670935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584005"/>
            <a:ext cx="2825115" cy="3999060"/>
          </a:xfrm>
        </p:spPr>
        <p:txBody>
          <a:bodyPr lIns="0" tIns="27432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457200" indent="0">
              <a:spcBef>
                <a:spcPts val="1800"/>
              </a:spcBef>
              <a:buNone/>
              <a:defRPr sz="2000"/>
            </a:lvl2pPr>
            <a:lvl3pPr marL="914400" indent="0">
              <a:spcBef>
                <a:spcPts val="1800"/>
              </a:spcBef>
              <a:buNone/>
              <a:defRPr sz="2000"/>
            </a:lvl3pPr>
            <a:lvl4pPr marL="1371600" indent="0">
              <a:spcBef>
                <a:spcPts val="1800"/>
              </a:spcBef>
              <a:buNone/>
              <a:defRPr sz="2000"/>
            </a:lvl4pPr>
            <a:lvl5pPr marL="1828800" indent="0">
              <a:spcBef>
                <a:spcPts val="1800"/>
              </a:spcBef>
              <a:buNone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70934" y="584005"/>
            <a:ext cx="7926705" cy="3999060"/>
          </a:xfrm>
        </p:spPr>
        <p:txBody>
          <a:bodyPr lIns="0">
            <a:normAutofit/>
          </a:bodyPr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 sz="2000"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443291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97D5AF2-684A-4A8D-3D82-B57D7AC4467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98408"/>
            <a:ext cx="10972800" cy="1574317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5523" y="2676525"/>
            <a:ext cx="5746750" cy="3597470"/>
          </a:xfrm>
        </p:spPr>
        <p:txBody>
          <a:bodyPr lIns="0">
            <a:normAutofit/>
          </a:bodyPr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 sz="2000"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620000" y="2676525"/>
            <a:ext cx="3947160" cy="3597470"/>
          </a:xfrm>
        </p:spPr>
        <p:txBody>
          <a:bodyPr lIns="0">
            <a:normAutofit/>
          </a:bodyPr>
          <a:lstStyle>
            <a:lvl1pPr marL="342900" indent="-342900">
              <a:spcBef>
                <a:spcPts val="1800"/>
              </a:spcBef>
              <a:buFont typeface="Arial" panose="020B0604020202020204" pitchFamily="34" charset="0"/>
              <a:buChar char="•"/>
              <a:defRPr sz="2000"/>
            </a:lvl1pPr>
            <a:lvl2pPr>
              <a:spcBef>
                <a:spcPts val="1800"/>
              </a:spcBef>
              <a:defRPr sz="2000"/>
            </a:lvl2pPr>
            <a:lvl3pPr>
              <a:spcBef>
                <a:spcPts val="1800"/>
              </a:spcBef>
              <a:defRPr sz="2000"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49744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02400"/>
            <a:ext cx="10972800" cy="1570325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9" name="Table Placeholder 2">
            <a:extLst>
              <a:ext uri="{FF2B5EF4-FFF2-40B4-BE49-F238E27FC236}">
                <a16:creationId xmlns:a16="http://schemas.microsoft.com/office/drawing/2014/main" id="{1506B022-475A-6647-98FF-D5C319A0C7C4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594360" y="2628629"/>
            <a:ext cx="10972800" cy="3636740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ar-SA"/>
              <a:t>انقر فوق الأيقونة لإضافة جدول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410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4360" y="41147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/>
          </p:cNvGrpSpPr>
          <p:nvPr userDrawn="1"/>
        </p:nvGrpSpPr>
        <p:grpSpPr bwMode="auto">
          <a:xfrm flipH="1" flipV="1">
            <a:off x="6092752" y="0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4360" y="4549552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8B149C6-5AAC-B8E5-5411-EA38821F675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9273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06C6F65-35CD-D64B-992A-0C1C1E0038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7" name="AutoShape 24">
              <a:extLst>
                <a:ext uri="{FF2B5EF4-FFF2-40B4-BE49-F238E27FC236}">
                  <a16:creationId xmlns:a16="http://schemas.microsoft.com/office/drawing/2014/main" id="{CFD467E2-FF13-7E4F-BEF9-EA1A17665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CA85A327-3157-B442-993A-6900F7124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9A459CB4-74AF-0544-AB1E-7CC6D10F8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95A20BFD-9142-D64A-A78A-61B75FCA0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80736DF-C890-DB47-AEAA-D3D92505E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39F93F26-ED5C-E74E-BFBD-E3054DC1B9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89572"/>
            <a:ext cx="6787747" cy="1593507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 spc="50" baseline="0"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186153BD-9D2B-47EB-3553-1D3F6663B2A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4359" y="2281918"/>
            <a:ext cx="6787747" cy="3708517"/>
          </a:xfrm>
        </p:spPr>
        <p:txBody>
          <a:bodyPr lIns="0" tIns="228600" rIns="0" bIns="0">
            <a:normAutofit/>
          </a:bodyPr>
          <a:lstStyle>
            <a:lvl1pPr marL="283464" indent="-283464">
              <a:lnSpc>
                <a:spcPct val="80000"/>
              </a:lnSpc>
              <a:spcBef>
                <a:spcPts val="2200"/>
              </a:spcBef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indent="-283464">
              <a:spcBef>
                <a:spcPts val="600"/>
              </a:spcBef>
              <a:defRPr sz="2000"/>
            </a:lvl2pPr>
            <a:lvl3pPr indent="-283464">
              <a:spcBef>
                <a:spcPts val="1800"/>
              </a:spcBef>
              <a:defRPr sz="2000"/>
            </a:lvl3pPr>
            <a:lvl4pPr indent="-283464">
              <a:spcBef>
                <a:spcPts val="1800"/>
              </a:spcBef>
              <a:defRPr sz="2000"/>
            </a:lvl4pPr>
            <a:lvl5pPr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3" name="Slide Number Placeholder 42">
            <a:extLst>
              <a:ext uri="{FF2B5EF4-FFF2-40B4-BE49-F238E27FC236}">
                <a16:creationId xmlns:a16="http://schemas.microsoft.com/office/drawing/2014/main" id="{D80CCC8F-9CF1-9621-04EB-DFA68FEE42D2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42" name="Date Placeholder 41">
            <a:extLst>
              <a:ext uri="{FF2B5EF4-FFF2-40B4-BE49-F238E27FC236}">
                <a16:creationId xmlns:a16="http://schemas.microsoft.com/office/drawing/2014/main" id="{29CE2856-DB8F-5603-C085-74C70560FAC8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79826C1-7A52-DA25-F422-EE62DED7D1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0552" cy="0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8089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B79D0555-EBDC-B53A-212D-A5921795FEC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80543"/>
          </a:xfrm>
          <a:custGeom>
            <a:avLst/>
            <a:gdLst>
              <a:gd name="connsiteX0" fmla="*/ 6309360 w 12192000"/>
              <a:gd name="connsiteY0" fmla="*/ 3951843 h 6880543"/>
              <a:gd name="connsiteX1" fmla="*/ 6309360 w 12192000"/>
              <a:gd name="connsiteY1" fmla="*/ 4052427 h 6880543"/>
              <a:gd name="connsiteX2" fmla="*/ 8442960 w 12192000"/>
              <a:gd name="connsiteY2" fmla="*/ 4052427 h 6880543"/>
              <a:gd name="connsiteX3" fmla="*/ 8442960 w 12192000"/>
              <a:gd name="connsiteY3" fmla="*/ 3951843 h 6880543"/>
              <a:gd name="connsiteX4" fmla="*/ 0 w 12192000"/>
              <a:gd name="connsiteY4" fmla="*/ 0 h 6880543"/>
              <a:gd name="connsiteX5" fmla="*/ 12192000 w 12192000"/>
              <a:gd name="connsiteY5" fmla="*/ 0 h 6880543"/>
              <a:gd name="connsiteX6" fmla="*/ 12192000 w 12192000"/>
              <a:gd name="connsiteY6" fmla="*/ 6880543 h 6880543"/>
              <a:gd name="connsiteX7" fmla="*/ 0 w 12192000"/>
              <a:gd name="connsiteY7" fmla="*/ 6880543 h 6880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80543">
                <a:moveTo>
                  <a:pt x="6309360" y="3951843"/>
                </a:moveTo>
                <a:lnTo>
                  <a:pt x="6309360" y="4052427"/>
                </a:lnTo>
                <a:lnTo>
                  <a:pt x="8442960" y="4052427"/>
                </a:lnTo>
                <a:lnTo>
                  <a:pt x="8442960" y="395184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80543"/>
                </a:lnTo>
                <a:lnTo>
                  <a:pt x="0" y="6880543"/>
                </a:lnTo>
                <a:close/>
              </a:path>
            </a:pathLst>
          </a:custGeom>
        </p:spPr>
        <p:txBody>
          <a:bodyPr wrap="square" tIns="182880"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8D492973-78E3-D34E-835E-CF2D451701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359" y="444933"/>
            <a:ext cx="5477479" cy="329184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6000" b="1" i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6BA398-1ED2-1FCA-63B9-8915A8C7A5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6309360" y="3951843"/>
            <a:ext cx="2133600" cy="10058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1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104">
          <p15:clr>
            <a:srgbClr val="FBAE40"/>
          </p15:clr>
        </p15:guide>
        <p15:guide id="3" pos="4344" userDrawn="1">
          <p15:clr>
            <a:srgbClr val="FBAE40"/>
          </p15:clr>
        </p15:guide>
        <p15:guide id="4" pos="4560" userDrawn="1">
          <p15:clr>
            <a:srgbClr val="FBAE40"/>
          </p15:clr>
        </p15:guide>
        <p15:guide id="8" orient="horz" pos="184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99835" y="43052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9973BC6-F6E5-0B3B-C8AB-0AC4020D4E8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1113"/>
            <a:ext cx="5791200" cy="6880226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9835" y="4568602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9169ED6-4B82-6844-119F-AC15CDF2D3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7914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57F1500-1A16-D1EF-4F0C-030852B291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2D07A0BE-3890-193E-9439-F294E61A71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11" name="Freeform 19">
              <a:extLst>
                <a:ext uri="{FF2B5EF4-FFF2-40B4-BE49-F238E27FC236}">
                  <a16:creationId xmlns:a16="http://schemas.microsoft.com/office/drawing/2014/main" id="{C05217ED-C258-E6CE-BA7F-28A6EA41BCD3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20">
              <a:extLst>
                <a:ext uri="{FF2B5EF4-FFF2-40B4-BE49-F238E27FC236}">
                  <a16:creationId xmlns:a16="http://schemas.microsoft.com/office/drawing/2014/main" id="{F3E11A1F-14DD-BA35-D7D7-4D4ADEAA3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21">
              <a:extLst>
                <a:ext uri="{FF2B5EF4-FFF2-40B4-BE49-F238E27FC236}">
                  <a16:creationId xmlns:a16="http://schemas.microsoft.com/office/drawing/2014/main" id="{F14541B0-973F-7E21-1019-D2FB83C8C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2" name="Title 1">
            <a:extLst>
              <a:ext uri="{FF2B5EF4-FFF2-40B4-BE49-F238E27FC236}">
                <a16:creationId xmlns:a16="http://schemas.microsoft.com/office/drawing/2014/main" id="{467E05B6-B7CB-1E4F-96BA-4B8CFE8B63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02875"/>
            <a:ext cx="10873740" cy="1680205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F6FE0DC0-B0D7-F4D6-8038-177AD7A8C21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57600" y="2282008"/>
            <a:ext cx="7810500" cy="3699328"/>
          </a:xfrm>
        </p:spPr>
        <p:txBody>
          <a:bodyPr lIns="0" tIns="228600" rIns="0" bIns="0">
            <a:normAutofit/>
          </a:bodyPr>
          <a:lstStyle>
            <a:lvl1pPr marL="283464" indent="-283464">
              <a:spcBef>
                <a:spcPts val="1800"/>
              </a:spcBef>
              <a:buFont typeface="Arial" panose="020B0604020202020204" pitchFamily="34" charset="0"/>
              <a:buChar char="•"/>
              <a:defRPr sz="2000"/>
            </a:lvl1pPr>
            <a:lvl2pPr indent="-283464">
              <a:spcBef>
                <a:spcPts val="1800"/>
              </a:spcBef>
              <a:defRPr sz="2000"/>
            </a:lvl2pPr>
            <a:lvl3pPr indent="-283464">
              <a:spcBef>
                <a:spcPts val="1800"/>
              </a:spcBef>
              <a:defRPr sz="2000"/>
            </a:lvl3pPr>
            <a:lvl4pPr indent="-283464">
              <a:spcBef>
                <a:spcPts val="1800"/>
              </a:spcBef>
              <a:defRPr sz="2000"/>
            </a:lvl4pPr>
            <a:lvl5pPr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ED58739-4346-5104-B1AC-89ED035912A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272B8D-F380-9F1A-C8E6-BDD2352B1763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029641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304">
          <p15:clr>
            <a:srgbClr val="FBAE40"/>
          </p15:clr>
        </p15:guide>
        <p15:guide id="4" pos="5736">
          <p15:clr>
            <a:srgbClr val="FBAE40"/>
          </p15:clr>
        </p15:guide>
        <p15:guide id="5" pos="1944">
          <p15:clr>
            <a:srgbClr val="FBAE40"/>
          </p15:clr>
        </p15:guide>
        <p15:guide id="6" pos="4008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5352">
          <p15:clr>
            <a:srgbClr val="FBAE40"/>
          </p15:clr>
        </p15:guide>
        <p15:guide id="11" pos="364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69706A2-3726-FE4E-B923-E75D485978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9905" y="4549552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027108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97D5AF2-684A-4A8D-3D82-B57D7AC4467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78129"/>
            <a:ext cx="9778365" cy="1494596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F14DA3C5-63E4-BAFB-1D68-47F71EEEE53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676525"/>
            <a:ext cx="4490827" cy="3597470"/>
          </a:xfrm>
        </p:spPr>
        <p:txBody>
          <a:bodyPr lIns="0" tIns="4572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283464" indent="-283464">
              <a:spcBef>
                <a:spcPts val="1800"/>
              </a:spcBef>
              <a:defRPr sz="2000"/>
            </a:lvl2pPr>
            <a:lvl3pPr marL="594360" indent="-283464">
              <a:spcBef>
                <a:spcPts val="1800"/>
              </a:spcBef>
              <a:defRPr sz="2000"/>
            </a:lvl3pPr>
            <a:lvl4pPr marL="822960" indent="-283464">
              <a:spcBef>
                <a:spcPts val="1800"/>
              </a:spcBef>
              <a:defRPr sz="2000"/>
            </a:lvl4pPr>
            <a:lvl5pPr marL="1005840"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BD11386D-847E-8CF5-E56A-42E80A65A08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881898" y="2676525"/>
            <a:ext cx="4490827" cy="3597470"/>
          </a:xfrm>
        </p:spPr>
        <p:txBody>
          <a:bodyPr lIns="0" tIns="4572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283464" indent="-283464">
              <a:spcBef>
                <a:spcPts val="1800"/>
              </a:spcBef>
              <a:defRPr sz="2000"/>
            </a:lvl2pPr>
            <a:lvl3pPr marL="548640" indent="-283464">
              <a:spcBef>
                <a:spcPts val="1800"/>
              </a:spcBef>
              <a:defRPr sz="2000"/>
            </a:lvl3pPr>
            <a:lvl4pPr marL="822960" indent="-283464">
              <a:spcBef>
                <a:spcPts val="1800"/>
              </a:spcBef>
              <a:defRPr sz="2000"/>
            </a:lvl4pPr>
            <a:lvl5pPr marL="1005840"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10569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42E558A9-6DD6-E21D-3A8F-6707E1DD19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12" name="AutoShape 24">
              <a:extLst>
                <a:ext uri="{FF2B5EF4-FFF2-40B4-BE49-F238E27FC236}">
                  <a16:creationId xmlns:a16="http://schemas.microsoft.com/office/drawing/2014/main" id="{3FC994E4-318C-1E66-B4E4-8F8FD08E0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17C00E6B-F625-6D6C-8364-9DD9F3C362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C6197B87-4F65-7981-9463-84830CD36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86AA517C-7217-D864-B7E7-40984A288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524013C6-491C-CAA2-5BD6-7C7359671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8885" y="3499667"/>
            <a:ext cx="4939666" cy="254281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6347460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457201"/>
            <a:ext cx="5198269" cy="2305050"/>
          </a:xfrm>
        </p:spPr>
        <p:txBody>
          <a:bodyPr lIns="0" tIns="274320">
            <a:normAutofit/>
          </a:bodyPr>
          <a:lstStyle>
            <a:lvl1pPr marL="457200" indent="-457200">
              <a:spcBef>
                <a:spcPts val="1800"/>
              </a:spcBef>
              <a:buFont typeface="+mj-lt"/>
              <a:buAutoNum type="arabicPeriod"/>
              <a:defRPr sz="2000"/>
            </a:lvl1pPr>
            <a:lvl2pPr marL="914400" indent="-457200">
              <a:spcBef>
                <a:spcPts val="1800"/>
              </a:spcBef>
              <a:buFont typeface="+mj-lt"/>
              <a:buAutoNum type="alphaLcPeriod"/>
              <a:defRPr sz="2000"/>
            </a:lvl2pPr>
            <a:lvl3pPr marL="1371600" indent="-457200">
              <a:spcBef>
                <a:spcPts val="1800"/>
              </a:spcBef>
              <a:buFont typeface="+mj-lt"/>
              <a:buAutoNum type="arabicParenR"/>
              <a:defRPr sz="2000"/>
            </a:lvl3pPr>
            <a:lvl4pPr marL="1371600" indent="0">
              <a:spcBef>
                <a:spcPts val="1800"/>
              </a:spcBef>
              <a:buFont typeface="+mj-lt"/>
              <a:buNone/>
              <a:defRPr sz="2000"/>
            </a:lvl4pPr>
            <a:lvl5pPr marL="2286000" indent="-457200">
              <a:spcBef>
                <a:spcPts val="1800"/>
              </a:spcBef>
              <a:buFont typeface="+mj-lt"/>
              <a:buAutoNum type="arabicPeriod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3AC171DA-232D-44C1-6B93-40BACB298F4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810595"/>
            <a:ext cx="5198269" cy="3319513"/>
          </a:xfrm>
        </p:spPr>
        <p:txBody>
          <a:bodyPr lIns="0" tIns="4572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283464" indent="-283464">
              <a:spcBef>
                <a:spcPts val="1800"/>
              </a:spcBef>
              <a:defRPr sz="2000"/>
            </a:lvl2pPr>
            <a:lvl3pPr marL="548640" indent="-283464">
              <a:spcBef>
                <a:spcPts val="1800"/>
              </a:spcBef>
              <a:defRPr sz="2000"/>
            </a:lvl3pPr>
            <a:lvl4pPr marL="822960" indent="-283464">
              <a:spcBef>
                <a:spcPts val="1800"/>
              </a:spcBef>
              <a:defRPr sz="2000"/>
            </a:lvl4pPr>
            <a:lvl5pPr marL="1005840"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546068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Pictu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5310" y="278129"/>
            <a:ext cx="5063490" cy="2354026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1EF4505D-6803-3813-7738-04996342781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94360" y="3279579"/>
            <a:ext cx="5044440" cy="2994415"/>
          </a:xfrm>
        </p:spPr>
        <p:txBody>
          <a:bodyPr lIns="0" tIns="22860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indent="-283464">
              <a:spcBef>
                <a:spcPts val="1800"/>
              </a:spcBef>
              <a:defRPr sz="2000"/>
            </a:lvl2pPr>
            <a:lvl3pPr indent="-283464">
              <a:spcBef>
                <a:spcPts val="1800"/>
              </a:spcBef>
              <a:defRPr sz="2000"/>
            </a:lvl3pPr>
            <a:lvl4pPr indent="-283464">
              <a:spcBef>
                <a:spcPts val="1800"/>
              </a:spcBef>
              <a:defRPr sz="2000"/>
            </a:lvl4pPr>
            <a:lvl5pPr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997459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658637A-5D36-6127-19BC-C203E23FA49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118225" cy="68580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29319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ED84C6-50E6-6C43-8031-AFF6268E0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4360" y="1825625"/>
            <a:ext cx="103822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D41FC0AE-253D-D242-9C88-017078F8A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365125"/>
            <a:ext cx="104013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EF47083A-6D76-4B4D-87CA-E08E212F78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>
              <a:latin typeface="+mn-lt"/>
            </a:endParaRPr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C8ADA0DF-3751-9A48-8A21-59F01C782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4360" y="6332220"/>
            <a:ext cx="52324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1" i="0">
                <a:solidFill>
                  <a:schemeClr val="bg1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8922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1" r:id="rId1"/>
    <p:sldLayoutId id="2147483698" r:id="rId2"/>
    <p:sldLayoutId id="2147483710" r:id="rId3"/>
    <p:sldLayoutId id="2147483700" r:id="rId4"/>
    <p:sldLayoutId id="2147483701" r:id="rId5"/>
    <p:sldLayoutId id="2147483659" r:id="rId6"/>
    <p:sldLayoutId id="2147483709" r:id="rId7"/>
    <p:sldLayoutId id="2147483708" r:id="rId8"/>
    <p:sldLayoutId id="2147483707" r:id="rId9"/>
    <p:sldLayoutId id="2147483706" r:id="rId10"/>
    <p:sldLayoutId id="2147483705" r:id="rId11"/>
    <p:sldLayoutId id="2147483704" r:id="rId12"/>
    <p:sldLayoutId id="2147483703" r:id="rId13"/>
  </p:sldLayoutIdLst>
  <p:hf sldNum="0" hdr="0" ftr="0" dt="0"/>
  <p:txStyles>
    <p:titleStyle>
      <a:lvl1pPr algn="l" defTabSz="914400" rtl="1" eaLnBrk="1" latinLnBrk="0" hangingPunct="1">
        <a:lnSpc>
          <a:spcPct val="80000"/>
        </a:lnSpc>
        <a:spcBef>
          <a:spcPct val="0"/>
        </a:spcBef>
        <a:buNone/>
        <a:defRPr sz="4400" b="1" i="0" kern="1200" spc="100" baseline="0">
          <a:solidFill>
            <a:schemeClr val="bg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28600" indent="-283464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83464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83464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83464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83464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40">
          <p15:clr>
            <a:srgbClr val="547EBF"/>
          </p15:clr>
        </p15:guide>
        <p15:guide id="4" orient="horz" pos="240">
          <p15:clr>
            <a:srgbClr val="547EBF"/>
          </p15:clr>
        </p15:guide>
        <p15:guide id="5" pos="7440">
          <p15:clr>
            <a:srgbClr val="547EBF"/>
          </p15:clr>
        </p15:guide>
        <p15:guide id="6" orient="horz" pos="4080">
          <p15:clr>
            <a:srgbClr val="547EBF"/>
          </p15:clr>
        </p15:guide>
        <p15:guide id="7" pos="600" userDrawn="1">
          <p15:clr>
            <a:srgbClr val="547EBF"/>
          </p15:clr>
        </p15:guide>
        <p15:guide id="8" pos="3720">
          <p15:clr>
            <a:srgbClr val="547EBF"/>
          </p15:clr>
        </p15:guide>
        <p15:guide id="9" pos="2112">
          <p15:clr>
            <a:srgbClr val="547EBF"/>
          </p15:clr>
        </p15:guide>
        <p15:guide id="10" pos="1848">
          <p15:clr>
            <a:srgbClr val="547EBF"/>
          </p15:clr>
        </p15:guide>
        <p15:guide id="11" pos="5568">
          <p15:clr>
            <a:srgbClr val="547EBF"/>
          </p15:clr>
        </p15:guide>
        <p15:guide id="12" pos="5832">
          <p15:clr>
            <a:srgbClr val="547EBF"/>
          </p15:clr>
        </p15:guide>
        <p15:guide id="13" pos="4968">
          <p15:clr>
            <a:srgbClr val="9FCC3B"/>
          </p15:clr>
        </p15:guide>
        <p15:guide id="14" pos="5208">
          <p15:clr>
            <a:srgbClr val="9FCC3B"/>
          </p15:clr>
        </p15:guide>
        <p15:guide id="15" pos="2712">
          <p15:clr>
            <a:srgbClr val="9FCC3B"/>
          </p15:clr>
        </p15:guide>
        <p15:guide id="16" pos="2472">
          <p15:clr>
            <a:srgbClr val="9FCC3B"/>
          </p15:clr>
        </p15:guide>
        <p15:guide id="17" pos="39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13" Type="http://schemas.openxmlformats.org/officeDocument/2006/relationships/image" Target="../media/image11.jpg"/><Relationship Id="rId3" Type="http://schemas.openxmlformats.org/officeDocument/2006/relationships/image" Target="../media/image1.jpeg"/><Relationship Id="rId7" Type="http://schemas.openxmlformats.org/officeDocument/2006/relationships/image" Target="../media/image5.jpg"/><Relationship Id="rId12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11" Type="http://schemas.openxmlformats.org/officeDocument/2006/relationships/image" Target="../media/image9.jpg"/><Relationship Id="rId5" Type="http://schemas.openxmlformats.org/officeDocument/2006/relationships/image" Target="../media/image3.jpeg"/><Relationship Id="rId10" Type="http://schemas.openxmlformats.org/officeDocument/2006/relationships/image" Target="../media/image8.jpg"/><Relationship Id="rId4" Type="http://schemas.openxmlformats.org/officeDocument/2006/relationships/image" Target="../media/image2.jpeg"/><Relationship Id="rId9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13" Type="http://schemas.openxmlformats.org/officeDocument/2006/relationships/image" Target="../media/image13.pn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openxmlformats.org/officeDocument/2006/relationships/image" Target="../media/image12.png"/><Relationship Id="rId2" Type="http://schemas.openxmlformats.org/officeDocument/2006/relationships/customXml" Target="../ink/ink1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3.xml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5" Type="http://schemas.openxmlformats.org/officeDocument/2006/relationships/image" Target="../media/image15.png"/><Relationship Id="rId10" Type="http://schemas.openxmlformats.org/officeDocument/2006/relationships/customXml" Target="../ink/ink5.xml"/><Relationship Id="rId4" Type="http://schemas.openxmlformats.org/officeDocument/2006/relationships/customXml" Target="../ink/ink2.xml"/><Relationship Id="rId9" Type="http://schemas.openxmlformats.org/officeDocument/2006/relationships/image" Target="../media/image10.png"/><Relationship Id="rId1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7" Type="http://schemas.openxmlformats.org/officeDocument/2006/relationships/customXml" Target="../ink/ink8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4.png"/><Relationship Id="rId5" Type="http://schemas.openxmlformats.org/officeDocument/2006/relationships/customXml" Target="../ink/ink7.xml"/><Relationship Id="rId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1D9D6-2977-ABCD-FDF8-51AFA5064E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09904" y="411479"/>
            <a:ext cx="5486400" cy="3291840"/>
          </a:xfrm>
        </p:spPr>
        <p:txBody>
          <a:bodyPr/>
          <a:lstStyle/>
          <a:p>
            <a:r>
              <a:rPr lang="en-US" dirty="0" smtClean="0"/>
              <a:t>MazeMaster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30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7126872-0B9B-444D-BEEA-32DA150CE4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  <a:endParaRPr lang="ar-IL" dirty="0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B5653A60-5DB4-515E-ACB1-B5D927D35780}"/>
              </a:ext>
            </a:extLst>
          </p:cNvPr>
          <p:cNvSpPr txBox="1"/>
          <p:nvPr/>
        </p:nvSpPr>
        <p:spPr>
          <a:xfrm>
            <a:off x="6309904" y="4133461"/>
            <a:ext cx="4310743" cy="209288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000" dirty="0">
                <a:solidFill>
                  <a:schemeClr val="bg1"/>
                </a:solidFill>
              </a:rPr>
              <a:t>Made by: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chemeClr val="bg1"/>
                </a:solidFill>
              </a:rPr>
              <a:t>Mohammad </a:t>
            </a:r>
            <a:r>
              <a:rPr lang="en-US" dirty="0" smtClean="0">
                <a:solidFill>
                  <a:schemeClr val="bg1"/>
                </a:solidFill>
              </a:rPr>
              <a:t>Anwar</a:t>
            </a:r>
            <a:r>
              <a:rPr lang="en-US" sz="1800" b="0" dirty="0" smtClean="0">
                <a:solidFill>
                  <a:schemeClr val="bg1"/>
                </a:solidFill>
              </a:rPr>
              <a:t> Salman.</a:t>
            </a:r>
            <a:endParaRPr lang="en-US" sz="1800" b="0" dirty="0">
              <a:solidFill>
                <a:schemeClr val="bg1"/>
              </a:solidFill>
            </a:endParaRP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chemeClr val="bg1"/>
                </a:solidFill>
              </a:rPr>
              <a:t>Mohammad Hamed Najjar.</a:t>
            </a:r>
          </a:p>
          <a:p>
            <a:pPr algn="l" rtl="0"/>
            <a:r>
              <a:rPr lang="en-US" sz="2000" dirty="0">
                <a:solidFill>
                  <a:schemeClr val="bg1"/>
                </a:solidFill>
              </a:rPr>
              <a:t>Supervised by: 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en-US" sz="1800" b="0" dirty="0" smtClean="0">
                <a:solidFill>
                  <a:schemeClr val="bg1"/>
                </a:solidFill>
              </a:rPr>
              <a:t>Sufyan Samara.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Muhannad Al-Jabi.</a:t>
            </a:r>
            <a:endParaRPr lang="en-US" sz="1800" b="0" dirty="0">
              <a:solidFill>
                <a:schemeClr val="bg1"/>
              </a:solidFill>
            </a:endParaRPr>
          </a:p>
          <a:p>
            <a:endParaRPr lang="ar-IL" dirty="0"/>
          </a:p>
        </p:txBody>
      </p:sp>
    </p:spTree>
    <p:extLst>
      <p:ext uri="{BB962C8B-B14F-4D97-AF65-F5344CB8AC3E}">
        <p14:creationId xmlns:p14="http://schemas.microsoft.com/office/powerpoint/2010/main" val="81974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45D3755-C3E2-975E-DE68-CDECC4B5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02875"/>
            <a:ext cx="10873740" cy="1680205"/>
          </a:xfrm>
        </p:spPr>
        <p:txBody>
          <a:bodyPr/>
          <a:lstStyle/>
          <a:p>
            <a:r>
              <a:rPr lang="en-US" dirty="0"/>
              <a:t>Project Idea.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70BD87D-F7DA-961B-4024-A354DC87D1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265714" y="3307616"/>
            <a:ext cx="8202386" cy="2085486"/>
          </a:xfrm>
        </p:spPr>
        <p:txBody>
          <a:bodyPr>
            <a:normAutofit/>
          </a:bodyPr>
          <a:lstStyle/>
          <a:p>
            <a:pPr algn="l" rtl="0"/>
            <a:r>
              <a:rPr lang="en-US" sz="4000" dirty="0"/>
              <a:t>Origins of the idea.</a:t>
            </a:r>
          </a:p>
          <a:p>
            <a:pPr marL="0" indent="0" algn="l" rtl="0">
              <a:buNone/>
            </a:pPr>
            <a:endParaRPr lang="en-US" sz="4000" dirty="0"/>
          </a:p>
          <a:p>
            <a:pPr algn="l" rtl="0"/>
            <a:endParaRPr lang="en-US" sz="4000" dirty="0"/>
          </a:p>
          <a:p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78CEA4F-D72A-C069-6A51-328B103CA0C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7E473402-19FD-A5B0-5CB6-E5F3926D3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79D1CAD-2EA2-9376-7B64-0C3AC590F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16F8906-918C-BE0B-A4AB-6A1D48150A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20031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0BF65-C84B-45C3-72CA-AFDA68851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89572"/>
            <a:ext cx="6787747" cy="1593507"/>
          </a:xfrm>
        </p:spPr>
        <p:txBody>
          <a:bodyPr/>
          <a:lstStyle/>
          <a:p>
            <a:r>
              <a:rPr lang="en-US" b="0" dirty="0"/>
              <a:t>Development Process: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8EBC2C-6DD7-5003-38EB-40753046FE8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3957" y="2738456"/>
            <a:ext cx="6788150" cy="3709987"/>
          </a:xfrm>
        </p:spPr>
        <p:txBody>
          <a:bodyPr tIns="457200">
            <a:normAutofit/>
          </a:bodyPr>
          <a:lstStyle/>
          <a:p>
            <a:pPr algn="l" rtl="0"/>
            <a:r>
              <a:rPr lang="en-US" sz="3200" b="0" dirty="0" smtClean="0">
                <a:solidFill>
                  <a:schemeClr val="bg1"/>
                </a:solidFill>
              </a:rPr>
              <a:t>Designing.</a:t>
            </a:r>
            <a:endParaRPr lang="en-US" sz="3200" b="0" dirty="0">
              <a:solidFill>
                <a:schemeClr val="bg1"/>
              </a:solidFill>
            </a:endParaRPr>
          </a:p>
          <a:p>
            <a:pPr algn="l" rtl="0"/>
            <a:r>
              <a:rPr lang="en-US" sz="3200" b="0" dirty="0" smtClean="0">
                <a:solidFill>
                  <a:schemeClr val="bg1"/>
                </a:solidFill>
              </a:rPr>
              <a:t>Programming.</a:t>
            </a:r>
          </a:p>
          <a:p>
            <a:pPr algn="l" rtl="0"/>
            <a:r>
              <a:rPr lang="en-US" sz="3200" b="0" dirty="0" smtClean="0">
                <a:solidFill>
                  <a:schemeClr val="bg1"/>
                </a:solidFill>
              </a:rPr>
              <a:t>Testing.</a:t>
            </a:r>
            <a:endParaRPr lang="en-US" sz="32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68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0BF65-C84B-45C3-72CA-AFDA68851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905071"/>
            <a:ext cx="7280677" cy="635414"/>
          </a:xfrm>
        </p:spPr>
        <p:txBody>
          <a:bodyPr/>
          <a:lstStyle/>
          <a:p>
            <a:r>
              <a:rPr lang="en-US" b="0" dirty="0" smtClean="0"/>
              <a:t>Tools and Components:</a:t>
            </a:r>
            <a:endParaRPr lang="en-US" b="0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62" y="3456264"/>
            <a:ext cx="1728132" cy="172813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5880" y="3559842"/>
            <a:ext cx="1177647" cy="120113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022" y="5453152"/>
            <a:ext cx="1033727" cy="103372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406" y="3484941"/>
            <a:ext cx="1737561" cy="145968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6979" y="3349844"/>
            <a:ext cx="2011914" cy="159478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1225" y="3617947"/>
            <a:ext cx="1434417" cy="105857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013" y="3456264"/>
            <a:ext cx="1517041" cy="1517041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936" y="5320842"/>
            <a:ext cx="1590411" cy="138063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4534" y="5261995"/>
            <a:ext cx="1760820" cy="1498326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30" y="5453152"/>
            <a:ext cx="1305300" cy="126148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587" y="5528938"/>
            <a:ext cx="1452403" cy="108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490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حبر 4">
                <a:extLst>
                  <a:ext uri="{FF2B5EF4-FFF2-40B4-BE49-F238E27FC236}">
                    <a16:creationId xmlns:a16="http://schemas.microsoft.com/office/drawing/2014/main" id="{871F4CEF-C5F4-86AE-45B3-00B531D8E768}"/>
                  </a:ext>
                </a:extLst>
              </p14:cNvPr>
              <p14:cNvContentPartPr/>
              <p14:nvPr/>
            </p14:nvContentPartPr>
            <p14:xfrm>
              <a:off x="6605368" y="3722209"/>
              <a:ext cx="3623040" cy="561240"/>
            </p14:xfrm>
          </p:contentPart>
        </mc:Choice>
        <mc:Fallback xmlns="">
          <p:pic>
            <p:nvPicPr>
              <p:cNvPr id="5" name="حبر 4">
                <a:extLst>
                  <a:ext uri="{FF2B5EF4-FFF2-40B4-BE49-F238E27FC236}">
                    <a16:creationId xmlns:a16="http://schemas.microsoft.com/office/drawing/2014/main" id="{871F4CEF-C5F4-86AE-45B3-00B531D8E76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599248" y="3716089"/>
                <a:ext cx="3635280" cy="57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حبر 5">
                <a:extLst>
                  <a:ext uri="{FF2B5EF4-FFF2-40B4-BE49-F238E27FC236}">
                    <a16:creationId xmlns:a16="http://schemas.microsoft.com/office/drawing/2014/main" id="{5E4E7CFA-2133-60EA-6F8E-FF84E1BB8921}"/>
                  </a:ext>
                </a:extLst>
              </p14:cNvPr>
              <p14:cNvContentPartPr/>
              <p14:nvPr/>
            </p14:nvContentPartPr>
            <p14:xfrm>
              <a:off x="9041488" y="2957929"/>
              <a:ext cx="1763640" cy="529920"/>
            </p14:xfrm>
          </p:contentPart>
        </mc:Choice>
        <mc:Fallback xmlns="">
          <p:pic>
            <p:nvPicPr>
              <p:cNvPr id="6" name="حبر 5">
                <a:extLst>
                  <a:ext uri="{FF2B5EF4-FFF2-40B4-BE49-F238E27FC236}">
                    <a16:creationId xmlns:a16="http://schemas.microsoft.com/office/drawing/2014/main" id="{5E4E7CFA-2133-60EA-6F8E-FF84E1BB892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035368" y="2951809"/>
                <a:ext cx="1775880" cy="542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حبر 6">
                <a:extLst>
                  <a:ext uri="{FF2B5EF4-FFF2-40B4-BE49-F238E27FC236}">
                    <a16:creationId xmlns:a16="http://schemas.microsoft.com/office/drawing/2014/main" id="{B6735007-19C9-3D38-55BB-EC921BE71DD5}"/>
                  </a:ext>
                </a:extLst>
              </p14:cNvPr>
              <p14:cNvContentPartPr/>
              <p14:nvPr/>
            </p14:nvContentPartPr>
            <p14:xfrm>
              <a:off x="7083808" y="3741289"/>
              <a:ext cx="2555280" cy="1194840"/>
            </p14:xfrm>
          </p:contentPart>
        </mc:Choice>
        <mc:Fallback xmlns="">
          <p:pic>
            <p:nvPicPr>
              <p:cNvPr id="7" name="حبر 6">
                <a:extLst>
                  <a:ext uri="{FF2B5EF4-FFF2-40B4-BE49-F238E27FC236}">
                    <a16:creationId xmlns:a16="http://schemas.microsoft.com/office/drawing/2014/main" id="{B6735007-19C9-3D38-55BB-EC921BE71DD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077688" y="3735169"/>
                <a:ext cx="2567520" cy="120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حبر 7">
                <a:extLst>
                  <a:ext uri="{FF2B5EF4-FFF2-40B4-BE49-F238E27FC236}">
                    <a16:creationId xmlns:a16="http://schemas.microsoft.com/office/drawing/2014/main" id="{7631C8FD-996E-9FA1-28CF-98F7E6345CB9}"/>
                  </a:ext>
                </a:extLst>
              </p14:cNvPr>
              <p14:cNvContentPartPr/>
              <p14:nvPr/>
            </p14:nvContentPartPr>
            <p14:xfrm>
              <a:off x="7942768" y="4020649"/>
              <a:ext cx="510840" cy="66600"/>
            </p14:xfrm>
          </p:contentPart>
        </mc:Choice>
        <mc:Fallback xmlns="">
          <p:pic>
            <p:nvPicPr>
              <p:cNvPr id="8" name="حبر 7">
                <a:extLst>
                  <a:ext uri="{FF2B5EF4-FFF2-40B4-BE49-F238E27FC236}">
                    <a16:creationId xmlns:a16="http://schemas.microsoft.com/office/drawing/2014/main" id="{7631C8FD-996E-9FA1-28CF-98F7E6345CB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880128" y="3958009"/>
                <a:ext cx="636480" cy="19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حبر 8">
                <a:extLst>
                  <a:ext uri="{FF2B5EF4-FFF2-40B4-BE49-F238E27FC236}">
                    <a16:creationId xmlns:a16="http://schemas.microsoft.com/office/drawing/2014/main" id="{E4E4167A-B963-8570-419C-7C687BDF3A2F}"/>
                  </a:ext>
                </a:extLst>
              </p14:cNvPr>
              <p14:cNvContentPartPr/>
              <p14:nvPr/>
            </p14:nvContentPartPr>
            <p14:xfrm>
              <a:off x="6074008" y="3797449"/>
              <a:ext cx="2921040" cy="300240"/>
            </p14:xfrm>
          </p:contentPart>
        </mc:Choice>
        <mc:Fallback xmlns="">
          <p:pic>
            <p:nvPicPr>
              <p:cNvPr id="9" name="حبر 8">
                <a:extLst>
                  <a:ext uri="{FF2B5EF4-FFF2-40B4-BE49-F238E27FC236}">
                    <a16:creationId xmlns:a16="http://schemas.microsoft.com/office/drawing/2014/main" id="{E4E4167A-B963-8570-419C-7C687BDF3A2F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011368" y="3734809"/>
                <a:ext cx="3046680" cy="425880"/>
              </a:xfrm>
              <a:prstGeom prst="rect">
                <a:avLst/>
              </a:prstGeom>
            </p:spPr>
          </p:pic>
        </mc:Fallback>
      </mc:AlternateContent>
      <p:sp>
        <p:nvSpPr>
          <p:cNvPr id="16" name="مربع نص 15">
            <a:extLst>
              <a:ext uri="{FF2B5EF4-FFF2-40B4-BE49-F238E27FC236}">
                <a16:creationId xmlns:a16="http://schemas.microsoft.com/office/drawing/2014/main" id="{AD0AA36C-81C6-67CF-9FAA-1F6984149317}"/>
              </a:ext>
            </a:extLst>
          </p:cNvPr>
          <p:cNvSpPr txBox="1"/>
          <p:nvPr/>
        </p:nvSpPr>
        <p:spPr>
          <a:xfrm>
            <a:off x="2877550" y="313952"/>
            <a:ext cx="4833332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Algorithm Overview</a:t>
            </a:r>
            <a:endParaRPr lang="ar-IL" sz="4400" b="1" dirty="0">
              <a:solidFill>
                <a:schemeClr val="bg1"/>
              </a:solidFill>
            </a:endParaRPr>
          </a:p>
        </p:txBody>
      </p:sp>
      <p:pic>
        <p:nvPicPr>
          <p:cNvPr id="18" name="صورة 17">
            <a:extLst>
              <a:ext uri="{FF2B5EF4-FFF2-40B4-BE49-F238E27FC236}">
                <a16:creationId xmlns:a16="http://schemas.microsoft.com/office/drawing/2014/main" id="{7EE40C44-39E1-98CA-38D9-5B0E91A77C8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32004" y="1083393"/>
            <a:ext cx="2324424" cy="23815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592884" y="1438312"/>
            <a:ext cx="34026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Left-Wall Following</a:t>
            </a:r>
            <a:endParaRPr lang="ar-IL" sz="3200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058" y="2090992"/>
            <a:ext cx="8019874" cy="45815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32004" y="1945860"/>
            <a:ext cx="1622844" cy="45667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5400000">
            <a:off x="4649827" y="2132195"/>
            <a:ext cx="560417" cy="67649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874004" y="2750653"/>
            <a:ext cx="83890" cy="22863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91787" y="2750653"/>
            <a:ext cx="282217" cy="28449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874004" y="2559150"/>
            <a:ext cx="83890" cy="22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18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59DC4-8B30-98A0-5BAB-C78BA4A4A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788565"/>
            <a:ext cx="10972800" cy="984160"/>
          </a:xfrm>
        </p:spPr>
        <p:txBody>
          <a:bodyPr/>
          <a:lstStyle/>
          <a:p>
            <a:r>
              <a:rPr lang="en-US" dirty="0" smtClean="0"/>
              <a:t>Control &amp; Tempreture Interface: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7701" y="2575420"/>
            <a:ext cx="4157440" cy="41315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1820" y="5111425"/>
            <a:ext cx="3553321" cy="695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85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1633A5-8BE3-D44D-57F3-2EF161376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5AB6D40A-2A0A-AF3D-8CF7-3ECD377656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48269" y="411479"/>
            <a:ext cx="8148035" cy="3291840"/>
          </a:xfrm>
        </p:spPr>
        <p:txBody>
          <a:bodyPr/>
          <a:lstStyle/>
          <a:p>
            <a:r>
              <a:rPr lang="en-US" dirty="0"/>
              <a:t>Project constraints: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1442CD-A26D-1761-8CE7-8BC3075BB4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9905" y="4549552"/>
            <a:ext cx="5486400" cy="1645920"/>
          </a:xfrm>
        </p:spPr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05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D29B5-1B58-809F-FEA7-B82105E94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8885" y="3499667"/>
            <a:ext cx="5670952" cy="2542810"/>
          </a:xfrm>
        </p:spPr>
        <p:txBody>
          <a:bodyPr/>
          <a:lstStyle/>
          <a:p>
            <a:r>
              <a:rPr lang="en-US" dirty="0"/>
              <a:t>Project constraints: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C3632C-2D2E-7026-33B8-EE42DA4BDB5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120616" y="1417188"/>
            <a:ext cx="5198269" cy="3629803"/>
          </a:xfrm>
        </p:spPr>
        <p:txBody>
          <a:bodyPr/>
          <a:lstStyle/>
          <a:p>
            <a:pPr algn="l" rtl="0"/>
            <a:r>
              <a:rPr lang="en-US" sz="2800" dirty="0" smtClean="0"/>
              <a:t>Budget.</a:t>
            </a:r>
          </a:p>
          <a:p>
            <a:pPr algn="l" rtl="0"/>
            <a:r>
              <a:rPr lang="en-US" sz="2800" dirty="0" smtClean="0"/>
              <a:t>Movements and sensors accuracy.</a:t>
            </a:r>
          </a:p>
          <a:p>
            <a:pPr algn="l" rtl="0"/>
            <a:r>
              <a:rPr lang="en-US" sz="2800" dirty="0" smtClean="0"/>
              <a:t>Time and Place.</a:t>
            </a:r>
            <a:endParaRPr lang="en-US" sz="2800" dirty="0"/>
          </a:p>
          <a:p>
            <a:pPr marL="0" indent="0" algn="l" rtl="0">
              <a:buNone/>
            </a:pP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599B60-BF79-A832-6AD4-6C6FC6CE4317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09168" y="6495199"/>
            <a:ext cx="5198269" cy="3319513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1" name="حبر 10">
                <a:extLst>
                  <a:ext uri="{FF2B5EF4-FFF2-40B4-BE49-F238E27FC236}">
                    <a16:creationId xmlns:a16="http://schemas.microsoft.com/office/drawing/2014/main" id="{AF0AB207-1A23-5194-A1B7-AA246DF82126}"/>
                  </a:ext>
                </a:extLst>
              </p14:cNvPr>
              <p14:cNvContentPartPr/>
              <p14:nvPr/>
            </p14:nvContentPartPr>
            <p14:xfrm>
              <a:off x="4786288" y="5317692"/>
              <a:ext cx="2234880" cy="123120"/>
            </p14:xfrm>
          </p:contentPart>
        </mc:Choice>
        <mc:Fallback xmlns="">
          <p:pic>
            <p:nvPicPr>
              <p:cNvPr id="11" name="حبر 10">
                <a:extLst>
                  <a:ext uri="{FF2B5EF4-FFF2-40B4-BE49-F238E27FC236}">
                    <a16:creationId xmlns:a16="http://schemas.microsoft.com/office/drawing/2014/main" id="{AF0AB207-1A23-5194-A1B7-AA246DF8212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723288" y="5254692"/>
                <a:ext cx="2360520" cy="24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حبر 11">
                <a:extLst>
                  <a:ext uri="{FF2B5EF4-FFF2-40B4-BE49-F238E27FC236}">
                    <a16:creationId xmlns:a16="http://schemas.microsoft.com/office/drawing/2014/main" id="{6C1252A9-E541-0E32-BE30-D3272C8E9C83}"/>
                  </a:ext>
                </a:extLst>
              </p14:cNvPr>
              <p14:cNvContentPartPr/>
              <p14:nvPr/>
            </p14:nvContentPartPr>
            <p14:xfrm>
              <a:off x="6214048" y="3377454"/>
              <a:ext cx="360" cy="360"/>
            </p14:xfrm>
          </p:contentPart>
        </mc:Choice>
        <mc:Fallback xmlns="">
          <p:pic>
            <p:nvPicPr>
              <p:cNvPr id="12" name="حبر 11">
                <a:extLst>
                  <a:ext uri="{FF2B5EF4-FFF2-40B4-BE49-F238E27FC236}">
                    <a16:creationId xmlns:a16="http://schemas.microsoft.com/office/drawing/2014/main" id="{6C1252A9-E541-0E32-BE30-D3272C8E9C8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151408" y="3314814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3" name="حبر 12">
                <a:extLst>
                  <a:ext uri="{FF2B5EF4-FFF2-40B4-BE49-F238E27FC236}">
                    <a16:creationId xmlns:a16="http://schemas.microsoft.com/office/drawing/2014/main" id="{F1CE2862-4CFA-6B88-692A-7F19165A414F}"/>
                  </a:ext>
                </a:extLst>
              </p14:cNvPr>
              <p14:cNvContentPartPr/>
              <p14:nvPr/>
            </p14:nvContentPartPr>
            <p14:xfrm>
              <a:off x="13202728" y="764934"/>
              <a:ext cx="360" cy="360"/>
            </p14:xfrm>
          </p:contentPart>
        </mc:Choice>
        <mc:Fallback xmlns="">
          <p:pic>
            <p:nvPicPr>
              <p:cNvPr id="13" name="حبر 12">
                <a:extLst>
                  <a:ext uri="{FF2B5EF4-FFF2-40B4-BE49-F238E27FC236}">
                    <a16:creationId xmlns:a16="http://schemas.microsoft.com/office/drawing/2014/main" id="{F1CE2862-4CFA-6B88-692A-7F19165A414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3140088" y="701934"/>
                <a:ext cx="126000" cy="12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8822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59DC4-8B30-98A0-5BAB-C78BA4A4A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98408"/>
            <a:ext cx="10972800" cy="1574317"/>
          </a:xfrm>
        </p:spPr>
        <p:txBody>
          <a:bodyPr/>
          <a:lstStyle/>
          <a:p>
            <a:r>
              <a:rPr lang="en-US" dirty="0"/>
              <a:t>Future Work: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96FB3A-B62C-3DAB-4FD1-B4EBDD650AE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5523" y="2676525"/>
            <a:ext cx="5746750" cy="3597470"/>
          </a:xfrm>
        </p:spPr>
        <p:txBody>
          <a:bodyPr/>
          <a:lstStyle/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en-US" sz="2800" dirty="0" smtClean="0"/>
              <a:t>Upgrade motors and sensors.</a:t>
            </a:r>
            <a:endParaRPr lang="en-US" sz="2800" dirty="0"/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en-US" sz="2800" dirty="0" smtClean="0"/>
              <a:t>Camera integration and manual control mode.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E198AA-251D-4446-30C4-8F2FA7F6A72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20000" y="2676525"/>
            <a:ext cx="3947160" cy="359747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76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">
  <a:themeElements>
    <a:clrScheme name="Swiss">
      <a:dk1>
        <a:srgbClr val="000000"/>
      </a:dk1>
      <a:lt1>
        <a:srgbClr val="FFFFFF"/>
      </a:lt1>
      <a:dk2>
        <a:srgbClr val="E4E4E4"/>
      </a:dk2>
      <a:lt2>
        <a:srgbClr val="7CA655"/>
      </a:lt2>
      <a:accent1>
        <a:srgbClr val="A9D4DB"/>
      </a:accent1>
      <a:accent2>
        <a:srgbClr val="FBE284"/>
      </a:accent2>
      <a:accent3>
        <a:srgbClr val="4495A2"/>
      </a:accent3>
      <a:accent4>
        <a:srgbClr val="AA5881"/>
      </a:accent4>
      <a:accent5>
        <a:srgbClr val="E06742"/>
      </a:accent5>
      <a:accent6>
        <a:srgbClr val="F9D448"/>
      </a:accent6>
      <a:hlink>
        <a:srgbClr val="4495A2"/>
      </a:hlink>
      <a:folHlink>
        <a:srgbClr val="AA5881"/>
      </a:folHlink>
    </a:clrScheme>
    <a:fontScheme name="Custom 175">
      <a:majorFont>
        <a:latin typeface="Franklin Gothic Demi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78853419_Win32_SL_V5" id="{958D2C9E-948D-4354-BF9D-DF8AE3C2B240}" vid="{22D4A967-05D2-4D72-8594-54CFF341483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F4B194E-8B30-4377-8C59-ECFB902D2A26}">
  <ds:schemaRefs>
    <ds:schemaRef ds:uri="http://schemas.microsoft.com/office/infopath/2007/PartnerControls"/>
    <ds:schemaRef ds:uri="http://schemas.openxmlformats.org/package/2006/metadata/core-properties"/>
    <ds:schemaRef ds:uri="http://schemas.microsoft.com/sharepoint/v3"/>
    <ds:schemaRef ds:uri="16c05727-aa75-4e4a-9b5f-8a80a1165891"/>
    <ds:schemaRef ds:uri="71af3243-3dd4-4a8d-8c0d-dd76da1f02a5"/>
    <ds:schemaRef ds:uri="http://purl.org/dc/elements/1.1/"/>
    <ds:schemaRef ds:uri="http://purl.org/dc/dcmitype/"/>
    <ds:schemaRef ds:uri="http://www.w3.org/XML/1998/namespace"/>
    <ds:schemaRef ds:uri="http://schemas.microsoft.com/office/2006/documentManagement/types"/>
    <ds:schemaRef ds:uri="230e9df3-be65-4c73-a93b-d1236ebd677e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92DB9E12-8AC3-4138-BF4D-720A5525AB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21FFAC0-05A2-416A-B06C-C248395482CF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{5F04FBA7-4EE1-4794-8920-7932E8AA5250}tf78853419_win32</Template>
  <TotalTime>863</TotalTime>
  <Words>93</Words>
  <Application>Microsoft Office PowerPoint</Application>
  <PresentationFormat>Widescreen</PresentationFormat>
  <Paragraphs>35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Franklin Gothic Book</vt:lpstr>
      <vt:lpstr>Franklin Gothic Demi</vt:lpstr>
      <vt:lpstr>Custom</vt:lpstr>
      <vt:lpstr>MazeMaster</vt:lpstr>
      <vt:lpstr>Project Idea.</vt:lpstr>
      <vt:lpstr>Development Process:</vt:lpstr>
      <vt:lpstr>Tools and Components:</vt:lpstr>
      <vt:lpstr>PowerPoint Presentation</vt:lpstr>
      <vt:lpstr>Control &amp; Tempreture Interface:</vt:lpstr>
      <vt:lpstr>Project constraints:</vt:lpstr>
      <vt:lpstr>Project constraints:</vt:lpstr>
      <vt:lpstr>Future Work: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MazeMaster</dc:title>
  <dc:creator>Mohammad Moghrabi</dc:creator>
  <cp:lastModifiedBy>Msys</cp:lastModifiedBy>
  <cp:revision>40</cp:revision>
  <dcterms:created xsi:type="dcterms:W3CDTF">2024-06-29T12:21:41Z</dcterms:created>
  <dcterms:modified xsi:type="dcterms:W3CDTF">2024-09-09T20:14:29Z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