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89"/>
  </p:notesMasterIdLst>
  <p:sldIdLst>
    <p:sldId id="256" r:id="rId2"/>
    <p:sldId id="257" r:id="rId3"/>
    <p:sldId id="258" r:id="rId4"/>
    <p:sldId id="259" r:id="rId5"/>
    <p:sldId id="325" r:id="rId6"/>
    <p:sldId id="327" r:id="rId7"/>
    <p:sldId id="352" r:id="rId8"/>
    <p:sldId id="371" r:id="rId9"/>
    <p:sldId id="260" r:id="rId10"/>
    <p:sldId id="261" r:id="rId11"/>
    <p:sldId id="363" r:id="rId12"/>
    <p:sldId id="267" r:id="rId13"/>
    <p:sldId id="328" r:id="rId14"/>
    <p:sldId id="329" r:id="rId15"/>
    <p:sldId id="370" r:id="rId16"/>
    <p:sldId id="346" r:id="rId17"/>
    <p:sldId id="347" r:id="rId18"/>
    <p:sldId id="348" r:id="rId19"/>
    <p:sldId id="350" r:id="rId20"/>
    <p:sldId id="349" r:id="rId21"/>
    <p:sldId id="405" r:id="rId22"/>
    <p:sldId id="406" r:id="rId23"/>
    <p:sldId id="407" r:id="rId24"/>
    <p:sldId id="408" r:id="rId25"/>
    <p:sldId id="409" r:id="rId26"/>
    <p:sldId id="410" r:id="rId27"/>
    <p:sldId id="411" r:id="rId28"/>
    <p:sldId id="413" r:id="rId29"/>
    <p:sldId id="414" r:id="rId30"/>
    <p:sldId id="415" r:id="rId31"/>
    <p:sldId id="416" r:id="rId32"/>
    <p:sldId id="417" r:id="rId33"/>
    <p:sldId id="418" r:id="rId34"/>
    <p:sldId id="419" r:id="rId35"/>
    <p:sldId id="420" r:id="rId36"/>
    <p:sldId id="421" r:id="rId37"/>
    <p:sldId id="422" r:id="rId38"/>
    <p:sldId id="423" r:id="rId39"/>
    <p:sldId id="278" r:id="rId40"/>
    <p:sldId id="372" r:id="rId41"/>
    <p:sldId id="373" r:id="rId42"/>
    <p:sldId id="279" r:id="rId43"/>
    <p:sldId id="374" r:id="rId44"/>
    <p:sldId id="375" r:id="rId45"/>
    <p:sldId id="376" r:id="rId46"/>
    <p:sldId id="377" r:id="rId47"/>
    <p:sldId id="281" r:id="rId48"/>
    <p:sldId id="282" r:id="rId49"/>
    <p:sldId id="367" r:id="rId50"/>
    <p:sldId id="378" r:id="rId51"/>
    <p:sldId id="379" r:id="rId52"/>
    <p:sldId id="380" r:id="rId53"/>
    <p:sldId id="284" r:id="rId54"/>
    <p:sldId id="285" r:id="rId55"/>
    <p:sldId id="332" r:id="rId56"/>
    <p:sldId id="333" r:id="rId57"/>
    <p:sldId id="396" r:id="rId58"/>
    <p:sldId id="397" r:id="rId59"/>
    <p:sldId id="398" r:id="rId60"/>
    <p:sldId id="399" r:id="rId61"/>
    <p:sldId id="400" r:id="rId62"/>
    <p:sldId id="401" r:id="rId63"/>
    <p:sldId id="402" r:id="rId64"/>
    <p:sldId id="403" r:id="rId65"/>
    <p:sldId id="404" r:id="rId66"/>
    <p:sldId id="424" r:id="rId67"/>
    <p:sldId id="425" r:id="rId68"/>
    <p:sldId id="426" r:id="rId69"/>
    <p:sldId id="427" r:id="rId70"/>
    <p:sldId id="428" r:id="rId71"/>
    <p:sldId id="429" r:id="rId72"/>
    <p:sldId id="430" r:id="rId73"/>
    <p:sldId id="431" r:id="rId74"/>
    <p:sldId id="432" r:id="rId75"/>
    <p:sldId id="433" r:id="rId76"/>
    <p:sldId id="435" r:id="rId77"/>
    <p:sldId id="436" r:id="rId78"/>
    <p:sldId id="437" r:id="rId79"/>
    <p:sldId id="438" r:id="rId80"/>
    <p:sldId id="439" r:id="rId81"/>
    <p:sldId id="440" r:id="rId82"/>
    <p:sldId id="441" r:id="rId83"/>
    <p:sldId id="442" r:id="rId84"/>
    <p:sldId id="443" r:id="rId85"/>
    <p:sldId id="444" r:id="rId86"/>
    <p:sldId id="445" r:id="rId87"/>
    <p:sldId id="446" r:id="rId8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38" autoAdjust="0"/>
    <p:restoredTop sz="94660"/>
  </p:normalViewPr>
  <p:slideViewPr>
    <p:cSldViewPr snapToGrid="0">
      <p:cViewPr varScale="1">
        <p:scale>
          <a:sx n="72" d="100"/>
          <a:sy n="72" d="100"/>
        </p:scale>
        <p:origin x="58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BA2124-E01B-4495-8B19-9EE94E9CB057}" type="doc">
      <dgm:prSet loTypeId="urn:microsoft.com/office/officeart/2005/8/layout/vList3#2" loCatId="list" qsTypeId="urn:microsoft.com/office/officeart/2005/8/quickstyle/simple4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EB27A5F6-0654-4794-81DD-C662AD621F44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</a:p>
      </dgm:t>
    </dgm:pt>
    <dgm:pt modelId="{00411453-5242-4B41-B6A3-5657E234685D}" type="parTrans" cxnId="{61317CA6-1CF7-46D2-90DA-1E984D2D9F9A}">
      <dgm:prSet/>
      <dgm:spPr/>
      <dgm:t>
        <a:bodyPr/>
        <a:lstStyle/>
        <a:p>
          <a:endParaRPr lang="en-US"/>
        </a:p>
      </dgm:t>
    </dgm:pt>
    <dgm:pt modelId="{E4C2107A-836F-411E-87BE-329556B876FA}" type="sibTrans" cxnId="{61317CA6-1CF7-46D2-90DA-1E984D2D9F9A}">
      <dgm:prSet/>
      <dgm:spPr/>
      <dgm:t>
        <a:bodyPr/>
        <a:lstStyle/>
        <a:p>
          <a:endParaRPr lang="en-US"/>
        </a:p>
      </dgm:t>
    </dgm:pt>
    <dgm:pt modelId="{9105487F-AB0D-4DE4-AEC3-44138CD05BE7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Selected Site</a:t>
          </a:r>
        </a:p>
      </dgm:t>
    </dgm:pt>
    <dgm:pt modelId="{02466EB0-192B-4151-88CE-F77D5B5349AB}" type="parTrans" cxnId="{AA113540-ABB9-4CE7-B600-04270ED6EC7B}">
      <dgm:prSet/>
      <dgm:spPr/>
      <dgm:t>
        <a:bodyPr/>
        <a:lstStyle/>
        <a:p>
          <a:endParaRPr lang="en-US"/>
        </a:p>
      </dgm:t>
    </dgm:pt>
    <dgm:pt modelId="{C4966A79-186E-4024-9873-330034655753}" type="sibTrans" cxnId="{AA113540-ABB9-4CE7-B600-04270ED6EC7B}">
      <dgm:prSet/>
      <dgm:spPr/>
      <dgm:t>
        <a:bodyPr/>
        <a:lstStyle/>
        <a:p>
          <a:endParaRPr lang="en-US"/>
        </a:p>
      </dgm:t>
    </dgm:pt>
    <dgm:pt modelId="{E0739EB1-B00B-4963-A024-DC75CA80C3D8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Architectural Design</a:t>
          </a:r>
        </a:p>
      </dgm:t>
    </dgm:pt>
    <dgm:pt modelId="{715C49E8-02C6-46F4-90E1-146FE31EA189}" type="parTrans" cxnId="{A5F7EE8F-53D7-45B3-8490-1DFB534A5B28}">
      <dgm:prSet/>
      <dgm:spPr/>
      <dgm:t>
        <a:bodyPr/>
        <a:lstStyle/>
        <a:p>
          <a:endParaRPr lang="en-US"/>
        </a:p>
      </dgm:t>
    </dgm:pt>
    <dgm:pt modelId="{FE8DAA29-949B-455D-992B-04E32C715EEF}" type="sibTrans" cxnId="{A5F7EE8F-53D7-45B3-8490-1DFB534A5B28}">
      <dgm:prSet/>
      <dgm:spPr/>
      <dgm:t>
        <a:bodyPr/>
        <a:lstStyle/>
        <a:p>
          <a:endParaRPr lang="en-US"/>
        </a:p>
      </dgm:t>
    </dgm:pt>
    <dgm:pt modelId="{577ABF47-258E-4BCC-8106-FA951F9E58DE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Structural Design</a:t>
          </a:r>
        </a:p>
      </dgm:t>
    </dgm:pt>
    <dgm:pt modelId="{BF732EB2-CA23-4791-A35C-B696E3926D57}" type="parTrans" cxnId="{3B1DBA06-A170-46BC-A01D-E013A4C817BC}">
      <dgm:prSet/>
      <dgm:spPr/>
      <dgm:t>
        <a:bodyPr/>
        <a:lstStyle/>
        <a:p>
          <a:endParaRPr lang="en-US"/>
        </a:p>
      </dgm:t>
    </dgm:pt>
    <dgm:pt modelId="{B01A20DD-FF6A-483C-8F61-AD2E4429E2D3}" type="sibTrans" cxnId="{3B1DBA06-A170-46BC-A01D-E013A4C817BC}">
      <dgm:prSet/>
      <dgm:spPr/>
      <dgm:t>
        <a:bodyPr/>
        <a:lstStyle/>
        <a:p>
          <a:endParaRPr lang="en-US"/>
        </a:p>
      </dgm:t>
    </dgm:pt>
    <dgm:pt modelId="{A9943662-F84A-4DD0-B7D1-374AFC44E52E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 Design</a:t>
          </a:r>
        </a:p>
      </dgm:t>
    </dgm:pt>
    <dgm:pt modelId="{41930604-4395-4B80-83B6-B9637D85099B}" type="parTrans" cxnId="{356638C4-BBAA-4413-B101-CD1741BE531E}">
      <dgm:prSet/>
      <dgm:spPr/>
      <dgm:t>
        <a:bodyPr/>
        <a:lstStyle/>
        <a:p>
          <a:endParaRPr lang="en-US"/>
        </a:p>
      </dgm:t>
    </dgm:pt>
    <dgm:pt modelId="{0F0335DD-F059-4850-9FE9-44CBC7920F06}" type="sibTrans" cxnId="{356638C4-BBAA-4413-B101-CD1741BE531E}">
      <dgm:prSet/>
      <dgm:spPr/>
      <dgm:t>
        <a:bodyPr/>
        <a:lstStyle/>
        <a:p>
          <a:endParaRPr lang="en-US"/>
        </a:p>
      </dgm:t>
    </dgm:pt>
    <dgm:pt modelId="{17DD242D-DE6A-443A-9B20-D44768F80811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Electrical Design</a:t>
          </a:r>
        </a:p>
      </dgm:t>
    </dgm:pt>
    <dgm:pt modelId="{24A1B663-A42E-429B-9815-2847DACA6C51}" type="parTrans" cxnId="{06C008EA-882E-4E43-9EF2-6B0F3E0969A3}">
      <dgm:prSet/>
      <dgm:spPr/>
      <dgm:t>
        <a:bodyPr/>
        <a:lstStyle/>
        <a:p>
          <a:endParaRPr lang="en-US"/>
        </a:p>
      </dgm:t>
    </dgm:pt>
    <dgm:pt modelId="{A4001478-B1F7-4FB9-A7E3-EDD45F8CEE7A}" type="sibTrans" cxnId="{06C008EA-882E-4E43-9EF2-6B0F3E0969A3}">
      <dgm:prSet/>
      <dgm:spPr/>
      <dgm:t>
        <a:bodyPr/>
        <a:lstStyle/>
        <a:p>
          <a:endParaRPr lang="en-US"/>
        </a:p>
      </dgm:t>
    </dgm:pt>
    <dgm:pt modelId="{F6A68E93-E526-4FF0-9BAF-877A2F975F68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Mechanical Design</a:t>
          </a:r>
        </a:p>
      </dgm:t>
    </dgm:pt>
    <dgm:pt modelId="{6845B147-09D1-4BFE-8DA3-EBE7CB3B313C}" type="parTrans" cxnId="{DEE9EEFF-AF66-45BD-8B29-AFB5233EAF20}">
      <dgm:prSet/>
      <dgm:spPr/>
      <dgm:t>
        <a:bodyPr/>
        <a:lstStyle/>
        <a:p>
          <a:endParaRPr lang="en-US"/>
        </a:p>
      </dgm:t>
    </dgm:pt>
    <dgm:pt modelId="{1FB1A04A-C416-44C6-B17A-1D7FB1CCFC4F}" type="sibTrans" cxnId="{DEE9EEFF-AF66-45BD-8B29-AFB5233EAF20}">
      <dgm:prSet/>
      <dgm:spPr/>
      <dgm:t>
        <a:bodyPr/>
        <a:lstStyle/>
        <a:p>
          <a:endParaRPr lang="en-US"/>
        </a:p>
      </dgm:t>
    </dgm:pt>
    <dgm:pt modelId="{0DD89E52-DF38-49F2-9626-C5ED6036FDDE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Safety Design</a:t>
          </a:r>
        </a:p>
      </dgm:t>
    </dgm:pt>
    <dgm:pt modelId="{6509E958-C439-4774-897F-092C286233C1}" type="parTrans" cxnId="{8D599238-7C6C-4363-8DC9-C0C4C0E8BB3E}">
      <dgm:prSet/>
      <dgm:spPr/>
      <dgm:t>
        <a:bodyPr/>
        <a:lstStyle/>
        <a:p>
          <a:endParaRPr lang="en-US"/>
        </a:p>
      </dgm:t>
    </dgm:pt>
    <dgm:pt modelId="{8AF155A6-CA90-47D0-9610-2CF5D6498602}" type="sibTrans" cxnId="{8D599238-7C6C-4363-8DC9-C0C4C0E8BB3E}">
      <dgm:prSet/>
      <dgm:spPr/>
      <dgm:t>
        <a:bodyPr/>
        <a:lstStyle/>
        <a:p>
          <a:endParaRPr lang="en-US"/>
        </a:p>
      </dgm:t>
    </dgm:pt>
    <dgm:pt modelId="{19C0B97D-F948-4DFF-88E5-75AA6B354781}">
      <dgm:prSet phldrT="[Text]"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Estimated Cost</a:t>
          </a:r>
        </a:p>
      </dgm:t>
    </dgm:pt>
    <dgm:pt modelId="{F0AD1C1C-5CCC-4C6F-9579-283FE72FBA36}" type="parTrans" cxnId="{D0473E01-F6E6-4EF1-A214-D87EFDFCA273}">
      <dgm:prSet/>
      <dgm:spPr/>
      <dgm:t>
        <a:bodyPr/>
        <a:lstStyle/>
        <a:p>
          <a:endParaRPr lang="en-US"/>
        </a:p>
      </dgm:t>
    </dgm:pt>
    <dgm:pt modelId="{7501CAAE-5207-4D06-BFFA-0DFE2B03E0A8}" type="sibTrans" cxnId="{D0473E01-F6E6-4EF1-A214-D87EFDFCA273}">
      <dgm:prSet/>
      <dgm:spPr/>
      <dgm:t>
        <a:bodyPr/>
        <a:lstStyle/>
        <a:p>
          <a:endParaRPr lang="en-US"/>
        </a:p>
      </dgm:t>
    </dgm:pt>
    <dgm:pt modelId="{42001A9C-9F2C-4794-83B3-20A87EB798EC}" type="pres">
      <dgm:prSet presAssocID="{A7BA2124-E01B-4495-8B19-9EE94E9CB057}" presName="linearFlow" presStyleCnt="0">
        <dgm:presLayoutVars>
          <dgm:dir/>
          <dgm:resizeHandles val="exact"/>
        </dgm:presLayoutVars>
      </dgm:prSet>
      <dgm:spPr/>
    </dgm:pt>
    <dgm:pt modelId="{D727CAE6-8454-4CE3-824B-EE05CEB6F4CD}" type="pres">
      <dgm:prSet presAssocID="{EB27A5F6-0654-4794-81DD-C662AD621F44}" presName="composite" presStyleCnt="0"/>
      <dgm:spPr/>
    </dgm:pt>
    <dgm:pt modelId="{C6856A8C-28AD-4CCE-BBCB-AC71145D003E}" type="pres">
      <dgm:prSet presAssocID="{EB27A5F6-0654-4794-81DD-C662AD621F44}" presName="imgShp" presStyleLbl="fgImgPlace1" presStyleIdx="0" presStyleCnt="9" custScaleX="141780" custScaleY="125210" custLinFactNeighborY="-3490"/>
      <dgm:spPr>
        <a:blipFill>
          <a:blip xmlns:r="http://schemas.openxmlformats.org/officeDocument/2006/relationships" r:embed="rId1"/>
          <a:srcRect/>
          <a:stretch>
            <a:fillRect l="-47000" r="-47000"/>
          </a:stretch>
        </a:blipFill>
      </dgm:spPr>
    </dgm:pt>
    <dgm:pt modelId="{5F99A79D-10E2-4797-BDB0-B9E5B0C9ECCF}" type="pres">
      <dgm:prSet presAssocID="{EB27A5F6-0654-4794-81DD-C662AD621F44}" presName="txShp" presStyleLbl="node1" presStyleIdx="0" presStyleCnt="9">
        <dgm:presLayoutVars>
          <dgm:bulletEnabled val="1"/>
        </dgm:presLayoutVars>
      </dgm:prSet>
      <dgm:spPr/>
    </dgm:pt>
    <dgm:pt modelId="{9C77978F-8734-4FE6-B81F-5767F7326EA4}" type="pres">
      <dgm:prSet presAssocID="{E4C2107A-836F-411E-87BE-329556B876FA}" presName="spacing" presStyleCnt="0"/>
      <dgm:spPr/>
    </dgm:pt>
    <dgm:pt modelId="{507A0F4D-797F-4894-B75E-39DC8F635EC4}" type="pres">
      <dgm:prSet presAssocID="{9105487F-AB0D-4DE4-AEC3-44138CD05BE7}" presName="composite" presStyleCnt="0"/>
      <dgm:spPr/>
    </dgm:pt>
    <dgm:pt modelId="{BFC52AB2-AFC9-445E-A72D-789F92D653CA}" type="pres">
      <dgm:prSet presAssocID="{9105487F-AB0D-4DE4-AEC3-44138CD05BE7}" presName="imgShp" presStyleLbl="fgImgPlace1" presStyleIdx="1" presStyleCnt="9" custScaleX="142702" custScaleY="126300" custLinFactNeighborY="10470"/>
      <dgm:spPr>
        <a:blipFill>
          <a:blip xmlns:r="http://schemas.openxmlformats.org/officeDocument/2006/relationships" r:embed="rId2"/>
          <a:srcRect/>
          <a:stretch>
            <a:fillRect l="-13000" r="-13000"/>
          </a:stretch>
        </a:blipFill>
      </dgm:spPr>
    </dgm:pt>
    <dgm:pt modelId="{6BADD900-8D3B-4569-95C4-017060EB4FE9}" type="pres">
      <dgm:prSet presAssocID="{9105487F-AB0D-4DE4-AEC3-44138CD05BE7}" presName="txShp" presStyleLbl="node1" presStyleIdx="1" presStyleCnt="9">
        <dgm:presLayoutVars>
          <dgm:bulletEnabled val="1"/>
        </dgm:presLayoutVars>
      </dgm:prSet>
      <dgm:spPr/>
    </dgm:pt>
    <dgm:pt modelId="{02DD9919-40D8-452D-BE90-48216771CB5E}" type="pres">
      <dgm:prSet presAssocID="{C4966A79-186E-4024-9873-330034655753}" presName="spacing" presStyleCnt="0"/>
      <dgm:spPr/>
    </dgm:pt>
    <dgm:pt modelId="{5C69A577-19C8-43F8-9DC3-A70E362F400D}" type="pres">
      <dgm:prSet presAssocID="{E0739EB1-B00B-4963-A024-DC75CA80C3D8}" presName="composite" presStyleCnt="0"/>
      <dgm:spPr/>
    </dgm:pt>
    <dgm:pt modelId="{ED75AA50-4BA6-4780-9047-97480796A94A}" type="pres">
      <dgm:prSet presAssocID="{E0739EB1-B00B-4963-A024-DC75CA80C3D8}" presName="imgShp" presStyleLbl="fgImgPlace1" presStyleIdx="2" presStyleCnt="9" custScaleX="143068" custScaleY="126624"/>
      <dgm:spPr>
        <a:blipFill>
          <a:blip xmlns:r="http://schemas.openxmlformats.org/officeDocument/2006/relationships" r:embed="rId3"/>
          <a:srcRect/>
          <a:stretch>
            <a:fillRect l="-41000" r="-41000"/>
          </a:stretch>
        </a:blipFill>
      </dgm:spPr>
    </dgm:pt>
    <dgm:pt modelId="{5E36AFE8-C663-4A86-A331-5F2FF222C911}" type="pres">
      <dgm:prSet presAssocID="{E0739EB1-B00B-4963-A024-DC75CA80C3D8}" presName="txShp" presStyleLbl="node1" presStyleIdx="2" presStyleCnt="9">
        <dgm:presLayoutVars>
          <dgm:bulletEnabled val="1"/>
        </dgm:presLayoutVars>
      </dgm:prSet>
      <dgm:spPr/>
    </dgm:pt>
    <dgm:pt modelId="{EA6BD900-5810-4909-BCA0-20399C04D94E}" type="pres">
      <dgm:prSet presAssocID="{FE8DAA29-949B-455D-992B-04E32C715EEF}" presName="spacing" presStyleCnt="0"/>
      <dgm:spPr/>
    </dgm:pt>
    <dgm:pt modelId="{7E4F6D98-1A2D-4C4F-AA39-5E24A7DD3019}" type="pres">
      <dgm:prSet presAssocID="{577ABF47-258E-4BCC-8106-FA951F9E58DE}" presName="composite" presStyleCnt="0"/>
      <dgm:spPr/>
    </dgm:pt>
    <dgm:pt modelId="{645603C3-5D62-4239-A8D9-C7854995A163}" type="pres">
      <dgm:prSet presAssocID="{577ABF47-258E-4BCC-8106-FA951F9E58DE}" presName="imgShp" presStyleLbl="fgImgPlace1" presStyleIdx="3" presStyleCnt="9" custScaleX="143807" custScaleY="127277"/>
      <dgm:spPr>
        <a:blipFill>
          <a:blip xmlns:r="http://schemas.openxmlformats.org/officeDocument/2006/relationships" r:embed="rId4"/>
          <a:srcRect/>
          <a:stretch>
            <a:fillRect l="-2000" r="-2000"/>
          </a:stretch>
        </a:blipFill>
      </dgm:spPr>
    </dgm:pt>
    <dgm:pt modelId="{4161D79E-E344-4D4F-A591-54B624AAA553}" type="pres">
      <dgm:prSet presAssocID="{577ABF47-258E-4BCC-8106-FA951F9E58DE}" presName="txShp" presStyleLbl="node1" presStyleIdx="3" presStyleCnt="9">
        <dgm:presLayoutVars>
          <dgm:bulletEnabled val="1"/>
        </dgm:presLayoutVars>
      </dgm:prSet>
      <dgm:spPr/>
    </dgm:pt>
    <dgm:pt modelId="{822AED7C-8965-495D-954E-5E42CFABC7D1}" type="pres">
      <dgm:prSet presAssocID="{B01A20DD-FF6A-483C-8F61-AD2E4429E2D3}" presName="spacing" presStyleCnt="0"/>
      <dgm:spPr/>
    </dgm:pt>
    <dgm:pt modelId="{51790DD9-1751-4A33-ACD8-98CC126AA628}" type="pres">
      <dgm:prSet presAssocID="{A9943662-F84A-4DD0-B7D1-374AFC44E52E}" presName="composite" presStyleCnt="0"/>
      <dgm:spPr/>
    </dgm:pt>
    <dgm:pt modelId="{E6109266-5670-4CFE-9886-EE4F1EDFF059}" type="pres">
      <dgm:prSet presAssocID="{A9943662-F84A-4DD0-B7D1-374AFC44E52E}" presName="imgShp" presStyleLbl="fgImgPlace1" presStyleIdx="4" presStyleCnt="9" custScaleX="143437" custScaleY="126950"/>
      <dgm:spPr>
        <a:blipFill>
          <a:blip xmlns:r="http://schemas.openxmlformats.org/officeDocument/2006/relationships" r:embed="rId5"/>
          <a:srcRect/>
          <a:stretch>
            <a:fillRect l="-2000" r="-2000"/>
          </a:stretch>
        </a:blipFill>
      </dgm:spPr>
    </dgm:pt>
    <dgm:pt modelId="{CD06B53D-5FC2-4EBC-A739-F03598290CC6}" type="pres">
      <dgm:prSet presAssocID="{A9943662-F84A-4DD0-B7D1-374AFC44E52E}" presName="txShp" presStyleLbl="node1" presStyleIdx="4" presStyleCnt="9">
        <dgm:presLayoutVars>
          <dgm:bulletEnabled val="1"/>
        </dgm:presLayoutVars>
      </dgm:prSet>
      <dgm:spPr/>
    </dgm:pt>
    <dgm:pt modelId="{18AC9F3C-E5AE-43EB-B322-1C125482699F}" type="pres">
      <dgm:prSet presAssocID="{0F0335DD-F059-4850-9FE9-44CBC7920F06}" presName="spacing" presStyleCnt="0"/>
      <dgm:spPr/>
    </dgm:pt>
    <dgm:pt modelId="{895F5AF5-1FF1-42AF-8482-F64F87468AFC}" type="pres">
      <dgm:prSet presAssocID="{17DD242D-DE6A-443A-9B20-D44768F80811}" presName="composite" presStyleCnt="0"/>
      <dgm:spPr/>
    </dgm:pt>
    <dgm:pt modelId="{9CBCEA26-A887-4867-8657-FCBDAFDA65B1}" type="pres">
      <dgm:prSet presAssocID="{17DD242D-DE6A-443A-9B20-D44768F80811}" presName="imgShp" presStyleLbl="fgImgPlace1" presStyleIdx="5" presStyleCnt="9" custScaleX="142156" custScaleY="125816"/>
      <dgm:spPr>
        <a:blipFill>
          <a:blip xmlns:r="http://schemas.openxmlformats.org/officeDocument/2006/relationships" r:embed="rId6"/>
          <a:srcRect/>
          <a:stretch>
            <a:fillRect l="-58000" r="-58000"/>
          </a:stretch>
        </a:blipFill>
      </dgm:spPr>
    </dgm:pt>
    <dgm:pt modelId="{C763D05D-D907-40C1-AE71-02F37BB31FBC}" type="pres">
      <dgm:prSet presAssocID="{17DD242D-DE6A-443A-9B20-D44768F80811}" presName="txShp" presStyleLbl="node1" presStyleIdx="5" presStyleCnt="9">
        <dgm:presLayoutVars>
          <dgm:bulletEnabled val="1"/>
        </dgm:presLayoutVars>
      </dgm:prSet>
      <dgm:spPr/>
    </dgm:pt>
    <dgm:pt modelId="{AB2009C9-BBE3-4501-9FAB-945B45415E69}" type="pres">
      <dgm:prSet presAssocID="{A4001478-B1F7-4FB9-A7E3-EDD45F8CEE7A}" presName="spacing" presStyleCnt="0"/>
      <dgm:spPr/>
    </dgm:pt>
    <dgm:pt modelId="{819C1A4D-B20D-45BF-B827-5EBCF0276A7D}" type="pres">
      <dgm:prSet presAssocID="{F6A68E93-E526-4FF0-9BAF-877A2F975F68}" presName="composite" presStyleCnt="0"/>
      <dgm:spPr/>
    </dgm:pt>
    <dgm:pt modelId="{AE39DCE8-98E2-472E-8C0C-2398715AAC58}" type="pres">
      <dgm:prSet presAssocID="{F6A68E93-E526-4FF0-9BAF-877A2F975F68}" presName="imgShp" presStyleLbl="fgImgPlace1" presStyleIdx="6" presStyleCnt="9" custScaleX="142156" custScaleY="125816"/>
      <dgm:spPr/>
    </dgm:pt>
    <dgm:pt modelId="{3FE96F04-C5AF-468E-941B-C582436A550C}" type="pres">
      <dgm:prSet presAssocID="{F6A68E93-E526-4FF0-9BAF-877A2F975F68}" presName="txShp" presStyleLbl="node1" presStyleIdx="6" presStyleCnt="9">
        <dgm:presLayoutVars>
          <dgm:bulletEnabled val="1"/>
        </dgm:presLayoutVars>
      </dgm:prSet>
      <dgm:spPr/>
    </dgm:pt>
    <dgm:pt modelId="{D21B8B19-05A9-42D8-A563-537937F35119}" type="pres">
      <dgm:prSet presAssocID="{1FB1A04A-C416-44C6-B17A-1D7FB1CCFC4F}" presName="spacing" presStyleCnt="0"/>
      <dgm:spPr/>
    </dgm:pt>
    <dgm:pt modelId="{A88B5AF4-7001-449B-AFFC-EE138151CEC0}" type="pres">
      <dgm:prSet presAssocID="{0DD89E52-DF38-49F2-9626-C5ED6036FDDE}" presName="composite" presStyleCnt="0"/>
      <dgm:spPr/>
    </dgm:pt>
    <dgm:pt modelId="{35C68281-09BC-47E6-A4BB-36E20F84991E}" type="pres">
      <dgm:prSet presAssocID="{0DD89E52-DF38-49F2-9626-C5ED6036FDDE}" presName="imgShp" presStyleLbl="fgImgPlace1" presStyleIdx="7" presStyleCnt="9" custScaleX="142156" custScaleY="125816"/>
      <dgm:spPr/>
    </dgm:pt>
    <dgm:pt modelId="{01F19EBE-5F5A-40D4-BAA5-99AF0B2750A6}" type="pres">
      <dgm:prSet presAssocID="{0DD89E52-DF38-49F2-9626-C5ED6036FDDE}" presName="txShp" presStyleLbl="node1" presStyleIdx="7" presStyleCnt="9">
        <dgm:presLayoutVars>
          <dgm:bulletEnabled val="1"/>
        </dgm:presLayoutVars>
      </dgm:prSet>
      <dgm:spPr/>
    </dgm:pt>
    <dgm:pt modelId="{479247A0-88BD-40B2-B974-725D80E025F6}" type="pres">
      <dgm:prSet presAssocID="{8AF155A6-CA90-47D0-9610-2CF5D6498602}" presName="spacing" presStyleCnt="0"/>
      <dgm:spPr/>
    </dgm:pt>
    <dgm:pt modelId="{638E3D25-9B43-41EB-85F3-3D3B137856C6}" type="pres">
      <dgm:prSet presAssocID="{19C0B97D-F948-4DFF-88E5-75AA6B354781}" presName="composite" presStyleCnt="0"/>
      <dgm:spPr/>
    </dgm:pt>
    <dgm:pt modelId="{00A41B7C-430D-485F-A70B-5431D1C0F530}" type="pres">
      <dgm:prSet presAssocID="{19C0B97D-F948-4DFF-88E5-75AA6B354781}" presName="imgShp" presStyleLbl="fgImgPlace1" presStyleIdx="8" presStyleCnt="9" custScaleX="142156" custScaleY="125816"/>
      <dgm:spPr/>
    </dgm:pt>
    <dgm:pt modelId="{5D6015DF-2286-4059-AC17-B80DE861D093}" type="pres">
      <dgm:prSet presAssocID="{19C0B97D-F948-4DFF-88E5-75AA6B354781}" presName="txShp" presStyleLbl="node1" presStyleIdx="8" presStyleCnt="9">
        <dgm:presLayoutVars>
          <dgm:bulletEnabled val="1"/>
        </dgm:presLayoutVars>
      </dgm:prSet>
      <dgm:spPr/>
    </dgm:pt>
  </dgm:ptLst>
  <dgm:cxnLst>
    <dgm:cxn modelId="{032CB4AE-BBC3-40C5-A1C1-FE9B7779ECFA}" type="presOf" srcId="{9105487F-AB0D-4DE4-AEC3-44138CD05BE7}" destId="{6BADD900-8D3B-4569-95C4-017060EB4FE9}" srcOrd="0" destOrd="0" presId="urn:microsoft.com/office/officeart/2005/8/layout/vList3#2"/>
    <dgm:cxn modelId="{F220CBE7-B421-44DE-9DF7-06242E173E55}" type="presOf" srcId="{F6A68E93-E526-4FF0-9BAF-877A2F975F68}" destId="{3FE96F04-C5AF-468E-941B-C582436A550C}" srcOrd="0" destOrd="0" presId="urn:microsoft.com/office/officeart/2005/8/layout/vList3#2"/>
    <dgm:cxn modelId="{AA113540-ABB9-4CE7-B600-04270ED6EC7B}" srcId="{A7BA2124-E01B-4495-8B19-9EE94E9CB057}" destId="{9105487F-AB0D-4DE4-AEC3-44138CD05BE7}" srcOrd="1" destOrd="0" parTransId="{02466EB0-192B-4151-88CE-F77D5B5349AB}" sibTransId="{C4966A79-186E-4024-9873-330034655753}"/>
    <dgm:cxn modelId="{2EDD554D-292E-47E0-88E6-8642E70E20B0}" type="presOf" srcId="{19C0B97D-F948-4DFF-88E5-75AA6B354781}" destId="{5D6015DF-2286-4059-AC17-B80DE861D093}" srcOrd="0" destOrd="0" presId="urn:microsoft.com/office/officeart/2005/8/layout/vList3#2"/>
    <dgm:cxn modelId="{06C008EA-882E-4E43-9EF2-6B0F3E0969A3}" srcId="{A7BA2124-E01B-4495-8B19-9EE94E9CB057}" destId="{17DD242D-DE6A-443A-9B20-D44768F80811}" srcOrd="5" destOrd="0" parTransId="{24A1B663-A42E-429B-9815-2847DACA6C51}" sibTransId="{A4001478-B1F7-4FB9-A7E3-EDD45F8CEE7A}"/>
    <dgm:cxn modelId="{E9283E4E-F58C-4671-B4A5-58568711FF4D}" type="presOf" srcId="{A9943662-F84A-4DD0-B7D1-374AFC44E52E}" destId="{CD06B53D-5FC2-4EBC-A739-F03598290CC6}" srcOrd="0" destOrd="0" presId="urn:microsoft.com/office/officeart/2005/8/layout/vList3#2"/>
    <dgm:cxn modelId="{93A6FA8D-8591-4D60-AADF-6AC12CEE870F}" type="presOf" srcId="{577ABF47-258E-4BCC-8106-FA951F9E58DE}" destId="{4161D79E-E344-4D4F-A591-54B624AAA553}" srcOrd="0" destOrd="0" presId="urn:microsoft.com/office/officeart/2005/8/layout/vList3#2"/>
    <dgm:cxn modelId="{2EB0BB6B-734A-4388-BE2E-1F7839B20996}" type="presOf" srcId="{0DD89E52-DF38-49F2-9626-C5ED6036FDDE}" destId="{01F19EBE-5F5A-40D4-BAA5-99AF0B2750A6}" srcOrd="0" destOrd="0" presId="urn:microsoft.com/office/officeart/2005/8/layout/vList3#2"/>
    <dgm:cxn modelId="{62808F79-579E-4022-9C83-635A7CF54F1C}" type="presOf" srcId="{17DD242D-DE6A-443A-9B20-D44768F80811}" destId="{C763D05D-D907-40C1-AE71-02F37BB31FBC}" srcOrd="0" destOrd="0" presId="urn:microsoft.com/office/officeart/2005/8/layout/vList3#2"/>
    <dgm:cxn modelId="{D0473E01-F6E6-4EF1-A214-D87EFDFCA273}" srcId="{A7BA2124-E01B-4495-8B19-9EE94E9CB057}" destId="{19C0B97D-F948-4DFF-88E5-75AA6B354781}" srcOrd="8" destOrd="0" parTransId="{F0AD1C1C-5CCC-4C6F-9579-283FE72FBA36}" sibTransId="{7501CAAE-5207-4D06-BFFA-0DFE2B03E0A8}"/>
    <dgm:cxn modelId="{A5F7EE8F-53D7-45B3-8490-1DFB534A5B28}" srcId="{A7BA2124-E01B-4495-8B19-9EE94E9CB057}" destId="{E0739EB1-B00B-4963-A024-DC75CA80C3D8}" srcOrd="2" destOrd="0" parTransId="{715C49E8-02C6-46F4-90E1-146FE31EA189}" sibTransId="{FE8DAA29-949B-455D-992B-04E32C715EEF}"/>
    <dgm:cxn modelId="{8D599238-7C6C-4363-8DC9-C0C4C0E8BB3E}" srcId="{A7BA2124-E01B-4495-8B19-9EE94E9CB057}" destId="{0DD89E52-DF38-49F2-9626-C5ED6036FDDE}" srcOrd="7" destOrd="0" parTransId="{6509E958-C439-4774-897F-092C286233C1}" sibTransId="{8AF155A6-CA90-47D0-9610-2CF5D6498602}"/>
    <dgm:cxn modelId="{CEC99C0A-A7C3-4AAD-9EB7-9FC1F9F94119}" type="presOf" srcId="{A7BA2124-E01B-4495-8B19-9EE94E9CB057}" destId="{42001A9C-9F2C-4794-83B3-20A87EB798EC}" srcOrd="0" destOrd="0" presId="urn:microsoft.com/office/officeart/2005/8/layout/vList3#2"/>
    <dgm:cxn modelId="{61317CA6-1CF7-46D2-90DA-1E984D2D9F9A}" srcId="{A7BA2124-E01B-4495-8B19-9EE94E9CB057}" destId="{EB27A5F6-0654-4794-81DD-C662AD621F44}" srcOrd="0" destOrd="0" parTransId="{00411453-5242-4B41-B6A3-5657E234685D}" sibTransId="{E4C2107A-836F-411E-87BE-329556B876FA}"/>
    <dgm:cxn modelId="{356638C4-BBAA-4413-B101-CD1741BE531E}" srcId="{A7BA2124-E01B-4495-8B19-9EE94E9CB057}" destId="{A9943662-F84A-4DD0-B7D1-374AFC44E52E}" srcOrd="4" destOrd="0" parTransId="{41930604-4395-4B80-83B6-B9637D85099B}" sibTransId="{0F0335DD-F059-4850-9FE9-44CBC7920F06}"/>
    <dgm:cxn modelId="{AA23548C-5C6E-4D21-95AA-620268116ABE}" type="presOf" srcId="{E0739EB1-B00B-4963-A024-DC75CA80C3D8}" destId="{5E36AFE8-C663-4A86-A331-5F2FF222C911}" srcOrd="0" destOrd="0" presId="urn:microsoft.com/office/officeart/2005/8/layout/vList3#2"/>
    <dgm:cxn modelId="{DEE9EEFF-AF66-45BD-8B29-AFB5233EAF20}" srcId="{A7BA2124-E01B-4495-8B19-9EE94E9CB057}" destId="{F6A68E93-E526-4FF0-9BAF-877A2F975F68}" srcOrd="6" destOrd="0" parTransId="{6845B147-09D1-4BFE-8DA3-EBE7CB3B313C}" sibTransId="{1FB1A04A-C416-44C6-B17A-1D7FB1CCFC4F}"/>
    <dgm:cxn modelId="{3B1DBA06-A170-46BC-A01D-E013A4C817BC}" srcId="{A7BA2124-E01B-4495-8B19-9EE94E9CB057}" destId="{577ABF47-258E-4BCC-8106-FA951F9E58DE}" srcOrd="3" destOrd="0" parTransId="{BF732EB2-CA23-4791-A35C-B696E3926D57}" sibTransId="{B01A20DD-FF6A-483C-8F61-AD2E4429E2D3}"/>
    <dgm:cxn modelId="{EE844F49-0F40-4424-91AC-9A93A0782211}" type="presOf" srcId="{EB27A5F6-0654-4794-81DD-C662AD621F44}" destId="{5F99A79D-10E2-4797-BDB0-B9E5B0C9ECCF}" srcOrd="0" destOrd="0" presId="urn:microsoft.com/office/officeart/2005/8/layout/vList3#2"/>
    <dgm:cxn modelId="{14367472-CFE1-4846-9E3E-EAB97C92CE79}" type="presParOf" srcId="{42001A9C-9F2C-4794-83B3-20A87EB798EC}" destId="{D727CAE6-8454-4CE3-824B-EE05CEB6F4CD}" srcOrd="0" destOrd="0" presId="urn:microsoft.com/office/officeart/2005/8/layout/vList3#2"/>
    <dgm:cxn modelId="{8E63127D-8CAE-4133-894C-E90014B3754C}" type="presParOf" srcId="{D727CAE6-8454-4CE3-824B-EE05CEB6F4CD}" destId="{C6856A8C-28AD-4CCE-BBCB-AC71145D003E}" srcOrd="0" destOrd="0" presId="urn:microsoft.com/office/officeart/2005/8/layout/vList3#2"/>
    <dgm:cxn modelId="{59F62E6B-6284-4595-B76A-63CCBCEFBFCE}" type="presParOf" srcId="{D727CAE6-8454-4CE3-824B-EE05CEB6F4CD}" destId="{5F99A79D-10E2-4797-BDB0-B9E5B0C9ECCF}" srcOrd="1" destOrd="0" presId="urn:microsoft.com/office/officeart/2005/8/layout/vList3#2"/>
    <dgm:cxn modelId="{48C5002D-B596-425C-94E6-D49E35A7A181}" type="presParOf" srcId="{42001A9C-9F2C-4794-83B3-20A87EB798EC}" destId="{9C77978F-8734-4FE6-B81F-5767F7326EA4}" srcOrd="1" destOrd="0" presId="urn:microsoft.com/office/officeart/2005/8/layout/vList3#2"/>
    <dgm:cxn modelId="{DCC3D976-47D7-4F59-BBE3-E7D920A28E8F}" type="presParOf" srcId="{42001A9C-9F2C-4794-83B3-20A87EB798EC}" destId="{507A0F4D-797F-4894-B75E-39DC8F635EC4}" srcOrd="2" destOrd="0" presId="urn:microsoft.com/office/officeart/2005/8/layout/vList3#2"/>
    <dgm:cxn modelId="{A95A772E-3B46-4A1D-9AAD-6B5BB2681FBB}" type="presParOf" srcId="{507A0F4D-797F-4894-B75E-39DC8F635EC4}" destId="{BFC52AB2-AFC9-445E-A72D-789F92D653CA}" srcOrd="0" destOrd="0" presId="urn:microsoft.com/office/officeart/2005/8/layout/vList3#2"/>
    <dgm:cxn modelId="{3621C94D-A435-4405-8A0F-D0F03CCAEFEE}" type="presParOf" srcId="{507A0F4D-797F-4894-B75E-39DC8F635EC4}" destId="{6BADD900-8D3B-4569-95C4-017060EB4FE9}" srcOrd="1" destOrd="0" presId="urn:microsoft.com/office/officeart/2005/8/layout/vList3#2"/>
    <dgm:cxn modelId="{6D835805-3195-46CA-BFC8-F01048C4D7F6}" type="presParOf" srcId="{42001A9C-9F2C-4794-83B3-20A87EB798EC}" destId="{02DD9919-40D8-452D-BE90-48216771CB5E}" srcOrd="3" destOrd="0" presId="urn:microsoft.com/office/officeart/2005/8/layout/vList3#2"/>
    <dgm:cxn modelId="{781AD4F9-C9FB-412B-8271-762D2FAE6C25}" type="presParOf" srcId="{42001A9C-9F2C-4794-83B3-20A87EB798EC}" destId="{5C69A577-19C8-43F8-9DC3-A70E362F400D}" srcOrd="4" destOrd="0" presId="urn:microsoft.com/office/officeart/2005/8/layout/vList3#2"/>
    <dgm:cxn modelId="{88D045A7-4FAB-4C9B-ACC9-09965A6E5D2C}" type="presParOf" srcId="{5C69A577-19C8-43F8-9DC3-A70E362F400D}" destId="{ED75AA50-4BA6-4780-9047-97480796A94A}" srcOrd="0" destOrd="0" presId="urn:microsoft.com/office/officeart/2005/8/layout/vList3#2"/>
    <dgm:cxn modelId="{F635BAA6-AEF7-468D-B1FA-B997ABD3480E}" type="presParOf" srcId="{5C69A577-19C8-43F8-9DC3-A70E362F400D}" destId="{5E36AFE8-C663-4A86-A331-5F2FF222C911}" srcOrd="1" destOrd="0" presId="urn:microsoft.com/office/officeart/2005/8/layout/vList3#2"/>
    <dgm:cxn modelId="{FC4B98C6-7554-43E3-96B1-FF1E134668BA}" type="presParOf" srcId="{42001A9C-9F2C-4794-83B3-20A87EB798EC}" destId="{EA6BD900-5810-4909-BCA0-20399C04D94E}" srcOrd="5" destOrd="0" presId="urn:microsoft.com/office/officeart/2005/8/layout/vList3#2"/>
    <dgm:cxn modelId="{EFC311E8-3845-42CD-829A-1F03BCC11698}" type="presParOf" srcId="{42001A9C-9F2C-4794-83B3-20A87EB798EC}" destId="{7E4F6D98-1A2D-4C4F-AA39-5E24A7DD3019}" srcOrd="6" destOrd="0" presId="urn:microsoft.com/office/officeart/2005/8/layout/vList3#2"/>
    <dgm:cxn modelId="{3698E0E0-D550-4786-8CA2-72B0A23344B5}" type="presParOf" srcId="{7E4F6D98-1A2D-4C4F-AA39-5E24A7DD3019}" destId="{645603C3-5D62-4239-A8D9-C7854995A163}" srcOrd="0" destOrd="0" presId="urn:microsoft.com/office/officeart/2005/8/layout/vList3#2"/>
    <dgm:cxn modelId="{62FA854C-7EED-4BB6-A75D-4F37DA86E1D9}" type="presParOf" srcId="{7E4F6D98-1A2D-4C4F-AA39-5E24A7DD3019}" destId="{4161D79E-E344-4D4F-A591-54B624AAA553}" srcOrd="1" destOrd="0" presId="urn:microsoft.com/office/officeart/2005/8/layout/vList3#2"/>
    <dgm:cxn modelId="{E2C2DA99-C183-4AD7-A1E4-24E75C458DE8}" type="presParOf" srcId="{42001A9C-9F2C-4794-83B3-20A87EB798EC}" destId="{822AED7C-8965-495D-954E-5E42CFABC7D1}" srcOrd="7" destOrd="0" presId="urn:microsoft.com/office/officeart/2005/8/layout/vList3#2"/>
    <dgm:cxn modelId="{C032EEED-0650-45A0-BDB8-38C93D159100}" type="presParOf" srcId="{42001A9C-9F2C-4794-83B3-20A87EB798EC}" destId="{51790DD9-1751-4A33-ACD8-98CC126AA628}" srcOrd="8" destOrd="0" presId="urn:microsoft.com/office/officeart/2005/8/layout/vList3#2"/>
    <dgm:cxn modelId="{A7555FCD-B9F7-42F2-9806-8FCBD42A276E}" type="presParOf" srcId="{51790DD9-1751-4A33-ACD8-98CC126AA628}" destId="{E6109266-5670-4CFE-9886-EE4F1EDFF059}" srcOrd="0" destOrd="0" presId="urn:microsoft.com/office/officeart/2005/8/layout/vList3#2"/>
    <dgm:cxn modelId="{B73C8BB4-34DD-4A8E-BDB3-9D1CFA1067AD}" type="presParOf" srcId="{51790DD9-1751-4A33-ACD8-98CC126AA628}" destId="{CD06B53D-5FC2-4EBC-A739-F03598290CC6}" srcOrd="1" destOrd="0" presId="urn:microsoft.com/office/officeart/2005/8/layout/vList3#2"/>
    <dgm:cxn modelId="{FA093442-3FF4-4123-867C-D10D9FC70BFC}" type="presParOf" srcId="{42001A9C-9F2C-4794-83B3-20A87EB798EC}" destId="{18AC9F3C-E5AE-43EB-B322-1C125482699F}" srcOrd="9" destOrd="0" presId="urn:microsoft.com/office/officeart/2005/8/layout/vList3#2"/>
    <dgm:cxn modelId="{2A99FE4A-13BE-40BE-99BB-AAA5D3106AAC}" type="presParOf" srcId="{42001A9C-9F2C-4794-83B3-20A87EB798EC}" destId="{895F5AF5-1FF1-42AF-8482-F64F87468AFC}" srcOrd="10" destOrd="0" presId="urn:microsoft.com/office/officeart/2005/8/layout/vList3#2"/>
    <dgm:cxn modelId="{1648F8EE-247B-4685-9EFA-2B6A9A0E54A4}" type="presParOf" srcId="{895F5AF5-1FF1-42AF-8482-F64F87468AFC}" destId="{9CBCEA26-A887-4867-8657-FCBDAFDA65B1}" srcOrd="0" destOrd="0" presId="urn:microsoft.com/office/officeart/2005/8/layout/vList3#2"/>
    <dgm:cxn modelId="{2BCA3B88-B06D-4569-BDB4-3C6DE2641048}" type="presParOf" srcId="{895F5AF5-1FF1-42AF-8482-F64F87468AFC}" destId="{C763D05D-D907-40C1-AE71-02F37BB31FBC}" srcOrd="1" destOrd="0" presId="urn:microsoft.com/office/officeart/2005/8/layout/vList3#2"/>
    <dgm:cxn modelId="{CBF902DE-B967-4AA3-9211-05657C941AFC}" type="presParOf" srcId="{42001A9C-9F2C-4794-83B3-20A87EB798EC}" destId="{AB2009C9-BBE3-4501-9FAB-945B45415E69}" srcOrd="11" destOrd="0" presId="urn:microsoft.com/office/officeart/2005/8/layout/vList3#2"/>
    <dgm:cxn modelId="{7C371419-52A3-4661-AE3C-65F89ED60BC5}" type="presParOf" srcId="{42001A9C-9F2C-4794-83B3-20A87EB798EC}" destId="{819C1A4D-B20D-45BF-B827-5EBCF0276A7D}" srcOrd="12" destOrd="0" presId="urn:microsoft.com/office/officeart/2005/8/layout/vList3#2"/>
    <dgm:cxn modelId="{B202BAC9-9B7B-4C06-885F-31C45400917E}" type="presParOf" srcId="{819C1A4D-B20D-45BF-B827-5EBCF0276A7D}" destId="{AE39DCE8-98E2-472E-8C0C-2398715AAC58}" srcOrd="0" destOrd="0" presId="urn:microsoft.com/office/officeart/2005/8/layout/vList3#2"/>
    <dgm:cxn modelId="{02D7C13E-D0C8-48EF-94D6-608DD6AB38A3}" type="presParOf" srcId="{819C1A4D-B20D-45BF-B827-5EBCF0276A7D}" destId="{3FE96F04-C5AF-468E-941B-C582436A550C}" srcOrd="1" destOrd="0" presId="urn:microsoft.com/office/officeart/2005/8/layout/vList3#2"/>
    <dgm:cxn modelId="{D474F05C-6449-4A65-9F98-0143BFFB0DED}" type="presParOf" srcId="{42001A9C-9F2C-4794-83B3-20A87EB798EC}" destId="{D21B8B19-05A9-42D8-A563-537937F35119}" srcOrd="13" destOrd="0" presId="urn:microsoft.com/office/officeart/2005/8/layout/vList3#2"/>
    <dgm:cxn modelId="{489DE7E1-59AA-41D0-8186-57D127094AF7}" type="presParOf" srcId="{42001A9C-9F2C-4794-83B3-20A87EB798EC}" destId="{A88B5AF4-7001-449B-AFFC-EE138151CEC0}" srcOrd="14" destOrd="0" presId="urn:microsoft.com/office/officeart/2005/8/layout/vList3#2"/>
    <dgm:cxn modelId="{7941A0CE-B464-45CD-AD94-555C782AAB43}" type="presParOf" srcId="{A88B5AF4-7001-449B-AFFC-EE138151CEC0}" destId="{35C68281-09BC-47E6-A4BB-36E20F84991E}" srcOrd="0" destOrd="0" presId="urn:microsoft.com/office/officeart/2005/8/layout/vList3#2"/>
    <dgm:cxn modelId="{D3FA1D8F-C1BF-4F42-9A82-CB9E55A94CF3}" type="presParOf" srcId="{A88B5AF4-7001-449B-AFFC-EE138151CEC0}" destId="{01F19EBE-5F5A-40D4-BAA5-99AF0B2750A6}" srcOrd="1" destOrd="0" presId="urn:microsoft.com/office/officeart/2005/8/layout/vList3#2"/>
    <dgm:cxn modelId="{BE9467C1-7253-44B4-AC32-F5A6DC32D99A}" type="presParOf" srcId="{42001A9C-9F2C-4794-83B3-20A87EB798EC}" destId="{479247A0-88BD-40B2-B974-725D80E025F6}" srcOrd="15" destOrd="0" presId="urn:microsoft.com/office/officeart/2005/8/layout/vList3#2"/>
    <dgm:cxn modelId="{0A32135E-8CA4-4CAF-9A76-98AA13C19038}" type="presParOf" srcId="{42001A9C-9F2C-4794-83B3-20A87EB798EC}" destId="{638E3D25-9B43-41EB-85F3-3D3B137856C6}" srcOrd="16" destOrd="0" presId="urn:microsoft.com/office/officeart/2005/8/layout/vList3#2"/>
    <dgm:cxn modelId="{5EAA3766-B44B-4EB9-B55B-3976A67B458D}" type="presParOf" srcId="{638E3D25-9B43-41EB-85F3-3D3B137856C6}" destId="{00A41B7C-430D-485F-A70B-5431D1C0F530}" srcOrd="0" destOrd="0" presId="urn:microsoft.com/office/officeart/2005/8/layout/vList3#2"/>
    <dgm:cxn modelId="{9715F54F-91E8-4777-A98A-02CB92972054}" type="presParOf" srcId="{638E3D25-9B43-41EB-85F3-3D3B137856C6}" destId="{5D6015DF-2286-4059-AC17-B80DE861D09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99A79D-10E2-4797-BDB0-B9E5B0C9ECCF}">
      <dsp:nvSpPr>
        <dsp:cNvPr id="0" name=""/>
        <dsp:cNvSpPr/>
      </dsp:nvSpPr>
      <dsp:spPr>
        <a:xfrm rot="10800000">
          <a:off x="1592659" y="50971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Introduction</a:t>
          </a:r>
        </a:p>
      </dsp:txBody>
      <dsp:txXfrm rot="10800000">
        <a:off x="1684917" y="50971"/>
        <a:ext cx="5711528" cy="369033"/>
      </dsp:txXfrm>
    </dsp:sp>
    <dsp:sp modelId="{C6856A8C-28AD-4CCE-BBCB-AC71145D003E}">
      <dsp:nvSpPr>
        <dsp:cNvPr id="0" name=""/>
        <dsp:cNvSpPr/>
      </dsp:nvSpPr>
      <dsp:spPr>
        <a:xfrm>
          <a:off x="1331052" y="0"/>
          <a:ext cx="523214" cy="462066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 l="-47000" r="-47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ADD900-8D3B-4569-95C4-017060EB4FE9}">
      <dsp:nvSpPr>
        <dsp:cNvPr id="0" name=""/>
        <dsp:cNvSpPr/>
      </dsp:nvSpPr>
      <dsp:spPr>
        <a:xfrm rot="10800000">
          <a:off x="1593510" y="625207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Selected Site</a:t>
          </a:r>
        </a:p>
      </dsp:txBody>
      <dsp:txXfrm rot="10800000">
        <a:off x="1685768" y="625207"/>
        <a:ext cx="5711528" cy="369033"/>
      </dsp:txXfrm>
    </dsp:sp>
    <dsp:sp modelId="{BFC52AB2-AFC9-445E-A72D-789F92D653CA}">
      <dsp:nvSpPr>
        <dsp:cNvPr id="0" name=""/>
        <dsp:cNvSpPr/>
      </dsp:nvSpPr>
      <dsp:spPr>
        <a:xfrm>
          <a:off x="1330201" y="615317"/>
          <a:ext cx="526617" cy="466088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 l="-13000" r="-13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E36AFE8-C663-4A86-A331-5F2FF222C911}">
      <dsp:nvSpPr>
        <dsp:cNvPr id="0" name=""/>
        <dsp:cNvSpPr/>
      </dsp:nvSpPr>
      <dsp:spPr>
        <a:xfrm rot="10800000">
          <a:off x="1593848" y="1202053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Architectural Design</a:t>
          </a:r>
        </a:p>
      </dsp:txBody>
      <dsp:txXfrm rot="10800000">
        <a:off x="1686106" y="1202053"/>
        <a:ext cx="5711528" cy="369033"/>
      </dsp:txXfrm>
    </dsp:sp>
    <dsp:sp modelId="{ED75AA50-4BA6-4780-9047-97480796A94A}">
      <dsp:nvSpPr>
        <dsp:cNvPr id="0" name=""/>
        <dsp:cNvSpPr/>
      </dsp:nvSpPr>
      <dsp:spPr>
        <a:xfrm>
          <a:off x="1329864" y="1152927"/>
          <a:ext cx="527968" cy="467284"/>
        </a:xfrm>
        <a:prstGeom prst="ellipse">
          <a:avLst/>
        </a:prstGeom>
        <a:blipFill>
          <a:blip xmlns:r="http://schemas.openxmlformats.org/officeDocument/2006/relationships" r:embed="rId3"/>
          <a:srcRect/>
          <a:stretch>
            <a:fillRect l="-41000" r="-41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161D79E-E344-4D4F-A591-54B624AAA553}">
      <dsp:nvSpPr>
        <dsp:cNvPr id="0" name=""/>
        <dsp:cNvSpPr/>
      </dsp:nvSpPr>
      <dsp:spPr>
        <a:xfrm rot="10800000">
          <a:off x="1594529" y="1780701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Structural Design</a:t>
          </a:r>
        </a:p>
      </dsp:txBody>
      <dsp:txXfrm rot="10800000">
        <a:off x="1686787" y="1780701"/>
        <a:ext cx="5711528" cy="369033"/>
      </dsp:txXfrm>
    </dsp:sp>
    <dsp:sp modelId="{645603C3-5D62-4239-A8D9-C7854995A163}">
      <dsp:nvSpPr>
        <dsp:cNvPr id="0" name=""/>
        <dsp:cNvSpPr/>
      </dsp:nvSpPr>
      <dsp:spPr>
        <a:xfrm>
          <a:off x="1329182" y="1730371"/>
          <a:ext cx="530695" cy="469694"/>
        </a:xfrm>
        <a:prstGeom prst="ellipse">
          <a:avLst/>
        </a:prstGeom>
        <a:blipFill>
          <a:blip xmlns:r="http://schemas.openxmlformats.org/officeDocument/2006/relationships" r:embed="rId4"/>
          <a:srcRect/>
          <a:stretch>
            <a:fillRect l="-2000" r="-2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06B53D-5FC2-4EBC-A739-F03598290CC6}">
      <dsp:nvSpPr>
        <dsp:cNvPr id="0" name=""/>
        <dsp:cNvSpPr/>
      </dsp:nvSpPr>
      <dsp:spPr>
        <a:xfrm rot="10800000">
          <a:off x="1594188" y="2359951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Environmental Design</a:t>
          </a:r>
        </a:p>
      </dsp:txBody>
      <dsp:txXfrm rot="10800000">
        <a:off x="1686446" y="2359951"/>
        <a:ext cx="5711528" cy="369033"/>
      </dsp:txXfrm>
    </dsp:sp>
    <dsp:sp modelId="{E6109266-5670-4CFE-9886-EE4F1EDFF059}">
      <dsp:nvSpPr>
        <dsp:cNvPr id="0" name=""/>
        <dsp:cNvSpPr/>
      </dsp:nvSpPr>
      <dsp:spPr>
        <a:xfrm>
          <a:off x="1329523" y="2310224"/>
          <a:ext cx="529329" cy="468487"/>
        </a:xfrm>
        <a:prstGeom prst="ellipse">
          <a:avLst/>
        </a:prstGeom>
        <a:blipFill>
          <a:blip xmlns:r="http://schemas.openxmlformats.org/officeDocument/2006/relationships" r:embed="rId5"/>
          <a:srcRect/>
          <a:stretch>
            <a:fillRect l="-2000" r="-2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763D05D-D907-40C1-AE71-02F37BB31FBC}">
      <dsp:nvSpPr>
        <dsp:cNvPr id="0" name=""/>
        <dsp:cNvSpPr/>
      </dsp:nvSpPr>
      <dsp:spPr>
        <a:xfrm rot="10800000">
          <a:off x="1593006" y="2936505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Electrical Design</a:t>
          </a:r>
        </a:p>
      </dsp:txBody>
      <dsp:txXfrm rot="10800000">
        <a:off x="1685264" y="2936505"/>
        <a:ext cx="5711528" cy="369033"/>
      </dsp:txXfrm>
    </dsp:sp>
    <dsp:sp modelId="{9CBCEA26-A887-4867-8657-FCBDAFDA65B1}">
      <dsp:nvSpPr>
        <dsp:cNvPr id="0" name=""/>
        <dsp:cNvSpPr/>
      </dsp:nvSpPr>
      <dsp:spPr>
        <a:xfrm>
          <a:off x="1330705" y="2888870"/>
          <a:ext cx="524602" cy="464302"/>
        </a:xfrm>
        <a:prstGeom prst="ellipse">
          <a:avLst/>
        </a:prstGeom>
        <a:blipFill>
          <a:blip xmlns:r="http://schemas.openxmlformats.org/officeDocument/2006/relationships" r:embed="rId6"/>
          <a:srcRect/>
          <a:stretch>
            <a:fillRect l="-58000" r="-58000"/>
          </a:stretch>
        </a:blip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E96F04-C5AF-468E-941B-C582436A550C}">
      <dsp:nvSpPr>
        <dsp:cNvPr id="0" name=""/>
        <dsp:cNvSpPr/>
      </dsp:nvSpPr>
      <dsp:spPr>
        <a:xfrm rot="10800000">
          <a:off x="1593006" y="3510967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Mechanical Design</a:t>
          </a:r>
        </a:p>
      </dsp:txBody>
      <dsp:txXfrm rot="10800000">
        <a:off x="1685264" y="3510967"/>
        <a:ext cx="5711528" cy="369033"/>
      </dsp:txXfrm>
    </dsp:sp>
    <dsp:sp modelId="{AE39DCE8-98E2-472E-8C0C-2398715AAC58}">
      <dsp:nvSpPr>
        <dsp:cNvPr id="0" name=""/>
        <dsp:cNvSpPr/>
      </dsp:nvSpPr>
      <dsp:spPr>
        <a:xfrm>
          <a:off x="1330705" y="3463332"/>
          <a:ext cx="524602" cy="464302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1F19EBE-5F5A-40D4-BAA5-99AF0B2750A6}">
      <dsp:nvSpPr>
        <dsp:cNvPr id="0" name=""/>
        <dsp:cNvSpPr/>
      </dsp:nvSpPr>
      <dsp:spPr>
        <a:xfrm rot="10800000">
          <a:off x="1593006" y="4085428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Safety Design</a:t>
          </a:r>
        </a:p>
      </dsp:txBody>
      <dsp:txXfrm rot="10800000">
        <a:off x="1685264" y="4085428"/>
        <a:ext cx="5711528" cy="369033"/>
      </dsp:txXfrm>
    </dsp:sp>
    <dsp:sp modelId="{35C68281-09BC-47E6-A4BB-36E20F84991E}">
      <dsp:nvSpPr>
        <dsp:cNvPr id="0" name=""/>
        <dsp:cNvSpPr/>
      </dsp:nvSpPr>
      <dsp:spPr>
        <a:xfrm>
          <a:off x="1330705" y="4037794"/>
          <a:ext cx="524602" cy="464302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D6015DF-2286-4059-AC17-B80DE861D093}">
      <dsp:nvSpPr>
        <dsp:cNvPr id="0" name=""/>
        <dsp:cNvSpPr/>
      </dsp:nvSpPr>
      <dsp:spPr>
        <a:xfrm rot="10800000">
          <a:off x="1593006" y="4659890"/>
          <a:ext cx="5803786" cy="369033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733" tIns="64770" rIns="120904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Estimated Cost</a:t>
          </a:r>
        </a:p>
      </dsp:txBody>
      <dsp:txXfrm rot="10800000">
        <a:off x="1685264" y="4659890"/>
        <a:ext cx="5711528" cy="369033"/>
      </dsp:txXfrm>
    </dsp:sp>
    <dsp:sp modelId="{00A41B7C-430D-485F-A70B-5431D1C0F530}">
      <dsp:nvSpPr>
        <dsp:cNvPr id="0" name=""/>
        <dsp:cNvSpPr/>
      </dsp:nvSpPr>
      <dsp:spPr>
        <a:xfrm>
          <a:off x="1330705" y="4612255"/>
          <a:ext cx="524602" cy="464302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23C36-EB7C-4138-9453-E07B800C8225}" type="datetimeFigureOut">
              <a:rPr lang="en-US" smtClean="0"/>
              <a:t>2016-05-18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331F7-99B4-41AE-AC03-DAFC99BAC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03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3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0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404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973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5391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6535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091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164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75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687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594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424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630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292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64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3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C8242-8297-4852-A650-ED7BED2DA668}" type="datetimeFigureOut">
              <a:rPr lang="en-US" smtClean="0"/>
              <a:pPr/>
              <a:t>2016-05-18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B98C1B5-F5CF-4199-84F2-91F1DB68CB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764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2974741" y="64291"/>
            <a:ext cx="5583219" cy="15445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An-</a:t>
            </a:r>
            <a:r>
              <a:rPr lang="en-US" sz="16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Najah</a:t>
            </a: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University </a:t>
            </a:r>
            <a:b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Engineering </a:t>
            </a:r>
            <a:b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Engineering Department</a:t>
            </a:r>
            <a:br>
              <a:rPr lang="ar-SA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1348407" y="2594228"/>
            <a:ext cx="8988289" cy="41113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296" algn="ctr">
              <a:lnSpc>
                <a:spcPct val="120000"/>
              </a:lnSpc>
            </a:pPr>
            <a:r>
              <a:rPr lang="en-US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Graduation Project – 2</a:t>
            </a:r>
          </a:p>
          <a:p>
            <a:pPr marL="82296" algn="ctr"/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Integrated Design of Academic Library</a:t>
            </a:r>
          </a:p>
          <a:p>
            <a:pPr marL="82296" algn="ctr"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Arab American University Library – Jenin</a:t>
            </a:r>
          </a:p>
          <a:p>
            <a:pPr marL="82296" algn="ctr">
              <a:lnSpc>
                <a:spcPct val="150000"/>
              </a:lnSpc>
            </a:pPr>
            <a:r>
              <a:rPr lang="en-US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Prepared By: </a:t>
            </a:r>
            <a:b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Odai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BaniOdeh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algn="ctr">
              <a:lnSpc>
                <a:spcPct val="150000"/>
              </a:lnSpc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Khuffash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algn="ctr">
              <a:lnSpc>
                <a:spcPct val="150000"/>
              </a:lnSpc>
            </a:pP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Kassab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Jaber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algn="ctr">
              <a:lnSpc>
                <a:spcPct val="150000"/>
              </a:lnSpc>
            </a:pP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Bader </a:t>
            </a:r>
            <a:r>
              <a:rPr lang="en-US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Bozeyh</a:t>
            </a:r>
            <a:b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supervisor: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Ahmad Saleh</a:t>
            </a:r>
            <a:b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996" y="1260059"/>
            <a:ext cx="1370704" cy="13341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501038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3372" y="617656"/>
            <a:ext cx="8911687" cy="1280890"/>
          </a:xfrm>
        </p:spPr>
        <p:txBody>
          <a:bodyPr/>
          <a:lstStyle/>
          <a:p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Plan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888" y="1258101"/>
            <a:ext cx="7662197" cy="5516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7736" y="1036670"/>
            <a:ext cx="1030310" cy="206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725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560" y="1258101"/>
            <a:ext cx="6766590" cy="531103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119356" y="5915941"/>
            <a:ext cx="642521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806" y="1967390"/>
            <a:ext cx="680751" cy="127248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53372" y="617656"/>
            <a:ext cx="8911687" cy="1280890"/>
          </a:xfrm>
        </p:spPr>
        <p:txBody>
          <a:bodyPr/>
          <a:lstStyle/>
          <a:p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</p:txBody>
      </p:sp>
    </p:spTree>
    <p:extLst>
      <p:ext uri="{BB962C8B-B14F-4D97-AF65-F5344CB8AC3E}">
        <p14:creationId xmlns:p14="http://schemas.microsoft.com/office/powerpoint/2010/main" val="2224573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2161" y="692654"/>
            <a:ext cx="8911687" cy="1280890"/>
          </a:xfrm>
        </p:spPr>
        <p:txBody>
          <a:bodyPr/>
          <a:lstStyle/>
          <a:p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1721" y="2441189"/>
            <a:ext cx="752562" cy="12724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227846"/>
            <a:ext cx="6239010" cy="516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738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63443" y="523866"/>
            <a:ext cx="8911687" cy="180310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711" y="669640"/>
            <a:ext cx="752562" cy="127248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627" y="1133605"/>
            <a:ext cx="6609256" cy="54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889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82011" y="579489"/>
            <a:ext cx="8911687" cy="1280890"/>
          </a:xfrm>
        </p:spPr>
        <p:txBody>
          <a:bodyPr/>
          <a:lstStyle/>
          <a:p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Floor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1" y="1293065"/>
            <a:ext cx="6219824" cy="52279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417" y="1860379"/>
            <a:ext cx="752562" cy="127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42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50831" y="595266"/>
            <a:ext cx="8911687" cy="1280890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ar-JO" dirty="0"/>
          </a:p>
        </p:txBody>
      </p:sp>
      <p:sp>
        <p:nvSpPr>
          <p:cNvPr id="5" name="مستطيل 4"/>
          <p:cNvSpPr/>
          <p:nvPr/>
        </p:nvSpPr>
        <p:spPr>
          <a:xfrm>
            <a:off x="5372100" y="6154358"/>
            <a:ext cx="18691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South-Elevation</a:t>
            </a:r>
            <a:endParaRPr lang="ar-JO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917" y="1400175"/>
            <a:ext cx="6756107" cy="2102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99" y="3667125"/>
            <a:ext cx="7000875" cy="2671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7279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866" y="667422"/>
            <a:ext cx="8911687" cy="1280890"/>
          </a:xfrm>
        </p:spPr>
        <p:txBody>
          <a:bodyPr/>
          <a:lstStyle/>
          <a:p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5067804" y="6389237"/>
            <a:ext cx="2213810" cy="640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West-Elevation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418" y="1224313"/>
            <a:ext cx="7560582" cy="2681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418" y="3788229"/>
            <a:ext cx="7157139" cy="26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86829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82098" y="667653"/>
            <a:ext cx="8911687" cy="1280890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ar-JO" dirty="0"/>
          </a:p>
        </p:txBody>
      </p:sp>
      <p:sp>
        <p:nvSpPr>
          <p:cNvPr id="5" name="مستطيل 4"/>
          <p:cNvSpPr/>
          <p:nvPr/>
        </p:nvSpPr>
        <p:spPr>
          <a:xfrm>
            <a:off x="5388549" y="6488668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North-Elevation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171" y="1257437"/>
            <a:ext cx="7333115" cy="2685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807" y="3942894"/>
            <a:ext cx="6529843" cy="2545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5317121" y="6422285"/>
            <a:ext cx="1819015" cy="391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East-Elevation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693681" y="653860"/>
            <a:ext cx="21339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Elevations</a:t>
            </a:r>
            <a:endParaRPr lang="ar-JO" sz="3600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474" y="1184076"/>
            <a:ext cx="6568310" cy="2865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134" y="3947886"/>
            <a:ext cx="6101650" cy="2595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5162343" y="5817704"/>
            <a:ext cx="19010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Section A-A</a:t>
            </a:r>
            <a:endParaRPr lang="ar-JO" sz="2000" dirty="0"/>
          </a:p>
        </p:txBody>
      </p:sp>
      <p:sp>
        <p:nvSpPr>
          <p:cNvPr id="9" name="مستطيل 8"/>
          <p:cNvSpPr/>
          <p:nvPr/>
        </p:nvSpPr>
        <p:spPr>
          <a:xfrm>
            <a:off x="1723713" y="629626"/>
            <a:ext cx="17491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Sections</a:t>
            </a:r>
            <a:endParaRPr lang="ar-JO" sz="36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506" y="1676067"/>
            <a:ext cx="8759686" cy="4141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 txBox="1">
            <a:spLocks/>
          </p:cNvSpPr>
          <p:nvPr/>
        </p:nvSpPr>
        <p:spPr>
          <a:xfrm>
            <a:off x="1733323" y="608074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798310093"/>
              </p:ext>
            </p:extLst>
          </p:nvPr>
        </p:nvGraphicFramePr>
        <p:xfrm>
          <a:off x="1825418" y="1491875"/>
          <a:ext cx="8727499" cy="5081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2953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01605" y="528575"/>
            <a:ext cx="2456747" cy="82255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Sections</a:t>
            </a:r>
            <a:endParaRPr lang="ar-JO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347873" y="6096716"/>
            <a:ext cx="14593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Section B-B</a:t>
            </a:r>
            <a:endParaRPr lang="ar-JO" sz="20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26" y="1615728"/>
            <a:ext cx="8009804" cy="4480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79235" y="231913"/>
            <a:ext cx="6518621" cy="3305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1571518" y="621340"/>
            <a:ext cx="2456747" cy="82255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Sections</a:t>
            </a:r>
            <a:endParaRPr lang="ar-JO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79235" y="3490967"/>
            <a:ext cx="4716323" cy="3135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676937" y="4456012"/>
            <a:ext cx="1415772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Roof section 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78605" y="2333629"/>
            <a:ext cx="2300630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Floor and wall section 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6571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820" y="0"/>
            <a:ext cx="6379285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STRUCTURAL DESIGN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991" y="3646676"/>
            <a:ext cx="6011114" cy="31817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184" y="1722066"/>
            <a:ext cx="3124636" cy="501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9638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Codes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794715" y="1906626"/>
            <a:ext cx="7250806" cy="34456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Society of Civil Engineers (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ASCE).</a:t>
            </a:r>
          </a:p>
          <a:p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American Concrete Institute code (ACI 318).</a:t>
            </a:r>
          </a:p>
          <a:p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Uniform Building Code (UBC-97).</a:t>
            </a:r>
            <a:endParaRPr lang="ar-SA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0056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7621" y="1468086"/>
            <a:ext cx="8917757" cy="303113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Compressive strength of Concrete “</a:t>
            </a:r>
            <a:r>
              <a:rPr lang="en-US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 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2"/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columns and  slabs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all other elements in structure such as blinding and bracing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f′c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Yielding strength of steel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420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MPa.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Property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42896" y="39695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11551" y="4291439"/>
            <a:ext cx="8917757" cy="1166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Soil bearing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capacity = 300 KN/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2751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7620" y="1738542"/>
            <a:ext cx="8917757" cy="303113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Jenin Seismic Zone is 2B, Seismic Factor Z= 0.2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Importance Factor I = 1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Stiffness Factor R = 5.5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Coefficient (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0.2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Seismic Coefficient (Ca) = 0.2</a:t>
            </a:r>
          </a:p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Soil profile = S</a:t>
            </a:r>
            <a:r>
              <a:rPr lang="en-US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  <a:p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Seismic Design Data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0557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8684" y="1546438"/>
            <a:ext cx="8917757" cy="4210418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 Imposed dead load (SI):          4 KN/m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>
              <a:lnSpc>
                <a:spcPct val="20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Load (L.L):  		7 KN/m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(for reading area)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		 3 KN/m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(for other areas)  </a:t>
            </a:r>
          </a:p>
          <a:p>
            <a:pPr lvl="0">
              <a:lnSpc>
                <a:spcPct val="20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Lateral loads consider earthquake load.</a:t>
            </a:r>
          </a:p>
          <a:p>
            <a:pPr lvl="0">
              <a:lnSpc>
                <a:spcPct val="200000"/>
              </a:lnSpc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20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42896" y="498414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4207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10081" y="342573"/>
            <a:ext cx="6068139" cy="128089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and Reinforcement of Structural Elements</a:t>
            </a:r>
          </a:p>
        </p:txBody>
      </p:sp>
      <p:pic>
        <p:nvPicPr>
          <p:cNvPr id="8" name="Picture 7" descr="C:\Users\ali\Desktop\انشائي\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799" y="1495425"/>
            <a:ext cx="6453389" cy="498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96881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Models - Etabs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381" y="2483592"/>
            <a:ext cx="5310968" cy="34535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702" y="2231997"/>
            <a:ext cx="4676068" cy="417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5259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013806" y="1721224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Compatibility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12" y="2489068"/>
            <a:ext cx="4525006" cy="38295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918" y="2812962"/>
            <a:ext cx="6011114" cy="350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466" y="462579"/>
            <a:ext cx="8911687" cy="1280890"/>
          </a:xfrm>
        </p:spPr>
        <p:txBody>
          <a:bodyPr/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7466" y="1267276"/>
            <a:ext cx="9051868" cy="588443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project is designing a library building in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Arab American University  – Jenin (AAUJ).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project is significant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because the university campus lacks to an independent library.</a:t>
            </a:r>
          </a:p>
          <a:p>
            <a:pPr>
              <a:lnSpc>
                <a:spcPct val="150000"/>
              </a:lnSpc>
            </a:pP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main concept of our project was to design an integrated Academic library(AAUJ), and our focus has been on Structure, Environmental, Electrical, Mechanical and Safety design to make a comfortable Library.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0011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013806" y="1721224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Equilibrium </a:t>
            </a:r>
          </a:p>
        </p:txBody>
      </p:sp>
      <p:sp>
        <p:nvSpPr>
          <p:cNvPr id="16" name="Down Arrow 15"/>
          <p:cNvSpPr/>
          <p:nvPr/>
        </p:nvSpPr>
        <p:spPr>
          <a:xfrm rot="21029142">
            <a:off x="6233131" y="3550424"/>
            <a:ext cx="217551" cy="4307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Picture 9" descr="C:\Users\ali\Desktop\انشائي\tt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229" y="2190490"/>
            <a:ext cx="6508761" cy="2195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069" y="4612326"/>
            <a:ext cx="7915921" cy="1621048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7469747" y="2756078"/>
            <a:ext cx="1362284" cy="124006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907673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Checks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013806" y="1721224"/>
            <a:ext cx="2742867" cy="67773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Forces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572" y="3002114"/>
            <a:ext cx="9570812" cy="181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308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207960" y="1471331"/>
            <a:ext cx="2615903" cy="782299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50000"/>
              </a:lnSpc>
            </a:pP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0.2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 = 0.2 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66380" y="54435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Seismic design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771574" y="1487077"/>
            <a:ext cx="2333013" cy="79092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= 1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= 5.5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03497" y="1420539"/>
            <a:ext cx="5105400" cy="6155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en-US" sz="1600" dirty="0">
                <a:latin typeface="Times New Roman" panose="02020603050405020304" pitchFamily="18" charset="0"/>
                <a:cs typeface="Times New Roman" pitchFamily="18" charset="0"/>
              </a:rPr>
              <a:t> Base shear ( V ) = 3550 KN</a:t>
            </a:r>
          </a:p>
          <a:p>
            <a:endParaRPr lang="ar-JO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382283" y="1495706"/>
            <a:ext cx="2614463" cy="78229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Soil profile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24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=0.2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6211338" y="1434096"/>
            <a:ext cx="2614463" cy="782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From Etabs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20401" y="2400025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753695" y="2881979"/>
            <a:ext cx="6368769" cy="782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Mass participation ratio is larger than 90% in X, Y .</a:t>
            </a:r>
            <a:endParaRPr lang="ar-JO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 descr="C:\Users\ali\Desktop\انشائي\m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26" y="3268004"/>
            <a:ext cx="8996722" cy="35899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933" y="1767840"/>
            <a:ext cx="4572158" cy="207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5349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86277" y="60288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Slab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9421" y="2745874"/>
            <a:ext cx="510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806" y="3664757"/>
            <a:ext cx="7055649" cy="29359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398" y="1270154"/>
            <a:ext cx="4582164" cy="301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2102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82259" y="708486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615" y="1287024"/>
            <a:ext cx="9731209" cy="35550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946" y="4787901"/>
            <a:ext cx="3523554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3109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60104" y="638008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Column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131" y="1342586"/>
            <a:ext cx="3458058" cy="43630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718" y="1646160"/>
            <a:ext cx="3686161" cy="19825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766" y="3695700"/>
            <a:ext cx="2991113" cy="213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4151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642840" y="673253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Footing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629348" y="1404667"/>
            <a:ext cx="2613856" cy="677732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Single Footing</a:t>
            </a:r>
          </a:p>
        </p:txBody>
      </p:sp>
      <p:pic>
        <p:nvPicPr>
          <p:cNvPr id="12" name="Picture 11" descr="C:\Users\ali\Desktop\انشائي\ff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162412"/>
            <a:ext cx="4289348" cy="347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C:\Users\ali\Desktop\انشائي\f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685557"/>
            <a:ext cx="6426199" cy="37533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87132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034355" y="4896190"/>
            <a:ext cx="5113668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44509" y="535194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Shear Wall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30" y="1175639"/>
            <a:ext cx="8002117" cy="26768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533" y="3733364"/>
            <a:ext cx="5468113" cy="312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4774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750527" y="673238"/>
            <a:ext cx="668376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Stair Reinforcement Details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91066" y="2745874"/>
            <a:ext cx="3829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JO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37252" y="1251902"/>
            <a:ext cx="9409044" cy="53278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05714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875" y="439319"/>
            <a:ext cx="10159764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Environmental Design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965" y="2213974"/>
            <a:ext cx="6122339" cy="4177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11653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2162" y="494852"/>
            <a:ext cx="8911687" cy="1280890"/>
          </a:xfrm>
        </p:spPr>
        <p:txBody>
          <a:bodyPr/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Site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461" y="1775742"/>
            <a:ext cx="6577102" cy="3882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1425181" y="1344924"/>
            <a:ext cx="7772400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Site Area : 8443 m</a:t>
            </a:r>
            <a:r>
              <a:rPr lang="en-US" sz="20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endParaRPr lang="ar-SA" dirty="0"/>
          </a:p>
        </p:txBody>
      </p:sp>
      <p:sp>
        <p:nvSpPr>
          <p:cNvPr id="3" name="TextBox 2"/>
          <p:cNvSpPr txBox="1"/>
          <p:nvPr/>
        </p:nvSpPr>
        <p:spPr>
          <a:xfrm>
            <a:off x="1425181" y="5671834"/>
            <a:ext cx="9448800" cy="77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suggested land locates at the middle of the university campus to insure  that the students can easily arrive the library building from any faculty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0533" y="1592658"/>
            <a:ext cx="1030310" cy="206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6106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5273" y="637362"/>
            <a:ext cx="8911687" cy="128089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827" y="1918253"/>
            <a:ext cx="4646870" cy="4018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392" y="1918252"/>
            <a:ext cx="5174014" cy="4018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665273" y="1318087"/>
            <a:ext cx="52523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Sun path and shadow on the building</a:t>
            </a:r>
            <a:endParaRPr lang="en-US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1665273" y="6045536"/>
            <a:ext cx="8154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shadow (8 am-18 pm) and annual sun path for the building using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Ecotect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3914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51" y="2083780"/>
            <a:ext cx="5677497" cy="3746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771729" y="713170"/>
            <a:ext cx="416524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Shading Devices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383" y="2083780"/>
            <a:ext cx="6260617" cy="3847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610991" y="5931219"/>
            <a:ext cx="4844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shadow (11am) 21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June South and east elevation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243154" y="5931219"/>
            <a:ext cx="3813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shadow (2am) 21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st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June west elevation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7597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Environmental Analysis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383273" y="2481121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82148" y="1707863"/>
            <a:ext cx="71031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516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External wall layers and properties</a:t>
            </a: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668" y="2310553"/>
            <a:ext cx="6219291" cy="394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452" y="2310553"/>
            <a:ext cx="7195929" cy="394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095721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267" y="1881808"/>
            <a:ext cx="6346342" cy="4465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669" y="1881807"/>
            <a:ext cx="7368208" cy="4465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861391" y="1389030"/>
            <a:ext cx="3707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516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wall layers and properties</a:t>
            </a:r>
          </a:p>
        </p:txBody>
      </p:sp>
    </p:spTree>
    <p:extLst>
      <p:ext uri="{BB962C8B-B14F-4D97-AF65-F5344CB8AC3E}">
        <p14:creationId xmlns:p14="http://schemas.microsoft.com/office/powerpoint/2010/main" val="1832951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940" y="1930883"/>
            <a:ext cx="6574113" cy="4403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958" y="1930883"/>
            <a:ext cx="6427302" cy="4403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114614" y="1415534"/>
            <a:ext cx="2966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516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Floor layers and properties</a:t>
            </a:r>
          </a:p>
        </p:txBody>
      </p:sp>
    </p:spTree>
    <p:extLst>
      <p:ext uri="{BB962C8B-B14F-4D97-AF65-F5344CB8AC3E}">
        <p14:creationId xmlns:p14="http://schemas.microsoft.com/office/powerpoint/2010/main" val="106891673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248" y="2016507"/>
            <a:ext cx="6887403" cy="4357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609" y="2016506"/>
            <a:ext cx="7048810" cy="4357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077826" y="1415535"/>
            <a:ext cx="3137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516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Ceiling layers and properties</a:t>
            </a:r>
          </a:p>
        </p:txBody>
      </p:sp>
    </p:spTree>
    <p:extLst>
      <p:ext uri="{BB962C8B-B14F-4D97-AF65-F5344CB8AC3E}">
        <p14:creationId xmlns:p14="http://schemas.microsoft.com/office/powerpoint/2010/main" val="28108214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109" y="1964221"/>
            <a:ext cx="6838743" cy="4211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000" y="1964221"/>
            <a:ext cx="6684480" cy="38667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461" y="5830956"/>
            <a:ext cx="6228522" cy="3445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6"/>
          <p:cNvSpPr/>
          <p:nvPr/>
        </p:nvSpPr>
        <p:spPr>
          <a:xfrm>
            <a:off x="1187000" y="1434998"/>
            <a:ext cx="2906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516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Roof layers and properties</a:t>
            </a:r>
          </a:p>
        </p:txBody>
      </p:sp>
    </p:spTree>
    <p:extLst>
      <p:ext uri="{BB962C8B-B14F-4D97-AF65-F5344CB8AC3E}">
        <p14:creationId xmlns:p14="http://schemas.microsoft.com/office/powerpoint/2010/main" val="35010596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901596" y="638937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013806" y="1479112"/>
            <a:ext cx="8911687" cy="10918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heating and cooling loads</a:t>
            </a:r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Monthly heating and cooling load all visible thermal zones</a:t>
            </a:r>
          </a:p>
          <a:p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896" y="2908006"/>
            <a:ext cx="7782094" cy="3290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88" y="3030194"/>
            <a:ext cx="3394908" cy="113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1247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71751" y="14800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181" y="157385"/>
            <a:ext cx="7159119" cy="670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9380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781131" y="61227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Daylight Analysis (DF%)</a:t>
            </a:r>
          </a:p>
        </p:txBody>
      </p:sp>
      <p:sp>
        <p:nvSpPr>
          <p:cNvPr id="2" name="Rectangle 1"/>
          <p:cNvSpPr/>
          <p:nvPr/>
        </p:nvSpPr>
        <p:spPr>
          <a:xfrm>
            <a:off x="1679070" y="1850481"/>
            <a:ext cx="6096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Glass type used </a:t>
            </a:r>
            <a:endParaRPr lang="en-US" sz="2000" b="1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205"/>
              </a:lnSpc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Verdana" panose="020B0604030504040204" pitchFamily="34" charset="0"/>
              </a:rPr>
              <a:t>BLUE</a:t>
            </a:r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Verdana" panose="020B0604030504040204" pitchFamily="34" charset="0"/>
              </a:rPr>
              <a:t> (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SGG COOL-LITE KS 746 II</a:t>
            </a:r>
            <a:r>
              <a:rPr lang="en-US" sz="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Verdana" panose="020B0604030504040204" pitchFamily="34" charset="0"/>
              </a:rPr>
              <a:t>)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Verdana" panose="020B0604030504040204" pitchFamily="34" charset="0"/>
              </a:rPr>
              <a:t>with properties as follow </a:t>
            </a:r>
            <a:endParaRPr lang="en-US" dirty="0">
              <a:latin typeface="Verdana" panose="020B060403050404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070" y="3450475"/>
            <a:ext cx="9002381" cy="2086266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 rot="10800000">
            <a:off x="9166766" y="5115341"/>
            <a:ext cx="278296" cy="3153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445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872162" y="494852"/>
            <a:ext cx="8911687" cy="1280890"/>
          </a:xfrm>
        </p:spPr>
        <p:txBody>
          <a:bodyPr/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Site</a:t>
            </a:r>
          </a:p>
        </p:txBody>
      </p:sp>
      <p:pic>
        <p:nvPicPr>
          <p:cNvPr id="5" name="صورة 78" descr="سي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924" y="1524000"/>
            <a:ext cx="8496161" cy="4220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847" y="1287858"/>
            <a:ext cx="1030310" cy="206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6429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446" y="411231"/>
            <a:ext cx="6104255" cy="3067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226" y="3478281"/>
            <a:ext cx="6086475" cy="3000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5036226" y="2447925"/>
            <a:ext cx="1809750" cy="74295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Avg DF= 5.35%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5018446" y="5514975"/>
            <a:ext cx="1809750" cy="74295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Avg  Level = 454.35 lux 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14876" y="785159"/>
            <a:ext cx="2809423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835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Electronic library (DF%) 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30922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270" y="298229"/>
            <a:ext cx="6682409" cy="3120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270" y="3419061"/>
            <a:ext cx="6682409" cy="3113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4691270" y="2302152"/>
            <a:ext cx="1809750" cy="74295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Avg DF= 5.51%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691270" y="5393582"/>
            <a:ext cx="1809750" cy="74295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Avg  Level = 467.96 lux 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75032" y="760894"/>
            <a:ext cx="3116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Reading area 2</a:t>
            </a:r>
            <a:r>
              <a:rPr lang="en-US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nd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floor (DF%)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74980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46719" y="752926"/>
            <a:ext cx="19094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Summary (DF%)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009" y="1254780"/>
            <a:ext cx="6699711" cy="518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62407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597281" y="541114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371750" y="1266181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Sound Transmission Class (STC)</a:t>
            </a:r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371751" y="4041853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Insulation Class (IIC) </a:t>
            </a:r>
            <a:endParaRPr lang="en-US" sz="2400" b="1" u="sng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751" y="2035896"/>
            <a:ext cx="4681374" cy="20059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423" y="2035896"/>
            <a:ext cx="5101444" cy="200595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39031" y="1625014"/>
            <a:ext cx="2373407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STC for external wall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53354" y="1645789"/>
            <a:ext cx="23477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STC for internal wall 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031" y="4452735"/>
            <a:ext cx="4791744" cy="21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58751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559801" y="58066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19727" y="1277654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lvl="2" indent="-342900" defTabSz="457200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(RT</a:t>
            </a:r>
            <a:r>
              <a:rPr lang="ar-JO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2" defTabSz="457200">
              <a:spcBef>
                <a:spcPct val="0"/>
              </a:spcBef>
            </a:pPr>
            <a:endParaRPr lang="en-US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defTabSz="457200">
              <a:spcBef>
                <a:spcPct val="0"/>
              </a:spcBef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 RT60 for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Library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0.5-1.2sec</a:t>
            </a:r>
          </a:p>
          <a:p>
            <a:pPr marL="0" lvl="2" defTabSz="457200">
              <a:spcBef>
                <a:spcPct val="0"/>
              </a:spcBef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2" defTabSz="457200">
              <a:spcBef>
                <a:spcPct val="0"/>
              </a:spcBef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values for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Reading area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improving :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441" y="168404"/>
            <a:ext cx="5549900" cy="2390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296" y="2558544"/>
            <a:ext cx="5932289" cy="4120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065277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142896" y="625736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17292" y="1451712"/>
            <a:ext cx="8911687" cy="16444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Improving RT60 by add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Perforated metal panels 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275" y="1983247"/>
            <a:ext cx="8797237" cy="1567824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678" y="3797783"/>
            <a:ext cx="6440348" cy="2364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476575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82287" y="535584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Acoustical Design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366719" y="1438459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lvl="2" indent="-342900" defTabSz="457200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Reverberation Time (RT</a:t>
            </a:r>
            <a:r>
              <a:rPr lang="ar-JO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2" defTabSz="457200">
              <a:spcBef>
                <a:spcPct val="0"/>
              </a:spcBef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RT60 values for 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Reading area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improving (35% of ceiling area):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11" y="2411894"/>
            <a:ext cx="6730655" cy="4077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766" y="2411894"/>
            <a:ext cx="4453413" cy="2091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98184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03199"/>
            <a:ext cx="11172506" cy="229325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Electrical</a:t>
            </a:r>
            <a:r>
              <a:rPr lang="en-US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Design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571" y="1952159"/>
            <a:ext cx="8906156" cy="3839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9624668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xfrm>
            <a:off x="1685950" y="652564"/>
            <a:ext cx="7023286" cy="6355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530" dirty="0">
                <a:latin typeface="+mn-lt"/>
                <a:cs typeface="Times New Roman" panose="02020603050405020304" pitchFamily="18" charset="0"/>
              </a:rPr>
              <a:t>Artificial Lighting</a:t>
            </a:r>
            <a:endParaRPr lang="ar-SA" sz="353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90863" y="1729691"/>
            <a:ext cx="3118280" cy="16132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03433" indent="-403433">
              <a:buFont typeface="Arial" panose="020B0604020202020204" pitchFamily="34" charset="0"/>
              <a:buChar char="•"/>
            </a:pPr>
            <a:r>
              <a:rPr lang="en-US" sz="2471" dirty="0"/>
              <a:t>The simulation analysis and design by “</a:t>
            </a:r>
            <a:r>
              <a:rPr lang="en-US" sz="2471" dirty="0" err="1"/>
              <a:t>DIALux</a:t>
            </a:r>
            <a:r>
              <a:rPr lang="en-US" sz="2471" dirty="0"/>
              <a:t> </a:t>
            </a:r>
            <a:r>
              <a:rPr lang="en-US" sz="2471" dirty="0" err="1"/>
              <a:t>Evo</a:t>
            </a:r>
            <a:r>
              <a:rPr lang="en-US" sz="2471" dirty="0"/>
              <a:t> 5”</a:t>
            </a:r>
            <a:endParaRPr lang="ar-SA" sz="2471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190" y="1364466"/>
            <a:ext cx="6139190" cy="2555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563" y="3996362"/>
            <a:ext cx="6089817" cy="2389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045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467" y="127680"/>
            <a:ext cx="8927880" cy="4604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460814" y="1336385"/>
            <a:ext cx="2383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Entrance hall 3</a:t>
            </a:r>
            <a:r>
              <a:rPr lang="en-US" b="1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ed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floor</a:t>
            </a:r>
            <a:endParaRPr lang="en-US" dirty="0"/>
          </a:p>
        </p:txBody>
      </p:sp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467" y="4732292"/>
            <a:ext cx="6475990" cy="1980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556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6607370" y="6189861"/>
            <a:ext cx="2475464" cy="603799"/>
          </a:xfrm>
        </p:spPr>
        <p:txBody>
          <a:bodyPr>
            <a:no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Section A-A</a:t>
            </a:r>
            <a:br>
              <a:rPr lang="ar-SA" sz="2000" dirty="0">
                <a:latin typeface="Times New Roman" pitchFamily="18" charset="0"/>
                <a:cs typeface="Times New Roman" pitchFamily="18" charset="0"/>
              </a:rPr>
            </a:br>
            <a:endParaRPr lang="ar-JO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72493" y="649399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Site</a:t>
            </a:r>
          </a:p>
        </p:txBody>
      </p:sp>
      <p:pic>
        <p:nvPicPr>
          <p:cNvPr id="5" name="صورة 66" descr="211111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731" y="874643"/>
            <a:ext cx="6047656" cy="3305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65" descr="f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791" y="4180040"/>
            <a:ext cx="7650596" cy="200982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1245705" y="1815784"/>
            <a:ext cx="3564834" cy="1472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The slope of the site is about </a:t>
            </a:r>
          </a:p>
          <a:p>
            <a:pPr>
              <a:lnSpc>
                <a:spcPct val="150000"/>
              </a:lnSpc>
              <a:spcAft>
                <a:spcPts val="750"/>
              </a:spcAft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5% as the contour lines and section A-A show below.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6631884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829" y="279626"/>
            <a:ext cx="8021820" cy="4481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342" y="4760685"/>
            <a:ext cx="5715635" cy="1666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29" y="4760685"/>
            <a:ext cx="5831113" cy="1349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1865265" y="849477"/>
            <a:ext cx="1552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Reading area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67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407" y="458561"/>
            <a:ext cx="5896610" cy="3676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29" y="4256268"/>
            <a:ext cx="5568178" cy="1331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407" y="4135211"/>
            <a:ext cx="5896610" cy="172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2233892" y="1299420"/>
            <a:ext cx="1860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Discussion room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90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417" y="946104"/>
            <a:ext cx="8781089" cy="5106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1257606" y="1894505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Class room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96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1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381" y="295004"/>
            <a:ext cx="6427529" cy="4848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626396" y="1415534"/>
            <a:ext cx="34208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Ground floor lamps distribution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0" y="5143167"/>
            <a:ext cx="10058400" cy="1686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30051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456" y="605575"/>
            <a:ext cx="8818973" cy="1143000"/>
          </a:xfrm>
        </p:spPr>
        <p:txBody>
          <a:bodyPr>
            <a:noAutofit/>
          </a:bodyPr>
          <a:lstStyle/>
          <a:p>
            <a:pPr lvl="0" algn="l" rtl="0"/>
            <a:r>
              <a:rPr lang="en-US" sz="353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Sound reinforcement System </a:t>
            </a:r>
            <a:br>
              <a:rPr lang="en-US" sz="353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sz="353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79525" y="1238571"/>
            <a:ext cx="4101352" cy="695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18" dirty="0">
                <a:ea typeface="Calibri" panose="020F0502020204030204" pitchFamily="34" charset="0"/>
                <a:cs typeface="Arial" panose="020B0604020202020204" pitchFamily="34" charset="0"/>
              </a:rPr>
              <a:t>Distribution of loudspeakers in </a:t>
            </a:r>
            <a:r>
              <a:rPr lang="en-US" dirty="0"/>
              <a:t>multipurpose hall</a:t>
            </a:r>
            <a:endParaRPr lang="ar-SA" sz="2118" dirty="0"/>
          </a:p>
        </p:txBody>
      </p:sp>
      <p:sp>
        <p:nvSpPr>
          <p:cNvPr id="3" name="Rectangle 2"/>
          <p:cNvSpPr/>
          <p:nvPr/>
        </p:nvSpPr>
        <p:spPr>
          <a:xfrm>
            <a:off x="5108241" y="1871687"/>
            <a:ext cx="4867679" cy="3639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02575" indent="-302575">
              <a:buFont typeface="Arial" panose="020B0604020202020204" pitchFamily="34" charset="0"/>
              <a:buChar char="•"/>
            </a:pPr>
            <a:r>
              <a:rPr lang="en-US" sz="1765" dirty="0">
                <a:solidFill>
                  <a:srgbClr val="000000"/>
                </a:solidFill>
                <a:ea typeface="Times New Roman" panose="02020603050405020304" pitchFamily="18" charset="0"/>
              </a:rPr>
              <a:t>Type of used loudspeaker</a:t>
            </a:r>
            <a:r>
              <a:rPr lang="en-US" sz="1765" dirty="0">
                <a:solidFill>
                  <a:srgbClr val="0070C0"/>
                </a:solidFill>
                <a:ea typeface="Times New Roman" panose="02020603050405020304" pitchFamily="18" charset="0"/>
              </a:rPr>
              <a:t>- </a:t>
            </a:r>
            <a:r>
              <a:rPr lang="en-US" sz="1765" dirty="0">
                <a:solidFill>
                  <a:srgbClr val="000000"/>
                </a:solidFill>
                <a:ea typeface="Times New Roman" panose="02020603050405020304" pitchFamily="18" charset="0"/>
              </a:rPr>
              <a:t>Control 322C</a:t>
            </a:r>
            <a:endParaRPr lang="ar-SA" sz="1765" dirty="0"/>
          </a:p>
        </p:txBody>
      </p:sp>
      <p:pic>
        <p:nvPicPr>
          <p:cNvPr id="8" name="صورة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5029" y="2235633"/>
            <a:ext cx="4977914" cy="3622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0" descr="سماعه صوره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9794855" y="605575"/>
            <a:ext cx="1942233" cy="1769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2" descr="سماعه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6022942" y="2358745"/>
            <a:ext cx="5573972" cy="4499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صورة 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3358" y="5020176"/>
            <a:ext cx="2407001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900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2013806" y="4896190"/>
            <a:ext cx="6818224" cy="1961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619715" y="614809"/>
            <a:ext cx="4831842" cy="10532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Sockets Arrangement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072" y="1380361"/>
            <a:ext cx="7163800" cy="547763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58847" y="6211391"/>
            <a:ext cx="3492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23912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5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2289313"/>
            <a:ext cx="4983437" cy="3386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ستطيل 5"/>
          <p:cNvSpPr/>
          <p:nvPr/>
        </p:nvSpPr>
        <p:spPr>
          <a:xfrm>
            <a:off x="2872719" y="874643"/>
            <a:ext cx="6248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Mechanical  DESIGN</a:t>
            </a:r>
            <a:endParaRPr lang="en-US" sz="5400" dirty="0"/>
          </a:p>
          <a:p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4083465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580828" y="646043"/>
            <a:ext cx="45614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Design</a:t>
            </a:r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905000"/>
            <a:ext cx="5963254" cy="4456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3681668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605479" y="672548"/>
            <a:ext cx="45614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Design</a:t>
            </a: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838071"/>
            <a:ext cx="4022844" cy="46674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0142672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941443" y="663715"/>
            <a:ext cx="45614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Design</a:t>
            </a: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635" y="1371601"/>
            <a:ext cx="5036244" cy="52075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20894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5294" y="1656522"/>
            <a:ext cx="6305640" cy="4353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730494" y="599425"/>
            <a:ext cx="8911687" cy="1280890"/>
          </a:xfrm>
        </p:spPr>
        <p:txBody>
          <a:bodyPr/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Selected Site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385" y="1239870"/>
            <a:ext cx="1030310" cy="2066312"/>
          </a:xfrm>
          <a:prstGeom prst="rect">
            <a:avLst/>
          </a:prstGeom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583635" y="602973"/>
            <a:ext cx="45614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Supply Design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1" y="1447801"/>
            <a:ext cx="3284113" cy="51014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5035139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286001" y="457200"/>
            <a:ext cx="184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صورة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91069" y="1790724"/>
            <a:ext cx="5430078" cy="40570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1709531" y="689114"/>
            <a:ext cx="30011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</p:txBody>
      </p:sp>
    </p:spTree>
    <p:extLst>
      <p:ext uri="{BB962C8B-B14F-4D97-AF65-F5344CB8AC3E}">
        <p14:creationId xmlns:p14="http://schemas.microsoft.com/office/powerpoint/2010/main" val="372727133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724205" y="598967"/>
            <a:ext cx="370486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  <a:p>
            <a:pPr marL="0" lvl="2" defTabSz="457200">
              <a:spcBef>
                <a:spcPct val="0"/>
              </a:spcBef>
            </a:pP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24205" y="1260686"/>
            <a:ext cx="24288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Ground Floor</a:t>
            </a:r>
          </a:p>
        </p:txBody>
      </p:sp>
      <p:pic>
        <p:nvPicPr>
          <p:cNvPr id="7" name="صورة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74504" y="2117036"/>
            <a:ext cx="5421217" cy="4058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081294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576571" y="645349"/>
            <a:ext cx="370486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  <a:p>
            <a:pPr marL="0" lvl="2" defTabSz="457200">
              <a:spcBef>
                <a:spcPct val="0"/>
              </a:spcBef>
            </a:pP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362201" y="114300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4171618" y="1436307"/>
            <a:ext cx="2759764" cy="4730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1709532" y="1307068"/>
            <a:ext cx="19271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Floor</a:t>
            </a:r>
          </a:p>
        </p:txBody>
      </p:sp>
    </p:spTree>
    <p:extLst>
      <p:ext uri="{BB962C8B-B14F-4D97-AF65-F5344CB8AC3E}">
        <p14:creationId xmlns:p14="http://schemas.microsoft.com/office/powerpoint/2010/main" val="252640249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649896" y="655984"/>
            <a:ext cx="370486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  <a:p>
            <a:pPr marL="0" lvl="2" defTabSz="457200">
              <a:spcBef>
                <a:spcPct val="0"/>
              </a:spcBef>
            </a:pP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362201" y="114300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649896" y="1197643"/>
            <a:ext cx="23839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Floor</a:t>
            </a: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1" y="1752600"/>
            <a:ext cx="3624651" cy="4726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0762247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286000" y="457201"/>
            <a:ext cx="370486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Drainage System</a:t>
            </a:r>
          </a:p>
          <a:p>
            <a:pPr marL="0" lvl="2" defTabSz="457200">
              <a:spcBef>
                <a:spcPct val="0"/>
              </a:spcBef>
            </a:pPr>
            <a:endParaRPr lang="en-US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362201" y="114300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362201" y="1143001"/>
            <a:ext cx="20858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Floor</a:t>
            </a:r>
          </a:p>
        </p:txBody>
      </p:sp>
      <p:pic>
        <p:nvPicPr>
          <p:cNvPr id="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67355" y="1641815"/>
            <a:ext cx="2882348" cy="4806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4645071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362201" y="114300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133600" y="381001"/>
            <a:ext cx="3924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Roof Drainage System</a:t>
            </a:r>
          </a:p>
        </p:txBody>
      </p:sp>
      <p:pic>
        <p:nvPicPr>
          <p:cNvPr id="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295400"/>
            <a:ext cx="7821116" cy="5153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5715129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362201" y="114300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1" y="1295400"/>
            <a:ext cx="7897327" cy="51442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مستطيل 8"/>
          <p:cNvSpPr/>
          <p:nvPr/>
        </p:nvSpPr>
        <p:spPr>
          <a:xfrm>
            <a:off x="1792357" y="634425"/>
            <a:ext cx="52229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Storm water Drainage System </a:t>
            </a:r>
          </a:p>
        </p:txBody>
      </p:sp>
    </p:spTree>
    <p:extLst>
      <p:ext uri="{BB962C8B-B14F-4D97-AF65-F5344CB8AC3E}">
        <p14:creationId xmlns:p14="http://schemas.microsoft.com/office/powerpoint/2010/main" val="316393049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362201" y="114300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133601" y="381001"/>
            <a:ext cx="27430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H-VAC System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2133600" y="990601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 Cooling:  250 KW at 14:00 on 15th August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1" y="2057401"/>
            <a:ext cx="574357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مستطيل 10"/>
          <p:cNvSpPr/>
          <p:nvPr/>
        </p:nvSpPr>
        <p:spPr>
          <a:xfrm>
            <a:off x="1690688" y="5625547"/>
            <a:ext cx="87630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2500" dirty="0"/>
              <a:t>The dimension from main duct = (1300*2400) mm  </a:t>
            </a:r>
          </a:p>
        </p:txBody>
      </p:sp>
    </p:spTree>
    <p:extLst>
      <p:ext uri="{BB962C8B-B14F-4D97-AF65-F5344CB8AC3E}">
        <p14:creationId xmlns:p14="http://schemas.microsoft.com/office/powerpoint/2010/main" val="288335152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362201" y="114300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905001" y="304801"/>
            <a:ext cx="27430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H-VAC System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2057400" y="914401"/>
            <a:ext cx="30907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to Air System</a:t>
            </a:r>
          </a:p>
        </p:txBody>
      </p:sp>
      <p:pic>
        <p:nvPicPr>
          <p:cNvPr id="10" name="Picture 2" descr="C:\Users\Bader\Desktop\original_131681_XePHsQ_4FXGjyM8T9sgg9IQ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6374" y="2365521"/>
            <a:ext cx="3832769" cy="2426445"/>
          </a:xfrm>
          <a:prstGeom prst="rect">
            <a:avLst/>
          </a:prstGeom>
          <a:noFill/>
        </p:spPr>
      </p:pic>
      <p:pic>
        <p:nvPicPr>
          <p:cNvPr id="11" name="صورة 10" descr="13045509_604928116324238_509002178_n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6261652" y="1727776"/>
            <a:ext cx="3914080" cy="32679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مستطيل 11"/>
          <p:cNvSpPr/>
          <p:nvPr/>
        </p:nvSpPr>
        <p:spPr>
          <a:xfrm>
            <a:off x="6079436" y="5403574"/>
            <a:ext cx="45784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2000" b="1" dirty="0"/>
              <a:t>Distribution of ducts in reading area</a:t>
            </a:r>
          </a:p>
        </p:txBody>
      </p:sp>
    </p:spTree>
    <p:extLst>
      <p:ext uri="{BB962C8B-B14F-4D97-AF65-F5344CB8AC3E}">
        <p14:creationId xmlns:p14="http://schemas.microsoft.com/office/powerpoint/2010/main" val="1304896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69" descr="12204595_535397976610586_557077807_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26" y="1257267"/>
            <a:ext cx="4731467" cy="42260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/>
          <p:cNvSpPr/>
          <p:nvPr/>
        </p:nvSpPr>
        <p:spPr>
          <a:xfrm>
            <a:off x="1621249" y="5483298"/>
            <a:ext cx="4053650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Sun path at winter and the location of the sun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 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11:00 am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21/12</a:t>
            </a:r>
            <a:endParaRPr lang="ar-JO" b="1" dirty="0">
              <a:solidFill>
                <a:srgbClr val="FF0000"/>
              </a:solidFill>
            </a:endParaRPr>
          </a:p>
          <a:p>
            <a:endParaRPr lang="en-US" sz="135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6" name="صورة 72" descr="111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293" y="516835"/>
            <a:ext cx="4920088" cy="4562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6"/>
          <p:cNvSpPr/>
          <p:nvPr/>
        </p:nvSpPr>
        <p:spPr>
          <a:xfrm>
            <a:off x="6022987" y="5485863"/>
            <a:ext cx="4572000" cy="11285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750"/>
              </a:spcAft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Sun path at summer and the location of</a:t>
            </a:r>
          </a:p>
          <a:p>
            <a:pPr algn="ctr">
              <a:spcAft>
                <a:spcPts val="750"/>
              </a:spcAft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 the sun </a:t>
            </a:r>
          </a:p>
          <a:p>
            <a:pPr algn="ctr">
              <a:spcAft>
                <a:spcPts val="750"/>
              </a:spcAft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at 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11:00 am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in 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+mj-cs"/>
              </a:rPr>
              <a:t>21/6</a:t>
            </a:r>
            <a:endParaRPr lang="en-US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05570" y="652833"/>
            <a:ext cx="32892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Selected Site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549499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362201" y="114300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133601" y="457201"/>
            <a:ext cx="27430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H-VAC System</a:t>
            </a:r>
          </a:p>
        </p:txBody>
      </p:sp>
      <p:pic>
        <p:nvPicPr>
          <p:cNvPr id="7" name="صورة 6" descr="13090027_604928139657569_347134714_n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286001" y="1219201"/>
            <a:ext cx="4478179" cy="40494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مستطيل 9"/>
          <p:cNvSpPr/>
          <p:nvPr/>
        </p:nvSpPr>
        <p:spPr>
          <a:xfrm>
            <a:off x="2514600" y="5410200"/>
            <a:ext cx="45961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2000" b="1" dirty="0"/>
              <a:t>Distribution of ducts in entrance hall</a:t>
            </a:r>
          </a:p>
        </p:txBody>
      </p:sp>
      <p:pic>
        <p:nvPicPr>
          <p:cNvPr id="11" name="صورة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1" y="1219201"/>
            <a:ext cx="2371725" cy="23907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مستطيل 11"/>
          <p:cNvSpPr/>
          <p:nvPr/>
        </p:nvSpPr>
        <p:spPr>
          <a:xfrm>
            <a:off x="7924800" y="3733800"/>
            <a:ext cx="1798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ceiling diffuser</a:t>
            </a:r>
          </a:p>
        </p:txBody>
      </p:sp>
    </p:spTree>
    <p:extLst>
      <p:ext uri="{BB962C8B-B14F-4D97-AF65-F5344CB8AC3E}">
        <p14:creationId xmlns:p14="http://schemas.microsoft.com/office/powerpoint/2010/main" val="109227696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362201" y="114300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981201" y="457201"/>
            <a:ext cx="27430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H-VAC System</a:t>
            </a: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2209801" y="1981200"/>
          <a:ext cx="8026023" cy="2606722"/>
        </p:xfrm>
        <a:graphic>
          <a:graphicData uri="http://schemas.openxmlformats.org/drawingml/2006/table">
            <a:tbl>
              <a:tblPr/>
              <a:tblGrid>
                <a:gridCol w="2675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53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753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1488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Zone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Area (m</a:t>
                      </a:r>
                      <a:r>
                        <a:rPr lang="en-US" sz="2000" baseline="300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0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Number of diffuser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5921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Reading area first floor 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433.13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5921"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Entrance hall ground floor: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193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58523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362201" y="114300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71146">
            <a:off x="2216403" y="1576986"/>
            <a:ext cx="3071719" cy="178040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مستطيل 3"/>
          <p:cNvSpPr/>
          <p:nvPr/>
        </p:nvSpPr>
        <p:spPr>
          <a:xfrm>
            <a:off x="5181600" y="2209801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Safety</a:t>
            </a:r>
            <a:br>
              <a:rPr lang="en-US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DESIGN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0620095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362201" y="114300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133600" y="609601"/>
            <a:ext cx="2499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Design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2209801" y="1143001"/>
            <a:ext cx="49744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2400" b="1" dirty="0"/>
              <a:t>Ground floor movement escape</a:t>
            </a:r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1" y="1828801"/>
            <a:ext cx="6804643" cy="455327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29650679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362201" y="114300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981200" y="304801"/>
            <a:ext cx="2544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System</a:t>
            </a:r>
          </a:p>
        </p:txBody>
      </p:sp>
      <p:pic>
        <p:nvPicPr>
          <p:cNvPr id="1026" name="Picture 2" descr="C:\Users\Bader\Desktop\سلفيت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1" y="1150938"/>
            <a:ext cx="7659687" cy="55957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556296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362201" y="114300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733800" y="1371601"/>
            <a:ext cx="474841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Estimated Cost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514600"/>
            <a:ext cx="5936094" cy="308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90925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362201" y="114300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286001" y="685800"/>
            <a:ext cx="32287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Estimated Cost</a:t>
            </a:r>
            <a:endParaRPr lang="en-US" sz="4000" dirty="0"/>
          </a:p>
        </p:txBody>
      </p:sp>
      <p:sp>
        <p:nvSpPr>
          <p:cNvPr id="4" name="مستطيل 3"/>
          <p:cNvSpPr/>
          <p:nvPr/>
        </p:nvSpPr>
        <p:spPr>
          <a:xfrm>
            <a:off x="2667000" y="1752601"/>
            <a:ext cx="762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cost of the LIBRARY is about 13.5 million NIS.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667000" y="2828836"/>
            <a:ext cx="7239000" cy="14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cost per meter square for the Library is about 2400 NIS.</a:t>
            </a:r>
          </a:p>
        </p:txBody>
      </p:sp>
    </p:spTree>
    <p:extLst>
      <p:ext uri="{BB962C8B-B14F-4D97-AF65-F5344CB8AC3E}">
        <p14:creationId xmlns:p14="http://schemas.microsoft.com/office/powerpoint/2010/main" val="404806484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362201" y="1143001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defTabSz="457200">
              <a:spcBef>
                <a:spcPct val="0"/>
              </a:spcBef>
            </a:pPr>
            <a:endParaRPr lang="en-US" sz="3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" descr="C:\Users\Bader\Desktop\11111111111111111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1" y="-1911"/>
            <a:ext cx="12192000" cy="68599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5867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1114" y="530086"/>
            <a:ext cx="8911687" cy="364667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ARCHITECTURAL  DESIGN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117" y="1736035"/>
            <a:ext cx="8968684" cy="39615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0048417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Custom 2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2E561E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5295</TotalTime>
  <Words>857</Words>
  <Application>Microsoft Office PowerPoint</Application>
  <PresentationFormat>Widescreen</PresentationFormat>
  <Paragraphs>213</Paragraphs>
  <Slides>87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97" baseType="lpstr">
      <vt:lpstr>Andalus</vt:lpstr>
      <vt:lpstr>Arial</vt:lpstr>
      <vt:lpstr>Calibri</vt:lpstr>
      <vt:lpstr>Century Gothic</vt:lpstr>
      <vt:lpstr>Tahoma</vt:lpstr>
      <vt:lpstr>Times New Roman</vt:lpstr>
      <vt:lpstr>Verdana</vt:lpstr>
      <vt:lpstr>Wingdings</vt:lpstr>
      <vt:lpstr>Wingdings 3</vt:lpstr>
      <vt:lpstr>Wisp</vt:lpstr>
      <vt:lpstr>PowerPoint Presentation</vt:lpstr>
      <vt:lpstr>PowerPoint Presentation</vt:lpstr>
      <vt:lpstr>INTRODUCTION</vt:lpstr>
      <vt:lpstr>Selected Site</vt:lpstr>
      <vt:lpstr>Selected Site</vt:lpstr>
      <vt:lpstr>Section A-A </vt:lpstr>
      <vt:lpstr>Selected Site</vt:lpstr>
      <vt:lpstr>PowerPoint Presentation</vt:lpstr>
      <vt:lpstr>ARCHITECTURAL  DESIGN</vt:lpstr>
      <vt:lpstr>Site Plan</vt:lpstr>
      <vt:lpstr>Ground Floor</vt:lpstr>
      <vt:lpstr>First Floor</vt:lpstr>
      <vt:lpstr>Second Floor </vt:lpstr>
      <vt:lpstr>Third Floor</vt:lpstr>
      <vt:lpstr>Elevations</vt:lpstr>
      <vt:lpstr>Elevations</vt:lpstr>
      <vt:lpstr>Elevations</vt:lpstr>
      <vt:lpstr>PowerPoint Presentation</vt:lpstr>
      <vt:lpstr>PowerPoint Presentation</vt:lpstr>
      <vt:lpstr>Sections</vt:lpstr>
      <vt:lpstr>Sections</vt:lpstr>
      <vt:lpstr>STRUCTURAL DESIGN</vt:lpstr>
      <vt:lpstr>PowerPoint Presentation</vt:lpstr>
      <vt:lpstr>PowerPoint Presentation</vt:lpstr>
      <vt:lpstr>PowerPoint Presentation</vt:lpstr>
      <vt:lpstr>PowerPoint Presentation</vt:lpstr>
      <vt:lpstr>Design and Reinforcement of Structural Elements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Environmental Design</vt:lpstr>
      <vt:lpstr>Shading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Electrical Design</vt:lpstr>
      <vt:lpstr>Artificial Lighting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Sound reinforcement System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 Faculty of Engineering  Building Engineering Department</dc:title>
  <dc:creator>angham abd-aldaim</dc:creator>
  <cp:lastModifiedBy>JABERR</cp:lastModifiedBy>
  <cp:revision>307</cp:revision>
  <dcterms:created xsi:type="dcterms:W3CDTF">2015-05-08T09:09:44Z</dcterms:created>
  <dcterms:modified xsi:type="dcterms:W3CDTF">2016-05-18T03:08:32Z</dcterms:modified>
</cp:coreProperties>
</file>