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47B02-F9E8-4832-B7A5-B8211A48BC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9F3104-6DC6-4148-A0EC-28EFE5C216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35053E-456C-48BB-B702-89AA23D56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9AB3F-DD50-43EF-91FE-94EF7601AFCD}" type="datetimeFigureOut">
              <a:rPr lang="en-US" smtClean="0"/>
              <a:t>8/8/2021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3ED646-A6CC-412E-A35F-EFD7771D5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3C8D35-87A0-4DC6-8743-CBD1030AF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12AB-4D5E-48C2-A3A7-895B782F5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961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83C2A-8808-4EF1-BB59-B2742A076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D1C1AB-3ACD-47C5-A32C-43E081591E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7625AB-780F-4721-BB9A-F41AD7966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9AB3F-DD50-43EF-91FE-94EF7601AFCD}" type="datetimeFigureOut">
              <a:rPr lang="en-US" smtClean="0"/>
              <a:t>8/8/2021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62C3C6-7D73-4F94-9A21-2CAD9085E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04DD1-435E-4E92-8BEB-D746483C1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12AB-4D5E-48C2-A3A7-895B782F5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182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2A0694-005B-4DC9-B26F-75BB3B8851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8DC00F-9295-4988-BF49-5911F1EC86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6E16C3-7761-4FAD-A5A0-9EDEF7EA8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9AB3F-DD50-43EF-91FE-94EF7601AFCD}" type="datetimeFigureOut">
              <a:rPr lang="en-US" smtClean="0"/>
              <a:t>8/8/2021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0ADCF-A2DF-4F72-B8B5-89F13D1F4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7DFECF-4121-473F-A826-AE7E87DC3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12AB-4D5E-48C2-A3A7-895B782F5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888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B9503-B278-478A-A170-72DA5C4C4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1F5288-E2DA-4025-83FE-939C70FC00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D9C652-88C6-4E59-9853-9B8E7A8CD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9AB3F-DD50-43EF-91FE-94EF7601AFCD}" type="datetimeFigureOut">
              <a:rPr lang="en-US" smtClean="0"/>
              <a:t>8/8/2021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99501B-9F7B-4043-A17A-51056F294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18352C-ACBF-4178-837F-7B76EFC3A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12AB-4D5E-48C2-A3A7-895B782F5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442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C0E20-0F23-4D08-BF04-AD6638890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D45F4E-0F6B-4BC6-91F0-97987F8B64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4A11F-4BD7-4FD1-83D8-96A36A0BB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9AB3F-DD50-43EF-91FE-94EF7601AFCD}" type="datetimeFigureOut">
              <a:rPr lang="en-US" smtClean="0"/>
              <a:t>8/8/2021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904065-1FFF-44D0-9556-04F148C80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339607-47CE-4A6F-A102-F23477F57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12AB-4D5E-48C2-A3A7-895B782F5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453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90911-F875-41B2-B83C-C070D9632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5FE367-01D9-4AE6-90E1-A48B0FFBCE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A8B169-E157-4744-8FF2-EAF981A52C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058D06-6A72-4650-BD42-CDA8AC089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9AB3F-DD50-43EF-91FE-94EF7601AFCD}" type="datetimeFigureOut">
              <a:rPr lang="en-US" smtClean="0"/>
              <a:t>8/8/2021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93378B-D45F-4D91-B632-966AEA7CE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D569F9-80DB-405D-A41F-65783357A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12AB-4D5E-48C2-A3A7-895B782F5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10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CD83D-6290-4D65-8B45-61EBF8B10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CD0D09-7E71-489D-8B0F-29F31DB3F9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6E4F31-D67D-4E14-8F84-2B0950729D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CFBD81-F4C1-45FE-BBE0-722FBC9520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0380A-70B2-4CC7-B805-EA51D83C23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DA7B0B8-994C-4F1E-B86E-7EC4AEA88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9AB3F-DD50-43EF-91FE-94EF7601AFCD}" type="datetimeFigureOut">
              <a:rPr lang="en-US" smtClean="0"/>
              <a:t>8/8/2021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DA8B14-F5D5-4686-8B2E-46371E775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EEC859-0B44-4471-98C2-9F70E7F03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12AB-4D5E-48C2-A3A7-895B782F5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409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07AA2-202F-4BD6-A65F-C870F4B78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C0B12F-92D7-46C2-B3C1-2629216C6F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9AB3F-DD50-43EF-91FE-94EF7601AFCD}" type="datetimeFigureOut">
              <a:rPr lang="en-US" smtClean="0"/>
              <a:t>8/8/2021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02C86C-52B0-440D-BD15-7EFF8E3D6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72CD94-54D7-4DAE-B982-AB21A982D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12AB-4D5E-48C2-A3A7-895B782F5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828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E98E74-750A-4B79-853C-BDC6B21A6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9AB3F-DD50-43EF-91FE-94EF7601AFCD}" type="datetimeFigureOut">
              <a:rPr lang="en-US" smtClean="0"/>
              <a:t>8/8/2021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B12F93-5DC4-489F-ACFC-25CD6453F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2C7F01-89D9-4154-AF5D-46C5E90C8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12AB-4D5E-48C2-A3A7-895B782F5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7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8358C-0C0E-407D-A797-2C2C0ED2B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AE3C1D-6BAF-4E67-A49C-42C03CA2FF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5ED4CE-0EB3-48F7-B318-5C3C597B52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03FB3A-3FEE-401E-8D6E-A3FD04D0D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9AB3F-DD50-43EF-91FE-94EF7601AFCD}" type="datetimeFigureOut">
              <a:rPr lang="en-US" smtClean="0"/>
              <a:t>8/8/2021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409F54-9DBB-455E-AC54-DD558FCB4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87DAF2-0379-4B5D-B3AC-A428503EB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12AB-4D5E-48C2-A3A7-895B782F5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09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B4175-39B8-4B31-9F13-403494D2A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38E759-664D-44F3-81F1-D081CC75DA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7B6F3B-2BE7-4842-9AC5-873A01E845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6E8D64-CB49-4C23-8A17-94B4F59A6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9AB3F-DD50-43EF-91FE-94EF7601AFCD}" type="datetimeFigureOut">
              <a:rPr lang="en-US" smtClean="0"/>
              <a:t>8/8/2021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491C9B-4B63-4C21-88F3-8AD8C456C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0F25D-4BFE-4C81-9C3D-00E770EC1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12AB-4D5E-48C2-A3A7-895B782F5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543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6C31F8-3BF0-477D-989B-3EEDCC0A1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83E326-2FB9-45AF-8A14-BB5A89672C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6808D2-818D-40C4-ABEC-5776D8145F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9AB3F-DD50-43EF-91FE-94EF7601AFCD}" type="datetimeFigureOut">
              <a:rPr lang="en-US" smtClean="0"/>
              <a:t>8/8/2021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3F0BFB-F3D7-4F2E-BBB1-C79E946B74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4A295-DFB3-4A45-AC94-2CA2451CF7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D12AB-4D5E-48C2-A3A7-895B782F5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224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C1C1E27-30A0-4B12-A440-C3508B74B1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805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846EB66-2643-457C-A691-45D8DCA3AB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7" y="0"/>
            <a:ext cx="121480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0397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842BD5A-57D1-4C7D-A2B9-8BB7762EAC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" y="0"/>
            <a:ext cx="121866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5199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B133254-7FD0-4C25-9E06-F1610BD35C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" y="0"/>
            <a:ext cx="121866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779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3C37789-3528-4BBF-AFE8-29D1BB0BB0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28"/>
            <a:ext cx="12192000" cy="6848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1997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FD24ECB-F1BF-40D5-91A3-32C749B939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25"/>
            <a:ext cx="12192000" cy="683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1663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55CC9A4-961B-48CF-A142-F78FF49719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268"/>
            <a:ext cx="12192000" cy="6787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3523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76C02C2-D17E-4404-83B2-1F45C1F882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8"/>
            <a:ext cx="12192000" cy="685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3196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291BABD-5F7A-49CE-B453-C96ED0FAC8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" y="0"/>
            <a:ext cx="121695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1258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8CBA067-1387-422D-BD7B-F47A24B624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5" y="0"/>
            <a:ext cx="121548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4039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1440DE6-178C-48CF-BDCC-A2827A79ED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926"/>
            <a:ext cx="12192000" cy="6782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665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697AE98-F6AC-43EC-94EC-8260070A3C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" y="0"/>
            <a:ext cx="121761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8854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254B76-D237-490C-9920-54FDEA3A7F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" y="0"/>
            <a:ext cx="121787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5537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B05608B-BEC4-4DEB-AD2C-622C80BC53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58" y="0"/>
            <a:ext cx="121486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9341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388744E-7E35-4BF1-AA7D-4F5B2C0F52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157"/>
            <a:ext cx="12192000" cy="680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6852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DBAEBB4-D14F-45DC-8386-CFD5FE99AC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8"/>
            <a:ext cx="12192000" cy="685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8742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8EB68BD-1B0A-4F47-B1E9-C02DF3E1FE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197"/>
            <a:ext cx="12192000" cy="6825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6932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C02530E-E9F5-47E8-9360-87CE1310CE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" y="0"/>
            <a:ext cx="121857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8140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2944CDD-A645-46AC-967A-7EFFD3E6B4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10"/>
            <a:ext cx="12192000" cy="6833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2873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C8BA7A-5D48-4CA9-B77D-AE12912804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45"/>
            <a:ext cx="12192000" cy="6834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340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20832DA-84F2-4608-AF8D-4DC912F081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63"/>
            <a:ext cx="12192000" cy="6837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230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71171A5-3F70-473A-AD3F-6B53117DEB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77"/>
            <a:ext cx="12192000" cy="6851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198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7F2A82F-D6DD-44B1-952C-1DA5216321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7" y="0"/>
            <a:ext cx="121480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989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2C438E0-ADD7-44DD-BA70-14258A2E24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3" y="0"/>
            <a:ext cx="121498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7843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842A776-EAB6-4C6E-86B8-46169FC9D1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7"/>
            <a:ext cx="12192000" cy="685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300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BA60CD4-EC5E-40EF-808F-4B57FB7CE8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4" y="0"/>
            <a:ext cx="121339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96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5CC634E-B863-4616-8B26-DA4ECB0B62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96"/>
            <a:ext cx="12192000" cy="6839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888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</dc:creator>
  <cp:lastModifiedBy>lab</cp:lastModifiedBy>
  <cp:revision>1</cp:revision>
  <dcterms:created xsi:type="dcterms:W3CDTF">2021-08-08T10:44:32Z</dcterms:created>
  <dcterms:modified xsi:type="dcterms:W3CDTF">2021-08-08T10:44:40Z</dcterms:modified>
</cp:coreProperties>
</file>