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10287000" cx="18288000"/>
  <p:notesSz cx="6858000" cy="9144000"/>
  <p:embeddedFontLst>
    <p:embeddedFont>
      <p:font typeface="Poppins"/>
      <p:bold r:id="rId25"/>
      <p:boldItalic r:id="rId26"/>
    </p:embeddedFont>
    <p:embeddedFont>
      <p:font typeface="DM Sans"/>
      <p:bold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29" roundtripDataSignature="AMtx7mh1CUDrtpcoC1UgwggtbS6Gi3Dl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oppins-boldItalic.fntdata"/><Relationship Id="rId25" Type="http://schemas.openxmlformats.org/officeDocument/2006/relationships/font" Target="fonts/Poppins-bold.fntdata"/><Relationship Id="rId28" Type="http://schemas.openxmlformats.org/officeDocument/2006/relationships/font" Target="fonts/DMSans-boldItalic.fntdata"/><Relationship Id="rId27" Type="http://schemas.openxmlformats.org/officeDocument/2006/relationships/font" Target="fonts/DM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2e91ca6d552_2_4"/>
          <p:cNvSpPr txBox="1"/>
          <p:nvPr>
            <p:ph type="ctrTitle"/>
          </p:nvPr>
        </p:nvSpPr>
        <p:spPr>
          <a:xfrm>
            <a:off x="623417" y="1489150"/>
            <a:ext cx="17041200" cy="41052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9pPr>
          </a:lstStyle>
          <a:p/>
        </p:txBody>
      </p:sp>
      <p:sp>
        <p:nvSpPr>
          <p:cNvPr id="11" name="Google Shape;11;g2e91ca6d552_2_4"/>
          <p:cNvSpPr txBox="1"/>
          <p:nvPr>
            <p:ph idx="1" type="subTitle"/>
          </p:nvPr>
        </p:nvSpPr>
        <p:spPr>
          <a:xfrm>
            <a:off x="623400" y="5668250"/>
            <a:ext cx="17041200" cy="1585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12" name="Google Shape;12;g2e91ca6d552_2_4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2e91ca6d552_2_39"/>
          <p:cNvSpPr txBox="1"/>
          <p:nvPr>
            <p:ph hasCustomPrompt="1" type="title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46" name="Google Shape;46;g2e91ca6d552_2_39"/>
          <p:cNvSpPr txBox="1"/>
          <p:nvPr>
            <p:ph idx="1" type="body"/>
          </p:nvPr>
        </p:nvSpPr>
        <p:spPr>
          <a:xfrm>
            <a:off x="623400" y="6304450"/>
            <a:ext cx="17041200" cy="26016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7" name="Google Shape;47;g2e91ca6d552_2_39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e91ca6d552_2_43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2e91ca6d552_2_8"/>
          <p:cNvSpPr txBox="1"/>
          <p:nvPr>
            <p:ph type="title"/>
          </p:nvPr>
        </p:nvSpPr>
        <p:spPr>
          <a:xfrm>
            <a:off x="623400" y="4301700"/>
            <a:ext cx="17041200" cy="1683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  <p:sp>
        <p:nvSpPr>
          <p:cNvPr id="15" name="Google Shape;15;g2e91ca6d552_2_8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2e91ca6d552_2_11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18" name="Google Shape;18;g2e91ca6d552_2_11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9" name="Google Shape;19;g2e91ca6d552_2_11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2e91ca6d552_2_15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2" name="Google Shape;22;g2e91ca6d552_2_15"/>
          <p:cNvSpPr txBox="1"/>
          <p:nvPr>
            <p:ph idx="1" type="body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3" name="Google Shape;23;g2e91ca6d552_2_15"/>
          <p:cNvSpPr txBox="1"/>
          <p:nvPr>
            <p:ph idx="2" type="body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4" name="Google Shape;24;g2e91ca6d552_2_15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2e91ca6d552_2_20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7" name="Google Shape;27;g2e91ca6d552_2_20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2e91ca6d552_2_23"/>
          <p:cNvSpPr txBox="1"/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0" name="Google Shape;30;g2e91ca6d552_2_23"/>
          <p:cNvSpPr txBox="1"/>
          <p:nvPr>
            <p:ph idx="1" type="body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31" name="Google Shape;31;g2e91ca6d552_2_23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2e91ca6d552_2_27"/>
          <p:cNvSpPr txBox="1"/>
          <p:nvPr>
            <p:ph type="title"/>
          </p:nvPr>
        </p:nvSpPr>
        <p:spPr>
          <a:xfrm>
            <a:off x="980500" y="900300"/>
            <a:ext cx="12735600" cy="8181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/>
        </p:txBody>
      </p:sp>
      <p:sp>
        <p:nvSpPr>
          <p:cNvPr id="34" name="Google Shape;34;g2e91ca6d552_2_27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2e91ca6d552_2_30"/>
          <p:cNvSpPr/>
          <p:nvPr/>
        </p:nvSpPr>
        <p:spPr>
          <a:xfrm>
            <a:off x="9144000" y="-25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g2e91ca6d552_2_30"/>
          <p:cNvSpPr txBox="1"/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/>
        </p:txBody>
      </p:sp>
      <p:sp>
        <p:nvSpPr>
          <p:cNvPr id="38" name="Google Shape;38;g2e91ca6d552_2_30"/>
          <p:cNvSpPr txBox="1"/>
          <p:nvPr>
            <p:ph idx="1" type="subTitle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g2e91ca6d552_2_30"/>
          <p:cNvSpPr txBox="1"/>
          <p:nvPr>
            <p:ph idx="2" type="body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457200" lvl="0" marL="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0" name="Google Shape;40;g2e91ca6d552_2_30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2e91ca6d552_2_36"/>
          <p:cNvSpPr txBox="1"/>
          <p:nvPr>
            <p:ph idx="1" type="body"/>
          </p:nvPr>
        </p:nvSpPr>
        <p:spPr>
          <a:xfrm>
            <a:off x="623400" y="8461150"/>
            <a:ext cx="11997600" cy="121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</a:lstStyle>
          <a:p/>
        </p:txBody>
      </p:sp>
      <p:sp>
        <p:nvSpPr>
          <p:cNvPr id="43" name="Google Shape;43;g2e91ca6d552_2_36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2e91ca6d552_2_0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g2e91ca6d552_2_0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●"/>
              <a:defRPr sz="3600">
                <a:solidFill>
                  <a:schemeClr val="dk2"/>
                </a:solidFill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2pPr>
            <a:lvl3pPr indent="-4064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3pPr>
            <a:lvl4pPr indent="-4064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4pPr>
            <a:lvl5pPr indent="-4064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5pPr>
            <a:lvl6pPr indent="-4064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6pPr>
            <a:lvl7pPr indent="-4064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7pPr>
            <a:lvl8pPr indent="-4064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8pPr>
            <a:lvl9pPr indent="-4064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g2e91ca6d552_2_0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algn="r">
              <a:buNone/>
              <a:defRPr sz="2000">
                <a:solidFill>
                  <a:schemeClr val="dk2"/>
                </a:solidFill>
              </a:defRPr>
            </a:lvl1pPr>
            <a:lvl2pPr lvl="1" algn="r">
              <a:buNone/>
              <a:defRPr sz="2000">
                <a:solidFill>
                  <a:schemeClr val="dk2"/>
                </a:solidFill>
              </a:defRPr>
            </a:lvl2pPr>
            <a:lvl3pPr lvl="2" algn="r">
              <a:buNone/>
              <a:defRPr sz="2000">
                <a:solidFill>
                  <a:schemeClr val="dk2"/>
                </a:solidFill>
              </a:defRPr>
            </a:lvl3pPr>
            <a:lvl4pPr lvl="3" algn="r">
              <a:buNone/>
              <a:defRPr sz="2000">
                <a:solidFill>
                  <a:schemeClr val="dk2"/>
                </a:solidFill>
              </a:defRPr>
            </a:lvl4pPr>
            <a:lvl5pPr lvl="4" algn="r">
              <a:buNone/>
              <a:defRPr sz="2000">
                <a:solidFill>
                  <a:schemeClr val="dk2"/>
                </a:solidFill>
              </a:defRPr>
            </a:lvl5pPr>
            <a:lvl6pPr lvl="5" algn="r">
              <a:buNone/>
              <a:defRPr sz="2000">
                <a:solidFill>
                  <a:schemeClr val="dk2"/>
                </a:solidFill>
              </a:defRPr>
            </a:lvl6pPr>
            <a:lvl7pPr lvl="6" algn="r">
              <a:buNone/>
              <a:defRPr sz="2000">
                <a:solidFill>
                  <a:schemeClr val="dk2"/>
                </a:solidFill>
              </a:defRPr>
            </a:lvl7pPr>
            <a:lvl8pPr lvl="7" algn="r">
              <a:buNone/>
              <a:defRPr sz="2000">
                <a:solidFill>
                  <a:schemeClr val="dk2"/>
                </a:solidFill>
              </a:defRPr>
            </a:lvl8pPr>
            <a:lvl9pPr lvl="8" algn="r">
              <a:buNone/>
              <a:defRPr sz="2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29.png"/><Relationship Id="rId6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image" Target="../media/image25.jpg"/><Relationship Id="rId6" Type="http://schemas.openxmlformats.org/officeDocument/2006/relationships/image" Target="../media/image2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image" Target="../media/image23.jpg"/><Relationship Id="rId6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32.png"/><Relationship Id="rId5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36.jpg"/><Relationship Id="rId6" Type="http://schemas.openxmlformats.org/officeDocument/2006/relationships/image" Target="../media/image3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3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35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Relationship Id="rId4" Type="http://schemas.openxmlformats.org/officeDocument/2006/relationships/image" Target="../media/image32.png"/><Relationship Id="rId5" Type="http://schemas.openxmlformats.org/officeDocument/2006/relationships/image" Target="../media/image1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Relationship Id="rId4" Type="http://schemas.openxmlformats.org/officeDocument/2006/relationships/image" Target="../media/image32.png"/><Relationship Id="rId5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29.png"/><Relationship Id="rId6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9.png"/><Relationship Id="rId4" Type="http://schemas.openxmlformats.org/officeDocument/2006/relationships/image" Target="../media/image2.png"/><Relationship Id="rId5" Type="http://schemas.openxmlformats.org/officeDocument/2006/relationships/image" Target="../media/image11.png"/><Relationship Id="rId6" Type="http://schemas.openxmlformats.org/officeDocument/2006/relationships/image" Target="../media/image7.png"/><Relationship Id="rId7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image" Target="../media/image16.jpg"/><Relationship Id="rId6" Type="http://schemas.openxmlformats.org/officeDocument/2006/relationships/image" Target="../media/image2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image" Target="../media/image17.jpg"/><Relationship Id="rId6" Type="http://schemas.openxmlformats.org/officeDocument/2006/relationships/image" Target="../media/image1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image" Target="../media/image26.jpg"/><Relationship Id="rId6" Type="http://schemas.openxmlformats.org/officeDocument/2006/relationships/image" Target="../media/image2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image" Target="../media/image20.jpg"/><Relationship Id="rId6" Type="http://schemas.openxmlformats.org/officeDocument/2006/relationships/image" Target="../media/image3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image" Target="../media/image24.jpg"/><Relationship Id="rId6" Type="http://schemas.openxmlformats.org/officeDocument/2006/relationships/image" Target="../media/image3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8081824" y="-6047289"/>
            <a:ext cx="19133703" cy="17115967"/>
          </a:xfrm>
          <a:custGeom>
            <a:rect b="b" l="l" r="r" t="t"/>
            <a:pathLst>
              <a:path extrusionOk="0" h="17115967" w="19133703">
                <a:moveTo>
                  <a:pt x="0" y="0"/>
                </a:moveTo>
                <a:lnTo>
                  <a:pt x="19133703" y="0"/>
                </a:lnTo>
                <a:lnTo>
                  <a:pt x="19133703" y="17115967"/>
                </a:lnTo>
                <a:lnTo>
                  <a:pt x="0" y="171159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5" name="Google Shape;55;p1"/>
          <p:cNvGrpSpPr/>
          <p:nvPr/>
        </p:nvGrpSpPr>
        <p:grpSpPr>
          <a:xfrm>
            <a:off x="17422623" y="5594118"/>
            <a:ext cx="2507456" cy="5474559"/>
            <a:chOff x="0" y="0"/>
            <a:chExt cx="660400" cy="1441859"/>
          </a:xfrm>
        </p:grpSpPr>
        <p:sp>
          <p:nvSpPr>
            <p:cNvPr id="56" name="Google Shape;56;p1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1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8" name="Google Shape;58;p1"/>
          <p:cNvGrpSpPr/>
          <p:nvPr/>
        </p:nvGrpSpPr>
        <p:grpSpPr>
          <a:xfrm>
            <a:off x="1485027" y="8272681"/>
            <a:ext cx="3755333" cy="985619"/>
            <a:chOff x="0" y="-85725"/>
            <a:chExt cx="989059" cy="259587"/>
          </a:xfrm>
        </p:grpSpPr>
        <p:sp>
          <p:nvSpPr>
            <p:cNvPr id="59" name="Google Shape;59;p1"/>
            <p:cNvSpPr/>
            <p:nvPr/>
          </p:nvSpPr>
          <p:spPr>
            <a:xfrm>
              <a:off x="0" y="0"/>
              <a:ext cx="989059" cy="173862"/>
            </a:xfrm>
            <a:custGeom>
              <a:rect b="b" l="l" r="r" t="t"/>
              <a:pathLst>
                <a:path extrusionOk="0" h="173862" w="989059">
                  <a:moveTo>
                    <a:pt x="86931" y="0"/>
                  </a:moveTo>
                  <a:lnTo>
                    <a:pt x="902128" y="0"/>
                  </a:lnTo>
                  <a:cubicBezTo>
                    <a:pt x="925183" y="0"/>
                    <a:pt x="947295" y="9159"/>
                    <a:pt x="963597" y="25461"/>
                  </a:cubicBezTo>
                  <a:cubicBezTo>
                    <a:pt x="979900" y="41764"/>
                    <a:pt x="989059" y="63875"/>
                    <a:pt x="989059" y="86931"/>
                  </a:cubicBezTo>
                  <a:lnTo>
                    <a:pt x="989059" y="86931"/>
                  </a:lnTo>
                  <a:cubicBezTo>
                    <a:pt x="989059" y="109986"/>
                    <a:pt x="979900" y="132098"/>
                    <a:pt x="963597" y="148400"/>
                  </a:cubicBezTo>
                  <a:cubicBezTo>
                    <a:pt x="947295" y="164703"/>
                    <a:pt x="925183" y="173862"/>
                    <a:pt x="902128" y="173862"/>
                  </a:cubicBezTo>
                  <a:lnTo>
                    <a:pt x="86931" y="173862"/>
                  </a:lnTo>
                  <a:cubicBezTo>
                    <a:pt x="63875" y="173862"/>
                    <a:pt x="41764" y="164703"/>
                    <a:pt x="25461" y="148400"/>
                  </a:cubicBezTo>
                  <a:cubicBezTo>
                    <a:pt x="9159" y="132098"/>
                    <a:pt x="0" y="109986"/>
                    <a:pt x="0" y="86931"/>
                  </a:cubicBezTo>
                  <a:lnTo>
                    <a:pt x="0" y="86931"/>
                  </a:lnTo>
                  <a:cubicBezTo>
                    <a:pt x="0" y="63875"/>
                    <a:pt x="9159" y="41764"/>
                    <a:pt x="25461" y="25461"/>
                  </a:cubicBezTo>
                  <a:cubicBezTo>
                    <a:pt x="41764" y="9159"/>
                    <a:pt x="63875" y="0"/>
                    <a:pt x="86931" y="0"/>
                  </a:cubicBezTo>
                  <a:close/>
                </a:path>
              </a:pathLst>
            </a:custGeom>
            <a:solidFill>
              <a:srgbClr val="1520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1"/>
            <p:cNvSpPr txBox="1"/>
            <p:nvPr/>
          </p:nvSpPr>
          <p:spPr>
            <a:xfrm>
              <a:off x="0" y="-85725"/>
              <a:ext cx="989059" cy="2595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" name="Google Shape;61;p1"/>
          <p:cNvSpPr/>
          <p:nvPr/>
        </p:nvSpPr>
        <p:spPr>
          <a:xfrm>
            <a:off x="11998115" y="3078244"/>
            <a:ext cx="4835445" cy="4956331"/>
          </a:xfrm>
          <a:custGeom>
            <a:rect b="b" l="l" r="r" t="t"/>
            <a:pathLst>
              <a:path extrusionOk="0" h="4956331" w="4835445">
                <a:moveTo>
                  <a:pt x="0" y="0"/>
                </a:moveTo>
                <a:lnTo>
                  <a:pt x="4835445" y="0"/>
                </a:lnTo>
                <a:lnTo>
                  <a:pt x="4835445" y="4956330"/>
                </a:lnTo>
                <a:lnTo>
                  <a:pt x="0" y="49563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2" name="Google Shape;62;p1"/>
          <p:cNvSpPr/>
          <p:nvPr/>
        </p:nvSpPr>
        <p:spPr>
          <a:xfrm>
            <a:off x="15973486" y="8759288"/>
            <a:ext cx="594305" cy="540884"/>
          </a:xfrm>
          <a:custGeom>
            <a:rect b="b" l="l" r="r" t="t"/>
            <a:pathLst>
              <a:path extrusionOk="0" h="540884" w="594305">
                <a:moveTo>
                  <a:pt x="0" y="0"/>
                </a:moveTo>
                <a:lnTo>
                  <a:pt x="594305" y="0"/>
                </a:lnTo>
                <a:lnTo>
                  <a:pt x="594305" y="540885"/>
                </a:lnTo>
                <a:lnTo>
                  <a:pt x="0" y="54088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3" name="Google Shape;63;p1"/>
          <p:cNvSpPr txBox="1"/>
          <p:nvPr/>
        </p:nvSpPr>
        <p:spPr>
          <a:xfrm>
            <a:off x="1485027" y="3087769"/>
            <a:ext cx="8484077" cy="27644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200" u="none" cap="none" strike="noStrike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Rubik Cube Solver</a:t>
            </a:r>
            <a:endParaRPr/>
          </a:p>
        </p:txBody>
      </p:sp>
      <p:sp>
        <p:nvSpPr>
          <p:cNvPr id="64" name="Google Shape;64;p1"/>
          <p:cNvSpPr txBox="1"/>
          <p:nvPr/>
        </p:nvSpPr>
        <p:spPr>
          <a:xfrm>
            <a:off x="1485027" y="6120525"/>
            <a:ext cx="4904730" cy="4013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Master Cube</a:t>
            </a:r>
            <a:endParaRPr/>
          </a:p>
        </p:txBody>
      </p:sp>
      <p:sp>
        <p:nvSpPr>
          <p:cNvPr id="65" name="Google Shape;65;p1"/>
          <p:cNvSpPr txBox="1"/>
          <p:nvPr/>
        </p:nvSpPr>
        <p:spPr>
          <a:xfrm>
            <a:off x="1763691" y="9027123"/>
            <a:ext cx="3574023" cy="460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Burhan &amp; Bassam</a:t>
            </a:r>
            <a:endParaRPr/>
          </a:p>
        </p:txBody>
      </p:sp>
      <p:sp>
        <p:nvSpPr>
          <p:cNvPr id="66" name="Google Shape;66;p1"/>
          <p:cNvSpPr/>
          <p:nvPr/>
        </p:nvSpPr>
        <p:spPr>
          <a:xfrm>
            <a:off x="4569069" y="9112848"/>
            <a:ext cx="401375" cy="411409"/>
          </a:xfrm>
          <a:custGeom>
            <a:rect b="b" l="l" r="r" t="t"/>
            <a:pathLst>
              <a:path extrusionOk="0" h="411409" w="401375">
                <a:moveTo>
                  <a:pt x="0" y="0"/>
                </a:moveTo>
                <a:lnTo>
                  <a:pt x="401375" y="0"/>
                </a:lnTo>
                <a:lnTo>
                  <a:pt x="401375" y="411409"/>
                </a:lnTo>
                <a:lnTo>
                  <a:pt x="0" y="41140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7" name="Google Shape;67;p1"/>
          <p:cNvSpPr/>
          <p:nvPr/>
        </p:nvSpPr>
        <p:spPr>
          <a:xfrm>
            <a:off x="16697595" y="8740909"/>
            <a:ext cx="463742" cy="521592"/>
          </a:xfrm>
          <a:custGeom>
            <a:rect b="b" l="l" r="r" t="t"/>
            <a:pathLst>
              <a:path extrusionOk="0" h="521592" w="463742">
                <a:moveTo>
                  <a:pt x="0" y="0"/>
                </a:moveTo>
                <a:lnTo>
                  <a:pt x="463743" y="0"/>
                </a:lnTo>
                <a:lnTo>
                  <a:pt x="463743" y="521592"/>
                </a:lnTo>
                <a:lnTo>
                  <a:pt x="0" y="5215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"/>
          <p:cNvSpPr/>
          <p:nvPr/>
        </p:nvSpPr>
        <p:spPr>
          <a:xfrm>
            <a:off x="15343511" y="8761843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200" y="0"/>
                </a:lnTo>
                <a:lnTo>
                  <a:pt x="525200" y="538330"/>
                </a:lnTo>
                <a:lnTo>
                  <a:pt x="0" y="5383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9" name="Google Shape;69;p1"/>
          <p:cNvSpPr txBox="1"/>
          <p:nvPr/>
        </p:nvSpPr>
        <p:spPr>
          <a:xfrm>
            <a:off x="1763691" y="8467859"/>
            <a:ext cx="3574023" cy="460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Dr. Samer Arandi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oogle Shape;183;p10"/>
          <p:cNvGrpSpPr/>
          <p:nvPr/>
        </p:nvGrpSpPr>
        <p:grpSpPr>
          <a:xfrm rot="10800000">
            <a:off x="16766538" y="-508113"/>
            <a:ext cx="2507456" cy="5474559"/>
            <a:chOff x="0" y="0"/>
            <a:chExt cx="660400" cy="1441859"/>
          </a:xfrm>
        </p:grpSpPr>
        <p:sp>
          <p:nvSpPr>
            <p:cNvPr id="184" name="Google Shape;184;p10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0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6" name="Google Shape;186;p10"/>
          <p:cNvSpPr/>
          <p:nvPr/>
        </p:nvSpPr>
        <p:spPr>
          <a:xfrm>
            <a:off x="-5837293" y="4490882"/>
            <a:ext cx="8234763" cy="8234763"/>
          </a:xfrm>
          <a:custGeom>
            <a:rect b="b" l="l" r="r" t="t"/>
            <a:pathLst>
              <a:path extrusionOk="0" h="8234763" w="8234763">
                <a:moveTo>
                  <a:pt x="0" y="0"/>
                </a:moveTo>
                <a:lnTo>
                  <a:pt x="8234763" y="0"/>
                </a:lnTo>
                <a:lnTo>
                  <a:pt x="8234763" y="8234763"/>
                </a:lnTo>
                <a:lnTo>
                  <a:pt x="0" y="8234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7" name="Google Shape;187;p10"/>
          <p:cNvSpPr/>
          <p:nvPr/>
        </p:nvSpPr>
        <p:spPr>
          <a:xfrm>
            <a:off x="17495066" y="9556897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200" y="0"/>
                </a:lnTo>
                <a:lnTo>
                  <a:pt x="525200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8" name="Google Shape;188;p10"/>
          <p:cNvSpPr/>
          <p:nvPr/>
        </p:nvSpPr>
        <p:spPr>
          <a:xfrm>
            <a:off x="9919404" y="6144555"/>
            <a:ext cx="3618680" cy="2889918"/>
          </a:xfrm>
          <a:custGeom>
            <a:rect b="b" l="l" r="r" t="t"/>
            <a:pathLst>
              <a:path extrusionOk="0" h="2889918" w="3618680">
                <a:moveTo>
                  <a:pt x="0" y="0"/>
                </a:moveTo>
                <a:lnTo>
                  <a:pt x="3618680" y="0"/>
                </a:lnTo>
                <a:lnTo>
                  <a:pt x="3618680" y="2889918"/>
                </a:lnTo>
                <a:lnTo>
                  <a:pt x="0" y="288991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9" name="Google Shape;189;p10"/>
          <p:cNvSpPr/>
          <p:nvPr/>
        </p:nvSpPr>
        <p:spPr>
          <a:xfrm>
            <a:off x="9560866" y="1708022"/>
            <a:ext cx="4335756" cy="2911603"/>
          </a:xfrm>
          <a:custGeom>
            <a:rect b="b" l="l" r="r" t="t"/>
            <a:pathLst>
              <a:path extrusionOk="0" h="2911603" w="4335756">
                <a:moveTo>
                  <a:pt x="0" y="0"/>
                </a:moveTo>
                <a:lnTo>
                  <a:pt x="4335756" y="0"/>
                </a:lnTo>
                <a:lnTo>
                  <a:pt x="4335756" y="2911603"/>
                </a:lnTo>
                <a:lnTo>
                  <a:pt x="0" y="29116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0" name="Google Shape;190;p10"/>
          <p:cNvSpPr txBox="1"/>
          <p:nvPr/>
        </p:nvSpPr>
        <p:spPr>
          <a:xfrm>
            <a:off x="1028700" y="1028700"/>
            <a:ext cx="4908082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Tools</a:t>
            </a:r>
            <a:endParaRPr/>
          </a:p>
        </p:txBody>
      </p:sp>
      <p:sp>
        <p:nvSpPr>
          <p:cNvPr id="191" name="Google Shape;191;p10"/>
          <p:cNvSpPr txBox="1"/>
          <p:nvPr/>
        </p:nvSpPr>
        <p:spPr>
          <a:xfrm>
            <a:off x="2115814" y="2747566"/>
            <a:ext cx="3103959" cy="36679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LED Strip</a:t>
            </a:r>
            <a:endParaRPr/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Bread board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oogle Shape;196;p11"/>
          <p:cNvGrpSpPr/>
          <p:nvPr/>
        </p:nvGrpSpPr>
        <p:grpSpPr>
          <a:xfrm rot="10800000">
            <a:off x="16766538" y="-508113"/>
            <a:ext cx="2507456" cy="5474559"/>
            <a:chOff x="0" y="0"/>
            <a:chExt cx="660400" cy="1441859"/>
          </a:xfrm>
        </p:grpSpPr>
        <p:sp>
          <p:nvSpPr>
            <p:cNvPr id="197" name="Google Shape;197;p11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1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9" name="Google Shape;199;p11"/>
          <p:cNvSpPr/>
          <p:nvPr/>
        </p:nvSpPr>
        <p:spPr>
          <a:xfrm>
            <a:off x="-5837293" y="4490882"/>
            <a:ext cx="8234763" cy="8234763"/>
          </a:xfrm>
          <a:custGeom>
            <a:rect b="b" l="l" r="r" t="t"/>
            <a:pathLst>
              <a:path extrusionOk="0" h="8234763" w="8234763">
                <a:moveTo>
                  <a:pt x="0" y="0"/>
                </a:moveTo>
                <a:lnTo>
                  <a:pt x="8234763" y="0"/>
                </a:lnTo>
                <a:lnTo>
                  <a:pt x="8234763" y="8234763"/>
                </a:lnTo>
                <a:lnTo>
                  <a:pt x="0" y="8234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0" name="Google Shape;200;p11"/>
          <p:cNvSpPr/>
          <p:nvPr/>
        </p:nvSpPr>
        <p:spPr>
          <a:xfrm>
            <a:off x="17495066" y="9556897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200" y="0"/>
                </a:lnTo>
                <a:lnTo>
                  <a:pt x="525200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1" name="Google Shape;201;p11"/>
          <p:cNvSpPr/>
          <p:nvPr/>
        </p:nvSpPr>
        <p:spPr>
          <a:xfrm>
            <a:off x="9158575" y="1687780"/>
            <a:ext cx="3723110" cy="2931845"/>
          </a:xfrm>
          <a:custGeom>
            <a:rect b="b" l="l" r="r" t="t"/>
            <a:pathLst>
              <a:path extrusionOk="0" h="2931845" w="3723110">
                <a:moveTo>
                  <a:pt x="0" y="0"/>
                </a:moveTo>
                <a:lnTo>
                  <a:pt x="3723111" y="0"/>
                </a:lnTo>
                <a:lnTo>
                  <a:pt x="3723111" y="2931845"/>
                </a:lnTo>
                <a:lnTo>
                  <a:pt x="0" y="29318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2" name="Google Shape;202;p11"/>
          <p:cNvSpPr/>
          <p:nvPr/>
        </p:nvSpPr>
        <p:spPr>
          <a:xfrm>
            <a:off x="9591820" y="5333281"/>
            <a:ext cx="2856622" cy="2928037"/>
          </a:xfrm>
          <a:custGeom>
            <a:rect b="b" l="l" r="r" t="t"/>
            <a:pathLst>
              <a:path extrusionOk="0" h="2928037" w="2856622">
                <a:moveTo>
                  <a:pt x="0" y="0"/>
                </a:moveTo>
                <a:lnTo>
                  <a:pt x="2856621" y="0"/>
                </a:lnTo>
                <a:lnTo>
                  <a:pt x="2856621" y="2928038"/>
                </a:lnTo>
                <a:lnTo>
                  <a:pt x="0" y="292803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3" name="Google Shape;203;p11"/>
          <p:cNvSpPr txBox="1"/>
          <p:nvPr/>
        </p:nvSpPr>
        <p:spPr>
          <a:xfrm>
            <a:off x="1028700" y="1028700"/>
            <a:ext cx="4908082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Tools</a:t>
            </a:r>
            <a:endParaRPr/>
          </a:p>
        </p:txBody>
      </p:sp>
      <p:sp>
        <p:nvSpPr>
          <p:cNvPr id="204" name="Google Shape;204;p11"/>
          <p:cNvSpPr txBox="1"/>
          <p:nvPr/>
        </p:nvSpPr>
        <p:spPr>
          <a:xfrm>
            <a:off x="2115814" y="2747566"/>
            <a:ext cx="5326261" cy="36679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Flexible Flat Cables (FFC)</a:t>
            </a:r>
            <a:endParaRPr/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Rubik cube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2"/>
          <p:cNvSpPr/>
          <p:nvPr/>
        </p:nvSpPr>
        <p:spPr>
          <a:xfrm>
            <a:off x="16047447" y="-5635771"/>
            <a:ext cx="12039003" cy="12039003"/>
          </a:xfrm>
          <a:custGeom>
            <a:rect b="b" l="l" r="r" t="t"/>
            <a:pathLst>
              <a:path extrusionOk="0" h="12039003" w="12039003">
                <a:moveTo>
                  <a:pt x="0" y="0"/>
                </a:moveTo>
                <a:lnTo>
                  <a:pt x="12039003" y="0"/>
                </a:lnTo>
                <a:lnTo>
                  <a:pt x="12039003" y="12039003"/>
                </a:lnTo>
                <a:lnTo>
                  <a:pt x="0" y="120390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0" name="Google Shape;210;p12"/>
          <p:cNvSpPr/>
          <p:nvPr/>
        </p:nvSpPr>
        <p:spPr>
          <a:xfrm>
            <a:off x="13358295" y="5143500"/>
            <a:ext cx="3630236" cy="3524629"/>
          </a:xfrm>
          <a:custGeom>
            <a:rect b="b" l="l" r="r" t="t"/>
            <a:pathLst>
              <a:path extrusionOk="0" h="3524629" w="3630236">
                <a:moveTo>
                  <a:pt x="0" y="0"/>
                </a:moveTo>
                <a:lnTo>
                  <a:pt x="3630236" y="0"/>
                </a:lnTo>
                <a:lnTo>
                  <a:pt x="3630236" y="3524629"/>
                </a:lnTo>
                <a:lnTo>
                  <a:pt x="0" y="35246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1" name="Google Shape;211;p12"/>
          <p:cNvGrpSpPr/>
          <p:nvPr/>
        </p:nvGrpSpPr>
        <p:grpSpPr>
          <a:xfrm>
            <a:off x="-1663566" y="5594118"/>
            <a:ext cx="2507456" cy="5474559"/>
            <a:chOff x="0" y="0"/>
            <a:chExt cx="660400" cy="1441859"/>
          </a:xfrm>
        </p:grpSpPr>
        <p:sp>
          <p:nvSpPr>
            <p:cNvPr id="212" name="Google Shape;212;p12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12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4" name="Google Shape;214;p12"/>
          <p:cNvSpPr txBox="1"/>
          <p:nvPr/>
        </p:nvSpPr>
        <p:spPr>
          <a:xfrm>
            <a:off x="1028700" y="495618"/>
            <a:ext cx="11361685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Rubik Cube Solver Modes</a:t>
            </a:r>
            <a:endParaRPr/>
          </a:p>
        </p:txBody>
      </p:sp>
      <p:sp>
        <p:nvSpPr>
          <p:cNvPr id="215" name="Google Shape;215;p12"/>
          <p:cNvSpPr txBox="1"/>
          <p:nvPr/>
        </p:nvSpPr>
        <p:spPr>
          <a:xfrm>
            <a:off x="1119707" y="2842095"/>
            <a:ext cx="5589836" cy="503380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85249" lvl="1" marL="770499" marR="0" rtl="0" algn="l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3568"/>
              <a:buFont typeface="Arial"/>
              <a:buChar char="•"/>
            </a:pPr>
            <a:r>
              <a:rPr b="0" i="0" lang="en-US" sz="35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Fast Mode.</a:t>
            </a:r>
            <a:endParaRPr/>
          </a:p>
          <a:p>
            <a:pPr indent="0" lvl="0" marL="0" marR="0" rtl="0" algn="l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5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85249" lvl="1" marL="770499" marR="0" rtl="0" algn="l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3568"/>
              <a:buFont typeface="Arial"/>
              <a:buChar char="•"/>
            </a:pPr>
            <a:r>
              <a:rPr b="0" i="0" lang="en-US" sz="35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Learning &amp; Fun Mode.</a:t>
            </a:r>
            <a:endParaRPr/>
          </a:p>
          <a:p>
            <a:pPr indent="0" lvl="0" marL="0" marR="0" rtl="0" algn="l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5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85249" lvl="1" marL="770499" marR="0" rtl="0" algn="l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3568"/>
              <a:buFont typeface="Arial"/>
              <a:buChar char="•"/>
            </a:pPr>
            <a:r>
              <a:rPr b="0" i="0" lang="en-US" sz="35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Teaching Mode.</a:t>
            </a:r>
            <a:endParaRPr/>
          </a:p>
          <a:p>
            <a:pPr indent="0" lvl="0" marL="0" marR="0" rtl="0" algn="l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5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85249" lvl="1" marL="770499" marR="0" rtl="0" algn="l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3568"/>
              <a:buFont typeface="Arial"/>
              <a:buChar char="•"/>
            </a:pPr>
            <a:r>
              <a:rPr b="0" i="0" lang="en-US" sz="35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Free Mode </a:t>
            </a:r>
            <a:endParaRPr/>
          </a:p>
          <a:p>
            <a:pPr indent="0" lvl="0" marL="0" marR="0" rtl="0" algn="l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5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6" name="Google Shape;216;p12"/>
          <p:cNvSpPr/>
          <p:nvPr/>
        </p:nvSpPr>
        <p:spPr>
          <a:xfrm>
            <a:off x="17472938" y="9485682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199" y="0"/>
                </a:lnTo>
                <a:lnTo>
                  <a:pt x="525199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oogle Shape;221;p13"/>
          <p:cNvGrpSpPr/>
          <p:nvPr/>
        </p:nvGrpSpPr>
        <p:grpSpPr>
          <a:xfrm>
            <a:off x="-1253728" y="7286732"/>
            <a:ext cx="2507456" cy="5474559"/>
            <a:chOff x="0" y="0"/>
            <a:chExt cx="660400" cy="1441859"/>
          </a:xfrm>
        </p:grpSpPr>
        <p:sp>
          <p:nvSpPr>
            <p:cNvPr id="222" name="Google Shape;222;p13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3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4" name="Google Shape;224;p13"/>
          <p:cNvSpPr/>
          <p:nvPr/>
        </p:nvSpPr>
        <p:spPr>
          <a:xfrm>
            <a:off x="17472938" y="9485682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199" y="0"/>
                </a:lnTo>
                <a:lnTo>
                  <a:pt x="525199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5" name="Google Shape;225;p13"/>
          <p:cNvGrpSpPr/>
          <p:nvPr/>
        </p:nvGrpSpPr>
        <p:grpSpPr>
          <a:xfrm>
            <a:off x="21769" y="4361050"/>
            <a:ext cx="1543050" cy="1561133"/>
            <a:chOff x="0" y="-9525"/>
            <a:chExt cx="812800" cy="822325"/>
          </a:xfrm>
        </p:grpSpPr>
        <p:sp>
          <p:nvSpPr>
            <p:cNvPr id="226" name="Google Shape;226;p13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65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3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4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Start </a:t>
              </a:r>
              <a:endParaRPr/>
            </a:p>
          </p:txBody>
        </p:sp>
      </p:grpSp>
      <p:cxnSp>
        <p:nvCxnSpPr>
          <p:cNvPr id="228" name="Google Shape;228;p13"/>
          <p:cNvCxnSpPr/>
          <p:nvPr/>
        </p:nvCxnSpPr>
        <p:spPr>
          <a:xfrm>
            <a:off x="1564819" y="5150658"/>
            <a:ext cx="58955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229" name="Google Shape;229;p13"/>
          <p:cNvGrpSpPr/>
          <p:nvPr/>
        </p:nvGrpSpPr>
        <p:grpSpPr>
          <a:xfrm>
            <a:off x="2154369" y="4369007"/>
            <a:ext cx="3389016" cy="1237816"/>
            <a:chOff x="0" y="-85725"/>
            <a:chExt cx="892580" cy="326010"/>
          </a:xfrm>
        </p:grpSpPr>
        <p:sp>
          <p:nvSpPr>
            <p:cNvPr id="230" name="Google Shape;230;p13"/>
            <p:cNvSpPr/>
            <p:nvPr/>
          </p:nvSpPr>
          <p:spPr>
            <a:xfrm>
              <a:off x="0" y="0"/>
              <a:ext cx="892580" cy="240285"/>
            </a:xfrm>
            <a:custGeom>
              <a:rect b="b" l="l" r="r" t="t"/>
              <a:pathLst>
                <a:path extrusionOk="0" h="240285" w="892580">
                  <a:moveTo>
                    <a:pt x="116505" y="0"/>
                  </a:moveTo>
                  <a:lnTo>
                    <a:pt x="776075" y="0"/>
                  </a:lnTo>
                  <a:cubicBezTo>
                    <a:pt x="806974" y="0"/>
                    <a:pt x="836608" y="12275"/>
                    <a:pt x="858457" y="34124"/>
                  </a:cubicBezTo>
                  <a:cubicBezTo>
                    <a:pt x="880306" y="55973"/>
                    <a:pt x="892580" y="85606"/>
                    <a:pt x="892580" y="116505"/>
                  </a:cubicBezTo>
                  <a:lnTo>
                    <a:pt x="892580" y="123779"/>
                  </a:lnTo>
                  <a:cubicBezTo>
                    <a:pt x="892580" y="154678"/>
                    <a:pt x="880306" y="184312"/>
                    <a:pt x="858457" y="206161"/>
                  </a:cubicBezTo>
                  <a:cubicBezTo>
                    <a:pt x="836608" y="228010"/>
                    <a:pt x="806974" y="240285"/>
                    <a:pt x="776075" y="240285"/>
                  </a:cubicBezTo>
                  <a:lnTo>
                    <a:pt x="116505" y="240285"/>
                  </a:lnTo>
                  <a:cubicBezTo>
                    <a:pt x="85606" y="240285"/>
                    <a:pt x="55973" y="228010"/>
                    <a:pt x="34124" y="206161"/>
                  </a:cubicBezTo>
                  <a:cubicBezTo>
                    <a:pt x="12275" y="184312"/>
                    <a:pt x="0" y="154678"/>
                    <a:pt x="0" y="123779"/>
                  </a:cubicBezTo>
                  <a:lnTo>
                    <a:pt x="0" y="116505"/>
                  </a:lnTo>
                  <a:cubicBezTo>
                    <a:pt x="0" y="85606"/>
                    <a:pt x="12275" y="55973"/>
                    <a:pt x="34124" y="34124"/>
                  </a:cubicBezTo>
                  <a:cubicBezTo>
                    <a:pt x="55973" y="12275"/>
                    <a:pt x="85606" y="0"/>
                    <a:pt x="116505" y="0"/>
                  </a:cubicBezTo>
                  <a:close/>
                </a:path>
              </a:pathLst>
            </a:custGeom>
            <a:solidFill>
              <a:srgbClr val="365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3"/>
            <p:cNvSpPr txBox="1"/>
            <p:nvPr/>
          </p:nvSpPr>
          <p:spPr>
            <a:xfrm>
              <a:off x="0" y="-85725"/>
              <a:ext cx="892580" cy="3260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4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Capture Initial State</a:t>
              </a:r>
              <a:endParaRPr/>
            </a:p>
          </p:txBody>
        </p:sp>
      </p:grpSp>
      <p:grpSp>
        <p:nvGrpSpPr>
          <p:cNvPr id="232" name="Google Shape;232;p13"/>
          <p:cNvGrpSpPr/>
          <p:nvPr/>
        </p:nvGrpSpPr>
        <p:grpSpPr>
          <a:xfrm>
            <a:off x="9403623" y="2903355"/>
            <a:ext cx="3064504" cy="1211737"/>
            <a:chOff x="0" y="-85725"/>
            <a:chExt cx="807112" cy="319140"/>
          </a:xfrm>
        </p:grpSpPr>
        <p:sp>
          <p:nvSpPr>
            <p:cNvPr id="233" name="Google Shape;233;p13"/>
            <p:cNvSpPr/>
            <p:nvPr/>
          </p:nvSpPr>
          <p:spPr>
            <a:xfrm>
              <a:off x="0" y="0"/>
              <a:ext cx="807112" cy="233415"/>
            </a:xfrm>
            <a:custGeom>
              <a:rect b="b" l="l" r="r" t="t"/>
              <a:pathLst>
                <a:path extrusionOk="0" h="233415" w="807112">
                  <a:moveTo>
                    <a:pt x="116708" y="0"/>
                  </a:moveTo>
                  <a:lnTo>
                    <a:pt x="690405" y="0"/>
                  </a:lnTo>
                  <a:cubicBezTo>
                    <a:pt x="754860" y="0"/>
                    <a:pt x="807112" y="52252"/>
                    <a:pt x="807112" y="116708"/>
                  </a:cubicBezTo>
                  <a:lnTo>
                    <a:pt x="807112" y="116708"/>
                  </a:lnTo>
                  <a:cubicBezTo>
                    <a:pt x="807112" y="181164"/>
                    <a:pt x="754860" y="233415"/>
                    <a:pt x="690405" y="233415"/>
                  </a:cubicBezTo>
                  <a:lnTo>
                    <a:pt x="116708" y="233415"/>
                  </a:lnTo>
                  <a:cubicBezTo>
                    <a:pt x="52252" y="233415"/>
                    <a:pt x="0" y="181164"/>
                    <a:pt x="0" y="116708"/>
                  </a:cubicBezTo>
                  <a:lnTo>
                    <a:pt x="0" y="116708"/>
                  </a:lnTo>
                  <a:cubicBezTo>
                    <a:pt x="0" y="52252"/>
                    <a:pt x="52252" y="0"/>
                    <a:pt x="116708" y="0"/>
                  </a:cubicBezTo>
                  <a:close/>
                </a:path>
              </a:pathLst>
            </a:custGeom>
            <a:solidFill>
              <a:srgbClr val="365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3"/>
            <p:cNvSpPr txBox="1"/>
            <p:nvPr/>
          </p:nvSpPr>
          <p:spPr>
            <a:xfrm>
              <a:off x="0" y="-85725"/>
              <a:ext cx="807112" cy="3191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4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Solve Cube</a:t>
              </a:r>
              <a:endParaRPr/>
            </a:p>
          </p:txBody>
        </p:sp>
      </p:grpSp>
      <p:grpSp>
        <p:nvGrpSpPr>
          <p:cNvPr id="235" name="Google Shape;235;p13"/>
          <p:cNvGrpSpPr/>
          <p:nvPr/>
        </p:nvGrpSpPr>
        <p:grpSpPr>
          <a:xfrm>
            <a:off x="9403623" y="5834654"/>
            <a:ext cx="3064504" cy="1211737"/>
            <a:chOff x="0" y="-85725"/>
            <a:chExt cx="807112" cy="319140"/>
          </a:xfrm>
        </p:grpSpPr>
        <p:sp>
          <p:nvSpPr>
            <p:cNvPr id="236" name="Google Shape;236;p13"/>
            <p:cNvSpPr/>
            <p:nvPr/>
          </p:nvSpPr>
          <p:spPr>
            <a:xfrm>
              <a:off x="0" y="0"/>
              <a:ext cx="807112" cy="233415"/>
            </a:xfrm>
            <a:custGeom>
              <a:rect b="b" l="l" r="r" t="t"/>
              <a:pathLst>
                <a:path extrusionOk="0" h="233415" w="807112">
                  <a:moveTo>
                    <a:pt x="116708" y="0"/>
                  </a:moveTo>
                  <a:lnTo>
                    <a:pt x="690405" y="0"/>
                  </a:lnTo>
                  <a:cubicBezTo>
                    <a:pt x="754860" y="0"/>
                    <a:pt x="807112" y="52252"/>
                    <a:pt x="807112" y="116708"/>
                  </a:cubicBezTo>
                  <a:lnTo>
                    <a:pt x="807112" y="116708"/>
                  </a:lnTo>
                  <a:cubicBezTo>
                    <a:pt x="807112" y="181164"/>
                    <a:pt x="754860" y="233415"/>
                    <a:pt x="690405" y="233415"/>
                  </a:cubicBezTo>
                  <a:lnTo>
                    <a:pt x="116708" y="233415"/>
                  </a:lnTo>
                  <a:cubicBezTo>
                    <a:pt x="52252" y="233415"/>
                    <a:pt x="0" y="181164"/>
                    <a:pt x="0" y="116708"/>
                  </a:cubicBezTo>
                  <a:lnTo>
                    <a:pt x="0" y="116708"/>
                  </a:lnTo>
                  <a:cubicBezTo>
                    <a:pt x="0" y="52252"/>
                    <a:pt x="52252" y="0"/>
                    <a:pt x="116708" y="0"/>
                  </a:cubicBezTo>
                  <a:close/>
                </a:path>
              </a:pathLst>
            </a:custGeom>
            <a:solidFill>
              <a:srgbClr val="365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3"/>
            <p:cNvSpPr txBox="1"/>
            <p:nvPr/>
          </p:nvSpPr>
          <p:spPr>
            <a:xfrm>
              <a:off x="0" y="-85725"/>
              <a:ext cx="807112" cy="3191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4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Select Algorithm</a:t>
              </a:r>
              <a:endParaRPr/>
            </a:p>
          </p:txBody>
        </p:sp>
      </p:grpSp>
      <p:grpSp>
        <p:nvGrpSpPr>
          <p:cNvPr id="238" name="Google Shape;238;p13"/>
          <p:cNvGrpSpPr/>
          <p:nvPr/>
        </p:nvGrpSpPr>
        <p:grpSpPr>
          <a:xfrm>
            <a:off x="9403623" y="4374888"/>
            <a:ext cx="3064504" cy="1211737"/>
            <a:chOff x="0" y="-85725"/>
            <a:chExt cx="807112" cy="319140"/>
          </a:xfrm>
        </p:grpSpPr>
        <p:sp>
          <p:nvSpPr>
            <p:cNvPr id="239" name="Google Shape;239;p13"/>
            <p:cNvSpPr/>
            <p:nvPr/>
          </p:nvSpPr>
          <p:spPr>
            <a:xfrm>
              <a:off x="0" y="0"/>
              <a:ext cx="807112" cy="233415"/>
            </a:xfrm>
            <a:custGeom>
              <a:rect b="b" l="l" r="r" t="t"/>
              <a:pathLst>
                <a:path extrusionOk="0" h="233415" w="807112">
                  <a:moveTo>
                    <a:pt x="116708" y="0"/>
                  </a:moveTo>
                  <a:lnTo>
                    <a:pt x="690405" y="0"/>
                  </a:lnTo>
                  <a:cubicBezTo>
                    <a:pt x="754860" y="0"/>
                    <a:pt x="807112" y="52252"/>
                    <a:pt x="807112" y="116708"/>
                  </a:cubicBezTo>
                  <a:lnTo>
                    <a:pt x="807112" y="116708"/>
                  </a:lnTo>
                  <a:cubicBezTo>
                    <a:pt x="807112" y="181164"/>
                    <a:pt x="754860" y="233415"/>
                    <a:pt x="690405" y="233415"/>
                  </a:cubicBezTo>
                  <a:lnTo>
                    <a:pt x="116708" y="233415"/>
                  </a:lnTo>
                  <a:cubicBezTo>
                    <a:pt x="52252" y="233415"/>
                    <a:pt x="0" y="181164"/>
                    <a:pt x="0" y="116708"/>
                  </a:cubicBezTo>
                  <a:lnTo>
                    <a:pt x="0" y="116708"/>
                  </a:lnTo>
                  <a:cubicBezTo>
                    <a:pt x="0" y="52252"/>
                    <a:pt x="52252" y="0"/>
                    <a:pt x="116708" y="0"/>
                  </a:cubicBezTo>
                  <a:close/>
                </a:path>
              </a:pathLst>
            </a:custGeom>
            <a:solidFill>
              <a:srgbClr val="365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3"/>
            <p:cNvSpPr txBox="1"/>
            <p:nvPr/>
          </p:nvSpPr>
          <p:spPr>
            <a:xfrm>
              <a:off x="0" y="-85725"/>
              <a:ext cx="807112" cy="3191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4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Select Algorithm</a:t>
              </a:r>
              <a:endParaRPr/>
            </a:p>
          </p:txBody>
        </p:sp>
      </p:grpSp>
      <p:cxnSp>
        <p:nvCxnSpPr>
          <p:cNvPr id="241" name="Google Shape;241;p13"/>
          <p:cNvCxnSpPr/>
          <p:nvPr/>
        </p:nvCxnSpPr>
        <p:spPr>
          <a:xfrm flipH="1" rot="10800000">
            <a:off x="7288445" y="6603266"/>
            <a:ext cx="2115178" cy="11766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42" name="Google Shape;242;p13"/>
          <p:cNvCxnSpPr/>
          <p:nvPr/>
        </p:nvCxnSpPr>
        <p:spPr>
          <a:xfrm>
            <a:off x="8551814" y="5143500"/>
            <a:ext cx="851809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43" name="Google Shape;243;p13"/>
          <p:cNvCxnSpPr/>
          <p:nvPr/>
        </p:nvCxnSpPr>
        <p:spPr>
          <a:xfrm>
            <a:off x="7288445" y="3671968"/>
            <a:ext cx="2115178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244" name="Google Shape;244;p13"/>
          <p:cNvGrpSpPr/>
          <p:nvPr/>
        </p:nvGrpSpPr>
        <p:grpSpPr>
          <a:xfrm>
            <a:off x="13012071" y="4369005"/>
            <a:ext cx="3365064" cy="1211737"/>
            <a:chOff x="0" y="-85725"/>
            <a:chExt cx="886272" cy="319140"/>
          </a:xfrm>
        </p:grpSpPr>
        <p:sp>
          <p:nvSpPr>
            <p:cNvPr id="245" name="Google Shape;245;p13"/>
            <p:cNvSpPr/>
            <p:nvPr/>
          </p:nvSpPr>
          <p:spPr>
            <a:xfrm>
              <a:off x="0" y="0"/>
              <a:ext cx="886272" cy="233415"/>
            </a:xfrm>
            <a:custGeom>
              <a:rect b="b" l="l" r="r" t="t"/>
              <a:pathLst>
                <a:path extrusionOk="0" h="233415" w="886272">
                  <a:moveTo>
                    <a:pt x="116708" y="0"/>
                  </a:moveTo>
                  <a:lnTo>
                    <a:pt x="769564" y="0"/>
                  </a:lnTo>
                  <a:cubicBezTo>
                    <a:pt x="800517" y="0"/>
                    <a:pt x="830202" y="12296"/>
                    <a:pt x="852089" y="34183"/>
                  </a:cubicBezTo>
                  <a:cubicBezTo>
                    <a:pt x="873976" y="56070"/>
                    <a:pt x="886272" y="85755"/>
                    <a:pt x="886272" y="116708"/>
                  </a:cubicBezTo>
                  <a:lnTo>
                    <a:pt x="886272" y="116708"/>
                  </a:lnTo>
                  <a:cubicBezTo>
                    <a:pt x="886272" y="181164"/>
                    <a:pt x="834020" y="233415"/>
                    <a:pt x="769564" y="233415"/>
                  </a:cubicBezTo>
                  <a:lnTo>
                    <a:pt x="116708" y="233415"/>
                  </a:lnTo>
                  <a:cubicBezTo>
                    <a:pt x="52252" y="233415"/>
                    <a:pt x="0" y="181164"/>
                    <a:pt x="0" y="116708"/>
                  </a:cubicBezTo>
                  <a:lnTo>
                    <a:pt x="0" y="116708"/>
                  </a:lnTo>
                  <a:cubicBezTo>
                    <a:pt x="0" y="52252"/>
                    <a:pt x="52252" y="0"/>
                    <a:pt x="116708" y="0"/>
                  </a:cubicBezTo>
                  <a:close/>
                </a:path>
              </a:pathLst>
            </a:custGeom>
            <a:solidFill>
              <a:srgbClr val="365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3"/>
            <p:cNvSpPr txBox="1"/>
            <p:nvPr/>
          </p:nvSpPr>
          <p:spPr>
            <a:xfrm>
              <a:off x="0" y="-85725"/>
              <a:ext cx="886272" cy="3191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4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step-step by joystick </a:t>
              </a:r>
              <a:endParaRPr/>
            </a:p>
          </p:txBody>
        </p:sp>
      </p:grpSp>
      <p:grpSp>
        <p:nvGrpSpPr>
          <p:cNvPr id="247" name="Google Shape;247;p13"/>
          <p:cNvGrpSpPr/>
          <p:nvPr/>
        </p:nvGrpSpPr>
        <p:grpSpPr>
          <a:xfrm>
            <a:off x="13132020" y="5846420"/>
            <a:ext cx="3245115" cy="1211737"/>
            <a:chOff x="0" y="-85725"/>
            <a:chExt cx="854681" cy="319140"/>
          </a:xfrm>
        </p:grpSpPr>
        <p:sp>
          <p:nvSpPr>
            <p:cNvPr id="248" name="Google Shape;248;p13"/>
            <p:cNvSpPr/>
            <p:nvPr/>
          </p:nvSpPr>
          <p:spPr>
            <a:xfrm>
              <a:off x="0" y="0"/>
              <a:ext cx="854681" cy="233415"/>
            </a:xfrm>
            <a:custGeom>
              <a:rect b="b" l="l" r="r" t="t"/>
              <a:pathLst>
                <a:path extrusionOk="0" h="233415" w="854681">
                  <a:moveTo>
                    <a:pt x="116708" y="0"/>
                  </a:moveTo>
                  <a:lnTo>
                    <a:pt x="737973" y="0"/>
                  </a:lnTo>
                  <a:cubicBezTo>
                    <a:pt x="768926" y="0"/>
                    <a:pt x="798611" y="12296"/>
                    <a:pt x="820498" y="34183"/>
                  </a:cubicBezTo>
                  <a:cubicBezTo>
                    <a:pt x="842385" y="56070"/>
                    <a:pt x="854681" y="85755"/>
                    <a:pt x="854681" y="116708"/>
                  </a:cubicBezTo>
                  <a:lnTo>
                    <a:pt x="854681" y="116708"/>
                  </a:lnTo>
                  <a:cubicBezTo>
                    <a:pt x="854681" y="181164"/>
                    <a:pt x="802429" y="233415"/>
                    <a:pt x="737973" y="233415"/>
                  </a:cubicBezTo>
                  <a:lnTo>
                    <a:pt x="116708" y="233415"/>
                  </a:lnTo>
                  <a:cubicBezTo>
                    <a:pt x="52252" y="233415"/>
                    <a:pt x="0" y="181164"/>
                    <a:pt x="0" y="116708"/>
                  </a:cubicBezTo>
                  <a:lnTo>
                    <a:pt x="0" y="116708"/>
                  </a:lnTo>
                  <a:cubicBezTo>
                    <a:pt x="0" y="52252"/>
                    <a:pt x="52252" y="0"/>
                    <a:pt x="116708" y="0"/>
                  </a:cubicBezTo>
                  <a:close/>
                </a:path>
              </a:pathLst>
            </a:custGeom>
            <a:solidFill>
              <a:srgbClr val="365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3"/>
            <p:cNvSpPr txBox="1"/>
            <p:nvPr/>
          </p:nvSpPr>
          <p:spPr>
            <a:xfrm>
              <a:off x="0" y="-85725"/>
              <a:ext cx="854681" cy="3191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4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Solve Cube</a:t>
              </a:r>
              <a:endParaRPr/>
            </a:p>
          </p:txBody>
        </p:sp>
      </p:grpSp>
      <p:grpSp>
        <p:nvGrpSpPr>
          <p:cNvPr id="250" name="Google Shape;250;p13"/>
          <p:cNvGrpSpPr/>
          <p:nvPr/>
        </p:nvGrpSpPr>
        <p:grpSpPr>
          <a:xfrm>
            <a:off x="6025076" y="3671968"/>
            <a:ext cx="2526738" cy="2943064"/>
            <a:chOff x="0" y="0"/>
            <a:chExt cx="1023020" cy="1191581"/>
          </a:xfrm>
        </p:grpSpPr>
        <p:sp>
          <p:nvSpPr>
            <p:cNvPr id="251" name="Google Shape;251;p13"/>
            <p:cNvSpPr/>
            <p:nvPr/>
          </p:nvSpPr>
          <p:spPr>
            <a:xfrm>
              <a:off x="0" y="0"/>
              <a:ext cx="1023020" cy="1191581"/>
            </a:xfrm>
            <a:custGeom>
              <a:rect b="b" l="l" r="r" t="t"/>
              <a:pathLst>
                <a:path extrusionOk="0" h="1191581" w="1023020">
                  <a:moveTo>
                    <a:pt x="511510" y="0"/>
                  </a:moveTo>
                  <a:lnTo>
                    <a:pt x="1023020" y="595791"/>
                  </a:lnTo>
                  <a:lnTo>
                    <a:pt x="511510" y="1191581"/>
                  </a:lnTo>
                  <a:lnTo>
                    <a:pt x="0" y="595791"/>
                  </a:lnTo>
                  <a:lnTo>
                    <a:pt x="511510" y="0"/>
                  </a:lnTo>
                  <a:close/>
                </a:path>
              </a:pathLst>
            </a:custGeom>
            <a:solidFill>
              <a:srgbClr val="3658FC"/>
            </a:solidFill>
            <a:ln>
              <a:noFill/>
            </a:ln>
          </p:spPr>
        </p:sp>
        <p:sp>
          <p:nvSpPr>
            <p:cNvPr id="252" name="Google Shape;252;p13"/>
            <p:cNvSpPr txBox="1"/>
            <p:nvPr/>
          </p:nvSpPr>
          <p:spPr>
            <a:xfrm>
              <a:off x="175832" y="119078"/>
              <a:ext cx="671357" cy="86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4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Mode Selection</a:t>
              </a:r>
              <a:endParaRPr/>
            </a:p>
          </p:txBody>
        </p:sp>
      </p:grpSp>
      <p:cxnSp>
        <p:nvCxnSpPr>
          <p:cNvPr id="253" name="Google Shape;253;p13"/>
          <p:cNvCxnSpPr/>
          <p:nvPr/>
        </p:nvCxnSpPr>
        <p:spPr>
          <a:xfrm flipH="1" rot="10800000">
            <a:off x="5543385" y="5143500"/>
            <a:ext cx="481691" cy="7158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254" name="Google Shape;254;p13"/>
          <p:cNvGrpSpPr/>
          <p:nvPr/>
        </p:nvGrpSpPr>
        <p:grpSpPr>
          <a:xfrm>
            <a:off x="16723181" y="4348009"/>
            <a:ext cx="1543050" cy="1561133"/>
            <a:chOff x="0" y="-9525"/>
            <a:chExt cx="812800" cy="822325"/>
          </a:xfrm>
        </p:grpSpPr>
        <p:sp>
          <p:nvSpPr>
            <p:cNvPr id="255" name="Google Shape;255;p13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65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3"/>
            <p:cNvSpPr txBox="1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4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End</a:t>
              </a:r>
              <a:endParaRPr/>
            </a:p>
          </p:txBody>
        </p:sp>
      </p:grpSp>
      <p:cxnSp>
        <p:nvCxnSpPr>
          <p:cNvPr id="257" name="Google Shape;257;p13"/>
          <p:cNvCxnSpPr/>
          <p:nvPr/>
        </p:nvCxnSpPr>
        <p:spPr>
          <a:xfrm>
            <a:off x="12468127" y="6603266"/>
            <a:ext cx="663892" cy="11766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58" name="Google Shape;258;p13"/>
          <p:cNvCxnSpPr/>
          <p:nvPr/>
        </p:nvCxnSpPr>
        <p:spPr>
          <a:xfrm flipH="1" rot="10800000">
            <a:off x="12468127" y="5137617"/>
            <a:ext cx="543943" cy="5883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59" name="Google Shape;259;p13"/>
          <p:cNvCxnSpPr/>
          <p:nvPr/>
        </p:nvCxnSpPr>
        <p:spPr>
          <a:xfrm>
            <a:off x="16377135" y="6615032"/>
            <a:ext cx="1117571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0" name="Google Shape;260;p13"/>
          <p:cNvCxnSpPr/>
          <p:nvPr/>
        </p:nvCxnSpPr>
        <p:spPr>
          <a:xfrm rot="10800000">
            <a:off x="12468127" y="3671968"/>
            <a:ext cx="5070116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1" name="Google Shape;261;p13"/>
          <p:cNvCxnSpPr/>
          <p:nvPr/>
        </p:nvCxnSpPr>
        <p:spPr>
          <a:xfrm>
            <a:off x="16377135" y="5137617"/>
            <a:ext cx="346046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62" name="Google Shape;262;p13"/>
          <p:cNvCxnSpPr/>
          <p:nvPr/>
        </p:nvCxnSpPr>
        <p:spPr>
          <a:xfrm>
            <a:off x="17494706" y="3671968"/>
            <a:ext cx="0" cy="694124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63" name="Google Shape;263;p13"/>
          <p:cNvCxnSpPr/>
          <p:nvPr/>
        </p:nvCxnSpPr>
        <p:spPr>
          <a:xfrm rot="10800000">
            <a:off x="17494706" y="5909142"/>
            <a:ext cx="0" cy="70589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264" name="Google Shape;264;p13"/>
          <p:cNvGrpSpPr/>
          <p:nvPr/>
        </p:nvGrpSpPr>
        <p:grpSpPr>
          <a:xfrm>
            <a:off x="14634919" y="249592"/>
            <a:ext cx="2624381" cy="2624381"/>
            <a:chOff x="0" y="0"/>
            <a:chExt cx="812800" cy="812800"/>
          </a:xfrm>
        </p:grpSpPr>
        <p:sp>
          <p:nvSpPr>
            <p:cNvPr id="265" name="Google Shape;265;p13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E17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3"/>
            <p:cNvSpPr txBox="1"/>
            <p:nvPr/>
          </p:nvSpPr>
          <p:spPr>
            <a:xfrm>
              <a:off x="76200" y="0"/>
              <a:ext cx="660400" cy="73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-215901" lvl="1" marL="431802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Kociemba</a:t>
              </a:r>
              <a:endParaRPr/>
            </a:p>
            <a:p>
              <a:pPr indent="-215901" lvl="1" marL="431802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CFOP</a:t>
              </a:r>
              <a:endParaRPr/>
            </a:p>
            <a:p>
              <a:pPr indent="-215901" lvl="1" marL="431802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Begginers method </a:t>
              </a:r>
              <a:endParaRPr/>
            </a:p>
          </p:txBody>
        </p:sp>
      </p:grpSp>
      <p:grpSp>
        <p:nvGrpSpPr>
          <p:cNvPr id="267" name="Google Shape;267;p13"/>
          <p:cNvGrpSpPr/>
          <p:nvPr/>
        </p:nvGrpSpPr>
        <p:grpSpPr>
          <a:xfrm>
            <a:off x="9428110" y="7317043"/>
            <a:ext cx="3064504" cy="1211737"/>
            <a:chOff x="0" y="-85725"/>
            <a:chExt cx="807112" cy="319140"/>
          </a:xfrm>
        </p:grpSpPr>
        <p:sp>
          <p:nvSpPr>
            <p:cNvPr id="268" name="Google Shape;268;p13"/>
            <p:cNvSpPr/>
            <p:nvPr/>
          </p:nvSpPr>
          <p:spPr>
            <a:xfrm>
              <a:off x="0" y="0"/>
              <a:ext cx="807112" cy="233415"/>
            </a:xfrm>
            <a:custGeom>
              <a:rect b="b" l="l" r="r" t="t"/>
              <a:pathLst>
                <a:path extrusionOk="0" h="233415" w="807112">
                  <a:moveTo>
                    <a:pt x="116708" y="0"/>
                  </a:moveTo>
                  <a:lnTo>
                    <a:pt x="690405" y="0"/>
                  </a:lnTo>
                  <a:cubicBezTo>
                    <a:pt x="754860" y="0"/>
                    <a:pt x="807112" y="52252"/>
                    <a:pt x="807112" y="116708"/>
                  </a:cubicBezTo>
                  <a:lnTo>
                    <a:pt x="807112" y="116708"/>
                  </a:lnTo>
                  <a:cubicBezTo>
                    <a:pt x="807112" y="181164"/>
                    <a:pt x="754860" y="233415"/>
                    <a:pt x="690405" y="233415"/>
                  </a:cubicBezTo>
                  <a:lnTo>
                    <a:pt x="116708" y="233415"/>
                  </a:lnTo>
                  <a:cubicBezTo>
                    <a:pt x="52252" y="233415"/>
                    <a:pt x="0" y="181164"/>
                    <a:pt x="0" y="116708"/>
                  </a:cubicBezTo>
                  <a:lnTo>
                    <a:pt x="0" y="116708"/>
                  </a:lnTo>
                  <a:cubicBezTo>
                    <a:pt x="0" y="52252"/>
                    <a:pt x="52252" y="0"/>
                    <a:pt x="116708" y="0"/>
                  </a:cubicBezTo>
                  <a:close/>
                </a:path>
              </a:pathLst>
            </a:custGeom>
            <a:solidFill>
              <a:srgbClr val="3658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3"/>
            <p:cNvSpPr txBox="1"/>
            <p:nvPr/>
          </p:nvSpPr>
          <p:spPr>
            <a:xfrm>
              <a:off x="0" y="-85725"/>
              <a:ext cx="807112" cy="3191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499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Scramble</a:t>
              </a:r>
              <a:endParaRPr/>
            </a:p>
          </p:txBody>
        </p:sp>
      </p:grpSp>
      <p:cxnSp>
        <p:nvCxnSpPr>
          <p:cNvPr id="270" name="Google Shape;270;p13"/>
          <p:cNvCxnSpPr/>
          <p:nvPr/>
        </p:nvCxnSpPr>
        <p:spPr>
          <a:xfrm flipH="1" rot="10800000">
            <a:off x="7312932" y="8085656"/>
            <a:ext cx="2115178" cy="11766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71" name="Google Shape;271;p13"/>
          <p:cNvCxnSpPr/>
          <p:nvPr/>
        </p:nvCxnSpPr>
        <p:spPr>
          <a:xfrm rot="10800000">
            <a:off x="7288445" y="6615032"/>
            <a:ext cx="0" cy="148239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2" name="Google Shape;272;p13"/>
          <p:cNvSpPr txBox="1"/>
          <p:nvPr/>
        </p:nvSpPr>
        <p:spPr>
          <a:xfrm>
            <a:off x="1028700" y="495618"/>
            <a:ext cx="11361685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Flow Chart </a:t>
            </a:r>
            <a:endParaRPr/>
          </a:p>
        </p:txBody>
      </p:sp>
      <p:sp>
        <p:nvSpPr>
          <p:cNvPr id="273" name="Google Shape;273;p13"/>
          <p:cNvSpPr txBox="1"/>
          <p:nvPr/>
        </p:nvSpPr>
        <p:spPr>
          <a:xfrm>
            <a:off x="7591641" y="3261496"/>
            <a:ext cx="1277243" cy="3533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60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Fast Mode</a:t>
            </a:r>
            <a:endParaRPr/>
          </a:p>
        </p:txBody>
      </p:sp>
      <p:sp>
        <p:nvSpPr>
          <p:cNvPr id="274" name="Google Shape;274;p13"/>
          <p:cNvSpPr txBox="1"/>
          <p:nvPr/>
        </p:nvSpPr>
        <p:spPr>
          <a:xfrm>
            <a:off x="8230262" y="4345593"/>
            <a:ext cx="2608177" cy="3547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70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Learning &amp; Fun Mode</a:t>
            </a:r>
            <a:endParaRPr/>
          </a:p>
        </p:txBody>
      </p:sp>
      <p:sp>
        <p:nvSpPr>
          <p:cNvPr id="275" name="Google Shape;275;p13"/>
          <p:cNvSpPr txBox="1"/>
          <p:nvPr/>
        </p:nvSpPr>
        <p:spPr>
          <a:xfrm>
            <a:off x="7557578" y="6196224"/>
            <a:ext cx="1976773" cy="3519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51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Teaching Mode </a:t>
            </a:r>
            <a:endParaRPr/>
          </a:p>
        </p:txBody>
      </p:sp>
      <p:sp>
        <p:nvSpPr>
          <p:cNvPr id="276" name="Google Shape;276;p13"/>
          <p:cNvSpPr txBox="1"/>
          <p:nvPr/>
        </p:nvSpPr>
        <p:spPr>
          <a:xfrm>
            <a:off x="7518754" y="7672307"/>
            <a:ext cx="1350130" cy="3519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51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Free Mode </a:t>
            </a:r>
            <a:endParaRPr/>
          </a:p>
        </p:txBody>
      </p:sp>
      <p:cxnSp>
        <p:nvCxnSpPr>
          <p:cNvPr id="277" name="Google Shape;277;p13"/>
          <p:cNvCxnSpPr/>
          <p:nvPr/>
        </p:nvCxnSpPr>
        <p:spPr>
          <a:xfrm rot="10800000">
            <a:off x="13112970" y="8097422"/>
            <a:ext cx="0" cy="148239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78" name="Google Shape;278;p13"/>
          <p:cNvCxnSpPr/>
          <p:nvPr/>
        </p:nvCxnSpPr>
        <p:spPr>
          <a:xfrm rot="10800000">
            <a:off x="12492615" y="8085656"/>
            <a:ext cx="620355" cy="11766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79" name="Google Shape;279;p13"/>
          <p:cNvCxnSpPr/>
          <p:nvPr/>
        </p:nvCxnSpPr>
        <p:spPr>
          <a:xfrm rot="10800000">
            <a:off x="5543385" y="9579812"/>
            <a:ext cx="7588635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0" name="Google Shape;280;p13"/>
          <p:cNvCxnSpPr/>
          <p:nvPr/>
        </p:nvCxnSpPr>
        <p:spPr>
          <a:xfrm>
            <a:off x="5543385" y="5150658"/>
            <a:ext cx="0" cy="4429154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4"/>
          <p:cNvSpPr/>
          <p:nvPr/>
        </p:nvSpPr>
        <p:spPr>
          <a:xfrm>
            <a:off x="16047447" y="-5635771"/>
            <a:ext cx="12039003" cy="12039003"/>
          </a:xfrm>
          <a:custGeom>
            <a:rect b="b" l="l" r="r" t="t"/>
            <a:pathLst>
              <a:path extrusionOk="0" h="12039003" w="12039003">
                <a:moveTo>
                  <a:pt x="0" y="0"/>
                </a:moveTo>
                <a:lnTo>
                  <a:pt x="12039003" y="0"/>
                </a:lnTo>
                <a:lnTo>
                  <a:pt x="12039003" y="12039003"/>
                </a:lnTo>
                <a:lnTo>
                  <a:pt x="0" y="120390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86" name="Google Shape;286;p14"/>
          <p:cNvGrpSpPr/>
          <p:nvPr/>
        </p:nvGrpSpPr>
        <p:grpSpPr>
          <a:xfrm>
            <a:off x="-1663566" y="5594118"/>
            <a:ext cx="2507456" cy="5474559"/>
            <a:chOff x="0" y="0"/>
            <a:chExt cx="660400" cy="1441859"/>
          </a:xfrm>
        </p:grpSpPr>
        <p:sp>
          <p:nvSpPr>
            <p:cNvPr id="287" name="Google Shape;287;p14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4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9" name="Google Shape;289;p14"/>
          <p:cNvSpPr/>
          <p:nvPr/>
        </p:nvSpPr>
        <p:spPr>
          <a:xfrm>
            <a:off x="17472938" y="9485682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199" y="0"/>
                </a:lnTo>
                <a:lnTo>
                  <a:pt x="525199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0" name="Google Shape;290;p14"/>
          <p:cNvSpPr/>
          <p:nvPr/>
        </p:nvSpPr>
        <p:spPr>
          <a:xfrm>
            <a:off x="9319566" y="3167433"/>
            <a:ext cx="6463977" cy="4853369"/>
          </a:xfrm>
          <a:custGeom>
            <a:rect b="b" l="l" r="r" t="t"/>
            <a:pathLst>
              <a:path extrusionOk="0" h="4853369" w="6463977">
                <a:moveTo>
                  <a:pt x="0" y="0"/>
                </a:moveTo>
                <a:lnTo>
                  <a:pt x="6463977" y="0"/>
                </a:lnTo>
                <a:lnTo>
                  <a:pt x="6463977" y="4853370"/>
                </a:lnTo>
                <a:lnTo>
                  <a:pt x="0" y="485337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1" name="Google Shape;291;p14"/>
          <p:cNvSpPr/>
          <p:nvPr/>
        </p:nvSpPr>
        <p:spPr>
          <a:xfrm>
            <a:off x="1990092" y="3167433"/>
            <a:ext cx="6463977" cy="4853369"/>
          </a:xfrm>
          <a:custGeom>
            <a:rect b="b" l="l" r="r" t="t"/>
            <a:pathLst>
              <a:path extrusionOk="0" h="4853369" w="6463977">
                <a:moveTo>
                  <a:pt x="0" y="0"/>
                </a:moveTo>
                <a:lnTo>
                  <a:pt x="6463977" y="0"/>
                </a:lnTo>
                <a:lnTo>
                  <a:pt x="6463977" y="4853370"/>
                </a:lnTo>
                <a:lnTo>
                  <a:pt x="0" y="485337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2" name="Google Shape;292;p14"/>
          <p:cNvSpPr txBox="1"/>
          <p:nvPr/>
        </p:nvSpPr>
        <p:spPr>
          <a:xfrm>
            <a:off x="1028700" y="495618"/>
            <a:ext cx="11361685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Image processing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5"/>
          <p:cNvSpPr/>
          <p:nvPr/>
        </p:nvSpPr>
        <p:spPr>
          <a:xfrm>
            <a:off x="16047447" y="-5635771"/>
            <a:ext cx="12039003" cy="12039003"/>
          </a:xfrm>
          <a:custGeom>
            <a:rect b="b" l="l" r="r" t="t"/>
            <a:pathLst>
              <a:path extrusionOk="0" h="12039003" w="12039003">
                <a:moveTo>
                  <a:pt x="0" y="0"/>
                </a:moveTo>
                <a:lnTo>
                  <a:pt x="12039003" y="0"/>
                </a:lnTo>
                <a:lnTo>
                  <a:pt x="12039003" y="12039003"/>
                </a:lnTo>
                <a:lnTo>
                  <a:pt x="0" y="120390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98" name="Google Shape;298;p15"/>
          <p:cNvGrpSpPr/>
          <p:nvPr/>
        </p:nvGrpSpPr>
        <p:grpSpPr>
          <a:xfrm>
            <a:off x="-1663566" y="5594118"/>
            <a:ext cx="2507456" cy="5474559"/>
            <a:chOff x="0" y="0"/>
            <a:chExt cx="660400" cy="1441859"/>
          </a:xfrm>
        </p:grpSpPr>
        <p:sp>
          <p:nvSpPr>
            <p:cNvPr id="299" name="Google Shape;299;p15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5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1" name="Google Shape;301;p15"/>
          <p:cNvSpPr/>
          <p:nvPr/>
        </p:nvSpPr>
        <p:spPr>
          <a:xfrm>
            <a:off x="17472938" y="9485682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199" y="0"/>
                </a:lnTo>
                <a:lnTo>
                  <a:pt x="525199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2" name="Google Shape;302;p15"/>
          <p:cNvSpPr/>
          <p:nvPr/>
        </p:nvSpPr>
        <p:spPr>
          <a:xfrm>
            <a:off x="1967858" y="2257849"/>
            <a:ext cx="13457222" cy="6672539"/>
          </a:xfrm>
          <a:custGeom>
            <a:rect b="b" l="l" r="r" t="t"/>
            <a:pathLst>
              <a:path extrusionOk="0" h="6672539" w="13457222">
                <a:moveTo>
                  <a:pt x="0" y="0"/>
                </a:moveTo>
                <a:lnTo>
                  <a:pt x="13457222" y="0"/>
                </a:lnTo>
                <a:lnTo>
                  <a:pt x="13457222" y="6672539"/>
                </a:lnTo>
                <a:lnTo>
                  <a:pt x="0" y="667253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3" name="Google Shape;303;p15"/>
          <p:cNvSpPr txBox="1"/>
          <p:nvPr/>
        </p:nvSpPr>
        <p:spPr>
          <a:xfrm>
            <a:off x="1028700" y="495618"/>
            <a:ext cx="11361685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Image processing 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6"/>
          <p:cNvSpPr/>
          <p:nvPr/>
        </p:nvSpPr>
        <p:spPr>
          <a:xfrm>
            <a:off x="16047447" y="-5635771"/>
            <a:ext cx="12039003" cy="12039003"/>
          </a:xfrm>
          <a:custGeom>
            <a:rect b="b" l="l" r="r" t="t"/>
            <a:pathLst>
              <a:path extrusionOk="0" h="12039003" w="12039003">
                <a:moveTo>
                  <a:pt x="0" y="0"/>
                </a:moveTo>
                <a:lnTo>
                  <a:pt x="12039003" y="0"/>
                </a:lnTo>
                <a:lnTo>
                  <a:pt x="12039003" y="12039003"/>
                </a:lnTo>
                <a:lnTo>
                  <a:pt x="0" y="120390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09" name="Google Shape;309;p16"/>
          <p:cNvGrpSpPr/>
          <p:nvPr/>
        </p:nvGrpSpPr>
        <p:grpSpPr>
          <a:xfrm>
            <a:off x="-1663566" y="5594118"/>
            <a:ext cx="2507456" cy="5474559"/>
            <a:chOff x="0" y="0"/>
            <a:chExt cx="660400" cy="1441859"/>
          </a:xfrm>
        </p:grpSpPr>
        <p:sp>
          <p:nvSpPr>
            <p:cNvPr id="310" name="Google Shape;310;p16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6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2" name="Google Shape;312;p16"/>
          <p:cNvSpPr/>
          <p:nvPr/>
        </p:nvSpPr>
        <p:spPr>
          <a:xfrm>
            <a:off x="17472938" y="9485682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199" y="0"/>
                </a:lnTo>
                <a:lnTo>
                  <a:pt x="525199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3" name="Google Shape;313;p16"/>
          <p:cNvSpPr/>
          <p:nvPr/>
        </p:nvSpPr>
        <p:spPr>
          <a:xfrm>
            <a:off x="4345324" y="4560302"/>
            <a:ext cx="8200690" cy="5463710"/>
          </a:xfrm>
          <a:custGeom>
            <a:rect b="b" l="l" r="r" t="t"/>
            <a:pathLst>
              <a:path extrusionOk="0" h="5463710" w="8200690">
                <a:moveTo>
                  <a:pt x="0" y="0"/>
                </a:moveTo>
                <a:lnTo>
                  <a:pt x="8200690" y="0"/>
                </a:lnTo>
                <a:lnTo>
                  <a:pt x="8200690" y="5463709"/>
                </a:lnTo>
                <a:lnTo>
                  <a:pt x="0" y="546370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4" name="Google Shape;314;p16"/>
          <p:cNvSpPr txBox="1"/>
          <p:nvPr/>
        </p:nvSpPr>
        <p:spPr>
          <a:xfrm>
            <a:off x="1028700" y="495618"/>
            <a:ext cx="11361685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Communication</a:t>
            </a:r>
            <a:endParaRPr/>
          </a:p>
        </p:txBody>
      </p:sp>
      <p:sp>
        <p:nvSpPr>
          <p:cNvPr id="315" name="Google Shape;315;p16"/>
          <p:cNvSpPr txBox="1"/>
          <p:nvPr/>
        </p:nvSpPr>
        <p:spPr>
          <a:xfrm>
            <a:off x="843890" y="3305751"/>
            <a:ext cx="13681323" cy="10305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16084" lvl="1" marL="63217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28"/>
              <a:buFont typeface="Arial"/>
              <a:buChar char="•"/>
            </a:pPr>
            <a:r>
              <a:rPr b="0" i="0" lang="en-US" sz="292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We use serial communication between an Arduino and a Raspberry Pi.</a:t>
            </a:r>
            <a:endParaRPr/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2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7"/>
          <p:cNvSpPr/>
          <p:nvPr/>
        </p:nvSpPr>
        <p:spPr>
          <a:xfrm>
            <a:off x="16047447" y="-5635771"/>
            <a:ext cx="12039003" cy="12039003"/>
          </a:xfrm>
          <a:custGeom>
            <a:rect b="b" l="l" r="r" t="t"/>
            <a:pathLst>
              <a:path extrusionOk="0" h="12039003" w="12039003">
                <a:moveTo>
                  <a:pt x="0" y="0"/>
                </a:moveTo>
                <a:lnTo>
                  <a:pt x="12039003" y="0"/>
                </a:lnTo>
                <a:lnTo>
                  <a:pt x="12039003" y="12039003"/>
                </a:lnTo>
                <a:lnTo>
                  <a:pt x="0" y="120390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1" name="Google Shape;321;p17"/>
          <p:cNvSpPr/>
          <p:nvPr/>
        </p:nvSpPr>
        <p:spPr>
          <a:xfrm>
            <a:off x="13358295" y="5143500"/>
            <a:ext cx="3630236" cy="3524629"/>
          </a:xfrm>
          <a:custGeom>
            <a:rect b="b" l="l" r="r" t="t"/>
            <a:pathLst>
              <a:path extrusionOk="0" h="3524629" w="3630236">
                <a:moveTo>
                  <a:pt x="0" y="0"/>
                </a:moveTo>
                <a:lnTo>
                  <a:pt x="3630236" y="0"/>
                </a:lnTo>
                <a:lnTo>
                  <a:pt x="3630236" y="3524629"/>
                </a:lnTo>
                <a:lnTo>
                  <a:pt x="0" y="35246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22" name="Google Shape;322;p17"/>
          <p:cNvGrpSpPr/>
          <p:nvPr/>
        </p:nvGrpSpPr>
        <p:grpSpPr>
          <a:xfrm>
            <a:off x="-1663566" y="5594118"/>
            <a:ext cx="2507456" cy="5474559"/>
            <a:chOff x="0" y="0"/>
            <a:chExt cx="660400" cy="1441859"/>
          </a:xfrm>
        </p:grpSpPr>
        <p:sp>
          <p:nvSpPr>
            <p:cNvPr id="323" name="Google Shape;323;p17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7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5" name="Google Shape;325;p17"/>
          <p:cNvSpPr txBox="1"/>
          <p:nvPr/>
        </p:nvSpPr>
        <p:spPr>
          <a:xfrm>
            <a:off x="1028700" y="495618"/>
            <a:ext cx="11361685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Constraints</a:t>
            </a:r>
            <a:endParaRPr/>
          </a:p>
        </p:txBody>
      </p:sp>
      <p:sp>
        <p:nvSpPr>
          <p:cNvPr id="326" name="Google Shape;326;p17"/>
          <p:cNvSpPr txBox="1"/>
          <p:nvPr/>
        </p:nvSpPr>
        <p:spPr>
          <a:xfrm>
            <a:off x="1346865" y="3192172"/>
            <a:ext cx="4158109" cy="30879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16084" lvl="1" marL="63217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28"/>
              <a:buFont typeface="Arial"/>
              <a:buChar char="•"/>
            </a:pPr>
            <a:r>
              <a:rPr b="0" i="0" lang="en-US" sz="292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High cost.</a:t>
            </a:r>
            <a:endParaRPr/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2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6084" lvl="1" marL="63217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28"/>
              <a:buFont typeface="Arial"/>
              <a:buChar char="•"/>
            </a:pPr>
            <a:r>
              <a:rPr b="0" i="0" lang="en-US" sz="292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Time constraint.</a:t>
            </a:r>
            <a:endParaRPr/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2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6084" lvl="1" marL="63217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28"/>
              <a:buFont typeface="Arial"/>
              <a:buChar char="•"/>
            </a:pPr>
            <a:r>
              <a:rPr b="0" i="0" lang="en-US" sz="292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Design constraints.</a:t>
            </a:r>
            <a:endParaRPr/>
          </a:p>
          <a:p>
            <a:pPr indent="0" lvl="0" marL="0" marR="0" rtl="0" algn="l">
              <a:lnSpc>
                <a:spcPct val="139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2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27" name="Google Shape;327;p17"/>
          <p:cNvSpPr/>
          <p:nvPr/>
        </p:nvSpPr>
        <p:spPr>
          <a:xfrm>
            <a:off x="17472938" y="9485682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199" y="0"/>
                </a:lnTo>
                <a:lnTo>
                  <a:pt x="525199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8"/>
          <p:cNvSpPr/>
          <p:nvPr/>
        </p:nvSpPr>
        <p:spPr>
          <a:xfrm>
            <a:off x="16047447" y="-5635771"/>
            <a:ext cx="12039003" cy="12039003"/>
          </a:xfrm>
          <a:custGeom>
            <a:rect b="b" l="l" r="r" t="t"/>
            <a:pathLst>
              <a:path extrusionOk="0" h="12039003" w="12039003">
                <a:moveTo>
                  <a:pt x="0" y="0"/>
                </a:moveTo>
                <a:lnTo>
                  <a:pt x="12039003" y="0"/>
                </a:lnTo>
                <a:lnTo>
                  <a:pt x="12039003" y="12039003"/>
                </a:lnTo>
                <a:lnTo>
                  <a:pt x="0" y="120390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3" name="Google Shape;333;p18"/>
          <p:cNvSpPr/>
          <p:nvPr/>
        </p:nvSpPr>
        <p:spPr>
          <a:xfrm>
            <a:off x="14367901" y="5307768"/>
            <a:ext cx="3630236" cy="3524629"/>
          </a:xfrm>
          <a:custGeom>
            <a:rect b="b" l="l" r="r" t="t"/>
            <a:pathLst>
              <a:path extrusionOk="0" h="3524629" w="3630236">
                <a:moveTo>
                  <a:pt x="0" y="0"/>
                </a:moveTo>
                <a:lnTo>
                  <a:pt x="3630236" y="0"/>
                </a:lnTo>
                <a:lnTo>
                  <a:pt x="3630236" y="3524629"/>
                </a:lnTo>
                <a:lnTo>
                  <a:pt x="0" y="35246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34" name="Google Shape;334;p18"/>
          <p:cNvGrpSpPr/>
          <p:nvPr/>
        </p:nvGrpSpPr>
        <p:grpSpPr>
          <a:xfrm>
            <a:off x="-1663566" y="5594118"/>
            <a:ext cx="2507456" cy="5474559"/>
            <a:chOff x="0" y="0"/>
            <a:chExt cx="660400" cy="1441859"/>
          </a:xfrm>
        </p:grpSpPr>
        <p:sp>
          <p:nvSpPr>
            <p:cNvPr id="335" name="Google Shape;335;p18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8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7" name="Google Shape;337;p18"/>
          <p:cNvSpPr txBox="1"/>
          <p:nvPr/>
        </p:nvSpPr>
        <p:spPr>
          <a:xfrm>
            <a:off x="1028700" y="495618"/>
            <a:ext cx="11361685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Future Work</a:t>
            </a:r>
            <a:endParaRPr/>
          </a:p>
        </p:txBody>
      </p:sp>
      <p:sp>
        <p:nvSpPr>
          <p:cNvPr id="338" name="Google Shape;338;p18"/>
          <p:cNvSpPr txBox="1"/>
          <p:nvPr/>
        </p:nvSpPr>
        <p:spPr>
          <a:xfrm>
            <a:off x="1119707" y="2861145"/>
            <a:ext cx="13606611" cy="42089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0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8097" lvl="1" marL="576194" marR="0" rtl="0" algn="l">
              <a:lnSpc>
                <a:spcPct val="140029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668"/>
              <a:buFont typeface="Arial"/>
              <a:buChar char="•"/>
            </a:pPr>
            <a:r>
              <a:rPr b="0" i="0" lang="en-US" sz="26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Make the Rubik cube solver compatible with all Rubik's cube sizes.</a:t>
            </a:r>
            <a:endParaRPr/>
          </a:p>
          <a:p>
            <a:pPr indent="0" lvl="0" marL="0" marR="0" rtl="0" algn="l">
              <a:lnSpc>
                <a:spcPct val="14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88097" lvl="1" marL="576194" marR="0" rtl="0" algn="l">
              <a:lnSpc>
                <a:spcPct val="140029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668"/>
              <a:buFont typeface="Arial"/>
              <a:buChar char="•"/>
            </a:pPr>
            <a:r>
              <a:rPr b="0" i="0" lang="en-US" sz="26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Make better image processing experiments.</a:t>
            </a:r>
            <a:endParaRPr/>
          </a:p>
          <a:p>
            <a:pPr indent="0" lvl="0" marL="0" marR="0" rtl="0" algn="l">
              <a:lnSpc>
                <a:spcPct val="14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88097" lvl="1" marL="576194" marR="0" rtl="0" algn="l">
              <a:lnSpc>
                <a:spcPct val="140029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668"/>
              <a:buFont typeface="Arial"/>
              <a:buChar char="•"/>
            </a:pPr>
            <a:r>
              <a:rPr b="0" i="0" lang="en-US" sz="26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Take care more about motors positions accuracy.</a:t>
            </a:r>
            <a:endParaRPr/>
          </a:p>
          <a:p>
            <a:pPr indent="0" lvl="0" marL="0" marR="0" rtl="0" algn="l">
              <a:lnSpc>
                <a:spcPct val="14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88097" lvl="1" marL="576194" marR="0" rtl="0" algn="l">
              <a:lnSpc>
                <a:spcPct val="140029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668"/>
              <a:buFont typeface="Arial"/>
              <a:buChar char="•"/>
            </a:pPr>
            <a:r>
              <a:rPr b="0" i="0" lang="en-US" sz="26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Adding metal rotation axis (used to rotate the cube faces) instead of plastic. </a:t>
            </a:r>
            <a:endParaRPr/>
          </a:p>
          <a:p>
            <a:pPr indent="0" lvl="0" marL="0" marR="0" rtl="0" algn="l">
              <a:lnSpc>
                <a:spcPct val="14002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39" name="Google Shape;339;p18"/>
          <p:cNvSpPr/>
          <p:nvPr/>
        </p:nvSpPr>
        <p:spPr>
          <a:xfrm>
            <a:off x="17472938" y="9485682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199" y="0"/>
                </a:lnTo>
                <a:lnTo>
                  <a:pt x="525199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9"/>
          <p:cNvSpPr/>
          <p:nvPr/>
        </p:nvSpPr>
        <p:spPr>
          <a:xfrm>
            <a:off x="-8767624" y="-6047289"/>
            <a:ext cx="19133703" cy="17115967"/>
          </a:xfrm>
          <a:custGeom>
            <a:rect b="b" l="l" r="r" t="t"/>
            <a:pathLst>
              <a:path extrusionOk="0" h="17115967" w="19133703">
                <a:moveTo>
                  <a:pt x="0" y="0"/>
                </a:moveTo>
                <a:lnTo>
                  <a:pt x="19133703" y="0"/>
                </a:lnTo>
                <a:lnTo>
                  <a:pt x="19133703" y="17115967"/>
                </a:lnTo>
                <a:lnTo>
                  <a:pt x="0" y="171159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45" name="Google Shape;345;p19"/>
          <p:cNvGrpSpPr/>
          <p:nvPr/>
        </p:nvGrpSpPr>
        <p:grpSpPr>
          <a:xfrm>
            <a:off x="17422623" y="5594118"/>
            <a:ext cx="2507456" cy="5474559"/>
            <a:chOff x="0" y="0"/>
            <a:chExt cx="660400" cy="1441859"/>
          </a:xfrm>
        </p:grpSpPr>
        <p:sp>
          <p:nvSpPr>
            <p:cNvPr id="346" name="Google Shape;346;p19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9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8" name="Google Shape;348;p19"/>
          <p:cNvGrpSpPr/>
          <p:nvPr/>
        </p:nvGrpSpPr>
        <p:grpSpPr>
          <a:xfrm>
            <a:off x="1485027" y="8272681"/>
            <a:ext cx="3755333" cy="985619"/>
            <a:chOff x="0" y="-85725"/>
            <a:chExt cx="989059" cy="259587"/>
          </a:xfrm>
        </p:grpSpPr>
        <p:sp>
          <p:nvSpPr>
            <p:cNvPr id="349" name="Google Shape;349;p19"/>
            <p:cNvSpPr/>
            <p:nvPr/>
          </p:nvSpPr>
          <p:spPr>
            <a:xfrm>
              <a:off x="0" y="0"/>
              <a:ext cx="989059" cy="173862"/>
            </a:xfrm>
            <a:custGeom>
              <a:rect b="b" l="l" r="r" t="t"/>
              <a:pathLst>
                <a:path extrusionOk="0" h="173862" w="989059">
                  <a:moveTo>
                    <a:pt x="86931" y="0"/>
                  </a:moveTo>
                  <a:lnTo>
                    <a:pt x="902128" y="0"/>
                  </a:lnTo>
                  <a:cubicBezTo>
                    <a:pt x="925183" y="0"/>
                    <a:pt x="947295" y="9159"/>
                    <a:pt x="963597" y="25461"/>
                  </a:cubicBezTo>
                  <a:cubicBezTo>
                    <a:pt x="979900" y="41764"/>
                    <a:pt x="989059" y="63875"/>
                    <a:pt x="989059" y="86931"/>
                  </a:cubicBezTo>
                  <a:lnTo>
                    <a:pt x="989059" y="86931"/>
                  </a:lnTo>
                  <a:cubicBezTo>
                    <a:pt x="989059" y="109986"/>
                    <a:pt x="979900" y="132098"/>
                    <a:pt x="963597" y="148400"/>
                  </a:cubicBezTo>
                  <a:cubicBezTo>
                    <a:pt x="947295" y="164703"/>
                    <a:pt x="925183" y="173862"/>
                    <a:pt x="902128" y="173862"/>
                  </a:cubicBezTo>
                  <a:lnTo>
                    <a:pt x="86931" y="173862"/>
                  </a:lnTo>
                  <a:cubicBezTo>
                    <a:pt x="63875" y="173862"/>
                    <a:pt x="41764" y="164703"/>
                    <a:pt x="25461" y="148400"/>
                  </a:cubicBezTo>
                  <a:cubicBezTo>
                    <a:pt x="9159" y="132098"/>
                    <a:pt x="0" y="109986"/>
                    <a:pt x="0" y="86931"/>
                  </a:cubicBezTo>
                  <a:lnTo>
                    <a:pt x="0" y="86931"/>
                  </a:lnTo>
                  <a:cubicBezTo>
                    <a:pt x="0" y="63875"/>
                    <a:pt x="9159" y="41764"/>
                    <a:pt x="25461" y="25461"/>
                  </a:cubicBezTo>
                  <a:cubicBezTo>
                    <a:pt x="41764" y="9159"/>
                    <a:pt x="63875" y="0"/>
                    <a:pt x="86931" y="0"/>
                  </a:cubicBezTo>
                  <a:close/>
                </a:path>
              </a:pathLst>
            </a:custGeom>
            <a:solidFill>
              <a:srgbClr val="1520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9"/>
            <p:cNvSpPr txBox="1"/>
            <p:nvPr/>
          </p:nvSpPr>
          <p:spPr>
            <a:xfrm>
              <a:off x="0" y="-85725"/>
              <a:ext cx="989059" cy="2595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1" name="Google Shape;351;p19"/>
          <p:cNvSpPr/>
          <p:nvPr/>
        </p:nvSpPr>
        <p:spPr>
          <a:xfrm>
            <a:off x="11998115" y="3078244"/>
            <a:ext cx="4835445" cy="4956331"/>
          </a:xfrm>
          <a:custGeom>
            <a:rect b="b" l="l" r="r" t="t"/>
            <a:pathLst>
              <a:path extrusionOk="0" h="4956331" w="4835445">
                <a:moveTo>
                  <a:pt x="0" y="0"/>
                </a:moveTo>
                <a:lnTo>
                  <a:pt x="4835445" y="0"/>
                </a:lnTo>
                <a:lnTo>
                  <a:pt x="4835445" y="4956330"/>
                </a:lnTo>
                <a:lnTo>
                  <a:pt x="0" y="49563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2" name="Google Shape;352;p19"/>
          <p:cNvSpPr/>
          <p:nvPr/>
        </p:nvSpPr>
        <p:spPr>
          <a:xfrm>
            <a:off x="15973486" y="8759288"/>
            <a:ext cx="594305" cy="540884"/>
          </a:xfrm>
          <a:custGeom>
            <a:rect b="b" l="l" r="r" t="t"/>
            <a:pathLst>
              <a:path extrusionOk="0" h="540884" w="594305">
                <a:moveTo>
                  <a:pt x="0" y="0"/>
                </a:moveTo>
                <a:lnTo>
                  <a:pt x="594305" y="0"/>
                </a:lnTo>
                <a:lnTo>
                  <a:pt x="594305" y="540885"/>
                </a:lnTo>
                <a:lnTo>
                  <a:pt x="0" y="54088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3" name="Google Shape;353;p19"/>
          <p:cNvSpPr txBox="1"/>
          <p:nvPr/>
        </p:nvSpPr>
        <p:spPr>
          <a:xfrm>
            <a:off x="1485027" y="4210834"/>
            <a:ext cx="8484077" cy="13832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200" u="none" cap="none" strike="noStrike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Thank You</a:t>
            </a:r>
            <a:endParaRPr/>
          </a:p>
        </p:txBody>
      </p:sp>
      <p:sp>
        <p:nvSpPr>
          <p:cNvPr id="354" name="Google Shape;354;p19"/>
          <p:cNvSpPr txBox="1"/>
          <p:nvPr/>
        </p:nvSpPr>
        <p:spPr>
          <a:xfrm>
            <a:off x="1763691" y="8673563"/>
            <a:ext cx="3574023" cy="460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Burhan &amp; Bassam</a:t>
            </a:r>
            <a:endParaRPr/>
          </a:p>
        </p:txBody>
      </p:sp>
      <p:sp>
        <p:nvSpPr>
          <p:cNvPr id="355" name="Google Shape;355;p19"/>
          <p:cNvSpPr/>
          <p:nvPr/>
        </p:nvSpPr>
        <p:spPr>
          <a:xfrm>
            <a:off x="4504167" y="8740909"/>
            <a:ext cx="401375" cy="411409"/>
          </a:xfrm>
          <a:custGeom>
            <a:rect b="b" l="l" r="r" t="t"/>
            <a:pathLst>
              <a:path extrusionOk="0" h="411409" w="401375">
                <a:moveTo>
                  <a:pt x="0" y="0"/>
                </a:moveTo>
                <a:lnTo>
                  <a:pt x="401375" y="0"/>
                </a:lnTo>
                <a:lnTo>
                  <a:pt x="401375" y="411409"/>
                </a:lnTo>
                <a:lnTo>
                  <a:pt x="0" y="41140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6" name="Google Shape;356;p19"/>
          <p:cNvSpPr/>
          <p:nvPr/>
        </p:nvSpPr>
        <p:spPr>
          <a:xfrm>
            <a:off x="16697595" y="8740909"/>
            <a:ext cx="463742" cy="521592"/>
          </a:xfrm>
          <a:custGeom>
            <a:rect b="b" l="l" r="r" t="t"/>
            <a:pathLst>
              <a:path extrusionOk="0" h="521592" w="463742">
                <a:moveTo>
                  <a:pt x="0" y="0"/>
                </a:moveTo>
                <a:lnTo>
                  <a:pt x="463743" y="0"/>
                </a:lnTo>
                <a:lnTo>
                  <a:pt x="463743" y="521592"/>
                </a:lnTo>
                <a:lnTo>
                  <a:pt x="0" y="5215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7" name="Google Shape;357;p19"/>
          <p:cNvSpPr/>
          <p:nvPr/>
        </p:nvSpPr>
        <p:spPr>
          <a:xfrm>
            <a:off x="15343511" y="8761843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200" y="0"/>
                </a:lnTo>
                <a:lnTo>
                  <a:pt x="525200" y="538330"/>
                </a:lnTo>
                <a:lnTo>
                  <a:pt x="0" y="5383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2"/>
          <p:cNvGrpSpPr/>
          <p:nvPr/>
        </p:nvGrpSpPr>
        <p:grpSpPr>
          <a:xfrm>
            <a:off x="17422623" y="5594118"/>
            <a:ext cx="2507456" cy="5474559"/>
            <a:chOff x="0" y="0"/>
            <a:chExt cx="660400" cy="1441859"/>
          </a:xfrm>
        </p:grpSpPr>
        <p:sp>
          <p:nvSpPr>
            <p:cNvPr id="75" name="Google Shape;75;p2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2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7" name="Google Shape;77;p2"/>
          <p:cNvGrpSpPr/>
          <p:nvPr/>
        </p:nvGrpSpPr>
        <p:grpSpPr>
          <a:xfrm>
            <a:off x="1485027" y="8272681"/>
            <a:ext cx="3755333" cy="985619"/>
            <a:chOff x="0" y="-85725"/>
            <a:chExt cx="989059" cy="259587"/>
          </a:xfrm>
        </p:grpSpPr>
        <p:sp>
          <p:nvSpPr>
            <p:cNvPr id="78" name="Google Shape;78;p2"/>
            <p:cNvSpPr/>
            <p:nvPr/>
          </p:nvSpPr>
          <p:spPr>
            <a:xfrm>
              <a:off x="0" y="0"/>
              <a:ext cx="989059" cy="173862"/>
            </a:xfrm>
            <a:custGeom>
              <a:rect b="b" l="l" r="r" t="t"/>
              <a:pathLst>
                <a:path extrusionOk="0" h="173862" w="989059">
                  <a:moveTo>
                    <a:pt x="86931" y="0"/>
                  </a:moveTo>
                  <a:lnTo>
                    <a:pt x="902128" y="0"/>
                  </a:lnTo>
                  <a:cubicBezTo>
                    <a:pt x="925183" y="0"/>
                    <a:pt x="947295" y="9159"/>
                    <a:pt x="963597" y="25461"/>
                  </a:cubicBezTo>
                  <a:cubicBezTo>
                    <a:pt x="979900" y="41764"/>
                    <a:pt x="989059" y="63875"/>
                    <a:pt x="989059" y="86931"/>
                  </a:cubicBezTo>
                  <a:lnTo>
                    <a:pt x="989059" y="86931"/>
                  </a:lnTo>
                  <a:cubicBezTo>
                    <a:pt x="989059" y="109986"/>
                    <a:pt x="979900" y="132098"/>
                    <a:pt x="963597" y="148400"/>
                  </a:cubicBezTo>
                  <a:cubicBezTo>
                    <a:pt x="947295" y="164703"/>
                    <a:pt x="925183" y="173862"/>
                    <a:pt x="902128" y="173862"/>
                  </a:cubicBezTo>
                  <a:lnTo>
                    <a:pt x="86931" y="173862"/>
                  </a:lnTo>
                  <a:cubicBezTo>
                    <a:pt x="63875" y="173862"/>
                    <a:pt x="41764" y="164703"/>
                    <a:pt x="25461" y="148400"/>
                  </a:cubicBezTo>
                  <a:cubicBezTo>
                    <a:pt x="9159" y="132098"/>
                    <a:pt x="0" y="109986"/>
                    <a:pt x="0" y="86931"/>
                  </a:cubicBezTo>
                  <a:lnTo>
                    <a:pt x="0" y="86931"/>
                  </a:lnTo>
                  <a:cubicBezTo>
                    <a:pt x="0" y="63875"/>
                    <a:pt x="9159" y="41764"/>
                    <a:pt x="25461" y="25461"/>
                  </a:cubicBezTo>
                  <a:cubicBezTo>
                    <a:pt x="41764" y="9159"/>
                    <a:pt x="63875" y="0"/>
                    <a:pt x="86931" y="0"/>
                  </a:cubicBezTo>
                  <a:close/>
                </a:path>
              </a:pathLst>
            </a:custGeom>
            <a:solidFill>
              <a:srgbClr val="1520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2"/>
            <p:cNvSpPr txBox="1"/>
            <p:nvPr/>
          </p:nvSpPr>
          <p:spPr>
            <a:xfrm>
              <a:off x="0" y="-85725"/>
              <a:ext cx="989059" cy="2595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0" name="Google Shape;80;p2"/>
          <p:cNvSpPr/>
          <p:nvPr/>
        </p:nvSpPr>
        <p:spPr>
          <a:xfrm>
            <a:off x="15973486" y="8759288"/>
            <a:ext cx="594305" cy="540884"/>
          </a:xfrm>
          <a:custGeom>
            <a:rect b="b" l="l" r="r" t="t"/>
            <a:pathLst>
              <a:path extrusionOk="0" h="540884" w="594305">
                <a:moveTo>
                  <a:pt x="0" y="0"/>
                </a:moveTo>
                <a:lnTo>
                  <a:pt x="594305" y="0"/>
                </a:lnTo>
                <a:lnTo>
                  <a:pt x="594305" y="540885"/>
                </a:lnTo>
                <a:lnTo>
                  <a:pt x="0" y="54088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1" name="Google Shape;81;p2"/>
          <p:cNvSpPr txBox="1"/>
          <p:nvPr/>
        </p:nvSpPr>
        <p:spPr>
          <a:xfrm>
            <a:off x="1763691" y="8673563"/>
            <a:ext cx="3574023" cy="460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Buhan &amp; Bassam</a:t>
            </a:r>
            <a:endParaRPr/>
          </a:p>
        </p:txBody>
      </p:sp>
      <p:sp>
        <p:nvSpPr>
          <p:cNvPr id="82" name="Google Shape;82;p2"/>
          <p:cNvSpPr/>
          <p:nvPr/>
        </p:nvSpPr>
        <p:spPr>
          <a:xfrm>
            <a:off x="-4423906" y="-6047289"/>
            <a:ext cx="19133703" cy="17115967"/>
          </a:xfrm>
          <a:custGeom>
            <a:rect b="b" l="l" r="r" t="t"/>
            <a:pathLst>
              <a:path extrusionOk="0" h="17115967" w="19133703">
                <a:moveTo>
                  <a:pt x="0" y="0"/>
                </a:moveTo>
                <a:lnTo>
                  <a:pt x="19133702" y="0"/>
                </a:lnTo>
                <a:lnTo>
                  <a:pt x="19133702" y="17115967"/>
                </a:lnTo>
                <a:lnTo>
                  <a:pt x="0" y="171159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3" name="Google Shape;83;p2"/>
          <p:cNvSpPr/>
          <p:nvPr/>
        </p:nvSpPr>
        <p:spPr>
          <a:xfrm>
            <a:off x="2096680" y="7704041"/>
            <a:ext cx="1266013" cy="1297664"/>
          </a:xfrm>
          <a:custGeom>
            <a:rect b="b" l="l" r="r" t="t"/>
            <a:pathLst>
              <a:path extrusionOk="0" h="1297664" w="1266013">
                <a:moveTo>
                  <a:pt x="0" y="0"/>
                </a:moveTo>
                <a:lnTo>
                  <a:pt x="1266014" y="0"/>
                </a:lnTo>
                <a:lnTo>
                  <a:pt x="1266014" y="1297664"/>
                </a:lnTo>
                <a:lnTo>
                  <a:pt x="0" y="129766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4" name="Google Shape;84;p2"/>
          <p:cNvSpPr/>
          <p:nvPr/>
        </p:nvSpPr>
        <p:spPr>
          <a:xfrm>
            <a:off x="16697595" y="8740909"/>
            <a:ext cx="463742" cy="521592"/>
          </a:xfrm>
          <a:custGeom>
            <a:rect b="b" l="l" r="r" t="t"/>
            <a:pathLst>
              <a:path extrusionOk="0" h="521592" w="463742">
                <a:moveTo>
                  <a:pt x="0" y="0"/>
                </a:moveTo>
                <a:lnTo>
                  <a:pt x="463743" y="0"/>
                </a:lnTo>
                <a:lnTo>
                  <a:pt x="463743" y="521592"/>
                </a:lnTo>
                <a:lnTo>
                  <a:pt x="0" y="5215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" name="Google Shape;85;p2"/>
          <p:cNvSpPr/>
          <p:nvPr/>
        </p:nvSpPr>
        <p:spPr>
          <a:xfrm>
            <a:off x="10435882" y="0"/>
            <a:ext cx="7917365" cy="10287000"/>
          </a:xfrm>
          <a:custGeom>
            <a:rect b="b" l="l" r="r" t="t"/>
            <a:pathLst>
              <a:path extrusionOk="0" h="10287000" w="7917365">
                <a:moveTo>
                  <a:pt x="0" y="0"/>
                </a:moveTo>
                <a:lnTo>
                  <a:pt x="7917365" y="0"/>
                </a:lnTo>
                <a:lnTo>
                  <a:pt x="7917365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-2618"/>
            </a:stretch>
          </a:blipFill>
          <a:ln>
            <a:noFill/>
          </a:ln>
        </p:spPr>
      </p:sp>
      <p:sp>
        <p:nvSpPr>
          <p:cNvPr id="86" name="Google Shape;86;p2"/>
          <p:cNvSpPr txBox="1"/>
          <p:nvPr/>
        </p:nvSpPr>
        <p:spPr>
          <a:xfrm>
            <a:off x="1485027" y="3087769"/>
            <a:ext cx="8484077" cy="27644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200" u="none" cap="none" strike="noStrike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Rubik Cube Solver</a:t>
            </a:r>
            <a:endParaRPr/>
          </a:p>
        </p:txBody>
      </p:sp>
      <p:sp>
        <p:nvSpPr>
          <p:cNvPr id="87" name="Google Shape;87;p2"/>
          <p:cNvSpPr txBox="1"/>
          <p:nvPr/>
        </p:nvSpPr>
        <p:spPr>
          <a:xfrm>
            <a:off x="1485027" y="6120525"/>
            <a:ext cx="4904730" cy="7918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Shaping the Future of Technology and Innovation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48E8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/>
          <p:nvPr/>
        </p:nvSpPr>
        <p:spPr>
          <a:xfrm>
            <a:off x="-8053249" y="-6047289"/>
            <a:ext cx="19133703" cy="17115967"/>
          </a:xfrm>
          <a:custGeom>
            <a:rect b="b" l="l" r="r" t="t"/>
            <a:pathLst>
              <a:path extrusionOk="0" h="17115967" w="19133703">
                <a:moveTo>
                  <a:pt x="0" y="0"/>
                </a:moveTo>
                <a:lnTo>
                  <a:pt x="19133703" y="0"/>
                </a:lnTo>
                <a:lnTo>
                  <a:pt x="19133703" y="17115967"/>
                </a:lnTo>
                <a:lnTo>
                  <a:pt x="0" y="171159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3" name="Google Shape;93;p3"/>
          <p:cNvGrpSpPr/>
          <p:nvPr/>
        </p:nvGrpSpPr>
        <p:grpSpPr>
          <a:xfrm>
            <a:off x="17422623" y="5594118"/>
            <a:ext cx="2507456" cy="5474559"/>
            <a:chOff x="0" y="0"/>
            <a:chExt cx="660400" cy="1441859"/>
          </a:xfrm>
        </p:grpSpPr>
        <p:sp>
          <p:nvSpPr>
            <p:cNvPr id="94" name="Google Shape;94;p3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3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6" name="Google Shape;96;p3"/>
          <p:cNvSpPr/>
          <p:nvPr/>
        </p:nvSpPr>
        <p:spPr>
          <a:xfrm flipH="1">
            <a:off x="12173742" y="2862440"/>
            <a:ext cx="4340886" cy="5463357"/>
          </a:xfrm>
          <a:custGeom>
            <a:rect b="b" l="l" r="r" t="t"/>
            <a:pathLst>
              <a:path extrusionOk="0" h="5463357" w="4340886">
                <a:moveTo>
                  <a:pt x="4340886" y="0"/>
                </a:moveTo>
                <a:lnTo>
                  <a:pt x="0" y="0"/>
                </a:lnTo>
                <a:lnTo>
                  <a:pt x="0" y="5463357"/>
                </a:lnTo>
                <a:lnTo>
                  <a:pt x="4340886" y="5463357"/>
                </a:lnTo>
                <a:lnTo>
                  <a:pt x="4340886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7" name="Google Shape;97;p3"/>
          <p:cNvSpPr/>
          <p:nvPr/>
        </p:nvSpPr>
        <p:spPr>
          <a:xfrm rot="5011808">
            <a:off x="8956571" y="7725295"/>
            <a:ext cx="1679471" cy="1459613"/>
          </a:xfrm>
          <a:custGeom>
            <a:rect b="b" l="l" r="r" t="t"/>
            <a:pathLst>
              <a:path extrusionOk="0" h="1459613" w="1679471">
                <a:moveTo>
                  <a:pt x="0" y="0"/>
                </a:moveTo>
                <a:lnTo>
                  <a:pt x="1679471" y="0"/>
                </a:lnTo>
                <a:lnTo>
                  <a:pt x="1679471" y="1459614"/>
                </a:lnTo>
                <a:lnTo>
                  <a:pt x="0" y="145961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3"/>
          <p:cNvSpPr/>
          <p:nvPr/>
        </p:nvSpPr>
        <p:spPr>
          <a:xfrm>
            <a:off x="15946733" y="840220"/>
            <a:ext cx="1475633" cy="1497896"/>
          </a:xfrm>
          <a:custGeom>
            <a:rect b="b" l="l" r="r" t="t"/>
            <a:pathLst>
              <a:path extrusionOk="0" h="1497896" w="1475633">
                <a:moveTo>
                  <a:pt x="0" y="0"/>
                </a:moveTo>
                <a:lnTo>
                  <a:pt x="1475633" y="0"/>
                </a:lnTo>
                <a:lnTo>
                  <a:pt x="1475633" y="1497896"/>
                </a:lnTo>
                <a:lnTo>
                  <a:pt x="0" y="14978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9" name="Google Shape;99;p3"/>
          <p:cNvSpPr txBox="1"/>
          <p:nvPr/>
        </p:nvSpPr>
        <p:spPr>
          <a:xfrm>
            <a:off x="216045" y="172891"/>
            <a:ext cx="12423674" cy="11700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435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The Outline</a:t>
            </a:r>
            <a:endParaRPr/>
          </a:p>
        </p:txBody>
      </p:sp>
      <p:sp>
        <p:nvSpPr>
          <p:cNvPr id="100" name="Google Shape;100;p3"/>
          <p:cNvSpPr txBox="1"/>
          <p:nvPr/>
        </p:nvSpPr>
        <p:spPr>
          <a:xfrm>
            <a:off x="-101855" y="2202131"/>
            <a:ext cx="8535669" cy="60979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3333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62782" lvl="1" marL="925565" marR="0" rtl="0" algn="l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4287"/>
              <a:buFont typeface="Arial"/>
              <a:buChar char="•"/>
            </a:pPr>
            <a:r>
              <a:rPr b="0" i="0" lang="en-US" sz="4287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Introduction</a:t>
            </a:r>
            <a:endParaRPr/>
          </a:p>
          <a:p>
            <a:pPr indent="-462782" lvl="1" marL="925565" marR="0" rtl="0" algn="l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4287"/>
              <a:buFont typeface="Arial"/>
              <a:buChar char="•"/>
            </a:pPr>
            <a:r>
              <a:rPr b="0" i="0" lang="en-US" sz="4287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Tools</a:t>
            </a:r>
            <a:endParaRPr/>
          </a:p>
          <a:p>
            <a:pPr indent="-462782" lvl="1" marL="925565" marR="0" rtl="0" algn="l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4287"/>
              <a:buFont typeface="Arial"/>
              <a:buChar char="•"/>
            </a:pPr>
            <a:r>
              <a:rPr b="0" i="0" lang="en-US" sz="4287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Rubik Cube Solver Modes</a:t>
            </a:r>
            <a:endParaRPr/>
          </a:p>
          <a:p>
            <a:pPr indent="-462782" lvl="1" marL="925565" marR="0" rtl="0" algn="l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4287"/>
              <a:buFont typeface="Arial"/>
              <a:buChar char="•"/>
            </a:pPr>
            <a:r>
              <a:rPr b="0" i="0" lang="en-US" sz="4287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Image processing</a:t>
            </a:r>
            <a:endParaRPr/>
          </a:p>
          <a:p>
            <a:pPr indent="-462782" lvl="1" marL="925565" marR="0" rtl="0" algn="l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4287"/>
              <a:buFont typeface="Arial"/>
              <a:buChar char="•"/>
            </a:pPr>
            <a:r>
              <a:rPr b="0" i="0" lang="en-US" sz="4287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Communication</a:t>
            </a:r>
            <a:endParaRPr/>
          </a:p>
          <a:p>
            <a:pPr indent="-462782" lvl="1" marL="925565" marR="0" rtl="0" algn="l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4287"/>
              <a:buFont typeface="Arial"/>
              <a:buChar char="•"/>
            </a:pPr>
            <a:r>
              <a:rPr b="0" i="0" lang="en-US" sz="4287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Constraints </a:t>
            </a:r>
            <a:endParaRPr/>
          </a:p>
          <a:p>
            <a:pPr indent="-462782" lvl="1" marL="925565" marR="0" rtl="0" algn="l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4287"/>
              <a:buFont typeface="Arial"/>
              <a:buChar char="•"/>
            </a:pPr>
            <a:r>
              <a:rPr b="0" i="0" lang="en-US" sz="4287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Future work</a:t>
            </a:r>
            <a:endParaRPr/>
          </a:p>
        </p:txBody>
      </p:sp>
      <p:sp>
        <p:nvSpPr>
          <p:cNvPr id="101" name="Google Shape;101;p3"/>
          <p:cNvSpPr/>
          <p:nvPr/>
        </p:nvSpPr>
        <p:spPr>
          <a:xfrm>
            <a:off x="17570291" y="9508220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200" y="0"/>
                </a:lnTo>
                <a:lnTo>
                  <a:pt x="525200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/>
          <p:nvPr/>
        </p:nvSpPr>
        <p:spPr>
          <a:xfrm>
            <a:off x="16123647" y="-5635771"/>
            <a:ext cx="12039003" cy="12039003"/>
          </a:xfrm>
          <a:custGeom>
            <a:rect b="b" l="l" r="r" t="t"/>
            <a:pathLst>
              <a:path extrusionOk="0" h="12039003" w="12039003">
                <a:moveTo>
                  <a:pt x="0" y="0"/>
                </a:moveTo>
                <a:lnTo>
                  <a:pt x="12039003" y="0"/>
                </a:lnTo>
                <a:lnTo>
                  <a:pt x="12039003" y="12039003"/>
                </a:lnTo>
                <a:lnTo>
                  <a:pt x="0" y="120390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7" name="Google Shape;107;p4"/>
          <p:cNvGrpSpPr/>
          <p:nvPr/>
        </p:nvGrpSpPr>
        <p:grpSpPr>
          <a:xfrm>
            <a:off x="-1663566" y="5594118"/>
            <a:ext cx="2507456" cy="5474559"/>
            <a:chOff x="0" y="0"/>
            <a:chExt cx="660400" cy="1441859"/>
          </a:xfrm>
        </p:grpSpPr>
        <p:sp>
          <p:nvSpPr>
            <p:cNvPr id="108" name="Google Shape;108;p4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4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0" name="Google Shape;110;p4"/>
          <p:cNvSpPr/>
          <p:nvPr/>
        </p:nvSpPr>
        <p:spPr>
          <a:xfrm>
            <a:off x="17472938" y="9485682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199" y="0"/>
                </a:lnTo>
                <a:lnTo>
                  <a:pt x="525199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1" name="Google Shape;111;p4"/>
          <p:cNvSpPr/>
          <p:nvPr/>
        </p:nvSpPr>
        <p:spPr>
          <a:xfrm>
            <a:off x="11890481" y="4880511"/>
            <a:ext cx="5368819" cy="5143500"/>
          </a:xfrm>
          <a:custGeom>
            <a:rect b="b" l="l" r="r" t="t"/>
            <a:pathLst>
              <a:path extrusionOk="0" h="5143500" w="5368819">
                <a:moveTo>
                  <a:pt x="0" y="0"/>
                </a:moveTo>
                <a:lnTo>
                  <a:pt x="5368819" y="0"/>
                </a:lnTo>
                <a:lnTo>
                  <a:pt x="5368819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2" name="Google Shape;112;p4"/>
          <p:cNvSpPr txBox="1"/>
          <p:nvPr/>
        </p:nvSpPr>
        <p:spPr>
          <a:xfrm>
            <a:off x="1028700" y="495618"/>
            <a:ext cx="6023470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Introduction</a:t>
            </a:r>
            <a:endParaRPr/>
          </a:p>
        </p:txBody>
      </p:sp>
      <p:sp>
        <p:nvSpPr>
          <p:cNvPr id="113" name="Google Shape;113;p4"/>
          <p:cNvSpPr txBox="1"/>
          <p:nvPr/>
        </p:nvSpPr>
        <p:spPr>
          <a:xfrm>
            <a:off x="1028700" y="2361804"/>
            <a:ext cx="15472470" cy="54871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Our Rubik’s Cube Solver is used to solve 3*3 Rubik’s Cube.</a:t>
            </a:r>
            <a:endParaRPr/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Its structure was designed using AutoDesk Fusion from wood &amp; 3D-printed PCS.</a:t>
            </a:r>
            <a:endParaRPr/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It uses CNN &amp; OpenCV for detecting initial cube state .</a:t>
            </a:r>
            <a:endParaRPr/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It uses three Algorithms for solving the cube </a:t>
            </a:r>
            <a:endParaRPr/>
          </a:p>
          <a:p>
            <a:pPr indent="-211413" lvl="2" marL="634241" marR="0" rtl="0" algn="l">
              <a:lnSpc>
                <a:spcPct val="140054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1468"/>
              <a:buFont typeface="Arial"/>
              <a:buChar char="⚬"/>
            </a:pPr>
            <a:r>
              <a:rPr b="0" i="0" lang="en-US" sz="14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Kociemba</a:t>
            </a:r>
            <a:endParaRPr/>
          </a:p>
          <a:p>
            <a:pPr indent="-211413" lvl="2" marL="634241" marR="0" rtl="0" algn="l">
              <a:lnSpc>
                <a:spcPct val="140054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1468"/>
              <a:buFont typeface="Arial"/>
              <a:buChar char="⚬"/>
            </a:pPr>
            <a:r>
              <a:rPr b="0" i="0" lang="en-US" sz="14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CFOP</a:t>
            </a:r>
            <a:endParaRPr/>
          </a:p>
          <a:p>
            <a:pPr indent="-211413" lvl="2" marL="634241" marR="0" rtl="0" algn="l">
              <a:lnSpc>
                <a:spcPct val="140054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1468"/>
              <a:buFont typeface="Arial"/>
              <a:buChar char="⚬"/>
            </a:pPr>
            <a:r>
              <a:rPr b="0" i="0" lang="en-US" sz="14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Begginers method .</a:t>
            </a:r>
            <a:endParaRPr/>
          </a:p>
          <a:p>
            <a:pPr indent="0" lvl="0" marL="0" marR="0" rtl="0" algn="l">
              <a:lnSpc>
                <a:spcPct val="2831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It has four different modes.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oogle Shape;118;p5"/>
          <p:cNvGrpSpPr/>
          <p:nvPr/>
        </p:nvGrpSpPr>
        <p:grpSpPr>
          <a:xfrm rot="10800000">
            <a:off x="16766538" y="-508113"/>
            <a:ext cx="2507456" cy="5474559"/>
            <a:chOff x="0" y="0"/>
            <a:chExt cx="660400" cy="1441859"/>
          </a:xfrm>
        </p:grpSpPr>
        <p:sp>
          <p:nvSpPr>
            <p:cNvPr id="119" name="Google Shape;119;p5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5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1" name="Google Shape;121;p5"/>
          <p:cNvSpPr/>
          <p:nvPr/>
        </p:nvSpPr>
        <p:spPr>
          <a:xfrm>
            <a:off x="-5837293" y="4490882"/>
            <a:ext cx="8234763" cy="8234763"/>
          </a:xfrm>
          <a:custGeom>
            <a:rect b="b" l="l" r="r" t="t"/>
            <a:pathLst>
              <a:path extrusionOk="0" h="8234763" w="8234763">
                <a:moveTo>
                  <a:pt x="0" y="0"/>
                </a:moveTo>
                <a:lnTo>
                  <a:pt x="8234763" y="0"/>
                </a:lnTo>
                <a:lnTo>
                  <a:pt x="8234763" y="8234763"/>
                </a:lnTo>
                <a:lnTo>
                  <a:pt x="0" y="8234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2" name="Google Shape;122;p5"/>
          <p:cNvSpPr/>
          <p:nvPr/>
        </p:nvSpPr>
        <p:spPr>
          <a:xfrm>
            <a:off x="17495066" y="9556897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200" y="0"/>
                </a:lnTo>
                <a:lnTo>
                  <a:pt x="525200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3" name="Google Shape;123;p5"/>
          <p:cNvSpPr/>
          <p:nvPr/>
        </p:nvSpPr>
        <p:spPr>
          <a:xfrm>
            <a:off x="8755451" y="2498839"/>
            <a:ext cx="3974217" cy="2644661"/>
          </a:xfrm>
          <a:custGeom>
            <a:rect b="b" l="l" r="r" t="t"/>
            <a:pathLst>
              <a:path extrusionOk="0" h="2644661" w="3974217">
                <a:moveTo>
                  <a:pt x="0" y="0"/>
                </a:moveTo>
                <a:lnTo>
                  <a:pt x="3974217" y="0"/>
                </a:lnTo>
                <a:lnTo>
                  <a:pt x="3974217" y="2644661"/>
                </a:lnTo>
                <a:lnTo>
                  <a:pt x="0" y="26446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4" name="Google Shape;124;p5"/>
          <p:cNvSpPr/>
          <p:nvPr/>
        </p:nvSpPr>
        <p:spPr>
          <a:xfrm>
            <a:off x="9208342" y="5731081"/>
            <a:ext cx="3068434" cy="2611080"/>
          </a:xfrm>
          <a:custGeom>
            <a:rect b="b" l="l" r="r" t="t"/>
            <a:pathLst>
              <a:path extrusionOk="0" h="2611080" w="3068434">
                <a:moveTo>
                  <a:pt x="0" y="0"/>
                </a:moveTo>
                <a:lnTo>
                  <a:pt x="3068435" y="0"/>
                </a:lnTo>
                <a:lnTo>
                  <a:pt x="3068435" y="2611080"/>
                </a:lnTo>
                <a:lnTo>
                  <a:pt x="0" y="261108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5" name="Google Shape;125;p5"/>
          <p:cNvSpPr txBox="1"/>
          <p:nvPr/>
        </p:nvSpPr>
        <p:spPr>
          <a:xfrm>
            <a:off x="1028700" y="1028700"/>
            <a:ext cx="4908082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Tools</a:t>
            </a:r>
            <a:endParaRPr/>
          </a:p>
        </p:txBody>
      </p:sp>
      <p:sp>
        <p:nvSpPr>
          <p:cNvPr id="126" name="Google Shape;126;p5"/>
          <p:cNvSpPr txBox="1"/>
          <p:nvPr/>
        </p:nvSpPr>
        <p:spPr>
          <a:xfrm>
            <a:off x="2115814" y="2747566"/>
            <a:ext cx="4975324" cy="36679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Raspberry Pi 4 model b</a:t>
            </a:r>
            <a:endParaRPr/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Arduino Mega 2560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oogle Shape;131;p6"/>
          <p:cNvGrpSpPr/>
          <p:nvPr/>
        </p:nvGrpSpPr>
        <p:grpSpPr>
          <a:xfrm rot="10800000">
            <a:off x="16766538" y="-508113"/>
            <a:ext cx="2507456" cy="5474559"/>
            <a:chOff x="0" y="0"/>
            <a:chExt cx="660400" cy="1441859"/>
          </a:xfrm>
        </p:grpSpPr>
        <p:sp>
          <p:nvSpPr>
            <p:cNvPr id="132" name="Google Shape;132;p6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6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4" name="Google Shape;134;p6"/>
          <p:cNvSpPr/>
          <p:nvPr/>
        </p:nvSpPr>
        <p:spPr>
          <a:xfrm>
            <a:off x="-5837293" y="4490882"/>
            <a:ext cx="8234763" cy="8234763"/>
          </a:xfrm>
          <a:custGeom>
            <a:rect b="b" l="l" r="r" t="t"/>
            <a:pathLst>
              <a:path extrusionOk="0" h="8234763" w="8234763">
                <a:moveTo>
                  <a:pt x="0" y="0"/>
                </a:moveTo>
                <a:lnTo>
                  <a:pt x="8234763" y="0"/>
                </a:lnTo>
                <a:lnTo>
                  <a:pt x="8234763" y="8234763"/>
                </a:lnTo>
                <a:lnTo>
                  <a:pt x="0" y="8234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5" name="Google Shape;135;p6"/>
          <p:cNvSpPr/>
          <p:nvPr/>
        </p:nvSpPr>
        <p:spPr>
          <a:xfrm>
            <a:off x="17495066" y="9556897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200" y="0"/>
                </a:lnTo>
                <a:lnTo>
                  <a:pt x="525200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6" name="Google Shape;136;p6"/>
          <p:cNvSpPr/>
          <p:nvPr/>
        </p:nvSpPr>
        <p:spPr>
          <a:xfrm>
            <a:off x="9826339" y="1645319"/>
            <a:ext cx="4469585" cy="2974306"/>
          </a:xfrm>
          <a:custGeom>
            <a:rect b="b" l="l" r="r" t="t"/>
            <a:pathLst>
              <a:path extrusionOk="0" h="2974306" w="4469585">
                <a:moveTo>
                  <a:pt x="0" y="0"/>
                </a:moveTo>
                <a:lnTo>
                  <a:pt x="4469585" y="0"/>
                </a:lnTo>
                <a:lnTo>
                  <a:pt x="4469585" y="2974306"/>
                </a:lnTo>
                <a:lnTo>
                  <a:pt x="0" y="297430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7" name="Google Shape;137;p6"/>
          <p:cNvSpPr/>
          <p:nvPr/>
        </p:nvSpPr>
        <p:spPr>
          <a:xfrm>
            <a:off x="10578715" y="5835317"/>
            <a:ext cx="2964833" cy="3124019"/>
          </a:xfrm>
          <a:custGeom>
            <a:rect b="b" l="l" r="r" t="t"/>
            <a:pathLst>
              <a:path extrusionOk="0" h="3124019" w="2964833">
                <a:moveTo>
                  <a:pt x="0" y="0"/>
                </a:moveTo>
                <a:lnTo>
                  <a:pt x="2964833" y="0"/>
                </a:lnTo>
                <a:lnTo>
                  <a:pt x="2964833" y="3124019"/>
                </a:lnTo>
                <a:lnTo>
                  <a:pt x="0" y="312401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8" name="Google Shape;138;p6"/>
          <p:cNvSpPr txBox="1"/>
          <p:nvPr/>
        </p:nvSpPr>
        <p:spPr>
          <a:xfrm>
            <a:off x="1028700" y="1028700"/>
            <a:ext cx="4908082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Tools</a:t>
            </a:r>
            <a:endParaRPr/>
          </a:p>
        </p:txBody>
      </p:sp>
      <p:sp>
        <p:nvSpPr>
          <p:cNvPr id="139" name="Google Shape;139;p6"/>
          <p:cNvSpPr txBox="1"/>
          <p:nvPr/>
        </p:nvSpPr>
        <p:spPr>
          <a:xfrm>
            <a:off x="2115814" y="2747566"/>
            <a:ext cx="6706976" cy="36679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Raspberry pi camera v2 × 2</a:t>
            </a:r>
            <a:endParaRPr/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Arducam Multi Camera Adapter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7"/>
          <p:cNvGrpSpPr/>
          <p:nvPr/>
        </p:nvGrpSpPr>
        <p:grpSpPr>
          <a:xfrm rot="10800000">
            <a:off x="16766538" y="-508113"/>
            <a:ext cx="2507456" cy="5474559"/>
            <a:chOff x="0" y="0"/>
            <a:chExt cx="660400" cy="1441859"/>
          </a:xfrm>
        </p:grpSpPr>
        <p:sp>
          <p:nvSpPr>
            <p:cNvPr id="145" name="Google Shape;145;p7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7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7" name="Google Shape;147;p7"/>
          <p:cNvSpPr/>
          <p:nvPr/>
        </p:nvSpPr>
        <p:spPr>
          <a:xfrm>
            <a:off x="-5837293" y="4490882"/>
            <a:ext cx="8234763" cy="8234763"/>
          </a:xfrm>
          <a:custGeom>
            <a:rect b="b" l="l" r="r" t="t"/>
            <a:pathLst>
              <a:path extrusionOk="0" h="8234763" w="8234763">
                <a:moveTo>
                  <a:pt x="0" y="0"/>
                </a:moveTo>
                <a:lnTo>
                  <a:pt x="8234763" y="0"/>
                </a:lnTo>
                <a:lnTo>
                  <a:pt x="8234763" y="8234763"/>
                </a:lnTo>
                <a:lnTo>
                  <a:pt x="0" y="8234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8" name="Google Shape;148;p7"/>
          <p:cNvSpPr/>
          <p:nvPr/>
        </p:nvSpPr>
        <p:spPr>
          <a:xfrm>
            <a:off x="17495066" y="9556897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200" y="0"/>
                </a:lnTo>
                <a:lnTo>
                  <a:pt x="525200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9" name="Google Shape;149;p7"/>
          <p:cNvSpPr/>
          <p:nvPr/>
        </p:nvSpPr>
        <p:spPr>
          <a:xfrm>
            <a:off x="9268341" y="976862"/>
            <a:ext cx="4166638" cy="4166638"/>
          </a:xfrm>
          <a:custGeom>
            <a:rect b="b" l="l" r="r" t="t"/>
            <a:pathLst>
              <a:path extrusionOk="0" h="4166638" w="4166638">
                <a:moveTo>
                  <a:pt x="0" y="0"/>
                </a:moveTo>
                <a:lnTo>
                  <a:pt x="4166638" y="0"/>
                </a:lnTo>
                <a:lnTo>
                  <a:pt x="4166638" y="4166638"/>
                </a:lnTo>
                <a:lnTo>
                  <a:pt x="0" y="416663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0" name="Google Shape;150;p7"/>
          <p:cNvSpPr/>
          <p:nvPr/>
        </p:nvSpPr>
        <p:spPr>
          <a:xfrm>
            <a:off x="9572708" y="5195338"/>
            <a:ext cx="3862271" cy="3862271"/>
          </a:xfrm>
          <a:custGeom>
            <a:rect b="b" l="l" r="r" t="t"/>
            <a:pathLst>
              <a:path extrusionOk="0" h="3862271" w="3862271">
                <a:moveTo>
                  <a:pt x="0" y="0"/>
                </a:moveTo>
                <a:lnTo>
                  <a:pt x="3862271" y="0"/>
                </a:lnTo>
                <a:lnTo>
                  <a:pt x="3862271" y="3862271"/>
                </a:lnTo>
                <a:lnTo>
                  <a:pt x="0" y="38622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1" name="Google Shape;151;p7"/>
          <p:cNvSpPr txBox="1"/>
          <p:nvPr/>
        </p:nvSpPr>
        <p:spPr>
          <a:xfrm>
            <a:off x="1028700" y="1028700"/>
            <a:ext cx="4908082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Tools</a:t>
            </a:r>
            <a:endParaRPr/>
          </a:p>
        </p:txBody>
      </p:sp>
      <p:sp>
        <p:nvSpPr>
          <p:cNvPr id="152" name="Google Shape;152;p7"/>
          <p:cNvSpPr txBox="1"/>
          <p:nvPr/>
        </p:nvSpPr>
        <p:spPr>
          <a:xfrm>
            <a:off x="2083363" y="2748628"/>
            <a:ext cx="6122640" cy="36679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Stepper Motor Nema 23 </a:t>
            </a:r>
            <a:endParaRPr/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Stepper moter driver TB6600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oogle Shape;157;p8"/>
          <p:cNvGrpSpPr/>
          <p:nvPr/>
        </p:nvGrpSpPr>
        <p:grpSpPr>
          <a:xfrm rot="10800000">
            <a:off x="16766538" y="-508113"/>
            <a:ext cx="2507456" cy="5474559"/>
            <a:chOff x="0" y="0"/>
            <a:chExt cx="660400" cy="1441859"/>
          </a:xfrm>
        </p:grpSpPr>
        <p:sp>
          <p:nvSpPr>
            <p:cNvPr id="158" name="Google Shape;158;p8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8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0" name="Google Shape;160;p8"/>
          <p:cNvSpPr/>
          <p:nvPr/>
        </p:nvSpPr>
        <p:spPr>
          <a:xfrm>
            <a:off x="-5837293" y="4490882"/>
            <a:ext cx="8234763" cy="8234763"/>
          </a:xfrm>
          <a:custGeom>
            <a:rect b="b" l="l" r="r" t="t"/>
            <a:pathLst>
              <a:path extrusionOk="0" h="8234763" w="8234763">
                <a:moveTo>
                  <a:pt x="0" y="0"/>
                </a:moveTo>
                <a:lnTo>
                  <a:pt x="8234763" y="0"/>
                </a:lnTo>
                <a:lnTo>
                  <a:pt x="8234763" y="8234763"/>
                </a:lnTo>
                <a:lnTo>
                  <a:pt x="0" y="8234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1" name="Google Shape;161;p8"/>
          <p:cNvSpPr/>
          <p:nvPr/>
        </p:nvSpPr>
        <p:spPr>
          <a:xfrm>
            <a:off x="17495066" y="9556897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200" y="0"/>
                </a:lnTo>
                <a:lnTo>
                  <a:pt x="525200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2" name="Google Shape;162;p8"/>
          <p:cNvSpPr/>
          <p:nvPr/>
        </p:nvSpPr>
        <p:spPr>
          <a:xfrm>
            <a:off x="9144000" y="1301734"/>
            <a:ext cx="3362526" cy="3317891"/>
          </a:xfrm>
          <a:custGeom>
            <a:rect b="b" l="l" r="r" t="t"/>
            <a:pathLst>
              <a:path extrusionOk="0" h="3317891" w="3362526">
                <a:moveTo>
                  <a:pt x="0" y="0"/>
                </a:moveTo>
                <a:lnTo>
                  <a:pt x="3362526" y="0"/>
                </a:lnTo>
                <a:lnTo>
                  <a:pt x="3362526" y="3317891"/>
                </a:lnTo>
                <a:lnTo>
                  <a:pt x="0" y="331789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3" name="Google Shape;163;p8"/>
          <p:cNvSpPr/>
          <p:nvPr/>
        </p:nvSpPr>
        <p:spPr>
          <a:xfrm>
            <a:off x="8209835" y="5400491"/>
            <a:ext cx="5230856" cy="3207772"/>
          </a:xfrm>
          <a:custGeom>
            <a:rect b="b" l="l" r="r" t="t"/>
            <a:pathLst>
              <a:path extrusionOk="0" h="3207772" w="5230856">
                <a:moveTo>
                  <a:pt x="0" y="0"/>
                </a:moveTo>
                <a:lnTo>
                  <a:pt x="5230856" y="0"/>
                </a:lnTo>
                <a:lnTo>
                  <a:pt x="5230856" y="3207772"/>
                </a:lnTo>
                <a:lnTo>
                  <a:pt x="0" y="320777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4" name="Google Shape;164;p8"/>
          <p:cNvSpPr txBox="1"/>
          <p:nvPr/>
        </p:nvSpPr>
        <p:spPr>
          <a:xfrm>
            <a:off x="1028700" y="1028700"/>
            <a:ext cx="4908082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Tools</a:t>
            </a:r>
            <a:endParaRPr/>
          </a:p>
        </p:txBody>
      </p:sp>
      <p:sp>
        <p:nvSpPr>
          <p:cNvPr id="165" name="Google Shape;165;p8"/>
          <p:cNvSpPr txBox="1"/>
          <p:nvPr/>
        </p:nvSpPr>
        <p:spPr>
          <a:xfrm>
            <a:off x="2115814" y="2747566"/>
            <a:ext cx="2144018" cy="36679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Joystick</a:t>
            </a:r>
            <a:endParaRPr/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LCD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" name="Google Shape;170;p9"/>
          <p:cNvGrpSpPr/>
          <p:nvPr/>
        </p:nvGrpSpPr>
        <p:grpSpPr>
          <a:xfrm rot="10800000">
            <a:off x="16766538" y="-508113"/>
            <a:ext cx="2507456" cy="5474559"/>
            <a:chOff x="0" y="0"/>
            <a:chExt cx="660400" cy="1441859"/>
          </a:xfrm>
        </p:grpSpPr>
        <p:sp>
          <p:nvSpPr>
            <p:cNvPr id="171" name="Google Shape;171;p9"/>
            <p:cNvSpPr/>
            <p:nvPr/>
          </p:nvSpPr>
          <p:spPr>
            <a:xfrm>
              <a:off x="0" y="0"/>
              <a:ext cx="660400" cy="1441859"/>
            </a:xfrm>
            <a:custGeom>
              <a:rect b="b" l="l" r="r" t="t"/>
              <a:pathLst>
                <a:path extrusionOk="0" h="1441859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42475"/>
                  </a:cubicBezTo>
                  <a:lnTo>
                    <a:pt x="660400" y="1441859"/>
                  </a:lnTo>
                  <a:lnTo>
                    <a:pt x="0" y="1441859"/>
                  </a:lnTo>
                  <a:lnTo>
                    <a:pt x="0" y="343291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0048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9"/>
            <p:cNvSpPr txBox="1"/>
            <p:nvPr/>
          </p:nvSpPr>
          <p:spPr>
            <a:xfrm>
              <a:off x="0" y="41275"/>
              <a:ext cx="660400" cy="14005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3" name="Google Shape;173;p9"/>
          <p:cNvSpPr/>
          <p:nvPr/>
        </p:nvSpPr>
        <p:spPr>
          <a:xfrm>
            <a:off x="-5837293" y="4490882"/>
            <a:ext cx="8234763" cy="8234763"/>
          </a:xfrm>
          <a:custGeom>
            <a:rect b="b" l="l" r="r" t="t"/>
            <a:pathLst>
              <a:path extrusionOk="0" h="8234763" w="8234763">
                <a:moveTo>
                  <a:pt x="0" y="0"/>
                </a:moveTo>
                <a:lnTo>
                  <a:pt x="8234763" y="0"/>
                </a:lnTo>
                <a:lnTo>
                  <a:pt x="8234763" y="8234763"/>
                </a:lnTo>
                <a:lnTo>
                  <a:pt x="0" y="8234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4" name="Google Shape;174;p9"/>
          <p:cNvSpPr/>
          <p:nvPr/>
        </p:nvSpPr>
        <p:spPr>
          <a:xfrm>
            <a:off x="17495066" y="9556897"/>
            <a:ext cx="525200" cy="538330"/>
          </a:xfrm>
          <a:custGeom>
            <a:rect b="b" l="l" r="r" t="t"/>
            <a:pathLst>
              <a:path extrusionOk="0" h="538330" w="525200">
                <a:moveTo>
                  <a:pt x="0" y="0"/>
                </a:moveTo>
                <a:lnTo>
                  <a:pt x="525200" y="0"/>
                </a:lnTo>
                <a:lnTo>
                  <a:pt x="525200" y="538329"/>
                </a:lnTo>
                <a:lnTo>
                  <a:pt x="0" y="5383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5" name="Google Shape;175;p9"/>
          <p:cNvSpPr/>
          <p:nvPr/>
        </p:nvSpPr>
        <p:spPr>
          <a:xfrm>
            <a:off x="10617759" y="2094865"/>
            <a:ext cx="2733398" cy="2733398"/>
          </a:xfrm>
          <a:custGeom>
            <a:rect b="b" l="l" r="r" t="t"/>
            <a:pathLst>
              <a:path extrusionOk="0" h="2733398" w="2733398">
                <a:moveTo>
                  <a:pt x="0" y="0"/>
                </a:moveTo>
                <a:lnTo>
                  <a:pt x="2733397" y="0"/>
                </a:lnTo>
                <a:lnTo>
                  <a:pt x="2733397" y="2733398"/>
                </a:lnTo>
                <a:lnTo>
                  <a:pt x="0" y="27333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6" name="Google Shape;176;p9"/>
          <p:cNvSpPr/>
          <p:nvPr/>
        </p:nvSpPr>
        <p:spPr>
          <a:xfrm>
            <a:off x="10126630" y="6070004"/>
            <a:ext cx="3715656" cy="2340571"/>
          </a:xfrm>
          <a:custGeom>
            <a:rect b="b" l="l" r="r" t="t"/>
            <a:pathLst>
              <a:path extrusionOk="0" h="2340571" w="3715656">
                <a:moveTo>
                  <a:pt x="0" y="0"/>
                </a:moveTo>
                <a:lnTo>
                  <a:pt x="3715656" y="0"/>
                </a:lnTo>
                <a:lnTo>
                  <a:pt x="3715656" y="2340571"/>
                </a:lnTo>
                <a:lnTo>
                  <a:pt x="0" y="23405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7" name="Google Shape;177;p9"/>
          <p:cNvSpPr txBox="1"/>
          <p:nvPr/>
        </p:nvSpPr>
        <p:spPr>
          <a:xfrm>
            <a:off x="1028700" y="1028700"/>
            <a:ext cx="4908082" cy="1066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999" u="none" cap="none" strike="noStrike">
                <a:solidFill>
                  <a:srgbClr val="152039"/>
                </a:solidFill>
                <a:latin typeface="DM Sans"/>
                <a:ea typeface="DM Sans"/>
                <a:cs typeface="DM Sans"/>
                <a:sym typeface="DM Sans"/>
              </a:rPr>
              <a:t>Tools</a:t>
            </a:r>
            <a:endParaRPr/>
          </a:p>
        </p:txBody>
      </p:sp>
      <p:sp>
        <p:nvSpPr>
          <p:cNvPr id="178" name="Google Shape;178;p9"/>
          <p:cNvSpPr txBox="1"/>
          <p:nvPr/>
        </p:nvSpPr>
        <p:spPr>
          <a:xfrm>
            <a:off x="2115814" y="2747566"/>
            <a:ext cx="6304657" cy="36679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Camera Module Mount Holder</a:t>
            </a:r>
            <a:endParaRPr/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968" u="none" cap="none" strike="noStrike">
              <a:solidFill>
                <a:srgbClr val="152039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0481" lvl="1" marL="640962" marR="0" rtl="0" algn="l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Clr>
                <a:srgbClr val="152039"/>
              </a:buClr>
              <a:buSzPts val="2968"/>
              <a:buFont typeface="Arial"/>
              <a:buChar char="•"/>
            </a:pPr>
            <a:r>
              <a:rPr b="0" i="0" lang="en-US" sz="2968" u="none" cap="none" strike="noStrike">
                <a:solidFill>
                  <a:srgbClr val="152039"/>
                </a:solidFill>
                <a:latin typeface="Poppins"/>
                <a:ea typeface="Poppins"/>
                <a:cs typeface="Poppins"/>
                <a:sym typeface="Poppins"/>
              </a:rPr>
              <a:t>Power Supply 12.5A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