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59" r:id="rId11"/>
    <p:sldId id="260" r:id="rId12"/>
    <p:sldId id="261" r:id="rId13"/>
    <p:sldId id="262" r:id="rId14"/>
    <p:sldId id="263" r:id="rId15"/>
    <p:sldId id="26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2E2468C7-596F-43D3-92DC-427FC230E7A3}">
          <p14:sldIdLst>
            <p14:sldId id="257"/>
            <p14:sldId id="258"/>
            <p14:sldId id="265"/>
            <p14:sldId id="266"/>
            <p14:sldId id="267"/>
            <p14:sldId id="268"/>
            <p14:sldId id="269"/>
            <p14:sldId id="270"/>
            <p14:sldId id="271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68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7F44D-734A-494D-A0AE-B6690451A1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1109B4-AFEF-47A3-98F9-C228851ED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04484-E78E-4AC3-8F06-6BD117146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8353B-5652-44F4-B1B8-336311768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A55D9-18E3-4127-8441-22DE4BDCA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2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758BC-991F-43DC-A6EB-B0D05B8A0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5BD1C-22E1-4238-BBA5-39EFBF118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65EFB-3CB5-423B-B21A-BB954EC06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05906-3DB2-4ABE-B713-20F788E0D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6022F-054C-4F74-9716-67C1398A8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2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98982B-06D0-4765-8C33-DF95FE0195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652E8D-7B4B-42F5-853A-372D340525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BB3F3-71B8-47AC-820D-1F9D7ADC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E6BD6-DFDA-4908-B93E-B253043ED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5A96B-C8E3-4820-A5EB-8AF0933A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063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A7778-42A4-499A-A7C4-C5A14856B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B601D-9C51-4F0D-96FD-2AFB9B5B6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E27CE-DEC8-4C3A-B0CC-7617513FE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8025F-E50D-4DC4-8ABD-9D36D28A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85400E-9D63-40A2-90EB-B1EAB82D0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57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D552B-499F-4267-94CE-BF8E4EF2A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64100D-1F64-4A07-8A25-74FD9212A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4E826-19BA-40DF-B99C-31C453DC1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319F3-C539-48F0-96BC-37A50A20E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87495-A0DD-4356-B10F-6FC066430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405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4E067-137D-4255-8774-34D388904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389AD-BA2C-4DC0-9663-09FF765306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3991A1-DD50-4D74-9CFD-D8CBED55A2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95CAF9-0BFB-4E3C-849B-785982A05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70FC7A-6A58-4335-ABFD-73CFD636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CBD885-0982-4659-9655-4EE493C0A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70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27B9C-C8E1-4502-92F2-B28E55C86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0980C2-5BCC-4CAC-836A-97FE83D7BC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10AD83-7AB7-4790-9CE0-FDF9B835DB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89CF77-BAE6-40F9-93E1-346B8ADD21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4D18DA-8557-48A7-A3DA-52D3ECD69F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57BFDC-F579-4DCE-B6BA-0E05D56C6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8AD6E0-3C1A-41CD-9E15-CCD23B77D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54A8F4-57BD-466D-A033-0A0229D3D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29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4E72C-982D-46B1-A9AC-C2BCC0A3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03418D-18BF-4EBD-A249-06503A08F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C19D26-1A0C-4112-B9C3-06E17513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98DCB-4128-4E61-85EC-6858A9AD3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00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C8A890-D662-40E2-B3D2-A8151F9D8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91BF05-CB22-4A81-8635-AD86E780B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8602F-7E1C-4F13-866B-E951B582B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71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297C9-E681-446B-95B1-3148E498A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D6AFC-C7F0-4BE7-BE05-832DD4654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0630DE-F50B-4DA9-A816-4D89D8CD5C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426B09-A674-4675-8CC1-9686DE4E2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0DCF2-6238-4742-B7EE-7DEFFC837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1784FE-41EE-4CFE-849F-87EECC227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861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6F525-A8ED-42A1-AD4A-461FA7A43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6167F2-C942-4AE3-80C0-024AE98CCF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274ADD-42BC-4B06-971B-24FBA6C7E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10B810-4F07-4D72-B8BE-ABEF01461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BE1D22-66C4-4FBD-8B25-B0D41449E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1A73AB-F3D0-44FB-B555-041E57CAA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99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5D7090-BEB3-407D-9391-D28F46FA9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E17007-A3FD-453C-83B0-02B2D6BEC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FA702-235C-401E-8BAC-B824B327E9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880D9-A8D8-41AD-A793-7A0CE3C8943C}" type="datetimeFigureOut">
              <a:rPr lang="en-US" smtClean="0"/>
              <a:t>2018-01-30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FF8A1-2804-4BD6-9C75-09EE6912AA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127A9-F8EC-4923-B997-2AE5A88EC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9C7D7-9519-49BC-BF26-12A99913D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3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3D3C23B-7765-45C0-B8D2-894E072176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4157843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33C2B02-AB51-4AEC-9A5E-3E97E77B03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313983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064C5DA-98E0-4B0A-91A0-C18B77F49A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2057389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247352-4764-4AE9-B2C3-85DEA9EF03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591704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F2169D5-9F2D-4BB7-AD51-45A304534C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2641637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F242A78-FC17-4F40-9A1C-802D30F19C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1881655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2089E92-7AAF-4D02-8FA5-AA2C61660D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1072348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DC0B2EE-7A86-45B8-9F8E-7BB194CC72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1949657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0FE3DD0-580E-4534-9BC1-C601CADE52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4144566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E0DABD8-B746-42FB-855F-E791849B1F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626141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5EC7B0-6897-48C5-ADCB-E2C5532B96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667007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4AA3570-EBBF-4610-B35A-A530F601FE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2499304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FB53EDF-7E34-464B-8BB5-1A0B2BFE2C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3782253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F474739-6124-44D9-89D4-04AE368DD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3020923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E13FA29-BFB8-4608-9C67-604711855A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</p:spPr>
      </p:pic>
    </p:spTree>
    <p:extLst>
      <p:ext uri="{BB962C8B-B14F-4D97-AF65-F5344CB8AC3E}">
        <p14:creationId xmlns:p14="http://schemas.microsoft.com/office/powerpoint/2010/main" val="1567507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Saleh Hamayel</dc:creator>
  <cp:lastModifiedBy>Saleh Hamayel</cp:lastModifiedBy>
  <cp:revision>1</cp:revision>
  <dcterms:created xsi:type="dcterms:W3CDTF">2018-01-30T15:06:29Z</dcterms:created>
  <dcterms:modified xsi:type="dcterms:W3CDTF">2018-01-30T15:14:27Z</dcterms:modified>
</cp:coreProperties>
</file>