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Default Extension="png" ContentType="image/png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Default Extension="gif" ContentType="image/gif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4548" r:id="rId1"/>
  </p:sldMasterIdLst>
  <p:notesMasterIdLst>
    <p:notesMasterId r:id="rId55"/>
  </p:notesMasterIdLst>
  <p:sldIdLst>
    <p:sldId id="276" r:id="rId2"/>
    <p:sldId id="277" r:id="rId3"/>
    <p:sldId id="273" r:id="rId4"/>
    <p:sldId id="274" r:id="rId5"/>
    <p:sldId id="291" r:id="rId6"/>
    <p:sldId id="292" r:id="rId7"/>
    <p:sldId id="293" r:id="rId8"/>
    <p:sldId id="294" r:id="rId9"/>
    <p:sldId id="296" r:id="rId10"/>
    <p:sldId id="297" r:id="rId11"/>
    <p:sldId id="299" r:id="rId12"/>
    <p:sldId id="300" r:id="rId13"/>
    <p:sldId id="301" r:id="rId14"/>
    <p:sldId id="302" r:id="rId15"/>
    <p:sldId id="308" r:id="rId16"/>
    <p:sldId id="278" r:id="rId17"/>
    <p:sldId id="280" r:id="rId18"/>
    <p:sldId id="281" r:id="rId19"/>
    <p:sldId id="275" r:id="rId20"/>
    <p:sldId id="283" r:id="rId21"/>
    <p:sldId id="284" r:id="rId22"/>
    <p:sldId id="286" r:id="rId23"/>
    <p:sldId id="285" r:id="rId24"/>
    <p:sldId id="287" r:id="rId25"/>
    <p:sldId id="288" r:id="rId26"/>
    <p:sldId id="279" r:id="rId27"/>
    <p:sldId id="334" r:id="rId28"/>
    <p:sldId id="335" r:id="rId29"/>
    <p:sldId id="310" r:id="rId30"/>
    <p:sldId id="312" r:id="rId31"/>
    <p:sldId id="313" r:id="rId32"/>
    <p:sldId id="314" r:id="rId33"/>
    <p:sldId id="315" r:id="rId34"/>
    <p:sldId id="316" r:id="rId35"/>
    <p:sldId id="309" r:id="rId36"/>
    <p:sldId id="319" r:id="rId37"/>
    <p:sldId id="320" r:id="rId38"/>
    <p:sldId id="321" r:id="rId39"/>
    <p:sldId id="322" r:id="rId40"/>
    <p:sldId id="317" r:id="rId41"/>
    <p:sldId id="328" r:id="rId42"/>
    <p:sldId id="337" r:id="rId43"/>
    <p:sldId id="338" r:id="rId44"/>
    <p:sldId id="331" r:id="rId45"/>
    <p:sldId id="332" r:id="rId46"/>
    <p:sldId id="333" r:id="rId47"/>
    <p:sldId id="323" r:id="rId48"/>
    <p:sldId id="289" r:id="rId49"/>
    <p:sldId id="324" r:id="rId50"/>
    <p:sldId id="325" r:id="rId51"/>
    <p:sldId id="326" r:id="rId52"/>
    <p:sldId id="327" r:id="rId53"/>
    <p:sldId id="330" r:id="rId54"/>
  </p:sldIdLst>
  <p:sldSz cx="9144000" cy="6858000" type="screen4x3"/>
  <p:notesSz cx="6858000" cy="9144000"/>
  <p:defaultTextStyle>
    <a:defPPr>
      <a:defRPr lang="ar-SA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9C9D7"/>
    <a:srgbClr val="355216"/>
    <a:srgbClr val="B2DE82"/>
    <a:srgbClr val="D4B182"/>
    <a:srgbClr val="D60093"/>
    <a:srgbClr val="2D9947"/>
  </p:clrMru>
</p:presentationPr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513" autoAdjust="0"/>
    <p:restoredTop sz="96774" autoAdjust="0"/>
  </p:normalViewPr>
  <p:slideViewPr>
    <p:cSldViewPr>
      <p:cViewPr>
        <p:scale>
          <a:sx n="70" d="100"/>
          <a:sy n="70" d="100"/>
        </p:scale>
        <p:origin x="-1386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OMPUTER_WORLD\Desktop\New%20GP\find%20the%20optimum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OMPUTER_WORLD\Desktop\New%20GP\find%20the%20optimum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OMPUTER_WORLD\Desktop\New%20GP\find%20the%20optimum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SA"/>
  <c:chart>
    <c:plotArea>
      <c:layout>
        <c:manualLayout>
          <c:layoutTarget val="inner"/>
          <c:xMode val="edge"/>
          <c:yMode val="edge"/>
          <c:x val="0.14032174103237099"/>
          <c:y val="7.5468129660687722E-2"/>
          <c:w val="0.81796303587051622"/>
          <c:h val="0.75654679226659838"/>
        </c:manualLayout>
      </c:layout>
      <c:scatterChart>
        <c:scatterStyle val="smoothMarker"/>
        <c:ser>
          <c:idx val="0"/>
          <c:order val="0"/>
          <c:xVal>
            <c:numRef>
              <c:f>Sheet1!$M$2:$M$6</c:f>
              <c:numCache>
                <c:formatCode>General</c:formatCode>
                <c:ptCount val="5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</c:numCache>
            </c:numRef>
          </c:xVal>
          <c:yVal>
            <c:numRef>
              <c:f>Sheet1!$N$2:$N$6</c:f>
              <c:numCache>
                <c:formatCode>General</c:formatCode>
                <c:ptCount val="5"/>
                <c:pt idx="0">
                  <c:v>2732</c:v>
                </c:pt>
                <c:pt idx="1">
                  <c:v>3370</c:v>
                </c:pt>
                <c:pt idx="2">
                  <c:v>3888</c:v>
                </c:pt>
                <c:pt idx="3">
                  <c:v>4431</c:v>
                </c:pt>
                <c:pt idx="4">
                  <c:v>5071</c:v>
                </c:pt>
              </c:numCache>
            </c:numRef>
          </c:yVal>
          <c:smooth val="1"/>
        </c:ser>
        <c:axId val="75285248"/>
        <c:axId val="75287168"/>
      </c:scatterChart>
      <c:valAx>
        <c:axId val="75285248"/>
        <c:scaling>
          <c:orientation val="minMax"/>
          <c:min val="0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1600" dirty="0"/>
                  <a:t>Sodium</a:t>
                </a:r>
                <a:r>
                  <a:rPr lang="en-US" sz="1600" baseline="0" dirty="0"/>
                  <a:t> Soap % in Grease</a:t>
                </a:r>
                <a:endParaRPr lang="en-US" sz="1600" dirty="0"/>
              </a:p>
            </c:rich>
          </c:tx>
          <c:layout>
            <c:manualLayout>
              <c:xMode val="edge"/>
              <c:yMode val="edge"/>
              <c:x val="0.40385870516185568"/>
              <c:y val="0.90245278906923487"/>
            </c:manualLayout>
          </c:layout>
        </c:title>
        <c:numFmt formatCode="General" sourceLinked="1"/>
        <c:tickLblPos val="nextTo"/>
        <c:spPr>
          <a:noFill/>
          <a:ln w="38100" cap="flat" cmpd="sng" algn="ctr">
            <a:solidFill>
              <a:schemeClr val="accent5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c:spPr>
        <c:txPr>
          <a:bodyPr/>
          <a:lstStyle/>
          <a:p>
            <a:pPr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75287168"/>
        <c:crosses val="autoZero"/>
        <c:crossBetween val="midCat"/>
      </c:valAx>
      <c:valAx>
        <c:axId val="75287168"/>
        <c:scaling>
          <c:orientation val="minMax"/>
          <c:min val="1500"/>
        </c:scaling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sz="1600" dirty="0">
                    <a:cs typeface="+mj-cs"/>
                  </a:rPr>
                  <a:t>Viscosity (mPa.s)</a:t>
                </a:r>
              </a:p>
            </c:rich>
          </c:tx>
          <c:layout>
            <c:manualLayout>
              <c:xMode val="edge"/>
              <c:yMode val="edge"/>
              <c:x val="1.059850410139614E-2"/>
              <c:y val="0.24026940429185978"/>
            </c:manualLayout>
          </c:layout>
        </c:title>
        <c:numFmt formatCode="General" sourceLinked="1"/>
        <c:tickLblPos val="nextTo"/>
        <c:crossAx val="75285248"/>
        <c:crosses val="autoZero"/>
        <c:crossBetween val="midCat"/>
      </c:valAx>
      <c:spPr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glow rad="63500">
            <a:schemeClr val="accent5">
              <a:satMod val="175000"/>
              <a:alpha val="40000"/>
            </a:schemeClr>
          </a:glow>
          <a:outerShdw blurRad="40000" dist="20000" dir="5400000" rotWithShape="0">
            <a:srgbClr val="000000">
              <a:alpha val="38000"/>
            </a:srgbClr>
          </a:outerShdw>
        </a:effectLst>
      </c:spPr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SA"/>
  <c:chart>
    <c:autoTitleDeleted val="1"/>
    <c:plotArea>
      <c:layout/>
      <c:barChart>
        <c:barDir val="col"/>
        <c:grouping val="clustered"/>
        <c:ser>
          <c:idx val="0"/>
          <c:order val="0"/>
          <c:cat>
            <c:strRef>
              <c:f>Sheet1!$Q$9:$Q$13</c:f>
              <c:strCache>
                <c:ptCount val="5"/>
                <c:pt idx="0">
                  <c:v>5% Na+ 20% Ca</c:v>
                </c:pt>
                <c:pt idx="1">
                  <c:v>10% Na+ 15% Ca</c:v>
                </c:pt>
                <c:pt idx="2">
                  <c:v>15% Na+ 10% Ca</c:v>
                </c:pt>
                <c:pt idx="3">
                  <c:v>20% Na+ 5% Ca</c:v>
                </c:pt>
                <c:pt idx="4">
                  <c:v>10% Na+ 10% Ca</c:v>
                </c:pt>
              </c:strCache>
            </c:strRef>
          </c:cat>
          <c:val>
            <c:numRef>
              <c:f>Sheet1!$O$9:$O$13</c:f>
              <c:numCache>
                <c:formatCode>General</c:formatCode>
                <c:ptCount val="5"/>
                <c:pt idx="0">
                  <c:v>3130</c:v>
                </c:pt>
                <c:pt idx="1">
                  <c:v>4500</c:v>
                </c:pt>
                <c:pt idx="2">
                  <c:v>4525</c:v>
                </c:pt>
                <c:pt idx="3">
                  <c:v>4750</c:v>
                </c:pt>
                <c:pt idx="4">
                  <c:v>4105</c:v>
                </c:pt>
              </c:numCache>
            </c:numRef>
          </c:val>
        </c:ser>
        <c:axId val="75707520"/>
        <c:axId val="75709440"/>
      </c:barChart>
      <c:catAx>
        <c:axId val="7570752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1600" dirty="0" smtClean="0"/>
                  <a:t>Na-Ca</a:t>
                </a:r>
                <a:r>
                  <a:rPr lang="en-US" sz="1600" baseline="0" dirty="0" smtClean="0"/>
                  <a:t> </a:t>
                </a:r>
                <a:r>
                  <a:rPr lang="en-US" sz="1600" baseline="0" dirty="0"/>
                  <a:t>soap percentage%)</a:t>
                </a:r>
                <a:endParaRPr lang="en-US" sz="1600" dirty="0"/>
              </a:p>
            </c:rich>
          </c:tx>
          <c:layout/>
        </c:title>
        <c:majorTickMark val="none"/>
        <c:tickLblPos val="nextTo"/>
        <c:crossAx val="75709440"/>
        <c:crosses val="autoZero"/>
        <c:auto val="1"/>
        <c:lblAlgn val="ctr"/>
        <c:lblOffset val="100"/>
      </c:catAx>
      <c:valAx>
        <c:axId val="75709440"/>
        <c:scaling>
          <c:orientation val="minMax"/>
        </c:scaling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en-US" sz="1600" dirty="0"/>
                  <a:t>viscosity(mPa.s)</a:t>
                </a:r>
              </a:p>
              <a:p>
                <a:pPr>
                  <a:defRPr/>
                </a:pPr>
                <a:endParaRPr lang="en-US" sz="1600" dirty="0"/>
              </a:p>
            </c:rich>
          </c:tx>
          <c:layout>
            <c:manualLayout>
              <c:xMode val="edge"/>
              <c:yMode val="edge"/>
              <c:x val="2.3486901535682024E-2"/>
              <c:y val="0.29175123942840475"/>
            </c:manualLayout>
          </c:layout>
        </c:title>
        <c:numFmt formatCode="General" sourceLinked="1"/>
        <c:tickLblPos val="nextTo"/>
        <c:crossAx val="75707520"/>
        <c:crosses val="autoZero"/>
        <c:crossBetween val="between"/>
      </c:valAx>
    </c:plotArea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SA"/>
  <c:chart>
    <c:plotArea>
      <c:layout>
        <c:manualLayout>
          <c:layoutTarget val="inner"/>
          <c:xMode val="edge"/>
          <c:yMode val="edge"/>
          <c:x val="0.14578921207828766"/>
          <c:y val="8.9814975049333182E-2"/>
          <c:w val="0.81005336832895858"/>
          <c:h val="0.7670053029822087"/>
        </c:manualLayout>
      </c:layout>
      <c:scatterChart>
        <c:scatterStyle val="smoothMarker"/>
        <c:ser>
          <c:idx val="0"/>
          <c:order val="0"/>
          <c:xVal>
            <c:numRef>
              <c:f>Sheet1!$N$16:$N$18</c:f>
              <c:numCache>
                <c:formatCode>General</c:formatCode>
                <c:ptCount val="3"/>
                <c:pt idx="0">
                  <c:v>12</c:v>
                </c:pt>
                <c:pt idx="1">
                  <c:v>13</c:v>
                </c:pt>
                <c:pt idx="2">
                  <c:v>14</c:v>
                </c:pt>
              </c:numCache>
            </c:numRef>
          </c:xVal>
          <c:yVal>
            <c:numRef>
              <c:f>Sheet1!$O$16:$O$18</c:f>
              <c:numCache>
                <c:formatCode>General</c:formatCode>
                <c:ptCount val="3"/>
                <c:pt idx="0">
                  <c:v>3322</c:v>
                </c:pt>
                <c:pt idx="1">
                  <c:v>4298</c:v>
                </c:pt>
                <c:pt idx="2">
                  <c:v>5876</c:v>
                </c:pt>
              </c:numCache>
            </c:numRef>
          </c:yVal>
          <c:smooth val="1"/>
        </c:ser>
        <c:axId val="75723904"/>
        <c:axId val="75725824"/>
      </c:scatterChart>
      <c:valAx>
        <c:axId val="7572390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1600" dirty="0"/>
                  <a:t>Sodium+ P.E % inside grease</a:t>
                </a:r>
              </a:p>
            </c:rich>
          </c:tx>
          <c:layout/>
        </c:title>
        <c:numFmt formatCode="General" sourceLinked="1"/>
        <c:tickLblPos val="nextTo"/>
        <c:crossAx val="75725824"/>
        <c:crosses val="autoZero"/>
        <c:crossBetween val="midCat"/>
      </c:valAx>
      <c:valAx>
        <c:axId val="75725824"/>
        <c:scaling>
          <c:orientation val="minMax"/>
          <c:min val="2500"/>
        </c:scaling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sz="1600" dirty="0"/>
                  <a:t>Viscosity (mPa.s)</a:t>
                </a:r>
              </a:p>
            </c:rich>
          </c:tx>
          <c:layout/>
        </c:title>
        <c:numFmt formatCode="General" sourceLinked="1"/>
        <c:tickLblPos val="nextTo"/>
        <c:crossAx val="75723904"/>
        <c:crosses val="autoZero"/>
        <c:crossBetween val="midCat"/>
      </c:valAx>
      <c:spPr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glow rad="63500">
            <a:schemeClr val="accent5">
              <a:satMod val="175000"/>
              <a:alpha val="40000"/>
            </a:schemeClr>
          </a:glow>
          <a:outerShdw blurRad="63500" sx="102000" sy="102000" algn="ctr" rotWithShape="0">
            <a:prstClr val="black">
              <a:alpha val="40000"/>
            </a:prstClr>
          </a:outerShdw>
        </a:effectLst>
      </c:spPr>
    </c:plotArea>
    <c:plotVisOnly val="1"/>
  </c:chart>
  <c:externalData r:id="rId1"/>
</c:chartSpace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diagrams/_rels/drawing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8A50FAD-F2A7-4AD6-B3D2-D51B681EB468}" type="doc">
      <dgm:prSet loTypeId="urn:microsoft.com/office/officeart/2005/8/layout/vList2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C7991C84-0AB8-4937-BD93-187B2BBFEDB0}" type="pres">
      <dgm:prSet presAssocID="{D8A50FAD-F2A7-4AD6-B3D2-D51B681EB46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D8F0E9E0-9FE6-46D4-A768-945417119E2F}" type="presOf" srcId="{D8A50FAD-F2A7-4AD6-B3D2-D51B681EB468}" destId="{C7991C84-0AB8-4937-BD93-187B2BBFEDB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B83B56E-A913-4981-A169-A10D5E881466}" type="doc">
      <dgm:prSet loTypeId="urn:microsoft.com/office/officeart/2005/8/layout/hierarchy2" loCatId="hierarchy" qsTypeId="urn:microsoft.com/office/officeart/2005/8/quickstyle/simple3" qsCatId="simple" csTypeId="urn:microsoft.com/office/officeart/2005/8/colors/accent2_5" csCatId="accent2" phldr="1"/>
      <dgm:spPr/>
      <dgm:t>
        <a:bodyPr/>
        <a:lstStyle/>
        <a:p>
          <a:pPr rtl="1"/>
          <a:endParaRPr lang="ar-SA"/>
        </a:p>
      </dgm:t>
    </dgm:pt>
    <dgm:pt modelId="{6641C9C6-102E-4025-BF3A-A78FFE688A5D}">
      <dgm:prSet phldrT="[Text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en-US" sz="2400" b="1" dirty="0" smtClean="0">
              <a:latin typeface="Times New Roman" pitchFamily="18" charset="0"/>
              <a:cs typeface="Times New Roman" pitchFamily="18" charset="0"/>
            </a:rPr>
            <a:t>Lubricants</a:t>
          </a:r>
          <a:endParaRPr lang="ar-SA" sz="2400" b="1" dirty="0">
            <a:latin typeface="Times New Roman" pitchFamily="18" charset="0"/>
            <a:cs typeface="Times New Roman" pitchFamily="18" charset="0"/>
          </a:endParaRPr>
        </a:p>
      </dgm:t>
    </dgm:pt>
    <dgm:pt modelId="{170A3D7D-F31F-44CC-9B4F-50075DF8ED40}" type="parTrans" cxnId="{5A937ED1-78E2-4B27-AE5C-843BBF734F7E}">
      <dgm:prSet/>
      <dgm:spPr/>
      <dgm:t>
        <a:bodyPr/>
        <a:lstStyle/>
        <a:p>
          <a:pPr rtl="1"/>
          <a:endParaRPr lang="ar-SA"/>
        </a:p>
      </dgm:t>
    </dgm:pt>
    <dgm:pt modelId="{980BA447-0C08-4C37-BACB-94DDA5C718CC}" type="sibTrans" cxnId="{5A937ED1-78E2-4B27-AE5C-843BBF734F7E}">
      <dgm:prSet/>
      <dgm:spPr/>
      <dgm:t>
        <a:bodyPr/>
        <a:lstStyle/>
        <a:p>
          <a:pPr rtl="1"/>
          <a:endParaRPr lang="ar-SA"/>
        </a:p>
      </dgm:t>
    </dgm:pt>
    <dgm:pt modelId="{5757FCD3-7448-4A3A-8B73-731543684C07}">
      <dgm:prSet phldrT="[Text]" custT="1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pPr rtl="1"/>
          <a:r>
            <a:rPr lang="en-US" sz="2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Greases</a:t>
          </a:r>
          <a:endParaRPr lang="ar-SA" sz="2400" b="1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F5920BEC-91B7-4BD2-A9D9-17719BA7E204}" type="parTrans" cxnId="{65D23B60-D603-4D59-B0F0-73E0F3284281}">
      <dgm:prSet/>
      <dgm:spPr/>
      <dgm:t>
        <a:bodyPr/>
        <a:lstStyle/>
        <a:p>
          <a:pPr rtl="1"/>
          <a:endParaRPr lang="ar-SA"/>
        </a:p>
      </dgm:t>
    </dgm:pt>
    <dgm:pt modelId="{A1953864-1F5A-4A56-AE76-B378013281B4}" type="sibTrans" cxnId="{65D23B60-D603-4D59-B0F0-73E0F3284281}">
      <dgm:prSet/>
      <dgm:spPr/>
      <dgm:t>
        <a:bodyPr/>
        <a:lstStyle/>
        <a:p>
          <a:pPr rtl="1"/>
          <a:endParaRPr lang="ar-SA"/>
        </a:p>
      </dgm:t>
    </dgm:pt>
    <dgm:pt modelId="{1F428C91-8323-4D56-937C-3A07CAEDE47E}">
      <dgm:prSet phldrT="[Text]" custT="1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pPr rtl="1"/>
          <a:r>
            <a:rPr lang="en-US" sz="2400" b="1" dirty="0" smtClean="0">
              <a:latin typeface="Times New Roman" pitchFamily="18" charset="0"/>
              <a:cs typeface="Times New Roman" pitchFamily="18" charset="0"/>
            </a:rPr>
            <a:t>Oils</a:t>
          </a:r>
          <a:endParaRPr lang="ar-SA" sz="2400" b="1" dirty="0">
            <a:latin typeface="Times New Roman" pitchFamily="18" charset="0"/>
            <a:cs typeface="Times New Roman" pitchFamily="18" charset="0"/>
          </a:endParaRPr>
        </a:p>
      </dgm:t>
    </dgm:pt>
    <dgm:pt modelId="{82C572F7-24E4-47CA-A7F5-1E754FA70903}" type="parTrans" cxnId="{6E911065-4385-4FC9-95C1-787D79F30630}">
      <dgm:prSet/>
      <dgm:spPr/>
      <dgm:t>
        <a:bodyPr/>
        <a:lstStyle/>
        <a:p>
          <a:pPr rtl="1"/>
          <a:endParaRPr lang="ar-SA"/>
        </a:p>
      </dgm:t>
    </dgm:pt>
    <dgm:pt modelId="{2712D58E-6DFC-4CB3-8634-C282B602B32D}" type="sibTrans" cxnId="{6E911065-4385-4FC9-95C1-787D79F30630}">
      <dgm:prSet/>
      <dgm:spPr/>
      <dgm:t>
        <a:bodyPr/>
        <a:lstStyle/>
        <a:p>
          <a:pPr rtl="1"/>
          <a:endParaRPr lang="ar-SA"/>
        </a:p>
      </dgm:t>
    </dgm:pt>
    <dgm:pt modelId="{2451A5D0-568E-4B29-BA9C-5B8D6A38B74C}" type="pres">
      <dgm:prSet presAssocID="{5B83B56E-A913-4981-A169-A10D5E881466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A723A05-7BC6-4333-93A0-1043C3C5910C}" type="pres">
      <dgm:prSet presAssocID="{6641C9C6-102E-4025-BF3A-A78FFE688A5D}" presName="root1" presStyleCnt="0"/>
      <dgm:spPr/>
      <dgm:t>
        <a:bodyPr/>
        <a:lstStyle/>
        <a:p>
          <a:pPr rtl="1"/>
          <a:endParaRPr lang="ar-SA"/>
        </a:p>
      </dgm:t>
    </dgm:pt>
    <dgm:pt modelId="{965D7510-059A-447C-91BB-CC4B6EBB63F8}" type="pres">
      <dgm:prSet presAssocID="{6641C9C6-102E-4025-BF3A-A78FFE688A5D}" presName="LevelOneTextNode" presStyleLbl="node0" presStyleIdx="0" presStyleCnt="1" custLinFactNeighborX="-3000" custLinFactNeighborY="-800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BB5E53A7-194F-4F7D-BF91-BC084A064431}" type="pres">
      <dgm:prSet presAssocID="{6641C9C6-102E-4025-BF3A-A78FFE688A5D}" presName="level2hierChild" presStyleCnt="0"/>
      <dgm:spPr/>
      <dgm:t>
        <a:bodyPr/>
        <a:lstStyle/>
        <a:p>
          <a:pPr rtl="1"/>
          <a:endParaRPr lang="ar-SA"/>
        </a:p>
      </dgm:t>
    </dgm:pt>
    <dgm:pt modelId="{D64A1493-DC83-4B25-BFD5-DA05F73A5193}" type="pres">
      <dgm:prSet presAssocID="{F5920BEC-91B7-4BD2-A9D9-17719BA7E204}" presName="conn2-1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082B84CE-C836-428C-989D-6B0940E872DE}" type="pres">
      <dgm:prSet presAssocID="{F5920BEC-91B7-4BD2-A9D9-17719BA7E204}" presName="connTx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8C93F66B-1DE9-4F1E-B99D-7209ED55D97D}" type="pres">
      <dgm:prSet presAssocID="{5757FCD3-7448-4A3A-8B73-731543684C07}" presName="root2" presStyleCnt="0"/>
      <dgm:spPr/>
      <dgm:t>
        <a:bodyPr/>
        <a:lstStyle/>
        <a:p>
          <a:pPr rtl="1"/>
          <a:endParaRPr lang="ar-SA"/>
        </a:p>
      </dgm:t>
    </dgm:pt>
    <dgm:pt modelId="{7C0B3505-1006-48C5-83E1-474151DD1233}" type="pres">
      <dgm:prSet presAssocID="{5757FCD3-7448-4A3A-8B73-731543684C07}" presName="LevelTwoTextNode" presStyleLbl="node2" presStyleIdx="0" presStyleCnt="2" custLinFactY="28938" custLinFactNeighborX="-1087" custLinFactNeighborY="10000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3958A71D-C0E4-4552-A1E2-560735500A64}" type="pres">
      <dgm:prSet presAssocID="{5757FCD3-7448-4A3A-8B73-731543684C07}" presName="level3hierChild" presStyleCnt="0"/>
      <dgm:spPr/>
      <dgm:t>
        <a:bodyPr/>
        <a:lstStyle/>
        <a:p>
          <a:pPr rtl="1"/>
          <a:endParaRPr lang="ar-SA"/>
        </a:p>
      </dgm:t>
    </dgm:pt>
    <dgm:pt modelId="{C86B4C31-556C-44C0-9AE4-89806548B4DA}" type="pres">
      <dgm:prSet presAssocID="{82C572F7-24E4-47CA-A7F5-1E754FA70903}" presName="conn2-1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DA59FD2F-D186-4761-B826-1042966D9377}" type="pres">
      <dgm:prSet presAssocID="{82C572F7-24E4-47CA-A7F5-1E754FA70903}" presName="connTx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B6223CA1-7513-4919-B3A3-2FD9D2563BA2}" type="pres">
      <dgm:prSet presAssocID="{1F428C91-8323-4D56-937C-3A07CAEDE47E}" presName="root2" presStyleCnt="0"/>
      <dgm:spPr/>
      <dgm:t>
        <a:bodyPr/>
        <a:lstStyle/>
        <a:p>
          <a:pPr rtl="1"/>
          <a:endParaRPr lang="ar-SA"/>
        </a:p>
      </dgm:t>
    </dgm:pt>
    <dgm:pt modelId="{0866D9A5-3F83-4EFD-B754-816031F238F3}" type="pres">
      <dgm:prSet presAssocID="{1F428C91-8323-4D56-937C-3A07CAEDE47E}" presName="LevelTwoTextNode" presStyleLbl="node2" presStyleIdx="1" presStyleCnt="2" custLinFactY="-39150" custLinFactNeighborX="-3922" custLinFactNeighborY="-10000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7FEB784-A4DC-4617-B607-D77435CD346B}" type="pres">
      <dgm:prSet presAssocID="{1F428C91-8323-4D56-937C-3A07CAEDE47E}" presName="level3hierChild" presStyleCnt="0"/>
      <dgm:spPr/>
      <dgm:t>
        <a:bodyPr/>
        <a:lstStyle/>
        <a:p>
          <a:pPr rtl="1"/>
          <a:endParaRPr lang="ar-SA"/>
        </a:p>
      </dgm:t>
    </dgm:pt>
  </dgm:ptLst>
  <dgm:cxnLst>
    <dgm:cxn modelId="{05D755CF-6B52-4976-B207-E3E2406CB303}" type="presOf" srcId="{F5920BEC-91B7-4BD2-A9D9-17719BA7E204}" destId="{082B84CE-C836-428C-989D-6B0940E872DE}" srcOrd="1" destOrd="0" presId="urn:microsoft.com/office/officeart/2005/8/layout/hierarchy2"/>
    <dgm:cxn modelId="{BE7A6910-BCB2-4C77-AE96-198B79C2BBB1}" type="presOf" srcId="{82C572F7-24E4-47CA-A7F5-1E754FA70903}" destId="{C86B4C31-556C-44C0-9AE4-89806548B4DA}" srcOrd="0" destOrd="0" presId="urn:microsoft.com/office/officeart/2005/8/layout/hierarchy2"/>
    <dgm:cxn modelId="{A3250F7E-5630-4E34-9577-B2F209CAD3D2}" type="presOf" srcId="{1F428C91-8323-4D56-937C-3A07CAEDE47E}" destId="{0866D9A5-3F83-4EFD-B754-816031F238F3}" srcOrd="0" destOrd="0" presId="urn:microsoft.com/office/officeart/2005/8/layout/hierarchy2"/>
    <dgm:cxn modelId="{6E911065-4385-4FC9-95C1-787D79F30630}" srcId="{6641C9C6-102E-4025-BF3A-A78FFE688A5D}" destId="{1F428C91-8323-4D56-937C-3A07CAEDE47E}" srcOrd="1" destOrd="0" parTransId="{82C572F7-24E4-47CA-A7F5-1E754FA70903}" sibTransId="{2712D58E-6DFC-4CB3-8634-C282B602B32D}"/>
    <dgm:cxn modelId="{D782C539-DA5A-43AF-ACC8-14B052DE68C6}" type="presOf" srcId="{6641C9C6-102E-4025-BF3A-A78FFE688A5D}" destId="{965D7510-059A-447C-91BB-CC4B6EBB63F8}" srcOrd="0" destOrd="0" presId="urn:microsoft.com/office/officeart/2005/8/layout/hierarchy2"/>
    <dgm:cxn modelId="{DA60B9FA-25FB-4614-A6DA-1D257E9EEE60}" type="presOf" srcId="{5757FCD3-7448-4A3A-8B73-731543684C07}" destId="{7C0B3505-1006-48C5-83E1-474151DD1233}" srcOrd="0" destOrd="0" presId="urn:microsoft.com/office/officeart/2005/8/layout/hierarchy2"/>
    <dgm:cxn modelId="{65D23B60-D603-4D59-B0F0-73E0F3284281}" srcId="{6641C9C6-102E-4025-BF3A-A78FFE688A5D}" destId="{5757FCD3-7448-4A3A-8B73-731543684C07}" srcOrd="0" destOrd="0" parTransId="{F5920BEC-91B7-4BD2-A9D9-17719BA7E204}" sibTransId="{A1953864-1F5A-4A56-AE76-B378013281B4}"/>
    <dgm:cxn modelId="{F82BFB72-D919-457D-9BBF-A2151EC9430C}" type="presOf" srcId="{82C572F7-24E4-47CA-A7F5-1E754FA70903}" destId="{DA59FD2F-D186-4761-B826-1042966D9377}" srcOrd="1" destOrd="0" presId="urn:microsoft.com/office/officeart/2005/8/layout/hierarchy2"/>
    <dgm:cxn modelId="{5A937ED1-78E2-4B27-AE5C-843BBF734F7E}" srcId="{5B83B56E-A913-4981-A169-A10D5E881466}" destId="{6641C9C6-102E-4025-BF3A-A78FFE688A5D}" srcOrd="0" destOrd="0" parTransId="{170A3D7D-F31F-44CC-9B4F-50075DF8ED40}" sibTransId="{980BA447-0C08-4C37-BACB-94DDA5C718CC}"/>
    <dgm:cxn modelId="{FE4F0615-BD8E-4134-85BA-48ADAD7929AD}" type="presOf" srcId="{5B83B56E-A913-4981-A169-A10D5E881466}" destId="{2451A5D0-568E-4B29-BA9C-5B8D6A38B74C}" srcOrd="0" destOrd="0" presId="urn:microsoft.com/office/officeart/2005/8/layout/hierarchy2"/>
    <dgm:cxn modelId="{E714939A-C9AF-4516-9DF5-275C73EC1258}" type="presOf" srcId="{F5920BEC-91B7-4BD2-A9D9-17719BA7E204}" destId="{D64A1493-DC83-4B25-BFD5-DA05F73A5193}" srcOrd="0" destOrd="0" presId="urn:microsoft.com/office/officeart/2005/8/layout/hierarchy2"/>
    <dgm:cxn modelId="{2C0B9907-8DD8-493B-826F-70076744AADD}" type="presParOf" srcId="{2451A5D0-568E-4B29-BA9C-5B8D6A38B74C}" destId="{CA723A05-7BC6-4333-93A0-1043C3C5910C}" srcOrd="0" destOrd="0" presId="urn:microsoft.com/office/officeart/2005/8/layout/hierarchy2"/>
    <dgm:cxn modelId="{74E71E76-2B0C-436D-A3C3-AB661C97A1E7}" type="presParOf" srcId="{CA723A05-7BC6-4333-93A0-1043C3C5910C}" destId="{965D7510-059A-447C-91BB-CC4B6EBB63F8}" srcOrd="0" destOrd="0" presId="urn:microsoft.com/office/officeart/2005/8/layout/hierarchy2"/>
    <dgm:cxn modelId="{43ABD850-077D-426E-85B4-BFD516C91D46}" type="presParOf" srcId="{CA723A05-7BC6-4333-93A0-1043C3C5910C}" destId="{BB5E53A7-194F-4F7D-BF91-BC084A064431}" srcOrd="1" destOrd="0" presId="urn:microsoft.com/office/officeart/2005/8/layout/hierarchy2"/>
    <dgm:cxn modelId="{0DCADA6E-B15A-4735-9E54-E89BDE9E5556}" type="presParOf" srcId="{BB5E53A7-194F-4F7D-BF91-BC084A064431}" destId="{D64A1493-DC83-4B25-BFD5-DA05F73A5193}" srcOrd="0" destOrd="0" presId="urn:microsoft.com/office/officeart/2005/8/layout/hierarchy2"/>
    <dgm:cxn modelId="{7818C96E-CE2B-4E83-9B59-B2AA7479A56A}" type="presParOf" srcId="{D64A1493-DC83-4B25-BFD5-DA05F73A5193}" destId="{082B84CE-C836-428C-989D-6B0940E872DE}" srcOrd="0" destOrd="0" presId="urn:microsoft.com/office/officeart/2005/8/layout/hierarchy2"/>
    <dgm:cxn modelId="{21490039-DF12-4873-9094-1631291646E7}" type="presParOf" srcId="{BB5E53A7-194F-4F7D-BF91-BC084A064431}" destId="{8C93F66B-1DE9-4F1E-B99D-7209ED55D97D}" srcOrd="1" destOrd="0" presId="urn:microsoft.com/office/officeart/2005/8/layout/hierarchy2"/>
    <dgm:cxn modelId="{48131C18-3C8F-45CD-A1D3-A556AA12B607}" type="presParOf" srcId="{8C93F66B-1DE9-4F1E-B99D-7209ED55D97D}" destId="{7C0B3505-1006-48C5-83E1-474151DD1233}" srcOrd="0" destOrd="0" presId="urn:microsoft.com/office/officeart/2005/8/layout/hierarchy2"/>
    <dgm:cxn modelId="{1E0E9B78-DB21-4D44-AAA7-EE509BACCE14}" type="presParOf" srcId="{8C93F66B-1DE9-4F1E-B99D-7209ED55D97D}" destId="{3958A71D-C0E4-4552-A1E2-560735500A64}" srcOrd="1" destOrd="0" presId="urn:microsoft.com/office/officeart/2005/8/layout/hierarchy2"/>
    <dgm:cxn modelId="{6AAB823A-E7A7-461B-8E06-7D999428733C}" type="presParOf" srcId="{BB5E53A7-194F-4F7D-BF91-BC084A064431}" destId="{C86B4C31-556C-44C0-9AE4-89806548B4DA}" srcOrd="2" destOrd="0" presId="urn:microsoft.com/office/officeart/2005/8/layout/hierarchy2"/>
    <dgm:cxn modelId="{B4A06359-D2A7-42BE-BF8E-3990F44D62AB}" type="presParOf" srcId="{C86B4C31-556C-44C0-9AE4-89806548B4DA}" destId="{DA59FD2F-D186-4761-B826-1042966D9377}" srcOrd="0" destOrd="0" presId="urn:microsoft.com/office/officeart/2005/8/layout/hierarchy2"/>
    <dgm:cxn modelId="{797483E3-EF5C-4185-A44F-3AA8881CDE05}" type="presParOf" srcId="{BB5E53A7-194F-4F7D-BF91-BC084A064431}" destId="{B6223CA1-7513-4919-B3A3-2FD9D2563BA2}" srcOrd="3" destOrd="0" presId="urn:microsoft.com/office/officeart/2005/8/layout/hierarchy2"/>
    <dgm:cxn modelId="{04A67DE8-A186-4535-A8F8-D58B2FAD54E3}" type="presParOf" srcId="{B6223CA1-7513-4919-B3A3-2FD9D2563BA2}" destId="{0866D9A5-3F83-4EFD-B754-816031F238F3}" srcOrd="0" destOrd="0" presId="urn:microsoft.com/office/officeart/2005/8/layout/hierarchy2"/>
    <dgm:cxn modelId="{AA7D681A-E879-484C-B7C0-65189B39DEC9}" type="presParOf" srcId="{B6223CA1-7513-4919-B3A3-2FD9D2563BA2}" destId="{F7FEB784-A4DC-4617-B607-D77435CD346B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109B33D-9DB3-4283-82ED-80AF1EECACAF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7F3F62D4-5980-44D3-92AF-D71E7452B2FD}">
      <dgm:prSet custT="1"/>
      <dgm:spPr/>
      <dgm:t>
        <a:bodyPr/>
        <a:lstStyle/>
        <a:p>
          <a:pPr algn="ctr" rtl="0"/>
          <a:r>
            <a:rPr lang="en-US" sz="2400" b="1" baseline="0" dirty="0" smtClean="0">
              <a:latin typeface="Times New Roman" pitchFamily="18" charset="0"/>
              <a:cs typeface="Times New Roman" pitchFamily="18" charset="0"/>
            </a:rPr>
            <a:t>O</a:t>
          </a:r>
          <a:r>
            <a:rPr lang="ar-SA" sz="2400" b="1" baseline="0" dirty="0" smtClean="0">
              <a:latin typeface="Times New Roman" pitchFamily="18" charset="0"/>
              <a:cs typeface="Times New Roman" pitchFamily="18" charset="0"/>
            </a:rPr>
            <a:t>il</a:t>
          </a:r>
          <a:endParaRPr lang="en-US" sz="2400" b="1" baseline="0" dirty="0" smtClean="0">
            <a:latin typeface="Times New Roman" pitchFamily="18" charset="0"/>
            <a:cs typeface="Times New Roman" pitchFamily="18" charset="0"/>
          </a:endParaRPr>
        </a:p>
        <a:p>
          <a:pPr algn="ctr" rtl="0"/>
          <a:r>
            <a:rPr lang="en-US" sz="2400" dirty="0" smtClean="0">
              <a:latin typeface="Times New Roman" pitchFamily="18" charset="0"/>
              <a:cs typeface="Times New Roman" pitchFamily="18" charset="0"/>
            </a:rPr>
            <a:t>70–95% </a:t>
          </a:r>
          <a:endParaRPr lang="en-US" sz="2400" b="1" baseline="0" dirty="0">
            <a:latin typeface="Times New Roman" pitchFamily="18" charset="0"/>
            <a:cs typeface="Times New Roman" pitchFamily="18" charset="0"/>
          </a:endParaRPr>
        </a:p>
      </dgm:t>
    </dgm:pt>
    <dgm:pt modelId="{F3D2E778-489A-4055-A54C-913E903F806C}" type="parTrans" cxnId="{AA3FE321-DEAA-4A18-B6BF-2BEAE1272FB5}">
      <dgm:prSet/>
      <dgm:spPr/>
      <dgm:t>
        <a:bodyPr/>
        <a:lstStyle/>
        <a:p>
          <a:pPr rtl="1"/>
          <a:endParaRPr lang="ar-SA"/>
        </a:p>
      </dgm:t>
    </dgm:pt>
    <dgm:pt modelId="{46C0BB87-D826-4F84-8186-555632C26AA8}" type="sibTrans" cxnId="{AA3FE321-DEAA-4A18-B6BF-2BEAE1272FB5}">
      <dgm:prSet/>
      <dgm:spPr/>
      <dgm:t>
        <a:bodyPr/>
        <a:lstStyle/>
        <a:p>
          <a:pPr rtl="1"/>
          <a:endParaRPr lang="ar-SA"/>
        </a:p>
      </dgm:t>
    </dgm:pt>
    <dgm:pt modelId="{7DF742F4-6863-4E71-99DE-7D371B04EC02}">
      <dgm:prSet custT="1"/>
      <dgm:spPr/>
      <dgm:t>
        <a:bodyPr/>
        <a:lstStyle/>
        <a:p>
          <a:pPr rtl="0"/>
          <a:r>
            <a:rPr lang="en-US" sz="2400" b="1" baseline="0" dirty="0" smtClean="0">
              <a:latin typeface="Times New Roman" pitchFamily="18" charset="0"/>
              <a:cs typeface="Times New Roman" pitchFamily="18" charset="0"/>
            </a:rPr>
            <a:t>Thickener</a:t>
          </a:r>
        </a:p>
        <a:p>
          <a:pPr rtl="0"/>
          <a:r>
            <a:rPr lang="en-US" sz="2400" dirty="0" smtClean="0">
              <a:latin typeface="Times New Roman" pitchFamily="18" charset="0"/>
              <a:cs typeface="Times New Roman" pitchFamily="18" charset="0"/>
            </a:rPr>
            <a:t>5–25% </a:t>
          </a:r>
          <a:endParaRPr lang="ar-SA" sz="2400" b="1" baseline="0" dirty="0">
            <a:latin typeface="Times New Roman" pitchFamily="18" charset="0"/>
            <a:cs typeface="Times New Roman" pitchFamily="18" charset="0"/>
          </a:endParaRPr>
        </a:p>
      </dgm:t>
    </dgm:pt>
    <dgm:pt modelId="{3CD0B3CA-75DE-4A6D-A31D-05E7BFF0582E}" type="parTrans" cxnId="{D6871DCA-9ACD-43B5-8588-9E1830C38E2A}">
      <dgm:prSet/>
      <dgm:spPr/>
      <dgm:t>
        <a:bodyPr/>
        <a:lstStyle/>
        <a:p>
          <a:pPr rtl="1"/>
          <a:endParaRPr lang="ar-SA"/>
        </a:p>
      </dgm:t>
    </dgm:pt>
    <dgm:pt modelId="{10C2EB5D-186B-4D70-9A1A-D3EC32637F11}" type="sibTrans" cxnId="{D6871DCA-9ACD-43B5-8588-9E1830C38E2A}">
      <dgm:prSet/>
      <dgm:spPr/>
      <dgm:t>
        <a:bodyPr/>
        <a:lstStyle/>
        <a:p>
          <a:pPr rtl="1"/>
          <a:endParaRPr lang="ar-SA"/>
        </a:p>
      </dgm:t>
    </dgm:pt>
    <dgm:pt modelId="{00A9DB70-E7F1-4DA1-ABB4-4EE45DFDE054}">
      <dgm:prSet custT="1"/>
      <dgm:spPr/>
      <dgm:t>
        <a:bodyPr/>
        <a:lstStyle/>
        <a:p>
          <a:pPr rtl="0"/>
          <a:r>
            <a:rPr lang="en-US" sz="2400" b="1" baseline="0" dirty="0" smtClean="0">
              <a:latin typeface="Times New Roman" pitchFamily="18" charset="0"/>
              <a:cs typeface="Times New Roman" pitchFamily="18" charset="0"/>
            </a:rPr>
            <a:t>A</a:t>
          </a:r>
          <a:r>
            <a:rPr lang="ar-SA" sz="2400" b="1" baseline="0" dirty="0" smtClean="0">
              <a:latin typeface="Times New Roman" pitchFamily="18" charset="0"/>
              <a:cs typeface="Times New Roman" pitchFamily="18" charset="0"/>
            </a:rPr>
            <a:t>dditives</a:t>
          </a:r>
        </a:p>
        <a:p>
          <a:pPr rtl="0"/>
          <a:r>
            <a:rPr lang="en-US" sz="2400" b="0" baseline="0" dirty="0" smtClean="0">
              <a:latin typeface="Times New Roman" pitchFamily="18" charset="0"/>
              <a:cs typeface="Times New Roman" pitchFamily="18" charset="0"/>
            </a:rPr>
            <a:t>0-10%</a:t>
          </a:r>
          <a:endParaRPr lang="en-US" sz="2400" b="0" baseline="0" dirty="0">
            <a:latin typeface="Times New Roman" pitchFamily="18" charset="0"/>
            <a:cs typeface="Times New Roman" pitchFamily="18" charset="0"/>
          </a:endParaRPr>
        </a:p>
      </dgm:t>
    </dgm:pt>
    <dgm:pt modelId="{74A07728-34D2-4C12-8F6D-1703F8A078D9}" type="parTrans" cxnId="{927D63FA-B14A-4418-AC47-E725ADDBD621}">
      <dgm:prSet/>
      <dgm:spPr/>
      <dgm:t>
        <a:bodyPr/>
        <a:lstStyle/>
        <a:p>
          <a:pPr rtl="1"/>
          <a:endParaRPr lang="ar-SA"/>
        </a:p>
      </dgm:t>
    </dgm:pt>
    <dgm:pt modelId="{BE40DB3E-2C25-4B87-9184-C4CABF1465A1}" type="sibTrans" cxnId="{927D63FA-B14A-4418-AC47-E725ADDBD621}">
      <dgm:prSet/>
      <dgm:spPr/>
      <dgm:t>
        <a:bodyPr/>
        <a:lstStyle/>
        <a:p>
          <a:pPr rtl="1"/>
          <a:endParaRPr lang="ar-SA"/>
        </a:p>
      </dgm:t>
    </dgm:pt>
    <dgm:pt modelId="{304AD3C6-7039-4287-8115-A7FE919916C1}" type="pres">
      <dgm:prSet presAssocID="{B109B33D-9DB3-4283-82ED-80AF1EECACAF}" presName="compositeShape" presStyleCnt="0">
        <dgm:presLayoutVars>
          <dgm:dir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875EA312-6708-4EB7-AE98-5458FDE07492}" type="pres">
      <dgm:prSet presAssocID="{B109B33D-9DB3-4283-82ED-80AF1EECACAF}" presName="pyramid" presStyleLbl="node1" presStyleIdx="0" presStyleCnt="1"/>
      <dgm:spPr/>
    </dgm:pt>
    <dgm:pt modelId="{53B62E09-09B3-438D-BE63-F84A5178376F}" type="pres">
      <dgm:prSet presAssocID="{B109B33D-9DB3-4283-82ED-80AF1EECACAF}" presName="theList" presStyleCnt="0"/>
      <dgm:spPr/>
    </dgm:pt>
    <dgm:pt modelId="{1F02D241-C87A-45DA-9AC2-C5D2A7331A6E}" type="pres">
      <dgm:prSet presAssocID="{7F3F62D4-5980-44D3-92AF-D71E7452B2FD}" presName="aNode" presStyleLbl="fgAcc1" presStyleIdx="0" presStyleCnt="3" custScaleY="70394" custLinFactNeighborX="653" custLinFactNeighborY="-2737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11C1C00-700B-43CA-ACE6-FCEA94F44C77}" type="pres">
      <dgm:prSet presAssocID="{7F3F62D4-5980-44D3-92AF-D71E7452B2FD}" presName="aSpace" presStyleCnt="0"/>
      <dgm:spPr/>
    </dgm:pt>
    <dgm:pt modelId="{7AE8BC64-8113-4C81-B308-5F8215ECED59}" type="pres">
      <dgm:prSet presAssocID="{7DF742F4-6863-4E71-99DE-7D371B04EC02}" presName="aNode" presStyleLbl="fgAcc1" presStyleIdx="1" presStyleCnt="3" custScaleY="7007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4D38AC3-274B-4667-8339-7BB2F7876BFE}" type="pres">
      <dgm:prSet presAssocID="{7DF742F4-6863-4E71-99DE-7D371B04EC02}" presName="aSpace" presStyleCnt="0"/>
      <dgm:spPr/>
    </dgm:pt>
    <dgm:pt modelId="{4DF0BAAC-3F1C-4D7D-AAD0-C60D7879FCFD}" type="pres">
      <dgm:prSet presAssocID="{00A9DB70-E7F1-4DA1-ABB4-4EE45DFDE054}" presName="aNode" presStyleLbl="fgAcc1" presStyleIdx="2" presStyleCnt="3" custScaleY="6666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81AE3C2-EDCF-4341-BADA-663CA6E74FC8}" type="pres">
      <dgm:prSet presAssocID="{00A9DB70-E7F1-4DA1-ABB4-4EE45DFDE054}" presName="aSpace" presStyleCnt="0"/>
      <dgm:spPr/>
    </dgm:pt>
  </dgm:ptLst>
  <dgm:cxnLst>
    <dgm:cxn modelId="{927D63FA-B14A-4418-AC47-E725ADDBD621}" srcId="{B109B33D-9DB3-4283-82ED-80AF1EECACAF}" destId="{00A9DB70-E7F1-4DA1-ABB4-4EE45DFDE054}" srcOrd="2" destOrd="0" parTransId="{74A07728-34D2-4C12-8F6D-1703F8A078D9}" sibTransId="{BE40DB3E-2C25-4B87-9184-C4CABF1465A1}"/>
    <dgm:cxn modelId="{0B9247CD-F294-472B-8E91-3B3879FF6346}" type="presOf" srcId="{00A9DB70-E7F1-4DA1-ABB4-4EE45DFDE054}" destId="{4DF0BAAC-3F1C-4D7D-AAD0-C60D7879FCFD}" srcOrd="0" destOrd="0" presId="urn:microsoft.com/office/officeart/2005/8/layout/pyramid2"/>
    <dgm:cxn modelId="{AA3FE321-DEAA-4A18-B6BF-2BEAE1272FB5}" srcId="{B109B33D-9DB3-4283-82ED-80AF1EECACAF}" destId="{7F3F62D4-5980-44D3-92AF-D71E7452B2FD}" srcOrd="0" destOrd="0" parTransId="{F3D2E778-489A-4055-A54C-913E903F806C}" sibTransId="{46C0BB87-D826-4F84-8186-555632C26AA8}"/>
    <dgm:cxn modelId="{54292419-FC6D-4BD5-A5EC-B8549BAF71F0}" type="presOf" srcId="{B109B33D-9DB3-4283-82ED-80AF1EECACAF}" destId="{304AD3C6-7039-4287-8115-A7FE919916C1}" srcOrd="0" destOrd="0" presId="urn:microsoft.com/office/officeart/2005/8/layout/pyramid2"/>
    <dgm:cxn modelId="{D6871DCA-9ACD-43B5-8588-9E1830C38E2A}" srcId="{B109B33D-9DB3-4283-82ED-80AF1EECACAF}" destId="{7DF742F4-6863-4E71-99DE-7D371B04EC02}" srcOrd="1" destOrd="0" parTransId="{3CD0B3CA-75DE-4A6D-A31D-05E7BFF0582E}" sibTransId="{10C2EB5D-186B-4D70-9A1A-D3EC32637F11}"/>
    <dgm:cxn modelId="{7C5BBDB5-54D7-45FD-8E73-704F682AC099}" type="presOf" srcId="{7DF742F4-6863-4E71-99DE-7D371B04EC02}" destId="{7AE8BC64-8113-4C81-B308-5F8215ECED59}" srcOrd="0" destOrd="0" presId="urn:microsoft.com/office/officeart/2005/8/layout/pyramid2"/>
    <dgm:cxn modelId="{CDC5B130-2B50-44C4-9A76-D5D25AD2EA4E}" type="presOf" srcId="{7F3F62D4-5980-44D3-92AF-D71E7452B2FD}" destId="{1F02D241-C87A-45DA-9AC2-C5D2A7331A6E}" srcOrd="0" destOrd="0" presId="urn:microsoft.com/office/officeart/2005/8/layout/pyramid2"/>
    <dgm:cxn modelId="{F822AF65-31CE-475D-8B86-4579C0DB0194}" type="presParOf" srcId="{304AD3C6-7039-4287-8115-A7FE919916C1}" destId="{875EA312-6708-4EB7-AE98-5458FDE07492}" srcOrd="0" destOrd="0" presId="urn:microsoft.com/office/officeart/2005/8/layout/pyramid2"/>
    <dgm:cxn modelId="{9E7FA2FC-9657-42CB-8692-BE4B57AF8C28}" type="presParOf" srcId="{304AD3C6-7039-4287-8115-A7FE919916C1}" destId="{53B62E09-09B3-438D-BE63-F84A5178376F}" srcOrd="1" destOrd="0" presId="urn:microsoft.com/office/officeart/2005/8/layout/pyramid2"/>
    <dgm:cxn modelId="{CCFE6963-F79C-432C-A089-9EE33F6CA2B2}" type="presParOf" srcId="{53B62E09-09B3-438D-BE63-F84A5178376F}" destId="{1F02D241-C87A-45DA-9AC2-C5D2A7331A6E}" srcOrd="0" destOrd="0" presId="urn:microsoft.com/office/officeart/2005/8/layout/pyramid2"/>
    <dgm:cxn modelId="{5E5C37ED-5305-4588-9920-AA32BB430EBA}" type="presParOf" srcId="{53B62E09-09B3-438D-BE63-F84A5178376F}" destId="{E11C1C00-700B-43CA-ACE6-FCEA94F44C77}" srcOrd="1" destOrd="0" presId="urn:microsoft.com/office/officeart/2005/8/layout/pyramid2"/>
    <dgm:cxn modelId="{AFCC8258-E370-4D7F-A718-051F6E62BC7E}" type="presParOf" srcId="{53B62E09-09B3-438D-BE63-F84A5178376F}" destId="{7AE8BC64-8113-4C81-B308-5F8215ECED59}" srcOrd="2" destOrd="0" presId="urn:microsoft.com/office/officeart/2005/8/layout/pyramid2"/>
    <dgm:cxn modelId="{B0753825-864B-4824-B31D-B7DF12B284AD}" type="presParOf" srcId="{53B62E09-09B3-438D-BE63-F84A5178376F}" destId="{44D38AC3-274B-4667-8339-7BB2F7876BFE}" srcOrd="3" destOrd="0" presId="urn:microsoft.com/office/officeart/2005/8/layout/pyramid2"/>
    <dgm:cxn modelId="{E1C6B44B-7904-44CE-A82F-BCA6A1FB7809}" type="presParOf" srcId="{53B62E09-09B3-438D-BE63-F84A5178376F}" destId="{4DF0BAAC-3F1C-4D7D-AAD0-C60D7879FCFD}" srcOrd="4" destOrd="0" presId="urn:microsoft.com/office/officeart/2005/8/layout/pyramid2"/>
    <dgm:cxn modelId="{A4EB3B98-76D8-45B9-8F38-556E0789ED5E}" type="presParOf" srcId="{53B62E09-09B3-438D-BE63-F84A5178376F}" destId="{781AE3C2-EDCF-4341-BADA-663CA6E74FC8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545637C-8B12-4BC4-A1FC-17D9FC1D9A5C}" type="doc">
      <dgm:prSet loTypeId="urn:microsoft.com/office/officeart/2005/8/layout/chevron2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FC69721C-2174-44D8-A43F-3180E0E6B48A}">
      <dgm:prSet phldrT="[Text]" custT="1"/>
      <dgm:spPr/>
      <dgm:t>
        <a:bodyPr/>
        <a:lstStyle/>
        <a:p>
          <a:pPr rtl="0"/>
          <a:endParaRPr lang="en-US" sz="2000" dirty="0" smtClean="0"/>
        </a:p>
        <a:p>
          <a:pPr rtl="0"/>
          <a:r>
            <a:rPr lang="en-US" sz="2000" dirty="0" smtClean="0"/>
            <a:t>Settling</a:t>
          </a:r>
        </a:p>
      </dgm:t>
    </dgm:pt>
    <dgm:pt modelId="{7A017D02-7F1F-47AB-876E-49B526EFE473}" type="parTrans" cxnId="{B3AD93D8-562C-4EE2-A539-9BC996F192B8}">
      <dgm:prSet/>
      <dgm:spPr/>
      <dgm:t>
        <a:bodyPr/>
        <a:lstStyle/>
        <a:p>
          <a:pPr rtl="1"/>
          <a:endParaRPr lang="ar-SA"/>
        </a:p>
      </dgm:t>
    </dgm:pt>
    <dgm:pt modelId="{655572AB-538C-4051-B7BE-75E2FA9E027C}" type="sibTrans" cxnId="{B3AD93D8-562C-4EE2-A539-9BC996F192B8}">
      <dgm:prSet/>
      <dgm:spPr/>
      <dgm:t>
        <a:bodyPr/>
        <a:lstStyle/>
        <a:p>
          <a:pPr rtl="1"/>
          <a:endParaRPr lang="ar-SA"/>
        </a:p>
      </dgm:t>
    </dgm:pt>
    <dgm:pt modelId="{3C53C74D-DD25-4D66-AD16-30018D22D7FD}">
      <dgm:prSet phldrT="[Text]" custT="1"/>
      <dgm:spPr/>
      <dgm:t>
        <a:bodyPr/>
        <a:lstStyle/>
        <a:p>
          <a:pPr rtl="0"/>
          <a:r>
            <a:rPr lang="en-US" sz="2000" dirty="0" smtClean="0"/>
            <a:t>Vacuum</a:t>
          </a:r>
        </a:p>
        <a:p>
          <a:pPr rtl="0"/>
          <a:r>
            <a:rPr lang="en-US" sz="2000" dirty="0" smtClean="0"/>
            <a:t> Filtration</a:t>
          </a:r>
        </a:p>
      </dgm:t>
    </dgm:pt>
    <dgm:pt modelId="{48F3516F-5635-421C-A259-2917A37C2A78}" type="parTrans" cxnId="{9AA19728-041D-45F0-932B-E50D252A4EDD}">
      <dgm:prSet/>
      <dgm:spPr/>
      <dgm:t>
        <a:bodyPr/>
        <a:lstStyle/>
        <a:p>
          <a:pPr rtl="1"/>
          <a:endParaRPr lang="ar-SA"/>
        </a:p>
      </dgm:t>
    </dgm:pt>
    <dgm:pt modelId="{2FF4D4E3-5124-454D-8824-2A8C82154EC0}" type="sibTrans" cxnId="{9AA19728-041D-45F0-932B-E50D252A4EDD}">
      <dgm:prSet/>
      <dgm:spPr/>
      <dgm:t>
        <a:bodyPr/>
        <a:lstStyle/>
        <a:p>
          <a:pPr rtl="1"/>
          <a:endParaRPr lang="ar-SA"/>
        </a:p>
      </dgm:t>
    </dgm:pt>
    <dgm:pt modelId="{DF611D76-3479-4F74-BB88-9616AE8D4F5D}">
      <dgm:prSet custT="1"/>
      <dgm:spPr/>
      <dgm:t>
        <a:bodyPr/>
        <a:lstStyle/>
        <a:p>
          <a:pPr rtl="0"/>
          <a:r>
            <a:rPr lang="en-US" sz="2000" dirty="0" smtClean="0"/>
            <a:t>Heating</a:t>
          </a:r>
          <a:endParaRPr lang="ar-SA" sz="2000" dirty="0"/>
        </a:p>
      </dgm:t>
    </dgm:pt>
    <dgm:pt modelId="{1D55DF00-5587-486A-85CC-5A70A7381EF6}" type="parTrans" cxnId="{CA5FE26F-390B-4D99-9CDB-0227B283092A}">
      <dgm:prSet/>
      <dgm:spPr/>
      <dgm:t>
        <a:bodyPr/>
        <a:lstStyle/>
        <a:p>
          <a:pPr rtl="1"/>
          <a:endParaRPr lang="ar-SA"/>
        </a:p>
      </dgm:t>
    </dgm:pt>
    <dgm:pt modelId="{404FEB0A-A6B4-4CD8-A5A5-E6552080BE46}" type="sibTrans" cxnId="{CA5FE26F-390B-4D99-9CDB-0227B283092A}">
      <dgm:prSet/>
      <dgm:spPr/>
      <dgm:t>
        <a:bodyPr/>
        <a:lstStyle/>
        <a:p>
          <a:pPr rtl="1"/>
          <a:endParaRPr lang="ar-SA"/>
        </a:p>
      </dgm:t>
    </dgm:pt>
    <dgm:pt modelId="{B37210C1-5C34-4082-B175-D889F4802E0D}">
      <dgm:prSet custT="1"/>
      <dgm:spPr/>
      <dgm:t>
        <a:bodyPr/>
        <a:lstStyle/>
        <a:p>
          <a:pPr rtl="0">
            <a:lnSpc>
              <a:spcPct val="150000"/>
            </a:lnSpc>
          </a:pPr>
          <a:r>
            <a:rPr lang="en-US" sz="2000" dirty="0" smtClean="0"/>
            <a:t>Settling tanks used in order to separate water and sludge that found in a large quantities from oil to about one days.</a:t>
          </a:r>
          <a:endParaRPr lang="ar-SA" sz="2000" dirty="0"/>
        </a:p>
      </dgm:t>
    </dgm:pt>
    <dgm:pt modelId="{E98DD548-34A0-4C41-9DC2-9C6BA1CB3951}" type="parTrans" cxnId="{F1A810E6-1298-4F40-A4F0-5A65BB804853}">
      <dgm:prSet/>
      <dgm:spPr/>
      <dgm:t>
        <a:bodyPr/>
        <a:lstStyle/>
        <a:p>
          <a:pPr rtl="1"/>
          <a:endParaRPr lang="ar-SA"/>
        </a:p>
      </dgm:t>
    </dgm:pt>
    <dgm:pt modelId="{6A0794C5-06C0-40CE-9BA8-77976366428C}" type="sibTrans" cxnId="{F1A810E6-1298-4F40-A4F0-5A65BB804853}">
      <dgm:prSet/>
      <dgm:spPr/>
      <dgm:t>
        <a:bodyPr/>
        <a:lstStyle/>
        <a:p>
          <a:pPr rtl="1"/>
          <a:endParaRPr lang="ar-SA"/>
        </a:p>
      </dgm:t>
    </dgm:pt>
    <dgm:pt modelId="{67B07214-3431-407D-8C0D-83270D9F6F8E}">
      <dgm:prSet custT="1"/>
      <dgm:spPr/>
      <dgm:t>
        <a:bodyPr/>
        <a:lstStyle/>
        <a:p>
          <a:pPr rtl="0"/>
          <a:r>
            <a:rPr lang="en-US" sz="2000" dirty="0" smtClean="0"/>
            <a:t>The small strange contaminants would be removed.</a:t>
          </a:r>
          <a:endParaRPr lang="ar-SA" sz="2000" dirty="0"/>
        </a:p>
      </dgm:t>
    </dgm:pt>
    <dgm:pt modelId="{A126877C-A7F9-402B-A3F6-0BA9E65A8C5E}" type="parTrans" cxnId="{827216D6-F93B-4E8C-8B5F-F11B206865D7}">
      <dgm:prSet/>
      <dgm:spPr/>
      <dgm:t>
        <a:bodyPr/>
        <a:lstStyle/>
        <a:p>
          <a:pPr rtl="1"/>
          <a:endParaRPr lang="ar-SA"/>
        </a:p>
      </dgm:t>
    </dgm:pt>
    <dgm:pt modelId="{2FB14567-6E1D-4FE7-8CE3-0EA9AD696527}" type="sibTrans" cxnId="{827216D6-F93B-4E8C-8B5F-F11B206865D7}">
      <dgm:prSet/>
      <dgm:spPr/>
      <dgm:t>
        <a:bodyPr/>
        <a:lstStyle/>
        <a:p>
          <a:pPr rtl="1"/>
          <a:endParaRPr lang="ar-SA"/>
        </a:p>
      </dgm:t>
    </dgm:pt>
    <dgm:pt modelId="{E6E0E02F-6C71-4AB8-BE24-EDDCDC98BE04}">
      <dgm:prSet custT="1"/>
      <dgm:spPr/>
      <dgm:t>
        <a:bodyPr/>
        <a:lstStyle/>
        <a:p>
          <a:pPr rtl="0"/>
          <a:r>
            <a:rPr lang="en-US" sz="2000" dirty="0" smtClean="0"/>
            <a:t>used oil was heated to reach a 120 </a:t>
          </a:r>
          <a:r>
            <a:rPr lang="en-US" sz="2000" baseline="30000" dirty="0" smtClean="0"/>
            <a:t>0</a:t>
          </a:r>
          <a:r>
            <a:rPr lang="en-US" sz="2000" dirty="0" smtClean="0"/>
            <a:t>C, in order to evaporate the excess water from the oil and other low volatile compounds like gasoline.</a:t>
          </a:r>
          <a:endParaRPr lang="ar-SA" sz="2000" dirty="0"/>
        </a:p>
      </dgm:t>
    </dgm:pt>
    <dgm:pt modelId="{62121044-81C9-4887-9CEB-159F27C4CB61}" type="parTrans" cxnId="{1EA98AD1-9264-4577-BD2C-D205392FD9D8}">
      <dgm:prSet/>
      <dgm:spPr/>
      <dgm:t>
        <a:bodyPr/>
        <a:lstStyle/>
        <a:p>
          <a:pPr rtl="1"/>
          <a:endParaRPr lang="ar-SA"/>
        </a:p>
      </dgm:t>
    </dgm:pt>
    <dgm:pt modelId="{3418130E-1866-442B-B9D6-387F707D7CD2}" type="sibTrans" cxnId="{1EA98AD1-9264-4577-BD2C-D205392FD9D8}">
      <dgm:prSet/>
      <dgm:spPr/>
      <dgm:t>
        <a:bodyPr/>
        <a:lstStyle/>
        <a:p>
          <a:pPr rtl="1"/>
          <a:endParaRPr lang="ar-SA"/>
        </a:p>
      </dgm:t>
    </dgm:pt>
    <dgm:pt modelId="{92D5B77A-DE6F-4052-8170-6DB015894F64}" type="pres">
      <dgm:prSet presAssocID="{B545637C-8B12-4BC4-A1FC-17D9FC1D9A5C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369C4D63-371D-4BE4-BCB7-5C63A19DECEF}" type="pres">
      <dgm:prSet presAssocID="{FC69721C-2174-44D8-A43F-3180E0E6B48A}" presName="composite" presStyleCnt="0"/>
      <dgm:spPr/>
    </dgm:pt>
    <dgm:pt modelId="{E0B8451D-D17B-4918-B2F4-F0089B953CE5}" type="pres">
      <dgm:prSet presAssocID="{FC69721C-2174-44D8-A43F-3180E0E6B48A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978C91D-8B05-4538-A804-DB06D924CD73}" type="pres">
      <dgm:prSet presAssocID="{FC69721C-2174-44D8-A43F-3180E0E6B48A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D4F05CE-AD65-49FD-97C5-42A3E56FB1E7}" type="pres">
      <dgm:prSet presAssocID="{655572AB-538C-4051-B7BE-75E2FA9E027C}" presName="sp" presStyleCnt="0"/>
      <dgm:spPr/>
    </dgm:pt>
    <dgm:pt modelId="{2C143C6B-8099-487F-A5C9-1E2D3D6065E8}" type="pres">
      <dgm:prSet presAssocID="{3C53C74D-DD25-4D66-AD16-30018D22D7FD}" presName="composite" presStyleCnt="0"/>
      <dgm:spPr/>
    </dgm:pt>
    <dgm:pt modelId="{162C936D-8D94-4D87-BD46-CC856D8DF245}" type="pres">
      <dgm:prSet presAssocID="{3C53C74D-DD25-4D66-AD16-30018D22D7FD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BB1D3A2-5749-4287-AC72-20B69E4090DC}" type="pres">
      <dgm:prSet presAssocID="{3C53C74D-DD25-4D66-AD16-30018D22D7FD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FE2EC62-E031-4C7C-A67B-0CB700583E8D}" type="pres">
      <dgm:prSet presAssocID="{2FF4D4E3-5124-454D-8824-2A8C82154EC0}" presName="sp" presStyleCnt="0"/>
      <dgm:spPr/>
    </dgm:pt>
    <dgm:pt modelId="{40B5C7D3-DC34-437D-9769-0A431D202A68}" type="pres">
      <dgm:prSet presAssocID="{DF611D76-3479-4F74-BB88-9616AE8D4F5D}" presName="composite" presStyleCnt="0"/>
      <dgm:spPr/>
    </dgm:pt>
    <dgm:pt modelId="{B2E1A615-1F33-4100-B4B3-9977C324C69B}" type="pres">
      <dgm:prSet presAssocID="{DF611D76-3479-4F74-BB88-9616AE8D4F5D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472069A-A796-41FC-AC02-A736220AD589}" type="pres">
      <dgm:prSet presAssocID="{DF611D76-3479-4F74-BB88-9616AE8D4F5D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BD997BD2-42A0-433D-B34D-A7B263D0A3B1}" type="presOf" srcId="{E6E0E02F-6C71-4AB8-BE24-EDDCDC98BE04}" destId="{8472069A-A796-41FC-AC02-A736220AD589}" srcOrd="0" destOrd="0" presId="urn:microsoft.com/office/officeart/2005/8/layout/chevron2"/>
    <dgm:cxn modelId="{944CFACB-05D5-4619-B056-C473A7E7DD12}" type="presOf" srcId="{67B07214-3431-407D-8C0D-83270D9F6F8E}" destId="{5BB1D3A2-5749-4287-AC72-20B69E4090DC}" srcOrd="0" destOrd="0" presId="urn:microsoft.com/office/officeart/2005/8/layout/chevron2"/>
    <dgm:cxn modelId="{70A9FDE2-4467-4F95-B8DE-558DBEE70E5C}" type="presOf" srcId="{FC69721C-2174-44D8-A43F-3180E0E6B48A}" destId="{E0B8451D-D17B-4918-B2F4-F0089B953CE5}" srcOrd="0" destOrd="0" presId="urn:microsoft.com/office/officeart/2005/8/layout/chevron2"/>
    <dgm:cxn modelId="{2CCA9A4B-4F9B-477A-9ACB-A3D6AA1F692F}" type="presOf" srcId="{B545637C-8B12-4BC4-A1FC-17D9FC1D9A5C}" destId="{92D5B77A-DE6F-4052-8170-6DB015894F64}" srcOrd="0" destOrd="0" presId="urn:microsoft.com/office/officeart/2005/8/layout/chevron2"/>
    <dgm:cxn modelId="{9DC7A608-CB9B-4E22-8A34-BC7DBC9088B4}" type="presOf" srcId="{3C53C74D-DD25-4D66-AD16-30018D22D7FD}" destId="{162C936D-8D94-4D87-BD46-CC856D8DF245}" srcOrd="0" destOrd="0" presId="urn:microsoft.com/office/officeart/2005/8/layout/chevron2"/>
    <dgm:cxn modelId="{F1A810E6-1298-4F40-A4F0-5A65BB804853}" srcId="{FC69721C-2174-44D8-A43F-3180E0E6B48A}" destId="{B37210C1-5C34-4082-B175-D889F4802E0D}" srcOrd="0" destOrd="0" parTransId="{E98DD548-34A0-4C41-9DC2-9C6BA1CB3951}" sibTransId="{6A0794C5-06C0-40CE-9BA8-77976366428C}"/>
    <dgm:cxn modelId="{827216D6-F93B-4E8C-8B5F-F11B206865D7}" srcId="{3C53C74D-DD25-4D66-AD16-30018D22D7FD}" destId="{67B07214-3431-407D-8C0D-83270D9F6F8E}" srcOrd="0" destOrd="0" parTransId="{A126877C-A7F9-402B-A3F6-0BA9E65A8C5E}" sibTransId="{2FB14567-6E1D-4FE7-8CE3-0EA9AD696527}"/>
    <dgm:cxn modelId="{CA5FE26F-390B-4D99-9CDB-0227B283092A}" srcId="{B545637C-8B12-4BC4-A1FC-17D9FC1D9A5C}" destId="{DF611D76-3479-4F74-BB88-9616AE8D4F5D}" srcOrd="2" destOrd="0" parTransId="{1D55DF00-5587-486A-85CC-5A70A7381EF6}" sibTransId="{404FEB0A-A6B4-4CD8-A5A5-E6552080BE46}"/>
    <dgm:cxn modelId="{400D6C3B-136E-4EF6-986C-7415767270EC}" type="presOf" srcId="{DF611D76-3479-4F74-BB88-9616AE8D4F5D}" destId="{B2E1A615-1F33-4100-B4B3-9977C324C69B}" srcOrd="0" destOrd="0" presId="urn:microsoft.com/office/officeart/2005/8/layout/chevron2"/>
    <dgm:cxn modelId="{DA2D7A28-001C-40D3-9BB6-2A58FC564F09}" type="presOf" srcId="{B37210C1-5C34-4082-B175-D889F4802E0D}" destId="{E978C91D-8B05-4538-A804-DB06D924CD73}" srcOrd="0" destOrd="0" presId="urn:microsoft.com/office/officeart/2005/8/layout/chevron2"/>
    <dgm:cxn modelId="{9AA19728-041D-45F0-932B-E50D252A4EDD}" srcId="{B545637C-8B12-4BC4-A1FC-17D9FC1D9A5C}" destId="{3C53C74D-DD25-4D66-AD16-30018D22D7FD}" srcOrd="1" destOrd="0" parTransId="{48F3516F-5635-421C-A259-2917A37C2A78}" sibTransId="{2FF4D4E3-5124-454D-8824-2A8C82154EC0}"/>
    <dgm:cxn modelId="{1EA98AD1-9264-4577-BD2C-D205392FD9D8}" srcId="{DF611D76-3479-4F74-BB88-9616AE8D4F5D}" destId="{E6E0E02F-6C71-4AB8-BE24-EDDCDC98BE04}" srcOrd="0" destOrd="0" parTransId="{62121044-81C9-4887-9CEB-159F27C4CB61}" sibTransId="{3418130E-1866-442B-B9D6-387F707D7CD2}"/>
    <dgm:cxn modelId="{B3AD93D8-562C-4EE2-A539-9BC996F192B8}" srcId="{B545637C-8B12-4BC4-A1FC-17D9FC1D9A5C}" destId="{FC69721C-2174-44D8-A43F-3180E0E6B48A}" srcOrd="0" destOrd="0" parTransId="{7A017D02-7F1F-47AB-876E-49B526EFE473}" sibTransId="{655572AB-538C-4051-B7BE-75E2FA9E027C}"/>
    <dgm:cxn modelId="{0F9ED065-61CC-435C-A597-573B6D846854}" type="presParOf" srcId="{92D5B77A-DE6F-4052-8170-6DB015894F64}" destId="{369C4D63-371D-4BE4-BCB7-5C63A19DECEF}" srcOrd="0" destOrd="0" presId="urn:microsoft.com/office/officeart/2005/8/layout/chevron2"/>
    <dgm:cxn modelId="{20B4A03D-508C-4649-8E91-AF2AD5E47AE9}" type="presParOf" srcId="{369C4D63-371D-4BE4-BCB7-5C63A19DECEF}" destId="{E0B8451D-D17B-4918-B2F4-F0089B953CE5}" srcOrd="0" destOrd="0" presId="urn:microsoft.com/office/officeart/2005/8/layout/chevron2"/>
    <dgm:cxn modelId="{637306DB-F282-4154-B4DB-8CCDA299FAD5}" type="presParOf" srcId="{369C4D63-371D-4BE4-BCB7-5C63A19DECEF}" destId="{E978C91D-8B05-4538-A804-DB06D924CD73}" srcOrd="1" destOrd="0" presId="urn:microsoft.com/office/officeart/2005/8/layout/chevron2"/>
    <dgm:cxn modelId="{D51676CF-DC8A-474A-85D9-CFB60DC5A355}" type="presParOf" srcId="{92D5B77A-DE6F-4052-8170-6DB015894F64}" destId="{AD4F05CE-AD65-49FD-97C5-42A3E56FB1E7}" srcOrd="1" destOrd="0" presId="urn:microsoft.com/office/officeart/2005/8/layout/chevron2"/>
    <dgm:cxn modelId="{2A393FCA-9917-4002-9E49-D8FFE6C605E5}" type="presParOf" srcId="{92D5B77A-DE6F-4052-8170-6DB015894F64}" destId="{2C143C6B-8099-487F-A5C9-1E2D3D6065E8}" srcOrd="2" destOrd="0" presId="urn:microsoft.com/office/officeart/2005/8/layout/chevron2"/>
    <dgm:cxn modelId="{E6A51E39-D16D-4EB6-844B-DA4392EA3078}" type="presParOf" srcId="{2C143C6B-8099-487F-A5C9-1E2D3D6065E8}" destId="{162C936D-8D94-4D87-BD46-CC856D8DF245}" srcOrd="0" destOrd="0" presId="urn:microsoft.com/office/officeart/2005/8/layout/chevron2"/>
    <dgm:cxn modelId="{F61D628B-B2B9-4993-AD07-29B60581690B}" type="presParOf" srcId="{2C143C6B-8099-487F-A5C9-1E2D3D6065E8}" destId="{5BB1D3A2-5749-4287-AC72-20B69E4090DC}" srcOrd="1" destOrd="0" presId="urn:microsoft.com/office/officeart/2005/8/layout/chevron2"/>
    <dgm:cxn modelId="{403B5897-59BB-416C-A892-0D2F5502CBEF}" type="presParOf" srcId="{92D5B77A-DE6F-4052-8170-6DB015894F64}" destId="{3FE2EC62-E031-4C7C-A67B-0CB700583E8D}" srcOrd="3" destOrd="0" presId="urn:microsoft.com/office/officeart/2005/8/layout/chevron2"/>
    <dgm:cxn modelId="{7D4E8F10-4414-41CB-A90B-DBC9D3C07C82}" type="presParOf" srcId="{92D5B77A-DE6F-4052-8170-6DB015894F64}" destId="{40B5C7D3-DC34-437D-9769-0A431D202A68}" srcOrd="4" destOrd="0" presId="urn:microsoft.com/office/officeart/2005/8/layout/chevron2"/>
    <dgm:cxn modelId="{C27793C6-8C30-42B4-8E2A-D6238B7C9770}" type="presParOf" srcId="{40B5C7D3-DC34-437D-9769-0A431D202A68}" destId="{B2E1A615-1F33-4100-B4B3-9977C324C69B}" srcOrd="0" destOrd="0" presId="urn:microsoft.com/office/officeart/2005/8/layout/chevron2"/>
    <dgm:cxn modelId="{83481A1B-35CD-4314-89D2-046ABCED706A}" type="presParOf" srcId="{40B5C7D3-DC34-437D-9769-0A431D202A68}" destId="{8472069A-A796-41FC-AC02-A736220AD58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217192B-D454-4E0C-AAC6-AD9F70040745}" type="doc">
      <dgm:prSet loTypeId="urn:microsoft.com/office/officeart/2005/8/layout/hierarchy3" loCatId="relationship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pPr rtl="1"/>
          <a:endParaRPr lang="ar-SA"/>
        </a:p>
      </dgm:t>
    </dgm:pt>
    <dgm:pt modelId="{8E680269-5E95-4707-87F8-0EF031FFFBDD}">
      <dgm:prSet phldrT="[Text]"/>
      <dgm:spPr/>
      <dgm:t>
        <a:bodyPr/>
        <a:lstStyle/>
        <a:p>
          <a:pPr rtl="1"/>
          <a:r>
            <a:rPr lang="en-US" dirty="0" smtClean="0"/>
            <a:t>Calcium Soap</a:t>
          </a:r>
          <a:endParaRPr lang="ar-SA" dirty="0"/>
        </a:p>
      </dgm:t>
    </dgm:pt>
    <dgm:pt modelId="{084ADBD0-A42D-49ED-B4FA-8AF914287A82}" type="parTrans" cxnId="{F727C8A6-D1E8-4BDA-92AD-1EB9F9119711}">
      <dgm:prSet/>
      <dgm:spPr/>
      <dgm:t>
        <a:bodyPr/>
        <a:lstStyle/>
        <a:p>
          <a:pPr rtl="1"/>
          <a:endParaRPr lang="ar-SA"/>
        </a:p>
      </dgm:t>
    </dgm:pt>
    <dgm:pt modelId="{B9B71CDC-9F64-49D8-BB73-DF7CB30EE8DF}" type="sibTrans" cxnId="{F727C8A6-D1E8-4BDA-92AD-1EB9F9119711}">
      <dgm:prSet/>
      <dgm:spPr/>
      <dgm:t>
        <a:bodyPr/>
        <a:lstStyle/>
        <a:p>
          <a:pPr rtl="1"/>
          <a:endParaRPr lang="ar-SA"/>
        </a:p>
      </dgm:t>
    </dgm:pt>
    <dgm:pt modelId="{BB04924B-2F7D-4A03-AA3A-44173BF7E9A2}">
      <dgm:prSet phldrT="[Text]"/>
      <dgm:spPr/>
      <dgm:t>
        <a:bodyPr/>
        <a:lstStyle/>
        <a:p>
          <a:pPr rtl="1"/>
          <a:r>
            <a:rPr lang="en-US" dirty="0" smtClean="0"/>
            <a:t>Olive Oil </a:t>
          </a:r>
          <a:endParaRPr lang="ar-SA" dirty="0"/>
        </a:p>
      </dgm:t>
    </dgm:pt>
    <dgm:pt modelId="{E60B6BAD-C65F-4BDB-AC92-6987438C45DF}" type="parTrans" cxnId="{6EBB8F7B-4009-493D-8FC0-9CBCDD5A4FFD}">
      <dgm:prSet/>
      <dgm:spPr/>
      <dgm:t>
        <a:bodyPr/>
        <a:lstStyle/>
        <a:p>
          <a:pPr rtl="1"/>
          <a:endParaRPr lang="ar-SA"/>
        </a:p>
      </dgm:t>
    </dgm:pt>
    <dgm:pt modelId="{1A8BF03E-BD89-4B09-A30E-729F2B4872AE}" type="sibTrans" cxnId="{6EBB8F7B-4009-493D-8FC0-9CBCDD5A4FFD}">
      <dgm:prSet/>
      <dgm:spPr/>
      <dgm:t>
        <a:bodyPr/>
        <a:lstStyle/>
        <a:p>
          <a:pPr rtl="1"/>
          <a:endParaRPr lang="ar-SA"/>
        </a:p>
      </dgm:t>
    </dgm:pt>
    <dgm:pt modelId="{F9CB0DF9-A59C-4ED2-8A90-463FE6D2C0A7}">
      <dgm:prSet phldrT="[Text]"/>
      <dgm:spPr/>
      <dgm:t>
        <a:bodyPr/>
        <a:lstStyle/>
        <a:p>
          <a:pPr rtl="1"/>
          <a:r>
            <a:rPr lang="en-US" dirty="0" smtClean="0"/>
            <a:t>Sodium Soap</a:t>
          </a:r>
          <a:endParaRPr lang="ar-SA" dirty="0"/>
        </a:p>
      </dgm:t>
    </dgm:pt>
    <dgm:pt modelId="{4B264DAB-F8C3-4BD2-8EC0-F9C8B9A5CB31}" type="parTrans" cxnId="{52FC3EBA-7EB2-48EF-BAA7-5CBB98FF2593}">
      <dgm:prSet/>
      <dgm:spPr/>
      <dgm:t>
        <a:bodyPr/>
        <a:lstStyle/>
        <a:p>
          <a:pPr rtl="1"/>
          <a:endParaRPr lang="ar-SA"/>
        </a:p>
      </dgm:t>
    </dgm:pt>
    <dgm:pt modelId="{1C1E9FFD-1AA0-487A-9324-56556F3DDD7E}" type="sibTrans" cxnId="{52FC3EBA-7EB2-48EF-BAA7-5CBB98FF2593}">
      <dgm:prSet/>
      <dgm:spPr/>
      <dgm:t>
        <a:bodyPr/>
        <a:lstStyle/>
        <a:p>
          <a:pPr rtl="1"/>
          <a:endParaRPr lang="ar-SA"/>
        </a:p>
      </dgm:t>
    </dgm:pt>
    <dgm:pt modelId="{93A26627-9E4D-4447-ADB7-CBB61273F33A}">
      <dgm:prSet phldrT="[Text]"/>
      <dgm:spPr/>
      <dgm:t>
        <a:bodyPr/>
        <a:lstStyle/>
        <a:p>
          <a:pPr rtl="1"/>
          <a:r>
            <a:rPr lang="en-US" dirty="0" smtClean="0"/>
            <a:t>Lye</a:t>
          </a:r>
          <a:endParaRPr lang="ar-SA" dirty="0"/>
        </a:p>
      </dgm:t>
    </dgm:pt>
    <dgm:pt modelId="{47B5D142-8802-46D9-8481-D8A036A0E7C5}" type="parTrans" cxnId="{460D6120-1E3F-41EF-B84A-4995C8A09374}">
      <dgm:prSet/>
      <dgm:spPr/>
      <dgm:t>
        <a:bodyPr/>
        <a:lstStyle/>
        <a:p>
          <a:pPr rtl="1"/>
          <a:endParaRPr lang="ar-SA"/>
        </a:p>
      </dgm:t>
    </dgm:pt>
    <dgm:pt modelId="{42C28811-15C0-4E79-B711-6ACC8C19D008}" type="sibTrans" cxnId="{460D6120-1E3F-41EF-B84A-4995C8A09374}">
      <dgm:prSet/>
      <dgm:spPr/>
      <dgm:t>
        <a:bodyPr/>
        <a:lstStyle/>
        <a:p>
          <a:pPr rtl="1"/>
          <a:endParaRPr lang="ar-SA"/>
        </a:p>
      </dgm:t>
    </dgm:pt>
    <dgm:pt modelId="{E88A82C3-5CBB-4D25-81BB-B7A282E01B24}">
      <dgm:prSet phldrT="[Text]"/>
      <dgm:spPr/>
      <dgm:t>
        <a:bodyPr/>
        <a:lstStyle/>
        <a:p>
          <a:pPr rtl="1"/>
          <a:r>
            <a:rPr lang="en-US" dirty="0" smtClean="0"/>
            <a:t>Water</a:t>
          </a:r>
          <a:endParaRPr lang="ar-SA" dirty="0"/>
        </a:p>
      </dgm:t>
    </dgm:pt>
    <dgm:pt modelId="{ECD13EDE-1F61-4391-A369-3573C0F61128}" type="parTrans" cxnId="{398A3682-9095-4A74-9AA2-11F1B76AA146}">
      <dgm:prSet/>
      <dgm:spPr/>
      <dgm:t>
        <a:bodyPr/>
        <a:lstStyle/>
        <a:p>
          <a:pPr rtl="1"/>
          <a:endParaRPr lang="ar-SA"/>
        </a:p>
      </dgm:t>
    </dgm:pt>
    <dgm:pt modelId="{60E4C173-2269-408F-9C72-EF3C5634519E}" type="sibTrans" cxnId="{398A3682-9095-4A74-9AA2-11F1B76AA146}">
      <dgm:prSet/>
      <dgm:spPr/>
      <dgm:t>
        <a:bodyPr/>
        <a:lstStyle/>
        <a:p>
          <a:pPr rtl="1"/>
          <a:endParaRPr lang="ar-SA"/>
        </a:p>
      </dgm:t>
    </dgm:pt>
    <dgm:pt modelId="{D61E1E38-3745-4AFA-9C21-96003C83026C}">
      <dgm:prSet/>
      <dgm:spPr/>
      <dgm:t>
        <a:bodyPr/>
        <a:lstStyle/>
        <a:p>
          <a:pPr rtl="1"/>
          <a:r>
            <a:rPr lang="en-US" dirty="0" smtClean="0"/>
            <a:t>Water</a:t>
          </a:r>
          <a:endParaRPr lang="ar-SA" dirty="0"/>
        </a:p>
      </dgm:t>
    </dgm:pt>
    <dgm:pt modelId="{83BF7E00-D1CA-4EC5-91A4-044F3056FDA0}" type="parTrans" cxnId="{C778F95B-C6F4-4E9D-B6B8-16E7B2C841DD}">
      <dgm:prSet/>
      <dgm:spPr/>
      <dgm:t>
        <a:bodyPr/>
        <a:lstStyle/>
        <a:p>
          <a:pPr rtl="1"/>
          <a:endParaRPr lang="ar-SA"/>
        </a:p>
      </dgm:t>
    </dgm:pt>
    <dgm:pt modelId="{366A036A-5ACE-4BFB-BA5B-E5BAD998EE8C}" type="sibTrans" cxnId="{C778F95B-C6F4-4E9D-B6B8-16E7B2C841DD}">
      <dgm:prSet/>
      <dgm:spPr/>
      <dgm:t>
        <a:bodyPr/>
        <a:lstStyle/>
        <a:p>
          <a:pPr rtl="1"/>
          <a:endParaRPr lang="ar-SA"/>
        </a:p>
      </dgm:t>
    </dgm:pt>
    <dgm:pt modelId="{C2750DBA-077B-4D74-9A71-E59044D33B31}">
      <dgm:prSet/>
      <dgm:spPr/>
      <dgm:t>
        <a:bodyPr/>
        <a:lstStyle/>
        <a:p>
          <a:pPr rtl="1"/>
          <a:r>
            <a:rPr lang="en-US" dirty="0" smtClean="0"/>
            <a:t>Olive Oil </a:t>
          </a:r>
          <a:endParaRPr lang="ar-SA" dirty="0"/>
        </a:p>
      </dgm:t>
    </dgm:pt>
    <dgm:pt modelId="{8638426D-2BA7-4F8F-8604-3BC32E30F788}" type="parTrans" cxnId="{153DAD3B-B2C5-4258-AB10-A92CE3A75C28}">
      <dgm:prSet/>
      <dgm:spPr/>
      <dgm:t>
        <a:bodyPr/>
        <a:lstStyle/>
        <a:p>
          <a:pPr rtl="1"/>
          <a:endParaRPr lang="ar-SA"/>
        </a:p>
      </dgm:t>
    </dgm:pt>
    <dgm:pt modelId="{14C00A07-71B9-4E69-9AA5-2BF0A33DC16E}" type="sibTrans" cxnId="{153DAD3B-B2C5-4258-AB10-A92CE3A75C28}">
      <dgm:prSet/>
      <dgm:spPr/>
      <dgm:t>
        <a:bodyPr/>
        <a:lstStyle/>
        <a:p>
          <a:pPr rtl="1"/>
          <a:endParaRPr lang="ar-SA"/>
        </a:p>
      </dgm:t>
    </dgm:pt>
    <dgm:pt modelId="{6B0C0B8E-BE0E-458B-8AEB-4B7E34775F6D}">
      <dgm:prSet/>
      <dgm:spPr/>
      <dgm:t>
        <a:bodyPr/>
        <a:lstStyle/>
        <a:p>
          <a:pPr rtl="1"/>
          <a:r>
            <a:rPr lang="en-US" dirty="0" smtClean="0"/>
            <a:t>anhydrous lime</a:t>
          </a:r>
          <a:endParaRPr lang="ar-SA" dirty="0"/>
        </a:p>
      </dgm:t>
    </dgm:pt>
    <dgm:pt modelId="{F8F33AEB-7482-4B3B-90D7-B3719F6FE8FF}" type="parTrans" cxnId="{FA166A32-E3E4-446D-B23A-7A38EF853843}">
      <dgm:prSet/>
      <dgm:spPr/>
      <dgm:t>
        <a:bodyPr/>
        <a:lstStyle/>
        <a:p>
          <a:pPr rtl="1"/>
          <a:endParaRPr lang="ar-SA"/>
        </a:p>
      </dgm:t>
    </dgm:pt>
    <dgm:pt modelId="{52D12F6A-C7E3-4EB3-9FB9-4ED87D0C6FDF}" type="sibTrans" cxnId="{FA166A32-E3E4-446D-B23A-7A38EF853843}">
      <dgm:prSet/>
      <dgm:spPr/>
      <dgm:t>
        <a:bodyPr/>
        <a:lstStyle/>
        <a:p>
          <a:pPr rtl="1"/>
          <a:endParaRPr lang="ar-SA"/>
        </a:p>
      </dgm:t>
    </dgm:pt>
    <dgm:pt modelId="{19ABCB32-F0FF-4DA6-B10D-0CFAED17D164}" type="pres">
      <dgm:prSet presAssocID="{8217192B-D454-4E0C-AAC6-AD9F70040745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AF8E46CD-BCFE-443B-8F1F-693C8538DB50}" type="pres">
      <dgm:prSet presAssocID="{8E680269-5E95-4707-87F8-0EF031FFFBDD}" presName="root" presStyleCnt="0"/>
      <dgm:spPr/>
      <dgm:t>
        <a:bodyPr/>
        <a:lstStyle/>
        <a:p>
          <a:pPr rtl="1"/>
          <a:endParaRPr lang="ar-SA"/>
        </a:p>
      </dgm:t>
    </dgm:pt>
    <dgm:pt modelId="{627E3847-4DE0-4FE4-B10A-B554BF79653A}" type="pres">
      <dgm:prSet presAssocID="{8E680269-5E95-4707-87F8-0EF031FFFBDD}" presName="rootComposite" presStyleCnt="0"/>
      <dgm:spPr/>
      <dgm:t>
        <a:bodyPr/>
        <a:lstStyle/>
        <a:p>
          <a:pPr rtl="1"/>
          <a:endParaRPr lang="ar-SA"/>
        </a:p>
      </dgm:t>
    </dgm:pt>
    <dgm:pt modelId="{BB6C0EC7-742B-4579-84C5-5E0C748A0AC3}" type="pres">
      <dgm:prSet presAssocID="{8E680269-5E95-4707-87F8-0EF031FFFBDD}" presName="rootText" presStyleLbl="node1" presStyleIdx="0" presStyleCnt="2"/>
      <dgm:spPr/>
      <dgm:t>
        <a:bodyPr/>
        <a:lstStyle/>
        <a:p>
          <a:pPr rtl="1"/>
          <a:endParaRPr lang="ar-SA"/>
        </a:p>
      </dgm:t>
    </dgm:pt>
    <dgm:pt modelId="{F7D5A21F-6840-4DC8-85C0-32BF34E47A5B}" type="pres">
      <dgm:prSet presAssocID="{8E680269-5E95-4707-87F8-0EF031FFFBDD}" presName="rootConnector" presStyleLbl="node1" presStyleIdx="0" presStyleCnt="2"/>
      <dgm:spPr/>
      <dgm:t>
        <a:bodyPr/>
        <a:lstStyle/>
        <a:p>
          <a:pPr rtl="1"/>
          <a:endParaRPr lang="ar-SA"/>
        </a:p>
      </dgm:t>
    </dgm:pt>
    <dgm:pt modelId="{3C536016-17DA-4D88-B8CD-EE1AA189D028}" type="pres">
      <dgm:prSet presAssocID="{8E680269-5E95-4707-87F8-0EF031FFFBDD}" presName="childShape" presStyleCnt="0"/>
      <dgm:spPr/>
      <dgm:t>
        <a:bodyPr/>
        <a:lstStyle/>
        <a:p>
          <a:pPr rtl="1"/>
          <a:endParaRPr lang="ar-SA"/>
        </a:p>
      </dgm:t>
    </dgm:pt>
    <dgm:pt modelId="{63EDBDFA-1931-4482-B2A2-14E24CB0491F}" type="pres">
      <dgm:prSet presAssocID="{F8F33AEB-7482-4B3B-90D7-B3719F6FE8FF}" presName="Name13" presStyleLbl="parChTrans1D2" presStyleIdx="0" presStyleCnt="6"/>
      <dgm:spPr/>
      <dgm:t>
        <a:bodyPr/>
        <a:lstStyle/>
        <a:p>
          <a:pPr rtl="1"/>
          <a:endParaRPr lang="ar-SA"/>
        </a:p>
      </dgm:t>
    </dgm:pt>
    <dgm:pt modelId="{1261C2BD-ABBF-4C89-B3B0-C82FE9EB07B6}" type="pres">
      <dgm:prSet presAssocID="{6B0C0B8E-BE0E-458B-8AEB-4B7E34775F6D}" presName="childText" presStyleLbl="bgAcc1" presStyleIdx="0" presStyleCnt="6" custScaleX="11589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993F7DF-EEC8-42BF-B51E-9D74D6DC1A66}" type="pres">
      <dgm:prSet presAssocID="{E60B6BAD-C65F-4BDB-AC92-6987438C45DF}" presName="Name13" presStyleLbl="parChTrans1D2" presStyleIdx="1" presStyleCnt="6"/>
      <dgm:spPr/>
      <dgm:t>
        <a:bodyPr/>
        <a:lstStyle/>
        <a:p>
          <a:pPr rtl="1"/>
          <a:endParaRPr lang="ar-SA"/>
        </a:p>
      </dgm:t>
    </dgm:pt>
    <dgm:pt modelId="{44C0613B-CAE1-491E-B380-D6A8DE723727}" type="pres">
      <dgm:prSet presAssocID="{BB04924B-2F7D-4A03-AA3A-44173BF7E9A2}" presName="childText" presStyleLbl="bgAcc1" presStyleIdx="1" presStyleCnt="6" custScaleX="11453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3909708-8DB2-470E-9585-3A9380E8B217}" type="pres">
      <dgm:prSet presAssocID="{83BF7E00-D1CA-4EC5-91A4-044F3056FDA0}" presName="Name13" presStyleLbl="parChTrans1D2" presStyleIdx="2" presStyleCnt="6"/>
      <dgm:spPr/>
      <dgm:t>
        <a:bodyPr/>
        <a:lstStyle/>
        <a:p>
          <a:pPr rtl="1"/>
          <a:endParaRPr lang="ar-SA"/>
        </a:p>
      </dgm:t>
    </dgm:pt>
    <dgm:pt modelId="{F1CB6076-01CF-4A39-B673-8808CEA8963D}" type="pres">
      <dgm:prSet presAssocID="{D61E1E38-3745-4AFA-9C21-96003C83026C}" presName="childText" presStyleLbl="bgAcc1" presStyleIdx="2" presStyleCnt="6" custScaleX="11821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FE42F58-9662-41A0-A156-167D07CCFE8E}" type="pres">
      <dgm:prSet presAssocID="{F9CB0DF9-A59C-4ED2-8A90-463FE6D2C0A7}" presName="root" presStyleCnt="0"/>
      <dgm:spPr/>
      <dgm:t>
        <a:bodyPr/>
        <a:lstStyle/>
        <a:p>
          <a:pPr rtl="1"/>
          <a:endParaRPr lang="ar-SA"/>
        </a:p>
      </dgm:t>
    </dgm:pt>
    <dgm:pt modelId="{3B65BCEF-0AEC-4623-9007-EA448EF5BA82}" type="pres">
      <dgm:prSet presAssocID="{F9CB0DF9-A59C-4ED2-8A90-463FE6D2C0A7}" presName="rootComposite" presStyleCnt="0"/>
      <dgm:spPr/>
      <dgm:t>
        <a:bodyPr/>
        <a:lstStyle/>
        <a:p>
          <a:pPr rtl="1"/>
          <a:endParaRPr lang="ar-SA"/>
        </a:p>
      </dgm:t>
    </dgm:pt>
    <dgm:pt modelId="{B1A9CED8-9061-43A1-84D4-964EC9333878}" type="pres">
      <dgm:prSet presAssocID="{F9CB0DF9-A59C-4ED2-8A90-463FE6D2C0A7}" presName="rootText" presStyleLbl="node1" presStyleIdx="1" presStyleCnt="2"/>
      <dgm:spPr/>
      <dgm:t>
        <a:bodyPr/>
        <a:lstStyle/>
        <a:p>
          <a:pPr rtl="1"/>
          <a:endParaRPr lang="ar-SA"/>
        </a:p>
      </dgm:t>
    </dgm:pt>
    <dgm:pt modelId="{849C55ED-8455-49DF-8198-B34A4761E813}" type="pres">
      <dgm:prSet presAssocID="{F9CB0DF9-A59C-4ED2-8A90-463FE6D2C0A7}" presName="rootConnector" presStyleLbl="node1" presStyleIdx="1" presStyleCnt="2"/>
      <dgm:spPr/>
      <dgm:t>
        <a:bodyPr/>
        <a:lstStyle/>
        <a:p>
          <a:pPr rtl="1"/>
          <a:endParaRPr lang="ar-SA"/>
        </a:p>
      </dgm:t>
    </dgm:pt>
    <dgm:pt modelId="{02B241ED-456E-43A4-B5D4-10D9BEC9219E}" type="pres">
      <dgm:prSet presAssocID="{F9CB0DF9-A59C-4ED2-8A90-463FE6D2C0A7}" presName="childShape" presStyleCnt="0"/>
      <dgm:spPr/>
      <dgm:t>
        <a:bodyPr/>
        <a:lstStyle/>
        <a:p>
          <a:pPr rtl="1"/>
          <a:endParaRPr lang="ar-SA"/>
        </a:p>
      </dgm:t>
    </dgm:pt>
    <dgm:pt modelId="{E42E0869-399F-4FBF-A90A-C3E5D0D2B564}" type="pres">
      <dgm:prSet presAssocID="{47B5D142-8802-46D9-8481-D8A036A0E7C5}" presName="Name13" presStyleLbl="parChTrans1D2" presStyleIdx="3" presStyleCnt="6"/>
      <dgm:spPr/>
      <dgm:t>
        <a:bodyPr/>
        <a:lstStyle/>
        <a:p>
          <a:pPr rtl="1"/>
          <a:endParaRPr lang="ar-SA"/>
        </a:p>
      </dgm:t>
    </dgm:pt>
    <dgm:pt modelId="{3A3352F4-F755-4B03-8213-352ECCC769D0}" type="pres">
      <dgm:prSet presAssocID="{93A26627-9E4D-4447-ADB7-CBB61273F33A}" presName="childText" presStyleLbl="bgAcc1" presStyleIdx="3" presStyleCnt="6" custScaleX="10757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942E2BD-ED30-4234-8813-52E931031821}" type="pres">
      <dgm:prSet presAssocID="{8638426D-2BA7-4F8F-8604-3BC32E30F788}" presName="Name13" presStyleLbl="parChTrans1D2" presStyleIdx="4" presStyleCnt="6"/>
      <dgm:spPr/>
      <dgm:t>
        <a:bodyPr/>
        <a:lstStyle/>
        <a:p>
          <a:pPr rtl="1"/>
          <a:endParaRPr lang="ar-SA"/>
        </a:p>
      </dgm:t>
    </dgm:pt>
    <dgm:pt modelId="{D1A63584-2E48-404D-87FC-A5A4250A7B64}" type="pres">
      <dgm:prSet presAssocID="{C2750DBA-077B-4D74-9A71-E59044D33B31}" presName="childText" presStyleLbl="bgAcc1" presStyleIdx="4" presStyleCnt="6" custScaleX="11163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980745C-4623-45C2-8066-7AF00B644E85}" type="pres">
      <dgm:prSet presAssocID="{ECD13EDE-1F61-4391-A369-3573C0F61128}" presName="Name13" presStyleLbl="parChTrans1D2" presStyleIdx="5" presStyleCnt="6"/>
      <dgm:spPr/>
      <dgm:t>
        <a:bodyPr/>
        <a:lstStyle/>
        <a:p>
          <a:pPr rtl="1"/>
          <a:endParaRPr lang="ar-SA"/>
        </a:p>
      </dgm:t>
    </dgm:pt>
    <dgm:pt modelId="{2693AD99-39A4-4641-8C2F-69AD692F906C}" type="pres">
      <dgm:prSet presAssocID="{E88A82C3-5CBB-4D25-81BB-B7A282E01B24}" presName="childText" presStyleLbl="bgAcc1" presStyleIdx="5" presStyleCnt="6" custScaleX="11415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6804C556-C177-4BFA-9B2C-3073752F55C2}" type="presOf" srcId="{8217192B-D454-4E0C-AAC6-AD9F70040745}" destId="{19ABCB32-F0FF-4DA6-B10D-0CFAED17D164}" srcOrd="0" destOrd="0" presId="urn:microsoft.com/office/officeart/2005/8/layout/hierarchy3"/>
    <dgm:cxn modelId="{460D6120-1E3F-41EF-B84A-4995C8A09374}" srcId="{F9CB0DF9-A59C-4ED2-8A90-463FE6D2C0A7}" destId="{93A26627-9E4D-4447-ADB7-CBB61273F33A}" srcOrd="0" destOrd="0" parTransId="{47B5D142-8802-46D9-8481-D8A036A0E7C5}" sibTransId="{42C28811-15C0-4E79-B711-6ACC8C19D008}"/>
    <dgm:cxn modelId="{B296D58F-594D-4063-AC7B-802C3345C1CF}" type="presOf" srcId="{8E680269-5E95-4707-87F8-0EF031FFFBDD}" destId="{BB6C0EC7-742B-4579-84C5-5E0C748A0AC3}" srcOrd="0" destOrd="0" presId="urn:microsoft.com/office/officeart/2005/8/layout/hierarchy3"/>
    <dgm:cxn modelId="{B778B478-E873-41ED-8D16-850C789B5C0F}" type="presOf" srcId="{E60B6BAD-C65F-4BDB-AC92-6987438C45DF}" destId="{5993F7DF-EEC8-42BF-B51E-9D74D6DC1A66}" srcOrd="0" destOrd="0" presId="urn:microsoft.com/office/officeart/2005/8/layout/hierarchy3"/>
    <dgm:cxn modelId="{7E9E3D9A-8769-4051-97B5-107A6507FE20}" type="presOf" srcId="{93A26627-9E4D-4447-ADB7-CBB61273F33A}" destId="{3A3352F4-F755-4B03-8213-352ECCC769D0}" srcOrd="0" destOrd="0" presId="urn:microsoft.com/office/officeart/2005/8/layout/hierarchy3"/>
    <dgm:cxn modelId="{FA166A32-E3E4-446D-B23A-7A38EF853843}" srcId="{8E680269-5E95-4707-87F8-0EF031FFFBDD}" destId="{6B0C0B8E-BE0E-458B-8AEB-4B7E34775F6D}" srcOrd="0" destOrd="0" parTransId="{F8F33AEB-7482-4B3B-90D7-B3719F6FE8FF}" sibTransId="{52D12F6A-C7E3-4EB3-9FB9-4ED87D0C6FDF}"/>
    <dgm:cxn modelId="{A9C602E9-9B78-4B8C-9CF1-C12AE4876B48}" type="presOf" srcId="{D61E1E38-3745-4AFA-9C21-96003C83026C}" destId="{F1CB6076-01CF-4A39-B673-8808CEA8963D}" srcOrd="0" destOrd="0" presId="urn:microsoft.com/office/officeart/2005/8/layout/hierarchy3"/>
    <dgm:cxn modelId="{A5AE1A71-2AFA-4EB7-8E3D-FC166BCC2A85}" type="presOf" srcId="{C2750DBA-077B-4D74-9A71-E59044D33B31}" destId="{D1A63584-2E48-404D-87FC-A5A4250A7B64}" srcOrd="0" destOrd="0" presId="urn:microsoft.com/office/officeart/2005/8/layout/hierarchy3"/>
    <dgm:cxn modelId="{52FC3EBA-7EB2-48EF-BAA7-5CBB98FF2593}" srcId="{8217192B-D454-4E0C-AAC6-AD9F70040745}" destId="{F9CB0DF9-A59C-4ED2-8A90-463FE6D2C0A7}" srcOrd="1" destOrd="0" parTransId="{4B264DAB-F8C3-4BD2-8EC0-F9C8B9A5CB31}" sibTransId="{1C1E9FFD-1AA0-487A-9324-56556F3DDD7E}"/>
    <dgm:cxn modelId="{7CDC9107-B075-4A5A-ADC2-70B931293A98}" type="presOf" srcId="{E88A82C3-5CBB-4D25-81BB-B7A282E01B24}" destId="{2693AD99-39A4-4641-8C2F-69AD692F906C}" srcOrd="0" destOrd="0" presId="urn:microsoft.com/office/officeart/2005/8/layout/hierarchy3"/>
    <dgm:cxn modelId="{9E7121CD-8FCE-478E-8BD9-13ADAE8EE2A5}" type="presOf" srcId="{F8F33AEB-7482-4B3B-90D7-B3719F6FE8FF}" destId="{63EDBDFA-1931-4482-B2A2-14E24CB0491F}" srcOrd="0" destOrd="0" presId="urn:microsoft.com/office/officeart/2005/8/layout/hierarchy3"/>
    <dgm:cxn modelId="{E485FDA7-8483-4E7F-AC69-423E6C9DA188}" type="presOf" srcId="{8E680269-5E95-4707-87F8-0EF031FFFBDD}" destId="{F7D5A21F-6840-4DC8-85C0-32BF34E47A5B}" srcOrd="1" destOrd="0" presId="urn:microsoft.com/office/officeart/2005/8/layout/hierarchy3"/>
    <dgm:cxn modelId="{F727C8A6-D1E8-4BDA-92AD-1EB9F9119711}" srcId="{8217192B-D454-4E0C-AAC6-AD9F70040745}" destId="{8E680269-5E95-4707-87F8-0EF031FFFBDD}" srcOrd="0" destOrd="0" parTransId="{084ADBD0-A42D-49ED-B4FA-8AF914287A82}" sibTransId="{B9B71CDC-9F64-49D8-BB73-DF7CB30EE8DF}"/>
    <dgm:cxn modelId="{C778F95B-C6F4-4E9D-B6B8-16E7B2C841DD}" srcId="{8E680269-5E95-4707-87F8-0EF031FFFBDD}" destId="{D61E1E38-3745-4AFA-9C21-96003C83026C}" srcOrd="2" destOrd="0" parTransId="{83BF7E00-D1CA-4EC5-91A4-044F3056FDA0}" sibTransId="{366A036A-5ACE-4BFB-BA5B-E5BAD998EE8C}"/>
    <dgm:cxn modelId="{2C773FC4-B64A-4147-AFD5-A3AD09FD245F}" type="presOf" srcId="{F9CB0DF9-A59C-4ED2-8A90-463FE6D2C0A7}" destId="{849C55ED-8455-49DF-8198-B34A4761E813}" srcOrd="1" destOrd="0" presId="urn:microsoft.com/office/officeart/2005/8/layout/hierarchy3"/>
    <dgm:cxn modelId="{6EBB8F7B-4009-493D-8FC0-9CBCDD5A4FFD}" srcId="{8E680269-5E95-4707-87F8-0EF031FFFBDD}" destId="{BB04924B-2F7D-4A03-AA3A-44173BF7E9A2}" srcOrd="1" destOrd="0" parTransId="{E60B6BAD-C65F-4BDB-AC92-6987438C45DF}" sibTransId="{1A8BF03E-BD89-4B09-A30E-729F2B4872AE}"/>
    <dgm:cxn modelId="{FD0E359D-B31F-4B68-9FA3-962B7BE02C15}" type="presOf" srcId="{8638426D-2BA7-4F8F-8604-3BC32E30F788}" destId="{A942E2BD-ED30-4234-8813-52E931031821}" srcOrd="0" destOrd="0" presId="urn:microsoft.com/office/officeart/2005/8/layout/hierarchy3"/>
    <dgm:cxn modelId="{153DAD3B-B2C5-4258-AB10-A92CE3A75C28}" srcId="{F9CB0DF9-A59C-4ED2-8A90-463FE6D2C0A7}" destId="{C2750DBA-077B-4D74-9A71-E59044D33B31}" srcOrd="1" destOrd="0" parTransId="{8638426D-2BA7-4F8F-8604-3BC32E30F788}" sibTransId="{14C00A07-71B9-4E69-9AA5-2BF0A33DC16E}"/>
    <dgm:cxn modelId="{645CFCBF-A615-46C3-ACA1-24255A89C2D8}" type="presOf" srcId="{6B0C0B8E-BE0E-458B-8AEB-4B7E34775F6D}" destId="{1261C2BD-ABBF-4C89-B3B0-C82FE9EB07B6}" srcOrd="0" destOrd="0" presId="urn:microsoft.com/office/officeart/2005/8/layout/hierarchy3"/>
    <dgm:cxn modelId="{391D9D7B-06E6-4533-A8A9-92580EED815D}" type="presOf" srcId="{BB04924B-2F7D-4A03-AA3A-44173BF7E9A2}" destId="{44C0613B-CAE1-491E-B380-D6A8DE723727}" srcOrd="0" destOrd="0" presId="urn:microsoft.com/office/officeart/2005/8/layout/hierarchy3"/>
    <dgm:cxn modelId="{CB53860E-9971-41C7-9E8C-3CE4F9FE1071}" type="presOf" srcId="{ECD13EDE-1F61-4391-A369-3573C0F61128}" destId="{2980745C-4623-45C2-8066-7AF00B644E85}" srcOrd="0" destOrd="0" presId="urn:microsoft.com/office/officeart/2005/8/layout/hierarchy3"/>
    <dgm:cxn modelId="{5DEEB52B-E01C-487C-B3B1-B582E696E8B9}" type="presOf" srcId="{F9CB0DF9-A59C-4ED2-8A90-463FE6D2C0A7}" destId="{B1A9CED8-9061-43A1-84D4-964EC9333878}" srcOrd="0" destOrd="0" presId="urn:microsoft.com/office/officeart/2005/8/layout/hierarchy3"/>
    <dgm:cxn modelId="{E46FFF9A-22F2-428F-A220-5CF0913BE877}" type="presOf" srcId="{83BF7E00-D1CA-4EC5-91A4-044F3056FDA0}" destId="{03909708-8DB2-470E-9585-3A9380E8B217}" srcOrd="0" destOrd="0" presId="urn:microsoft.com/office/officeart/2005/8/layout/hierarchy3"/>
    <dgm:cxn modelId="{398A3682-9095-4A74-9AA2-11F1B76AA146}" srcId="{F9CB0DF9-A59C-4ED2-8A90-463FE6D2C0A7}" destId="{E88A82C3-5CBB-4D25-81BB-B7A282E01B24}" srcOrd="2" destOrd="0" parTransId="{ECD13EDE-1F61-4391-A369-3573C0F61128}" sibTransId="{60E4C173-2269-408F-9C72-EF3C5634519E}"/>
    <dgm:cxn modelId="{EC3C350C-863D-48FF-B0AB-5F4ED4CE0348}" type="presOf" srcId="{47B5D142-8802-46D9-8481-D8A036A0E7C5}" destId="{E42E0869-399F-4FBF-A90A-C3E5D0D2B564}" srcOrd="0" destOrd="0" presId="urn:microsoft.com/office/officeart/2005/8/layout/hierarchy3"/>
    <dgm:cxn modelId="{A51BBA27-8BC4-454F-897B-8EB3009540B0}" type="presParOf" srcId="{19ABCB32-F0FF-4DA6-B10D-0CFAED17D164}" destId="{AF8E46CD-BCFE-443B-8F1F-693C8538DB50}" srcOrd="0" destOrd="0" presId="urn:microsoft.com/office/officeart/2005/8/layout/hierarchy3"/>
    <dgm:cxn modelId="{27ABC29F-3BE8-4E37-9D32-B0FE63E73B01}" type="presParOf" srcId="{AF8E46CD-BCFE-443B-8F1F-693C8538DB50}" destId="{627E3847-4DE0-4FE4-B10A-B554BF79653A}" srcOrd="0" destOrd="0" presId="urn:microsoft.com/office/officeart/2005/8/layout/hierarchy3"/>
    <dgm:cxn modelId="{96F2F0D2-19AE-4093-8D97-1569D2F1D88F}" type="presParOf" srcId="{627E3847-4DE0-4FE4-B10A-B554BF79653A}" destId="{BB6C0EC7-742B-4579-84C5-5E0C748A0AC3}" srcOrd="0" destOrd="0" presId="urn:microsoft.com/office/officeart/2005/8/layout/hierarchy3"/>
    <dgm:cxn modelId="{D93B87F8-CD30-401D-946F-18A4EC2FC48A}" type="presParOf" srcId="{627E3847-4DE0-4FE4-B10A-B554BF79653A}" destId="{F7D5A21F-6840-4DC8-85C0-32BF34E47A5B}" srcOrd="1" destOrd="0" presId="urn:microsoft.com/office/officeart/2005/8/layout/hierarchy3"/>
    <dgm:cxn modelId="{4B73EABB-7E4D-415E-B5F1-C9473DC045CD}" type="presParOf" srcId="{AF8E46CD-BCFE-443B-8F1F-693C8538DB50}" destId="{3C536016-17DA-4D88-B8CD-EE1AA189D028}" srcOrd="1" destOrd="0" presId="urn:microsoft.com/office/officeart/2005/8/layout/hierarchy3"/>
    <dgm:cxn modelId="{6192872E-AFA2-400D-BB4B-6BE49F7B145B}" type="presParOf" srcId="{3C536016-17DA-4D88-B8CD-EE1AA189D028}" destId="{63EDBDFA-1931-4482-B2A2-14E24CB0491F}" srcOrd="0" destOrd="0" presId="urn:microsoft.com/office/officeart/2005/8/layout/hierarchy3"/>
    <dgm:cxn modelId="{150C3AA9-1B62-4AD1-AD2B-7BF676C87432}" type="presParOf" srcId="{3C536016-17DA-4D88-B8CD-EE1AA189D028}" destId="{1261C2BD-ABBF-4C89-B3B0-C82FE9EB07B6}" srcOrd="1" destOrd="0" presId="urn:microsoft.com/office/officeart/2005/8/layout/hierarchy3"/>
    <dgm:cxn modelId="{C654BD06-DABF-4D57-ABBE-3564B995FEF8}" type="presParOf" srcId="{3C536016-17DA-4D88-B8CD-EE1AA189D028}" destId="{5993F7DF-EEC8-42BF-B51E-9D74D6DC1A66}" srcOrd="2" destOrd="0" presId="urn:microsoft.com/office/officeart/2005/8/layout/hierarchy3"/>
    <dgm:cxn modelId="{7C79472E-B22A-42B4-93F2-3036D8E1E467}" type="presParOf" srcId="{3C536016-17DA-4D88-B8CD-EE1AA189D028}" destId="{44C0613B-CAE1-491E-B380-D6A8DE723727}" srcOrd="3" destOrd="0" presId="urn:microsoft.com/office/officeart/2005/8/layout/hierarchy3"/>
    <dgm:cxn modelId="{5397F4DD-80CF-474D-98AA-B52923DCB9EA}" type="presParOf" srcId="{3C536016-17DA-4D88-B8CD-EE1AA189D028}" destId="{03909708-8DB2-470E-9585-3A9380E8B217}" srcOrd="4" destOrd="0" presId="urn:microsoft.com/office/officeart/2005/8/layout/hierarchy3"/>
    <dgm:cxn modelId="{0CAF57E3-031C-42FD-B5AD-8A8D68594067}" type="presParOf" srcId="{3C536016-17DA-4D88-B8CD-EE1AA189D028}" destId="{F1CB6076-01CF-4A39-B673-8808CEA8963D}" srcOrd="5" destOrd="0" presId="urn:microsoft.com/office/officeart/2005/8/layout/hierarchy3"/>
    <dgm:cxn modelId="{F1A7BFB7-DC9E-4CB5-A44D-81643ED5A03A}" type="presParOf" srcId="{19ABCB32-F0FF-4DA6-B10D-0CFAED17D164}" destId="{5FE42F58-9662-41A0-A156-167D07CCFE8E}" srcOrd="1" destOrd="0" presId="urn:microsoft.com/office/officeart/2005/8/layout/hierarchy3"/>
    <dgm:cxn modelId="{740BBA51-A47B-4511-8F6E-0F3CD113410E}" type="presParOf" srcId="{5FE42F58-9662-41A0-A156-167D07CCFE8E}" destId="{3B65BCEF-0AEC-4623-9007-EA448EF5BA82}" srcOrd="0" destOrd="0" presId="urn:microsoft.com/office/officeart/2005/8/layout/hierarchy3"/>
    <dgm:cxn modelId="{A989DE14-BF5C-4628-95B9-FE10341B27C4}" type="presParOf" srcId="{3B65BCEF-0AEC-4623-9007-EA448EF5BA82}" destId="{B1A9CED8-9061-43A1-84D4-964EC9333878}" srcOrd="0" destOrd="0" presId="urn:microsoft.com/office/officeart/2005/8/layout/hierarchy3"/>
    <dgm:cxn modelId="{D09E6565-8930-4929-B629-70BED88DDD69}" type="presParOf" srcId="{3B65BCEF-0AEC-4623-9007-EA448EF5BA82}" destId="{849C55ED-8455-49DF-8198-B34A4761E813}" srcOrd="1" destOrd="0" presId="urn:microsoft.com/office/officeart/2005/8/layout/hierarchy3"/>
    <dgm:cxn modelId="{3DCACAA3-FADE-4CE4-BEF3-5E3386998951}" type="presParOf" srcId="{5FE42F58-9662-41A0-A156-167D07CCFE8E}" destId="{02B241ED-456E-43A4-B5D4-10D9BEC9219E}" srcOrd="1" destOrd="0" presId="urn:microsoft.com/office/officeart/2005/8/layout/hierarchy3"/>
    <dgm:cxn modelId="{871CD43C-8B57-4FC6-9CC5-02542C006E62}" type="presParOf" srcId="{02B241ED-456E-43A4-B5D4-10D9BEC9219E}" destId="{E42E0869-399F-4FBF-A90A-C3E5D0D2B564}" srcOrd="0" destOrd="0" presId="urn:microsoft.com/office/officeart/2005/8/layout/hierarchy3"/>
    <dgm:cxn modelId="{ACD7D02B-D492-4447-8446-02FA80633250}" type="presParOf" srcId="{02B241ED-456E-43A4-B5D4-10D9BEC9219E}" destId="{3A3352F4-F755-4B03-8213-352ECCC769D0}" srcOrd="1" destOrd="0" presId="urn:microsoft.com/office/officeart/2005/8/layout/hierarchy3"/>
    <dgm:cxn modelId="{8784C801-0E89-402F-9EED-A2A67BA1F115}" type="presParOf" srcId="{02B241ED-456E-43A4-B5D4-10D9BEC9219E}" destId="{A942E2BD-ED30-4234-8813-52E931031821}" srcOrd="2" destOrd="0" presId="urn:microsoft.com/office/officeart/2005/8/layout/hierarchy3"/>
    <dgm:cxn modelId="{D09ED2D0-6B4B-4B94-8406-D4BA4DF8E4F0}" type="presParOf" srcId="{02B241ED-456E-43A4-B5D4-10D9BEC9219E}" destId="{D1A63584-2E48-404D-87FC-A5A4250A7B64}" srcOrd="3" destOrd="0" presId="urn:microsoft.com/office/officeart/2005/8/layout/hierarchy3"/>
    <dgm:cxn modelId="{06E61E77-AD23-412C-98C3-802DC2B63BFF}" type="presParOf" srcId="{02B241ED-456E-43A4-B5D4-10D9BEC9219E}" destId="{2980745C-4623-45C2-8066-7AF00B644E85}" srcOrd="4" destOrd="0" presId="urn:microsoft.com/office/officeart/2005/8/layout/hierarchy3"/>
    <dgm:cxn modelId="{958B12BF-7C03-4EDB-BCC7-2C2CFF561EE4}" type="presParOf" srcId="{02B241ED-456E-43A4-B5D4-10D9BEC9219E}" destId="{2693AD99-39A4-4641-8C2F-69AD692F906C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21975BA-57E1-411D-9E99-F8F8E1693DA2}" type="doc">
      <dgm:prSet loTypeId="urn:microsoft.com/office/officeart/2005/8/layout/process4" loCatId="list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pPr rtl="1"/>
          <a:endParaRPr lang="ar-SA"/>
        </a:p>
      </dgm:t>
    </dgm:pt>
    <dgm:pt modelId="{3FED3165-9320-43C2-852C-3585551EC292}">
      <dgm:prSet phldrT="[Text]" custT="1"/>
      <dgm:spPr/>
      <dgm:t>
        <a:bodyPr/>
        <a:lstStyle/>
        <a:p>
          <a:pPr rtl="1"/>
          <a:r>
            <a:rPr lang="en-US" sz="2000" b="1" dirty="0" smtClean="0"/>
            <a:t>Soap is milled </a:t>
          </a:r>
          <a:endParaRPr lang="ar-SA" sz="2000" b="1" dirty="0"/>
        </a:p>
      </dgm:t>
    </dgm:pt>
    <dgm:pt modelId="{7C43A189-1218-4F14-92DB-29D58B811198}" type="parTrans" cxnId="{6074539B-05B6-40A2-8119-A57F0FA5A0F4}">
      <dgm:prSet/>
      <dgm:spPr/>
      <dgm:t>
        <a:bodyPr/>
        <a:lstStyle/>
        <a:p>
          <a:pPr rtl="1"/>
          <a:endParaRPr lang="ar-SA"/>
        </a:p>
      </dgm:t>
    </dgm:pt>
    <dgm:pt modelId="{4627E509-8767-4A47-8075-EE15A8775E0C}" type="sibTrans" cxnId="{6074539B-05B6-40A2-8119-A57F0FA5A0F4}">
      <dgm:prSet/>
      <dgm:spPr/>
      <dgm:t>
        <a:bodyPr/>
        <a:lstStyle/>
        <a:p>
          <a:pPr rtl="1"/>
          <a:endParaRPr lang="ar-SA"/>
        </a:p>
      </dgm:t>
    </dgm:pt>
    <dgm:pt modelId="{546444CE-1549-4A53-B797-327C712798CD}">
      <dgm:prSet phldrT="[Text]" custT="1"/>
      <dgm:spPr/>
      <dgm:t>
        <a:bodyPr/>
        <a:lstStyle/>
        <a:p>
          <a:pPr algn="just" rtl="0"/>
          <a:r>
            <a:rPr lang="en-US" sz="2000" b="1" dirty="0" smtClean="0"/>
            <a:t>Components of the grease were heated to reach 150 </a:t>
          </a:r>
          <a:r>
            <a:rPr lang="en-US" sz="2000" b="1" baseline="30000" dirty="0" smtClean="0"/>
            <a:t>0</a:t>
          </a:r>
          <a:r>
            <a:rPr lang="en-US" sz="2000" b="1" dirty="0" smtClean="0"/>
            <a:t>C</a:t>
          </a:r>
          <a:endParaRPr lang="ar-SA" sz="2000" b="1" dirty="0"/>
        </a:p>
      </dgm:t>
    </dgm:pt>
    <dgm:pt modelId="{9D9FE573-07F5-42CF-8139-74D5F58D33A1}" type="parTrans" cxnId="{5CF95B7E-B6E4-4879-9027-F30487012C7A}">
      <dgm:prSet/>
      <dgm:spPr/>
      <dgm:t>
        <a:bodyPr/>
        <a:lstStyle/>
        <a:p>
          <a:pPr rtl="1"/>
          <a:endParaRPr lang="ar-SA"/>
        </a:p>
      </dgm:t>
    </dgm:pt>
    <dgm:pt modelId="{476A591D-7CD4-4733-91C1-8B4555A31CD1}" type="sibTrans" cxnId="{5CF95B7E-B6E4-4879-9027-F30487012C7A}">
      <dgm:prSet/>
      <dgm:spPr/>
      <dgm:t>
        <a:bodyPr/>
        <a:lstStyle/>
        <a:p>
          <a:pPr rtl="1"/>
          <a:endParaRPr lang="ar-SA"/>
        </a:p>
      </dgm:t>
    </dgm:pt>
    <dgm:pt modelId="{D4B36E65-D713-4543-8C5A-329AEB0B57D5}">
      <dgm:prSet phldrT="[Text]" custT="1"/>
      <dgm:spPr/>
      <dgm:t>
        <a:bodyPr/>
        <a:lstStyle/>
        <a:p>
          <a:pPr rtl="1">
            <a:lnSpc>
              <a:spcPct val="100000"/>
            </a:lnSpc>
          </a:pPr>
          <a:r>
            <a:rPr lang="en-US" sz="2000" b="1" dirty="0" smtClean="0"/>
            <a:t>to get a homogenous mixture with continuous mixing of the components</a:t>
          </a:r>
          <a:endParaRPr lang="ar-SA" sz="2000" b="1" dirty="0"/>
        </a:p>
      </dgm:t>
    </dgm:pt>
    <dgm:pt modelId="{12455F5D-EF75-44CE-BD00-7A7F4A2070F1}" type="parTrans" cxnId="{C26E55A8-3E56-4259-9495-0720DE6A1F87}">
      <dgm:prSet/>
      <dgm:spPr/>
      <dgm:t>
        <a:bodyPr/>
        <a:lstStyle/>
        <a:p>
          <a:pPr rtl="1"/>
          <a:endParaRPr lang="ar-SA"/>
        </a:p>
      </dgm:t>
    </dgm:pt>
    <dgm:pt modelId="{653B8A90-9D8E-459C-8534-F0BF2A55FCF2}" type="sibTrans" cxnId="{C26E55A8-3E56-4259-9495-0720DE6A1F87}">
      <dgm:prSet/>
      <dgm:spPr/>
      <dgm:t>
        <a:bodyPr/>
        <a:lstStyle/>
        <a:p>
          <a:pPr rtl="1"/>
          <a:endParaRPr lang="ar-SA"/>
        </a:p>
      </dgm:t>
    </dgm:pt>
    <dgm:pt modelId="{20D35301-644A-4D7A-B214-66B213CA5427}">
      <dgm:prSet phldrT="[Text]" custT="1"/>
      <dgm:spPr/>
      <dgm:t>
        <a:bodyPr/>
        <a:lstStyle/>
        <a:p>
          <a:pPr rtl="1"/>
          <a:r>
            <a:rPr lang="en-US" sz="2000" b="1" dirty="0" smtClean="0"/>
            <a:t>Grease was left for one day to be cooled. </a:t>
          </a:r>
          <a:endParaRPr lang="ar-SA" sz="2000" b="1" dirty="0"/>
        </a:p>
      </dgm:t>
    </dgm:pt>
    <dgm:pt modelId="{90B39898-939F-43A5-992C-76EDD11B8EC3}" type="parTrans" cxnId="{5E11886A-07E7-4271-9C00-9EE284168053}">
      <dgm:prSet/>
      <dgm:spPr/>
      <dgm:t>
        <a:bodyPr/>
        <a:lstStyle/>
        <a:p>
          <a:pPr rtl="1"/>
          <a:endParaRPr lang="ar-SA"/>
        </a:p>
      </dgm:t>
    </dgm:pt>
    <dgm:pt modelId="{5A1A73A2-82A5-46C6-ABD3-20BAD16268E3}" type="sibTrans" cxnId="{5E11886A-07E7-4271-9C00-9EE284168053}">
      <dgm:prSet/>
      <dgm:spPr/>
      <dgm:t>
        <a:bodyPr/>
        <a:lstStyle/>
        <a:p>
          <a:pPr rtl="1"/>
          <a:endParaRPr lang="ar-SA"/>
        </a:p>
      </dgm:t>
    </dgm:pt>
    <dgm:pt modelId="{86E0DDF0-3360-463E-BCE2-3373000CCAF8}">
      <dgm:prSet custT="1"/>
      <dgm:spPr/>
      <dgm:t>
        <a:bodyPr/>
        <a:lstStyle/>
        <a:p>
          <a:pPr rtl="1"/>
          <a:r>
            <a:rPr lang="en-US" sz="2000" b="1" dirty="0" smtClean="0"/>
            <a:t>to provide a consistent dispersion</a:t>
          </a:r>
          <a:endParaRPr lang="ar-SA" sz="2000" b="1" dirty="0"/>
        </a:p>
      </dgm:t>
    </dgm:pt>
    <dgm:pt modelId="{31C9B768-0FF8-4F18-B8E4-EE40AF4D2948}" type="parTrans" cxnId="{A197FC86-B5E4-4E66-8A7D-6F9C2F28F89E}">
      <dgm:prSet/>
      <dgm:spPr/>
      <dgm:t>
        <a:bodyPr/>
        <a:lstStyle/>
        <a:p>
          <a:pPr rtl="1"/>
          <a:endParaRPr lang="ar-SA"/>
        </a:p>
      </dgm:t>
    </dgm:pt>
    <dgm:pt modelId="{98B2CFAF-9A20-41C3-BEC8-AE632A354347}" type="sibTrans" cxnId="{A197FC86-B5E4-4E66-8A7D-6F9C2F28F89E}">
      <dgm:prSet/>
      <dgm:spPr/>
      <dgm:t>
        <a:bodyPr/>
        <a:lstStyle/>
        <a:p>
          <a:pPr rtl="1"/>
          <a:endParaRPr lang="ar-SA"/>
        </a:p>
      </dgm:t>
    </dgm:pt>
    <dgm:pt modelId="{CBBCCFB0-ED74-47FC-9459-0A4EFE6702F7}" type="pres">
      <dgm:prSet presAssocID="{A21975BA-57E1-411D-9E99-F8F8E1693DA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95185C36-466E-4935-B7CF-B8F0CF30CD6A}" type="pres">
      <dgm:prSet presAssocID="{20D35301-644A-4D7A-B214-66B213CA5427}" presName="boxAndChildren" presStyleCnt="0"/>
      <dgm:spPr/>
    </dgm:pt>
    <dgm:pt modelId="{C5A8600E-D126-4522-96E5-8B14B5A79EE7}" type="pres">
      <dgm:prSet presAssocID="{20D35301-644A-4D7A-B214-66B213CA5427}" presName="parentTextBox" presStyleLbl="node1" presStyleIdx="0" presStyleCnt="3" custScaleY="40635" custLinFactNeighborY="21200"/>
      <dgm:spPr/>
      <dgm:t>
        <a:bodyPr/>
        <a:lstStyle/>
        <a:p>
          <a:pPr rtl="1"/>
          <a:endParaRPr lang="ar-SA"/>
        </a:p>
      </dgm:t>
    </dgm:pt>
    <dgm:pt modelId="{E89731BC-6CC5-4475-A208-9FADAFB49167}" type="pres">
      <dgm:prSet presAssocID="{476A591D-7CD4-4733-91C1-8B4555A31CD1}" presName="sp" presStyleCnt="0"/>
      <dgm:spPr/>
      <dgm:t>
        <a:bodyPr/>
        <a:lstStyle/>
        <a:p>
          <a:pPr rtl="1"/>
          <a:endParaRPr lang="ar-SA"/>
        </a:p>
      </dgm:t>
    </dgm:pt>
    <dgm:pt modelId="{04281B81-96CA-458E-B060-B883DFEA432F}" type="pres">
      <dgm:prSet presAssocID="{546444CE-1549-4A53-B797-327C712798CD}" presName="arrowAndChildren" presStyleCnt="0"/>
      <dgm:spPr/>
      <dgm:t>
        <a:bodyPr/>
        <a:lstStyle/>
        <a:p>
          <a:pPr rtl="1"/>
          <a:endParaRPr lang="ar-SA"/>
        </a:p>
      </dgm:t>
    </dgm:pt>
    <dgm:pt modelId="{E840DC9D-B3F6-49CC-A037-56466A708223}" type="pres">
      <dgm:prSet presAssocID="{546444CE-1549-4A53-B797-327C712798CD}" presName="parentTextArrow" presStyleLbl="node1" presStyleIdx="0" presStyleCnt="3"/>
      <dgm:spPr/>
      <dgm:t>
        <a:bodyPr/>
        <a:lstStyle/>
        <a:p>
          <a:pPr rtl="1"/>
          <a:endParaRPr lang="ar-SA"/>
        </a:p>
      </dgm:t>
    </dgm:pt>
    <dgm:pt modelId="{EAE4FD6A-1D53-4C88-8602-706EAF8C052C}" type="pres">
      <dgm:prSet presAssocID="{546444CE-1549-4A53-B797-327C712798CD}" presName="arrow" presStyleLbl="node1" presStyleIdx="1" presStyleCnt="3" custScaleY="214513" custLinFactNeighborY="8174"/>
      <dgm:spPr/>
      <dgm:t>
        <a:bodyPr/>
        <a:lstStyle/>
        <a:p>
          <a:pPr rtl="1"/>
          <a:endParaRPr lang="ar-SA"/>
        </a:p>
      </dgm:t>
    </dgm:pt>
    <dgm:pt modelId="{5AABAF11-7EBA-45C2-A453-23C894F88877}" type="pres">
      <dgm:prSet presAssocID="{546444CE-1549-4A53-B797-327C712798CD}" presName="descendantArrow" presStyleCnt="0"/>
      <dgm:spPr/>
      <dgm:t>
        <a:bodyPr/>
        <a:lstStyle/>
        <a:p>
          <a:pPr rtl="1"/>
          <a:endParaRPr lang="ar-SA"/>
        </a:p>
      </dgm:t>
    </dgm:pt>
    <dgm:pt modelId="{A36F1242-E92B-4CF4-9976-6CA4BCDC09C6}" type="pres">
      <dgm:prSet presAssocID="{D4B36E65-D713-4543-8C5A-329AEB0B57D5}" presName="childTextArrow" presStyleLbl="fgAccFollowNode1" presStyleIdx="0" presStyleCnt="2" custScaleY="211836" custLinFactNeighborX="1181" custLinFactNeighborY="2297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AE0D86C-A7B6-491C-B9C0-B46AF8410F3D}" type="pres">
      <dgm:prSet presAssocID="{4627E509-8767-4A47-8075-EE15A8775E0C}" presName="sp" presStyleCnt="0"/>
      <dgm:spPr/>
      <dgm:t>
        <a:bodyPr/>
        <a:lstStyle/>
        <a:p>
          <a:pPr rtl="1"/>
          <a:endParaRPr lang="ar-SA"/>
        </a:p>
      </dgm:t>
    </dgm:pt>
    <dgm:pt modelId="{2743A962-5BFD-473D-A106-0F289F14C65C}" type="pres">
      <dgm:prSet presAssocID="{3FED3165-9320-43C2-852C-3585551EC292}" presName="arrowAndChildren" presStyleCnt="0"/>
      <dgm:spPr/>
      <dgm:t>
        <a:bodyPr/>
        <a:lstStyle/>
        <a:p>
          <a:pPr rtl="1"/>
          <a:endParaRPr lang="ar-SA"/>
        </a:p>
      </dgm:t>
    </dgm:pt>
    <dgm:pt modelId="{4E9CFD39-0931-42D0-8AD0-35AB7A526EE4}" type="pres">
      <dgm:prSet presAssocID="{3FED3165-9320-43C2-852C-3585551EC292}" presName="parentTextArrow" presStyleLbl="node1" presStyleIdx="1" presStyleCnt="3"/>
      <dgm:spPr/>
      <dgm:t>
        <a:bodyPr/>
        <a:lstStyle/>
        <a:p>
          <a:pPr rtl="1"/>
          <a:endParaRPr lang="ar-SA"/>
        </a:p>
      </dgm:t>
    </dgm:pt>
    <dgm:pt modelId="{B247DF31-8000-49E2-9DD3-4FCCBFE0CF47}" type="pres">
      <dgm:prSet presAssocID="{3FED3165-9320-43C2-852C-3585551EC292}" presName="arrow" presStyleLbl="node1" presStyleIdx="2" presStyleCnt="3" custScaleY="157321" custLinFactNeighborX="-1064" custLinFactNeighborY="-6550"/>
      <dgm:spPr/>
      <dgm:t>
        <a:bodyPr/>
        <a:lstStyle/>
        <a:p>
          <a:pPr rtl="1"/>
          <a:endParaRPr lang="ar-SA"/>
        </a:p>
      </dgm:t>
    </dgm:pt>
    <dgm:pt modelId="{AE9DF7CA-04A7-40A7-A062-87F0B20C79F3}" type="pres">
      <dgm:prSet presAssocID="{3FED3165-9320-43C2-852C-3585551EC292}" presName="descendantArrow" presStyleCnt="0"/>
      <dgm:spPr/>
      <dgm:t>
        <a:bodyPr/>
        <a:lstStyle/>
        <a:p>
          <a:pPr rtl="1"/>
          <a:endParaRPr lang="ar-SA"/>
        </a:p>
      </dgm:t>
    </dgm:pt>
    <dgm:pt modelId="{CD964C74-3E06-4015-A1A6-1C165A176D33}" type="pres">
      <dgm:prSet presAssocID="{86E0DDF0-3360-463E-BCE2-3373000CCAF8}" presName="childTextArrow" presStyleLbl="fgAccFollowNode1" presStyleIdx="1" presStyleCnt="2" custScaleY="16235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76FFD43F-224B-4236-B8F5-2AE4F27A32B3}" type="presOf" srcId="{3FED3165-9320-43C2-852C-3585551EC292}" destId="{4E9CFD39-0931-42D0-8AD0-35AB7A526EE4}" srcOrd="0" destOrd="0" presId="urn:microsoft.com/office/officeart/2005/8/layout/process4"/>
    <dgm:cxn modelId="{4170B56A-53D2-4516-8566-670CC0C2FDF8}" type="presOf" srcId="{D4B36E65-D713-4543-8C5A-329AEB0B57D5}" destId="{A36F1242-E92B-4CF4-9976-6CA4BCDC09C6}" srcOrd="0" destOrd="0" presId="urn:microsoft.com/office/officeart/2005/8/layout/process4"/>
    <dgm:cxn modelId="{FC28F5C1-5FBA-4406-BF61-A709D0D5631C}" type="presOf" srcId="{546444CE-1549-4A53-B797-327C712798CD}" destId="{E840DC9D-B3F6-49CC-A037-56466A708223}" srcOrd="0" destOrd="0" presId="urn:microsoft.com/office/officeart/2005/8/layout/process4"/>
    <dgm:cxn modelId="{B5D91EFE-F9B5-4F2C-9291-FD9A40983B78}" type="presOf" srcId="{20D35301-644A-4D7A-B214-66B213CA5427}" destId="{C5A8600E-D126-4522-96E5-8B14B5A79EE7}" srcOrd="0" destOrd="0" presId="urn:microsoft.com/office/officeart/2005/8/layout/process4"/>
    <dgm:cxn modelId="{6074539B-05B6-40A2-8119-A57F0FA5A0F4}" srcId="{A21975BA-57E1-411D-9E99-F8F8E1693DA2}" destId="{3FED3165-9320-43C2-852C-3585551EC292}" srcOrd="0" destOrd="0" parTransId="{7C43A189-1218-4F14-92DB-29D58B811198}" sibTransId="{4627E509-8767-4A47-8075-EE15A8775E0C}"/>
    <dgm:cxn modelId="{923AD086-323E-4423-A3D0-1DAF47FE7606}" type="presOf" srcId="{A21975BA-57E1-411D-9E99-F8F8E1693DA2}" destId="{CBBCCFB0-ED74-47FC-9459-0A4EFE6702F7}" srcOrd="0" destOrd="0" presId="urn:microsoft.com/office/officeart/2005/8/layout/process4"/>
    <dgm:cxn modelId="{5CF95B7E-B6E4-4879-9027-F30487012C7A}" srcId="{A21975BA-57E1-411D-9E99-F8F8E1693DA2}" destId="{546444CE-1549-4A53-B797-327C712798CD}" srcOrd="1" destOrd="0" parTransId="{9D9FE573-07F5-42CF-8139-74D5F58D33A1}" sibTransId="{476A591D-7CD4-4733-91C1-8B4555A31CD1}"/>
    <dgm:cxn modelId="{5C6F536C-665B-4B92-AC22-6D5E23181F20}" type="presOf" srcId="{546444CE-1549-4A53-B797-327C712798CD}" destId="{EAE4FD6A-1D53-4C88-8602-706EAF8C052C}" srcOrd="1" destOrd="0" presId="urn:microsoft.com/office/officeart/2005/8/layout/process4"/>
    <dgm:cxn modelId="{E8903BDC-DB4A-4806-AB0A-294196B7C31A}" type="presOf" srcId="{86E0DDF0-3360-463E-BCE2-3373000CCAF8}" destId="{CD964C74-3E06-4015-A1A6-1C165A176D33}" srcOrd="0" destOrd="0" presId="urn:microsoft.com/office/officeart/2005/8/layout/process4"/>
    <dgm:cxn modelId="{62FE6985-B1D2-4C27-BEF9-BAE68AFCCB73}" type="presOf" srcId="{3FED3165-9320-43C2-852C-3585551EC292}" destId="{B247DF31-8000-49E2-9DD3-4FCCBFE0CF47}" srcOrd="1" destOrd="0" presId="urn:microsoft.com/office/officeart/2005/8/layout/process4"/>
    <dgm:cxn modelId="{C26E55A8-3E56-4259-9495-0720DE6A1F87}" srcId="{546444CE-1549-4A53-B797-327C712798CD}" destId="{D4B36E65-D713-4543-8C5A-329AEB0B57D5}" srcOrd="0" destOrd="0" parTransId="{12455F5D-EF75-44CE-BD00-7A7F4A2070F1}" sibTransId="{653B8A90-9D8E-459C-8534-F0BF2A55FCF2}"/>
    <dgm:cxn modelId="{A197FC86-B5E4-4E66-8A7D-6F9C2F28F89E}" srcId="{3FED3165-9320-43C2-852C-3585551EC292}" destId="{86E0DDF0-3360-463E-BCE2-3373000CCAF8}" srcOrd="0" destOrd="0" parTransId="{31C9B768-0FF8-4F18-B8E4-EE40AF4D2948}" sibTransId="{98B2CFAF-9A20-41C3-BEC8-AE632A354347}"/>
    <dgm:cxn modelId="{5E11886A-07E7-4271-9C00-9EE284168053}" srcId="{A21975BA-57E1-411D-9E99-F8F8E1693DA2}" destId="{20D35301-644A-4D7A-B214-66B213CA5427}" srcOrd="2" destOrd="0" parTransId="{90B39898-939F-43A5-992C-76EDD11B8EC3}" sibTransId="{5A1A73A2-82A5-46C6-ABD3-20BAD16268E3}"/>
    <dgm:cxn modelId="{435D3858-AD15-40FE-8836-874A4BB1329D}" type="presParOf" srcId="{CBBCCFB0-ED74-47FC-9459-0A4EFE6702F7}" destId="{95185C36-466E-4935-B7CF-B8F0CF30CD6A}" srcOrd="0" destOrd="0" presId="urn:microsoft.com/office/officeart/2005/8/layout/process4"/>
    <dgm:cxn modelId="{513C1B61-351B-4377-A0AF-8B03AE7A5CBD}" type="presParOf" srcId="{95185C36-466E-4935-B7CF-B8F0CF30CD6A}" destId="{C5A8600E-D126-4522-96E5-8B14B5A79EE7}" srcOrd="0" destOrd="0" presId="urn:microsoft.com/office/officeart/2005/8/layout/process4"/>
    <dgm:cxn modelId="{2143525A-05CA-4219-84F9-D46F35E30A3A}" type="presParOf" srcId="{CBBCCFB0-ED74-47FC-9459-0A4EFE6702F7}" destId="{E89731BC-6CC5-4475-A208-9FADAFB49167}" srcOrd="1" destOrd="0" presId="urn:microsoft.com/office/officeart/2005/8/layout/process4"/>
    <dgm:cxn modelId="{E8306983-6AEC-4932-98D9-0466AA99A6CD}" type="presParOf" srcId="{CBBCCFB0-ED74-47FC-9459-0A4EFE6702F7}" destId="{04281B81-96CA-458E-B060-B883DFEA432F}" srcOrd="2" destOrd="0" presId="urn:microsoft.com/office/officeart/2005/8/layout/process4"/>
    <dgm:cxn modelId="{99A66E45-0E26-4E90-87C5-768B73C14F9C}" type="presParOf" srcId="{04281B81-96CA-458E-B060-B883DFEA432F}" destId="{E840DC9D-B3F6-49CC-A037-56466A708223}" srcOrd="0" destOrd="0" presId="urn:microsoft.com/office/officeart/2005/8/layout/process4"/>
    <dgm:cxn modelId="{D3EA568E-8EFD-46C3-8788-B5E8F982933B}" type="presParOf" srcId="{04281B81-96CA-458E-B060-B883DFEA432F}" destId="{EAE4FD6A-1D53-4C88-8602-706EAF8C052C}" srcOrd="1" destOrd="0" presId="urn:microsoft.com/office/officeart/2005/8/layout/process4"/>
    <dgm:cxn modelId="{ECE823DE-B28F-46D4-B1EF-43095155CC83}" type="presParOf" srcId="{04281B81-96CA-458E-B060-B883DFEA432F}" destId="{5AABAF11-7EBA-45C2-A453-23C894F88877}" srcOrd="2" destOrd="0" presId="urn:microsoft.com/office/officeart/2005/8/layout/process4"/>
    <dgm:cxn modelId="{3EB5B2B3-8EAB-4260-B48E-CFD1F7639B39}" type="presParOf" srcId="{5AABAF11-7EBA-45C2-A453-23C894F88877}" destId="{A36F1242-E92B-4CF4-9976-6CA4BCDC09C6}" srcOrd="0" destOrd="0" presId="urn:microsoft.com/office/officeart/2005/8/layout/process4"/>
    <dgm:cxn modelId="{0355CDB2-8510-4E75-A021-8BFB3D3EC0E7}" type="presParOf" srcId="{CBBCCFB0-ED74-47FC-9459-0A4EFE6702F7}" destId="{8AE0D86C-A7B6-491C-B9C0-B46AF8410F3D}" srcOrd="3" destOrd="0" presId="urn:microsoft.com/office/officeart/2005/8/layout/process4"/>
    <dgm:cxn modelId="{325D2F40-2E98-4618-BED4-47B446FA8B9C}" type="presParOf" srcId="{CBBCCFB0-ED74-47FC-9459-0A4EFE6702F7}" destId="{2743A962-5BFD-473D-A106-0F289F14C65C}" srcOrd="4" destOrd="0" presId="urn:microsoft.com/office/officeart/2005/8/layout/process4"/>
    <dgm:cxn modelId="{0BEF1878-EB07-4044-A162-5E476CCE5BCA}" type="presParOf" srcId="{2743A962-5BFD-473D-A106-0F289F14C65C}" destId="{4E9CFD39-0931-42D0-8AD0-35AB7A526EE4}" srcOrd="0" destOrd="0" presId="urn:microsoft.com/office/officeart/2005/8/layout/process4"/>
    <dgm:cxn modelId="{2B0D9F44-FBC2-4497-8361-05B33A414703}" type="presParOf" srcId="{2743A962-5BFD-473D-A106-0F289F14C65C}" destId="{B247DF31-8000-49E2-9DD3-4FCCBFE0CF47}" srcOrd="1" destOrd="0" presId="urn:microsoft.com/office/officeart/2005/8/layout/process4"/>
    <dgm:cxn modelId="{834567F3-7FE8-4746-8E40-2EC6F6155D2B}" type="presParOf" srcId="{2743A962-5BFD-473D-A106-0F289F14C65C}" destId="{AE9DF7CA-04A7-40A7-A062-87F0B20C79F3}" srcOrd="2" destOrd="0" presId="urn:microsoft.com/office/officeart/2005/8/layout/process4"/>
    <dgm:cxn modelId="{F24D8670-47F0-40D7-9DB4-351DD74A0B81}" type="presParOf" srcId="{AE9DF7CA-04A7-40A7-A062-87F0B20C79F3}" destId="{CD964C74-3E06-4015-A1A6-1C165A176D33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65D7510-059A-447C-91BB-CC4B6EBB63F8}">
      <dsp:nvSpPr>
        <dsp:cNvPr id="0" name=""/>
        <dsp:cNvSpPr/>
      </dsp:nvSpPr>
      <dsp:spPr>
        <a:xfrm>
          <a:off x="0" y="1295400"/>
          <a:ext cx="2539999" cy="1269999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latin typeface="Times New Roman" pitchFamily="18" charset="0"/>
              <a:cs typeface="Times New Roman" pitchFamily="18" charset="0"/>
            </a:rPr>
            <a:t>Lubricants</a:t>
          </a:r>
          <a:endParaRPr lang="ar-SA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1295400"/>
        <a:ext cx="2539999" cy="1269999"/>
      </dsp:txXfrm>
    </dsp:sp>
    <dsp:sp modelId="{D64A1493-DC83-4B25-BFD5-DA05F73A5193}">
      <dsp:nvSpPr>
        <dsp:cNvPr id="0" name=""/>
        <dsp:cNvSpPr/>
      </dsp:nvSpPr>
      <dsp:spPr>
        <a:xfrm rot="2735237">
          <a:off x="2328022" y="2406706"/>
          <a:ext cx="1412345" cy="56250"/>
        </a:xfrm>
        <a:custGeom>
          <a:avLst/>
          <a:gdLst/>
          <a:ahLst/>
          <a:cxnLst/>
          <a:rect l="0" t="0" r="0" b="0"/>
          <a:pathLst>
            <a:path>
              <a:moveTo>
                <a:pt x="0" y="28125"/>
              </a:moveTo>
              <a:lnTo>
                <a:pt x="1412345" y="28125"/>
              </a:lnTo>
            </a:path>
          </a:pathLst>
        </a:custGeom>
        <a:noFill/>
        <a:ln w="2540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 rot="2735237">
        <a:off x="2998886" y="2399522"/>
        <a:ext cx="70617" cy="70617"/>
      </dsp:txXfrm>
    </dsp:sp>
    <dsp:sp modelId="{7C0B3505-1006-48C5-83E1-474151DD1233}">
      <dsp:nvSpPr>
        <dsp:cNvPr id="0" name=""/>
        <dsp:cNvSpPr/>
      </dsp:nvSpPr>
      <dsp:spPr>
        <a:xfrm>
          <a:off x="3528390" y="2304262"/>
          <a:ext cx="2539999" cy="1269999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>
          <a:bevelT w="63500" h="25400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Greases</a:t>
          </a:r>
          <a:endParaRPr lang="ar-SA" sz="2400" b="1" kern="12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528390" y="2304262"/>
        <a:ext cx="2539999" cy="1269999"/>
      </dsp:txXfrm>
    </dsp:sp>
    <dsp:sp modelId="{C86B4C31-556C-44C0-9AE4-89806548B4DA}">
      <dsp:nvSpPr>
        <dsp:cNvPr id="0" name=""/>
        <dsp:cNvSpPr/>
      </dsp:nvSpPr>
      <dsp:spPr>
        <a:xfrm rot="18864776">
          <a:off x="2343468" y="1434597"/>
          <a:ext cx="1309443" cy="56250"/>
        </a:xfrm>
        <a:custGeom>
          <a:avLst/>
          <a:gdLst/>
          <a:ahLst/>
          <a:cxnLst/>
          <a:rect l="0" t="0" r="0" b="0"/>
          <a:pathLst>
            <a:path>
              <a:moveTo>
                <a:pt x="0" y="28125"/>
              </a:moveTo>
              <a:lnTo>
                <a:pt x="1309443" y="28125"/>
              </a:lnTo>
            </a:path>
          </a:pathLst>
        </a:custGeom>
        <a:noFill/>
        <a:ln w="2540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 rot="18864776">
        <a:off x="2965454" y="1429986"/>
        <a:ext cx="65472" cy="65472"/>
      </dsp:txXfrm>
    </dsp:sp>
    <dsp:sp modelId="{0866D9A5-3F83-4EFD-B754-816031F238F3}">
      <dsp:nvSpPr>
        <dsp:cNvPr id="0" name=""/>
        <dsp:cNvSpPr/>
      </dsp:nvSpPr>
      <dsp:spPr>
        <a:xfrm>
          <a:off x="3456381" y="360045"/>
          <a:ext cx="2539999" cy="1269999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>
          <a:bevelT w="63500" h="25400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latin typeface="Times New Roman" pitchFamily="18" charset="0"/>
              <a:cs typeface="Times New Roman" pitchFamily="18" charset="0"/>
            </a:rPr>
            <a:t>Oils</a:t>
          </a:r>
          <a:endParaRPr lang="ar-SA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456381" y="360045"/>
        <a:ext cx="2539999" cy="1269999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75EA312-6708-4EB7-AE98-5458FDE07492}">
      <dsp:nvSpPr>
        <dsp:cNvPr id="0" name=""/>
        <dsp:cNvSpPr/>
      </dsp:nvSpPr>
      <dsp:spPr>
        <a:xfrm>
          <a:off x="832865" y="0"/>
          <a:ext cx="4846320" cy="4846320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F02D241-C87A-45DA-9AC2-C5D2A7331A6E}">
      <dsp:nvSpPr>
        <dsp:cNvPr id="0" name=""/>
        <dsp:cNvSpPr/>
      </dsp:nvSpPr>
      <dsp:spPr>
        <a:xfrm>
          <a:off x="3276596" y="430810"/>
          <a:ext cx="3150108" cy="111540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baseline="0" dirty="0" smtClean="0">
              <a:latin typeface="Times New Roman" pitchFamily="18" charset="0"/>
              <a:cs typeface="Times New Roman" pitchFamily="18" charset="0"/>
            </a:rPr>
            <a:t>O</a:t>
          </a:r>
          <a:r>
            <a:rPr lang="ar-SA" sz="2400" b="1" kern="1200" baseline="0" dirty="0" smtClean="0">
              <a:latin typeface="Times New Roman" pitchFamily="18" charset="0"/>
              <a:cs typeface="Times New Roman" pitchFamily="18" charset="0"/>
            </a:rPr>
            <a:t>il</a:t>
          </a:r>
          <a:endParaRPr lang="en-US" sz="2400" b="1" kern="1200" baseline="0" dirty="0" smtClean="0">
            <a:latin typeface="Times New Roman" pitchFamily="18" charset="0"/>
            <a:cs typeface="Times New Roman" pitchFamily="18" charset="0"/>
          </a:endParaRPr>
        </a:p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Times New Roman" pitchFamily="18" charset="0"/>
              <a:cs typeface="Times New Roman" pitchFamily="18" charset="0"/>
            </a:rPr>
            <a:t>70–95% </a:t>
          </a:r>
          <a:endParaRPr lang="en-US" sz="2400" b="1" kern="1200" baseline="0" dirty="0">
            <a:latin typeface="Times New Roman" pitchFamily="18" charset="0"/>
            <a:cs typeface="Times New Roman" pitchFamily="18" charset="0"/>
          </a:endParaRPr>
        </a:p>
      </dsp:txBody>
      <dsp:txXfrm>
        <a:off x="3276596" y="430810"/>
        <a:ext cx="3150108" cy="1115406"/>
      </dsp:txXfrm>
    </dsp:sp>
    <dsp:sp modelId="{7AE8BC64-8113-4C81-B308-5F8215ECED59}">
      <dsp:nvSpPr>
        <dsp:cNvPr id="0" name=""/>
        <dsp:cNvSpPr/>
      </dsp:nvSpPr>
      <dsp:spPr>
        <a:xfrm>
          <a:off x="3256026" y="1798494"/>
          <a:ext cx="3150108" cy="111033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baseline="0" dirty="0" smtClean="0">
              <a:latin typeface="Times New Roman" pitchFamily="18" charset="0"/>
              <a:cs typeface="Times New Roman" pitchFamily="18" charset="0"/>
            </a:rPr>
            <a:t>Thickener</a:t>
          </a:r>
        </a:p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Times New Roman" pitchFamily="18" charset="0"/>
              <a:cs typeface="Times New Roman" pitchFamily="18" charset="0"/>
            </a:rPr>
            <a:t>5–25% </a:t>
          </a:r>
          <a:endParaRPr lang="ar-SA" sz="2400" b="1" kern="1200" baseline="0" dirty="0">
            <a:latin typeface="Times New Roman" pitchFamily="18" charset="0"/>
            <a:cs typeface="Times New Roman" pitchFamily="18" charset="0"/>
          </a:endParaRPr>
        </a:p>
      </dsp:txBody>
      <dsp:txXfrm>
        <a:off x="3256026" y="1798494"/>
        <a:ext cx="3150108" cy="1110336"/>
      </dsp:txXfrm>
    </dsp:sp>
    <dsp:sp modelId="{4DF0BAAC-3F1C-4D7D-AAD0-C60D7879FCFD}">
      <dsp:nvSpPr>
        <dsp:cNvPr id="0" name=""/>
        <dsp:cNvSpPr/>
      </dsp:nvSpPr>
      <dsp:spPr>
        <a:xfrm>
          <a:off x="3256026" y="3106895"/>
          <a:ext cx="3150108" cy="105633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baseline="0" dirty="0" smtClean="0">
              <a:latin typeface="Times New Roman" pitchFamily="18" charset="0"/>
              <a:cs typeface="Times New Roman" pitchFamily="18" charset="0"/>
            </a:rPr>
            <a:t>A</a:t>
          </a:r>
          <a:r>
            <a:rPr lang="ar-SA" sz="2400" b="1" kern="1200" baseline="0" dirty="0" smtClean="0">
              <a:latin typeface="Times New Roman" pitchFamily="18" charset="0"/>
              <a:cs typeface="Times New Roman" pitchFamily="18" charset="0"/>
            </a:rPr>
            <a:t>dditives</a:t>
          </a:r>
        </a:p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kern="1200" baseline="0" dirty="0" smtClean="0">
              <a:latin typeface="Times New Roman" pitchFamily="18" charset="0"/>
              <a:cs typeface="Times New Roman" pitchFamily="18" charset="0"/>
            </a:rPr>
            <a:t>0-10%</a:t>
          </a:r>
          <a:endParaRPr lang="en-US" sz="2400" b="0" kern="1200" baseline="0" dirty="0">
            <a:latin typeface="Times New Roman" pitchFamily="18" charset="0"/>
            <a:cs typeface="Times New Roman" pitchFamily="18" charset="0"/>
          </a:endParaRPr>
        </a:p>
      </dsp:txBody>
      <dsp:txXfrm>
        <a:off x="3256026" y="3106895"/>
        <a:ext cx="3150108" cy="1056335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0B8451D-D17B-4918-B2F4-F0089B953CE5}">
      <dsp:nvSpPr>
        <dsp:cNvPr id="0" name=""/>
        <dsp:cNvSpPr/>
      </dsp:nvSpPr>
      <dsp:spPr>
        <a:xfrm rot="5400000">
          <a:off x="-274207" y="279950"/>
          <a:ext cx="1828053" cy="1279637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 dirty="0" smtClean="0"/>
        </a:p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Settling</a:t>
          </a:r>
        </a:p>
      </dsp:txBody>
      <dsp:txXfrm rot="5400000">
        <a:off x="-274207" y="279950"/>
        <a:ext cx="1828053" cy="1279637"/>
      </dsp:txXfrm>
    </dsp:sp>
    <dsp:sp modelId="{E978C91D-8B05-4538-A804-DB06D924CD73}">
      <dsp:nvSpPr>
        <dsp:cNvPr id="0" name=""/>
        <dsp:cNvSpPr/>
      </dsp:nvSpPr>
      <dsp:spPr>
        <a:xfrm rot="5400000">
          <a:off x="3483516" y="-2198137"/>
          <a:ext cx="1188859" cy="559661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 rtl="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Settling tanks used in order to separate water and sludge that found in a large quantities from oil to about one days.</a:t>
          </a:r>
          <a:endParaRPr lang="ar-SA" sz="2000" kern="1200" dirty="0"/>
        </a:p>
      </dsp:txBody>
      <dsp:txXfrm rot="5400000">
        <a:off x="3483516" y="-2198137"/>
        <a:ext cx="1188859" cy="5596618"/>
      </dsp:txXfrm>
    </dsp:sp>
    <dsp:sp modelId="{162C936D-8D94-4D87-BD46-CC856D8DF245}">
      <dsp:nvSpPr>
        <dsp:cNvPr id="0" name=""/>
        <dsp:cNvSpPr/>
      </dsp:nvSpPr>
      <dsp:spPr>
        <a:xfrm rot="5400000">
          <a:off x="-274207" y="1916465"/>
          <a:ext cx="1828053" cy="1279637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Vacuum</a:t>
          </a:r>
        </a:p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 Filtration</a:t>
          </a:r>
        </a:p>
      </dsp:txBody>
      <dsp:txXfrm rot="5400000">
        <a:off x="-274207" y="1916465"/>
        <a:ext cx="1828053" cy="1279637"/>
      </dsp:txXfrm>
    </dsp:sp>
    <dsp:sp modelId="{5BB1D3A2-5749-4287-AC72-20B69E4090DC}">
      <dsp:nvSpPr>
        <dsp:cNvPr id="0" name=""/>
        <dsp:cNvSpPr/>
      </dsp:nvSpPr>
      <dsp:spPr>
        <a:xfrm rot="5400000">
          <a:off x="3483829" y="-561934"/>
          <a:ext cx="1188234" cy="559661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The small strange contaminants would be removed.</a:t>
          </a:r>
          <a:endParaRPr lang="ar-SA" sz="2000" kern="1200" dirty="0"/>
        </a:p>
      </dsp:txBody>
      <dsp:txXfrm rot="5400000">
        <a:off x="3483829" y="-561934"/>
        <a:ext cx="1188234" cy="5596618"/>
      </dsp:txXfrm>
    </dsp:sp>
    <dsp:sp modelId="{B2E1A615-1F33-4100-B4B3-9977C324C69B}">
      <dsp:nvSpPr>
        <dsp:cNvPr id="0" name=""/>
        <dsp:cNvSpPr/>
      </dsp:nvSpPr>
      <dsp:spPr>
        <a:xfrm rot="5400000">
          <a:off x="-274207" y="3552980"/>
          <a:ext cx="1828053" cy="1279637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Heating</a:t>
          </a:r>
          <a:endParaRPr lang="ar-SA" sz="2000" kern="1200" dirty="0"/>
        </a:p>
      </dsp:txBody>
      <dsp:txXfrm rot="5400000">
        <a:off x="-274207" y="3552980"/>
        <a:ext cx="1828053" cy="1279637"/>
      </dsp:txXfrm>
    </dsp:sp>
    <dsp:sp modelId="{8472069A-A796-41FC-AC02-A736220AD589}">
      <dsp:nvSpPr>
        <dsp:cNvPr id="0" name=""/>
        <dsp:cNvSpPr/>
      </dsp:nvSpPr>
      <dsp:spPr>
        <a:xfrm rot="5400000">
          <a:off x="3483829" y="1074580"/>
          <a:ext cx="1188234" cy="559661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used oil was heated to reach a 120 </a:t>
          </a:r>
          <a:r>
            <a:rPr lang="en-US" sz="2000" kern="1200" baseline="30000" dirty="0" smtClean="0"/>
            <a:t>0</a:t>
          </a:r>
          <a:r>
            <a:rPr lang="en-US" sz="2000" kern="1200" dirty="0" smtClean="0"/>
            <a:t>C, in order to evaporate the excess water from the oil and other low volatile compounds like gasoline.</a:t>
          </a:r>
          <a:endParaRPr lang="ar-SA" sz="2000" kern="1200" dirty="0"/>
        </a:p>
      </dsp:txBody>
      <dsp:txXfrm rot="5400000">
        <a:off x="3483829" y="1074580"/>
        <a:ext cx="1188234" cy="5596618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B6C0EC7-742B-4579-84C5-5E0C748A0AC3}">
      <dsp:nvSpPr>
        <dsp:cNvPr id="0" name=""/>
        <dsp:cNvSpPr/>
      </dsp:nvSpPr>
      <dsp:spPr>
        <a:xfrm>
          <a:off x="988141" y="472"/>
          <a:ext cx="1976990" cy="98849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0640" rIns="60960" bIns="4064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Calcium Soap</a:t>
          </a:r>
          <a:endParaRPr lang="ar-SA" sz="3200" kern="1200" dirty="0"/>
        </a:p>
      </dsp:txBody>
      <dsp:txXfrm>
        <a:off x="988141" y="472"/>
        <a:ext cx="1976990" cy="988495"/>
      </dsp:txXfrm>
    </dsp:sp>
    <dsp:sp modelId="{63EDBDFA-1931-4482-B2A2-14E24CB0491F}">
      <dsp:nvSpPr>
        <dsp:cNvPr id="0" name=""/>
        <dsp:cNvSpPr/>
      </dsp:nvSpPr>
      <dsp:spPr>
        <a:xfrm>
          <a:off x="1185840" y="988967"/>
          <a:ext cx="197699" cy="7413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41371"/>
              </a:lnTo>
              <a:lnTo>
                <a:pt x="197699" y="74137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261C2BD-ABBF-4C89-B3B0-C82FE9EB07B6}">
      <dsp:nvSpPr>
        <dsp:cNvPr id="0" name=""/>
        <dsp:cNvSpPr/>
      </dsp:nvSpPr>
      <dsp:spPr>
        <a:xfrm>
          <a:off x="1383539" y="1236091"/>
          <a:ext cx="1832970" cy="988495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9055" tIns="39370" rIns="59055" bIns="39370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anhydrous lime</a:t>
          </a:r>
          <a:endParaRPr lang="ar-SA" sz="3100" kern="1200" dirty="0"/>
        </a:p>
      </dsp:txBody>
      <dsp:txXfrm>
        <a:off x="1383539" y="1236091"/>
        <a:ext cx="1832970" cy="988495"/>
      </dsp:txXfrm>
    </dsp:sp>
    <dsp:sp modelId="{5993F7DF-EEC8-42BF-B51E-9D74D6DC1A66}">
      <dsp:nvSpPr>
        <dsp:cNvPr id="0" name=""/>
        <dsp:cNvSpPr/>
      </dsp:nvSpPr>
      <dsp:spPr>
        <a:xfrm>
          <a:off x="1185840" y="988967"/>
          <a:ext cx="197699" cy="19769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76990"/>
              </a:lnTo>
              <a:lnTo>
                <a:pt x="197699" y="197699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4C0613B-CAE1-491E-B380-D6A8DE723727}">
      <dsp:nvSpPr>
        <dsp:cNvPr id="0" name=""/>
        <dsp:cNvSpPr/>
      </dsp:nvSpPr>
      <dsp:spPr>
        <a:xfrm>
          <a:off x="1383539" y="2471709"/>
          <a:ext cx="1811476" cy="988495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9055" tIns="39370" rIns="59055" bIns="39370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Olive Oil </a:t>
          </a:r>
          <a:endParaRPr lang="ar-SA" sz="3100" kern="1200" dirty="0"/>
        </a:p>
      </dsp:txBody>
      <dsp:txXfrm>
        <a:off x="1383539" y="2471709"/>
        <a:ext cx="1811476" cy="988495"/>
      </dsp:txXfrm>
    </dsp:sp>
    <dsp:sp modelId="{03909708-8DB2-470E-9585-3A9380E8B217}">
      <dsp:nvSpPr>
        <dsp:cNvPr id="0" name=""/>
        <dsp:cNvSpPr/>
      </dsp:nvSpPr>
      <dsp:spPr>
        <a:xfrm>
          <a:off x="1185840" y="988967"/>
          <a:ext cx="197699" cy="32126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12608"/>
              </a:lnTo>
              <a:lnTo>
                <a:pt x="197699" y="321260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CB6076-01CF-4A39-B673-8808CEA8963D}">
      <dsp:nvSpPr>
        <dsp:cNvPr id="0" name=""/>
        <dsp:cNvSpPr/>
      </dsp:nvSpPr>
      <dsp:spPr>
        <a:xfrm>
          <a:off x="1383539" y="3707328"/>
          <a:ext cx="1869631" cy="988495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9055" tIns="39370" rIns="59055" bIns="39370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Water</a:t>
          </a:r>
          <a:endParaRPr lang="ar-SA" sz="3100" kern="1200" dirty="0"/>
        </a:p>
      </dsp:txBody>
      <dsp:txXfrm>
        <a:off x="1383539" y="3707328"/>
        <a:ext cx="1869631" cy="988495"/>
      </dsp:txXfrm>
    </dsp:sp>
    <dsp:sp modelId="{B1A9CED8-9061-43A1-84D4-964EC9333878}">
      <dsp:nvSpPr>
        <dsp:cNvPr id="0" name=""/>
        <dsp:cNvSpPr/>
      </dsp:nvSpPr>
      <dsp:spPr>
        <a:xfrm>
          <a:off x="3459378" y="472"/>
          <a:ext cx="1976990" cy="98849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0640" rIns="60960" bIns="4064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Sodium Soap</a:t>
          </a:r>
          <a:endParaRPr lang="ar-SA" sz="3200" kern="1200" dirty="0"/>
        </a:p>
      </dsp:txBody>
      <dsp:txXfrm>
        <a:off x="3459378" y="472"/>
        <a:ext cx="1976990" cy="988495"/>
      </dsp:txXfrm>
    </dsp:sp>
    <dsp:sp modelId="{E42E0869-399F-4FBF-A90A-C3E5D0D2B564}">
      <dsp:nvSpPr>
        <dsp:cNvPr id="0" name=""/>
        <dsp:cNvSpPr/>
      </dsp:nvSpPr>
      <dsp:spPr>
        <a:xfrm>
          <a:off x="3657077" y="988967"/>
          <a:ext cx="197699" cy="7413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41371"/>
              </a:lnTo>
              <a:lnTo>
                <a:pt x="197699" y="74137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3352F4-F755-4B03-8213-352ECCC769D0}">
      <dsp:nvSpPr>
        <dsp:cNvPr id="0" name=""/>
        <dsp:cNvSpPr/>
      </dsp:nvSpPr>
      <dsp:spPr>
        <a:xfrm>
          <a:off x="3854776" y="1236091"/>
          <a:ext cx="1701397" cy="988495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9055" tIns="39370" rIns="59055" bIns="39370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Lye</a:t>
          </a:r>
          <a:endParaRPr lang="ar-SA" sz="3100" kern="1200" dirty="0"/>
        </a:p>
      </dsp:txBody>
      <dsp:txXfrm>
        <a:off x="3854776" y="1236091"/>
        <a:ext cx="1701397" cy="988495"/>
      </dsp:txXfrm>
    </dsp:sp>
    <dsp:sp modelId="{A942E2BD-ED30-4234-8813-52E931031821}">
      <dsp:nvSpPr>
        <dsp:cNvPr id="0" name=""/>
        <dsp:cNvSpPr/>
      </dsp:nvSpPr>
      <dsp:spPr>
        <a:xfrm>
          <a:off x="3657077" y="988967"/>
          <a:ext cx="197699" cy="19769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76990"/>
              </a:lnTo>
              <a:lnTo>
                <a:pt x="197699" y="197699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1A63584-2E48-404D-87FC-A5A4250A7B64}">
      <dsp:nvSpPr>
        <dsp:cNvPr id="0" name=""/>
        <dsp:cNvSpPr/>
      </dsp:nvSpPr>
      <dsp:spPr>
        <a:xfrm>
          <a:off x="3854776" y="2471709"/>
          <a:ext cx="1765547" cy="988495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9055" tIns="39370" rIns="59055" bIns="39370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Olive Oil </a:t>
          </a:r>
          <a:endParaRPr lang="ar-SA" sz="3100" kern="1200" dirty="0"/>
        </a:p>
      </dsp:txBody>
      <dsp:txXfrm>
        <a:off x="3854776" y="2471709"/>
        <a:ext cx="1765547" cy="988495"/>
      </dsp:txXfrm>
    </dsp:sp>
    <dsp:sp modelId="{2980745C-4623-45C2-8066-7AF00B644E85}">
      <dsp:nvSpPr>
        <dsp:cNvPr id="0" name=""/>
        <dsp:cNvSpPr/>
      </dsp:nvSpPr>
      <dsp:spPr>
        <a:xfrm>
          <a:off x="3657077" y="988967"/>
          <a:ext cx="197699" cy="32126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12608"/>
              </a:lnTo>
              <a:lnTo>
                <a:pt x="197699" y="321260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93AD99-39A4-4641-8C2F-69AD692F906C}">
      <dsp:nvSpPr>
        <dsp:cNvPr id="0" name=""/>
        <dsp:cNvSpPr/>
      </dsp:nvSpPr>
      <dsp:spPr>
        <a:xfrm>
          <a:off x="3854776" y="3707328"/>
          <a:ext cx="1805482" cy="988495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9055" tIns="39370" rIns="59055" bIns="39370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Water</a:t>
          </a:r>
          <a:endParaRPr lang="ar-SA" sz="3100" kern="1200" dirty="0"/>
        </a:p>
      </dsp:txBody>
      <dsp:txXfrm>
        <a:off x="3854776" y="3707328"/>
        <a:ext cx="1805482" cy="988495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5A8600E-D126-4522-96E5-8B14B5A79EE7}">
      <dsp:nvSpPr>
        <dsp:cNvPr id="0" name=""/>
        <dsp:cNvSpPr/>
      </dsp:nvSpPr>
      <dsp:spPr>
        <a:xfrm>
          <a:off x="0" y="5107766"/>
          <a:ext cx="6768752" cy="36484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Grease was left for one day to be cooled. </a:t>
          </a:r>
          <a:endParaRPr lang="ar-SA" sz="2000" b="1" kern="1200" dirty="0"/>
        </a:p>
      </dsp:txBody>
      <dsp:txXfrm>
        <a:off x="0" y="5107766"/>
        <a:ext cx="6768752" cy="364841"/>
      </dsp:txXfrm>
    </dsp:sp>
    <dsp:sp modelId="{EAE4FD6A-1D53-4C88-8602-706EAF8C052C}">
      <dsp:nvSpPr>
        <dsp:cNvPr id="0" name=""/>
        <dsp:cNvSpPr/>
      </dsp:nvSpPr>
      <dsp:spPr>
        <a:xfrm rot="10800000">
          <a:off x="0" y="2271877"/>
          <a:ext cx="6768752" cy="2962194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just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Components of the grease were heated to reach 150 </a:t>
          </a:r>
          <a:r>
            <a:rPr lang="en-US" sz="2000" b="1" kern="1200" baseline="30000" dirty="0" smtClean="0"/>
            <a:t>0</a:t>
          </a:r>
          <a:r>
            <a:rPr lang="en-US" sz="2000" b="1" kern="1200" dirty="0" smtClean="0"/>
            <a:t>C</a:t>
          </a:r>
          <a:endParaRPr lang="ar-SA" sz="2000" b="1" kern="1200" dirty="0"/>
        </a:p>
      </dsp:txBody>
      <dsp:txXfrm>
        <a:off x="0" y="2271877"/>
        <a:ext cx="6768752" cy="1039730"/>
      </dsp:txXfrm>
    </dsp:sp>
    <dsp:sp modelId="{A36F1242-E92B-4CF4-9976-6CA4BCDC09C6}">
      <dsp:nvSpPr>
        <dsp:cNvPr id="0" name=""/>
        <dsp:cNvSpPr/>
      </dsp:nvSpPr>
      <dsp:spPr>
        <a:xfrm>
          <a:off x="0" y="3298321"/>
          <a:ext cx="6768752" cy="874643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lvl="0" algn="ctr" defTabSz="889000" rtl="1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to get a homogenous mixture with continuous mixing of the components</a:t>
          </a:r>
          <a:endParaRPr lang="ar-SA" sz="2000" b="1" kern="1200" dirty="0"/>
        </a:p>
      </dsp:txBody>
      <dsp:txXfrm>
        <a:off x="0" y="3298321"/>
        <a:ext cx="6768752" cy="874643"/>
      </dsp:txXfrm>
    </dsp:sp>
    <dsp:sp modelId="{B247DF31-8000-49E2-9DD3-4FCCBFE0CF47}">
      <dsp:nvSpPr>
        <dsp:cNvPr id="0" name=""/>
        <dsp:cNvSpPr/>
      </dsp:nvSpPr>
      <dsp:spPr>
        <a:xfrm rot="10800000">
          <a:off x="0" y="0"/>
          <a:ext cx="6768752" cy="2172434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Soap is milled </a:t>
          </a:r>
          <a:endParaRPr lang="ar-SA" sz="2000" b="1" kern="1200" dirty="0"/>
        </a:p>
      </dsp:txBody>
      <dsp:txXfrm>
        <a:off x="0" y="0"/>
        <a:ext cx="6768752" cy="762524"/>
      </dsp:txXfrm>
    </dsp:sp>
    <dsp:sp modelId="{CD964C74-3E06-4015-A1A6-1C165A176D33}">
      <dsp:nvSpPr>
        <dsp:cNvPr id="0" name=""/>
        <dsp:cNvSpPr/>
      </dsp:nvSpPr>
      <dsp:spPr>
        <a:xfrm>
          <a:off x="0" y="751770"/>
          <a:ext cx="6768752" cy="670346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to provide a consistent dispersion</a:t>
          </a:r>
          <a:endParaRPr lang="ar-SA" sz="2000" b="1" kern="1200" dirty="0"/>
        </a:p>
      </dsp:txBody>
      <dsp:txXfrm>
        <a:off x="0" y="751770"/>
        <a:ext cx="6768752" cy="6703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1C24FE9-CE80-44E0-981A-3E42CAD121AA}" type="datetimeFigureOut">
              <a:rPr lang="ar-SA"/>
              <a:pPr>
                <a:defRPr/>
              </a:pPr>
              <a:t>05/07/1432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pPr lvl="0"/>
            <a:endParaRPr lang="ar-SA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E211C8-139B-4C63-8BA3-BC504AE1AE4E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86CA0EB-DCF9-4BBF-88ED-D8253B91E0E8}" type="slidenum">
              <a:rPr lang="ar-SA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</a:t>
            </a:fld>
            <a:endParaRPr lang="ar-SA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1027"/>
          <p:cNvSpPr>
            <a:spLocks noGrp="1" noChangeArrowheads="1"/>
          </p:cNvSpPr>
          <p:nvPr>
            <p:ph type="ctrTitle"/>
          </p:nvPr>
        </p:nvSpPr>
        <p:spPr>
          <a:xfrm>
            <a:off x="2286000" y="1981200"/>
            <a:ext cx="6096000" cy="13716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en-US" smtClean="0"/>
              <a:t>Click to edit Master title style</a:t>
            </a:r>
            <a:endParaRPr lang="en-US" altLang="en-US"/>
          </a:p>
        </p:txBody>
      </p:sp>
      <p:sp>
        <p:nvSpPr>
          <p:cNvPr id="3076" name="Rectangle 1028"/>
          <p:cNvSpPr>
            <a:spLocks noGrp="1" noChangeArrowheads="1"/>
          </p:cNvSpPr>
          <p:nvPr>
            <p:ph type="subTitle" idx="1"/>
          </p:nvPr>
        </p:nvSpPr>
        <p:spPr>
          <a:xfrm>
            <a:off x="4953000" y="3886200"/>
            <a:ext cx="3505200" cy="19050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altLang="en-US" smtClean="0"/>
              <a:t>Click to edit Master subtitle style</a:t>
            </a:r>
            <a:endParaRPr lang="en-US" altLang="en-US"/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49632C-76C6-4F33-A9BA-CCAA2F776AC0}" type="datetimeFigureOut">
              <a:rPr lang="ar-SA"/>
              <a:pPr>
                <a:defRPr/>
              </a:pPr>
              <a:t>05/07/1432</a:t>
            </a:fld>
            <a:endParaRPr lang="ar-SA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Rectangle 103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70F256-D2A6-4D52-BC6C-708D93F61918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58D469-DC8A-48BE-B611-EE463BB6F815}" type="datetimeFigureOut">
              <a:rPr lang="ar-SA"/>
              <a:pPr>
                <a:defRPr/>
              </a:pPr>
              <a:t>05/07/1432</a:t>
            </a:fld>
            <a:endParaRPr lang="ar-S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2C5816-F039-4FA3-88C2-46DB2D9653B2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304800"/>
            <a:ext cx="19431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04800"/>
            <a:ext cx="56769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995C1B-781C-428E-8226-E5881261634B}" type="datetimeFigureOut">
              <a:rPr lang="ar-SA"/>
              <a:pPr>
                <a:defRPr/>
              </a:pPr>
              <a:t>05/07/1432</a:t>
            </a:fld>
            <a:endParaRPr lang="ar-S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AE2AC0-3B8F-40E4-B9AA-6DB768DB3167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4114800"/>
          </a:xfrm>
        </p:spPr>
        <p:txBody>
          <a:bodyPr/>
          <a:lstStyle/>
          <a:p>
            <a:pPr lvl="0"/>
            <a:endParaRPr lang="ar-SA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E0AA11-72C4-42FE-8B73-2133D74AAAC6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0817BD-CFC5-44B0-86D4-318399097CED}" type="datetimeFigureOut">
              <a:rPr lang="ar-SA"/>
              <a:pPr>
                <a:defRPr/>
              </a:pPr>
              <a:t>05/07/1432</a:t>
            </a:fld>
            <a:endParaRPr lang="ar-S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6E9D34-A6C9-4424-ADF9-5828CE752CB3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CCC182-8E0D-4312-A4ED-A4091C12A9BB}" type="datetimeFigureOut">
              <a:rPr lang="ar-SA"/>
              <a:pPr>
                <a:defRPr/>
              </a:pPr>
              <a:t>05/07/1432</a:t>
            </a:fld>
            <a:endParaRPr lang="ar-S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12AC0F-3039-40AE-9288-A0313D178E87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05000" y="1981200"/>
            <a:ext cx="3200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57800" y="1981200"/>
            <a:ext cx="3200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1DD553-12B2-4C89-AB26-F0870349EEC3}" type="datetimeFigureOut">
              <a:rPr lang="ar-SA"/>
              <a:pPr>
                <a:defRPr/>
              </a:pPr>
              <a:t>05/07/1432</a:t>
            </a:fld>
            <a:endParaRPr lang="ar-SA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75EFC5-BF8D-4F31-A097-49A46C2DACF4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CDEBEB-692E-4164-8EC3-22A3E6F2A09A}" type="datetimeFigureOut">
              <a:rPr lang="ar-SA"/>
              <a:pPr>
                <a:defRPr/>
              </a:pPr>
              <a:t>05/07/1432</a:t>
            </a:fld>
            <a:endParaRPr lang="ar-SA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42EF1E-577A-4A8F-91A1-8AFE2FF8CB2D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653853-D531-4AA7-86E4-7C7DC19EE070}" type="datetimeFigureOut">
              <a:rPr lang="ar-SA"/>
              <a:pPr>
                <a:defRPr/>
              </a:pPr>
              <a:t>05/07/1432</a:t>
            </a:fld>
            <a:endParaRPr lang="ar-S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38D89A-FF1B-4BA1-A87C-08F14FB30006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D53DCE-7481-42E6-82FB-8C750C5DF304}" type="datetimeFigureOut">
              <a:rPr lang="ar-SA"/>
              <a:pPr>
                <a:defRPr/>
              </a:pPr>
              <a:t>05/07/1432</a:t>
            </a:fld>
            <a:endParaRPr lang="ar-SA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AD25CB-AE9C-4DC6-9BF2-433B87D93B28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80F027-D412-4F24-A644-9AE20E225FEE}" type="datetimeFigureOut">
              <a:rPr lang="ar-SA"/>
              <a:pPr>
                <a:defRPr/>
              </a:pPr>
              <a:t>05/07/1432</a:t>
            </a:fld>
            <a:endParaRPr lang="ar-SA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3DDC92-1F80-4582-9EDC-FE85F8645F62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ar-SA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6A7FF1-CA12-42AF-BB15-CE95E2E928DC}" type="datetimeFigureOut">
              <a:rPr lang="ar-SA"/>
              <a:pPr>
                <a:defRPr/>
              </a:pPr>
              <a:t>05/07/1432</a:t>
            </a:fld>
            <a:endParaRPr lang="ar-SA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126936-A78D-4D92-9EFA-C8637A2F9954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05000" y="1981200"/>
            <a:ext cx="6553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362D1CB1-399D-4182-A516-06EBE22CD1C7}" type="datetimeFigureOut">
              <a:rPr lang="ar-SA"/>
              <a:pPr>
                <a:defRPr/>
              </a:pPr>
              <a:t>05/07/1432</a:t>
            </a:fld>
            <a:endParaRPr lang="ar-SA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4C8A81F6-0112-42E2-96FB-2FFB36C49BF5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87" r:id="rId1"/>
    <p:sldLayoutId id="2147484577" r:id="rId2"/>
    <p:sldLayoutId id="2147484578" r:id="rId3"/>
    <p:sldLayoutId id="2147484579" r:id="rId4"/>
    <p:sldLayoutId id="2147484580" r:id="rId5"/>
    <p:sldLayoutId id="2147484581" r:id="rId6"/>
    <p:sldLayoutId id="2147484582" r:id="rId7"/>
    <p:sldLayoutId id="2147484583" r:id="rId8"/>
    <p:sldLayoutId id="2147484584" r:id="rId9"/>
    <p:sldLayoutId id="2147484585" r:id="rId10"/>
    <p:sldLayoutId id="2147484586" r:id="rId11"/>
    <p:sldLayoutId id="2147484588" r:id="rId12"/>
  </p:sldLayoutIdLst>
  <p:txStyles>
    <p:titleStyle>
      <a:lvl1pPr algn="l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l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l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l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l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l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l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l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diagramLayout" Target="../diagrams/layout4.xml"/><Relationship Id="rId7" Type="http://schemas.openxmlformats.org/officeDocument/2006/relationships/image" Target="../media/image28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Relationship Id="rId9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31.jpe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7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gif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9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9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66000"/>
            <a:lum/>
          </a:blip>
          <a:srcRect/>
          <a:stretch>
            <a:fillRect l="-31000" r="-3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75656" y="188640"/>
            <a:ext cx="7488857" cy="138499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  <a:softEdge rad="635000"/>
          </a:effectLst>
          <a:scene3d>
            <a:camera prst="perspectiveFront"/>
            <a:lightRig rig="threePt" dir="t"/>
          </a:scene3d>
        </p:spPr>
        <p:txBody>
          <a:bodyPr wrap="square" rtlCol="1">
            <a:spAutoFit/>
          </a:bodyPr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chemeClr val="accent6">
                    <a:lumMod val="50000"/>
                  </a:schemeClr>
                </a:solidFill>
                <a:latin typeface="+mn-lt"/>
                <a:cs typeface="Times New Roman" pitchFamily="18" charset="0"/>
              </a:rPr>
              <a:t>An-Najah National University</a:t>
            </a:r>
          </a:p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800" b="1" dirty="0">
              <a:solidFill>
                <a:schemeClr val="accent6">
                  <a:lumMod val="50000"/>
                </a:schemeClr>
              </a:solidFill>
              <a:latin typeface="+mn-lt"/>
              <a:cs typeface="Times New Roman" pitchFamily="18" charset="0"/>
            </a:endParaRPr>
          </a:p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chemeClr val="accent6">
                    <a:lumMod val="50000"/>
                  </a:schemeClr>
                </a:solidFill>
                <a:latin typeface="+mn-lt"/>
                <a:cs typeface="Times New Roman" pitchFamily="18" charset="0"/>
              </a:rPr>
              <a:t>Chemical Engineering </a:t>
            </a: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  <a:latin typeface="+mn-lt"/>
                <a:cs typeface="Times New Roman" pitchFamily="18" charset="0"/>
              </a:rPr>
              <a:t>Department</a:t>
            </a:r>
            <a:endParaRPr lang="en-US" sz="2800" b="1" dirty="0">
              <a:solidFill>
                <a:schemeClr val="accent6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59632" y="3429000"/>
            <a:ext cx="6318746" cy="4190314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  <a:softEdge rad="635000"/>
          </a:effectLst>
          <a:scene3d>
            <a:camera prst="perspectiveFront"/>
            <a:lightRig rig="threePt" dir="t"/>
          </a:scene3d>
        </p:spPr>
        <p:txBody>
          <a:bodyPr wrap="square" rtlCol="1">
            <a:spAutoFit/>
          </a:bodyPr>
          <a:lstStyle/>
          <a:p>
            <a:pPr algn="l" rt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Submitted by :</a:t>
            </a:r>
          </a:p>
          <a:p>
            <a:pPr algn="ctr" rt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 err="1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Atheer</a:t>
            </a:r>
            <a:r>
              <a:rPr lang="en-US" sz="2000" b="1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 </a:t>
            </a:r>
            <a:r>
              <a:rPr lang="en-US" sz="2000" b="1" dirty="0" err="1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Shayeb</a:t>
            </a:r>
            <a:endParaRPr lang="en-US" sz="2000" b="1" dirty="0">
              <a:solidFill>
                <a:schemeClr val="accent6">
                  <a:lumMod val="50000"/>
                </a:schemeClr>
              </a:solidFill>
              <a:latin typeface="+mn-lt"/>
              <a:cs typeface="+mn-cs"/>
            </a:endParaRPr>
          </a:p>
          <a:p>
            <a:pPr algn="ctr" rt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 err="1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Isra’a</a:t>
            </a:r>
            <a:r>
              <a:rPr lang="en-US" sz="2000" b="1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 </a:t>
            </a:r>
            <a:r>
              <a:rPr lang="en-US" sz="2000" b="1" dirty="0" err="1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Bani-Odeh</a:t>
            </a:r>
            <a:endParaRPr lang="en-US" sz="2000" b="1" dirty="0">
              <a:solidFill>
                <a:schemeClr val="accent6">
                  <a:lumMod val="50000"/>
                </a:schemeClr>
              </a:solidFill>
              <a:latin typeface="+mn-lt"/>
              <a:cs typeface="+mn-cs"/>
            </a:endParaRPr>
          </a:p>
          <a:p>
            <a:pPr algn="ctr" rt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 err="1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Merhan</a:t>
            </a:r>
            <a:r>
              <a:rPr lang="en-US" sz="2000" b="1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 </a:t>
            </a:r>
            <a:r>
              <a:rPr lang="en-US" sz="2000" b="1" dirty="0" err="1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Tameem</a:t>
            </a:r>
            <a:endParaRPr lang="en-US" sz="2000" b="1" dirty="0">
              <a:solidFill>
                <a:schemeClr val="accent6">
                  <a:lumMod val="50000"/>
                </a:schemeClr>
              </a:solidFill>
              <a:latin typeface="+mn-lt"/>
              <a:cs typeface="+mn-cs"/>
            </a:endParaRPr>
          </a:p>
          <a:p>
            <a:pPr algn="ctr" rt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Sahar </a:t>
            </a:r>
            <a:r>
              <a:rPr lang="en-US" sz="2000" b="1" dirty="0" err="1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Barahma</a:t>
            </a:r>
            <a:endParaRPr lang="en-US" sz="2000" b="1" dirty="0">
              <a:solidFill>
                <a:schemeClr val="accent6">
                  <a:lumMod val="50000"/>
                </a:schemeClr>
              </a:solidFill>
              <a:latin typeface="+mn-lt"/>
              <a:cs typeface="+mn-cs"/>
            </a:endParaRPr>
          </a:p>
          <a:p>
            <a:pPr algn="l" rt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accent6">
                    <a:lumMod val="50000"/>
                  </a:schemeClr>
                </a:solidFill>
                <a:latin typeface="+mn-lt"/>
                <a:cs typeface="Times New Roman" pitchFamily="18" charset="0"/>
              </a:rPr>
              <a:t>Supervisor: </a:t>
            </a:r>
          </a:p>
          <a:p>
            <a:pPr algn="ctr" rt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accent6">
                    <a:lumMod val="50000"/>
                  </a:schemeClr>
                </a:solidFill>
                <a:latin typeface="+mn-lt"/>
                <a:cs typeface="Times New Roman" pitchFamily="18" charset="0"/>
              </a:rPr>
              <a:t>Eng. </a:t>
            </a:r>
            <a:r>
              <a:rPr lang="en-US" sz="2000" b="1" dirty="0" err="1">
                <a:solidFill>
                  <a:schemeClr val="accent6">
                    <a:lumMod val="50000"/>
                  </a:schemeClr>
                </a:solidFill>
                <a:latin typeface="+mn-lt"/>
                <a:cs typeface="Times New Roman" pitchFamily="18" charset="0"/>
              </a:rPr>
              <a:t>Shadi</a:t>
            </a:r>
            <a:r>
              <a:rPr lang="en-US" sz="2000" b="1" dirty="0">
                <a:solidFill>
                  <a:schemeClr val="accent6">
                    <a:lumMod val="50000"/>
                  </a:schemeClr>
                </a:solidFill>
                <a:latin typeface="+mn-lt"/>
                <a:cs typeface="Times New Roman" pitchFamily="18" charset="0"/>
              </a:rPr>
              <a:t> </a:t>
            </a:r>
            <a:r>
              <a:rPr lang="en-US" sz="2000" b="1" dirty="0" err="1">
                <a:solidFill>
                  <a:schemeClr val="accent6">
                    <a:lumMod val="50000"/>
                  </a:schemeClr>
                </a:solidFill>
                <a:latin typeface="+mn-lt"/>
                <a:cs typeface="Times New Roman" pitchFamily="18" charset="0"/>
              </a:rPr>
              <a:t>Sawalha</a:t>
            </a:r>
            <a:endParaRPr lang="en-US" sz="2000" b="1" dirty="0">
              <a:solidFill>
                <a:schemeClr val="accent6">
                  <a:lumMod val="50000"/>
                </a:schemeClr>
              </a:solidFill>
              <a:latin typeface="+mn-lt"/>
              <a:cs typeface="+mn-cs"/>
            </a:endParaRPr>
          </a:p>
          <a:p>
            <a:pPr algn="l" rt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2000" b="1" dirty="0">
              <a:solidFill>
                <a:schemeClr val="accent6">
                  <a:lumMod val="50000"/>
                </a:schemeClr>
              </a:solidFill>
              <a:latin typeface="+mn-lt"/>
              <a:cs typeface="+mn-cs"/>
            </a:endParaRPr>
          </a:p>
          <a:p>
            <a:pPr algn="ctr" rt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ar-SA" sz="2000" b="1" dirty="0">
              <a:solidFill>
                <a:schemeClr val="accent6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1560" y="1916832"/>
            <a:ext cx="8532440" cy="138499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  <a:softEdge rad="635000"/>
          </a:effectLst>
          <a:scene3d>
            <a:camera prst="perspectiveFront"/>
            <a:lightRig rig="threePt" dir="t"/>
          </a:scene3d>
        </p:spPr>
        <p:txBody>
          <a:bodyPr wrap="square" rtlCol="1">
            <a:spAutoFit/>
          </a:bodyPr>
          <a:lstStyle/>
          <a:p>
            <a:pPr algn="ctr"/>
            <a:endParaRPr lang="en-US" sz="2800" b="1" dirty="0" smtClean="0">
              <a:solidFill>
                <a:schemeClr val="accent6">
                  <a:lumMod val="50000"/>
                </a:schemeClr>
              </a:solidFill>
              <a:latin typeface="+mn-lt"/>
              <a:cs typeface="+mj-cs"/>
            </a:endParaRPr>
          </a:p>
          <a:p>
            <a:pPr algn="ctr"/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  <a:latin typeface="+mn-lt"/>
                <a:cs typeface="+mj-cs"/>
              </a:rPr>
              <a:t>Conversion of Used Engine Oil to</a:t>
            </a:r>
          </a:p>
          <a:p>
            <a:pPr algn="ctr"/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  <a:latin typeface="+mn-lt"/>
                <a:cs typeface="+mj-cs"/>
              </a:rPr>
              <a:t> Lubricating Grease</a:t>
            </a:r>
            <a:endParaRPr lang="ar-SA" sz="2800" b="1" dirty="0">
              <a:solidFill>
                <a:schemeClr val="accent6">
                  <a:lumMod val="50000"/>
                </a:schemeClr>
              </a:solidFill>
              <a:latin typeface="+mn-lt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2"/>
          <p:cNvSpPr txBox="1">
            <a:spLocks noChangeArrowheads="1"/>
          </p:cNvSpPr>
          <p:nvPr/>
        </p:nvSpPr>
        <p:spPr bwMode="auto">
          <a:xfrm>
            <a:off x="1835696" y="1916832"/>
            <a:ext cx="7924800" cy="389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The automotive lubricating oil loses its</a:t>
            </a:r>
          </a:p>
          <a:p>
            <a:pPr algn="l">
              <a:lnSpc>
                <a:spcPct val="150000"/>
              </a:lnSpc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effectiveness during operation due to the</a:t>
            </a:r>
          </a:p>
          <a:p>
            <a:pPr algn="l">
              <a:lnSpc>
                <a:spcPct val="150000"/>
              </a:lnSpc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presence of certain types of contaminants.</a:t>
            </a:r>
          </a:p>
          <a:p>
            <a:pPr algn="l">
              <a:lnSpc>
                <a:spcPct val="150000"/>
              </a:lnSpc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algn="l">
              <a:lnSpc>
                <a:spcPct val="150000"/>
              </a:lnSpc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algn="l">
              <a:lnSpc>
                <a:spcPct val="150000"/>
              </a:lnSpc>
            </a:pPr>
            <a:endParaRPr lang="ar-SA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11560" y="260648"/>
            <a:ext cx="7848872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Definition</a:t>
            </a:r>
            <a:endParaRPr lang="ar-SA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5" name="Picture 4" descr="unbranded-black-oil-slim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60648"/>
            <a:ext cx="1835696" cy="65973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67544" y="2780928"/>
            <a:ext cx="7848872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Lubricant Greases</a:t>
            </a:r>
            <a:endParaRPr lang="ar-SA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accent2">
                  <a:lumMod val="50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2"/>
          <p:cNvSpPr txBox="1">
            <a:spLocks noChangeArrowheads="1"/>
          </p:cNvSpPr>
          <p:nvPr/>
        </p:nvSpPr>
        <p:spPr bwMode="auto">
          <a:xfrm>
            <a:off x="1835150" y="1773238"/>
            <a:ext cx="7696200" cy="397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According to the Practical Handbook of Lubrication:</a:t>
            </a:r>
          </a:p>
          <a:p>
            <a:pPr algn="l" rtl="0">
              <a:lnSpc>
                <a:spcPct val="150000"/>
              </a:lnSpc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grease is a semisolid or solid lubricant </a:t>
            </a:r>
          </a:p>
          <a:p>
            <a:pPr algn="l" rtl="0">
              <a:lnSpc>
                <a:spcPct val="150000"/>
              </a:lnSpc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composed of a fluid lubricant  thickened with a material that contributes  a degree of plasticity.</a:t>
            </a:r>
            <a:endParaRPr lang="ar-SA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11560" y="260648"/>
            <a:ext cx="7848872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Definition</a:t>
            </a:r>
            <a:endParaRPr lang="ar-SA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3074" name="Picture 2" descr="C:\Users\COMPUTER_WORLD\Desktop\New GP\done\greases-andero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640"/>
            <a:ext cx="1835696" cy="6669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2"/>
          <p:cNvSpPr txBox="1">
            <a:spLocks noChangeArrowheads="1"/>
          </p:cNvSpPr>
          <p:nvPr/>
        </p:nvSpPr>
        <p:spPr bwMode="auto">
          <a:xfrm>
            <a:off x="1835150" y="1844675"/>
            <a:ext cx="7620000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Greases are typically used in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this situation: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Where sufficient lube oil cannot be effectively </a:t>
            </a:r>
          </a:p>
          <a:p>
            <a:pPr algn="l" rtl="0">
              <a:lnSpc>
                <a:spcPct val="150000"/>
              </a:lnSpc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  maintained on machinery surfaces. </a:t>
            </a:r>
          </a:p>
          <a:p>
            <a:pPr algn="l" rtl="0">
              <a:lnSpc>
                <a:spcPct val="150000"/>
              </a:lnSpc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11560" y="260648"/>
            <a:ext cx="7848872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Applications</a:t>
            </a:r>
            <a:endParaRPr lang="ar-SA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5" name="Picture 4" descr="bearing-greases-250x2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88640"/>
            <a:ext cx="1835696" cy="66693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1547664" y="1679024"/>
          <a:ext cx="7239000" cy="4846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/>
          <p:cNvSpPr/>
          <p:nvPr/>
        </p:nvSpPr>
        <p:spPr>
          <a:xfrm>
            <a:off x="611560" y="260648"/>
            <a:ext cx="7848872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Grease Anatomy</a:t>
            </a:r>
            <a:endParaRPr lang="ar-SA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 t="-23000" b="-2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95536" y="2564904"/>
            <a:ext cx="7848872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3">
                    <a:lumMod val="8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Experimental Work</a:t>
            </a:r>
            <a:endParaRPr lang="ar-SA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accent3">
                  <a:lumMod val="85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COMPUTER_WORLD\Desktop\Untitled (2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8538" y="188913"/>
            <a:ext cx="5399087" cy="666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Box 2"/>
          <p:cNvSpPr txBox="1">
            <a:spLocks noChangeArrowheads="1"/>
          </p:cNvSpPr>
          <p:nvPr/>
        </p:nvSpPr>
        <p:spPr bwMode="auto">
          <a:xfrm>
            <a:off x="1763713" y="1700213"/>
            <a:ext cx="8424862" cy="526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rtl="0">
              <a:lnSpc>
                <a:spcPct val="200000"/>
              </a:lnSpc>
              <a:buFont typeface="Arial" pitchFamily="34" charset="0"/>
              <a:buChar char="•"/>
            </a:pPr>
            <a:r>
              <a:rPr lang="en-US" sz="2400" b="1" dirty="0">
                <a:latin typeface="Times New Roman" pitchFamily="18" charset="0"/>
              </a:rPr>
              <a:t> Moisture content: </a:t>
            </a:r>
            <a:r>
              <a:rPr lang="en-US" sz="2400" dirty="0">
                <a:latin typeface="Times New Roman" pitchFamily="18" charset="0"/>
              </a:rPr>
              <a:t>this test is important in order to </a:t>
            </a:r>
          </a:p>
          <a:p>
            <a:pPr algn="just" rtl="0">
              <a:lnSpc>
                <a:spcPct val="200000"/>
              </a:lnSpc>
            </a:pPr>
            <a:r>
              <a:rPr lang="en-US" sz="2400" dirty="0">
                <a:latin typeface="Times New Roman" pitchFamily="18" charset="0"/>
              </a:rPr>
              <a:t>determine the water percent in used oil which change</a:t>
            </a:r>
          </a:p>
          <a:p>
            <a:pPr algn="just" rtl="0">
              <a:lnSpc>
                <a:spcPct val="200000"/>
              </a:lnSpc>
            </a:pPr>
            <a:r>
              <a:rPr lang="en-US" sz="2400" dirty="0">
                <a:latin typeface="Times New Roman" pitchFamily="18" charset="0"/>
              </a:rPr>
              <a:t> the  properties of lubricating oil and adversely affect </a:t>
            </a:r>
          </a:p>
          <a:p>
            <a:pPr algn="just" rtl="0">
              <a:lnSpc>
                <a:spcPct val="200000"/>
              </a:lnSpc>
            </a:pPr>
            <a:r>
              <a:rPr lang="en-US" sz="2400" dirty="0">
                <a:latin typeface="Times New Roman" pitchFamily="18" charset="0"/>
              </a:rPr>
              <a:t>on lubricity job. </a:t>
            </a:r>
          </a:p>
          <a:p>
            <a:pPr algn="just" rtl="0">
              <a:lnSpc>
                <a:spcPct val="200000"/>
              </a:lnSpc>
            </a:pPr>
            <a:endParaRPr lang="en-US" sz="2400" dirty="0">
              <a:latin typeface="Times New Roman" pitchFamily="18" charset="0"/>
            </a:endParaRPr>
          </a:p>
          <a:p>
            <a:pPr algn="just" rtl="0">
              <a:lnSpc>
                <a:spcPct val="200000"/>
              </a:lnSpc>
              <a:buFont typeface="Arial" pitchFamily="34" charset="0"/>
              <a:buChar char="•"/>
            </a:pPr>
            <a:r>
              <a:rPr lang="en-US" sz="2400" b="1" dirty="0">
                <a:latin typeface="Times New Roman" pitchFamily="18" charset="0"/>
              </a:rPr>
              <a:t> Ash content</a:t>
            </a:r>
            <a:r>
              <a:rPr lang="en-US" sz="2400" dirty="0">
                <a:latin typeface="Times New Roman" pitchFamily="18" charset="0"/>
              </a:rPr>
              <a:t>: this test is important in order to determine</a:t>
            </a:r>
          </a:p>
          <a:p>
            <a:pPr algn="just" rtl="0">
              <a:lnSpc>
                <a:spcPct val="200000"/>
              </a:lnSpc>
            </a:pPr>
            <a:r>
              <a:rPr lang="en-US" sz="2400" dirty="0">
                <a:latin typeface="Times New Roman" pitchFamily="18" charset="0"/>
              </a:rPr>
              <a:t> the amount of metals in the oil.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979712" y="188640"/>
            <a:ext cx="449488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Used Oil Testing</a:t>
            </a:r>
            <a:endParaRPr lang="ar-SA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4" name="Picture 6" descr="http://t0.gstatic.com/images?q=tbn:ANd9GcRgXL6nAlCOm_RmE19oJh_FQMMrEkFYclpr07iraQr6XS6JCiA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345113"/>
            <a:ext cx="1800225" cy="15128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 descr="http://t1.gstatic.com/images?q=tbn:ANd9GcR8IQyhdm_SbHj_DIdLYl20DjQ3E-OOMYBF7zCpW6-BVEEBCx8pK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42556">
            <a:off x="295710" y="3619623"/>
            <a:ext cx="1368152" cy="130192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Picture 6" descr="http://t0.gstatic.com/images?q=tbn:ANd9GcQSFBUtcLypRXw8km9632KbwpCZ7lZKvWz5-W3DP0NDFLB_vAQ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093955">
            <a:off x="99582" y="1822125"/>
            <a:ext cx="1763973" cy="14879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"/>
          <p:cNvSpPr>
            <a:spLocks noChangeArrowheads="1"/>
          </p:cNvSpPr>
          <p:nvPr/>
        </p:nvSpPr>
        <p:spPr bwMode="auto">
          <a:xfrm>
            <a:off x="1835150" y="1628775"/>
            <a:ext cx="8532813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0" algn="l" rtl="0"/>
            <a:r>
              <a:rPr lang="en-US" sz="2400" b="1" dirty="0">
                <a:latin typeface="+mn-lt"/>
              </a:rPr>
              <a:t> </a:t>
            </a:r>
            <a:r>
              <a:rPr lang="en-US" sz="2400" b="1" dirty="0" smtClean="0">
                <a:latin typeface="+mn-lt"/>
              </a:rPr>
              <a:t>Density: </a:t>
            </a:r>
            <a:r>
              <a:rPr lang="en-US" sz="2400" dirty="0" smtClean="0">
                <a:latin typeface="+mn-lt"/>
              </a:rPr>
              <a:t>This test was done by weighing a</a:t>
            </a:r>
          </a:p>
          <a:p>
            <a:pPr lvl="0" algn="l" rtl="0"/>
            <a:r>
              <a:rPr lang="en-US" sz="2400" dirty="0" smtClean="0">
                <a:latin typeface="+mn-lt"/>
              </a:rPr>
              <a:t> predetermined volume sample and then the density was</a:t>
            </a:r>
          </a:p>
          <a:p>
            <a:pPr lvl="0" algn="l" rtl="0"/>
            <a:r>
              <a:rPr lang="en-US" sz="2400" dirty="0" smtClean="0">
                <a:latin typeface="+mn-lt"/>
              </a:rPr>
              <a:t> calculated as (w/v).</a:t>
            </a:r>
          </a:p>
          <a:p>
            <a:pPr algn="l" rtl="0"/>
            <a:r>
              <a:rPr lang="ar-SA" sz="2400" dirty="0" smtClean="0">
                <a:latin typeface="+mn-lt"/>
              </a:rPr>
              <a:t> </a:t>
            </a:r>
          </a:p>
          <a:p>
            <a:pPr algn="l" rtl="0"/>
            <a:endParaRPr lang="en-US" sz="2400" b="1" dirty="0">
              <a:latin typeface="Times New Roman" pitchFamily="18" charset="0"/>
            </a:endParaRPr>
          </a:p>
          <a:p>
            <a:pPr algn="just" rtl="0">
              <a:lnSpc>
                <a:spcPct val="200000"/>
              </a:lnSpc>
            </a:pPr>
            <a:endParaRPr lang="en-US" sz="2400" b="1" dirty="0">
              <a:latin typeface="Times New Roman" pitchFamily="18" charset="0"/>
            </a:endParaRPr>
          </a:p>
          <a:p>
            <a:pPr algn="just" rtl="0">
              <a:lnSpc>
                <a:spcPct val="200000"/>
              </a:lnSpc>
              <a:buFont typeface="Arial" pitchFamily="34" charset="0"/>
              <a:buChar char="•"/>
            </a:pPr>
            <a:r>
              <a:rPr lang="en-US" sz="2400" b="1" dirty="0">
                <a:latin typeface="Times New Roman" pitchFamily="18" charset="0"/>
              </a:rPr>
              <a:t> Viscosity</a:t>
            </a:r>
            <a:r>
              <a:rPr lang="en-US" sz="2400" dirty="0">
                <a:latin typeface="Times New Roman" pitchFamily="18" charset="0"/>
              </a:rPr>
              <a:t>: This test was carried out using Viscometer </a:t>
            </a:r>
          </a:p>
          <a:p>
            <a:pPr algn="just" rtl="0">
              <a:lnSpc>
                <a:spcPct val="200000"/>
              </a:lnSpc>
            </a:pPr>
            <a:r>
              <a:rPr lang="en-US" sz="2400" dirty="0">
                <a:latin typeface="Times New Roman" pitchFamily="18" charset="0"/>
              </a:rPr>
              <a:t>   </a:t>
            </a:r>
            <a:r>
              <a:rPr lang="en-US" sz="2400" dirty="0" smtClean="0">
                <a:latin typeface="Times New Roman" pitchFamily="18" charset="0"/>
              </a:rPr>
              <a:t>apparatus.</a:t>
            </a:r>
            <a:endParaRPr lang="en-US" sz="2400" dirty="0">
              <a:latin typeface="Times New Roman" pitchFamily="18" charset="0"/>
            </a:endParaRPr>
          </a:p>
          <a:p>
            <a:pPr algn="just" rtl="0">
              <a:lnSpc>
                <a:spcPct val="200000"/>
              </a:lnSpc>
              <a:buFont typeface="Arial" pitchFamily="34" charset="0"/>
              <a:buChar char="•"/>
            </a:pPr>
            <a:endParaRPr lang="ar-SA" sz="2400" dirty="0">
              <a:latin typeface="Times New Roman" pitchFamily="18" charset="0"/>
            </a:endParaRPr>
          </a:p>
        </p:txBody>
      </p:sp>
      <p:pic>
        <p:nvPicPr>
          <p:cNvPr id="23555" name="Picture 3" descr="C:\Users\COMPUTER_WORLD\Desktop\visco_basic_plu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725144"/>
            <a:ext cx="1835150" cy="2132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COMPUTER_WORLD\Desktop\u1701109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700808"/>
            <a:ext cx="1835696" cy="1440160"/>
          </a:xfrm>
          <a:prstGeom prst="rect">
            <a:avLst/>
          </a:prstGeom>
          <a:noFill/>
        </p:spPr>
      </p:pic>
      <p:pic>
        <p:nvPicPr>
          <p:cNvPr id="1027" name="Picture 3" descr="C:\Users\COMPUTER_WORLD\Desktop\precision-weighing-scale-bi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140968"/>
            <a:ext cx="1872208" cy="10801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907704" y="188640"/>
            <a:ext cx="534736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Used Oil Treatment</a:t>
            </a:r>
            <a:endParaRPr lang="ar-SA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  <a:latin typeface="+mn-lt"/>
              <a:cs typeface="+mn-cs"/>
            </a:endParaRPr>
          </a:p>
        </p:txBody>
      </p:sp>
      <p:graphicFrame>
        <p:nvGraphicFramePr>
          <p:cNvPr id="11" name="Diagram 10"/>
          <p:cNvGraphicFramePr/>
          <p:nvPr/>
        </p:nvGraphicFramePr>
        <p:xfrm>
          <a:off x="1763688" y="1484784"/>
          <a:ext cx="6876256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6" descr="http://t0.gstatic.com/images?q=tbn:ANd9GcRtTUM1YejPQwXO8KYNiSQp5-_fcGfPGQoxMdZlWMkmbe7NMLGN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9388" y="1700213"/>
            <a:ext cx="1439862" cy="13684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 descr="http://packings-machine.com/wp-content/uploads/2011/03/vacuum-filtration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79388" y="3213100"/>
            <a:ext cx="1384300" cy="13684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4582" name="Picture 3" descr="C:\Users\COMPUTER_WORLD\Desktop\1887-165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79388" y="4868863"/>
            <a:ext cx="1547812" cy="177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 noChangeArrowheads="1"/>
          </p:cNvSpPr>
          <p:nvPr/>
        </p:nvSpPr>
        <p:spPr bwMode="auto">
          <a:xfrm>
            <a:off x="1835150" y="609600"/>
            <a:ext cx="4572000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/>
            <a:endParaRPr lang="en-US" sz="2000" dirty="0">
              <a:latin typeface="Times New Roman" pitchFamily="18" charset="0"/>
            </a:endParaRPr>
          </a:p>
          <a:p>
            <a:pPr algn="l" rtl="0">
              <a:buFont typeface="Arial" pitchFamily="34" charset="0"/>
              <a:buChar char="•"/>
            </a:pPr>
            <a:r>
              <a:rPr lang="en-US" sz="2000" dirty="0">
                <a:latin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</a:rPr>
              <a:t>Definition of the problem</a:t>
            </a:r>
          </a:p>
          <a:p>
            <a:pPr algn="l" rtl="0"/>
            <a:endParaRPr lang="en-US" sz="2000" dirty="0" smtClean="0">
              <a:latin typeface="Times New Roman" pitchFamily="18" charset="0"/>
            </a:endParaRPr>
          </a:p>
          <a:p>
            <a:pPr algn="l" rtl="0"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</a:rPr>
              <a:t> Objectives of the project</a:t>
            </a:r>
          </a:p>
          <a:p>
            <a:pPr algn="l" rtl="0"/>
            <a:endParaRPr lang="en-US" sz="2000" dirty="0" smtClean="0">
              <a:latin typeface="Times New Roman" pitchFamily="18" charset="0"/>
            </a:endParaRPr>
          </a:p>
          <a:p>
            <a:pPr algn="l" rtl="0"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</a:rPr>
              <a:t> Engine oil</a:t>
            </a:r>
          </a:p>
          <a:p>
            <a:pPr algn="l" rtl="0"/>
            <a:endParaRPr lang="en-US" sz="2000" dirty="0" smtClean="0">
              <a:latin typeface="Times New Roman" pitchFamily="18" charset="0"/>
            </a:endParaRPr>
          </a:p>
          <a:p>
            <a:pPr algn="l" rtl="0"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</a:rPr>
              <a:t> Grease</a:t>
            </a:r>
          </a:p>
          <a:p>
            <a:pPr algn="l" rtl="0"/>
            <a:endParaRPr lang="en-US" sz="2000" dirty="0" smtClean="0">
              <a:latin typeface="Times New Roman" pitchFamily="18" charset="0"/>
            </a:endParaRPr>
          </a:p>
          <a:p>
            <a:pPr algn="l" rtl="0"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</a:rPr>
              <a:t> Experimental work</a:t>
            </a:r>
          </a:p>
          <a:p>
            <a:pPr algn="l" rtl="0"/>
            <a:endParaRPr lang="en-US" sz="2000" dirty="0" smtClean="0">
              <a:latin typeface="Times New Roman" pitchFamily="18" charset="0"/>
            </a:endParaRPr>
          </a:p>
          <a:p>
            <a:pPr algn="l" rtl="0"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</a:rPr>
              <a:t> Economic study</a:t>
            </a:r>
          </a:p>
          <a:p>
            <a:pPr algn="l" rtl="0"/>
            <a:endParaRPr lang="en-US" sz="2000" dirty="0" smtClean="0">
              <a:latin typeface="Times New Roman" pitchFamily="18" charset="0"/>
            </a:endParaRPr>
          </a:p>
          <a:p>
            <a:pPr algn="l" rtl="0"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</a:rPr>
              <a:t> Layout of the plant</a:t>
            </a:r>
          </a:p>
          <a:p>
            <a:pPr algn="l" rtl="0"/>
            <a:endParaRPr lang="en-US" sz="2000" dirty="0" smtClean="0">
              <a:latin typeface="Times New Roman" pitchFamily="18" charset="0"/>
            </a:endParaRPr>
          </a:p>
          <a:p>
            <a:pPr algn="l" rtl="0"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</a:rPr>
              <a:t> Results</a:t>
            </a:r>
          </a:p>
          <a:p>
            <a:pPr algn="l" rtl="0">
              <a:buFont typeface="Arial" pitchFamily="34" charset="0"/>
              <a:buChar char="•"/>
            </a:pPr>
            <a:endParaRPr lang="en-US" sz="2000" dirty="0" smtClean="0">
              <a:latin typeface="Times New Roman" pitchFamily="18" charset="0"/>
            </a:endParaRPr>
          </a:p>
          <a:p>
            <a:pPr algn="l" rtl="0"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</a:rPr>
              <a:t> Discussion of the results</a:t>
            </a:r>
          </a:p>
          <a:p>
            <a:pPr algn="l" rtl="0"/>
            <a:endParaRPr lang="en-US" sz="2000" dirty="0" smtClean="0">
              <a:latin typeface="Times New Roman" pitchFamily="18" charset="0"/>
            </a:endParaRPr>
          </a:p>
          <a:p>
            <a:pPr algn="l" rtl="0"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</a:rPr>
              <a:t> Conclusion and recommendations</a:t>
            </a:r>
            <a:endParaRPr lang="en-US" sz="2000" dirty="0">
              <a:latin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71600" y="260648"/>
            <a:ext cx="24032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List of Contents</a:t>
            </a:r>
          </a:p>
        </p:txBody>
      </p:sp>
      <p:sp>
        <p:nvSpPr>
          <p:cNvPr id="4" name="Left Arrow 3"/>
          <p:cNvSpPr>
            <a:spLocks noChangeArrowheads="1"/>
          </p:cNvSpPr>
          <p:nvPr/>
        </p:nvSpPr>
        <p:spPr bwMode="auto">
          <a:xfrm>
            <a:off x="6084888" y="981075"/>
            <a:ext cx="719137" cy="287338"/>
          </a:xfrm>
          <a:prstGeom prst="leftArrow">
            <a:avLst>
              <a:gd name="adj1" fmla="val 50000"/>
              <a:gd name="adj2" fmla="val 50055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l" rtl="0"/>
            <a:endParaRPr lang="ar-SA" sz="2400">
              <a:latin typeface="Times New Roman" pitchFamily="18" charset="0"/>
            </a:endParaRPr>
          </a:p>
        </p:txBody>
      </p:sp>
      <p:sp>
        <p:nvSpPr>
          <p:cNvPr id="21" name="Left Arrow 20"/>
          <p:cNvSpPr>
            <a:spLocks noChangeArrowheads="1"/>
          </p:cNvSpPr>
          <p:nvPr/>
        </p:nvSpPr>
        <p:spPr bwMode="auto">
          <a:xfrm>
            <a:off x="6084888" y="2276475"/>
            <a:ext cx="719137" cy="288925"/>
          </a:xfrm>
          <a:prstGeom prst="leftArrow">
            <a:avLst>
              <a:gd name="adj1" fmla="val 50000"/>
              <a:gd name="adj2" fmla="val 4978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l" rtl="0"/>
            <a:endParaRPr lang="ar-SA" sz="2400">
              <a:latin typeface="Times New Roman" pitchFamily="18" charset="0"/>
            </a:endParaRPr>
          </a:p>
        </p:txBody>
      </p:sp>
      <p:sp>
        <p:nvSpPr>
          <p:cNvPr id="22" name="Left Arrow 21"/>
          <p:cNvSpPr>
            <a:spLocks noChangeArrowheads="1"/>
          </p:cNvSpPr>
          <p:nvPr/>
        </p:nvSpPr>
        <p:spPr bwMode="auto">
          <a:xfrm>
            <a:off x="6084888" y="3500438"/>
            <a:ext cx="719137" cy="288925"/>
          </a:xfrm>
          <a:prstGeom prst="leftArrow">
            <a:avLst>
              <a:gd name="adj1" fmla="val 50000"/>
              <a:gd name="adj2" fmla="val 4978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l" rtl="0"/>
            <a:endParaRPr lang="ar-SA" sz="2400">
              <a:latin typeface="Times New Roman" pitchFamily="18" charset="0"/>
            </a:endParaRPr>
          </a:p>
        </p:txBody>
      </p:sp>
      <p:sp>
        <p:nvSpPr>
          <p:cNvPr id="23" name="Left Arrow 22"/>
          <p:cNvSpPr>
            <a:spLocks noChangeArrowheads="1"/>
          </p:cNvSpPr>
          <p:nvPr/>
        </p:nvSpPr>
        <p:spPr bwMode="auto">
          <a:xfrm>
            <a:off x="6084888" y="4724400"/>
            <a:ext cx="719137" cy="288925"/>
          </a:xfrm>
          <a:prstGeom prst="leftArrow">
            <a:avLst>
              <a:gd name="adj1" fmla="val 50000"/>
              <a:gd name="adj2" fmla="val 4978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l" rtl="0"/>
            <a:endParaRPr lang="ar-SA" sz="2400">
              <a:latin typeface="Times New Roman" pitchFamily="18" charset="0"/>
            </a:endParaRPr>
          </a:p>
        </p:txBody>
      </p:sp>
      <p:sp>
        <p:nvSpPr>
          <p:cNvPr id="24" name="Left Arrow 23"/>
          <p:cNvSpPr>
            <a:spLocks noChangeArrowheads="1"/>
          </p:cNvSpPr>
          <p:nvPr/>
        </p:nvSpPr>
        <p:spPr bwMode="auto">
          <a:xfrm>
            <a:off x="6084888" y="5805488"/>
            <a:ext cx="719137" cy="287337"/>
          </a:xfrm>
          <a:prstGeom prst="leftArrow">
            <a:avLst>
              <a:gd name="adj1" fmla="val 50000"/>
              <a:gd name="adj2" fmla="val 50055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l" rtl="0"/>
            <a:endParaRPr lang="ar-SA" sz="24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2.96296E-6 L -2.22222E-6 0.07338 " pathEditMode="relative" rAng="0" ptsTypes="AA">
                                      <p:cBhvr>
                                        <p:cTn id="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0.00023 L -2.22222E-6 0.09467 " pathEditMode="relative" rAng="0" ptsTypes="AA">
                                      <p:cBhvr>
                                        <p:cTn id="18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000"/>
                            </p:stCondLst>
                            <p:childTnLst>
                              <p:par>
                                <p:cTn id="2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000"/>
                            </p:stCondLst>
                            <p:childTnLst>
                              <p:par>
                                <p:cTn id="23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0"/>
                            </p:stCondLst>
                            <p:childTnLst>
                              <p:par>
                                <p:cTn id="26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2.96296E-6 L -2.22222E-6 0.07338 " pathEditMode="relative" rAng="0" ptsTypes="AA">
                                      <p:cBhvr>
                                        <p:cTn id="27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1000"/>
                            </p:stCondLst>
                            <p:childTnLst>
                              <p:par>
                                <p:cTn id="29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1000"/>
                            </p:stCondLst>
                            <p:childTnLst>
                              <p:par>
                                <p:cTn id="32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1000"/>
                            </p:stCondLst>
                            <p:childTnLst>
                              <p:par>
                                <p:cTn id="35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2.96296E-6 L -2.22222E-6 0.07338 " pathEditMode="relative" rAng="0" ptsTypes="AA">
                                      <p:cBhvr>
                                        <p:cTn id="36" dur="3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4000"/>
                            </p:stCondLst>
                            <p:childTnLst>
                              <p:par>
                                <p:cTn id="3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4000"/>
                            </p:stCondLst>
                            <p:childTnLst>
                              <p:par>
                                <p:cTn id="41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4000"/>
                            </p:stCondLst>
                            <p:childTnLst>
                              <p:par>
                                <p:cTn id="44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2.96296E-6 L -2.22222E-6 0.07338 " pathEditMode="relative" rAng="0" ptsTypes="AA">
                                      <p:cBhvr>
                                        <p:cTn id="45" dur="3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7000"/>
                            </p:stCondLst>
                            <p:childTnLst>
                              <p:par>
                                <p:cTn id="47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4" grpId="2" animBg="1"/>
      <p:bldP spid="21" grpId="0" animBg="1"/>
      <p:bldP spid="21" grpId="1" animBg="1"/>
      <p:bldP spid="21" grpId="2" animBg="1"/>
      <p:bldP spid="22" grpId="0" animBg="1"/>
      <p:bldP spid="22" grpId="1" animBg="1"/>
      <p:bldP spid="22" grpId="2" animBg="1"/>
      <p:bldP spid="23" grpId="0" animBg="1"/>
      <p:bldP spid="23" grpId="1" animBg="1"/>
      <p:bldP spid="23" grpId="2" animBg="1"/>
      <p:bldP spid="24" grpId="0" animBg="1"/>
      <p:bldP spid="24" grpId="1" animBg="1"/>
      <p:bldP spid="24" grpId="2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5536" y="188640"/>
            <a:ext cx="76328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Saponification Process</a:t>
            </a:r>
            <a:endParaRPr lang="ar-SA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  <a:latin typeface="+mn-lt"/>
              <a:cs typeface="+mn-cs"/>
            </a:endParaRPr>
          </a:p>
        </p:txBody>
      </p:sp>
      <p:graphicFrame>
        <p:nvGraphicFramePr>
          <p:cNvPr id="3" name="Diagram 2"/>
          <p:cNvGraphicFramePr/>
          <p:nvPr/>
        </p:nvGraphicFramePr>
        <p:xfrm>
          <a:off x="1475656" y="1541016"/>
          <a:ext cx="6648400" cy="4696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403648" y="260648"/>
            <a:ext cx="6552728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Grease Manufacturing</a:t>
            </a:r>
            <a:endParaRPr lang="ar-SA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  <a:latin typeface="+mn-lt"/>
              <a:cs typeface="+mn-cs"/>
            </a:endParaRPr>
          </a:p>
        </p:txBody>
      </p:sp>
      <p:graphicFrame>
        <p:nvGraphicFramePr>
          <p:cNvPr id="5" name="Diagram 4"/>
          <p:cNvGraphicFramePr/>
          <p:nvPr/>
        </p:nvGraphicFramePr>
        <p:xfrm>
          <a:off x="1979712" y="1196752"/>
          <a:ext cx="6768752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6628" name="Picture 2" descr="C:\Users\COMPUTER_WORLD\Desktop\zyzoom-bbd096c49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1125538"/>
            <a:ext cx="1943100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908175" y="1989138"/>
          <a:ext cx="6840760" cy="4519020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2016224"/>
                <a:gridCol w="2520280"/>
                <a:gridCol w="2304256"/>
              </a:tblGrid>
              <a:tr h="131707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/>
                        <a:t>sodium soap grease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/>
                        <a:t>Soap wt%</a:t>
                      </a:r>
                      <a:endParaRPr lang="en-US" sz="2000" b="1" dirty="0"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295" marR="682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/>
                        <a:t>Complex-soap grease (Na-Ca) soap grease wt%</a:t>
                      </a:r>
                      <a:endParaRPr lang="en-US" sz="2000" b="1" dirty="0"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295" marR="682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/>
                        <a:t>Sodium-soap grease with ( P.E)  filler wt%</a:t>
                      </a:r>
                      <a:endParaRPr lang="en-US" sz="2000" b="1" dirty="0"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295" marR="68295" marT="0" marB="0"/>
                </a:tc>
              </a:tr>
              <a:tr h="62948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5</a:t>
                      </a:r>
                      <a:endParaRPr lang="en-US" sz="2000"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295" marR="682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/>
                        <a:t>5% Na+ 20% Ca</a:t>
                      </a:r>
                      <a:endParaRPr lang="en-US" sz="2000" dirty="0"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295" marR="682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/>
                        <a:t>10% Na+ 2% P.E</a:t>
                      </a:r>
                      <a:endParaRPr lang="en-US" sz="2000" dirty="0"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295" marR="68295" marT="0" marB="0"/>
                </a:tc>
              </a:tr>
              <a:tr h="62948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10</a:t>
                      </a:r>
                      <a:endParaRPr lang="en-US" sz="2000"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295" marR="682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10% Na+ 15% Ca</a:t>
                      </a:r>
                      <a:endParaRPr lang="en-US" sz="2000"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295" marR="682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10% Na+ 3% P.E</a:t>
                      </a:r>
                      <a:endParaRPr lang="en-US" sz="2000"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295" marR="68295" marT="0" marB="0"/>
                </a:tc>
              </a:tr>
              <a:tr h="62948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15</a:t>
                      </a:r>
                      <a:endParaRPr lang="en-US" sz="2000"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295" marR="682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15% Na+ 10% Ca</a:t>
                      </a:r>
                      <a:endParaRPr lang="en-US" sz="2000"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295" marR="682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/>
                        <a:t>10% Na+ 4% P.E</a:t>
                      </a:r>
                      <a:endParaRPr lang="en-US" sz="2000" dirty="0"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295" marR="68295" marT="0" marB="0"/>
                </a:tc>
              </a:tr>
              <a:tr h="62948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/>
                        <a:t>20</a:t>
                      </a:r>
                      <a:endParaRPr lang="en-US" sz="2000" dirty="0"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295" marR="682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20% Na+ 5% Ca</a:t>
                      </a:r>
                      <a:endParaRPr lang="en-US" sz="2000"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295" marR="68295" marT="0" marB="0"/>
                </a:tc>
                <a:tc row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295" marR="68295" marT="0" marB="0"/>
                </a:tc>
              </a:tr>
              <a:tr h="62948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25</a:t>
                      </a:r>
                      <a:endParaRPr lang="en-US" sz="2000"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295" marR="682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/>
                        <a:t>10% Na+ 10% Ca</a:t>
                      </a:r>
                      <a:endParaRPr lang="en-US" sz="2000" dirty="0"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295" marR="68295" marT="0" marB="0"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7679" name="Rectangle 1"/>
          <p:cNvSpPr>
            <a:spLocks noChangeArrowheads="1"/>
          </p:cNvSpPr>
          <p:nvPr/>
        </p:nvSpPr>
        <p:spPr bwMode="auto">
          <a:xfrm>
            <a:off x="971550" y="1268413"/>
            <a:ext cx="712946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en-US" sz="2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Greased samples prepared are shown in the table below:</a:t>
            </a:r>
            <a:endParaRPr lang="en-US" sz="2400"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6" name="Picture 5" descr="DSC0176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700808"/>
            <a:ext cx="1835696" cy="2520280"/>
          </a:xfrm>
          <a:prstGeom prst="rect">
            <a:avLst/>
          </a:prstGeom>
        </p:spPr>
      </p:pic>
      <p:pic>
        <p:nvPicPr>
          <p:cNvPr id="7" name="Picture 6" descr="DSC0176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221088"/>
            <a:ext cx="1835696" cy="26369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331640" y="260648"/>
            <a:ext cx="5328592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Grease Tests</a:t>
            </a:r>
            <a:endParaRPr lang="ar-SA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28675" name="Rectangle 2"/>
          <p:cNvSpPr>
            <a:spLocks noChangeArrowheads="1"/>
          </p:cNvSpPr>
          <p:nvPr/>
        </p:nvSpPr>
        <p:spPr bwMode="auto">
          <a:xfrm>
            <a:off x="1763713" y="1779588"/>
            <a:ext cx="8208962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rtl="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Viscosity</a:t>
            </a:r>
            <a:r>
              <a:rPr lang="en-US" sz="2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the samples viscosities were measured</a:t>
            </a:r>
          </a:p>
          <a:p>
            <a:pPr algn="just" rtl="0">
              <a:lnSpc>
                <a:spcPct val="150000"/>
              </a:lnSpc>
            </a:pPr>
            <a:r>
              <a:rPr lang="en-US" sz="2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using  Viscometer  model VISCO BASIC Plus.</a:t>
            </a:r>
          </a:p>
          <a:p>
            <a:pPr algn="just" rtl="0">
              <a:lnSpc>
                <a:spcPct val="150000"/>
              </a:lnSpc>
            </a:pPr>
            <a:endParaRPr lang="en-US" sz="2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 rtl="0" eaLnBrk="0" hangingPunct="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Dropping Point</a:t>
            </a:r>
            <a:r>
              <a:rPr lang="en-US" sz="2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For sodium soap dropping point is </a:t>
            </a:r>
          </a:p>
          <a:p>
            <a:pPr algn="just" rtl="0" eaLnBrk="0" hangingPunct="0">
              <a:lnSpc>
                <a:spcPct val="150000"/>
              </a:lnSpc>
            </a:pP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in the range of (149-177 </a:t>
            </a:r>
            <a:r>
              <a:rPr lang="en-US" sz="2400" baseline="300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C) and for calcium is </a:t>
            </a:r>
          </a:p>
          <a:p>
            <a:pPr algn="just" rtl="0" eaLnBrk="0" hangingPunct="0">
              <a:lnSpc>
                <a:spcPct val="150000"/>
              </a:lnSpc>
            </a:pP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(79.5-93.5 </a:t>
            </a:r>
            <a:r>
              <a:rPr lang="en-US" sz="2400" baseline="300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C).</a:t>
            </a:r>
          </a:p>
          <a:p>
            <a:pPr algn="just" rtl="0" eaLnBrk="0" hangingPunct="0">
              <a:lnSpc>
                <a:spcPct val="150000"/>
              </a:lnSpc>
              <a:buFont typeface="Arial" pitchFamily="34" charset="0"/>
              <a:buChar char="•"/>
            </a:pPr>
            <a:endParaRPr lang="en-US" sz="2400" dirty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 rtl="0" eaLnBrk="0" hangingPunct="0">
              <a:lnSpc>
                <a:spcPct val="150000"/>
              </a:lnSpc>
            </a:pPr>
            <a:endParaRPr lang="en-US" sz="2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"/>
          <p:cNvSpPr>
            <a:spLocks noChangeArrowheads="1"/>
          </p:cNvSpPr>
          <p:nvPr/>
        </p:nvSpPr>
        <p:spPr bwMode="auto">
          <a:xfrm>
            <a:off x="1763713" y="1628775"/>
            <a:ext cx="78486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rtl="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Lubricity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: means the ability of an oil or grease </a:t>
            </a:r>
          </a:p>
          <a:p>
            <a:pPr algn="just" rtl="0">
              <a:lnSpc>
                <a:spcPct val="150000"/>
              </a:lnSpc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                  to lubricate. </a:t>
            </a:r>
          </a:p>
          <a:p>
            <a:pPr algn="just" rtl="0">
              <a:lnSpc>
                <a:spcPct val="150000"/>
              </a:lnSpc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just" rtl="0">
              <a:lnSpc>
                <a:spcPct val="150000"/>
              </a:lnSpc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This test was performed by naked eye according to</a:t>
            </a:r>
          </a:p>
          <a:p>
            <a:pPr algn="just" rtl="0">
              <a:lnSpc>
                <a:spcPct val="150000"/>
              </a:lnSpc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grease viscosity and based oil percent in the grease. </a:t>
            </a:r>
            <a:endParaRPr lang="ar-SA" sz="2400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907704" y="188640"/>
            <a:ext cx="4392488" cy="10676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Grease Plant</a:t>
            </a:r>
            <a:endParaRPr lang="ar-SA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23" name="Rectangle 1"/>
          <p:cNvSpPr>
            <a:spLocks noChangeArrowheads="1"/>
          </p:cNvSpPr>
          <p:nvPr/>
        </p:nvSpPr>
        <p:spPr bwMode="auto">
          <a:xfrm>
            <a:off x="1763713" y="1628775"/>
            <a:ext cx="68056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Low" rtl="0">
              <a:lnSpc>
                <a:spcPct val="150000"/>
              </a:lnSpc>
              <a:tabLst>
                <a:tab pos="457200" algn="l"/>
                <a:tab pos="644525" algn="l"/>
              </a:tabLst>
            </a:pPr>
            <a:r>
              <a:rPr lang="en-US" sz="2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Main equipment that used for grease production:</a:t>
            </a:r>
          </a:p>
        </p:txBody>
      </p:sp>
      <p:sp>
        <p:nvSpPr>
          <p:cNvPr id="30724" name="Rectangle 2"/>
          <p:cNvSpPr>
            <a:spLocks noChangeArrowheads="1"/>
          </p:cNvSpPr>
          <p:nvPr/>
        </p:nvSpPr>
        <p:spPr bwMode="auto">
          <a:xfrm>
            <a:off x="1992313" y="2276475"/>
            <a:ext cx="37750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Low" rtl="0">
              <a:lnSpc>
                <a:spcPct val="150000"/>
              </a:lnSpc>
              <a:buFontTx/>
              <a:buChar char="•"/>
            </a:pPr>
            <a:r>
              <a:rPr lang="en-US" sz="2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Receiving tank for used oil </a:t>
            </a:r>
          </a:p>
        </p:txBody>
      </p:sp>
      <p:sp>
        <p:nvSpPr>
          <p:cNvPr id="30725" name="Rectangle 3"/>
          <p:cNvSpPr>
            <a:spLocks noChangeArrowheads="1"/>
          </p:cNvSpPr>
          <p:nvPr/>
        </p:nvSpPr>
        <p:spPr bwMode="auto">
          <a:xfrm>
            <a:off x="2051050" y="3141663"/>
            <a:ext cx="386873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Low" rtl="0">
              <a:lnSpc>
                <a:spcPct val="150000"/>
              </a:lnSpc>
              <a:buFontTx/>
              <a:buChar char="•"/>
              <a:tabLst>
                <a:tab pos="180975" algn="r"/>
              </a:tabLst>
            </a:pPr>
            <a:r>
              <a:rPr lang="en-US" sz="2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Storage tank of raw material</a:t>
            </a:r>
          </a:p>
        </p:txBody>
      </p:sp>
      <p:sp>
        <p:nvSpPr>
          <p:cNvPr id="30726" name="Rectangle 4"/>
          <p:cNvSpPr>
            <a:spLocks noChangeArrowheads="1"/>
          </p:cNvSpPr>
          <p:nvPr/>
        </p:nvSpPr>
        <p:spPr bwMode="auto">
          <a:xfrm>
            <a:off x="2051050" y="4076700"/>
            <a:ext cx="38385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Low" rtl="0">
              <a:lnSpc>
                <a:spcPct val="150000"/>
              </a:lnSpc>
              <a:buFontTx/>
              <a:buChar char="•"/>
              <a:tabLst>
                <a:tab pos="180975" algn="r"/>
              </a:tabLst>
            </a:pPr>
            <a:r>
              <a:rPr lang="en-US" sz="2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Mixing tank of sodium soap</a:t>
            </a:r>
          </a:p>
        </p:txBody>
      </p:sp>
      <p:sp>
        <p:nvSpPr>
          <p:cNvPr id="30727" name="Rectangle 5"/>
          <p:cNvSpPr>
            <a:spLocks noChangeArrowheads="1"/>
          </p:cNvSpPr>
          <p:nvPr/>
        </p:nvSpPr>
        <p:spPr bwMode="auto">
          <a:xfrm>
            <a:off x="2124075" y="5013325"/>
            <a:ext cx="53990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Low" rtl="0">
              <a:lnSpc>
                <a:spcPct val="150000"/>
              </a:lnSpc>
              <a:buFontTx/>
              <a:buChar char="•"/>
              <a:tabLst>
                <a:tab pos="180975" algn="r"/>
              </a:tabLst>
            </a:pPr>
            <a:r>
              <a:rPr lang="en-US" sz="2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Reactor with a scraper-and-paddle stirrer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88640"/>
            <a:ext cx="1907704" cy="640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3" descr="C:\Users\COMPUTER_WORLD\Desktop\Untitle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357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Picture 5" descr="C:\Users\COMPUTER_WORLD\Desktop\22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573463"/>
            <a:ext cx="9144000" cy="328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71000"/>
            <a:lum/>
          </a:blip>
          <a:srcRect/>
          <a:stretch>
            <a:fillRect t="-26000" b="-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323528" y="1772816"/>
            <a:ext cx="9504363" cy="3892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bliqueBottomLeft"/>
            <a:lightRig rig="threePt" dir="t"/>
          </a:scene3d>
        </p:spPr>
        <p:txBody>
          <a:bodyPr>
            <a:spAutoFit/>
          </a:bodyPr>
          <a:lstStyle/>
          <a:p>
            <a:pPr algn="just" rtl="0">
              <a:lnSpc>
                <a:spcPct val="150000"/>
              </a:lnSpc>
            </a:pP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Large quantities of used engine lubricating oil were </a:t>
            </a:r>
          </a:p>
          <a:p>
            <a:pPr algn="just" rtl="0">
              <a:lnSpc>
                <a:spcPct val="150000"/>
              </a:lnSpc>
            </a:pP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produced yearly in Palestine which was approximately </a:t>
            </a:r>
          </a:p>
          <a:p>
            <a:pPr algn="just" rtl="0">
              <a:lnSpc>
                <a:spcPct val="150000"/>
              </a:lnSpc>
            </a:pP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about (2,336,424) kg.</a:t>
            </a:r>
          </a:p>
          <a:p>
            <a:pPr algn="just" rtl="0">
              <a:lnSpc>
                <a:spcPct val="150000"/>
              </a:lnSpc>
              <a:buFont typeface="Wingdings" pitchFamily="2" charset="2"/>
              <a:buNone/>
            </a:pPr>
            <a:endParaRPr lang="en-US" sz="28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rtl="0">
              <a:lnSpc>
                <a:spcPct val="150000"/>
              </a:lnSpc>
            </a:pP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And all of these amounts were disposed in a wrong </a:t>
            </a:r>
          </a:p>
          <a:p>
            <a:pPr algn="just" rtl="0">
              <a:lnSpc>
                <a:spcPct val="150000"/>
              </a:lnSpc>
            </a:pP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ways.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71600" y="188640"/>
            <a:ext cx="7012809" cy="1569660"/>
          </a:xfrm>
          <a:prstGeom prst="rect">
            <a:avLst/>
          </a:prstGeom>
          <a:noFill/>
        </p:spPr>
        <p:txBody>
          <a:bodyPr rtlCol="1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Problem Definition</a:t>
            </a:r>
            <a:endParaRPr lang="ar-SA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ar-SA" sz="4800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0042" name="Group 58"/>
          <p:cNvGraphicFramePr>
            <a:graphicFrameLocks noGrp="1"/>
          </p:cNvGraphicFramePr>
          <p:nvPr>
            <p:ph idx="1"/>
          </p:nvPr>
        </p:nvGraphicFramePr>
        <p:xfrm>
          <a:off x="1884366" y="1628800"/>
          <a:ext cx="6936106" cy="5185180"/>
        </p:xfrm>
        <a:graphic>
          <a:graphicData uri="http://schemas.openxmlformats.org/drawingml/2006/table">
            <a:tbl>
              <a:tblPr rtl="1">
                <a:tableStyleId>{BC89EF96-8CEA-46FF-86C4-4CE0E7609802}</a:tableStyleId>
              </a:tblPr>
              <a:tblGrid>
                <a:gridCol w="2542892"/>
                <a:gridCol w="2473350"/>
                <a:gridCol w="1919864"/>
              </a:tblGrid>
              <a:tr h="864096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The average  results after treatment 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The average results before treatment 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Test 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</a:tr>
              <a:tr h="810611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0.84 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0.828 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Density </a:t>
                      </a:r>
                      <a:r>
                        <a:rPr kumimoji="0" lang="en-US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(g/ml</a:t>
                      </a: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)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</a:tr>
              <a:tr h="815646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557.9 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318.3 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Viscosity (mPa.s)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</a:tr>
              <a:tr h="549736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7.1 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5.03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pH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</a:tr>
              <a:tr h="855924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0.0002 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0.055 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Moisture content %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</a:tr>
              <a:tr h="770533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1.4 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2.7 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Ash content %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539552" y="188640"/>
            <a:ext cx="860444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The Results of Used oil Tests</a:t>
            </a:r>
            <a:endParaRPr lang="ar-SA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6" name="Picture 5" descr="lab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700808"/>
            <a:ext cx="1835696" cy="51571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2110" name="Group 78"/>
          <p:cNvGraphicFramePr>
            <a:graphicFrameLocks noGrp="1"/>
          </p:cNvGraphicFramePr>
          <p:nvPr>
            <p:ph idx="1"/>
          </p:nvPr>
        </p:nvGraphicFramePr>
        <p:xfrm>
          <a:off x="1907952" y="1716088"/>
          <a:ext cx="6840761" cy="5027148"/>
        </p:xfrm>
        <a:graphic>
          <a:graphicData uri="http://schemas.openxmlformats.org/drawingml/2006/table">
            <a:tbl>
              <a:tblPr rtl="1">
                <a:tableStyleId>{BC89EF96-8CEA-46FF-86C4-4CE0E7609802}</a:tableStyleId>
              </a:tblPr>
              <a:tblGrid>
                <a:gridCol w="1578188"/>
                <a:gridCol w="1841450"/>
                <a:gridCol w="1560166"/>
                <a:gridCol w="1860957"/>
              </a:tblGrid>
              <a:tr h="1396782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Lubricity of grease 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Dropping point (</a:t>
                      </a:r>
                      <a:r>
                        <a:rPr lang="en-US" sz="1800" kern="1200" baseline="30000" dirty="0" smtClean="0"/>
                        <a:t>o</a:t>
                      </a: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C) 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Viscosity (mPa.s) 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Amount of Na- soap in grease % 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</a:tr>
              <a:tr h="909693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Weak 	 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50 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1732 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5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</a:tr>
              <a:tr h="630743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Moderate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70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1770 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10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</a:tr>
              <a:tr h="745679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Excellent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150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3888 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15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</a:tr>
              <a:tr h="743988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Weak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160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4431 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20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</a:tr>
              <a:tr h="600263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bad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190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5071 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25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323528" y="260648"/>
            <a:ext cx="860444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Sodium-soap Grease Properties</a:t>
            </a:r>
            <a:endParaRPr lang="ar-SA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5" name="Picture 4" descr="DSC0176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700808"/>
            <a:ext cx="1835696" cy="51571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4150" name="Group 70"/>
          <p:cNvGraphicFramePr>
            <a:graphicFrameLocks noGrp="1"/>
          </p:cNvGraphicFramePr>
          <p:nvPr>
            <p:ph idx="1"/>
          </p:nvPr>
        </p:nvGraphicFramePr>
        <p:xfrm>
          <a:off x="1946633" y="1773238"/>
          <a:ext cx="6657617" cy="4896122"/>
        </p:xfrm>
        <a:graphic>
          <a:graphicData uri="http://schemas.openxmlformats.org/drawingml/2006/table">
            <a:tbl>
              <a:tblPr rtl="1">
                <a:tableStyleId>{BC89EF96-8CEA-46FF-86C4-4CE0E7609802}</a:tableStyleId>
              </a:tblPr>
              <a:tblGrid>
                <a:gridCol w="1291940"/>
                <a:gridCol w="1914087"/>
                <a:gridCol w="1329509"/>
                <a:gridCol w="2122081"/>
              </a:tblGrid>
              <a:tr h="1542345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Lubricity of  grease 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Dropping point (</a:t>
                      </a:r>
                      <a:r>
                        <a:rPr lang="en-US" sz="2000" kern="1200" baseline="30000" dirty="0" smtClean="0"/>
                        <a:t>o</a:t>
                      </a: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</a:t>
                      </a: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) 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Viscosity (mPa.s)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Amount of complex- soap in grease % 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</a:tr>
              <a:tr h="898934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bad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45 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2130 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5% Na+ 20% Ca 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</a:tr>
              <a:tr h="818281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weak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78 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4000  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10% Na+15% Ca 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</a:tr>
              <a:tr h="818281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excellent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170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4525  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15% Na+10% Ca 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</a:tr>
              <a:tr h="818281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good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200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4750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20% Na+5% Ca 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539552" y="260648"/>
            <a:ext cx="809112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Complex-soap Grease Properties</a:t>
            </a:r>
            <a:endParaRPr lang="ar-SA" sz="4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5" name="Picture 4" descr="DSC0176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628800"/>
            <a:ext cx="1835696" cy="5229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6182" name="Group 54"/>
          <p:cNvGraphicFramePr>
            <a:graphicFrameLocks noGrp="1"/>
          </p:cNvGraphicFramePr>
          <p:nvPr>
            <p:ph idx="1"/>
          </p:nvPr>
        </p:nvGraphicFramePr>
        <p:xfrm>
          <a:off x="1947459" y="1981200"/>
          <a:ext cx="6761566" cy="4422751"/>
        </p:xfrm>
        <a:graphic>
          <a:graphicData uri="http://schemas.openxmlformats.org/drawingml/2006/table">
            <a:tbl>
              <a:tblPr rtl="1">
                <a:tableStyleId>{BC89EF96-8CEA-46FF-86C4-4CE0E7609802}</a:tableStyleId>
              </a:tblPr>
              <a:tblGrid>
                <a:gridCol w="1654370"/>
                <a:gridCol w="1535542"/>
                <a:gridCol w="1518192"/>
                <a:gridCol w="2053462"/>
              </a:tblGrid>
              <a:tr h="1354138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Lubricity of  grease 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Dropping point (</a:t>
                      </a:r>
                      <a:r>
                        <a:rPr lang="en-US" sz="2400" kern="1200" baseline="30000" dirty="0" smtClean="0"/>
                        <a:t>o</a:t>
                      </a:r>
                      <a:r>
                        <a:rPr kumimoji="0" lang="en-US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</a:t>
                      </a: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) 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Viscosity (mPa.s) 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Amount of sodium soap- P.E in grease % 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</a:tr>
              <a:tr h="829425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good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165 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3322 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10% Na+ 2% P.E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</a:tr>
              <a:tr h="864096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weak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181 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4298 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10% Na+ 3% P.E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</a:tr>
              <a:tr h="117475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bad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220 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5876 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10% Na+ 4% P.E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611560" y="188640"/>
            <a:ext cx="7848872" cy="14465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Sodium-Soap </a:t>
            </a:r>
            <a:r>
              <a:rPr lang="en-US" sz="4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Grease with Poly ethylene (P.E) filler Properties</a:t>
            </a:r>
            <a:endParaRPr lang="ar-SA" sz="4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4" name="Picture 3" descr="DSC01766P.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700808"/>
            <a:ext cx="1858020" cy="51571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8217" name="Group 41"/>
          <p:cNvGraphicFramePr>
            <a:graphicFrameLocks noGrp="1"/>
          </p:cNvGraphicFramePr>
          <p:nvPr>
            <p:ph idx="1"/>
          </p:nvPr>
        </p:nvGraphicFramePr>
        <p:xfrm>
          <a:off x="1875631" y="1700213"/>
          <a:ext cx="6803232" cy="4580161"/>
        </p:xfrm>
        <a:graphic>
          <a:graphicData uri="http://schemas.openxmlformats.org/drawingml/2006/table">
            <a:tbl>
              <a:tblPr rtl="1">
                <a:tableStyleId>{BC89EF96-8CEA-46FF-86C4-4CE0E7609802}</a:tableStyleId>
              </a:tblPr>
              <a:tblGrid>
                <a:gridCol w="1731604"/>
                <a:gridCol w="1526866"/>
                <a:gridCol w="1330806"/>
                <a:gridCol w="2213956"/>
              </a:tblGrid>
              <a:tr h="1354138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Thickness (m) 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Diameter (m) 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Height (m) 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Tank type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</a:tr>
              <a:tr h="87811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0.0024 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2.6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7.05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Receiving tank of used oil 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</a:tr>
              <a:tr h="1173163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0.0024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2.4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6.5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Storage tank of used oil 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</a:tr>
              <a:tr h="117475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0.0021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1.4 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3.7 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Sodium soap mixing tank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539552" y="260648"/>
            <a:ext cx="7848872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Tank Design</a:t>
            </a:r>
            <a:endParaRPr lang="ar-SA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51720" y="2636912"/>
            <a:ext cx="5400600" cy="10676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Economical Study</a:t>
            </a:r>
            <a:endParaRPr lang="ar-SA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907704" y="2636912"/>
          <a:ext cx="6785882" cy="24384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321532"/>
                <a:gridCol w="4464350"/>
              </a:tblGrid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sz="2400" b="1" dirty="0" smtClean="0">
                          <a:solidFill>
                            <a:schemeClr val="tx1"/>
                          </a:solidFill>
                          <a:effectLst/>
                        </a:rPr>
                        <a:t>Cost (NIS/year)</a:t>
                      </a:r>
                      <a:endParaRPr lang="ar-SA" sz="2400" b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Amount of Na- soap in grease % 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1,231,490 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1,645,231 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2,058,973 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</a:p>
                  </a:txBody>
                  <a:tcPr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2,472,715 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</a:p>
                  </a:txBody>
                  <a:tcPr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2,886,457 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</a:p>
                  </a:txBody>
                  <a:tcPr horzOverflow="overflow"/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539552" y="260648"/>
            <a:ext cx="7848872" cy="14465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Cost of Production for Sodium Soap Grease</a:t>
            </a:r>
            <a:endParaRPr lang="ar-SA" sz="4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835696" y="2348880"/>
          <a:ext cx="6840079" cy="2952924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694276"/>
                <a:gridCol w="4145803"/>
              </a:tblGrid>
              <a:tr h="866619">
                <a:tc>
                  <a:txBody>
                    <a:bodyPr/>
                    <a:lstStyle/>
                    <a:p>
                      <a:pPr algn="ctr" rtl="0"/>
                      <a:r>
                        <a:rPr lang="en-US" sz="2400" b="1" dirty="0" smtClean="0">
                          <a:solidFill>
                            <a:schemeClr val="tx1"/>
                          </a:solidFill>
                          <a:effectLst/>
                        </a:rPr>
                        <a:t>Cost (NIS/year)</a:t>
                      </a:r>
                      <a:endParaRPr lang="ar-SA" sz="2400" b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Amount of complex- soap in grease %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/>
                </a:tc>
              </a:tr>
              <a:tr h="417261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2,703,437 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5% Na+ 20% Ca </a:t>
                      </a:r>
                    </a:p>
                  </a:txBody>
                  <a:tcPr horzOverflow="overflow"/>
                </a:tc>
              </a:tr>
              <a:tr h="417261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2,749,192 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10% Na+15% Ca </a:t>
                      </a:r>
                    </a:p>
                  </a:txBody>
                  <a:tcPr horzOverflow="overflow"/>
                </a:tc>
              </a:tr>
              <a:tr h="417261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2,402,427 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15% Na+10% Ca </a:t>
                      </a:r>
                    </a:p>
                  </a:txBody>
                  <a:tcPr horzOverflow="overflow"/>
                </a:tc>
              </a:tr>
              <a:tr h="417261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2,840,702 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20% Na+5% Ca </a:t>
                      </a:r>
                    </a:p>
                  </a:txBody>
                  <a:tcPr horzOverflow="overflow"/>
                </a:tc>
              </a:tr>
              <a:tr h="417261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2,381,205 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10% Na+10% Ca </a:t>
                      </a:r>
                    </a:p>
                  </a:txBody>
                  <a:tcPr horzOverflow="overflow"/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539552" y="260648"/>
            <a:ext cx="7848872" cy="14465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Cost of Production for Complex Soap Grease</a:t>
            </a:r>
            <a:endParaRPr lang="ar-SA" sz="4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907704" y="2708920"/>
          <a:ext cx="6696518" cy="3024932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586836"/>
                <a:gridCol w="4109682"/>
              </a:tblGrid>
              <a:tr h="1134350">
                <a:tc>
                  <a:txBody>
                    <a:bodyPr/>
                    <a:lstStyle/>
                    <a:p>
                      <a:pPr algn="ctr" rtl="0"/>
                      <a:r>
                        <a:rPr lang="en-US" sz="20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Cost (NIS/year)</a:t>
                      </a:r>
                      <a:endParaRPr lang="ar-SA" sz="2000" b="1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Amount of sodium soap- P.E in grease % </a:t>
                      </a:r>
                    </a:p>
                  </a:txBody>
                  <a:tcPr horzOverflow="overflow"/>
                </a:tc>
              </a:tr>
              <a:tr h="630194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1,839,155 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10% Na+ 2% P.E</a:t>
                      </a:r>
                    </a:p>
                  </a:txBody>
                  <a:tcPr horzOverflow="overflow"/>
                </a:tc>
              </a:tr>
              <a:tr h="630194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1,936,116 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10% Na+ 3% P.E</a:t>
                      </a:r>
                    </a:p>
                  </a:txBody>
                  <a:tcPr horzOverflow="overflow"/>
                </a:tc>
              </a:tr>
              <a:tr h="630194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2,033,078 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10% Na+ 4% P.E</a:t>
                      </a:r>
                    </a:p>
                  </a:txBody>
                  <a:tcPr horzOverflow="overflow"/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539552" y="260648"/>
            <a:ext cx="7848872" cy="14465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Cost of Production for Sodium Soap - P.E Grease</a:t>
            </a:r>
            <a:endParaRPr lang="ar-SA" sz="4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835696" y="2348880"/>
          <a:ext cx="6913040" cy="2880916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770683"/>
                <a:gridCol w="4142357"/>
              </a:tblGrid>
              <a:tr h="720229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Cost of (NIS) 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Tank type</a:t>
                      </a:r>
                    </a:p>
                  </a:txBody>
                  <a:tcPr horzOverflow="overflow"/>
                </a:tc>
              </a:tr>
              <a:tr h="720229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20,220 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Receiving tank of used oil </a:t>
                      </a:r>
                    </a:p>
                  </a:txBody>
                  <a:tcPr horzOverflow="overflow"/>
                </a:tc>
              </a:tr>
              <a:tr h="720229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17,154 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Storage tank of used oil </a:t>
                      </a:r>
                    </a:p>
                  </a:txBody>
                  <a:tcPr horzOverflow="overflow"/>
                </a:tc>
              </a:tr>
              <a:tr h="720229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5,621 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Sodium soap mixing tank</a:t>
                      </a:r>
                    </a:p>
                  </a:txBody>
                  <a:tcPr horzOverflow="overflow"/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539552" y="260648"/>
            <a:ext cx="7848872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Equipment Purchase Cost</a:t>
            </a:r>
            <a:endParaRPr lang="ar-SA" sz="4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ChangeArrowheads="1"/>
          </p:cNvSpPr>
          <p:nvPr/>
        </p:nvSpPr>
        <p:spPr bwMode="auto">
          <a:xfrm>
            <a:off x="1692275" y="1916113"/>
            <a:ext cx="8388350" cy="526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rtl="0">
              <a:lnSpc>
                <a:spcPct val="150000"/>
              </a:lnSpc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To keep environment from hazards that caused </a:t>
            </a:r>
          </a:p>
          <a:p>
            <a:pPr algn="just" rtl="0">
              <a:lnSpc>
                <a:spcPct val="150000"/>
              </a:lnSpc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by mismanagement of used engine oils.</a:t>
            </a:r>
          </a:p>
          <a:p>
            <a:pPr algn="just" rtl="0">
              <a:lnSpc>
                <a:spcPct val="150000"/>
              </a:lnSpc>
              <a:buFont typeface="Wingdings" pitchFamily="2" charset="2"/>
              <a:buNone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algn="just" rtl="0">
              <a:lnSpc>
                <a:spcPct val="150000"/>
              </a:lnSpc>
              <a:buFont typeface="Wingdings" pitchFamily="2" charset="2"/>
              <a:buNone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algn="just" rtl="0">
              <a:lnSpc>
                <a:spcPct val="150000"/>
              </a:lnSpc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Provide the local market with Palestinian made </a:t>
            </a:r>
          </a:p>
          <a:p>
            <a:pPr algn="just" rtl="0">
              <a:lnSpc>
                <a:spcPct val="150000"/>
              </a:lnSpc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grease with good quality and low price which</a:t>
            </a:r>
          </a:p>
          <a:p>
            <a:pPr algn="just" rtl="0">
              <a:lnSpc>
                <a:spcPct val="150000"/>
              </a:lnSpc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leads to economical growth.</a:t>
            </a:r>
          </a:p>
          <a:p>
            <a:pPr algn="just" rtl="0">
              <a:lnSpc>
                <a:spcPct val="150000"/>
              </a:lnSpc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71600" y="188640"/>
            <a:ext cx="7848872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Project Objectives</a:t>
            </a:r>
            <a:endParaRPr lang="ar-SA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7" name="Picture 2" descr="C:\Users\COMPUTER_WORLD\Desktop\eco_logo_glob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916832"/>
            <a:ext cx="1584176" cy="144016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8" name="Picture 3" descr="C:\Users\COMPUTER_WORLD\Desktop\made-in-palestin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4724400"/>
            <a:ext cx="1512887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35150" y="1916113"/>
            <a:ext cx="7059613" cy="4114800"/>
          </a:xfrm>
        </p:spPr>
        <p:txBody>
          <a:bodyPr/>
          <a:lstStyle/>
          <a:p>
            <a:pPr marL="609600" indent="-609600" algn="l" rtl="0" eaLnBrk="1" hangingPunct="1">
              <a:lnSpc>
                <a:spcPct val="150000"/>
              </a:lnSpc>
              <a:defRPr/>
            </a:pPr>
            <a:r>
              <a:rPr lang="en-US" sz="2400" dirty="0">
                <a:cs typeface="Times New Roman" pitchFamily="18" charset="0"/>
              </a:rPr>
              <a:t>The project was profitable were the results for 15% Na soap based grease </a:t>
            </a:r>
            <a:r>
              <a:rPr lang="en-US" sz="2400" dirty="0" smtClean="0">
                <a:cs typeface="Times New Roman" pitchFamily="18" charset="0"/>
              </a:rPr>
              <a:t>:</a:t>
            </a:r>
            <a:endParaRPr lang="en-US" sz="2400" dirty="0">
              <a:cs typeface="Times New Roman" pitchFamily="18" charset="0"/>
            </a:endParaRPr>
          </a:p>
          <a:p>
            <a:pPr marL="609600" indent="-609600" algn="l" rtl="0" eaLnBrk="1" hangingPunct="1">
              <a:lnSpc>
                <a:spcPct val="150000"/>
              </a:lnSpc>
              <a:buFont typeface="Wingdings" pitchFamily="2" charset="2"/>
              <a:buChar char="v"/>
              <a:defRPr/>
            </a:pPr>
            <a:r>
              <a:rPr lang="en-US" sz="2400" dirty="0" smtClean="0">
                <a:cs typeface="Times New Roman" pitchFamily="18" charset="0"/>
              </a:rPr>
              <a:t>Total </a:t>
            </a:r>
            <a:r>
              <a:rPr lang="en-US" sz="2400" dirty="0">
                <a:cs typeface="Times New Roman" pitchFamily="18" charset="0"/>
              </a:rPr>
              <a:t>investment cost = 349,303,3 NIS </a:t>
            </a:r>
          </a:p>
          <a:p>
            <a:pPr marL="609600" indent="-609600" algn="l" rtl="0" eaLnBrk="1" hangingPunct="1">
              <a:lnSpc>
                <a:spcPct val="150000"/>
              </a:lnSpc>
              <a:buFont typeface="Wingdings" pitchFamily="2" charset="2"/>
              <a:buChar char="v"/>
              <a:defRPr/>
            </a:pPr>
            <a:r>
              <a:rPr lang="en-US" sz="2400" dirty="0">
                <a:cs typeface="Times New Roman" pitchFamily="18" charset="0"/>
              </a:rPr>
              <a:t>Total fixed cost of production = 481,830 </a:t>
            </a:r>
            <a:r>
              <a:rPr lang="en-US" sz="2400" dirty="0" smtClean="0">
                <a:cs typeface="Times New Roman" pitchFamily="18" charset="0"/>
              </a:rPr>
              <a:t>NIS</a:t>
            </a:r>
          </a:p>
          <a:p>
            <a:pPr algn="l" rtl="0" eaLnBrk="1" hangingPunct="1">
              <a:lnSpc>
                <a:spcPct val="150000"/>
              </a:lnSpc>
              <a:buFont typeface="Wingdings" pitchFamily="2" charset="2"/>
              <a:buChar char="v"/>
              <a:defRPr/>
            </a:pPr>
            <a:r>
              <a:rPr lang="en-US" sz="2400" dirty="0" smtClean="0">
                <a:cs typeface="Times New Roman" pitchFamily="18" charset="0"/>
              </a:rPr>
              <a:t>    Total variable cost of production = 657,380,1 NIS </a:t>
            </a:r>
          </a:p>
          <a:p>
            <a:pPr algn="l" rtl="0" eaLnBrk="1" hangingPunct="1">
              <a:lnSpc>
                <a:spcPct val="150000"/>
              </a:lnSpc>
              <a:buFont typeface="Wingdings" pitchFamily="2" charset="2"/>
              <a:buChar char="v"/>
              <a:defRPr/>
            </a:pPr>
            <a:r>
              <a:rPr lang="en-US" sz="2400" dirty="0" smtClean="0">
                <a:cs typeface="Times New Roman" pitchFamily="18" charset="0"/>
              </a:rPr>
              <a:t>    Net profit = 143,879 NIS </a:t>
            </a:r>
          </a:p>
          <a:p>
            <a:pPr algn="l" rtl="0" eaLnBrk="1" hangingPunct="1">
              <a:lnSpc>
                <a:spcPct val="150000"/>
              </a:lnSpc>
              <a:buFont typeface="Wingdings" pitchFamily="2" charset="2"/>
              <a:buChar char="v"/>
              <a:defRPr/>
            </a:pPr>
            <a:r>
              <a:rPr lang="en-US" sz="2400" dirty="0" smtClean="0">
                <a:cs typeface="Times New Roman" pitchFamily="18" charset="0"/>
              </a:rPr>
              <a:t>    Payback period = 3.6 Year</a:t>
            </a:r>
          </a:p>
          <a:p>
            <a:pPr marL="609600" indent="-609600" algn="l" rtl="0" eaLnBrk="1" hangingPunct="1">
              <a:lnSpc>
                <a:spcPct val="150000"/>
              </a:lnSpc>
              <a:buFont typeface="Wingdings" pitchFamily="2" charset="2"/>
              <a:buChar char="v"/>
              <a:defRPr/>
            </a:pPr>
            <a:endParaRPr lang="en-US" sz="2400" dirty="0">
              <a:cs typeface="Times New Roman" pitchFamily="18" charset="0"/>
            </a:endParaRPr>
          </a:p>
          <a:p>
            <a:pPr marL="609600" indent="-609600" algn="l" rtl="0" eaLnBrk="1" hangingPunct="1">
              <a:lnSpc>
                <a:spcPct val="150000"/>
              </a:lnSpc>
              <a:buFont typeface="Wingdings" pitchFamily="2" charset="2"/>
              <a:buNone/>
              <a:defRPr/>
            </a:pPr>
            <a:endParaRPr lang="en-US" sz="2400" dirty="0"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39552" y="260648"/>
            <a:ext cx="7848872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Economical Study Results</a:t>
            </a:r>
            <a:endParaRPr lang="ar-SA" sz="4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55576" y="2492896"/>
            <a:ext cx="756084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Discussion of the Results</a:t>
            </a:r>
            <a:endParaRPr lang="ar-SA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63688" y="1484784"/>
            <a:ext cx="6984776" cy="5373216"/>
          </a:xfrm>
        </p:spPr>
        <p:txBody>
          <a:bodyPr/>
          <a:lstStyle/>
          <a:p>
            <a:pPr algn="just" rtl="0">
              <a:lnSpc>
                <a:spcPct val="150000"/>
              </a:lnSpc>
            </a:pPr>
            <a:r>
              <a:rPr lang="en-US" sz="2800" dirty="0" smtClean="0"/>
              <a:t>Viscosity of used oil was somehow low, after treatment it was increased because of removing water and some fuels like gasoline by dehydration method.</a:t>
            </a:r>
          </a:p>
          <a:p>
            <a:pPr algn="just" rtl="0">
              <a:lnSpc>
                <a:spcPct val="150000"/>
              </a:lnSpc>
              <a:buNone/>
            </a:pPr>
            <a:endParaRPr lang="en-US" sz="2800" dirty="0" smtClean="0"/>
          </a:p>
          <a:p>
            <a:pPr algn="just" rtl="0">
              <a:lnSpc>
                <a:spcPct val="150000"/>
              </a:lnSpc>
            </a:pPr>
            <a:r>
              <a:rPr lang="en-US" sz="2800" dirty="0" smtClean="0"/>
              <a:t>pH in used oil was an acidic media but after treatment it was increased to be basic one. </a:t>
            </a:r>
            <a:endParaRPr lang="ar-SA" sz="2800" dirty="0"/>
          </a:p>
        </p:txBody>
      </p:sp>
      <p:sp>
        <p:nvSpPr>
          <p:cNvPr id="4" name="Rectangle 3"/>
          <p:cNvSpPr/>
          <p:nvPr/>
        </p:nvSpPr>
        <p:spPr>
          <a:xfrm>
            <a:off x="539552" y="260648"/>
            <a:ext cx="7848872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Discussion</a:t>
            </a:r>
            <a:endParaRPr lang="ar-SA" sz="4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5696" y="1981200"/>
            <a:ext cx="6912768" cy="4876800"/>
          </a:xfrm>
        </p:spPr>
        <p:txBody>
          <a:bodyPr/>
          <a:lstStyle/>
          <a:p>
            <a:pPr algn="l" rtl="0">
              <a:lnSpc>
                <a:spcPct val="150000"/>
              </a:lnSpc>
            </a:pPr>
            <a:r>
              <a:rPr lang="en-US" sz="2800" dirty="0" smtClean="0"/>
              <a:t>Ash content was somehow high it was lowered by settling method and vacuum filtration.</a:t>
            </a:r>
          </a:p>
          <a:p>
            <a:pPr algn="l" rtl="0">
              <a:lnSpc>
                <a:spcPct val="150000"/>
              </a:lnSpc>
              <a:buNone/>
            </a:pPr>
            <a:endParaRPr lang="en-US" sz="2800" dirty="0" smtClean="0"/>
          </a:p>
          <a:p>
            <a:pPr algn="l" rtl="0">
              <a:lnSpc>
                <a:spcPct val="150000"/>
              </a:lnSpc>
            </a:pPr>
            <a:r>
              <a:rPr lang="en-US" sz="2800" dirty="0" smtClean="0"/>
              <a:t>Finally the moisture content was found to be (0.055%) but after dehydration it was reduced to be low value.</a:t>
            </a:r>
            <a:endParaRPr lang="ar-SA" sz="2800" dirty="0"/>
          </a:p>
        </p:txBody>
      </p:sp>
      <p:sp>
        <p:nvSpPr>
          <p:cNvPr id="4" name="Rectangle 3"/>
          <p:cNvSpPr/>
          <p:nvPr/>
        </p:nvSpPr>
        <p:spPr>
          <a:xfrm>
            <a:off x="-396552" y="188640"/>
            <a:ext cx="3816424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Cont….</a:t>
            </a:r>
            <a:endParaRPr lang="ar-SA" sz="4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907704" y="5805264"/>
            <a:ext cx="6624638" cy="646113"/>
          </a:xfrm>
          <a:prstGeom prst="rect">
            <a:avLst/>
          </a:prstGeom>
          <a:noFill/>
        </p:spPr>
        <p:txBody>
          <a:bodyPr rtlCol="1">
            <a:spAutoFit/>
          </a:bodyPr>
          <a:lstStyle/>
          <a:p>
            <a:pPr algn="ctr">
              <a:defRPr/>
            </a:pPr>
            <a:r>
              <a:rPr lang="en-US" dirty="0" smtClean="0">
                <a:latin typeface="+mn-lt"/>
              </a:rPr>
              <a:t>Fig (1):Variation of Grease </a:t>
            </a:r>
            <a:r>
              <a:rPr lang="en-US" dirty="0">
                <a:latin typeface="+mn-lt"/>
              </a:rPr>
              <a:t>viscosity (mPa.s) </a:t>
            </a:r>
            <a:r>
              <a:rPr lang="en-US" dirty="0" smtClean="0">
                <a:latin typeface="+mn-lt"/>
              </a:rPr>
              <a:t>with sodium </a:t>
            </a:r>
            <a:r>
              <a:rPr lang="en-US" dirty="0">
                <a:latin typeface="+mn-lt"/>
              </a:rPr>
              <a:t>soap percentage in grease.</a:t>
            </a:r>
            <a:endParaRPr lang="ar-SA" dirty="0">
              <a:latin typeface="+mn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1560" y="260648"/>
            <a:ext cx="7704856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Effect of Na soap on grease viscosity</a:t>
            </a:r>
            <a:endParaRPr lang="ar-SA" sz="4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  <a:latin typeface="+mn-lt"/>
              <a:cs typeface="+mn-cs"/>
            </a:endParaRPr>
          </a:p>
        </p:txBody>
      </p:sp>
      <p:graphicFrame>
        <p:nvGraphicFramePr>
          <p:cNvPr id="7" name="Chart 6"/>
          <p:cNvGraphicFramePr/>
          <p:nvPr/>
        </p:nvGraphicFramePr>
        <p:xfrm>
          <a:off x="1835696" y="1700808"/>
          <a:ext cx="6912768" cy="38884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08175" y="5732463"/>
            <a:ext cx="6696075" cy="647700"/>
          </a:xfrm>
          <a:prstGeom prst="rect">
            <a:avLst/>
          </a:prstGeom>
          <a:noFill/>
        </p:spPr>
        <p:txBody>
          <a:bodyPr rtlCol="1">
            <a:spAutoFit/>
          </a:bodyPr>
          <a:lstStyle/>
          <a:p>
            <a:pPr algn="ctr">
              <a:defRPr/>
            </a:pPr>
            <a:r>
              <a:rPr lang="en-US" dirty="0" smtClean="0">
                <a:latin typeface="+mn-lt"/>
              </a:rPr>
              <a:t>Fig (2): The variation of Grease viscosity (mPa.s) with sodium- </a:t>
            </a:r>
            <a:r>
              <a:rPr lang="en-US" dirty="0">
                <a:latin typeface="+mn-lt"/>
              </a:rPr>
              <a:t>calcium soap percentage in grease.</a:t>
            </a:r>
            <a:endParaRPr lang="ar-SA" dirty="0">
              <a:latin typeface="+mn-lt"/>
            </a:endParaRPr>
          </a:p>
        </p:txBody>
      </p:sp>
      <p:graphicFrame>
        <p:nvGraphicFramePr>
          <p:cNvPr id="6" name="Chart 5"/>
          <p:cNvGraphicFramePr/>
          <p:nvPr/>
        </p:nvGraphicFramePr>
        <p:xfrm>
          <a:off x="1763688" y="1772816"/>
          <a:ext cx="7014194" cy="3816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/>
          <p:cNvSpPr/>
          <p:nvPr/>
        </p:nvSpPr>
        <p:spPr>
          <a:xfrm>
            <a:off x="395536" y="188640"/>
            <a:ext cx="8460432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Effect of complex soap thickener percentage  on grease viscosity</a:t>
            </a:r>
            <a:endParaRPr lang="ar-SA" sz="4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/>
        </p:nvGraphicFramePr>
        <p:xfrm>
          <a:off x="1835696" y="1700808"/>
          <a:ext cx="6912768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979712" y="5949280"/>
            <a:ext cx="6696075" cy="647700"/>
          </a:xfrm>
          <a:prstGeom prst="rect">
            <a:avLst/>
          </a:prstGeom>
          <a:noFill/>
        </p:spPr>
        <p:txBody>
          <a:bodyPr rtlCol="1">
            <a:spAutoFit/>
          </a:bodyPr>
          <a:lstStyle/>
          <a:p>
            <a:pPr algn="ctr">
              <a:defRPr/>
            </a:pPr>
            <a:r>
              <a:rPr lang="en-US" dirty="0" smtClean="0">
                <a:latin typeface="+mn-lt"/>
              </a:rPr>
              <a:t>Fig (3): Variation of Grease viscosity (mPa.s) with sodium- P.E soap percentage in grease.</a:t>
            </a:r>
            <a:endParaRPr lang="ar-SA" dirty="0">
              <a:latin typeface="+mn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23528" y="188640"/>
            <a:ext cx="915315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Effect of Filler on Grease</a:t>
            </a:r>
          </a:p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viscosity</a:t>
            </a:r>
            <a:endParaRPr lang="ar-SA" sz="4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1"/>
          <p:cNvSpPr>
            <a:spLocks noChangeArrowheads="1"/>
          </p:cNvSpPr>
          <p:nvPr/>
        </p:nvSpPr>
        <p:spPr bwMode="auto">
          <a:xfrm>
            <a:off x="1403350" y="765175"/>
            <a:ext cx="44030900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rtl="0">
              <a:lnSpc>
                <a:spcPct val="150000"/>
              </a:lnSpc>
              <a:buFont typeface="Arial" pitchFamily="34" charset="0"/>
              <a:buChar char="•"/>
              <a:tabLst>
                <a:tab pos="228600" algn="l"/>
                <a:tab pos="503238" algn="l"/>
                <a:tab pos="3949700" algn="l"/>
                <a:tab pos="5273675" algn="r"/>
              </a:tabLst>
            </a:pPr>
            <a:endParaRPr lang="en-US" sz="2400" dirty="0">
              <a:latin typeface="Times New Roman" pitchFamily="18" charset="0"/>
            </a:endParaRPr>
          </a:p>
          <a:p>
            <a:pPr algn="l" rtl="0">
              <a:lnSpc>
                <a:spcPct val="150000"/>
              </a:lnSpc>
              <a:buFont typeface="Arial" pitchFamily="34" charset="0"/>
              <a:buChar char="•"/>
              <a:tabLst>
                <a:tab pos="228600" algn="l"/>
                <a:tab pos="503238" algn="l"/>
                <a:tab pos="3949700" algn="l"/>
                <a:tab pos="5273675" algn="r"/>
              </a:tabLst>
            </a:pPr>
            <a:endParaRPr lang="en-US" sz="2400" b="1" dirty="0">
              <a:latin typeface="Times New Roman" pitchFamily="18" charset="0"/>
            </a:endParaRPr>
          </a:p>
          <a:p>
            <a:pPr lvl="1" algn="l" rtl="0">
              <a:lnSpc>
                <a:spcPct val="150000"/>
              </a:lnSpc>
              <a:buFont typeface="Arial" pitchFamily="34" charset="0"/>
              <a:buChar char="•"/>
              <a:tabLst>
                <a:tab pos="228600" algn="l"/>
                <a:tab pos="503238" algn="l"/>
                <a:tab pos="3949700" algn="l"/>
                <a:tab pos="5273675" algn="r"/>
              </a:tabLst>
            </a:pPr>
            <a:r>
              <a:rPr lang="en-US" sz="2400" dirty="0">
                <a:latin typeface="Times New Roman" pitchFamily="18" charset="0"/>
              </a:rPr>
              <a:t> (2,336,424 kg) of used lubricant oil was produced in</a:t>
            </a:r>
          </a:p>
          <a:p>
            <a:pPr lvl="1" algn="l" rtl="0">
              <a:lnSpc>
                <a:spcPct val="150000"/>
              </a:lnSpc>
              <a:tabLst>
                <a:tab pos="228600" algn="l"/>
                <a:tab pos="503238" algn="l"/>
                <a:tab pos="3949700" algn="l"/>
                <a:tab pos="5273675" algn="r"/>
              </a:tabLst>
            </a:pPr>
            <a:r>
              <a:rPr lang="en-US" sz="2400" dirty="0">
                <a:latin typeface="Times New Roman" pitchFamily="18" charset="0"/>
              </a:rPr>
              <a:t> west bank yearly.</a:t>
            </a:r>
          </a:p>
          <a:p>
            <a:pPr lvl="1" algn="l" rtl="0">
              <a:lnSpc>
                <a:spcPct val="150000"/>
              </a:lnSpc>
              <a:tabLst>
                <a:tab pos="228600" algn="l"/>
                <a:tab pos="503238" algn="l"/>
                <a:tab pos="3949700" algn="l"/>
                <a:tab pos="5273675" algn="r"/>
              </a:tabLst>
            </a:pPr>
            <a:endParaRPr lang="en-US" sz="2400" dirty="0">
              <a:latin typeface="Times New Roman" pitchFamily="18" charset="0"/>
            </a:endParaRPr>
          </a:p>
          <a:p>
            <a:pPr lvl="1" algn="l" rtl="0">
              <a:lnSpc>
                <a:spcPct val="150000"/>
              </a:lnSpc>
              <a:buFont typeface="Arial" pitchFamily="34" charset="0"/>
              <a:buChar char="•"/>
              <a:tabLst>
                <a:tab pos="228600" algn="l"/>
                <a:tab pos="503238" algn="l"/>
                <a:tab pos="3949700" algn="l"/>
                <a:tab pos="5273675" algn="r"/>
              </a:tabLst>
            </a:pPr>
            <a:r>
              <a:rPr lang="en-US" sz="2400" dirty="0" smtClean="0">
                <a:latin typeface="Times New Roman" pitchFamily="18" charset="0"/>
              </a:rPr>
              <a:t>Used </a:t>
            </a:r>
            <a:r>
              <a:rPr lang="en-US" sz="2400" dirty="0">
                <a:latin typeface="Times New Roman" pitchFamily="18" charset="0"/>
              </a:rPr>
              <a:t>lubricating oil can be used in economical </a:t>
            </a:r>
          </a:p>
          <a:p>
            <a:pPr lvl="1" algn="l" rtl="0">
              <a:lnSpc>
                <a:spcPct val="150000"/>
              </a:lnSpc>
              <a:tabLst>
                <a:tab pos="228600" algn="l"/>
                <a:tab pos="503238" algn="l"/>
                <a:tab pos="3949700" algn="l"/>
                <a:tab pos="5273675" algn="r"/>
              </a:tabLst>
            </a:pPr>
            <a:r>
              <a:rPr lang="en-US" sz="2400" dirty="0">
                <a:latin typeface="Times New Roman" pitchFamily="18" charset="0"/>
              </a:rPr>
              <a:t>   friendly manner as lubricating grease.</a:t>
            </a:r>
          </a:p>
          <a:p>
            <a:pPr lvl="1" algn="l" rtl="0">
              <a:lnSpc>
                <a:spcPct val="150000"/>
              </a:lnSpc>
              <a:tabLst>
                <a:tab pos="228600" algn="l"/>
                <a:tab pos="503238" algn="l"/>
                <a:tab pos="3949700" algn="l"/>
                <a:tab pos="5273675" algn="r"/>
              </a:tabLst>
            </a:pPr>
            <a:endParaRPr lang="en-US" sz="2400" dirty="0">
              <a:latin typeface="Times New Roman" pitchFamily="18" charset="0"/>
            </a:endParaRPr>
          </a:p>
          <a:p>
            <a:pPr lvl="1" algn="l" rtl="0">
              <a:lnSpc>
                <a:spcPct val="150000"/>
              </a:lnSpc>
              <a:buFont typeface="Arial" pitchFamily="34" charset="0"/>
              <a:buChar char="•"/>
              <a:tabLst>
                <a:tab pos="228600" algn="l"/>
                <a:tab pos="503238" algn="l"/>
                <a:tab pos="3949700" algn="l"/>
                <a:tab pos="5273675" algn="r"/>
              </a:tabLst>
            </a:pPr>
            <a:r>
              <a:rPr lang="en-US" sz="2400" dirty="0">
                <a:latin typeface="Times New Roman" pitchFamily="18" charset="0"/>
              </a:rPr>
              <a:t> Disposal of the used lubricating oil in landfills or</a:t>
            </a:r>
          </a:p>
          <a:p>
            <a:pPr lvl="1" algn="l" rtl="0">
              <a:lnSpc>
                <a:spcPct val="150000"/>
              </a:lnSpc>
              <a:tabLst>
                <a:tab pos="228600" algn="l"/>
                <a:tab pos="503238" algn="l"/>
                <a:tab pos="3949700" algn="l"/>
                <a:tab pos="5273675" algn="r"/>
              </a:tabLst>
            </a:pPr>
            <a:r>
              <a:rPr lang="en-US" sz="2400" dirty="0">
                <a:latin typeface="Times New Roman" pitchFamily="18" charset="0"/>
              </a:rPr>
              <a:t>  incineration causes environmental and health problems.</a:t>
            </a:r>
          </a:p>
        </p:txBody>
      </p:sp>
      <p:sp>
        <p:nvSpPr>
          <p:cNvPr id="3" name="Rectangle 2"/>
          <p:cNvSpPr/>
          <p:nvPr/>
        </p:nvSpPr>
        <p:spPr>
          <a:xfrm>
            <a:off x="2267744" y="260648"/>
            <a:ext cx="4392488" cy="10676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Conclusion</a:t>
            </a:r>
            <a:endParaRPr lang="ar-SA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"/>
          <p:cNvSpPr>
            <a:spLocks noChangeArrowheads="1"/>
          </p:cNvSpPr>
          <p:nvPr/>
        </p:nvSpPr>
        <p:spPr bwMode="auto">
          <a:xfrm>
            <a:off x="1476375" y="1628775"/>
            <a:ext cx="8999538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 algn="l" rtl="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>
                <a:latin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</a:rPr>
              <a:t>Used oil treatment used </a:t>
            </a:r>
            <a:r>
              <a:rPr lang="en-US" sz="2400" dirty="0">
                <a:latin typeface="Times New Roman" pitchFamily="18" charset="0"/>
              </a:rPr>
              <a:t>was settling, dehydration, </a:t>
            </a:r>
            <a:endParaRPr lang="en-US" sz="2400" dirty="0" smtClean="0">
              <a:latin typeface="Times New Roman" pitchFamily="18" charset="0"/>
            </a:endParaRPr>
          </a:p>
          <a:p>
            <a:pPr lvl="1" algn="l" rtl="0">
              <a:lnSpc>
                <a:spcPct val="150000"/>
              </a:lnSpc>
            </a:pPr>
            <a:r>
              <a:rPr lang="en-US" sz="2400" dirty="0" smtClean="0">
                <a:latin typeface="Times New Roman" pitchFamily="18" charset="0"/>
              </a:rPr>
              <a:t>  and vacuum </a:t>
            </a:r>
            <a:r>
              <a:rPr lang="en-US" sz="2400" dirty="0">
                <a:latin typeface="Times New Roman" pitchFamily="18" charset="0"/>
              </a:rPr>
              <a:t>filtration to improve used oil properties</a:t>
            </a:r>
            <a:r>
              <a:rPr lang="en-US" sz="2400" dirty="0" smtClean="0">
                <a:latin typeface="Times New Roman" pitchFamily="18" charset="0"/>
              </a:rPr>
              <a:t>;</a:t>
            </a:r>
          </a:p>
          <a:p>
            <a:pPr lvl="1" algn="l" rtl="0">
              <a:lnSpc>
                <a:spcPct val="150000"/>
              </a:lnSpc>
            </a:pPr>
            <a:r>
              <a:rPr lang="en-US" sz="2400" dirty="0" smtClean="0">
                <a:latin typeface="Times New Roman" pitchFamily="18" charset="0"/>
              </a:rPr>
              <a:t>  and </a:t>
            </a:r>
            <a:r>
              <a:rPr lang="en-US" sz="2400" dirty="0">
                <a:latin typeface="Times New Roman" pitchFamily="18" charset="0"/>
              </a:rPr>
              <a:t>this method was effective to remove contaminants</a:t>
            </a:r>
          </a:p>
          <a:p>
            <a:pPr lvl="1" algn="l" rtl="0">
              <a:lnSpc>
                <a:spcPct val="150000"/>
              </a:lnSpc>
            </a:pPr>
            <a:r>
              <a:rPr lang="en-US" sz="2400" dirty="0">
                <a:latin typeface="Times New Roman" pitchFamily="18" charset="0"/>
              </a:rPr>
              <a:t>  from used lubricating base oil and </a:t>
            </a:r>
            <a:r>
              <a:rPr lang="en-US" sz="2400" dirty="0" smtClean="0">
                <a:latin typeface="Times New Roman" pitchFamily="18" charset="0"/>
              </a:rPr>
              <a:t>return </a:t>
            </a:r>
            <a:r>
              <a:rPr lang="en-US" sz="2400" dirty="0">
                <a:latin typeface="Times New Roman" pitchFamily="18" charset="0"/>
              </a:rPr>
              <a:t>the oil to</a:t>
            </a:r>
          </a:p>
          <a:p>
            <a:pPr lvl="1" algn="l" rtl="0">
              <a:lnSpc>
                <a:spcPct val="150000"/>
              </a:lnSpc>
            </a:pPr>
            <a:r>
              <a:rPr lang="en-US" sz="2400" dirty="0">
                <a:latin typeface="Times New Roman" pitchFamily="18" charset="0"/>
              </a:rPr>
              <a:t>  a quality suitable for grease manufacturing. </a:t>
            </a:r>
          </a:p>
          <a:p>
            <a:pPr lvl="1" algn="l" rtl="0">
              <a:lnSpc>
                <a:spcPct val="150000"/>
              </a:lnSpc>
            </a:pPr>
            <a:endParaRPr lang="en-US" sz="2400" dirty="0" smtClean="0">
              <a:latin typeface="Times New Roman" pitchFamily="18" charset="0"/>
            </a:endParaRPr>
          </a:p>
          <a:p>
            <a:pPr lvl="1" algn="l" rtl="0">
              <a:lnSpc>
                <a:spcPct val="150000"/>
              </a:lnSpc>
            </a:pPr>
            <a:endParaRPr lang="en-US" sz="2400" dirty="0">
              <a:latin typeface="Times New Roman" pitchFamily="18" charset="0"/>
            </a:endParaRPr>
          </a:p>
          <a:p>
            <a:pPr lvl="1" algn="l" rtl="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>
                <a:latin typeface="Times New Roman" pitchFamily="18" charset="0"/>
              </a:rPr>
              <a:t> Since there is no grease plants in Palestine this</a:t>
            </a:r>
          </a:p>
          <a:p>
            <a:pPr lvl="1" algn="l" rtl="0">
              <a:lnSpc>
                <a:spcPct val="150000"/>
              </a:lnSpc>
            </a:pPr>
            <a:r>
              <a:rPr lang="en-US" sz="2400" dirty="0">
                <a:latin typeface="Times New Roman" pitchFamily="18" charset="0"/>
              </a:rPr>
              <a:t>  project was useful for local economy.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Diagram 9"/>
          <p:cNvGraphicFramePr/>
          <p:nvPr/>
        </p:nvGraphicFramePr>
        <p:xfrm>
          <a:off x="5029200" y="562000"/>
          <a:ext cx="3886200" cy="106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195" name="Rectangle 7"/>
          <p:cNvSpPr>
            <a:spLocks noChangeArrowheads="1"/>
          </p:cNvSpPr>
          <p:nvPr/>
        </p:nvSpPr>
        <p:spPr bwMode="auto">
          <a:xfrm>
            <a:off x="1908175" y="1700213"/>
            <a:ext cx="6462713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>
              <a:lnSpc>
                <a:spcPct val="200000"/>
              </a:lnSpc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It is a substance that introduced between two moving surfaces to reduce the friction  between them, improving  efficiency and reducing wear.</a:t>
            </a:r>
          </a:p>
          <a:p>
            <a:pPr algn="l" rtl="0">
              <a:lnSpc>
                <a:spcPct val="200000"/>
              </a:lnSpc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It may also have the function of dissolving or transporting foreign particles and of distributing heat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1" name="Rectangle 10"/>
          <p:cNvSpPr/>
          <p:nvPr/>
        </p:nvSpPr>
        <p:spPr>
          <a:xfrm>
            <a:off x="971600" y="188640"/>
            <a:ext cx="7848872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Lubrication definition</a:t>
            </a:r>
            <a:endParaRPr lang="ar-SA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8197" name="Picture 2" descr="C:\Users\COMPUTER_WORLD\Desktop\images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188641"/>
            <a:ext cx="1835150" cy="6669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1"/>
          <p:cNvSpPr>
            <a:spLocks noChangeArrowheads="1"/>
          </p:cNvSpPr>
          <p:nvPr/>
        </p:nvSpPr>
        <p:spPr bwMode="auto">
          <a:xfrm>
            <a:off x="1259632" y="1700808"/>
            <a:ext cx="91440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lvl="1" algn="justLow" rtl="0">
              <a:lnSpc>
                <a:spcPct val="150000"/>
              </a:lnSpc>
              <a:buFont typeface="Arial" pitchFamily="34" charset="0"/>
              <a:buChar char="•"/>
              <a:tabLst>
                <a:tab pos="228600" algn="l"/>
                <a:tab pos="503238" algn="l"/>
                <a:tab pos="3949700" algn="l"/>
                <a:tab pos="5273675" algn="r"/>
              </a:tabLst>
            </a:pPr>
            <a:r>
              <a:rPr lang="en-US" sz="2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Different thickeners were used for producing </a:t>
            </a:r>
          </a:p>
          <a:p>
            <a:pPr lvl="1" algn="justLow" rtl="0">
              <a:lnSpc>
                <a:spcPct val="150000"/>
              </a:lnSpc>
              <a:tabLst>
                <a:tab pos="228600" algn="l"/>
                <a:tab pos="503238" algn="l"/>
                <a:tab pos="3949700" algn="l"/>
                <a:tab pos="5273675" algn="r"/>
              </a:tabLst>
            </a:pPr>
            <a:r>
              <a:rPr lang="en-US" sz="2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different types of greases which were sodium, </a:t>
            </a:r>
          </a:p>
          <a:p>
            <a:pPr lvl="1" algn="justLow" rtl="0">
              <a:lnSpc>
                <a:spcPct val="150000"/>
              </a:lnSpc>
              <a:tabLst>
                <a:tab pos="228600" algn="l"/>
                <a:tab pos="503238" algn="l"/>
                <a:tab pos="3949700" algn="l"/>
                <a:tab pos="5273675" algn="r"/>
              </a:tabLst>
            </a:pPr>
            <a:r>
              <a:rPr lang="en-US" sz="2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calcium and complex soaps, polyethylene was used </a:t>
            </a:r>
          </a:p>
          <a:p>
            <a:pPr lvl="1" algn="justLow" rtl="0">
              <a:lnSpc>
                <a:spcPct val="150000"/>
              </a:lnSpc>
              <a:tabLst>
                <a:tab pos="228600" algn="l"/>
                <a:tab pos="503238" algn="l"/>
                <a:tab pos="3949700" algn="l"/>
                <a:tab pos="5273675" algn="r"/>
              </a:tabLst>
            </a:pPr>
            <a:r>
              <a:rPr lang="en-US" sz="2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as filler. </a:t>
            </a:r>
          </a:p>
          <a:p>
            <a:pPr lvl="1" algn="justLow" rtl="0">
              <a:lnSpc>
                <a:spcPct val="150000"/>
              </a:lnSpc>
              <a:tabLst>
                <a:tab pos="228600" algn="l"/>
                <a:tab pos="503238" algn="l"/>
                <a:tab pos="3949700" algn="l"/>
                <a:tab pos="5273675" algn="r"/>
              </a:tabLst>
            </a:pPr>
            <a:endParaRPr lang="en-US" sz="2400" dirty="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50179" name="Rectangle 2"/>
          <p:cNvSpPr>
            <a:spLocks noChangeArrowheads="1"/>
          </p:cNvSpPr>
          <p:nvPr/>
        </p:nvSpPr>
        <p:spPr bwMode="auto">
          <a:xfrm>
            <a:off x="1763688" y="5229200"/>
            <a:ext cx="6985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Low" rtl="0" eaLnBrk="0" hangingPunct="0">
              <a:lnSpc>
                <a:spcPct val="150000"/>
              </a:lnSpc>
              <a:buFontTx/>
              <a:buChar char="•"/>
              <a:tabLst>
                <a:tab pos="228600" algn="l"/>
                <a:tab pos="503238" algn="l"/>
                <a:tab pos="3949700" algn="l"/>
                <a:tab pos="5273675" algn="r"/>
              </a:tabLst>
            </a:pPr>
            <a:r>
              <a:rPr lang="en-US" sz="2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The presence of filler such as the P.E in grease, cause a higher viscosity of the base oil.</a:t>
            </a:r>
            <a:endParaRPr lang="en-US" sz="2400" dirty="0"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1"/>
          <p:cNvSpPr>
            <a:spLocks noChangeArrowheads="1"/>
          </p:cNvSpPr>
          <p:nvPr/>
        </p:nvSpPr>
        <p:spPr bwMode="auto">
          <a:xfrm>
            <a:off x="1763688" y="1628800"/>
            <a:ext cx="6985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Low" rtl="0" eaLnBrk="0" hangingPunct="0">
              <a:lnSpc>
                <a:spcPct val="150000"/>
              </a:lnSpc>
              <a:buFontTx/>
              <a:buChar char="•"/>
              <a:tabLst>
                <a:tab pos="228600" algn="l"/>
                <a:tab pos="503238" algn="l"/>
                <a:tab pos="3949700" algn="l"/>
                <a:tab pos="5273675" algn="r"/>
              </a:tabLst>
            </a:pPr>
            <a:r>
              <a:rPr lang="en-US" sz="2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An increase on the percentage of soap concentration   enhances the viscosity and lubricity of the grease and </a:t>
            </a:r>
            <a:endParaRPr lang="en-US" sz="2400" dirty="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51203" name="Rectangle 1"/>
          <p:cNvSpPr>
            <a:spLocks noChangeArrowheads="1"/>
          </p:cNvSpPr>
          <p:nvPr/>
        </p:nvSpPr>
        <p:spPr bwMode="auto">
          <a:xfrm>
            <a:off x="1835696" y="359947"/>
            <a:ext cx="9144000" cy="7294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 rtl="0">
              <a:lnSpc>
                <a:spcPct val="150000"/>
              </a:lnSpc>
              <a:buFontTx/>
              <a:buChar char="•"/>
            </a:pPr>
            <a:endParaRPr lang="en-US" sz="2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  <a:buFontTx/>
              <a:buChar char="•"/>
            </a:pPr>
            <a:endParaRPr lang="en-US" sz="2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  <a:buFontTx/>
              <a:buChar char="•"/>
            </a:pPr>
            <a:endParaRPr lang="en-US" sz="2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  <a:buFontTx/>
              <a:buChar char="•"/>
            </a:pPr>
            <a:endParaRPr lang="en-US" sz="2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  <a:buFontTx/>
              <a:buChar char="•"/>
            </a:pPr>
            <a:endParaRPr lang="en-US" sz="2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</a:pPr>
            <a:r>
              <a:rPr lang="en-US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The</a:t>
            </a:r>
            <a:r>
              <a:rPr lang="en-US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optimum grease compositions were: </a:t>
            </a:r>
            <a:endParaRPr lang="en-US" sz="2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>
                <a:latin typeface="+mn-lt"/>
                <a:ea typeface="Calibri" pitchFamily="34" charset="0"/>
                <a:cs typeface="Times New Roman" pitchFamily="18" charset="0"/>
              </a:rPr>
              <a:t> 15% Na soap based grease </a:t>
            </a:r>
            <a:r>
              <a:rPr lang="en-US" sz="2400" dirty="0" smtClean="0">
                <a:latin typeface="+mn-lt"/>
                <a:ea typeface="Calibri" pitchFamily="34" charset="0"/>
                <a:cs typeface="Times New Roman" pitchFamily="18" charset="0"/>
              </a:rPr>
              <a:t>.</a:t>
            </a:r>
          </a:p>
          <a:p>
            <a:pPr algn="l" rtl="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 smtClean="0">
                <a:latin typeface="+mn-lt"/>
              </a:rPr>
              <a:t> (15% Na+10% Ca ) complex soap based grease.</a:t>
            </a:r>
          </a:p>
          <a:p>
            <a:pPr algn="l" rtl="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 smtClean="0">
                <a:latin typeface="+mn-lt"/>
              </a:rPr>
              <a:t>10% Na+ 2% P.E grease.</a:t>
            </a:r>
          </a:p>
          <a:p>
            <a:pPr algn="l" rtl="0">
              <a:lnSpc>
                <a:spcPct val="150000"/>
              </a:lnSpc>
              <a:buFont typeface="Wingdings" pitchFamily="2" charset="2"/>
              <a:buChar char="Ø"/>
            </a:pPr>
            <a:endParaRPr lang="en-US" sz="2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Titanium dioxide was used to improve grease color.</a:t>
            </a:r>
          </a:p>
          <a:p>
            <a:pPr algn="l" rtl="0">
              <a:lnSpc>
                <a:spcPct val="150000"/>
              </a:lnSpc>
              <a:buFont typeface="Wingdings" pitchFamily="2" charset="2"/>
              <a:buChar char="Ø"/>
            </a:pPr>
            <a:endParaRPr lang="en-US" sz="2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</a:pPr>
            <a:endParaRPr lang="en-US" sz="2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835150" y="1844675"/>
          <a:ext cx="8065442" cy="5350376"/>
        </p:xfrm>
        <a:graphic>
          <a:graphicData uri="http://schemas.openxmlformats.org/drawingml/2006/table">
            <a:tbl>
              <a:tblPr/>
              <a:tblGrid>
                <a:gridCol w="94338"/>
                <a:gridCol w="7971104"/>
              </a:tblGrid>
              <a:tr h="3600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latin typeface="+mn-lt"/>
                          <a:ea typeface="Calibri"/>
                          <a:cs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endParaRPr lang="en-US" sz="2000" dirty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latin typeface="+mn-lt"/>
                          <a:ea typeface="Calibri"/>
                          <a:cs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lvl="0" algn="l" rtl="0">
                        <a:lnSpc>
                          <a:spcPct val="150000"/>
                        </a:lnSpc>
                        <a:buFont typeface="Arial" pitchFamily="34" charset="0"/>
                        <a:buChar char="•"/>
                      </a:pPr>
                      <a:r>
                        <a:rPr lang="en-US" sz="2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Trying different methods of used oil treatment and</a:t>
                      </a:r>
                    </a:p>
                    <a:p>
                      <a:pPr lvl="0" algn="l" rtl="0">
                        <a:lnSpc>
                          <a:spcPct val="150000"/>
                        </a:lnSpc>
                        <a:buFont typeface="Arial" pitchFamily="34" charset="0"/>
                        <a:buNone/>
                      </a:pPr>
                      <a:r>
                        <a:rPr lang="en-US" sz="2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refining then comparison between them could be done</a:t>
                      </a:r>
                    </a:p>
                    <a:p>
                      <a:pPr lvl="0" algn="l" rtl="0">
                        <a:lnSpc>
                          <a:spcPct val="150000"/>
                        </a:lnSpc>
                        <a:buFont typeface="Arial" pitchFamily="34" charset="0"/>
                        <a:buNone/>
                      </a:pP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to find the optimum way of treatment.</a:t>
                      </a:r>
                    </a:p>
                    <a:p>
                      <a:pPr algn="l" rtl="0">
                        <a:lnSpc>
                          <a:spcPct val="150000"/>
                        </a:lnSpc>
                        <a:buFont typeface="Arial" pitchFamily="34" charset="0"/>
                        <a:buChar char="•"/>
                      </a:pPr>
                      <a:endParaRPr lang="en-US" sz="24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 algn="l" rtl="0">
                        <a:lnSpc>
                          <a:spcPct val="150000"/>
                        </a:lnSpc>
                        <a:buFont typeface="Arial" pitchFamily="34" charset="0"/>
                        <a:buChar char="•"/>
                      </a:pPr>
                      <a:r>
                        <a:rPr lang="en-US" sz="2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Search for thickeners and additives which are good for</a:t>
                      </a:r>
                    </a:p>
                    <a:p>
                      <a:pPr lvl="0" algn="l" rtl="0">
                        <a:lnSpc>
                          <a:spcPct val="150000"/>
                        </a:lnSpc>
                        <a:buFont typeface="Arial" pitchFamily="34" charset="0"/>
                        <a:buNone/>
                      </a:pPr>
                      <a:r>
                        <a:rPr lang="en-US" sz="2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grease manufacturing and protect environment from</a:t>
                      </a:r>
                    </a:p>
                    <a:p>
                      <a:pPr lvl="0" algn="l" rtl="0">
                        <a:lnSpc>
                          <a:spcPct val="150000"/>
                        </a:lnSpc>
                        <a:buFont typeface="Arial" pitchFamily="34" charset="0"/>
                        <a:buNone/>
                      </a:pPr>
                      <a:r>
                        <a:rPr lang="en-US" sz="2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pollution.</a:t>
                      </a:r>
                      <a:endParaRPr lang="en-US" sz="2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latin typeface="+mn-lt"/>
                          <a:ea typeface="Calibri"/>
                          <a:cs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l" rtl="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endParaRPr lang="en-US" sz="2400" dirty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04056">
                <a:tc gridSpan="2">
                  <a:txBody>
                    <a:bodyPr/>
                    <a:lstStyle/>
                    <a:p>
                      <a:pPr marL="342900" lvl="0" indent="-342900" algn="l" rtl="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endParaRPr lang="en-US" sz="2000" dirty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19050" marR="1905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051720" y="764704"/>
            <a:ext cx="4032448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b="1" dirty="0" smtClean="0">
                <a:latin typeface="+mj-lt"/>
              </a:rPr>
              <a:t>Recommendation:</a:t>
            </a:r>
            <a:endParaRPr lang="ar-SA" sz="32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nimated_Thank_You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348880"/>
            <a:ext cx="2987824" cy="450912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339752" y="620688"/>
            <a:ext cx="46858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Any Question</a:t>
            </a:r>
            <a:endParaRPr lang="en-US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1" name="Picture 10" descr="question_mark_animated_ufxr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20272" y="0"/>
            <a:ext cx="952500" cy="16668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/>
        </p:nvGraphicFramePr>
        <p:xfrm>
          <a:off x="2123728" y="16288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/>
          <p:cNvSpPr/>
          <p:nvPr/>
        </p:nvSpPr>
        <p:spPr>
          <a:xfrm>
            <a:off x="611560" y="260648"/>
            <a:ext cx="7848872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Types of Lubricants</a:t>
            </a:r>
            <a:endParaRPr lang="ar-SA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11560" y="260648"/>
            <a:ext cx="7848872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Lubricant Oil</a:t>
            </a:r>
            <a:endParaRPr lang="ar-SA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10243" name="Picture 2" descr="C:\Users\COMPUTER_WORLD\Desktop\lubricant-oil1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4130" b="14130"/>
          <a:stretch>
            <a:fillRect/>
          </a:stretch>
        </p:blipFill>
        <p:spPr>
          <a:xfrm>
            <a:off x="0" y="2492896"/>
            <a:ext cx="1835150" cy="2304256"/>
          </a:xfrm>
        </p:spPr>
      </p:pic>
      <p:pic>
        <p:nvPicPr>
          <p:cNvPr id="10244" name="Picture 3" descr="C:\Users\COMPUTER_WORLD\Desktop\4891a438a133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88640"/>
            <a:ext cx="1835150" cy="2304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4" descr="C:\Users\COMPUTER_WORLD\Desktop\49a698ad96868_Lubricant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797425"/>
            <a:ext cx="1835150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5" descr="C:\Users\COMPUTER_WORLD\Desktop\synethic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35150" y="1700213"/>
            <a:ext cx="6913563" cy="5157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4294967295"/>
          </p:nvPr>
        </p:nvSpPr>
        <p:spPr>
          <a:xfrm>
            <a:off x="1763688" y="1700808"/>
            <a:ext cx="8429625" cy="3096344"/>
          </a:xfrm>
        </p:spPr>
        <p:txBody>
          <a:bodyPr/>
          <a:lstStyle/>
          <a:p>
            <a:pPr algn="l" rtl="0" eaLnBrk="1" hangingPunct="1"/>
            <a:r>
              <a:rPr lang="en-US" sz="2400" dirty="0" smtClean="0">
                <a:cs typeface="Times New Roman" pitchFamily="18" charset="0"/>
              </a:rPr>
              <a:t>Viscous liquid Its color ranges from yellow-to-black.</a:t>
            </a:r>
          </a:p>
          <a:p>
            <a:pPr algn="l" rtl="0" eaLnBrk="1" hangingPunct="1">
              <a:buFontTx/>
              <a:buNone/>
            </a:pPr>
            <a:endParaRPr lang="en-US" sz="2400" dirty="0" smtClean="0">
              <a:cs typeface="Times New Roman" pitchFamily="18" charset="0"/>
            </a:endParaRPr>
          </a:p>
          <a:p>
            <a:pPr algn="l" rtl="0" eaLnBrk="1" hangingPunct="1">
              <a:buFontTx/>
              <a:buNone/>
            </a:pPr>
            <a:endParaRPr lang="en-US" sz="2400" dirty="0" smtClean="0">
              <a:cs typeface="Times New Roman" pitchFamily="18" charset="0"/>
            </a:endParaRPr>
          </a:p>
          <a:p>
            <a:pPr algn="l" rtl="0" eaLnBrk="1" hangingPunct="1">
              <a:buNone/>
            </a:pPr>
            <a:endParaRPr lang="en-US" sz="2400" dirty="0" smtClean="0">
              <a:cs typeface="Times New Roman" pitchFamily="18" charset="0"/>
            </a:endParaRPr>
          </a:p>
          <a:p>
            <a:pPr algn="l" rtl="0" eaLnBrk="1" hangingPunct="1"/>
            <a:r>
              <a:rPr lang="en-US" sz="2400" dirty="0" smtClean="0">
                <a:cs typeface="Times New Roman" pitchFamily="18" charset="0"/>
              </a:rPr>
              <a:t> Flammable.</a:t>
            </a:r>
          </a:p>
          <a:p>
            <a:pPr algn="l" rtl="0" eaLnBrk="1" hangingPunct="1">
              <a:buNone/>
            </a:pPr>
            <a:endParaRPr lang="en-US" sz="2400" dirty="0" smtClean="0">
              <a:cs typeface="Times New Roman" pitchFamily="18" charset="0"/>
            </a:endParaRPr>
          </a:p>
          <a:p>
            <a:pPr algn="l" rtl="0" eaLnBrk="1" hangingPunct="1">
              <a:buFontTx/>
              <a:buNone/>
            </a:pPr>
            <a:endParaRPr lang="en-US" sz="2400" dirty="0" smtClean="0">
              <a:cs typeface="Times New Roman" pitchFamily="18" charset="0"/>
            </a:endParaRPr>
          </a:p>
          <a:p>
            <a:pPr algn="l" rtl="0" eaLnBrk="1" hangingPunct="1">
              <a:buFontTx/>
              <a:buNone/>
            </a:pPr>
            <a:endParaRPr lang="en-US" sz="2400" dirty="0" smtClean="0">
              <a:cs typeface="Times New Roman" pitchFamily="18" charset="0"/>
            </a:endParaRPr>
          </a:p>
          <a:p>
            <a:pPr algn="l" rtl="0" eaLnBrk="1" hangingPunct="1"/>
            <a:r>
              <a:rPr lang="en-US" sz="2400" dirty="0" smtClean="0">
                <a:cs typeface="Times New Roman" pitchFamily="18" charset="0"/>
              </a:rPr>
              <a:t> Liquid mixture of thousands of hydrocarbons.</a:t>
            </a:r>
            <a:endParaRPr lang="ar-SA" sz="2400" dirty="0" smtClean="0"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11560" y="260648"/>
            <a:ext cx="7848872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Definition</a:t>
            </a:r>
            <a:endParaRPr lang="ar-SA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5" name="Picture 4" descr="flammable_colo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996952"/>
            <a:ext cx="1835696" cy="1584176"/>
          </a:xfrm>
          <a:prstGeom prst="rect">
            <a:avLst/>
          </a:prstGeom>
        </p:spPr>
      </p:pic>
      <p:pic>
        <p:nvPicPr>
          <p:cNvPr id="1027" name="Picture 3" descr="C:\Users\COMPUTER_WORLD\Desktop\Images\lubricant-oil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88640"/>
            <a:ext cx="971600" cy="2808312"/>
          </a:xfrm>
          <a:prstGeom prst="rect">
            <a:avLst/>
          </a:prstGeom>
          <a:noFill/>
        </p:spPr>
      </p:pic>
      <p:pic>
        <p:nvPicPr>
          <p:cNvPr id="1028" name="Picture 4" descr="C:\Users\COMPUTER_WORLD\Desktop\Images\4891a438a133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188640"/>
            <a:ext cx="864096" cy="2808312"/>
          </a:xfrm>
          <a:prstGeom prst="rect">
            <a:avLst/>
          </a:prstGeom>
          <a:noFill/>
        </p:spPr>
      </p:pic>
      <p:pic>
        <p:nvPicPr>
          <p:cNvPr id="1029" name="Picture 5" descr="C:\Users\COMPUTER_WORLD\Desktop\hydrocarbonsMor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581128"/>
            <a:ext cx="1835696" cy="227687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 t="-22000" b="-2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83568" y="2348880"/>
            <a:ext cx="7848872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Used Lubricant Oil</a:t>
            </a:r>
            <a:endParaRPr lang="ar-SA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bg1">
                  <a:lumMod val="95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35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Theme35</Template>
  <TotalTime>3429</TotalTime>
  <Words>1572</Words>
  <Application>Microsoft Office PowerPoint</Application>
  <PresentationFormat>On-screen Show (4:3)</PresentationFormat>
  <Paragraphs>391</Paragraphs>
  <Slides>53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4" baseType="lpstr">
      <vt:lpstr>Theme35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city comp</dc:creator>
  <cp:lastModifiedBy>Sahar</cp:lastModifiedBy>
  <cp:revision>346</cp:revision>
  <dcterms:created xsi:type="dcterms:W3CDTF">2011-05-16T17:15:54Z</dcterms:created>
  <dcterms:modified xsi:type="dcterms:W3CDTF">2011-06-06T19:53:26Z</dcterms:modified>
</cp:coreProperties>
</file>