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24" r:id="rId19"/>
    <p:sldId id="256" r:id="rId20"/>
    <p:sldId id="323" r:id="rId21"/>
    <p:sldId id="257" r:id="rId22"/>
    <p:sldId id="258" r:id="rId23"/>
    <p:sldId id="259" r:id="rId24"/>
    <p:sldId id="260" r:id="rId25"/>
    <p:sldId id="261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320" r:id="rId45"/>
    <p:sldId id="281" r:id="rId46"/>
    <p:sldId id="282" r:id="rId47"/>
    <p:sldId id="283" r:id="rId48"/>
    <p:sldId id="284" r:id="rId49"/>
    <p:sldId id="285" r:id="rId50"/>
    <p:sldId id="286" r:id="rId51"/>
    <p:sldId id="321" r:id="rId52"/>
    <p:sldId id="287" r:id="rId53"/>
    <p:sldId id="288" r:id="rId54"/>
    <p:sldId id="289" r:id="rId55"/>
    <p:sldId id="290" r:id="rId56"/>
    <p:sldId id="291" r:id="rId57"/>
    <p:sldId id="292" r:id="rId58"/>
    <p:sldId id="293" r:id="rId59"/>
    <p:sldId id="294" r:id="rId60"/>
    <p:sldId id="295" r:id="rId61"/>
    <p:sldId id="296" r:id="rId62"/>
    <p:sldId id="297" r:id="rId63"/>
    <p:sldId id="298" r:id="rId64"/>
    <p:sldId id="31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94660"/>
  </p:normalViewPr>
  <p:slideViewPr>
    <p:cSldViewPr>
      <p:cViewPr>
        <p:scale>
          <a:sx n="70" d="100"/>
          <a:sy n="70" d="100"/>
        </p:scale>
        <p:origin x="15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BA56B8-6EDA-432F-B290-94EFA6BA8BD5}" type="doc">
      <dgm:prSet loTypeId="urn:microsoft.com/office/officeart/2005/8/layout/hierarchy6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BAA59F2-D408-4915-BE33-6AB8EAA89C2A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D-</a:t>
          </a:r>
          <a:r>
            <a:rPr lang="en-US" sz="2400" dirty="0" err="1" smtClean="0">
              <a:latin typeface="Times New Roman" pitchFamily="18" charset="0"/>
              <a:cs typeface="Times New Roman" pitchFamily="18" charset="0"/>
            </a:rPr>
            <a:t>Statcom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B3B86634-8F2C-465F-9399-ABA70C2FC530}" type="parTrans" cxnId="{FE87B572-7A5C-418C-8A16-EA4F5BDD6F63}">
      <dgm:prSet/>
      <dgm:spPr/>
      <dgm:t>
        <a:bodyPr/>
        <a:lstStyle/>
        <a:p>
          <a:endParaRPr lang="en-US"/>
        </a:p>
      </dgm:t>
    </dgm:pt>
    <dgm:pt modelId="{DBCF0E96-8A27-46CD-A9C8-2773826F22E1}" type="sibTrans" cxnId="{FE87B572-7A5C-418C-8A16-EA4F5BDD6F63}">
      <dgm:prSet/>
      <dgm:spPr/>
      <dgm:t>
        <a:bodyPr/>
        <a:lstStyle/>
        <a:p>
          <a:endParaRPr lang="en-US"/>
        </a:p>
      </dgm:t>
    </dgm:pt>
    <dgm:pt modelId="{519B3555-CE7F-481C-A2F7-C2C7433F6A23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H bridge PI PWM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450287A1-9483-472A-AF24-D031F40129F9}" type="parTrans" cxnId="{FD2C10AE-8A56-45B4-951E-1589741AEF20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D905D208-D921-459E-8BCA-DDA876FA8474}" type="sibTrans" cxnId="{FD2C10AE-8A56-45B4-951E-1589741AEF20}">
      <dgm:prSet/>
      <dgm:spPr/>
      <dgm:t>
        <a:bodyPr/>
        <a:lstStyle/>
        <a:p>
          <a:endParaRPr lang="en-US"/>
        </a:p>
      </dgm:t>
    </dgm:pt>
    <dgm:pt modelId="{49AD5E9A-0E06-4FE1-B9DB-0233CA5BE146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CD9EEE72-336C-4B98-844C-B2324D5BFA19}" type="parTrans" cxnId="{EFBA84CB-8362-4309-A39E-DE5652A91C0E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9E7FFBC9-54F9-42DA-A42F-B5CE5B5C6997}" type="sibTrans" cxnId="{EFBA84CB-8362-4309-A39E-DE5652A91C0E}">
      <dgm:prSet/>
      <dgm:spPr/>
      <dgm:t>
        <a:bodyPr/>
        <a:lstStyle/>
        <a:p>
          <a:endParaRPr lang="en-US"/>
        </a:p>
      </dgm:t>
    </dgm:pt>
    <dgm:pt modelId="{AC4ACC1E-7048-4332-A931-AAE7B6C424F7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D4F305EC-7E73-4E23-BE22-206A0B8640D7}" type="parTrans" cxnId="{47713908-50E9-4271-B7DF-9C500E04366F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0A226B95-E19D-495D-8A77-8D1B086C00B7}" type="sibTrans" cxnId="{47713908-50E9-4271-B7DF-9C500E04366F}">
      <dgm:prSet/>
      <dgm:spPr/>
      <dgm:t>
        <a:bodyPr/>
        <a:lstStyle/>
        <a:p>
          <a:endParaRPr lang="en-US"/>
        </a:p>
      </dgm:t>
    </dgm:pt>
    <dgm:pt modelId="{16455BAC-B40A-42F1-9A48-A3FDA7FFF7DE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H bridge Hysteresis 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CFF28F8A-0845-4994-B034-5BD94C938375}" type="parTrans" cxnId="{27C6054D-9FC5-4DE1-A22E-6C8F612C71E6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30AA04D6-9A69-4477-9153-8720B5354BB7}" type="sibTrans" cxnId="{27C6054D-9FC5-4DE1-A22E-6C8F612C71E6}">
      <dgm:prSet/>
      <dgm:spPr/>
      <dgm:t>
        <a:bodyPr/>
        <a:lstStyle/>
        <a:p>
          <a:endParaRPr lang="en-US"/>
        </a:p>
      </dgm:t>
    </dgm:pt>
    <dgm:pt modelId="{7277D9BD-CD59-45E9-81EC-90859F2728A8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Cascaded H bridge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07C21197-9425-496C-B7BC-E4E6FA4C858A}" type="parTrans" cxnId="{81299598-D2CA-419F-ACA6-95598790DDA7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4E96CE8A-663D-4BF4-B307-1F76CE6DAA7E}" type="sibTrans" cxnId="{81299598-D2CA-419F-ACA6-95598790DDA7}">
      <dgm:prSet/>
      <dgm:spPr/>
      <dgm:t>
        <a:bodyPr/>
        <a:lstStyle/>
        <a:p>
          <a:endParaRPr lang="en-US"/>
        </a:p>
      </dgm:t>
    </dgm:pt>
    <dgm:pt modelId="{4A69265A-F177-4F19-9FD3-2E863EDBC2D6}">
      <dgm:prSet phldrT="[Text]" custT="1"/>
      <dgm:spPr/>
      <dgm:t>
        <a:bodyPr/>
        <a:lstStyle/>
        <a:p>
          <a:r>
            <a:rPr lang="en-US" sz="1000" dirty="0" smtClean="0">
              <a:latin typeface="Times New Roman" pitchFamily="18" charset="0"/>
              <a:cs typeface="Times New Roman" pitchFamily="18" charset="0"/>
            </a:rPr>
            <a:t> H5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4FE61545-56B3-4CB6-BC74-3BD546E50761}" type="parTrans" cxnId="{79EFA458-F44F-46DE-B9A1-52DE8901FCED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FC6FE0D2-D4E6-406A-9593-05DF0E5740C1}" type="sibTrans" cxnId="{79EFA458-F44F-46DE-B9A1-52DE8901FCED}">
      <dgm:prSet/>
      <dgm:spPr/>
      <dgm:t>
        <a:bodyPr/>
        <a:lstStyle/>
        <a:p>
          <a:endParaRPr lang="en-US"/>
        </a:p>
      </dgm:t>
    </dgm:pt>
    <dgm:pt modelId="{A2894CBE-5621-4FFB-9F1F-2954CB9273C2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C2F84488-54F2-4537-85E8-93E6CB56E153}" type="parTrans" cxnId="{4548BC12-16E9-4582-809C-5F8537665D92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3C5D4DBA-5AB6-4745-904E-A1F5F5EF79CE}" type="sibTrans" cxnId="{4548BC12-16E9-4582-809C-5F8537665D92}">
      <dgm:prSet/>
      <dgm:spPr/>
      <dgm:t>
        <a:bodyPr/>
        <a:lstStyle/>
        <a:p>
          <a:endParaRPr lang="en-US"/>
        </a:p>
      </dgm:t>
    </dgm:pt>
    <dgm:pt modelId="{F654AA5E-75B6-4299-B47D-461527DA8AB9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7D10808F-36A7-400E-A8B9-FE2246E1854F}" type="parTrans" cxnId="{58294033-D55C-441D-8AB1-7860B571C94B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BFB8EC77-5F11-4A01-9119-8B24FFCAF7E3}" type="sibTrans" cxnId="{58294033-D55C-441D-8AB1-7860B571C94B}">
      <dgm:prSet/>
      <dgm:spPr/>
      <dgm:t>
        <a:bodyPr/>
        <a:lstStyle/>
        <a:p>
          <a:endParaRPr lang="en-US"/>
        </a:p>
      </dgm:t>
    </dgm:pt>
    <dgm:pt modelId="{8CDC25E6-F91D-473D-BFBC-110FDEF12E6B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CEC3475E-B2AD-4E77-8ADD-622ACBD3E5B1}" type="parTrans" cxnId="{2FD0A98A-AD86-4059-821E-9BC4ABE9A69C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560ED270-AD33-4A39-A373-600FCDB391A1}" type="sibTrans" cxnId="{2FD0A98A-AD86-4059-821E-9BC4ABE9A69C}">
      <dgm:prSet/>
      <dgm:spPr/>
      <dgm:t>
        <a:bodyPr/>
        <a:lstStyle/>
        <a:p>
          <a:endParaRPr lang="en-US"/>
        </a:p>
      </dgm:t>
    </dgm:pt>
    <dgm:pt modelId="{DF1D320B-AFB6-4BE4-ACAB-C67BB7A0B2EF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BC448870-08E3-4298-8562-57B54BC6BB04}" type="parTrans" cxnId="{31F95EA7-17B4-40BB-A8D1-D69F3B852E22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4B8F6381-997F-43A9-906E-5E4D8561162A}" type="sibTrans" cxnId="{31F95EA7-17B4-40BB-A8D1-D69F3B852E22}">
      <dgm:prSet/>
      <dgm:spPr/>
      <dgm:t>
        <a:bodyPr/>
        <a:lstStyle/>
        <a:p>
          <a:endParaRPr lang="en-US"/>
        </a:p>
      </dgm:t>
    </dgm:pt>
    <dgm:pt modelId="{CF48E9B8-4C31-42EB-8AFF-E2EFA79DC484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C2C590DE-0D23-48A3-99B2-2848B5A7FF44}" type="parTrans" cxnId="{D476AD62-DDAD-49DA-8A6D-F77602CBE356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3630DE55-8C0B-4784-BCC3-FD39F9739216}" type="sibTrans" cxnId="{D476AD62-DDAD-49DA-8A6D-F77602CBE356}">
      <dgm:prSet/>
      <dgm:spPr/>
      <dgm:t>
        <a:bodyPr/>
        <a:lstStyle/>
        <a:p>
          <a:endParaRPr lang="en-US"/>
        </a:p>
      </dgm:t>
    </dgm:pt>
    <dgm:pt modelId="{ACEAFD80-0595-48C9-B69C-E5103B7B37BA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FD10830E-64FC-4723-88D6-7B4E105EF3CC}" type="parTrans" cxnId="{A49D8A08-CA7C-4B4E-84BA-A43BEDBB236D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F4297F9B-1945-4728-B980-F73472A541ED}" type="sibTrans" cxnId="{A49D8A08-CA7C-4B4E-84BA-A43BEDBB236D}">
      <dgm:prSet/>
      <dgm:spPr/>
      <dgm:t>
        <a:bodyPr/>
        <a:lstStyle/>
        <a:p>
          <a:endParaRPr lang="en-US"/>
        </a:p>
      </dgm:t>
    </dgm:pt>
    <dgm:pt modelId="{E0BF1620-F76C-4009-8251-8D90504B4994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3C612725-BEA7-43E7-A7EB-AE3C05793328}" type="parTrans" cxnId="{A298FFC8-D0E0-437E-BB0A-4CC2FF3EE29B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FD516EB5-DB96-45AD-8E0A-A643A9F0B1D6}" type="sibTrans" cxnId="{A298FFC8-D0E0-437E-BB0A-4CC2FF3EE29B}">
      <dgm:prSet/>
      <dgm:spPr/>
      <dgm:t>
        <a:bodyPr/>
        <a:lstStyle/>
        <a:p>
          <a:endParaRPr lang="en-US"/>
        </a:p>
      </dgm:t>
    </dgm:pt>
    <dgm:pt modelId="{7B4E0EBB-7081-462E-8E39-2DB2D0B02C30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90BFD363-50A8-428F-809C-125F313819B4}" type="parTrans" cxnId="{84984999-FFFD-4547-956E-961BABDDE856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847AB008-8440-42BE-9F66-B80FAA2B3267}" type="sibTrans" cxnId="{84984999-FFFD-4547-956E-961BABDDE856}">
      <dgm:prSet/>
      <dgm:spPr/>
      <dgm:t>
        <a:bodyPr/>
        <a:lstStyle/>
        <a:p>
          <a:endParaRPr lang="en-US"/>
        </a:p>
      </dgm:t>
    </dgm:pt>
    <dgm:pt modelId="{FF51E26B-E09B-428C-8F4A-BA8703A3789D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08DA39AF-FDD0-4E1A-A810-7DA2B3D2E958}" type="parTrans" cxnId="{6253DBC9-2094-43EE-AE41-830E3867EA1D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7929270D-5C21-4FF8-BDE1-01B864321562}" type="sibTrans" cxnId="{6253DBC9-2094-43EE-AE41-830E3867EA1D}">
      <dgm:prSet/>
      <dgm:spPr/>
      <dgm:t>
        <a:bodyPr/>
        <a:lstStyle/>
        <a:p>
          <a:endParaRPr lang="en-US"/>
        </a:p>
      </dgm:t>
    </dgm:pt>
    <dgm:pt modelId="{9D35B822-3476-48FD-9173-B00B8F25FE1B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7C6BEC83-F79D-4773-8CEA-4595A251C009}" type="parTrans" cxnId="{35459C8C-7169-4B65-BED9-8E9B940D1525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815FE4ED-5CB2-4CEC-A3B6-610CB8EFE1D8}" type="sibTrans" cxnId="{35459C8C-7169-4B65-BED9-8E9B940D1525}">
      <dgm:prSet/>
      <dgm:spPr/>
      <dgm:t>
        <a:bodyPr/>
        <a:lstStyle/>
        <a:p>
          <a:endParaRPr lang="en-US"/>
        </a:p>
      </dgm:t>
    </dgm:pt>
    <dgm:pt modelId="{8B7906FE-F7CD-4CAF-A9F4-7609DCC1CA28}">
      <dgm:prSet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424C7065-0AC5-4023-AB59-8AA202BB8C6D}" type="parTrans" cxnId="{BA29D5BB-BCC3-467B-BDF8-8F06CF8ACF08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82B10F98-EC01-4F6B-B795-92951A1135AB}" type="sibTrans" cxnId="{BA29D5BB-BCC3-467B-BDF8-8F06CF8ACF08}">
      <dgm:prSet/>
      <dgm:spPr/>
      <dgm:t>
        <a:bodyPr/>
        <a:lstStyle/>
        <a:p>
          <a:endParaRPr lang="en-US"/>
        </a:p>
      </dgm:t>
    </dgm:pt>
    <dgm:pt modelId="{E69C2665-07F8-4FF7-B2B6-65491AEB7188}">
      <dgm:prSet phldrT="[Text]" custT="1"/>
      <dgm:spPr/>
      <dgm:t>
        <a:bodyPr/>
        <a:lstStyle/>
        <a:p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dirty="0">
            <a:latin typeface="Times New Roman" pitchFamily="18" charset="0"/>
            <a:cs typeface="Times New Roman" pitchFamily="18" charset="0"/>
          </a:endParaRPr>
        </a:p>
      </dgm:t>
    </dgm:pt>
    <dgm:pt modelId="{B7785091-5C02-4C48-BED0-0E018D98A4A5}" type="parTrans" cxnId="{6824F76D-F0DE-49E3-9710-E0860028ED77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BF934E76-2386-4773-A761-27811973764D}" type="sibTrans" cxnId="{6824F76D-F0DE-49E3-9710-E0860028ED77}">
      <dgm:prSet/>
      <dgm:spPr/>
      <dgm:t>
        <a:bodyPr/>
        <a:lstStyle/>
        <a:p>
          <a:endParaRPr lang="en-US"/>
        </a:p>
      </dgm:t>
    </dgm:pt>
    <dgm:pt modelId="{F3BDC0B5-EB41-49E7-8808-3B537491BAB7}" type="pres">
      <dgm:prSet presAssocID="{3ABA56B8-6EDA-432F-B290-94EFA6BA8BD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C7BFE4-1BDE-4449-A850-1BA0E8A1ACD2}" type="pres">
      <dgm:prSet presAssocID="{3ABA56B8-6EDA-432F-B290-94EFA6BA8BD5}" presName="hierFlow" presStyleCnt="0"/>
      <dgm:spPr/>
    </dgm:pt>
    <dgm:pt modelId="{896B03DD-A005-43A5-A90B-7564F61CFF0F}" type="pres">
      <dgm:prSet presAssocID="{3ABA56B8-6EDA-432F-B290-94EFA6BA8BD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2FB87DA-1E77-4163-A53D-290E85969E12}" type="pres">
      <dgm:prSet presAssocID="{7BAA59F2-D408-4915-BE33-6AB8EAA89C2A}" presName="Name14" presStyleCnt="0"/>
      <dgm:spPr/>
    </dgm:pt>
    <dgm:pt modelId="{C61AC4B0-6E27-4688-B2E6-65D31388E178}" type="pres">
      <dgm:prSet presAssocID="{7BAA59F2-D408-4915-BE33-6AB8EAA89C2A}" presName="level1Shape" presStyleLbl="node0" presStyleIdx="0" presStyleCnt="1" custScaleX="1021452" custScaleY="698558" custLinFactY="-80156" custLinFactNeighborX="-22572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037AFA-495D-4F34-A7A2-641C0DA3C736}" type="pres">
      <dgm:prSet presAssocID="{7BAA59F2-D408-4915-BE33-6AB8EAA89C2A}" presName="hierChild2" presStyleCnt="0"/>
      <dgm:spPr/>
    </dgm:pt>
    <dgm:pt modelId="{CA78FB76-BA0D-4761-8184-32AD4C906305}" type="pres">
      <dgm:prSet presAssocID="{450287A1-9483-472A-AF24-D031F40129F9}" presName="Name19" presStyleLbl="parChTrans1D2" presStyleIdx="0" presStyleCnt="4"/>
      <dgm:spPr/>
      <dgm:t>
        <a:bodyPr/>
        <a:lstStyle/>
        <a:p>
          <a:endParaRPr lang="en-US"/>
        </a:p>
      </dgm:t>
    </dgm:pt>
    <dgm:pt modelId="{CD8D4395-7265-48B7-B96E-3317630A0712}" type="pres">
      <dgm:prSet presAssocID="{519B3555-CE7F-481C-A2F7-C2C7433F6A23}" presName="Name21" presStyleCnt="0"/>
      <dgm:spPr/>
    </dgm:pt>
    <dgm:pt modelId="{C1706FF9-EFA3-45C8-A29C-F6BEF280F631}" type="pres">
      <dgm:prSet presAssocID="{519B3555-CE7F-481C-A2F7-C2C7433F6A23}" presName="level2Shape" presStyleLbl="node2" presStyleIdx="0" presStyleCnt="4" custScaleX="495538" custScaleY="513478" custLinFactNeighborX="2762" custLinFactNeighborY="10999"/>
      <dgm:spPr/>
      <dgm:t>
        <a:bodyPr/>
        <a:lstStyle/>
        <a:p>
          <a:endParaRPr lang="en-US"/>
        </a:p>
      </dgm:t>
    </dgm:pt>
    <dgm:pt modelId="{825D66A6-D41B-4926-9DB8-175A632B6A50}" type="pres">
      <dgm:prSet presAssocID="{519B3555-CE7F-481C-A2F7-C2C7433F6A23}" presName="hierChild3" presStyleCnt="0"/>
      <dgm:spPr/>
    </dgm:pt>
    <dgm:pt modelId="{AC54FF4E-287A-4D3D-8933-4E1CE94A65F6}" type="pres">
      <dgm:prSet presAssocID="{BC448870-08E3-4298-8562-57B54BC6BB04}" presName="Name19" presStyleLbl="parChTrans1D3" presStyleIdx="0" presStyleCnt="14" custScaleX="2000000" custScaleY="2000000"/>
      <dgm:spPr/>
      <dgm:t>
        <a:bodyPr/>
        <a:lstStyle/>
        <a:p>
          <a:endParaRPr lang="en-US"/>
        </a:p>
      </dgm:t>
    </dgm:pt>
    <dgm:pt modelId="{7C9AB109-AE6C-42C9-BF97-8DFEEAD2DAB6}" type="pres">
      <dgm:prSet presAssocID="{DF1D320B-AFB6-4BE4-ACAB-C67BB7A0B2EF}" presName="Name21" presStyleCnt="0"/>
      <dgm:spPr/>
    </dgm:pt>
    <dgm:pt modelId="{6E952AB8-A228-4346-8413-949371219DC8}" type="pres">
      <dgm:prSet presAssocID="{DF1D320B-AFB6-4BE4-ACAB-C67BB7A0B2EF}" presName="level2Shape" presStyleLbl="node3" presStyleIdx="0" presStyleCnt="14" custScaleX="326475" custScaleY="344300" custLinFactY="278947" custLinFactNeighborX="2762" custLinFactNeighborY="300000"/>
      <dgm:spPr/>
      <dgm:t>
        <a:bodyPr/>
        <a:lstStyle/>
        <a:p>
          <a:endParaRPr lang="en-US"/>
        </a:p>
      </dgm:t>
    </dgm:pt>
    <dgm:pt modelId="{5D8B3E30-3E70-4342-86A8-68F9D12FBB58}" type="pres">
      <dgm:prSet presAssocID="{DF1D320B-AFB6-4BE4-ACAB-C67BB7A0B2EF}" presName="hierChild3" presStyleCnt="0"/>
      <dgm:spPr/>
    </dgm:pt>
    <dgm:pt modelId="{E63597B8-1C3E-4212-8085-B51B483DF30B}" type="pres">
      <dgm:prSet presAssocID="{CEC3475E-B2AD-4E77-8ADD-622ACBD3E5B1}" presName="Name19" presStyleLbl="parChTrans1D3" presStyleIdx="1" presStyleCnt="14" custScaleX="2000000" custScaleY="2000000"/>
      <dgm:spPr/>
      <dgm:t>
        <a:bodyPr/>
        <a:lstStyle/>
        <a:p>
          <a:endParaRPr lang="en-US"/>
        </a:p>
      </dgm:t>
    </dgm:pt>
    <dgm:pt modelId="{FE27E727-031F-46DB-A517-27EF0815CEC6}" type="pres">
      <dgm:prSet presAssocID="{8CDC25E6-F91D-473D-BFBC-110FDEF12E6B}" presName="Name21" presStyleCnt="0"/>
      <dgm:spPr/>
    </dgm:pt>
    <dgm:pt modelId="{A966808B-FE7D-4531-BF36-0237E5ECC8A1}" type="pres">
      <dgm:prSet presAssocID="{8CDC25E6-F91D-473D-BFBC-110FDEF12E6B}" presName="level2Shape" presStyleLbl="node3" presStyleIdx="1" presStyleCnt="14" custScaleX="325046" custScaleY="344300" custLinFactY="278947" custLinFactNeighborX="2762" custLinFactNeighborY="300000"/>
      <dgm:spPr/>
      <dgm:t>
        <a:bodyPr/>
        <a:lstStyle/>
        <a:p>
          <a:endParaRPr lang="en-US"/>
        </a:p>
      </dgm:t>
    </dgm:pt>
    <dgm:pt modelId="{D4C6BA9F-565A-4E8C-83BC-A4EF86E6A1D3}" type="pres">
      <dgm:prSet presAssocID="{8CDC25E6-F91D-473D-BFBC-110FDEF12E6B}" presName="hierChild3" presStyleCnt="0"/>
      <dgm:spPr/>
    </dgm:pt>
    <dgm:pt modelId="{A02FFBE5-986F-4926-B308-AD6ED2BE3E86}" type="pres">
      <dgm:prSet presAssocID="{CD9EEE72-336C-4B98-844C-B2324D5BFA19}" presName="Name19" presStyleLbl="parChTrans1D3" presStyleIdx="2" presStyleCnt="14" custScaleX="2000000" custScaleY="2000000"/>
      <dgm:spPr/>
      <dgm:t>
        <a:bodyPr/>
        <a:lstStyle/>
        <a:p>
          <a:endParaRPr lang="en-US"/>
        </a:p>
      </dgm:t>
    </dgm:pt>
    <dgm:pt modelId="{E81BB09E-B611-4C60-B6C9-C04F5CC62971}" type="pres">
      <dgm:prSet presAssocID="{49AD5E9A-0E06-4FE1-B9DB-0233CA5BE146}" presName="Name21" presStyleCnt="0"/>
      <dgm:spPr/>
    </dgm:pt>
    <dgm:pt modelId="{75A7A51B-F65E-4729-8AB0-E448CD01D12B}" type="pres">
      <dgm:prSet presAssocID="{49AD5E9A-0E06-4FE1-B9DB-0233CA5BE146}" presName="level2Shape" presStyleLbl="node3" presStyleIdx="2" presStyleCnt="14" custScaleX="309226" custScaleY="349509" custLinFactY="278947" custLinFactNeighborX="2762" custLinFactNeighborY="300000"/>
      <dgm:spPr/>
      <dgm:t>
        <a:bodyPr/>
        <a:lstStyle/>
        <a:p>
          <a:endParaRPr lang="en-US"/>
        </a:p>
      </dgm:t>
    </dgm:pt>
    <dgm:pt modelId="{2BB571E6-13EA-4909-AE86-E4E8BA86CD56}" type="pres">
      <dgm:prSet presAssocID="{49AD5E9A-0E06-4FE1-B9DB-0233CA5BE146}" presName="hierChild3" presStyleCnt="0"/>
      <dgm:spPr/>
    </dgm:pt>
    <dgm:pt modelId="{5FB3262D-CC12-4C2C-BC25-CB19F3A03510}" type="pres">
      <dgm:prSet presAssocID="{D4F305EC-7E73-4E23-BE22-206A0B8640D7}" presName="Name19" presStyleLbl="parChTrans1D3" presStyleIdx="3" presStyleCnt="14" custScaleX="2000000" custScaleY="2000000"/>
      <dgm:spPr/>
      <dgm:t>
        <a:bodyPr/>
        <a:lstStyle/>
        <a:p>
          <a:endParaRPr lang="en-US"/>
        </a:p>
      </dgm:t>
    </dgm:pt>
    <dgm:pt modelId="{8CA3CB05-6DED-4C7C-930C-A1720A0FA6E4}" type="pres">
      <dgm:prSet presAssocID="{AC4ACC1E-7048-4332-A931-AAE7B6C424F7}" presName="Name21" presStyleCnt="0"/>
      <dgm:spPr/>
    </dgm:pt>
    <dgm:pt modelId="{2FB813F9-859D-4730-9274-45A477588785}" type="pres">
      <dgm:prSet presAssocID="{AC4ACC1E-7048-4332-A931-AAE7B6C424F7}" presName="level2Shape" presStyleLbl="node3" presStyleIdx="3" presStyleCnt="14" custScaleX="355036" custScaleY="345982" custLinFactY="278947" custLinFactNeighborX="2762" custLinFactNeighborY="300000"/>
      <dgm:spPr/>
      <dgm:t>
        <a:bodyPr/>
        <a:lstStyle/>
        <a:p>
          <a:endParaRPr lang="en-US"/>
        </a:p>
      </dgm:t>
    </dgm:pt>
    <dgm:pt modelId="{ACDEB3B9-8107-4B07-A144-3D080B50569E}" type="pres">
      <dgm:prSet presAssocID="{AC4ACC1E-7048-4332-A931-AAE7B6C424F7}" presName="hierChild3" presStyleCnt="0"/>
      <dgm:spPr/>
    </dgm:pt>
    <dgm:pt modelId="{345E422C-ABA2-4463-B9F3-78E27DE57B39}" type="pres">
      <dgm:prSet presAssocID="{CFF28F8A-0845-4994-B034-5BD94C938375}" presName="Name19" presStyleLbl="parChTrans1D2" presStyleIdx="1" presStyleCnt="4"/>
      <dgm:spPr/>
      <dgm:t>
        <a:bodyPr/>
        <a:lstStyle/>
        <a:p>
          <a:endParaRPr lang="en-US"/>
        </a:p>
      </dgm:t>
    </dgm:pt>
    <dgm:pt modelId="{F37D30E7-2444-4B7A-A969-4FC594D198D6}" type="pres">
      <dgm:prSet presAssocID="{16455BAC-B40A-42F1-9A48-A3FDA7FFF7DE}" presName="Name21" presStyleCnt="0"/>
      <dgm:spPr/>
    </dgm:pt>
    <dgm:pt modelId="{29924145-0184-47CC-BB18-1BF4B98EA5CC}" type="pres">
      <dgm:prSet presAssocID="{16455BAC-B40A-42F1-9A48-A3FDA7FFF7DE}" presName="level2Shape" presStyleLbl="node2" presStyleIdx="1" presStyleCnt="4" custScaleX="494506" custScaleY="501248" custLinFactX="-93549" custLinFactY="321989" custLinFactNeighborX="-100000" custLinFactNeighborY="400000"/>
      <dgm:spPr/>
      <dgm:t>
        <a:bodyPr/>
        <a:lstStyle/>
        <a:p>
          <a:endParaRPr lang="en-US"/>
        </a:p>
      </dgm:t>
    </dgm:pt>
    <dgm:pt modelId="{5C5601B9-528F-4311-9737-3E539C30E3E1}" type="pres">
      <dgm:prSet presAssocID="{16455BAC-B40A-42F1-9A48-A3FDA7FFF7DE}" presName="hierChild3" presStyleCnt="0"/>
      <dgm:spPr/>
    </dgm:pt>
    <dgm:pt modelId="{65BD7E11-E245-42F3-96F4-F9126705C07F}" type="pres">
      <dgm:prSet presAssocID="{7D10808F-36A7-400E-A8B9-FE2246E1854F}" presName="Name19" presStyleLbl="parChTrans1D3" presStyleIdx="4" presStyleCnt="14"/>
      <dgm:spPr/>
      <dgm:t>
        <a:bodyPr/>
        <a:lstStyle/>
        <a:p>
          <a:endParaRPr lang="en-US"/>
        </a:p>
      </dgm:t>
    </dgm:pt>
    <dgm:pt modelId="{6E0750C9-0D6D-411B-8EEF-1D563EA32F87}" type="pres">
      <dgm:prSet presAssocID="{F654AA5E-75B6-4299-B47D-461527DA8AB9}" presName="Name21" presStyleCnt="0"/>
      <dgm:spPr/>
    </dgm:pt>
    <dgm:pt modelId="{6F2B5668-3160-4A23-BDC8-B69C7FEF12F8}" type="pres">
      <dgm:prSet presAssocID="{F654AA5E-75B6-4299-B47D-461527DA8AB9}" presName="level2Shape" presStyleLbl="node3" presStyleIdx="4" presStyleCnt="14" custScaleX="333136" custScaleY="368765" custLinFactX="-100000" custLinFactY="756223" custLinFactNeighborX="-130433" custLinFactNeighborY="800000"/>
      <dgm:spPr/>
      <dgm:t>
        <a:bodyPr/>
        <a:lstStyle/>
        <a:p>
          <a:endParaRPr lang="en-US"/>
        </a:p>
      </dgm:t>
    </dgm:pt>
    <dgm:pt modelId="{02208CDB-D718-43EC-8256-8DEB220CB3BD}" type="pres">
      <dgm:prSet presAssocID="{F654AA5E-75B6-4299-B47D-461527DA8AB9}" presName="hierChild3" presStyleCnt="0"/>
      <dgm:spPr/>
    </dgm:pt>
    <dgm:pt modelId="{766DE0C8-BFD6-4203-B68E-9772A34D3DEB}" type="pres">
      <dgm:prSet presAssocID="{C2F84488-54F2-4537-85E8-93E6CB56E153}" presName="Name19" presStyleLbl="parChTrans1D3" presStyleIdx="5" presStyleCnt="14"/>
      <dgm:spPr/>
      <dgm:t>
        <a:bodyPr/>
        <a:lstStyle/>
        <a:p>
          <a:endParaRPr lang="en-US"/>
        </a:p>
      </dgm:t>
    </dgm:pt>
    <dgm:pt modelId="{CD74D4C8-5869-4D08-8E38-5375153DA4B8}" type="pres">
      <dgm:prSet presAssocID="{A2894CBE-5621-4FFB-9F1F-2954CB9273C2}" presName="Name21" presStyleCnt="0"/>
      <dgm:spPr/>
    </dgm:pt>
    <dgm:pt modelId="{6B62447F-7251-46BF-99EF-DA7E96CFD52A}" type="pres">
      <dgm:prSet presAssocID="{A2894CBE-5621-4FFB-9F1F-2954CB9273C2}" presName="level2Shape" presStyleLbl="node3" presStyleIdx="5" presStyleCnt="14" custScaleX="313772" custScaleY="388553" custLinFactX="-100000" custLinFactY="756223" custLinFactNeighborX="-130433" custLinFactNeighborY="800000"/>
      <dgm:spPr/>
      <dgm:t>
        <a:bodyPr/>
        <a:lstStyle/>
        <a:p>
          <a:endParaRPr lang="en-US"/>
        </a:p>
      </dgm:t>
    </dgm:pt>
    <dgm:pt modelId="{71239BD0-3627-4A26-AC59-6BD9DAE16D1F}" type="pres">
      <dgm:prSet presAssocID="{A2894CBE-5621-4FFB-9F1F-2954CB9273C2}" presName="hierChild3" presStyleCnt="0"/>
      <dgm:spPr/>
    </dgm:pt>
    <dgm:pt modelId="{650D3E1F-F8E0-4FB2-AE5F-BC8B7FD4AE93}" type="pres">
      <dgm:prSet presAssocID="{C2C590DE-0D23-48A3-99B2-2848B5A7FF44}" presName="Name19" presStyleLbl="parChTrans1D3" presStyleIdx="6" presStyleCnt="14"/>
      <dgm:spPr/>
      <dgm:t>
        <a:bodyPr/>
        <a:lstStyle/>
        <a:p>
          <a:endParaRPr lang="en-US"/>
        </a:p>
      </dgm:t>
    </dgm:pt>
    <dgm:pt modelId="{5AB99437-BFA5-4256-B4CD-B04DDF0C8128}" type="pres">
      <dgm:prSet presAssocID="{CF48E9B8-4C31-42EB-8AFF-E2EFA79DC484}" presName="Name21" presStyleCnt="0"/>
      <dgm:spPr/>
    </dgm:pt>
    <dgm:pt modelId="{92591142-5958-453F-A5C5-7C084C81480C}" type="pres">
      <dgm:prSet presAssocID="{CF48E9B8-4C31-42EB-8AFF-E2EFA79DC484}" presName="level2Shape" presStyleLbl="node3" presStyleIdx="6" presStyleCnt="14" custScaleX="331466" custScaleY="394828" custLinFactX="-100000" custLinFactY="756223" custLinFactNeighborX="-130433" custLinFactNeighborY="800000"/>
      <dgm:spPr/>
      <dgm:t>
        <a:bodyPr/>
        <a:lstStyle/>
        <a:p>
          <a:endParaRPr lang="en-US"/>
        </a:p>
      </dgm:t>
    </dgm:pt>
    <dgm:pt modelId="{15B91D08-DD78-4AD2-A9BD-9F8A625926B0}" type="pres">
      <dgm:prSet presAssocID="{CF48E9B8-4C31-42EB-8AFF-E2EFA79DC484}" presName="hierChild3" presStyleCnt="0"/>
      <dgm:spPr/>
    </dgm:pt>
    <dgm:pt modelId="{87FFCE97-1FB9-449C-BFC9-ABBFB7893F3D}" type="pres">
      <dgm:prSet presAssocID="{FD10830E-64FC-4723-88D6-7B4E105EF3CC}" presName="Name19" presStyleLbl="parChTrans1D3" presStyleIdx="7" presStyleCnt="14"/>
      <dgm:spPr/>
      <dgm:t>
        <a:bodyPr/>
        <a:lstStyle/>
        <a:p>
          <a:endParaRPr lang="en-US"/>
        </a:p>
      </dgm:t>
    </dgm:pt>
    <dgm:pt modelId="{E6198741-D746-4628-8A3D-5DC63666F2D5}" type="pres">
      <dgm:prSet presAssocID="{ACEAFD80-0595-48C9-B69C-E5103B7B37BA}" presName="Name21" presStyleCnt="0"/>
      <dgm:spPr/>
    </dgm:pt>
    <dgm:pt modelId="{A8937A17-52FC-473C-BD1F-6A035A6A782A}" type="pres">
      <dgm:prSet presAssocID="{ACEAFD80-0595-48C9-B69C-E5103B7B37BA}" presName="level2Shape" presStyleLbl="node3" presStyleIdx="7" presStyleCnt="14" custScaleX="347491" custScaleY="402376" custLinFactX="-100000" custLinFactY="756223" custLinFactNeighborX="-130433" custLinFactNeighborY="800000"/>
      <dgm:spPr/>
      <dgm:t>
        <a:bodyPr/>
        <a:lstStyle/>
        <a:p>
          <a:endParaRPr lang="en-US"/>
        </a:p>
      </dgm:t>
    </dgm:pt>
    <dgm:pt modelId="{4FE2C4DF-331F-4201-977F-24E0AB673DF7}" type="pres">
      <dgm:prSet presAssocID="{ACEAFD80-0595-48C9-B69C-E5103B7B37BA}" presName="hierChild3" presStyleCnt="0"/>
      <dgm:spPr/>
    </dgm:pt>
    <dgm:pt modelId="{824BD86F-DD7F-4D80-808D-6B61577E6484}" type="pres">
      <dgm:prSet presAssocID="{4FE61545-56B3-4CB6-BC74-3BD546E50761}" presName="Name19" presStyleLbl="parChTrans1D2" presStyleIdx="2" presStyleCnt="4"/>
      <dgm:spPr/>
      <dgm:t>
        <a:bodyPr/>
        <a:lstStyle/>
        <a:p>
          <a:endParaRPr lang="en-US"/>
        </a:p>
      </dgm:t>
    </dgm:pt>
    <dgm:pt modelId="{6083F1A4-41E5-42C7-B433-FE4B080568B7}" type="pres">
      <dgm:prSet presAssocID="{4A69265A-F177-4F19-9FD3-2E863EDBC2D6}" presName="Name21" presStyleCnt="0"/>
      <dgm:spPr/>
    </dgm:pt>
    <dgm:pt modelId="{21C42E00-585E-4E77-A407-8A70F4FF8E5F}" type="pres">
      <dgm:prSet presAssocID="{4A69265A-F177-4F19-9FD3-2E863EDBC2D6}" presName="level2Shape" presStyleLbl="node2" presStyleIdx="2" presStyleCnt="4" custScaleX="399312" custScaleY="504729" custLinFactX="-35175" custLinFactY="319470" custLinFactNeighborX="-100000" custLinFactNeighborY="400000"/>
      <dgm:spPr/>
      <dgm:t>
        <a:bodyPr/>
        <a:lstStyle/>
        <a:p>
          <a:endParaRPr lang="en-US"/>
        </a:p>
      </dgm:t>
    </dgm:pt>
    <dgm:pt modelId="{CF171BEC-9088-449F-91D7-6245B56C9A9B}" type="pres">
      <dgm:prSet presAssocID="{4A69265A-F177-4F19-9FD3-2E863EDBC2D6}" presName="hierChild3" presStyleCnt="0"/>
      <dgm:spPr/>
    </dgm:pt>
    <dgm:pt modelId="{2B76924C-1B27-437C-B0A5-32D733EC3AF4}" type="pres">
      <dgm:prSet presAssocID="{90BFD363-50A8-428F-809C-125F313819B4}" presName="Name19" presStyleLbl="parChTrans1D3" presStyleIdx="8" presStyleCnt="14"/>
      <dgm:spPr/>
      <dgm:t>
        <a:bodyPr/>
        <a:lstStyle/>
        <a:p>
          <a:endParaRPr lang="en-US"/>
        </a:p>
      </dgm:t>
    </dgm:pt>
    <dgm:pt modelId="{E59D4CED-358B-4885-97DE-43F1114AC45D}" type="pres">
      <dgm:prSet presAssocID="{7B4E0EBB-7081-462E-8E39-2DB2D0B02C30}" presName="Name21" presStyleCnt="0"/>
      <dgm:spPr/>
    </dgm:pt>
    <dgm:pt modelId="{D0AF4B24-A4B0-4AB2-B04F-A1BE921FB172}" type="pres">
      <dgm:prSet presAssocID="{7B4E0EBB-7081-462E-8E39-2DB2D0B02C30}" presName="level2Shape" presStyleLbl="node3" presStyleIdx="8" presStyleCnt="14" custScaleX="384145" custScaleY="389004" custLinFactX="-28142" custLinFactY="600000" custLinFactNeighborX="-100000" custLinFactNeighborY="651691"/>
      <dgm:spPr/>
      <dgm:t>
        <a:bodyPr/>
        <a:lstStyle/>
        <a:p>
          <a:endParaRPr lang="en-US"/>
        </a:p>
      </dgm:t>
    </dgm:pt>
    <dgm:pt modelId="{5F984A0F-C5A1-4273-BA01-AB98BD2FCB9C}" type="pres">
      <dgm:prSet presAssocID="{7B4E0EBB-7081-462E-8E39-2DB2D0B02C30}" presName="hierChild3" presStyleCnt="0"/>
      <dgm:spPr/>
    </dgm:pt>
    <dgm:pt modelId="{86865486-9222-4E8F-AA9B-61C3389139E1}" type="pres">
      <dgm:prSet presAssocID="{3C612725-BEA7-43E7-A7EB-AE3C05793328}" presName="Name19" presStyleLbl="parChTrans1D3" presStyleIdx="9" presStyleCnt="14"/>
      <dgm:spPr/>
      <dgm:t>
        <a:bodyPr/>
        <a:lstStyle/>
        <a:p>
          <a:endParaRPr lang="en-US"/>
        </a:p>
      </dgm:t>
    </dgm:pt>
    <dgm:pt modelId="{4D18F097-0EC5-4314-B0FA-1093D904F4B0}" type="pres">
      <dgm:prSet presAssocID="{E0BF1620-F76C-4009-8251-8D90504B4994}" presName="Name21" presStyleCnt="0"/>
      <dgm:spPr/>
    </dgm:pt>
    <dgm:pt modelId="{D7374A10-E57F-448F-951F-EEC89ABDF110}" type="pres">
      <dgm:prSet presAssocID="{E0BF1620-F76C-4009-8251-8D90504B4994}" presName="level2Shape" presStyleLbl="node3" presStyleIdx="9" presStyleCnt="14" custScaleX="359335" custScaleY="390891" custLinFactX="-28142" custLinFactY="600000" custLinFactNeighborX="-100000" custLinFactNeighborY="651691"/>
      <dgm:spPr/>
      <dgm:t>
        <a:bodyPr/>
        <a:lstStyle/>
        <a:p>
          <a:endParaRPr lang="en-US"/>
        </a:p>
      </dgm:t>
    </dgm:pt>
    <dgm:pt modelId="{6C1727F9-4C93-4639-AA1E-2429281B0548}" type="pres">
      <dgm:prSet presAssocID="{E0BF1620-F76C-4009-8251-8D90504B4994}" presName="hierChild3" presStyleCnt="0"/>
      <dgm:spPr/>
    </dgm:pt>
    <dgm:pt modelId="{9BB4136F-9553-4392-A91A-9C2C272A1333}" type="pres">
      <dgm:prSet presAssocID="{07C21197-9425-496C-B7BC-E4E6FA4C858A}" presName="Name19" presStyleLbl="parChTrans1D2" presStyleIdx="3" presStyleCnt="4"/>
      <dgm:spPr/>
      <dgm:t>
        <a:bodyPr/>
        <a:lstStyle/>
        <a:p>
          <a:endParaRPr lang="en-US"/>
        </a:p>
      </dgm:t>
    </dgm:pt>
    <dgm:pt modelId="{91788A3F-7F0E-462F-8974-9BC758807800}" type="pres">
      <dgm:prSet presAssocID="{7277D9BD-CD59-45E9-81EC-90859F2728A8}" presName="Name21" presStyleCnt="0"/>
      <dgm:spPr/>
    </dgm:pt>
    <dgm:pt modelId="{24380C22-CC6C-41A3-A689-B90624260014}" type="pres">
      <dgm:prSet presAssocID="{7277D9BD-CD59-45E9-81EC-90859F2728A8}" presName="level2Shape" presStyleLbl="node2" presStyleIdx="3" presStyleCnt="4" custScaleX="677623" custScaleY="672087" custLinFactX="-10475" custLinFactNeighborX="-100000" custLinFactNeighborY="47714"/>
      <dgm:spPr/>
      <dgm:t>
        <a:bodyPr/>
        <a:lstStyle/>
        <a:p>
          <a:endParaRPr lang="en-US"/>
        </a:p>
      </dgm:t>
    </dgm:pt>
    <dgm:pt modelId="{74541565-2BAC-405F-9F5F-8522559A7795}" type="pres">
      <dgm:prSet presAssocID="{7277D9BD-CD59-45E9-81EC-90859F2728A8}" presName="hierChild3" presStyleCnt="0"/>
      <dgm:spPr/>
    </dgm:pt>
    <dgm:pt modelId="{D2553BB5-2EB0-4C8C-813E-9147B049BAE1}" type="pres">
      <dgm:prSet presAssocID="{7C6BEC83-F79D-4773-8CEA-4595A251C009}" presName="Name19" presStyleLbl="parChTrans1D3" presStyleIdx="10" presStyleCnt="14"/>
      <dgm:spPr/>
      <dgm:t>
        <a:bodyPr/>
        <a:lstStyle/>
        <a:p>
          <a:endParaRPr lang="en-US"/>
        </a:p>
      </dgm:t>
    </dgm:pt>
    <dgm:pt modelId="{90C84E03-7619-4302-AFD9-C6E5D41BBE37}" type="pres">
      <dgm:prSet presAssocID="{9D35B822-3476-48FD-9173-B00B8F25FE1B}" presName="Name21" presStyleCnt="0"/>
      <dgm:spPr/>
    </dgm:pt>
    <dgm:pt modelId="{2329AAB4-B5ED-4DB2-9AD1-84D38CEAE839}" type="pres">
      <dgm:prSet presAssocID="{9D35B822-3476-48FD-9173-B00B8F25FE1B}" presName="level2Shape" presStyleLbl="node3" presStyleIdx="10" presStyleCnt="14" custScaleX="461810" custScaleY="430424" custLinFactX="-43588" custLinFactY="200000" custLinFactNeighborX="-100000" custLinFactNeighborY="272942"/>
      <dgm:spPr/>
      <dgm:t>
        <a:bodyPr/>
        <a:lstStyle/>
        <a:p>
          <a:endParaRPr lang="en-US"/>
        </a:p>
      </dgm:t>
    </dgm:pt>
    <dgm:pt modelId="{DB5EC3EF-384F-4454-BC66-193865AF4454}" type="pres">
      <dgm:prSet presAssocID="{9D35B822-3476-48FD-9173-B00B8F25FE1B}" presName="hierChild3" presStyleCnt="0"/>
      <dgm:spPr/>
    </dgm:pt>
    <dgm:pt modelId="{1ED3F2ED-20C7-447A-9A9F-C340F9F7D22D}" type="pres">
      <dgm:prSet presAssocID="{424C7065-0AC5-4023-AB59-8AA202BB8C6D}" presName="Name19" presStyleLbl="parChTrans1D3" presStyleIdx="11" presStyleCnt="14"/>
      <dgm:spPr/>
      <dgm:t>
        <a:bodyPr/>
        <a:lstStyle/>
        <a:p>
          <a:endParaRPr lang="en-US"/>
        </a:p>
      </dgm:t>
    </dgm:pt>
    <dgm:pt modelId="{CF9236ED-4504-4D27-A88A-7342CEF704E6}" type="pres">
      <dgm:prSet presAssocID="{8B7906FE-F7CD-4CAF-A9F4-7609DCC1CA28}" presName="Name21" presStyleCnt="0"/>
      <dgm:spPr/>
    </dgm:pt>
    <dgm:pt modelId="{1175B4EA-150D-48C9-ADCB-18C2368170F8}" type="pres">
      <dgm:prSet presAssocID="{8B7906FE-F7CD-4CAF-A9F4-7609DCC1CA28}" presName="level2Shape" presStyleLbl="node3" presStyleIdx="11" presStyleCnt="14" custScaleX="359092" custScaleY="425825" custLinFactX="-34451" custLinFactY="200000" custLinFactNeighborX="-100000" custLinFactNeighborY="275243"/>
      <dgm:spPr/>
      <dgm:t>
        <a:bodyPr/>
        <a:lstStyle/>
        <a:p>
          <a:endParaRPr lang="en-US"/>
        </a:p>
      </dgm:t>
    </dgm:pt>
    <dgm:pt modelId="{8A69B5B0-CCD7-49C1-944E-6453D339BC5D}" type="pres">
      <dgm:prSet presAssocID="{8B7906FE-F7CD-4CAF-A9F4-7609DCC1CA28}" presName="hierChild3" presStyleCnt="0"/>
      <dgm:spPr/>
    </dgm:pt>
    <dgm:pt modelId="{BA47CFFE-C942-4C7C-B3B9-CCFB0CE0ACCE}" type="pres">
      <dgm:prSet presAssocID="{B7785091-5C02-4C48-BED0-0E018D98A4A5}" presName="Name19" presStyleLbl="parChTrans1D3" presStyleIdx="12" presStyleCnt="14"/>
      <dgm:spPr/>
      <dgm:t>
        <a:bodyPr/>
        <a:lstStyle/>
        <a:p>
          <a:endParaRPr lang="en-US"/>
        </a:p>
      </dgm:t>
    </dgm:pt>
    <dgm:pt modelId="{A79DDE2F-78F0-4375-8B2C-4B007C9CC9BA}" type="pres">
      <dgm:prSet presAssocID="{E69C2665-07F8-4FF7-B2B6-65491AEB7188}" presName="Name21" presStyleCnt="0"/>
      <dgm:spPr/>
    </dgm:pt>
    <dgm:pt modelId="{D696C3CE-8771-4127-B53A-8E3CBDDF5093}" type="pres">
      <dgm:prSet presAssocID="{E69C2665-07F8-4FF7-B2B6-65491AEB7188}" presName="level2Shape" presStyleLbl="node3" presStyleIdx="12" presStyleCnt="14" custScaleX="408955" custScaleY="438396" custLinFactX="-34451" custLinFactY="200000" custLinFactNeighborX="-100000" custLinFactNeighborY="264638"/>
      <dgm:spPr/>
      <dgm:t>
        <a:bodyPr/>
        <a:lstStyle/>
        <a:p>
          <a:endParaRPr lang="en-US"/>
        </a:p>
      </dgm:t>
    </dgm:pt>
    <dgm:pt modelId="{F7D6413B-D4CD-432A-8E93-90DE5BA7A7AB}" type="pres">
      <dgm:prSet presAssocID="{E69C2665-07F8-4FF7-B2B6-65491AEB7188}" presName="hierChild3" presStyleCnt="0"/>
      <dgm:spPr/>
    </dgm:pt>
    <dgm:pt modelId="{47752249-EDAA-4334-9F40-23298D191A40}" type="pres">
      <dgm:prSet presAssocID="{08DA39AF-FDD0-4E1A-A810-7DA2B3D2E958}" presName="Name19" presStyleLbl="parChTrans1D3" presStyleIdx="13" presStyleCnt="14"/>
      <dgm:spPr/>
      <dgm:t>
        <a:bodyPr/>
        <a:lstStyle/>
        <a:p>
          <a:endParaRPr lang="en-US"/>
        </a:p>
      </dgm:t>
    </dgm:pt>
    <dgm:pt modelId="{61D96C09-BE0D-4D81-932E-8FC4B2F5709C}" type="pres">
      <dgm:prSet presAssocID="{FF51E26B-E09B-428C-8F4A-BA8703A3789D}" presName="Name21" presStyleCnt="0"/>
      <dgm:spPr/>
    </dgm:pt>
    <dgm:pt modelId="{1D2F5CC2-5B20-4CA8-ADAB-DA9922BD0A0B}" type="pres">
      <dgm:prSet presAssocID="{FF51E26B-E09B-428C-8F4A-BA8703A3789D}" presName="level2Shape" presStyleLbl="node3" presStyleIdx="13" presStyleCnt="14" custScaleX="410530" custScaleY="441999" custLinFactX="-34451" custLinFactY="200000" custLinFactNeighborX="-100000" custLinFactNeighborY="254363"/>
      <dgm:spPr/>
      <dgm:t>
        <a:bodyPr/>
        <a:lstStyle/>
        <a:p>
          <a:endParaRPr lang="en-US"/>
        </a:p>
      </dgm:t>
    </dgm:pt>
    <dgm:pt modelId="{6446BED8-B113-43C9-A140-41B5787838AD}" type="pres">
      <dgm:prSet presAssocID="{FF51E26B-E09B-428C-8F4A-BA8703A3789D}" presName="hierChild3" presStyleCnt="0"/>
      <dgm:spPr/>
    </dgm:pt>
    <dgm:pt modelId="{8E3828F6-4589-4956-861C-4A160C9F7CEF}" type="pres">
      <dgm:prSet presAssocID="{3ABA56B8-6EDA-432F-B290-94EFA6BA8BD5}" presName="bgShapesFlow" presStyleCnt="0"/>
      <dgm:spPr/>
    </dgm:pt>
  </dgm:ptLst>
  <dgm:cxnLst>
    <dgm:cxn modelId="{84984999-FFFD-4547-956E-961BABDDE856}" srcId="{4A69265A-F177-4F19-9FD3-2E863EDBC2D6}" destId="{7B4E0EBB-7081-462E-8E39-2DB2D0B02C30}" srcOrd="0" destOrd="0" parTransId="{90BFD363-50A8-428F-809C-125F313819B4}" sibTransId="{847AB008-8440-42BE-9F66-B80FAA2B3267}"/>
    <dgm:cxn modelId="{BBEDC0AD-0F33-4668-909F-56BCF6B67B96}" type="presOf" srcId="{CEC3475E-B2AD-4E77-8ADD-622ACBD3E5B1}" destId="{E63597B8-1C3E-4212-8085-B51B483DF30B}" srcOrd="0" destOrd="0" presId="urn:microsoft.com/office/officeart/2005/8/layout/hierarchy6"/>
    <dgm:cxn modelId="{9E02AD81-3870-4DF6-9800-E5726308401E}" type="presOf" srcId="{CD9EEE72-336C-4B98-844C-B2324D5BFA19}" destId="{A02FFBE5-986F-4926-B308-AD6ED2BE3E86}" srcOrd="0" destOrd="0" presId="urn:microsoft.com/office/officeart/2005/8/layout/hierarchy6"/>
    <dgm:cxn modelId="{CE31609F-645A-403C-8875-49170AF66C51}" type="presOf" srcId="{B7785091-5C02-4C48-BED0-0E018D98A4A5}" destId="{BA47CFFE-C942-4C7C-B3B9-CCFB0CE0ACCE}" srcOrd="0" destOrd="0" presId="urn:microsoft.com/office/officeart/2005/8/layout/hierarchy6"/>
    <dgm:cxn modelId="{6D28B736-27A1-4256-8D02-2300BF846420}" type="presOf" srcId="{519B3555-CE7F-481C-A2F7-C2C7433F6A23}" destId="{C1706FF9-EFA3-45C8-A29C-F6BEF280F631}" srcOrd="0" destOrd="0" presId="urn:microsoft.com/office/officeart/2005/8/layout/hierarchy6"/>
    <dgm:cxn modelId="{D7EEFF36-31DB-4D53-B052-6F1ACE3DAC87}" type="presOf" srcId="{E0BF1620-F76C-4009-8251-8D90504B4994}" destId="{D7374A10-E57F-448F-951F-EEC89ABDF110}" srcOrd="0" destOrd="0" presId="urn:microsoft.com/office/officeart/2005/8/layout/hierarchy6"/>
    <dgm:cxn modelId="{D476AD62-DDAD-49DA-8A6D-F77602CBE356}" srcId="{16455BAC-B40A-42F1-9A48-A3FDA7FFF7DE}" destId="{CF48E9B8-4C31-42EB-8AFF-E2EFA79DC484}" srcOrd="2" destOrd="0" parTransId="{C2C590DE-0D23-48A3-99B2-2848B5A7FF44}" sibTransId="{3630DE55-8C0B-4784-BCC3-FD39F9739216}"/>
    <dgm:cxn modelId="{A49D8A08-CA7C-4B4E-84BA-A43BEDBB236D}" srcId="{16455BAC-B40A-42F1-9A48-A3FDA7FFF7DE}" destId="{ACEAFD80-0595-48C9-B69C-E5103B7B37BA}" srcOrd="3" destOrd="0" parTransId="{FD10830E-64FC-4723-88D6-7B4E105EF3CC}" sibTransId="{F4297F9B-1945-4728-B980-F73472A541ED}"/>
    <dgm:cxn modelId="{319F9D25-461D-44EA-AD68-4A03AC9A5484}" type="presOf" srcId="{450287A1-9483-472A-AF24-D031F40129F9}" destId="{CA78FB76-BA0D-4761-8184-32AD4C906305}" srcOrd="0" destOrd="0" presId="urn:microsoft.com/office/officeart/2005/8/layout/hierarchy6"/>
    <dgm:cxn modelId="{79EFA458-F44F-46DE-B9A1-52DE8901FCED}" srcId="{7BAA59F2-D408-4915-BE33-6AB8EAA89C2A}" destId="{4A69265A-F177-4F19-9FD3-2E863EDBC2D6}" srcOrd="2" destOrd="0" parTransId="{4FE61545-56B3-4CB6-BC74-3BD546E50761}" sibTransId="{FC6FE0D2-D4E6-406A-9593-05DF0E5740C1}"/>
    <dgm:cxn modelId="{6824F76D-F0DE-49E3-9710-E0860028ED77}" srcId="{7277D9BD-CD59-45E9-81EC-90859F2728A8}" destId="{E69C2665-07F8-4FF7-B2B6-65491AEB7188}" srcOrd="2" destOrd="0" parTransId="{B7785091-5C02-4C48-BED0-0E018D98A4A5}" sibTransId="{BF934E76-2386-4773-A761-27811973764D}"/>
    <dgm:cxn modelId="{F4206B04-13B0-4BF8-9F31-5A61DAACD156}" type="presOf" srcId="{AC4ACC1E-7048-4332-A931-AAE7B6C424F7}" destId="{2FB813F9-859D-4730-9274-45A477588785}" srcOrd="0" destOrd="0" presId="urn:microsoft.com/office/officeart/2005/8/layout/hierarchy6"/>
    <dgm:cxn modelId="{2FD0A98A-AD86-4059-821E-9BC4ABE9A69C}" srcId="{519B3555-CE7F-481C-A2F7-C2C7433F6A23}" destId="{8CDC25E6-F91D-473D-BFBC-110FDEF12E6B}" srcOrd="1" destOrd="0" parTransId="{CEC3475E-B2AD-4E77-8ADD-622ACBD3E5B1}" sibTransId="{560ED270-AD33-4A39-A373-600FCDB391A1}"/>
    <dgm:cxn modelId="{1230F951-DBB5-49CE-880F-C42C7C73AFA9}" type="presOf" srcId="{7277D9BD-CD59-45E9-81EC-90859F2728A8}" destId="{24380C22-CC6C-41A3-A689-B90624260014}" srcOrd="0" destOrd="0" presId="urn:microsoft.com/office/officeart/2005/8/layout/hierarchy6"/>
    <dgm:cxn modelId="{D7A13AFD-8406-47C6-8035-598457EAB517}" type="presOf" srcId="{7C6BEC83-F79D-4773-8CEA-4595A251C009}" destId="{D2553BB5-2EB0-4C8C-813E-9147B049BAE1}" srcOrd="0" destOrd="0" presId="urn:microsoft.com/office/officeart/2005/8/layout/hierarchy6"/>
    <dgm:cxn modelId="{529E7267-AAAD-4B04-AAD5-2F6FA59DD666}" type="presOf" srcId="{FD10830E-64FC-4723-88D6-7B4E105EF3CC}" destId="{87FFCE97-1FB9-449C-BFC9-ABBFB7893F3D}" srcOrd="0" destOrd="0" presId="urn:microsoft.com/office/officeart/2005/8/layout/hierarchy6"/>
    <dgm:cxn modelId="{16811113-7C8D-4269-9D81-3CE92E78CDA3}" type="presOf" srcId="{16455BAC-B40A-42F1-9A48-A3FDA7FFF7DE}" destId="{29924145-0184-47CC-BB18-1BF4B98EA5CC}" srcOrd="0" destOrd="0" presId="urn:microsoft.com/office/officeart/2005/8/layout/hierarchy6"/>
    <dgm:cxn modelId="{5A2C9DF2-0A27-403D-A582-D1EA38DECA1F}" type="presOf" srcId="{9D35B822-3476-48FD-9173-B00B8F25FE1B}" destId="{2329AAB4-B5ED-4DB2-9AD1-84D38CEAE839}" srcOrd="0" destOrd="0" presId="urn:microsoft.com/office/officeart/2005/8/layout/hierarchy6"/>
    <dgm:cxn modelId="{BBC1220E-E14B-417D-94EE-29A682CA2EC8}" type="presOf" srcId="{7B4E0EBB-7081-462E-8E39-2DB2D0B02C30}" destId="{D0AF4B24-A4B0-4AB2-B04F-A1BE921FB172}" srcOrd="0" destOrd="0" presId="urn:microsoft.com/office/officeart/2005/8/layout/hierarchy6"/>
    <dgm:cxn modelId="{11123598-5BF9-40F7-A678-D8440AABE57E}" type="presOf" srcId="{4FE61545-56B3-4CB6-BC74-3BD546E50761}" destId="{824BD86F-DD7F-4D80-808D-6B61577E6484}" srcOrd="0" destOrd="0" presId="urn:microsoft.com/office/officeart/2005/8/layout/hierarchy6"/>
    <dgm:cxn modelId="{FB315C72-43ED-4CC6-A12C-8D2138FDF477}" type="presOf" srcId="{8B7906FE-F7CD-4CAF-A9F4-7609DCC1CA28}" destId="{1175B4EA-150D-48C9-ADCB-18C2368170F8}" srcOrd="0" destOrd="0" presId="urn:microsoft.com/office/officeart/2005/8/layout/hierarchy6"/>
    <dgm:cxn modelId="{E5C4C34E-1F9B-434C-B897-749007948080}" type="presOf" srcId="{C2F84488-54F2-4537-85E8-93E6CB56E153}" destId="{766DE0C8-BFD6-4203-B68E-9772A34D3DEB}" srcOrd="0" destOrd="0" presId="urn:microsoft.com/office/officeart/2005/8/layout/hierarchy6"/>
    <dgm:cxn modelId="{A298FFC8-D0E0-437E-BB0A-4CC2FF3EE29B}" srcId="{4A69265A-F177-4F19-9FD3-2E863EDBC2D6}" destId="{E0BF1620-F76C-4009-8251-8D90504B4994}" srcOrd="1" destOrd="0" parTransId="{3C612725-BEA7-43E7-A7EB-AE3C05793328}" sibTransId="{FD516EB5-DB96-45AD-8E0A-A643A9F0B1D6}"/>
    <dgm:cxn modelId="{FA900719-6600-4F3D-9563-9B63288B20F9}" type="presOf" srcId="{424C7065-0AC5-4023-AB59-8AA202BB8C6D}" destId="{1ED3F2ED-20C7-447A-9A9F-C340F9F7D22D}" srcOrd="0" destOrd="0" presId="urn:microsoft.com/office/officeart/2005/8/layout/hierarchy6"/>
    <dgm:cxn modelId="{FD2C10AE-8A56-45B4-951E-1589741AEF20}" srcId="{7BAA59F2-D408-4915-BE33-6AB8EAA89C2A}" destId="{519B3555-CE7F-481C-A2F7-C2C7433F6A23}" srcOrd="0" destOrd="0" parTransId="{450287A1-9483-472A-AF24-D031F40129F9}" sibTransId="{D905D208-D921-459E-8BCA-DDA876FA8474}"/>
    <dgm:cxn modelId="{C89724F5-CB84-43DE-95B7-E85CA9B5766E}" type="presOf" srcId="{C2C590DE-0D23-48A3-99B2-2848B5A7FF44}" destId="{650D3E1F-F8E0-4FB2-AE5F-BC8B7FD4AE93}" srcOrd="0" destOrd="0" presId="urn:microsoft.com/office/officeart/2005/8/layout/hierarchy6"/>
    <dgm:cxn modelId="{BA29D5BB-BCC3-467B-BDF8-8F06CF8ACF08}" srcId="{7277D9BD-CD59-45E9-81EC-90859F2728A8}" destId="{8B7906FE-F7CD-4CAF-A9F4-7609DCC1CA28}" srcOrd="1" destOrd="0" parTransId="{424C7065-0AC5-4023-AB59-8AA202BB8C6D}" sibTransId="{82B10F98-EC01-4F6B-B795-92951A1135AB}"/>
    <dgm:cxn modelId="{6253DBC9-2094-43EE-AE41-830E3867EA1D}" srcId="{7277D9BD-CD59-45E9-81EC-90859F2728A8}" destId="{FF51E26B-E09B-428C-8F4A-BA8703A3789D}" srcOrd="3" destOrd="0" parTransId="{08DA39AF-FDD0-4E1A-A810-7DA2B3D2E958}" sibTransId="{7929270D-5C21-4FF8-BDE1-01B864321562}"/>
    <dgm:cxn modelId="{58294033-D55C-441D-8AB1-7860B571C94B}" srcId="{16455BAC-B40A-42F1-9A48-A3FDA7FFF7DE}" destId="{F654AA5E-75B6-4299-B47D-461527DA8AB9}" srcOrd="0" destOrd="0" parTransId="{7D10808F-36A7-400E-A8B9-FE2246E1854F}" sibTransId="{BFB8EC77-5F11-4A01-9119-8B24FFCAF7E3}"/>
    <dgm:cxn modelId="{FE87B572-7A5C-418C-8A16-EA4F5BDD6F63}" srcId="{3ABA56B8-6EDA-432F-B290-94EFA6BA8BD5}" destId="{7BAA59F2-D408-4915-BE33-6AB8EAA89C2A}" srcOrd="0" destOrd="0" parTransId="{B3B86634-8F2C-465F-9399-ABA70C2FC530}" sibTransId="{DBCF0E96-8A27-46CD-A9C8-2773826F22E1}"/>
    <dgm:cxn modelId="{9A1219EC-DD87-42CB-9829-AF4DDB084BBB}" type="presOf" srcId="{CFF28F8A-0845-4994-B034-5BD94C938375}" destId="{345E422C-ABA2-4463-B9F3-78E27DE57B39}" srcOrd="0" destOrd="0" presId="urn:microsoft.com/office/officeart/2005/8/layout/hierarchy6"/>
    <dgm:cxn modelId="{81299598-D2CA-419F-ACA6-95598790DDA7}" srcId="{7BAA59F2-D408-4915-BE33-6AB8EAA89C2A}" destId="{7277D9BD-CD59-45E9-81EC-90859F2728A8}" srcOrd="3" destOrd="0" parTransId="{07C21197-9425-496C-B7BC-E4E6FA4C858A}" sibTransId="{4E96CE8A-663D-4BF4-B307-1F76CE6DAA7E}"/>
    <dgm:cxn modelId="{4548BC12-16E9-4582-809C-5F8537665D92}" srcId="{16455BAC-B40A-42F1-9A48-A3FDA7FFF7DE}" destId="{A2894CBE-5621-4FFB-9F1F-2954CB9273C2}" srcOrd="1" destOrd="0" parTransId="{C2F84488-54F2-4537-85E8-93E6CB56E153}" sibTransId="{3C5D4DBA-5AB6-4745-904E-A1F5F5EF79CE}"/>
    <dgm:cxn modelId="{35459C8C-7169-4B65-BED9-8E9B940D1525}" srcId="{7277D9BD-CD59-45E9-81EC-90859F2728A8}" destId="{9D35B822-3476-48FD-9173-B00B8F25FE1B}" srcOrd="0" destOrd="0" parTransId="{7C6BEC83-F79D-4773-8CEA-4595A251C009}" sibTransId="{815FE4ED-5CB2-4CEC-A3B6-610CB8EFE1D8}"/>
    <dgm:cxn modelId="{31F95EA7-17B4-40BB-A8D1-D69F3B852E22}" srcId="{519B3555-CE7F-481C-A2F7-C2C7433F6A23}" destId="{DF1D320B-AFB6-4BE4-ACAB-C67BB7A0B2EF}" srcOrd="0" destOrd="0" parTransId="{BC448870-08E3-4298-8562-57B54BC6BB04}" sibTransId="{4B8F6381-997F-43A9-906E-5E4D8561162A}"/>
    <dgm:cxn modelId="{EB5FE3E0-15DC-45E9-8DF6-C5E464843831}" type="presOf" srcId="{90BFD363-50A8-428F-809C-125F313819B4}" destId="{2B76924C-1B27-437C-B0A5-32D733EC3AF4}" srcOrd="0" destOrd="0" presId="urn:microsoft.com/office/officeart/2005/8/layout/hierarchy6"/>
    <dgm:cxn modelId="{2D4EF1F3-AA50-4891-8F78-80828EA97246}" type="presOf" srcId="{3C612725-BEA7-43E7-A7EB-AE3C05793328}" destId="{86865486-9222-4E8F-AA9B-61C3389139E1}" srcOrd="0" destOrd="0" presId="urn:microsoft.com/office/officeart/2005/8/layout/hierarchy6"/>
    <dgm:cxn modelId="{A49789E4-1B87-473D-BF70-A22AED3C6FDC}" type="presOf" srcId="{4A69265A-F177-4F19-9FD3-2E863EDBC2D6}" destId="{21C42E00-585E-4E77-A407-8A70F4FF8E5F}" srcOrd="0" destOrd="0" presId="urn:microsoft.com/office/officeart/2005/8/layout/hierarchy6"/>
    <dgm:cxn modelId="{063F1366-7113-4EF9-95D1-8C3B6F6AF776}" type="presOf" srcId="{ACEAFD80-0595-48C9-B69C-E5103B7B37BA}" destId="{A8937A17-52FC-473C-BD1F-6A035A6A782A}" srcOrd="0" destOrd="0" presId="urn:microsoft.com/office/officeart/2005/8/layout/hierarchy6"/>
    <dgm:cxn modelId="{EFBA84CB-8362-4309-A39E-DE5652A91C0E}" srcId="{519B3555-CE7F-481C-A2F7-C2C7433F6A23}" destId="{49AD5E9A-0E06-4FE1-B9DB-0233CA5BE146}" srcOrd="2" destOrd="0" parTransId="{CD9EEE72-336C-4B98-844C-B2324D5BFA19}" sibTransId="{9E7FFBC9-54F9-42DA-A42F-B5CE5B5C6997}"/>
    <dgm:cxn modelId="{47713908-50E9-4271-B7DF-9C500E04366F}" srcId="{519B3555-CE7F-481C-A2F7-C2C7433F6A23}" destId="{AC4ACC1E-7048-4332-A931-AAE7B6C424F7}" srcOrd="3" destOrd="0" parTransId="{D4F305EC-7E73-4E23-BE22-206A0B8640D7}" sibTransId="{0A226B95-E19D-495D-8A77-8D1B086C00B7}"/>
    <dgm:cxn modelId="{1F8B05DE-FCC2-4244-A4A1-58F7DA275FCD}" type="presOf" srcId="{CF48E9B8-4C31-42EB-8AFF-E2EFA79DC484}" destId="{92591142-5958-453F-A5C5-7C084C81480C}" srcOrd="0" destOrd="0" presId="urn:microsoft.com/office/officeart/2005/8/layout/hierarchy6"/>
    <dgm:cxn modelId="{2D440E78-5226-4BD3-8C24-7BD6265B7CBF}" type="presOf" srcId="{7BAA59F2-D408-4915-BE33-6AB8EAA89C2A}" destId="{C61AC4B0-6E27-4688-B2E6-65D31388E178}" srcOrd="0" destOrd="0" presId="urn:microsoft.com/office/officeart/2005/8/layout/hierarchy6"/>
    <dgm:cxn modelId="{76399C96-B622-4A0B-9D97-7A93DB5B91B4}" type="presOf" srcId="{D4F305EC-7E73-4E23-BE22-206A0B8640D7}" destId="{5FB3262D-CC12-4C2C-BC25-CB19F3A03510}" srcOrd="0" destOrd="0" presId="urn:microsoft.com/office/officeart/2005/8/layout/hierarchy6"/>
    <dgm:cxn modelId="{1D45EEC6-B1F3-43AF-83E6-52613DA08C0B}" type="presOf" srcId="{3ABA56B8-6EDA-432F-B290-94EFA6BA8BD5}" destId="{F3BDC0B5-EB41-49E7-8808-3B537491BAB7}" srcOrd="0" destOrd="0" presId="urn:microsoft.com/office/officeart/2005/8/layout/hierarchy6"/>
    <dgm:cxn modelId="{12FDCD55-294B-47E1-9426-4CF7A360B8A1}" type="presOf" srcId="{7D10808F-36A7-400E-A8B9-FE2246E1854F}" destId="{65BD7E11-E245-42F3-96F4-F9126705C07F}" srcOrd="0" destOrd="0" presId="urn:microsoft.com/office/officeart/2005/8/layout/hierarchy6"/>
    <dgm:cxn modelId="{FF8AAADC-6BFC-4227-B0FD-90E5D4AE16BA}" type="presOf" srcId="{DF1D320B-AFB6-4BE4-ACAB-C67BB7A0B2EF}" destId="{6E952AB8-A228-4346-8413-949371219DC8}" srcOrd="0" destOrd="0" presId="urn:microsoft.com/office/officeart/2005/8/layout/hierarchy6"/>
    <dgm:cxn modelId="{7E185AA7-9867-4977-A8DA-4B7E150C05CD}" type="presOf" srcId="{F654AA5E-75B6-4299-B47D-461527DA8AB9}" destId="{6F2B5668-3160-4A23-BDC8-B69C7FEF12F8}" srcOrd="0" destOrd="0" presId="urn:microsoft.com/office/officeart/2005/8/layout/hierarchy6"/>
    <dgm:cxn modelId="{F8E108EB-C2A5-4F71-8616-EAF0CF760FD1}" type="presOf" srcId="{A2894CBE-5621-4FFB-9F1F-2954CB9273C2}" destId="{6B62447F-7251-46BF-99EF-DA7E96CFD52A}" srcOrd="0" destOrd="0" presId="urn:microsoft.com/office/officeart/2005/8/layout/hierarchy6"/>
    <dgm:cxn modelId="{41ECCAC9-E5E8-4898-BBE7-5983F2D9CCD5}" type="presOf" srcId="{49AD5E9A-0E06-4FE1-B9DB-0233CA5BE146}" destId="{75A7A51B-F65E-4729-8AB0-E448CD01D12B}" srcOrd="0" destOrd="0" presId="urn:microsoft.com/office/officeart/2005/8/layout/hierarchy6"/>
    <dgm:cxn modelId="{E93E14CC-9EF1-4436-A84F-E55D0276A5C2}" type="presOf" srcId="{07C21197-9425-496C-B7BC-E4E6FA4C858A}" destId="{9BB4136F-9553-4392-A91A-9C2C272A1333}" srcOrd="0" destOrd="0" presId="urn:microsoft.com/office/officeart/2005/8/layout/hierarchy6"/>
    <dgm:cxn modelId="{26834F99-BBAD-4A5E-80BD-E2EEF30927CF}" type="presOf" srcId="{BC448870-08E3-4298-8562-57B54BC6BB04}" destId="{AC54FF4E-287A-4D3D-8933-4E1CE94A65F6}" srcOrd="0" destOrd="0" presId="urn:microsoft.com/office/officeart/2005/8/layout/hierarchy6"/>
    <dgm:cxn modelId="{E38C58A0-D5AC-4559-B5DB-D06D208E050F}" type="presOf" srcId="{08DA39AF-FDD0-4E1A-A810-7DA2B3D2E958}" destId="{47752249-EDAA-4334-9F40-23298D191A40}" srcOrd="0" destOrd="0" presId="urn:microsoft.com/office/officeart/2005/8/layout/hierarchy6"/>
    <dgm:cxn modelId="{D5D52408-6578-4D87-AA9D-70EC97032DEA}" type="presOf" srcId="{E69C2665-07F8-4FF7-B2B6-65491AEB7188}" destId="{D696C3CE-8771-4127-B53A-8E3CBDDF5093}" srcOrd="0" destOrd="0" presId="urn:microsoft.com/office/officeart/2005/8/layout/hierarchy6"/>
    <dgm:cxn modelId="{14B414E5-1DE7-4F2E-AC6D-F466CA575E05}" type="presOf" srcId="{FF51E26B-E09B-428C-8F4A-BA8703A3789D}" destId="{1D2F5CC2-5B20-4CA8-ADAB-DA9922BD0A0B}" srcOrd="0" destOrd="0" presId="urn:microsoft.com/office/officeart/2005/8/layout/hierarchy6"/>
    <dgm:cxn modelId="{FF7F327A-DC9C-4E99-BAC2-6BB8376104B0}" type="presOf" srcId="{8CDC25E6-F91D-473D-BFBC-110FDEF12E6B}" destId="{A966808B-FE7D-4531-BF36-0237E5ECC8A1}" srcOrd="0" destOrd="0" presId="urn:microsoft.com/office/officeart/2005/8/layout/hierarchy6"/>
    <dgm:cxn modelId="{27C6054D-9FC5-4DE1-A22E-6C8F612C71E6}" srcId="{7BAA59F2-D408-4915-BE33-6AB8EAA89C2A}" destId="{16455BAC-B40A-42F1-9A48-A3FDA7FFF7DE}" srcOrd="1" destOrd="0" parTransId="{CFF28F8A-0845-4994-B034-5BD94C938375}" sibTransId="{30AA04D6-9A69-4477-9153-8720B5354BB7}"/>
    <dgm:cxn modelId="{D5F43722-111D-4FB7-8CD9-B00653B2AE8B}" type="presParOf" srcId="{F3BDC0B5-EB41-49E7-8808-3B537491BAB7}" destId="{ACC7BFE4-1BDE-4449-A850-1BA0E8A1ACD2}" srcOrd="0" destOrd="0" presId="urn:microsoft.com/office/officeart/2005/8/layout/hierarchy6"/>
    <dgm:cxn modelId="{F29C15AB-A447-48C5-A003-9F9D0E80B2CF}" type="presParOf" srcId="{ACC7BFE4-1BDE-4449-A850-1BA0E8A1ACD2}" destId="{896B03DD-A005-43A5-A90B-7564F61CFF0F}" srcOrd="0" destOrd="0" presId="urn:microsoft.com/office/officeart/2005/8/layout/hierarchy6"/>
    <dgm:cxn modelId="{95FF3CBA-2B6A-4C0E-9B29-273C8F7B6999}" type="presParOf" srcId="{896B03DD-A005-43A5-A90B-7564F61CFF0F}" destId="{82FB87DA-1E77-4163-A53D-290E85969E12}" srcOrd="0" destOrd="0" presId="urn:microsoft.com/office/officeart/2005/8/layout/hierarchy6"/>
    <dgm:cxn modelId="{0031F32E-6399-405F-8ACF-9AF200B53568}" type="presParOf" srcId="{82FB87DA-1E77-4163-A53D-290E85969E12}" destId="{C61AC4B0-6E27-4688-B2E6-65D31388E178}" srcOrd="0" destOrd="0" presId="urn:microsoft.com/office/officeart/2005/8/layout/hierarchy6"/>
    <dgm:cxn modelId="{A4178C2F-EA21-48DD-93D2-CE6B0F793E95}" type="presParOf" srcId="{82FB87DA-1E77-4163-A53D-290E85969E12}" destId="{BE037AFA-495D-4F34-A7A2-641C0DA3C736}" srcOrd="1" destOrd="0" presId="urn:microsoft.com/office/officeart/2005/8/layout/hierarchy6"/>
    <dgm:cxn modelId="{9235B9A2-2A69-47D3-90CB-E5E2B3B9E232}" type="presParOf" srcId="{BE037AFA-495D-4F34-A7A2-641C0DA3C736}" destId="{CA78FB76-BA0D-4761-8184-32AD4C906305}" srcOrd="0" destOrd="0" presId="urn:microsoft.com/office/officeart/2005/8/layout/hierarchy6"/>
    <dgm:cxn modelId="{D88E707B-8F74-4B27-AC69-F7BF734D4C88}" type="presParOf" srcId="{BE037AFA-495D-4F34-A7A2-641C0DA3C736}" destId="{CD8D4395-7265-48B7-B96E-3317630A0712}" srcOrd="1" destOrd="0" presId="urn:microsoft.com/office/officeart/2005/8/layout/hierarchy6"/>
    <dgm:cxn modelId="{9755D458-4FEC-4C29-81CA-EEA0A8776AC0}" type="presParOf" srcId="{CD8D4395-7265-48B7-B96E-3317630A0712}" destId="{C1706FF9-EFA3-45C8-A29C-F6BEF280F631}" srcOrd="0" destOrd="0" presId="urn:microsoft.com/office/officeart/2005/8/layout/hierarchy6"/>
    <dgm:cxn modelId="{2055CDE6-86AA-48F3-9A2B-87669D2FE446}" type="presParOf" srcId="{CD8D4395-7265-48B7-B96E-3317630A0712}" destId="{825D66A6-D41B-4926-9DB8-175A632B6A50}" srcOrd="1" destOrd="0" presId="urn:microsoft.com/office/officeart/2005/8/layout/hierarchy6"/>
    <dgm:cxn modelId="{86169968-1270-4366-8B63-0C1A9F286878}" type="presParOf" srcId="{825D66A6-D41B-4926-9DB8-175A632B6A50}" destId="{AC54FF4E-287A-4D3D-8933-4E1CE94A65F6}" srcOrd="0" destOrd="0" presId="urn:microsoft.com/office/officeart/2005/8/layout/hierarchy6"/>
    <dgm:cxn modelId="{15E59674-FC1F-4EF0-941D-BA6E1A3BDB05}" type="presParOf" srcId="{825D66A6-D41B-4926-9DB8-175A632B6A50}" destId="{7C9AB109-AE6C-42C9-BF97-8DFEEAD2DAB6}" srcOrd="1" destOrd="0" presId="urn:microsoft.com/office/officeart/2005/8/layout/hierarchy6"/>
    <dgm:cxn modelId="{32DB1D9D-EF7E-4473-B3EF-FE996F62086C}" type="presParOf" srcId="{7C9AB109-AE6C-42C9-BF97-8DFEEAD2DAB6}" destId="{6E952AB8-A228-4346-8413-949371219DC8}" srcOrd="0" destOrd="0" presId="urn:microsoft.com/office/officeart/2005/8/layout/hierarchy6"/>
    <dgm:cxn modelId="{CCFAC238-8001-42E4-AA40-33797A3ACED7}" type="presParOf" srcId="{7C9AB109-AE6C-42C9-BF97-8DFEEAD2DAB6}" destId="{5D8B3E30-3E70-4342-86A8-68F9D12FBB58}" srcOrd="1" destOrd="0" presId="urn:microsoft.com/office/officeart/2005/8/layout/hierarchy6"/>
    <dgm:cxn modelId="{48EEABA9-FDD2-4DFA-9A8F-8F62F1E67B16}" type="presParOf" srcId="{825D66A6-D41B-4926-9DB8-175A632B6A50}" destId="{E63597B8-1C3E-4212-8085-B51B483DF30B}" srcOrd="2" destOrd="0" presId="urn:microsoft.com/office/officeart/2005/8/layout/hierarchy6"/>
    <dgm:cxn modelId="{C9EB55B9-8B16-48FE-A641-797A21451294}" type="presParOf" srcId="{825D66A6-D41B-4926-9DB8-175A632B6A50}" destId="{FE27E727-031F-46DB-A517-27EF0815CEC6}" srcOrd="3" destOrd="0" presId="urn:microsoft.com/office/officeart/2005/8/layout/hierarchy6"/>
    <dgm:cxn modelId="{11B8B77C-25DE-49A2-A086-27E307339C85}" type="presParOf" srcId="{FE27E727-031F-46DB-A517-27EF0815CEC6}" destId="{A966808B-FE7D-4531-BF36-0237E5ECC8A1}" srcOrd="0" destOrd="0" presId="urn:microsoft.com/office/officeart/2005/8/layout/hierarchy6"/>
    <dgm:cxn modelId="{2C3B6382-323C-4938-8C61-D2BC5D972168}" type="presParOf" srcId="{FE27E727-031F-46DB-A517-27EF0815CEC6}" destId="{D4C6BA9F-565A-4E8C-83BC-A4EF86E6A1D3}" srcOrd="1" destOrd="0" presId="urn:microsoft.com/office/officeart/2005/8/layout/hierarchy6"/>
    <dgm:cxn modelId="{159C5E16-EE64-43D7-99A5-1CCC005B80F0}" type="presParOf" srcId="{825D66A6-D41B-4926-9DB8-175A632B6A50}" destId="{A02FFBE5-986F-4926-B308-AD6ED2BE3E86}" srcOrd="4" destOrd="0" presId="urn:microsoft.com/office/officeart/2005/8/layout/hierarchy6"/>
    <dgm:cxn modelId="{A038F83F-EB91-4934-BD0F-9ED3BACA30AC}" type="presParOf" srcId="{825D66A6-D41B-4926-9DB8-175A632B6A50}" destId="{E81BB09E-B611-4C60-B6C9-C04F5CC62971}" srcOrd="5" destOrd="0" presId="urn:microsoft.com/office/officeart/2005/8/layout/hierarchy6"/>
    <dgm:cxn modelId="{A342F1C7-F5E6-466F-A08D-5B3DA7D99286}" type="presParOf" srcId="{E81BB09E-B611-4C60-B6C9-C04F5CC62971}" destId="{75A7A51B-F65E-4729-8AB0-E448CD01D12B}" srcOrd="0" destOrd="0" presId="urn:microsoft.com/office/officeart/2005/8/layout/hierarchy6"/>
    <dgm:cxn modelId="{ECE302E0-672C-45D9-99DC-306722725985}" type="presParOf" srcId="{E81BB09E-B611-4C60-B6C9-C04F5CC62971}" destId="{2BB571E6-13EA-4909-AE86-E4E8BA86CD56}" srcOrd="1" destOrd="0" presId="urn:microsoft.com/office/officeart/2005/8/layout/hierarchy6"/>
    <dgm:cxn modelId="{E51B281B-414B-4F50-9DF4-7D6E42965519}" type="presParOf" srcId="{825D66A6-D41B-4926-9DB8-175A632B6A50}" destId="{5FB3262D-CC12-4C2C-BC25-CB19F3A03510}" srcOrd="6" destOrd="0" presId="urn:microsoft.com/office/officeart/2005/8/layout/hierarchy6"/>
    <dgm:cxn modelId="{D9077F32-055D-4A70-A12E-37085B9749BE}" type="presParOf" srcId="{825D66A6-D41B-4926-9DB8-175A632B6A50}" destId="{8CA3CB05-6DED-4C7C-930C-A1720A0FA6E4}" srcOrd="7" destOrd="0" presId="urn:microsoft.com/office/officeart/2005/8/layout/hierarchy6"/>
    <dgm:cxn modelId="{056762D3-1DCB-466E-8B19-012CE8D07586}" type="presParOf" srcId="{8CA3CB05-6DED-4C7C-930C-A1720A0FA6E4}" destId="{2FB813F9-859D-4730-9274-45A477588785}" srcOrd="0" destOrd="0" presId="urn:microsoft.com/office/officeart/2005/8/layout/hierarchy6"/>
    <dgm:cxn modelId="{8B66ECBF-A7CD-4525-B639-8B87304785B6}" type="presParOf" srcId="{8CA3CB05-6DED-4C7C-930C-A1720A0FA6E4}" destId="{ACDEB3B9-8107-4B07-A144-3D080B50569E}" srcOrd="1" destOrd="0" presId="urn:microsoft.com/office/officeart/2005/8/layout/hierarchy6"/>
    <dgm:cxn modelId="{B8F61BF2-6A61-4340-A9F0-FEBD0041156F}" type="presParOf" srcId="{BE037AFA-495D-4F34-A7A2-641C0DA3C736}" destId="{345E422C-ABA2-4463-B9F3-78E27DE57B39}" srcOrd="2" destOrd="0" presId="urn:microsoft.com/office/officeart/2005/8/layout/hierarchy6"/>
    <dgm:cxn modelId="{F41AE0DC-11CE-4506-986D-AD2E0A8A02BD}" type="presParOf" srcId="{BE037AFA-495D-4F34-A7A2-641C0DA3C736}" destId="{F37D30E7-2444-4B7A-A969-4FC594D198D6}" srcOrd="3" destOrd="0" presId="urn:microsoft.com/office/officeart/2005/8/layout/hierarchy6"/>
    <dgm:cxn modelId="{510F4075-229E-4B23-A7AC-6F5353235A22}" type="presParOf" srcId="{F37D30E7-2444-4B7A-A969-4FC594D198D6}" destId="{29924145-0184-47CC-BB18-1BF4B98EA5CC}" srcOrd="0" destOrd="0" presId="urn:microsoft.com/office/officeart/2005/8/layout/hierarchy6"/>
    <dgm:cxn modelId="{5D257603-9A29-4269-9AA7-6243493B541D}" type="presParOf" srcId="{F37D30E7-2444-4B7A-A969-4FC594D198D6}" destId="{5C5601B9-528F-4311-9737-3E539C30E3E1}" srcOrd="1" destOrd="0" presId="urn:microsoft.com/office/officeart/2005/8/layout/hierarchy6"/>
    <dgm:cxn modelId="{009D5921-5644-4E21-888E-469E3253D781}" type="presParOf" srcId="{5C5601B9-528F-4311-9737-3E539C30E3E1}" destId="{65BD7E11-E245-42F3-96F4-F9126705C07F}" srcOrd="0" destOrd="0" presId="urn:microsoft.com/office/officeart/2005/8/layout/hierarchy6"/>
    <dgm:cxn modelId="{3B844631-472A-4267-9FD3-C92361BE6C83}" type="presParOf" srcId="{5C5601B9-528F-4311-9737-3E539C30E3E1}" destId="{6E0750C9-0D6D-411B-8EEF-1D563EA32F87}" srcOrd="1" destOrd="0" presId="urn:microsoft.com/office/officeart/2005/8/layout/hierarchy6"/>
    <dgm:cxn modelId="{3DA24ABB-0E25-4F8C-8960-945FCE22ADDF}" type="presParOf" srcId="{6E0750C9-0D6D-411B-8EEF-1D563EA32F87}" destId="{6F2B5668-3160-4A23-BDC8-B69C7FEF12F8}" srcOrd="0" destOrd="0" presId="urn:microsoft.com/office/officeart/2005/8/layout/hierarchy6"/>
    <dgm:cxn modelId="{40021FEC-DE51-4F93-B60C-E40AB5157F76}" type="presParOf" srcId="{6E0750C9-0D6D-411B-8EEF-1D563EA32F87}" destId="{02208CDB-D718-43EC-8256-8DEB220CB3BD}" srcOrd="1" destOrd="0" presId="urn:microsoft.com/office/officeart/2005/8/layout/hierarchy6"/>
    <dgm:cxn modelId="{9162A914-B45F-4CCB-AECB-70A3DE7682DC}" type="presParOf" srcId="{5C5601B9-528F-4311-9737-3E539C30E3E1}" destId="{766DE0C8-BFD6-4203-B68E-9772A34D3DEB}" srcOrd="2" destOrd="0" presId="urn:microsoft.com/office/officeart/2005/8/layout/hierarchy6"/>
    <dgm:cxn modelId="{11EFA2E3-45EE-4CFD-A284-AE728B2A6FF8}" type="presParOf" srcId="{5C5601B9-528F-4311-9737-3E539C30E3E1}" destId="{CD74D4C8-5869-4D08-8E38-5375153DA4B8}" srcOrd="3" destOrd="0" presId="urn:microsoft.com/office/officeart/2005/8/layout/hierarchy6"/>
    <dgm:cxn modelId="{046595FA-8245-43E3-AAA4-AF63E2CE1BB0}" type="presParOf" srcId="{CD74D4C8-5869-4D08-8E38-5375153DA4B8}" destId="{6B62447F-7251-46BF-99EF-DA7E96CFD52A}" srcOrd="0" destOrd="0" presId="urn:microsoft.com/office/officeart/2005/8/layout/hierarchy6"/>
    <dgm:cxn modelId="{029C9D0F-4331-4101-9B1E-43D0BEA6808B}" type="presParOf" srcId="{CD74D4C8-5869-4D08-8E38-5375153DA4B8}" destId="{71239BD0-3627-4A26-AC59-6BD9DAE16D1F}" srcOrd="1" destOrd="0" presId="urn:microsoft.com/office/officeart/2005/8/layout/hierarchy6"/>
    <dgm:cxn modelId="{B61D8357-E9B5-4E60-ACF4-04919B4B8EE2}" type="presParOf" srcId="{5C5601B9-528F-4311-9737-3E539C30E3E1}" destId="{650D3E1F-F8E0-4FB2-AE5F-BC8B7FD4AE93}" srcOrd="4" destOrd="0" presId="urn:microsoft.com/office/officeart/2005/8/layout/hierarchy6"/>
    <dgm:cxn modelId="{83A1F4AC-0A83-4FA5-9FE3-A900FD34F8BF}" type="presParOf" srcId="{5C5601B9-528F-4311-9737-3E539C30E3E1}" destId="{5AB99437-BFA5-4256-B4CD-B04DDF0C8128}" srcOrd="5" destOrd="0" presId="urn:microsoft.com/office/officeart/2005/8/layout/hierarchy6"/>
    <dgm:cxn modelId="{6721EBF5-81DD-4870-9414-BD24286B7AD9}" type="presParOf" srcId="{5AB99437-BFA5-4256-B4CD-B04DDF0C8128}" destId="{92591142-5958-453F-A5C5-7C084C81480C}" srcOrd="0" destOrd="0" presId="urn:microsoft.com/office/officeart/2005/8/layout/hierarchy6"/>
    <dgm:cxn modelId="{E36FE837-D4C3-44F1-BC68-CBD872D99B24}" type="presParOf" srcId="{5AB99437-BFA5-4256-B4CD-B04DDF0C8128}" destId="{15B91D08-DD78-4AD2-A9BD-9F8A625926B0}" srcOrd="1" destOrd="0" presId="urn:microsoft.com/office/officeart/2005/8/layout/hierarchy6"/>
    <dgm:cxn modelId="{46CC0BB1-9029-49F9-B807-676B59C44784}" type="presParOf" srcId="{5C5601B9-528F-4311-9737-3E539C30E3E1}" destId="{87FFCE97-1FB9-449C-BFC9-ABBFB7893F3D}" srcOrd="6" destOrd="0" presId="urn:microsoft.com/office/officeart/2005/8/layout/hierarchy6"/>
    <dgm:cxn modelId="{080941BA-461E-448A-9FFF-7B283DF7B7E7}" type="presParOf" srcId="{5C5601B9-528F-4311-9737-3E539C30E3E1}" destId="{E6198741-D746-4628-8A3D-5DC63666F2D5}" srcOrd="7" destOrd="0" presId="urn:microsoft.com/office/officeart/2005/8/layout/hierarchy6"/>
    <dgm:cxn modelId="{0F1AB0AE-1517-47F9-8A81-CB36043DD58A}" type="presParOf" srcId="{E6198741-D746-4628-8A3D-5DC63666F2D5}" destId="{A8937A17-52FC-473C-BD1F-6A035A6A782A}" srcOrd="0" destOrd="0" presId="urn:microsoft.com/office/officeart/2005/8/layout/hierarchy6"/>
    <dgm:cxn modelId="{95D75C43-43B8-4C75-AA1D-9311A08CEEAA}" type="presParOf" srcId="{E6198741-D746-4628-8A3D-5DC63666F2D5}" destId="{4FE2C4DF-331F-4201-977F-24E0AB673DF7}" srcOrd="1" destOrd="0" presId="urn:microsoft.com/office/officeart/2005/8/layout/hierarchy6"/>
    <dgm:cxn modelId="{5D52F6BB-97A0-41E5-8B61-E73C0D87CD62}" type="presParOf" srcId="{BE037AFA-495D-4F34-A7A2-641C0DA3C736}" destId="{824BD86F-DD7F-4D80-808D-6B61577E6484}" srcOrd="4" destOrd="0" presId="urn:microsoft.com/office/officeart/2005/8/layout/hierarchy6"/>
    <dgm:cxn modelId="{4FE80758-D95E-497D-8649-91C873C15E32}" type="presParOf" srcId="{BE037AFA-495D-4F34-A7A2-641C0DA3C736}" destId="{6083F1A4-41E5-42C7-B433-FE4B080568B7}" srcOrd="5" destOrd="0" presId="urn:microsoft.com/office/officeart/2005/8/layout/hierarchy6"/>
    <dgm:cxn modelId="{2B827445-8AB2-4BA3-A8FE-636E978522E7}" type="presParOf" srcId="{6083F1A4-41E5-42C7-B433-FE4B080568B7}" destId="{21C42E00-585E-4E77-A407-8A70F4FF8E5F}" srcOrd="0" destOrd="0" presId="urn:microsoft.com/office/officeart/2005/8/layout/hierarchy6"/>
    <dgm:cxn modelId="{39F533BB-B276-42B9-9A7E-B608C7045ED5}" type="presParOf" srcId="{6083F1A4-41E5-42C7-B433-FE4B080568B7}" destId="{CF171BEC-9088-449F-91D7-6245B56C9A9B}" srcOrd="1" destOrd="0" presId="urn:microsoft.com/office/officeart/2005/8/layout/hierarchy6"/>
    <dgm:cxn modelId="{D058C465-30C9-45F6-90BE-D74C8061ACF2}" type="presParOf" srcId="{CF171BEC-9088-449F-91D7-6245B56C9A9B}" destId="{2B76924C-1B27-437C-B0A5-32D733EC3AF4}" srcOrd="0" destOrd="0" presId="urn:microsoft.com/office/officeart/2005/8/layout/hierarchy6"/>
    <dgm:cxn modelId="{CFD56E37-AD87-45E5-A636-D12E45A08F07}" type="presParOf" srcId="{CF171BEC-9088-449F-91D7-6245B56C9A9B}" destId="{E59D4CED-358B-4885-97DE-43F1114AC45D}" srcOrd="1" destOrd="0" presId="urn:microsoft.com/office/officeart/2005/8/layout/hierarchy6"/>
    <dgm:cxn modelId="{99E74EA4-0BBA-4B0A-B2EC-623336D86ED5}" type="presParOf" srcId="{E59D4CED-358B-4885-97DE-43F1114AC45D}" destId="{D0AF4B24-A4B0-4AB2-B04F-A1BE921FB172}" srcOrd="0" destOrd="0" presId="urn:microsoft.com/office/officeart/2005/8/layout/hierarchy6"/>
    <dgm:cxn modelId="{D94A4EC0-B7B5-45C4-9E77-14AEC1CBB338}" type="presParOf" srcId="{E59D4CED-358B-4885-97DE-43F1114AC45D}" destId="{5F984A0F-C5A1-4273-BA01-AB98BD2FCB9C}" srcOrd="1" destOrd="0" presId="urn:microsoft.com/office/officeart/2005/8/layout/hierarchy6"/>
    <dgm:cxn modelId="{832CAB83-36F6-41DD-9500-C5C0E0A66A48}" type="presParOf" srcId="{CF171BEC-9088-449F-91D7-6245B56C9A9B}" destId="{86865486-9222-4E8F-AA9B-61C3389139E1}" srcOrd="2" destOrd="0" presId="urn:microsoft.com/office/officeart/2005/8/layout/hierarchy6"/>
    <dgm:cxn modelId="{85904A7B-D4B2-4514-A4A4-96D2C2843BB2}" type="presParOf" srcId="{CF171BEC-9088-449F-91D7-6245B56C9A9B}" destId="{4D18F097-0EC5-4314-B0FA-1093D904F4B0}" srcOrd="3" destOrd="0" presId="urn:microsoft.com/office/officeart/2005/8/layout/hierarchy6"/>
    <dgm:cxn modelId="{886C4452-F7E3-43F8-85FF-F8ECBB893B66}" type="presParOf" srcId="{4D18F097-0EC5-4314-B0FA-1093D904F4B0}" destId="{D7374A10-E57F-448F-951F-EEC89ABDF110}" srcOrd="0" destOrd="0" presId="urn:microsoft.com/office/officeart/2005/8/layout/hierarchy6"/>
    <dgm:cxn modelId="{B19FCDBF-687C-4E1F-940C-B6B610D6FB5C}" type="presParOf" srcId="{4D18F097-0EC5-4314-B0FA-1093D904F4B0}" destId="{6C1727F9-4C93-4639-AA1E-2429281B0548}" srcOrd="1" destOrd="0" presId="urn:microsoft.com/office/officeart/2005/8/layout/hierarchy6"/>
    <dgm:cxn modelId="{382CE476-0310-48A0-8609-381409D50E86}" type="presParOf" srcId="{BE037AFA-495D-4F34-A7A2-641C0DA3C736}" destId="{9BB4136F-9553-4392-A91A-9C2C272A1333}" srcOrd="6" destOrd="0" presId="urn:microsoft.com/office/officeart/2005/8/layout/hierarchy6"/>
    <dgm:cxn modelId="{0A953E02-DA61-4A22-922B-EFF4E095C618}" type="presParOf" srcId="{BE037AFA-495D-4F34-A7A2-641C0DA3C736}" destId="{91788A3F-7F0E-462F-8974-9BC758807800}" srcOrd="7" destOrd="0" presId="urn:microsoft.com/office/officeart/2005/8/layout/hierarchy6"/>
    <dgm:cxn modelId="{D72299C2-EB31-4E3D-9B75-EA7243FAF3FC}" type="presParOf" srcId="{91788A3F-7F0E-462F-8974-9BC758807800}" destId="{24380C22-CC6C-41A3-A689-B90624260014}" srcOrd="0" destOrd="0" presId="urn:microsoft.com/office/officeart/2005/8/layout/hierarchy6"/>
    <dgm:cxn modelId="{14165F90-7B55-43F4-B32C-06B49A0C481C}" type="presParOf" srcId="{91788A3F-7F0E-462F-8974-9BC758807800}" destId="{74541565-2BAC-405F-9F5F-8522559A7795}" srcOrd="1" destOrd="0" presId="urn:microsoft.com/office/officeart/2005/8/layout/hierarchy6"/>
    <dgm:cxn modelId="{BC727822-3FB6-4E5B-B0C1-C1EE1F4CF4E4}" type="presParOf" srcId="{74541565-2BAC-405F-9F5F-8522559A7795}" destId="{D2553BB5-2EB0-4C8C-813E-9147B049BAE1}" srcOrd="0" destOrd="0" presId="urn:microsoft.com/office/officeart/2005/8/layout/hierarchy6"/>
    <dgm:cxn modelId="{6F58CC87-75D0-4410-A7BE-348096994AB4}" type="presParOf" srcId="{74541565-2BAC-405F-9F5F-8522559A7795}" destId="{90C84E03-7619-4302-AFD9-C6E5D41BBE37}" srcOrd="1" destOrd="0" presId="urn:microsoft.com/office/officeart/2005/8/layout/hierarchy6"/>
    <dgm:cxn modelId="{B2DA3CAF-2F57-4733-9830-B157DAE3EF73}" type="presParOf" srcId="{90C84E03-7619-4302-AFD9-C6E5D41BBE37}" destId="{2329AAB4-B5ED-4DB2-9AD1-84D38CEAE839}" srcOrd="0" destOrd="0" presId="urn:microsoft.com/office/officeart/2005/8/layout/hierarchy6"/>
    <dgm:cxn modelId="{3B7DC44D-45E3-4137-B7E6-31E38A846BB7}" type="presParOf" srcId="{90C84E03-7619-4302-AFD9-C6E5D41BBE37}" destId="{DB5EC3EF-384F-4454-BC66-193865AF4454}" srcOrd="1" destOrd="0" presId="urn:microsoft.com/office/officeart/2005/8/layout/hierarchy6"/>
    <dgm:cxn modelId="{7300567E-9484-488F-83FD-BF96318A4010}" type="presParOf" srcId="{74541565-2BAC-405F-9F5F-8522559A7795}" destId="{1ED3F2ED-20C7-447A-9A9F-C340F9F7D22D}" srcOrd="2" destOrd="0" presId="urn:microsoft.com/office/officeart/2005/8/layout/hierarchy6"/>
    <dgm:cxn modelId="{CEE768E7-3F97-4DBE-84BA-4D107FDD924B}" type="presParOf" srcId="{74541565-2BAC-405F-9F5F-8522559A7795}" destId="{CF9236ED-4504-4D27-A88A-7342CEF704E6}" srcOrd="3" destOrd="0" presId="urn:microsoft.com/office/officeart/2005/8/layout/hierarchy6"/>
    <dgm:cxn modelId="{F3A56041-6D34-48C0-9B46-DB781D985136}" type="presParOf" srcId="{CF9236ED-4504-4D27-A88A-7342CEF704E6}" destId="{1175B4EA-150D-48C9-ADCB-18C2368170F8}" srcOrd="0" destOrd="0" presId="urn:microsoft.com/office/officeart/2005/8/layout/hierarchy6"/>
    <dgm:cxn modelId="{FA4A2252-2962-4004-909D-DF20218576D6}" type="presParOf" srcId="{CF9236ED-4504-4D27-A88A-7342CEF704E6}" destId="{8A69B5B0-CCD7-49C1-944E-6453D339BC5D}" srcOrd="1" destOrd="0" presId="urn:microsoft.com/office/officeart/2005/8/layout/hierarchy6"/>
    <dgm:cxn modelId="{BA961540-A7E6-4D2D-906D-465D10AB3B47}" type="presParOf" srcId="{74541565-2BAC-405F-9F5F-8522559A7795}" destId="{BA47CFFE-C942-4C7C-B3B9-CCFB0CE0ACCE}" srcOrd="4" destOrd="0" presId="urn:microsoft.com/office/officeart/2005/8/layout/hierarchy6"/>
    <dgm:cxn modelId="{BBD947F8-531D-420D-BFBC-0B6AF2CB6EB0}" type="presParOf" srcId="{74541565-2BAC-405F-9F5F-8522559A7795}" destId="{A79DDE2F-78F0-4375-8B2C-4B007C9CC9BA}" srcOrd="5" destOrd="0" presId="urn:microsoft.com/office/officeart/2005/8/layout/hierarchy6"/>
    <dgm:cxn modelId="{5C3E3A74-D93F-4DC4-B5B3-26F4DB69E2AE}" type="presParOf" srcId="{A79DDE2F-78F0-4375-8B2C-4B007C9CC9BA}" destId="{D696C3CE-8771-4127-B53A-8E3CBDDF5093}" srcOrd="0" destOrd="0" presId="urn:microsoft.com/office/officeart/2005/8/layout/hierarchy6"/>
    <dgm:cxn modelId="{116D6C3F-CE59-4307-8A13-7B81A30D18EC}" type="presParOf" srcId="{A79DDE2F-78F0-4375-8B2C-4B007C9CC9BA}" destId="{F7D6413B-D4CD-432A-8E93-90DE5BA7A7AB}" srcOrd="1" destOrd="0" presId="urn:microsoft.com/office/officeart/2005/8/layout/hierarchy6"/>
    <dgm:cxn modelId="{4AFB478D-B4A3-4E2D-BB40-5D88080698CD}" type="presParOf" srcId="{74541565-2BAC-405F-9F5F-8522559A7795}" destId="{47752249-EDAA-4334-9F40-23298D191A40}" srcOrd="6" destOrd="0" presId="urn:microsoft.com/office/officeart/2005/8/layout/hierarchy6"/>
    <dgm:cxn modelId="{CE7263CD-7893-40F6-AF0E-12991DD9BC6F}" type="presParOf" srcId="{74541565-2BAC-405F-9F5F-8522559A7795}" destId="{61D96C09-BE0D-4D81-932E-8FC4B2F5709C}" srcOrd="7" destOrd="0" presId="urn:microsoft.com/office/officeart/2005/8/layout/hierarchy6"/>
    <dgm:cxn modelId="{5E26C19D-3104-490B-A973-79ACD6E62881}" type="presParOf" srcId="{61D96C09-BE0D-4D81-932E-8FC4B2F5709C}" destId="{1D2F5CC2-5B20-4CA8-ADAB-DA9922BD0A0B}" srcOrd="0" destOrd="0" presId="urn:microsoft.com/office/officeart/2005/8/layout/hierarchy6"/>
    <dgm:cxn modelId="{7C7C56F7-D1CB-45C2-978A-5D0F93550B91}" type="presParOf" srcId="{61D96C09-BE0D-4D81-932E-8FC4B2F5709C}" destId="{6446BED8-B113-43C9-A140-41B5787838AD}" srcOrd="1" destOrd="0" presId="urn:microsoft.com/office/officeart/2005/8/layout/hierarchy6"/>
    <dgm:cxn modelId="{9C6CD572-2C03-4932-B8E2-DD26BB7CAB57}" type="presParOf" srcId="{F3BDC0B5-EB41-49E7-8808-3B537491BAB7}" destId="{8E3828F6-4589-4956-861C-4A160C9F7CE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AC4B0-6E27-4688-B2E6-65D31388E178}">
      <dsp:nvSpPr>
        <dsp:cNvPr id="0" name=""/>
        <dsp:cNvSpPr/>
      </dsp:nvSpPr>
      <dsp:spPr>
        <a:xfrm>
          <a:off x="3581401" y="1676400"/>
          <a:ext cx="1710115" cy="77968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D-</a:t>
          </a:r>
          <a:r>
            <a:rPr lang="en-US" sz="2400" kern="1200" dirty="0" err="1" smtClean="0">
              <a:latin typeface="Times New Roman" pitchFamily="18" charset="0"/>
              <a:cs typeface="Times New Roman" pitchFamily="18" charset="0"/>
            </a:rPr>
            <a:t>Statcom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04237" y="1699236"/>
        <a:ext cx="1664443" cy="734011"/>
      </dsp:txXfrm>
    </dsp:sp>
    <dsp:sp modelId="{CA78FB76-BA0D-4761-8184-32AD4C906305}">
      <dsp:nvSpPr>
        <dsp:cNvPr id="0" name=""/>
        <dsp:cNvSpPr/>
      </dsp:nvSpPr>
      <dsp:spPr>
        <a:xfrm>
          <a:off x="1181977" y="2456084"/>
          <a:ext cx="3254481" cy="257999"/>
        </a:xfrm>
        <a:custGeom>
          <a:avLst/>
          <a:gdLst/>
          <a:ahLst/>
          <a:cxnLst/>
          <a:rect l="0" t="0" r="0" b="0"/>
          <a:pathLst>
            <a:path>
              <a:moveTo>
                <a:pt x="3254481" y="0"/>
              </a:moveTo>
              <a:lnTo>
                <a:pt x="3254481" y="128999"/>
              </a:lnTo>
              <a:lnTo>
                <a:pt x="0" y="128999"/>
              </a:lnTo>
              <a:lnTo>
                <a:pt x="0" y="25799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706FF9-EFA3-45C8-A29C-F6BEF280F631}">
      <dsp:nvSpPr>
        <dsp:cNvPr id="0" name=""/>
        <dsp:cNvSpPr/>
      </dsp:nvSpPr>
      <dsp:spPr>
        <a:xfrm>
          <a:off x="767162" y="2714084"/>
          <a:ext cx="829629" cy="57310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H bridge PI PWM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3948" y="2730870"/>
        <a:ext cx="796057" cy="539537"/>
      </dsp:txXfrm>
    </dsp:sp>
    <dsp:sp modelId="{AC54FF4E-287A-4D3D-8933-4E1CE94A65F6}">
      <dsp:nvSpPr>
        <dsp:cNvPr id="0" name=""/>
        <dsp:cNvSpPr/>
      </dsp:nvSpPr>
      <dsp:spPr>
        <a:xfrm>
          <a:off x="278488" y="3287193"/>
          <a:ext cx="903488" cy="678551"/>
        </a:xfrm>
        <a:custGeom>
          <a:avLst/>
          <a:gdLst/>
          <a:ahLst/>
          <a:cxnLst/>
          <a:rect l="0" t="0" r="0" b="0"/>
          <a:pathLst>
            <a:path>
              <a:moveTo>
                <a:pt x="903488" y="0"/>
              </a:moveTo>
              <a:lnTo>
                <a:pt x="903488" y="339275"/>
              </a:lnTo>
              <a:lnTo>
                <a:pt x="0" y="339275"/>
              </a:lnTo>
              <a:lnTo>
                <a:pt x="0" y="67855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52AB8-A228-4346-8413-949371219DC8}">
      <dsp:nvSpPr>
        <dsp:cNvPr id="0" name=""/>
        <dsp:cNvSpPr/>
      </dsp:nvSpPr>
      <dsp:spPr>
        <a:xfrm>
          <a:off x="5196" y="3965745"/>
          <a:ext cx="546584" cy="3842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451" y="3977000"/>
        <a:ext cx="524074" cy="361774"/>
      </dsp:txXfrm>
    </dsp:sp>
    <dsp:sp modelId="{E63597B8-1C3E-4212-8085-B51B483DF30B}">
      <dsp:nvSpPr>
        <dsp:cNvPr id="0" name=""/>
        <dsp:cNvSpPr/>
      </dsp:nvSpPr>
      <dsp:spPr>
        <a:xfrm>
          <a:off x="874102" y="3287193"/>
          <a:ext cx="307874" cy="678551"/>
        </a:xfrm>
        <a:custGeom>
          <a:avLst/>
          <a:gdLst/>
          <a:ahLst/>
          <a:cxnLst/>
          <a:rect l="0" t="0" r="0" b="0"/>
          <a:pathLst>
            <a:path>
              <a:moveTo>
                <a:pt x="307874" y="0"/>
              </a:moveTo>
              <a:lnTo>
                <a:pt x="307874" y="339275"/>
              </a:lnTo>
              <a:lnTo>
                <a:pt x="0" y="339275"/>
              </a:lnTo>
              <a:lnTo>
                <a:pt x="0" y="67855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6808B-FE7D-4531-BF36-0237E5ECC8A1}">
      <dsp:nvSpPr>
        <dsp:cNvPr id="0" name=""/>
        <dsp:cNvSpPr/>
      </dsp:nvSpPr>
      <dsp:spPr>
        <a:xfrm>
          <a:off x="602006" y="3965745"/>
          <a:ext cx="544192" cy="3842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3261" y="3977000"/>
        <a:ext cx="521682" cy="361774"/>
      </dsp:txXfrm>
    </dsp:sp>
    <dsp:sp modelId="{A02FFBE5-986F-4926-B308-AD6ED2BE3E86}">
      <dsp:nvSpPr>
        <dsp:cNvPr id="0" name=""/>
        <dsp:cNvSpPr/>
      </dsp:nvSpPr>
      <dsp:spPr>
        <a:xfrm>
          <a:off x="1181977" y="3287193"/>
          <a:ext cx="273300" cy="678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275"/>
              </a:lnTo>
              <a:lnTo>
                <a:pt x="273300" y="339275"/>
              </a:lnTo>
              <a:lnTo>
                <a:pt x="273300" y="67855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7A51B-F65E-4729-8AB0-E448CD01D12B}">
      <dsp:nvSpPr>
        <dsp:cNvPr id="0" name=""/>
        <dsp:cNvSpPr/>
      </dsp:nvSpPr>
      <dsp:spPr>
        <a:xfrm>
          <a:off x="1196424" y="3965745"/>
          <a:ext cx="517706" cy="3900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07850" y="3977171"/>
        <a:ext cx="494854" cy="367246"/>
      </dsp:txXfrm>
    </dsp:sp>
    <dsp:sp modelId="{5FB3262D-CC12-4C2C-BC25-CB19F3A03510}">
      <dsp:nvSpPr>
        <dsp:cNvPr id="0" name=""/>
        <dsp:cNvSpPr/>
      </dsp:nvSpPr>
      <dsp:spPr>
        <a:xfrm>
          <a:off x="1181977" y="3287193"/>
          <a:ext cx="879580" cy="678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275"/>
              </a:lnTo>
              <a:lnTo>
                <a:pt x="879580" y="339275"/>
              </a:lnTo>
              <a:lnTo>
                <a:pt x="879580" y="67855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813F9-859D-4730-9274-45A477588785}">
      <dsp:nvSpPr>
        <dsp:cNvPr id="0" name=""/>
        <dsp:cNvSpPr/>
      </dsp:nvSpPr>
      <dsp:spPr>
        <a:xfrm>
          <a:off x="1764356" y="3965745"/>
          <a:ext cx="594401" cy="38616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75666" y="3977055"/>
        <a:ext cx="571781" cy="363542"/>
      </dsp:txXfrm>
    </dsp:sp>
    <dsp:sp modelId="{345E422C-ABA2-4463-B9F3-78E27DE57B39}">
      <dsp:nvSpPr>
        <dsp:cNvPr id="0" name=""/>
        <dsp:cNvSpPr/>
      </dsp:nvSpPr>
      <dsp:spPr>
        <a:xfrm>
          <a:off x="3265541" y="2456084"/>
          <a:ext cx="1170917" cy="1051559"/>
        </a:xfrm>
        <a:custGeom>
          <a:avLst/>
          <a:gdLst/>
          <a:ahLst/>
          <a:cxnLst/>
          <a:rect l="0" t="0" r="0" b="0"/>
          <a:pathLst>
            <a:path>
              <a:moveTo>
                <a:pt x="1170917" y="0"/>
              </a:moveTo>
              <a:lnTo>
                <a:pt x="1170917" y="525779"/>
              </a:lnTo>
              <a:lnTo>
                <a:pt x="0" y="525779"/>
              </a:lnTo>
              <a:lnTo>
                <a:pt x="0" y="105155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924145-0184-47CC-BB18-1BF4B98EA5CC}">
      <dsp:nvSpPr>
        <dsp:cNvPr id="0" name=""/>
        <dsp:cNvSpPr/>
      </dsp:nvSpPr>
      <dsp:spPr>
        <a:xfrm>
          <a:off x="2851590" y="3507643"/>
          <a:ext cx="827902" cy="55945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H bridge Hysteresis 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67976" y="3524029"/>
        <a:ext cx="795130" cy="526687"/>
      </dsp:txXfrm>
    </dsp:sp>
    <dsp:sp modelId="{65BD7E11-E245-42F3-96F4-F9126705C07F}">
      <dsp:nvSpPr>
        <dsp:cNvPr id="0" name=""/>
        <dsp:cNvSpPr/>
      </dsp:nvSpPr>
      <dsp:spPr>
        <a:xfrm>
          <a:off x="2297437" y="4067103"/>
          <a:ext cx="968103" cy="975761"/>
        </a:xfrm>
        <a:custGeom>
          <a:avLst/>
          <a:gdLst/>
          <a:ahLst/>
          <a:cxnLst/>
          <a:rect l="0" t="0" r="0" b="0"/>
          <a:pathLst>
            <a:path>
              <a:moveTo>
                <a:pt x="968103" y="0"/>
              </a:moveTo>
              <a:lnTo>
                <a:pt x="968103" y="487880"/>
              </a:lnTo>
              <a:lnTo>
                <a:pt x="0" y="487880"/>
              </a:lnTo>
              <a:lnTo>
                <a:pt x="0" y="97576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2B5668-3160-4A23-BDC8-B69C7FEF12F8}">
      <dsp:nvSpPr>
        <dsp:cNvPr id="0" name=""/>
        <dsp:cNvSpPr/>
      </dsp:nvSpPr>
      <dsp:spPr>
        <a:xfrm>
          <a:off x="2018569" y="5042865"/>
          <a:ext cx="557736" cy="4115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0624" y="5054920"/>
        <a:ext cx="533626" cy="387480"/>
      </dsp:txXfrm>
    </dsp:sp>
    <dsp:sp modelId="{766DE0C8-BFD6-4203-B68E-9772A34D3DEB}">
      <dsp:nvSpPr>
        <dsp:cNvPr id="0" name=""/>
        <dsp:cNvSpPr/>
      </dsp:nvSpPr>
      <dsp:spPr>
        <a:xfrm>
          <a:off x="2889190" y="4067103"/>
          <a:ext cx="376350" cy="975761"/>
        </a:xfrm>
        <a:custGeom>
          <a:avLst/>
          <a:gdLst/>
          <a:ahLst/>
          <a:cxnLst/>
          <a:rect l="0" t="0" r="0" b="0"/>
          <a:pathLst>
            <a:path>
              <a:moveTo>
                <a:pt x="376350" y="0"/>
              </a:moveTo>
              <a:lnTo>
                <a:pt x="376350" y="487880"/>
              </a:lnTo>
              <a:lnTo>
                <a:pt x="0" y="487880"/>
              </a:lnTo>
              <a:lnTo>
                <a:pt x="0" y="97576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62447F-7251-46BF-99EF-DA7E96CFD52A}">
      <dsp:nvSpPr>
        <dsp:cNvPr id="0" name=""/>
        <dsp:cNvSpPr/>
      </dsp:nvSpPr>
      <dsp:spPr>
        <a:xfrm>
          <a:off x="2626531" y="5042865"/>
          <a:ext cx="525317" cy="4336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39233" y="5055567"/>
        <a:ext cx="499913" cy="408272"/>
      </dsp:txXfrm>
    </dsp:sp>
    <dsp:sp modelId="{650D3E1F-F8E0-4FB2-AE5F-BC8B7FD4AE93}">
      <dsp:nvSpPr>
        <dsp:cNvPr id="0" name=""/>
        <dsp:cNvSpPr/>
      </dsp:nvSpPr>
      <dsp:spPr>
        <a:xfrm>
          <a:off x="3265541" y="4067103"/>
          <a:ext cx="214003" cy="975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880"/>
              </a:lnTo>
              <a:lnTo>
                <a:pt x="214003" y="487880"/>
              </a:lnTo>
              <a:lnTo>
                <a:pt x="214003" y="97576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91142-5958-453F-A5C5-7C084C81480C}">
      <dsp:nvSpPr>
        <dsp:cNvPr id="0" name=""/>
        <dsp:cNvSpPr/>
      </dsp:nvSpPr>
      <dsp:spPr>
        <a:xfrm>
          <a:off x="3202074" y="5042865"/>
          <a:ext cx="554940" cy="4406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4981" y="5055772"/>
        <a:ext cx="529126" cy="414866"/>
      </dsp:txXfrm>
    </dsp:sp>
    <dsp:sp modelId="{87FFCE97-1FB9-449C-BFC9-ABBFB7893F3D}">
      <dsp:nvSpPr>
        <dsp:cNvPr id="0" name=""/>
        <dsp:cNvSpPr/>
      </dsp:nvSpPr>
      <dsp:spPr>
        <a:xfrm>
          <a:off x="3265541" y="4067103"/>
          <a:ext cx="832584" cy="975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880"/>
              </a:lnTo>
              <a:lnTo>
                <a:pt x="832584" y="487880"/>
              </a:lnTo>
              <a:lnTo>
                <a:pt x="832584" y="97576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37A17-52FC-473C-BD1F-6A035A6A782A}">
      <dsp:nvSpPr>
        <dsp:cNvPr id="0" name=""/>
        <dsp:cNvSpPr/>
      </dsp:nvSpPr>
      <dsp:spPr>
        <a:xfrm>
          <a:off x="3807241" y="5042865"/>
          <a:ext cx="581769" cy="449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20395" y="5056019"/>
        <a:ext cx="555461" cy="422797"/>
      </dsp:txXfrm>
    </dsp:sp>
    <dsp:sp modelId="{824BD86F-DD7F-4D80-808D-6B61577E6484}">
      <dsp:nvSpPr>
        <dsp:cNvPr id="0" name=""/>
        <dsp:cNvSpPr/>
      </dsp:nvSpPr>
      <dsp:spPr>
        <a:xfrm>
          <a:off x="4436458" y="2456084"/>
          <a:ext cx="809739" cy="1048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4373"/>
              </a:lnTo>
              <a:lnTo>
                <a:pt x="809739" y="524373"/>
              </a:lnTo>
              <a:lnTo>
                <a:pt x="809739" y="104874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42E00-585E-4E77-A407-8A70F4FF8E5F}">
      <dsp:nvSpPr>
        <dsp:cNvPr id="0" name=""/>
        <dsp:cNvSpPr/>
      </dsp:nvSpPr>
      <dsp:spPr>
        <a:xfrm>
          <a:off x="4911933" y="3504832"/>
          <a:ext cx="668528" cy="56334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Times New Roman" pitchFamily="18" charset="0"/>
              <a:cs typeface="Times New Roman" pitchFamily="18" charset="0"/>
            </a:rPr>
            <a:t> H5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28433" y="3521332"/>
        <a:ext cx="635528" cy="530344"/>
      </dsp:txXfrm>
    </dsp:sp>
    <dsp:sp modelId="{2B76924C-1B27-437C-B0A5-32D733EC3AF4}">
      <dsp:nvSpPr>
        <dsp:cNvPr id="0" name=""/>
        <dsp:cNvSpPr/>
      </dsp:nvSpPr>
      <dsp:spPr>
        <a:xfrm>
          <a:off x="4932059" y="4068177"/>
          <a:ext cx="314137" cy="638674"/>
        </a:xfrm>
        <a:custGeom>
          <a:avLst/>
          <a:gdLst/>
          <a:ahLst/>
          <a:cxnLst/>
          <a:rect l="0" t="0" r="0" b="0"/>
          <a:pathLst>
            <a:path>
              <a:moveTo>
                <a:pt x="314137" y="0"/>
              </a:moveTo>
              <a:lnTo>
                <a:pt x="314137" y="319337"/>
              </a:lnTo>
              <a:lnTo>
                <a:pt x="0" y="319337"/>
              </a:lnTo>
              <a:lnTo>
                <a:pt x="0" y="63867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AF4B24-A4B0-4AB2-B04F-A1BE921FB172}">
      <dsp:nvSpPr>
        <dsp:cNvPr id="0" name=""/>
        <dsp:cNvSpPr/>
      </dsp:nvSpPr>
      <dsp:spPr>
        <a:xfrm>
          <a:off x="4610492" y="4706852"/>
          <a:ext cx="643135" cy="434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23209" y="4719569"/>
        <a:ext cx="617701" cy="408746"/>
      </dsp:txXfrm>
    </dsp:sp>
    <dsp:sp modelId="{86865486-9222-4E8F-AA9B-61C3389139E1}">
      <dsp:nvSpPr>
        <dsp:cNvPr id="0" name=""/>
        <dsp:cNvSpPr/>
      </dsp:nvSpPr>
      <dsp:spPr>
        <a:xfrm>
          <a:off x="5246197" y="4068177"/>
          <a:ext cx="358455" cy="638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337"/>
              </a:lnTo>
              <a:lnTo>
                <a:pt x="358455" y="319337"/>
              </a:lnTo>
              <a:lnTo>
                <a:pt x="358455" y="63867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74A10-E57F-448F-951F-EEC89ABDF110}">
      <dsp:nvSpPr>
        <dsp:cNvPr id="0" name=""/>
        <dsp:cNvSpPr/>
      </dsp:nvSpPr>
      <dsp:spPr>
        <a:xfrm>
          <a:off x="5303853" y="4706852"/>
          <a:ext cx="601598" cy="4362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16631" y="4719630"/>
        <a:ext cx="576042" cy="410730"/>
      </dsp:txXfrm>
    </dsp:sp>
    <dsp:sp modelId="{9BB4136F-9553-4392-A91A-9C2C272A1333}">
      <dsp:nvSpPr>
        <dsp:cNvPr id="0" name=""/>
        <dsp:cNvSpPr/>
      </dsp:nvSpPr>
      <dsp:spPr>
        <a:xfrm>
          <a:off x="4436458" y="2456084"/>
          <a:ext cx="2997305" cy="29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489"/>
              </a:lnTo>
              <a:lnTo>
                <a:pt x="2997305" y="149489"/>
              </a:lnTo>
              <a:lnTo>
                <a:pt x="2997305" y="2989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80C22-CC6C-41A3-A689-B90624260014}">
      <dsp:nvSpPr>
        <dsp:cNvPr id="0" name=""/>
        <dsp:cNvSpPr/>
      </dsp:nvSpPr>
      <dsp:spPr>
        <a:xfrm>
          <a:off x="6866525" y="2755062"/>
          <a:ext cx="1134476" cy="75013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Cascaded H bridge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88496" y="2777033"/>
        <a:ext cx="1090534" cy="706196"/>
      </dsp:txXfrm>
    </dsp:sp>
    <dsp:sp modelId="{D2553BB5-2EB0-4C8C-813E-9147B049BAE1}">
      <dsp:nvSpPr>
        <dsp:cNvPr id="0" name=""/>
        <dsp:cNvSpPr/>
      </dsp:nvSpPr>
      <dsp:spPr>
        <a:xfrm>
          <a:off x="6316399" y="3505201"/>
          <a:ext cx="1117363" cy="519256"/>
        </a:xfrm>
        <a:custGeom>
          <a:avLst/>
          <a:gdLst/>
          <a:ahLst/>
          <a:cxnLst/>
          <a:rect l="0" t="0" r="0" b="0"/>
          <a:pathLst>
            <a:path>
              <a:moveTo>
                <a:pt x="1117363" y="0"/>
              </a:moveTo>
              <a:lnTo>
                <a:pt x="1117363" y="259628"/>
              </a:lnTo>
              <a:lnTo>
                <a:pt x="0" y="259628"/>
              </a:lnTo>
              <a:lnTo>
                <a:pt x="0" y="51925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29AAB4-B5ED-4DB2-9AD1-84D38CEAE839}">
      <dsp:nvSpPr>
        <dsp:cNvPr id="0" name=""/>
        <dsp:cNvSpPr/>
      </dsp:nvSpPr>
      <dsp:spPr>
        <a:xfrm>
          <a:off x="5929818" y="4024458"/>
          <a:ext cx="773162" cy="48041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43889" y="4038529"/>
        <a:ext cx="745020" cy="452268"/>
      </dsp:txXfrm>
    </dsp:sp>
    <dsp:sp modelId="{1ED3F2ED-20C7-447A-9A9F-C340F9F7D22D}">
      <dsp:nvSpPr>
        <dsp:cNvPr id="0" name=""/>
        <dsp:cNvSpPr/>
      </dsp:nvSpPr>
      <dsp:spPr>
        <a:xfrm>
          <a:off x="7069100" y="3505201"/>
          <a:ext cx="364663" cy="521824"/>
        </a:xfrm>
        <a:custGeom>
          <a:avLst/>
          <a:gdLst/>
          <a:ahLst/>
          <a:cxnLst/>
          <a:rect l="0" t="0" r="0" b="0"/>
          <a:pathLst>
            <a:path>
              <a:moveTo>
                <a:pt x="364663" y="0"/>
              </a:moveTo>
              <a:lnTo>
                <a:pt x="364663" y="260912"/>
              </a:lnTo>
              <a:lnTo>
                <a:pt x="0" y="260912"/>
              </a:lnTo>
              <a:lnTo>
                <a:pt x="0" y="5218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5B4EA-150D-48C9-ADCB-18C2368170F8}">
      <dsp:nvSpPr>
        <dsp:cNvPr id="0" name=""/>
        <dsp:cNvSpPr/>
      </dsp:nvSpPr>
      <dsp:spPr>
        <a:xfrm>
          <a:off x="6768504" y="4027026"/>
          <a:ext cx="601191" cy="4752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Nonlinear Load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82424" y="4040946"/>
        <a:ext cx="573351" cy="447437"/>
      </dsp:txXfrm>
    </dsp:sp>
    <dsp:sp modelId="{BA47CFFE-C942-4C7C-B3B9-CCFB0CE0ACCE}">
      <dsp:nvSpPr>
        <dsp:cNvPr id="0" name=""/>
        <dsp:cNvSpPr/>
      </dsp:nvSpPr>
      <dsp:spPr>
        <a:xfrm>
          <a:off x="7433763" y="3505201"/>
          <a:ext cx="328494" cy="509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94"/>
              </a:lnTo>
              <a:lnTo>
                <a:pt x="328494" y="254994"/>
              </a:lnTo>
              <a:lnTo>
                <a:pt x="328494" y="50998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96C3CE-8771-4127-B53A-8E3CBDDF5093}">
      <dsp:nvSpPr>
        <dsp:cNvPr id="0" name=""/>
        <dsp:cNvSpPr/>
      </dsp:nvSpPr>
      <dsp:spPr>
        <a:xfrm>
          <a:off x="7419922" y="4015189"/>
          <a:ext cx="684672" cy="489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34253" y="4029520"/>
        <a:ext cx="656010" cy="460646"/>
      </dsp:txXfrm>
    </dsp:sp>
    <dsp:sp modelId="{47752249-EDAA-4334-9F40-23298D191A40}">
      <dsp:nvSpPr>
        <dsp:cNvPr id="0" name=""/>
        <dsp:cNvSpPr/>
      </dsp:nvSpPr>
      <dsp:spPr>
        <a:xfrm>
          <a:off x="7433763" y="3505201"/>
          <a:ext cx="1064711" cy="498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259"/>
              </a:lnTo>
              <a:lnTo>
                <a:pt x="1064711" y="249259"/>
              </a:lnTo>
              <a:lnTo>
                <a:pt x="1064711" y="49851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F5CC2-5B20-4CA8-ADAB-DA9922BD0A0B}">
      <dsp:nvSpPr>
        <dsp:cNvPr id="0" name=""/>
        <dsp:cNvSpPr/>
      </dsp:nvSpPr>
      <dsp:spPr>
        <a:xfrm>
          <a:off x="8154820" y="4003721"/>
          <a:ext cx="687309" cy="49332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Times New Roman" pitchFamily="18" charset="0"/>
              <a:cs typeface="Times New Roman" pitchFamily="18" charset="0"/>
            </a:rPr>
            <a:t>Night Mode Nonlinear</a:t>
          </a:r>
          <a:endParaRPr lang="en-US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69269" y="4018170"/>
        <a:ext cx="658411" cy="464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6A29-8448-4166-B251-8054404C2286}" type="datetimeFigureOut">
              <a:rPr lang="en-US" smtClean="0"/>
              <a:pPr/>
              <a:t>12/23/2018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7B998-8E7D-4DD6-8C15-4A56900706F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9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1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png"/><Relationship Id="rId4" Type="http://schemas.openxmlformats.org/officeDocument/2006/relationships/image" Target="../media/image120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130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3962400"/>
            <a:ext cx="7062981" cy="13157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40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Single Phase PV-STATCOM Using Multilevel Inverter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81000"/>
            <a:ext cx="6010412" cy="338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1219200"/>
            <a:ext cx="5580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Static Synchronous Compensator (STATCOM) is a reactive power compensation device that is shunt connected to the AC transmission and distribution systems.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37" y="2881676"/>
            <a:ext cx="3865595" cy="25585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le 7"/>
          <p:cNvSpPr/>
          <p:nvPr/>
        </p:nvSpPr>
        <p:spPr>
          <a:xfrm>
            <a:off x="304800" y="381000"/>
            <a:ext cx="1905000" cy="5284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STATCOM.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834" y="2881677"/>
            <a:ext cx="4146563" cy="25585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10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8600" y="304800"/>
            <a:ext cx="1681530" cy="257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system.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800"/>
            <a:ext cx="7382933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457200"/>
            <a:ext cx="2057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techniques.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600200"/>
            <a:ext cx="698329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 of a control algorithm of DSTATCOMs is to estimate the reference currents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feedback signals.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 control algorithms of DSTATCOMs such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as:</a:t>
            </a:r>
          </a:p>
          <a:p>
            <a:pPr lvl="2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-SRF(d-q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-IRPT(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-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/>
            </a:r>
            <a:b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533400"/>
            <a:ext cx="1981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SRF(d-q).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5" y="1752600"/>
            <a:ext cx="6728357" cy="36463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80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52401" y="304800"/>
            <a:ext cx="1981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IRPT(</a:t>
            </a: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-).</a:t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35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1" y="1676399"/>
            <a:ext cx="7027152" cy="3741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339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52400" y="352474"/>
            <a:ext cx="1991457" cy="356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Gating controlling</a:t>
            </a:r>
          </a:p>
        </p:txBody>
      </p:sp>
      <p:sp>
        <p:nvSpPr>
          <p:cNvPr id="3" name="Round Same Side Corner Rectangle 2"/>
          <p:cNvSpPr/>
          <p:nvPr/>
        </p:nvSpPr>
        <p:spPr>
          <a:xfrm>
            <a:off x="990600" y="838200"/>
            <a:ext cx="2070587" cy="243986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 controller with PWM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33" y="2286000"/>
            <a:ext cx="4489938" cy="24118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084" y="2182308"/>
            <a:ext cx="3790517" cy="27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48129" y="838201"/>
            <a:ext cx="1976072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Hysteresis controller</a:t>
            </a:r>
          </a:p>
        </p:txBody>
      </p:sp>
      <p:pic>
        <p:nvPicPr>
          <p:cNvPr id="1026" name="Picture 2" descr="ÙØªÙØ¬Ø© Ø¨Ø­Ø« Ø§ÙØµÙØ± Ø¹Ù âªHysteresis Control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66" y="2367420"/>
            <a:ext cx="4329296" cy="1939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119" y="2089090"/>
            <a:ext cx="3666389" cy="2496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52400" y="336261"/>
            <a:ext cx="1991457" cy="356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Gating controlling</a:t>
            </a:r>
          </a:p>
        </p:txBody>
      </p:sp>
    </p:spTree>
    <p:extLst>
      <p:ext uri="{BB962C8B-B14F-4D97-AF65-F5344CB8AC3E}">
        <p14:creationId xmlns:p14="http://schemas.microsoft.com/office/powerpoint/2010/main" val="37875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45073" y="304800"/>
            <a:ext cx="2136530" cy="329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and results.</a:t>
            </a:r>
          </a:p>
          <a:p>
            <a:pPr algn="ctr"/>
            <a:endParaRPr lang="en-US" sz="1350" dirty="0"/>
          </a:p>
        </p:txBody>
      </p:sp>
      <p:sp>
        <p:nvSpPr>
          <p:cNvPr id="2" name="Round Same Side Corner Rectangle 1"/>
          <p:cNvSpPr/>
          <p:nvPr/>
        </p:nvSpPr>
        <p:spPr>
          <a:xfrm>
            <a:off x="1111127" y="762000"/>
            <a:ext cx="1813414" cy="197827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P.V system design.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95" y="2234126"/>
            <a:ext cx="5130311" cy="31006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صورة 379" descr="https://scontent.fjrs2-1.fna.fbcdn.net/v/t1.15752-9/48358623_318852808714738_337799164945498112_n.png?_nc_cat=110&amp;_nc_ht=scontent.fjrs2-1.fna&amp;oh=fd1a52af3dec4d29739b71ed606ebafc&amp;oe=5C9BBD0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530398"/>
            <a:ext cx="3136748" cy="45080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67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711291"/>
              </p:ext>
            </p:extLst>
          </p:nvPr>
        </p:nvGraphicFramePr>
        <p:xfrm>
          <a:off x="228600" y="152400"/>
          <a:ext cx="90678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145072" y="304800"/>
            <a:ext cx="2826727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DSTATCOM.</a:t>
            </a:r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409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H-bridge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PWM with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>
                <a:latin typeface="Times New Roman" pitchFamily="18" charset="0"/>
                <a:cs typeface="Times New Roman" pitchFamily="18" charset="0"/>
              </a:rPr>
            </a:b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jrs2-1.fna.fbcdn.net/v/t1.15752-9/47576766_366112844137539_5836336693807939584_n.png?_nc_cat=109&amp;_nc_ht=scontent.fjrs2-1.fna&amp;oh=85ddc197fe260f99ff0a81a2411e85e6&amp;oe=5CB222B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543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52400" y="152400"/>
            <a:ext cx="2136530" cy="329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and results.</a:t>
            </a:r>
          </a:p>
          <a:p>
            <a:pPr algn="ctr"/>
            <a:endParaRPr lang="en-US" sz="13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457200"/>
            <a:ext cx="1899139" cy="481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utline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219200"/>
            <a:ext cx="62407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factor.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system.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Static synchronous compensator.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techniques.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and results.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-P.V system design 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-Design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simulation of DSTATCOM.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H-bridge with PI PWM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-H-bridge with hysteresis.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-H-5 with PI PWM.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Cascaded H-bridge with PI Level shifted PWM.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future work.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1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09600"/>
            <a:ext cx="8310563" cy="384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4419600"/>
            <a:ext cx="2286000" cy="225352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526381" y="2743200"/>
            <a:ext cx="2971800" cy="22844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8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524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52401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Dell\Desktop\IAS\pic\Hbridge PI PWM LINEAR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505200"/>
            <a:ext cx="4225405" cy="2743200"/>
          </a:xfrm>
          <a:prstGeom prst="rect">
            <a:avLst/>
          </a:prstGeom>
          <a:noFill/>
        </p:spPr>
      </p:pic>
      <p:pic>
        <p:nvPicPr>
          <p:cNvPr id="8" name="Picture 7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33800"/>
            <a:ext cx="1905000" cy="25235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3733800"/>
            <a:ext cx="1812223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057" y="304800"/>
            <a:ext cx="431074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04800"/>
            <a:ext cx="432196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Dell\Desktop\IAS\pic\Hbridge PI PWM LINEAR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352800"/>
            <a:ext cx="4398917" cy="2743200"/>
          </a:xfrm>
          <a:prstGeom prst="rect">
            <a:avLst/>
          </a:prstGeom>
          <a:noFill/>
        </p:spPr>
      </p:pic>
      <p:pic>
        <p:nvPicPr>
          <p:cNvPr id="10" name="Picture 9" descr="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57600"/>
            <a:ext cx="4059601" cy="2383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H-bridge With PI PWM Non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Linear Load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802322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83029"/>
            <a:ext cx="4267200" cy="299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Dell\Desktop\IAS\pic\Hbridge PI PWM NONLINEAR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4343400" cy="2979456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1" y="3505200"/>
            <a:ext cx="2057400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3505200"/>
            <a:ext cx="1904999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729" y="228600"/>
            <a:ext cx="432707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2509" y="228600"/>
            <a:ext cx="43818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Dell\Desktop\IAS\pic\Hbridge PI PWM NONLINEAR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116" y="3276600"/>
            <a:ext cx="4208484" cy="306705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429000"/>
            <a:ext cx="41005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فرعي 5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Night mode PWM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439025" cy="516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8226571_2205455143051985_62105974424469504_n.png?_nc_cat=103&amp;_nc_ht=scontent.fjrs2-1.fna&amp;oh=4063198df81ec5d779e37cf0bd94ca94&amp;oe=5CABE04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03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scontent.fjrs2-1.fna.fbcdn.net/v/t1.15752-9/48062797_309569166434938_7896071106228912128_n.png?_nc_cat=109&amp;_nc_ht=scontent.fjrs2-1.fna&amp;oh=bc8f0c50dd969ecba42f35684972d6d6&amp;oe=5C94CDF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04800"/>
            <a:ext cx="403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3528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429000"/>
            <a:ext cx="3886200" cy="2438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685409_2087098584935372_2532947634147033088_n.png?_nc_cat=101&amp;_nc_ht=scontent.fjrs2-1.fna&amp;oh=0b2ab9e084c8b251edde3de1006597d1&amp;oe=5C63E94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419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scontent.fjrs2-1.fna.fbcdn.net/v/t1.15752-9/47684101_197410904538744_7796124885083750400_n.png?_nc_cat=108&amp;_nc_ht=scontent.fjrs2-1.fna&amp;oh=5f6b53bdd442ff96b2c46f9ec2fe71e6&amp;oe=5C970A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762000"/>
            <a:ext cx="4114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scontent.fjrs2-1.fna.fbcdn.net/v/t1.15752-9/48420478_1169714349869142_2471006698135879680_n.png?_nc_cat=108&amp;_nc_ht=scontent.fjrs2-1.fna&amp;oh=88ee9059319ec4f4e19ba48f280b66de&amp;oe=5C9F97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616" y="3581400"/>
            <a:ext cx="5156367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Night mode PWM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non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linear load </a:t>
            </a:r>
            <a:br>
              <a:rPr lang="en-GB" dirty="0">
                <a:latin typeface="Times New Roman" pitchFamily="18" charset="0"/>
                <a:cs typeface="Times New Roman" pitchFamily="18" charset="0"/>
              </a:rPr>
            </a:b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jrs2-1.fna.fbcdn.net/v/t1.15752-9/48020953_202917780617791_139100560354705408_n.png?_nc_cat=102&amp;_nc_ht=scontent.fjrs2-1.fna&amp;oh=0f77503b259a6eb20ff5efbc5e74ee02&amp;oe=5C6B964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830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381000"/>
            <a:ext cx="2017835" cy="382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en-US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1792" y="1219200"/>
            <a:ext cx="6264520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systems are facing a number of power quality problems that  classified as voltage and current quality problems. There are a number of current power quality problems such as :-</a:t>
            </a:r>
          </a:p>
          <a:p>
            <a:pPr marL="671513" lvl="1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power factor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1513" lvl="1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voltage regulation.</a:t>
            </a:r>
          </a:p>
          <a:p>
            <a:pPr marL="671513" lvl="1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Harmonics .</a:t>
            </a: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97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ttps://scontent.fjrs2-1.fna.fbcdn.net/v/t1.15752-9/47447972_2044891295599670_5115560247175413760_n.png?_nc_cat=100&amp;_nc_ht=scontent.fjrs2-1.fna&amp;oh=090eb166e00db615742ec76f4399e5a5&amp;oe=5CA991F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19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s://scontent.fjrs2-1.fna.fbcdn.net/v/t1.15752-9/47683018_557961711339947_7798513733008883712_n.png?_nc_cat=102&amp;_nc_ht=scontent.fjrs2-1.fna&amp;oh=f1e4ae64c0173d411789ad16811bff99&amp;oe=5CB1657B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048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scontent.fjrs2-1.fna.fbcdn.net/v/t1.15752-9/48950255_1614758955337273_8582416591050768384_n.png?_nc_cat=103&amp;_nc_ht=scontent.fjrs2-1.fna&amp;oh=705d3f70593ab33789921ad36b23bdef&amp;oe=5C95AD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200400"/>
            <a:ext cx="4191000" cy="2895600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352800"/>
            <a:ext cx="3956050" cy="2730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680583_317400462195930_2665183187495288832_n.png?_nc_cat=106&amp;_nc_ht=scontent.fjrs2-1.fna&amp;oh=bafd737edc01a16e1173d7fd2b9703f6&amp;oe=5C697B0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scontent.fjrs2-1.fna.fbcdn.net/v/t1.15752-9/47502957_577678629360744_6579140249585188864_n.png?_nc_cat=110&amp;_nc_ht=scontent.fjrs2-1.fna&amp;oh=a88a7ea29130a219bfad51a0d9018114&amp;oe=5CABCD4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5334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581400"/>
            <a:ext cx="47863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H-bridge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hysteresis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With Linear Load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dirty="0">
                <a:latin typeface="Times New Roman" pitchFamily="18" charset="0"/>
                <a:cs typeface="Times New Roman" pitchFamily="18" charset="0"/>
              </a:rPr>
            </a:b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jrs2-1.fna.fbcdn.net/v/t1.15752-9/47432819_373140496771074_1423041511204847616_n.png?_nc_cat=104&amp;_nc_ht=scontent.fjrs2-1.fna&amp;oh=b6a39c863c4f28efa837a90d70343507&amp;oe=5C6B57D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66800"/>
            <a:ext cx="8077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441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0"/>
            <a:ext cx="41085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429000"/>
            <a:ext cx="434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1" y="3505200"/>
            <a:ext cx="2057400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3505200"/>
            <a:ext cx="1904999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680775_1937713752973384_5283385041999626240_n.png?_nc_cat=101&amp;_nc_ht=scontent.fjrs2-1.fna&amp;oh=f28b0de71c4ddd873d1e429d65d25536&amp;oe=5C67315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4114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1000"/>
            <a:ext cx="433111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Dell\Desktop\IAS\pic\HbridgeHysteresis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4105275" cy="281940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352800"/>
            <a:ext cx="4267200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H-bridge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hysteresis with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load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صورة 3" descr="https://scontent.fjrs2-1.fna.fbcdn.net/v/t1.15752-9/47573258_1389263234537035_7494138342863273984_n.png?_nc_cat=109&amp;_nc_ht=scontent.fjrs2-1.fna&amp;oh=ecc9eebad4fddb831babab4c6842a90f&amp;oe=5C6A080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4267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7082" y="0"/>
            <a:ext cx="420831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98483"/>
            <a:ext cx="4267200" cy="280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733800"/>
            <a:ext cx="1924574" cy="25898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3733800"/>
            <a:ext cx="19050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578722_756136844743064_17127135575539712_n.png?_nc_cat=111&amp;_nc_ht=scontent.fjrs2-1.fna&amp;oh=f397b928562fd265264e04bdfdb42d63&amp;oe=5CA5060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"/>
            <a:ext cx="4267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C:\Users\Dell\Desktop\IAS\pic\HbridgeHysteresisNONLINEA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200400"/>
            <a:ext cx="4114800" cy="2776537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276600"/>
            <a:ext cx="4250335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Night Mode hysteresis With linear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صورة 3" descr="https://scontent.fjrs2-1.fna.fbcdn.net/v/t1.15752-9/47578354_514996568997484_8805074550443212800_n.png?_nc_cat=106&amp;_nc_ht=scontent.fjrs2-1.fna&amp;oh=417aaa20da925d11cf700db25b94f69d&amp;oe=5C646B4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01575"/>
            <a:ext cx="8153400" cy="51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ttps://scontent.fjrs2-1.fna.fbcdn.net/v/t1.15752-9/47684398_537560163375344_8076814557089103872_n.png?_nc_cat=101&amp;_nc_ht=scontent.fjrs2-1.fna&amp;oh=1b11ca39444eef581db81e72713bde9d&amp;oe=5C9F8E9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s://scontent.fjrs2-1.fna.fbcdn.net/v/t1.15752-9/47686408_367489007155942_8312867746383659008_n.png?_nc_cat=107&amp;_nc_ht=scontent.fjrs2-1.fna&amp;oh=b47435973ea93ed9092215ca3800ce49&amp;oe=5CB0969B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"/>
            <a:ext cx="441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429000"/>
            <a:ext cx="4038599" cy="278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505200"/>
            <a:ext cx="3886200" cy="27762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304800"/>
            <a:ext cx="1899139" cy="481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Factor.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2057400"/>
            <a:ext cx="6484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Problem of poor power </a:t>
            </a:r>
            <a:r>
              <a:rPr lang="en-US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factor:</a:t>
            </a:r>
          </a:p>
          <a:p>
            <a:endParaRPr lang="en-US" sz="2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High current for suppling the load.</a:t>
            </a: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high cost of equipment's .</a:t>
            </a: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High losses .</a:t>
            </a: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Drop voltage.</a:t>
            </a:r>
          </a:p>
          <a:p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1991" y="1123531"/>
            <a:ext cx="6429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P.F is the ratio of the real power absorbed by the load to the apparent power. </a:t>
            </a:r>
          </a:p>
        </p:txBody>
      </p:sp>
    </p:spTree>
    <p:extLst>
      <p:ext uri="{BB962C8B-B14F-4D97-AF65-F5344CB8AC3E}">
        <p14:creationId xmlns:p14="http://schemas.microsoft.com/office/powerpoint/2010/main" val="308591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681616_2197864560463496_5427242416073605120_n.png?_nc_cat=110&amp;_nc_ht=scontent.fjrs2-1.fna&amp;oh=836108d02e43273a87b596fedc7621ed&amp;oe=5CA9693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3962400" cy="253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scontent.fjrs2-1.fna.fbcdn.net/v/t1.15752-9/47575305_547829529016101_2889832207826812928_n.png?_nc_cat=101&amp;_nc_ht=scontent.fjrs2-1.fna&amp;oh=eb261bbc9fc99f600044748a44791a84&amp;oe=5C94CC5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533400"/>
            <a:ext cx="396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276600"/>
            <a:ext cx="47863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Night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mode hysteresis with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nonlinear load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صورة 3" descr="https://scontent.fjrs2-1.fna.fbcdn.net/v/t1.15752-9/47571480_514928999013832_2746194860632440832_n.png?_nc_cat=109&amp;_nc_ht=scontent.fjrs2-1.fna&amp;oh=f975e78768e7bdfd5b78ab8092dd61ce&amp;oe=5CA8B69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066800"/>
            <a:ext cx="83819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ttps://scontent.fjrs2-1.fna.fbcdn.net/v/t1.15752-9/47571485_264534487753768_2936614975889735680_n.png?_nc_cat=108&amp;_nc_ht=scontent.fjrs2-1.fna&amp;oh=1073a9e8f6b8d1985ac167420e934e15&amp;oe=5C68ABB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26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s://scontent.fjrs2-1.fna.fbcdn.net/v/t1.15752-9/47575197_330846491073595_2705698292603289600_n.png?_nc_cat=103&amp;_nc_ht=scontent.fjrs2-1.fna&amp;oh=b140ec9cbbf841c1abd4315781f0fa76&amp;oe=5CB1305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52400"/>
            <a:ext cx="419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456710"/>
            <a:ext cx="4267200" cy="271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581400"/>
            <a:ext cx="40386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687467_125686191681069_5106187498959142912_n.png?_nc_cat=102&amp;_nc_ht=scontent.fjrs2-1.fna&amp;oh=23b252772acd49cb2d30c30010046893&amp;oe=5C9EC25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4191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scontent.fjrs2-1.fna.fbcdn.net/v/t1.15752-9/48038533_512114119303599_5686833387654873088_n.png?_nc_cat=111&amp;_nc_ht=scontent.fjrs2-1.fna&amp;oh=90a923b1d4368dda910e8691dd52617d&amp;oe=5C9F4C5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04800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8050" y="3327400"/>
            <a:ext cx="47863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7392" y="1140802"/>
            <a:ext cx="1813415" cy="2703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H-5 bridge.</a:t>
            </a:r>
          </a:p>
        </p:txBody>
      </p:sp>
      <p:pic>
        <p:nvPicPr>
          <p:cNvPr id="7" name="صورة 23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384" y="2218685"/>
            <a:ext cx="4673661" cy="282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79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3" algn="ctr" rtl="0">
              <a:spcBef>
                <a:spcPct val="0"/>
              </a:spcBef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H5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PI PWM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With Linear Load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dirty="0">
                <a:latin typeface="Times New Roman" pitchFamily="18" charset="0"/>
                <a:cs typeface="Times New Roman" pitchFamily="18" charset="0"/>
              </a:rPr>
            </a:b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jrs2-1.fna.fbcdn.net/v/t1.15752-9/47509186_1978962072407048_3152688411114995712_n.png?_nc_cat=107&amp;_nc_ht=scontent.fjrs2-1.fna&amp;oh=4e4010f3adc900b66c43d4b2b91c126c&amp;oe=5C6A863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8077200" cy="4702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4191000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1" y="228599"/>
            <a:ext cx="4191000" cy="290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505200"/>
            <a:ext cx="4191001" cy="285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33800"/>
            <a:ext cx="1905000" cy="25235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3733800"/>
            <a:ext cx="1812223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577693_268284213860034_2891830398411603968_n.png?_nc_cat=101&amp;_nc_ht=scontent.fjrs2-1.fna&amp;oh=45534c6a16af8e04404c242b8c051983&amp;oe=5CA3A3B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038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4800"/>
            <a:ext cx="432227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C:\Users\Dell\Desktop\IAS\pic\H5PIPWMlinea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352800"/>
            <a:ext cx="4038600" cy="31242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6287" y="3429000"/>
            <a:ext cx="4329113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H5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 PWM with nonlinear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صورة 3" descr="https://scontent.fjrs2-1.fna.fbcdn.net/v/t1.15752-9/47571644_1514704795330198_4124923467667603456_n.png?_nc_cat=100&amp;_nc_ht=scontent.fjrs2-1.fna&amp;oh=be20aac72b6042459073a110c79ec823&amp;oe=5C68C07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434339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"/>
            <a:ext cx="4114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429000"/>
            <a:ext cx="434978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611684"/>
            <a:ext cx="1832296" cy="25605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581400"/>
            <a:ext cx="1808162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217609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factor improvement.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5562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1)Static VAR compensator.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set of electrical devices for providing fast-acting reactive power using capacitors and controller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Disadvantage: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 response time.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power loss.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elimination for harmonics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Reactive power decreases when grid voltage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witching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-Harmonics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causing capacitor overheating. 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ÙØªÙØ¬Ø© Ø¨Ø­Ø« Ø§ÙØµÙØ± Ø¹Ù âªstatic var compensator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81200"/>
            <a:ext cx="335367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7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575993_1487244904712201_760908191549620224_n.png?_nc_cat=103&amp;_nc_ht=scontent.fjrs2-1.fna&amp;oh=91061f990fc4ec8b1d47d3729b36cb3a&amp;oe=5CA9C83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57200"/>
            <a:ext cx="410432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C:\Users\Dell\Desktop\IAS\pic\H5PIPWMnonlinea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276600"/>
            <a:ext cx="3981450" cy="28194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276600"/>
            <a:ext cx="4191000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9928" y="1041889"/>
            <a:ext cx="1734284" cy="362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Cascaded H-bridge.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4969498" cy="31018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133600"/>
            <a:ext cx="4361827" cy="258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6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Cascaded H-bridge Multilevel inverter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Shifted PWM with linear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load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jrs2-1.fna.fbcdn.net/v/t1.15752-9/47687202_2165949700309842_8504221557466333184_n.png?_nc_cat=102&amp;_nc_ht=scontent.fjrs2-1.fna&amp;oh=514e15a7c63ca5f27c2b19af817ba364&amp;oe=5CAC899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382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175953"/>
            <a:ext cx="4377489" cy="302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1291" y="152400"/>
            <a:ext cx="422030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05200"/>
            <a:ext cx="44613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377" y="3581400"/>
            <a:ext cx="1905000" cy="25235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0777" y="3581400"/>
            <a:ext cx="1812223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7579292_586330545160152_1513911165078470656_n.png?_nc_cat=102&amp;_nc_ht=scontent.fjrs2-1.fna&amp;oh=6488e3791a9eb8137e80d4fa46efb967&amp;oe=5C98228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19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315686"/>
            <a:ext cx="4381500" cy="273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C:\Users\Dell\Desktop\IAS\pic\MultilevelPWM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4191000" cy="2867025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2529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Cascaded H-bridge Multilevel inverter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Level Shifted PWM with non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linear load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صورة 4" descr="https://scontent.fjrs2-1.fna.fbcdn.net/v/t1.15752-9/48083601_325691808023442_2418788000419807232_n.png?_nc_cat=111&amp;_nc_ht=scontent.fjrs2-1.fna&amp;oh=3903ba170b1143adaa73c4b40f84f723&amp;oe=5C959AB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696200" cy="506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518" y="156338"/>
            <a:ext cx="4233282" cy="312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524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429000"/>
            <a:ext cx="419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556001"/>
            <a:ext cx="1828799" cy="2539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3581400"/>
            <a:ext cx="19812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ttps://scontent.fjrs2-1.fna.fbcdn.net/v/t1.15752-9/48185490_316831352502637_429214760702050304_n.png?_nc_cat=106&amp;_nc_ht=scontent.fjrs2-1.fna&amp;oh=b68a86a8da9efb7bf9472fca9bcb59d3&amp;oe=5C9692F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04800"/>
            <a:ext cx="4267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C:\Users\Dell\Desktop\IAS\pic\MultilevelPWMnonlinea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276600"/>
            <a:ext cx="4038600" cy="2819401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352800"/>
            <a:ext cx="41148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Night Mode Cascaded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H-bridge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Multilevel inverter with linear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load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0"/>
            <a:ext cx="7072312" cy="517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276" y="228600"/>
            <a:ext cx="404312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8600"/>
            <a:ext cx="432502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429001"/>
            <a:ext cx="40386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1" y="1905000"/>
            <a:ext cx="3516158" cy="182960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49834" y="228600"/>
            <a:ext cx="2472838" cy="3892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SYNCHRONOUS CONDENSERS.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806648"/>
            <a:ext cx="48335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synchronous condenser is a synchronous device that produces reactive power which leads real power by 90.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ile:Templestowe Synchronous Condenser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4267200"/>
            <a:ext cx="3634152" cy="204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7033" y="2960810"/>
            <a:ext cx="4002698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 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igher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losses.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imited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support.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Produces noise.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aintenance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is high.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 in sizes above 500 kVA.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self-starting torque.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osses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motor.</a:t>
            </a:r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s://scontent.fjrs2-1.fna.fbcdn.net/v/t1.15752-9/48420206_779102259093149_2198643357104734208_n.png?_nc_cat=111&amp;_nc_ht=scontent.fjrs2-1.fna&amp;oh=a1b5150467bf459fb54c3a5d326e9721&amp;oe=5CD349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685800"/>
            <a:ext cx="4114800" cy="2667000"/>
          </a:xfrm>
          <a:prstGeom prst="rect">
            <a:avLst/>
          </a:prstGeom>
          <a:noFill/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85800"/>
            <a:ext cx="417271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1" y="3505200"/>
            <a:ext cx="4572000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Night Mode Cascaded H-bridge  Multilevel inverter with nonlinear load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6338" y="1524000"/>
            <a:ext cx="67913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20" y="166687"/>
            <a:ext cx="4290080" cy="296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816" y="152400"/>
            <a:ext cx="4176584" cy="297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429000"/>
            <a:ext cx="431712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505200"/>
            <a:ext cx="38862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4267200" cy="274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199" y="457200"/>
            <a:ext cx="427553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505200"/>
            <a:ext cx="4786313" cy="276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228600"/>
            <a:ext cx="2637692" cy="40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&amp; future work.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426551"/>
            <a:ext cx="7484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the H-Bridge with PI PWM and its gate drives and control this H-Bridge using  MATLAB Simulink and Arduino controller.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861" y="2362200"/>
            <a:ext cx="6725383" cy="382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7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81000"/>
            <a:ext cx="1701312" cy="367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STATCOM</a:t>
            </a:r>
            <a:r>
              <a:rPr lang="en-US" sz="135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143000"/>
            <a:ext cx="58095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regulating device used on alternating current electricity transmission networks.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response time 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losses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the harmonics.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-Not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effected with drop voltage.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-Can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interfaced with real power sources.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1" y="2505808"/>
            <a:ext cx="3531944" cy="252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75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7585" y="152400"/>
            <a:ext cx="1998052" cy="435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Photovoltaic System.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29" y="3278651"/>
            <a:ext cx="4081036" cy="248398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5941" y="3494942"/>
            <a:ext cx="3168066" cy="222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990600"/>
            <a:ext cx="5715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 is an energy system that is designed to transform the energy from the sun into electricity by means of photovoltaics.</a:t>
            </a:r>
            <a:b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-Solar PV has specific advantages as an energy source: once installed, its operation generates no pollution and no greenhouse gas emissions.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8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099" y="1524000"/>
            <a:ext cx="363650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657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52400" y="457200"/>
            <a:ext cx="2095547" cy="414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MPPT</a:t>
            </a:r>
            <a:endParaRPr lang="en-US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0173" y="1185446"/>
            <a:ext cx="3124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Perturbation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91200" y="1185446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IC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4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466</Words>
  <Application>Microsoft Office PowerPoint</Application>
  <PresentationFormat>On-screen Show (4:3)</PresentationFormat>
  <Paragraphs>105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9" baseType="lpstr">
      <vt:lpstr>Arial</vt:lpstr>
      <vt:lpstr>Calibri</vt:lpstr>
      <vt:lpstr>Symbol</vt:lpstr>
      <vt:lpstr>Times New Roman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H-bridge PI PWM with Linear Load  </vt:lpstr>
      <vt:lpstr>PowerPoint Presentation</vt:lpstr>
      <vt:lpstr>PowerPoint Presentation</vt:lpstr>
      <vt:lpstr>PowerPoint Presentation</vt:lpstr>
      <vt:lpstr>H-bridge With PI PWM Non Linear Load  </vt:lpstr>
      <vt:lpstr>PowerPoint Presentation</vt:lpstr>
      <vt:lpstr>PowerPoint Presentation</vt:lpstr>
      <vt:lpstr>Night mode PWM with Linear load  </vt:lpstr>
      <vt:lpstr>PowerPoint Presentation</vt:lpstr>
      <vt:lpstr>PowerPoint Presentation</vt:lpstr>
      <vt:lpstr>Night mode PWM with non linear load  </vt:lpstr>
      <vt:lpstr>PowerPoint Presentation</vt:lpstr>
      <vt:lpstr>PowerPoint Presentation</vt:lpstr>
      <vt:lpstr>H-bridge hysteresis With Linear Load </vt:lpstr>
      <vt:lpstr>PowerPoint Presentation</vt:lpstr>
      <vt:lpstr>PowerPoint Presentation</vt:lpstr>
      <vt:lpstr>H-bridge hysteresis with non linear load  </vt:lpstr>
      <vt:lpstr>PowerPoint Presentation</vt:lpstr>
      <vt:lpstr>PowerPoint Presentation</vt:lpstr>
      <vt:lpstr>Night Mode hysteresis With linear load  </vt:lpstr>
      <vt:lpstr>PowerPoint Presentation</vt:lpstr>
      <vt:lpstr>PowerPoint Presentation</vt:lpstr>
      <vt:lpstr>Night mode hysteresis with nonlinear load  </vt:lpstr>
      <vt:lpstr>PowerPoint Presentation</vt:lpstr>
      <vt:lpstr>PowerPoint Presentation</vt:lpstr>
      <vt:lpstr>PowerPoint Presentation</vt:lpstr>
      <vt:lpstr>H5 PI PWM  With Linear Load </vt:lpstr>
      <vt:lpstr>PowerPoint Presentation</vt:lpstr>
      <vt:lpstr>PowerPoint Presentation</vt:lpstr>
      <vt:lpstr>H5 PI PWM with nonlinear load  </vt:lpstr>
      <vt:lpstr>PowerPoint Presentation</vt:lpstr>
      <vt:lpstr>PowerPoint Presentation</vt:lpstr>
      <vt:lpstr>PowerPoint Presentation</vt:lpstr>
      <vt:lpstr>Cascaded H-bridge Multilevel inverter Level Shifted PWM with linear load</vt:lpstr>
      <vt:lpstr>PowerPoint Presentation</vt:lpstr>
      <vt:lpstr>PowerPoint Presentation</vt:lpstr>
      <vt:lpstr>Cascaded H-bridge Multilevel inverter Level Shifted PWM with non linear load </vt:lpstr>
      <vt:lpstr>PowerPoint Presentation</vt:lpstr>
      <vt:lpstr>PowerPoint Presentation</vt:lpstr>
      <vt:lpstr> Night Mode Cascaded H-bridge  Multilevel inverter with linear load </vt:lpstr>
      <vt:lpstr>PowerPoint Presentation</vt:lpstr>
      <vt:lpstr>PowerPoint Presentation</vt:lpstr>
      <vt:lpstr> Night Mode Cascaded H-bridge  Multilevel inverter with nonlinear load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H-bridge with PI PWM Linear load</dc:title>
  <dc:creator>al-noor</dc:creator>
  <cp:lastModifiedBy>Windows User</cp:lastModifiedBy>
  <cp:revision>26</cp:revision>
  <dcterms:created xsi:type="dcterms:W3CDTF">2018-12-21T20:39:51Z</dcterms:created>
  <dcterms:modified xsi:type="dcterms:W3CDTF">2018-12-24T08:03:04Z</dcterms:modified>
</cp:coreProperties>
</file>