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Lst>
  <p:sldSz cy="6858000" cx="9144000"/>
  <p:notesSz cx="6858000" cy="9144000"/>
  <p:embeddedFontLst>
    <p:embeddedFont>
      <p:font typeface="Century Schoolbook"/>
      <p:regular r:id="rId21"/>
      <p:bold r:id="rId22"/>
      <p:italic r:id="rId23"/>
      <p:boldItalic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288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11" Type="http://schemas.openxmlformats.org/officeDocument/2006/relationships/slide" Target="slides/slide6.xml"/><Relationship Id="rId22" Type="http://schemas.openxmlformats.org/officeDocument/2006/relationships/font" Target="fonts/CenturySchoolbook-bold.fntdata"/><Relationship Id="rId10" Type="http://schemas.openxmlformats.org/officeDocument/2006/relationships/slide" Target="slides/slide5.xml"/><Relationship Id="rId21" Type="http://schemas.openxmlformats.org/officeDocument/2006/relationships/font" Target="fonts/CenturySchoolbook-regular.fntdata"/><Relationship Id="rId13" Type="http://schemas.openxmlformats.org/officeDocument/2006/relationships/slide" Target="slides/slide8.xml"/><Relationship Id="rId24" Type="http://schemas.openxmlformats.org/officeDocument/2006/relationships/font" Target="fonts/CenturySchoolbook-boldItalic.fntdata"/><Relationship Id="rId12" Type="http://schemas.openxmlformats.org/officeDocument/2006/relationships/slide" Target="slides/slide7.xml"/><Relationship Id="rId23" Type="http://schemas.openxmlformats.org/officeDocument/2006/relationships/font" Target="fonts/CenturySchoolbook-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slide" Target="slides/slide14.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3886200" y="0"/>
            <a:ext cx="2971800" cy="457200"/>
          </a:xfrm>
          <a:prstGeom prst="rect">
            <a:avLst/>
          </a:prstGeom>
          <a:noFill/>
          <a:ln>
            <a:noFill/>
          </a:ln>
        </p:spPr>
        <p:txBody>
          <a:bodyPr anchorCtr="0" anchor="t" bIns="45700" lIns="91425" spcFirstLastPara="1" rIns="91425" wrap="square" tIns="45700">
            <a:noAutofit/>
          </a:bodyPr>
          <a:lstStyle>
            <a:lvl1pPr lvl="0" marR="0" rtl="1"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1588" y="0"/>
            <a:ext cx="2971800" cy="457200"/>
          </a:xfrm>
          <a:prstGeom prst="rect">
            <a:avLst/>
          </a:prstGeom>
          <a:noFill/>
          <a:ln>
            <a:noFill/>
          </a:ln>
        </p:spPr>
        <p:txBody>
          <a:bodyPr anchorCtr="0" anchor="t" bIns="45700" lIns="91425" spcFirstLastPara="1" rIns="91425" wrap="square" tIns="45700">
            <a:noAutofit/>
          </a:bodyPr>
          <a:lstStyle>
            <a:lvl1pPr lvl="0" marR="0" rtl="1"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lvl1pPr indent="-228600" lvl="0" marL="457200" marR="0" rtl="1"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1" algn="r">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1" algn="r">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1" algn="r">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1" algn="r">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1" algn="r">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1" algn="r">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1" algn="r">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1" algn="r">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3886200" y="8685213"/>
            <a:ext cx="2971800" cy="457200"/>
          </a:xfrm>
          <a:prstGeom prst="rect">
            <a:avLst/>
          </a:prstGeom>
          <a:noFill/>
          <a:ln>
            <a:noFill/>
          </a:ln>
        </p:spPr>
        <p:txBody>
          <a:bodyPr anchorCtr="0" anchor="b" bIns="45700" lIns="91425" spcFirstLastPara="1" rIns="91425" wrap="square" tIns="45700">
            <a:noAutofit/>
          </a:bodyPr>
          <a:lstStyle>
            <a:lvl1pPr lvl="0" marR="0" rtl="1"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1588" y="8685213"/>
            <a:ext cx="2971800" cy="457200"/>
          </a:xfrm>
          <a:prstGeom prst="rect">
            <a:avLst/>
          </a:prstGeom>
          <a:noFill/>
          <a:ln>
            <a:noFill/>
          </a:ln>
        </p:spPr>
        <p:txBody>
          <a:bodyPr anchorCtr="0" anchor="b" bIns="45700" lIns="91425" spcFirstLastPara="1" rIns="91425" wrap="square" tIns="45700">
            <a:noAutofit/>
          </a:bodyPr>
          <a:lstStyle/>
          <a:p>
            <a:pPr indent="0" lvl="0" marL="0" marR="0" rtl="1" algn="l">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8" name="Google Shape;138;p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1" algn="r">
              <a:spcBef>
                <a:spcPts val="0"/>
              </a:spcBef>
              <a:spcAft>
                <a:spcPts val="0"/>
              </a:spcAft>
              <a:buNone/>
            </a:pPr>
            <a:r>
              <a:t/>
            </a:r>
            <a:endParaRPr/>
          </a:p>
        </p:txBody>
      </p:sp>
      <p:sp>
        <p:nvSpPr>
          <p:cNvPr id="139" name="Google Shape;139;p1:notes"/>
          <p:cNvSpPr txBox="1"/>
          <p:nvPr>
            <p:ph idx="12" type="sldNum"/>
          </p:nvPr>
        </p:nvSpPr>
        <p:spPr>
          <a:xfrm>
            <a:off x="1588" y="8685213"/>
            <a:ext cx="2971800" cy="457200"/>
          </a:xfrm>
          <a:prstGeom prst="rect">
            <a:avLst/>
          </a:prstGeom>
          <a:noFill/>
          <a:ln>
            <a:noFill/>
          </a:ln>
        </p:spPr>
        <p:txBody>
          <a:bodyPr anchorCtr="0" anchor="b" bIns="45700" lIns="91425" spcFirstLastPara="1" rIns="91425" wrap="square" tIns="45700">
            <a:noAutofit/>
          </a:bodyPr>
          <a:lstStyle/>
          <a:p>
            <a:pPr indent="0" lvl="0" marL="0" rtl="1" algn="l">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p1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2" name="Google Shape;192;p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p1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0" name="Google Shape;200;p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p1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7" name="Google Shape;207;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p1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3" name="Google Shape;213;p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p1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9" name="Google Shape;219;p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p1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5" name="Google Shape;225;p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p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5" name="Google Shape;145;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p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1" name="Google Shape;151;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p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6" name="Google Shape;156;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p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2" name="Google Shape;162;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p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7" name="Google Shape;167;p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p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4" name="Google Shape;174;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p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0" name="Google Shape;180;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p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6" name="Google Shape;186;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شريحة عنوان" showMasterSp="0" type="title">
  <p:cSld name="TITLE">
    <p:bg>
      <p:bgPr>
        <a:solidFill>
          <a:schemeClr val="lt1"/>
        </a:solidFill>
      </p:bgPr>
    </p:bg>
    <p:spTree>
      <p:nvGrpSpPr>
        <p:cNvPr id="21" name="Shape 21"/>
        <p:cNvGrpSpPr/>
        <p:nvPr/>
      </p:nvGrpSpPr>
      <p:grpSpPr>
        <a:xfrm>
          <a:off x="0" y="0"/>
          <a:ext cx="0" cy="0"/>
          <a:chOff x="0" y="0"/>
          <a:chExt cx="0" cy="0"/>
        </a:xfrm>
      </p:grpSpPr>
      <p:sp>
        <p:nvSpPr>
          <p:cNvPr id="22" name="Google Shape;22;p2"/>
          <p:cNvSpPr txBox="1"/>
          <p:nvPr>
            <p:ph type="ctrTitle"/>
          </p:nvPr>
        </p:nvSpPr>
        <p:spPr>
          <a:xfrm>
            <a:off x="2286000" y="3124200"/>
            <a:ext cx="6172200" cy="1894362"/>
          </a:xfrm>
          <a:prstGeom prst="rect">
            <a:avLst/>
          </a:prstGeom>
          <a:noFill/>
          <a:ln>
            <a:noFill/>
          </a:ln>
        </p:spPr>
        <p:txBody>
          <a:bodyPr anchorCtr="0" anchor="b" bIns="45700" lIns="91425" spcFirstLastPara="1" rIns="91425" wrap="square" tIns="45700">
            <a:normAutofit/>
          </a:bodyPr>
          <a:lstStyle>
            <a:lvl1pPr lvl="0" rtl="1" algn="l">
              <a:spcBef>
                <a:spcPts val="0"/>
              </a:spcBef>
              <a:spcAft>
                <a:spcPts val="0"/>
              </a:spcAft>
              <a:buClr>
                <a:schemeClr val="dk2"/>
              </a:buClr>
              <a:buSzPts val="3000"/>
              <a:buFont typeface="Century Schoolbook"/>
              <a:buNone/>
              <a:defRPr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2"/>
          <p:cNvSpPr txBox="1"/>
          <p:nvPr>
            <p:ph idx="1" type="subTitle"/>
          </p:nvPr>
        </p:nvSpPr>
        <p:spPr>
          <a:xfrm>
            <a:off x="2286000" y="5003322"/>
            <a:ext cx="6172200" cy="1371600"/>
          </a:xfrm>
          <a:prstGeom prst="rect">
            <a:avLst/>
          </a:prstGeom>
          <a:noFill/>
          <a:ln>
            <a:noFill/>
          </a:ln>
        </p:spPr>
        <p:txBody>
          <a:bodyPr anchorCtr="0" anchor="t" bIns="45700" lIns="91425" spcFirstLastPara="1" rIns="91425" wrap="square" tIns="45700">
            <a:normAutofit/>
          </a:bodyPr>
          <a:lstStyle>
            <a:lvl1pPr lvl="0" rtl="1" algn="l">
              <a:spcBef>
                <a:spcPts val="600"/>
              </a:spcBef>
              <a:spcAft>
                <a:spcPts val="0"/>
              </a:spcAft>
              <a:buSzPts val="1260"/>
              <a:buNone/>
              <a:defRPr b="1" sz="1800">
                <a:solidFill>
                  <a:schemeClr val="dk2"/>
                </a:solidFill>
              </a:defRPr>
            </a:lvl1pPr>
            <a:lvl2pPr lvl="1" rtl="1" algn="ctr">
              <a:spcBef>
                <a:spcPts val="360"/>
              </a:spcBef>
              <a:spcAft>
                <a:spcPts val="0"/>
              </a:spcAft>
              <a:buSzPts val="1440"/>
              <a:buNone/>
              <a:defRPr/>
            </a:lvl2pPr>
            <a:lvl3pPr lvl="2" rtl="1" algn="ctr">
              <a:spcBef>
                <a:spcPts val="360"/>
              </a:spcBef>
              <a:spcAft>
                <a:spcPts val="0"/>
              </a:spcAft>
              <a:buSzPts val="1080"/>
              <a:buNone/>
              <a:defRPr/>
            </a:lvl3pPr>
            <a:lvl4pPr lvl="3" rtl="1" algn="ctr">
              <a:spcBef>
                <a:spcPts val="360"/>
              </a:spcBef>
              <a:spcAft>
                <a:spcPts val="0"/>
              </a:spcAft>
              <a:buSzPts val="1080"/>
              <a:buNone/>
              <a:defRPr/>
            </a:lvl4pPr>
            <a:lvl5pPr lvl="4" rtl="1" algn="ctr">
              <a:spcBef>
                <a:spcPts val="360"/>
              </a:spcBef>
              <a:spcAft>
                <a:spcPts val="0"/>
              </a:spcAft>
              <a:buSzPts val="1224"/>
              <a:buNone/>
              <a:defRPr/>
            </a:lvl5pPr>
            <a:lvl6pPr lvl="5" rtl="1" algn="ctr">
              <a:spcBef>
                <a:spcPts val="360"/>
              </a:spcBef>
              <a:spcAft>
                <a:spcPts val="0"/>
              </a:spcAft>
              <a:buSzPts val="1800"/>
              <a:buNone/>
              <a:defRPr/>
            </a:lvl6pPr>
            <a:lvl7pPr lvl="6" rtl="1" algn="ctr">
              <a:spcBef>
                <a:spcPts val="360"/>
              </a:spcBef>
              <a:spcAft>
                <a:spcPts val="0"/>
              </a:spcAft>
              <a:buSzPts val="1080"/>
              <a:buNone/>
              <a:defRPr/>
            </a:lvl7pPr>
            <a:lvl8pPr lvl="7" rtl="1" algn="ctr">
              <a:spcBef>
                <a:spcPts val="360"/>
              </a:spcBef>
              <a:spcAft>
                <a:spcPts val="0"/>
              </a:spcAft>
              <a:buSzPts val="1800"/>
              <a:buNone/>
              <a:defRPr/>
            </a:lvl8pPr>
            <a:lvl9pPr lvl="8" rtl="1" algn="ctr">
              <a:spcBef>
                <a:spcPts val="360"/>
              </a:spcBef>
              <a:spcAft>
                <a:spcPts val="0"/>
              </a:spcAft>
              <a:buSzPts val="1800"/>
              <a:buNone/>
              <a:defRPr/>
            </a:lvl9pPr>
          </a:lstStyle>
          <a:p/>
        </p:txBody>
      </p:sp>
      <p:sp>
        <p:nvSpPr>
          <p:cNvPr id="24" name="Google Shape;24;p2"/>
          <p:cNvSpPr txBox="1"/>
          <p:nvPr>
            <p:ph idx="10" type="dt"/>
          </p:nvPr>
        </p:nvSpPr>
        <p:spPr>
          <a:xfrm rot="5400000">
            <a:off x="7764621" y="1174097"/>
            <a:ext cx="2286000" cy="381000"/>
          </a:xfrm>
          <a:prstGeom prst="rect">
            <a:avLst/>
          </a:prstGeom>
          <a:noFill/>
          <a:ln>
            <a:noFill/>
          </a:ln>
        </p:spPr>
        <p:txBody>
          <a:bodyPr anchorCtr="0" anchor="ctr" bIns="45700" lIns="91425" spcFirstLastPara="1" rIns="91425" wrap="square" tIns="45700">
            <a:noAutofit/>
          </a:bodyPr>
          <a:lstStyle>
            <a:lvl1pPr lvl="0" rtl="1" algn="r">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25" name="Google Shape;25;p2"/>
          <p:cNvSpPr txBox="1"/>
          <p:nvPr>
            <p:ph idx="11" type="ftr"/>
          </p:nvPr>
        </p:nvSpPr>
        <p:spPr>
          <a:xfrm rot="5400000">
            <a:off x="7077269" y="4181669"/>
            <a:ext cx="3657600" cy="384048"/>
          </a:xfrm>
          <a:prstGeom prst="rect">
            <a:avLst/>
          </a:prstGeom>
          <a:noFill/>
          <a:ln>
            <a:noFill/>
          </a:ln>
        </p:spPr>
        <p:txBody>
          <a:bodyPr anchorCtr="0" anchor="ctr" bIns="45700" lIns="91425" spcFirstLastPara="1" rIns="91425" wrap="square" tIns="45700">
            <a:noAutofit/>
          </a:bodyPr>
          <a:lstStyle>
            <a:lvl1pPr lvl="0" rtl="1" algn="l">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26" name="Google Shape;26;p2"/>
          <p:cNvSpPr/>
          <p:nvPr/>
        </p:nvSpPr>
        <p:spPr>
          <a:xfrm>
            <a:off x="381000" y="0"/>
            <a:ext cx="609600" cy="6858000"/>
          </a:xfrm>
          <a:prstGeom prst="rect">
            <a:avLst/>
          </a:prstGeom>
          <a:solidFill>
            <a:srgbClr val="FEC2AC">
              <a:alpha val="53725"/>
            </a:srgbClr>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b="0" i="0" sz="1800" u="none" cap="none" strike="noStrike">
              <a:solidFill>
                <a:schemeClr val="lt1"/>
              </a:solidFill>
              <a:latin typeface="Century Schoolbook"/>
              <a:ea typeface="Century Schoolbook"/>
              <a:cs typeface="Century Schoolbook"/>
              <a:sym typeface="Century Schoolbook"/>
            </a:endParaRPr>
          </a:p>
        </p:txBody>
      </p:sp>
      <p:sp>
        <p:nvSpPr>
          <p:cNvPr id="27" name="Google Shape;27;p2"/>
          <p:cNvSpPr/>
          <p:nvPr/>
        </p:nvSpPr>
        <p:spPr>
          <a:xfrm>
            <a:off x="276336" y="0"/>
            <a:ext cx="104664" cy="6858000"/>
          </a:xfrm>
          <a:prstGeom prst="rect">
            <a:avLst/>
          </a:prstGeom>
          <a:solidFill>
            <a:srgbClr val="FFD8CC">
              <a:alpha val="35686"/>
            </a:srgbClr>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b="0" i="0" sz="1800" u="none" cap="none" strike="noStrike">
              <a:solidFill>
                <a:schemeClr val="lt1"/>
              </a:solidFill>
              <a:latin typeface="Century Schoolbook"/>
              <a:ea typeface="Century Schoolbook"/>
              <a:cs typeface="Century Schoolbook"/>
              <a:sym typeface="Century Schoolbook"/>
            </a:endParaRPr>
          </a:p>
        </p:txBody>
      </p:sp>
      <p:sp>
        <p:nvSpPr>
          <p:cNvPr id="28" name="Google Shape;28;p2"/>
          <p:cNvSpPr/>
          <p:nvPr/>
        </p:nvSpPr>
        <p:spPr>
          <a:xfrm>
            <a:off x="990600" y="0"/>
            <a:ext cx="181872" cy="6858000"/>
          </a:xfrm>
          <a:prstGeom prst="rect">
            <a:avLst/>
          </a:prstGeom>
          <a:solidFill>
            <a:srgbClr val="FFD8CC">
              <a:alpha val="69803"/>
            </a:srgbClr>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b="0" i="0" sz="1800" u="none" cap="none" strike="noStrike">
              <a:solidFill>
                <a:schemeClr val="lt1"/>
              </a:solidFill>
              <a:latin typeface="Century Schoolbook"/>
              <a:ea typeface="Century Schoolbook"/>
              <a:cs typeface="Century Schoolbook"/>
              <a:sym typeface="Century Schoolbook"/>
            </a:endParaRPr>
          </a:p>
        </p:txBody>
      </p:sp>
      <p:sp>
        <p:nvSpPr>
          <p:cNvPr id="29" name="Google Shape;29;p2"/>
          <p:cNvSpPr/>
          <p:nvPr/>
        </p:nvSpPr>
        <p:spPr>
          <a:xfrm>
            <a:off x="1141320" y="0"/>
            <a:ext cx="230280" cy="6858000"/>
          </a:xfrm>
          <a:prstGeom prst="rect">
            <a:avLst/>
          </a:prstGeom>
          <a:solidFill>
            <a:srgbClr val="FFEDE7">
              <a:alpha val="70980"/>
            </a:srgbClr>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b="0" i="0" sz="1800" u="none" cap="none" strike="noStrike">
              <a:solidFill>
                <a:schemeClr val="lt1"/>
              </a:solidFill>
              <a:latin typeface="Century Schoolbook"/>
              <a:ea typeface="Century Schoolbook"/>
              <a:cs typeface="Century Schoolbook"/>
              <a:sym typeface="Century Schoolbook"/>
            </a:endParaRPr>
          </a:p>
        </p:txBody>
      </p:sp>
      <p:cxnSp>
        <p:nvCxnSpPr>
          <p:cNvPr id="30" name="Google Shape;30;p2"/>
          <p:cNvCxnSpPr/>
          <p:nvPr/>
        </p:nvCxnSpPr>
        <p:spPr>
          <a:xfrm>
            <a:off x="106344" y="0"/>
            <a:ext cx="0" cy="6858000"/>
          </a:xfrm>
          <a:prstGeom prst="straightConnector1">
            <a:avLst/>
          </a:prstGeom>
          <a:noFill/>
          <a:ln cap="flat" cmpd="sng" w="57150">
            <a:solidFill>
              <a:srgbClr val="FEC2AC">
                <a:alpha val="72941"/>
              </a:srgbClr>
            </a:solidFill>
            <a:prstDash val="solid"/>
            <a:round/>
            <a:headEnd len="sm" w="sm" type="none"/>
            <a:tailEnd len="sm" w="sm" type="none"/>
          </a:ln>
        </p:spPr>
      </p:cxnSp>
      <p:cxnSp>
        <p:nvCxnSpPr>
          <p:cNvPr id="31" name="Google Shape;31;p2"/>
          <p:cNvCxnSpPr/>
          <p:nvPr/>
        </p:nvCxnSpPr>
        <p:spPr>
          <a:xfrm>
            <a:off x="914400" y="0"/>
            <a:ext cx="0" cy="6858000"/>
          </a:xfrm>
          <a:prstGeom prst="straightConnector1">
            <a:avLst/>
          </a:prstGeom>
          <a:noFill/>
          <a:ln cap="flat" cmpd="sng" w="57150">
            <a:solidFill>
              <a:srgbClr val="FFEDE7">
                <a:alpha val="82745"/>
              </a:srgbClr>
            </a:solidFill>
            <a:prstDash val="solid"/>
            <a:round/>
            <a:headEnd len="sm" w="sm" type="none"/>
            <a:tailEnd len="sm" w="sm" type="none"/>
          </a:ln>
        </p:spPr>
      </p:cxnSp>
      <p:cxnSp>
        <p:nvCxnSpPr>
          <p:cNvPr id="32" name="Google Shape;32;p2"/>
          <p:cNvCxnSpPr/>
          <p:nvPr/>
        </p:nvCxnSpPr>
        <p:spPr>
          <a:xfrm>
            <a:off x="854112" y="0"/>
            <a:ext cx="0" cy="6858000"/>
          </a:xfrm>
          <a:prstGeom prst="straightConnector1">
            <a:avLst/>
          </a:prstGeom>
          <a:noFill/>
          <a:ln cap="flat" cmpd="sng" w="57150">
            <a:solidFill>
              <a:srgbClr val="FEC2AC"/>
            </a:solidFill>
            <a:prstDash val="solid"/>
            <a:round/>
            <a:headEnd len="sm" w="sm" type="none"/>
            <a:tailEnd len="sm" w="sm" type="none"/>
          </a:ln>
        </p:spPr>
      </p:cxnSp>
      <p:cxnSp>
        <p:nvCxnSpPr>
          <p:cNvPr id="33" name="Google Shape;33;p2"/>
          <p:cNvCxnSpPr/>
          <p:nvPr/>
        </p:nvCxnSpPr>
        <p:spPr>
          <a:xfrm>
            <a:off x="1726640" y="0"/>
            <a:ext cx="0" cy="6858000"/>
          </a:xfrm>
          <a:prstGeom prst="straightConnector1">
            <a:avLst/>
          </a:prstGeom>
          <a:noFill/>
          <a:ln cap="flat" cmpd="sng" w="28575">
            <a:solidFill>
              <a:srgbClr val="FEC2AC">
                <a:alpha val="81960"/>
              </a:srgbClr>
            </a:solidFill>
            <a:prstDash val="solid"/>
            <a:round/>
            <a:headEnd len="sm" w="sm" type="none"/>
            <a:tailEnd len="sm" w="sm" type="none"/>
          </a:ln>
        </p:spPr>
      </p:cxnSp>
      <p:cxnSp>
        <p:nvCxnSpPr>
          <p:cNvPr id="34" name="Google Shape;34;p2"/>
          <p:cNvCxnSpPr/>
          <p:nvPr/>
        </p:nvCxnSpPr>
        <p:spPr>
          <a:xfrm>
            <a:off x="1066800" y="0"/>
            <a:ext cx="0" cy="6858000"/>
          </a:xfrm>
          <a:prstGeom prst="straightConnector1">
            <a:avLst/>
          </a:prstGeom>
          <a:noFill/>
          <a:ln cap="flat" cmpd="sng" w="9525">
            <a:solidFill>
              <a:srgbClr val="FEC2AC"/>
            </a:solidFill>
            <a:prstDash val="solid"/>
            <a:round/>
            <a:headEnd len="sm" w="sm" type="none"/>
            <a:tailEnd len="sm" w="sm" type="none"/>
          </a:ln>
        </p:spPr>
      </p:cxnSp>
      <p:cxnSp>
        <p:nvCxnSpPr>
          <p:cNvPr id="35" name="Google Shape;35;p2"/>
          <p:cNvCxnSpPr/>
          <p:nvPr/>
        </p:nvCxnSpPr>
        <p:spPr>
          <a:xfrm>
            <a:off x="9113856" y="0"/>
            <a:ext cx="0" cy="6858000"/>
          </a:xfrm>
          <a:prstGeom prst="straightConnector1">
            <a:avLst/>
          </a:prstGeom>
          <a:noFill/>
          <a:ln cap="flat" cmpd="thickThin" w="57150">
            <a:solidFill>
              <a:srgbClr val="FEC2AC"/>
            </a:solidFill>
            <a:prstDash val="solid"/>
            <a:round/>
            <a:headEnd len="sm" w="sm" type="none"/>
            <a:tailEnd len="sm" w="sm" type="none"/>
          </a:ln>
        </p:spPr>
      </p:cxnSp>
      <p:sp>
        <p:nvSpPr>
          <p:cNvPr id="36" name="Google Shape;36;p2"/>
          <p:cNvSpPr/>
          <p:nvPr/>
        </p:nvSpPr>
        <p:spPr>
          <a:xfrm>
            <a:off x="1219200" y="0"/>
            <a:ext cx="76200" cy="6858000"/>
          </a:xfrm>
          <a:prstGeom prst="rect">
            <a:avLst/>
          </a:prstGeom>
          <a:solidFill>
            <a:srgbClr val="FEC2AC">
              <a:alpha val="50980"/>
            </a:srgbClr>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b="0" i="0" sz="1800" u="none" cap="none" strike="noStrike">
              <a:solidFill>
                <a:schemeClr val="lt1"/>
              </a:solidFill>
              <a:latin typeface="Century Schoolbook"/>
              <a:ea typeface="Century Schoolbook"/>
              <a:cs typeface="Century Schoolbook"/>
              <a:sym typeface="Century Schoolbook"/>
            </a:endParaRPr>
          </a:p>
        </p:txBody>
      </p:sp>
      <p:sp>
        <p:nvSpPr>
          <p:cNvPr id="37" name="Google Shape;37;p2"/>
          <p:cNvSpPr/>
          <p:nvPr/>
        </p:nvSpPr>
        <p:spPr>
          <a:xfrm>
            <a:off x="609600" y="3429000"/>
            <a:ext cx="1295400" cy="129540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b="0" i="0" sz="1800" u="none" cap="none" strike="noStrike">
              <a:solidFill>
                <a:schemeClr val="lt1"/>
              </a:solidFill>
              <a:latin typeface="Century Schoolbook"/>
              <a:ea typeface="Century Schoolbook"/>
              <a:cs typeface="Century Schoolbook"/>
              <a:sym typeface="Century Schoolbook"/>
            </a:endParaRPr>
          </a:p>
        </p:txBody>
      </p:sp>
      <p:sp>
        <p:nvSpPr>
          <p:cNvPr id="38" name="Google Shape;38;p2"/>
          <p:cNvSpPr/>
          <p:nvPr/>
        </p:nvSpPr>
        <p:spPr>
          <a:xfrm>
            <a:off x="1309632" y="4866752"/>
            <a:ext cx="641424" cy="641424"/>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b="0" i="0" sz="1800" u="none" cap="none" strike="noStrike">
              <a:solidFill>
                <a:schemeClr val="lt1"/>
              </a:solidFill>
              <a:latin typeface="Century Schoolbook"/>
              <a:ea typeface="Century Schoolbook"/>
              <a:cs typeface="Century Schoolbook"/>
              <a:sym typeface="Century Schoolbook"/>
            </a:endParaRPr>
          </a:p>
        </p:txBody>
      </p:sp>
      <p:sp>
        <p:nvSpPr>
          <p:cNvPr id="39" name="Google Shape;39;p2"/>
          <p:cNvSpPr/>
          <p:nvPr/>
        </p:nvSpPr>
        <p:spPr>
          <a:xfrm>
            <a:off x="1091080" y="5500632"/>
            <a:ext cx="137160" cy="13716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b="0" i="0" sz="1800" u="none" cap="none" strike="noStrike">
              <a:solidFill>
                <a:schemeClr val="lt1"/>
              </a:solidFill>
              <a:latin typeface="Century Schoolbook"/>
              <a:ea typeface="Century Schoolbook"/>
              <a:cs typeface="Century Schoolbook"/>
              <a:sym typeface="Century Schoolbook"/>
            </a:endParaRPr>
          </a:p>
        </p:txBody>
      </p:sp>
      <p:sp>
        <p:nvSpPr>
          <p:cNvPr id="40" name="Google Shape;40;p2"/>
          <p:cNvSpPr/>
          <p:nvPr/>
        </p:nvSpPr>
        <p:spPr>
          <a:xfrm>
            <a:off x="1664208" y="5788152"/>
            <a:ext cx="274320" cy="27432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b="0" i="0" sz="1800" u="none" cap="none" strike="noStrike">
              <a:solidFill>
                <a:schemeClr val="lt1"/>
              </a:solidFill>
              <a:latin typeface="Century Schoolbook"/>
              <a:ea typeface="Century Schoolbook"/>
              <a:cs typeface="Century Schoolbook"/>
              <a:sym typeface="Century Schoolbook"/>
            </a:endParaRPr>
          </a:p>
        </p:txBody>
      </p:sp>
      <p:sp>
        <p:nvSpPr>
          <p:cNvPr id="41" name="Google Shape;41;p2"/>
          <p:cNvSpPr/>
          <p:nvPr/>
        </p:nvSpPr>
        <p:spPr>
          <a:xfrm>
            <a:off x="1905000" y="4495800"/>
            <a:ext cx="365760" cy="36576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b="0" i="0" sz="1800" u="none" cap="none" strike="noStrike">
              <a:solidFill>
                <a:schemeClr val="lt1"/>
              </a:solidFill>
              <a:latin typeface="Century Schoolbook"/>
              <a:ea typeface="Century Schoolbook"/>
              <a:cs typeface="Century Schoolbook"/>
              <a:sym typeface="Century Schoolbook"/>
            </a:endParaRPr>
          </a:p>
        </p:txBody>
      </p:sp>
      <p:sp>
        <p:nvSpPr>
          <p:cNvPr id="42" name="Google Shape;42;p2"/>
          <p:cNvSpPr txBox="1"/>
          <p:nvPr>
            <p:ph idx="12" type="sldNum"/>
          </p:nvPr>
        </p:nvSpPr>
        <p:spPr>
          <a:xfrm>
            <a:off x="1325544" y="4928702"/>
            <a:ext cx="609600" cy="517524"/>
          </a:xfrm>
          <a:prstGeom prst="rect">
            <a:avLst/>
          </a:prstGeom>
          <a:noFill/>
          <a:ln>
            <a:noFill/>
          </a:ln>
        </p:spPr>
        <p:txBody>
          <a:bodyPr anchorCtr="0" anchor="ctr" bIns="45700" lIns="91425" spcFirstLastPara="1" rIns="91425" wrap="square" tIns="45700">
            <a:noAutofit/>
          </a:bodyPr>
          <a:lstStyle>
            <a:lvl1pPr indent="0" lvl="0" marL="0" rtl="1" algn="ctr">
              <a:spcBef>
                <a:spcPts val="0"/>
              </a:spcBef>
              <a:buNone/>
              <a:defRPr/>
            </a:lvl1pPr>
            <a:lvl2pPr indent="0" lvl="1" marL="0" rtl="1" algn="ctr">
              <a:spcBef>
                <a:spcPts val="0"/>
              </a:spcBef>
              <a:buNone/>
              <a:defRPr/>
            </a:lvl2pPr>
            <a:lvl3pPr indent="0" lvl="2" marL="0" rtl="1" algn="ctr">
              <a:spcBef>
                <a:spcPts val="0"/>
              </a:spcBef>
              <a:buNone/>
              <a:defRPr/>
            </a:lvl3pPr>
            <a:lvl4pPr indent="0" lvl="3" marL="0" rtl="1" algn="ctr">
              <a:spcBef>
                <a:spcPts val="0"/>
              </a:spcBef>
              <a:buNone/>
              <a:defRPr/>
            </a:lvl4pPr>
            <a:lvl5pPr indent="0" lvl="4" marL="0" rtl="1" algn="ctr">
              <a:spcBef>
                <a:spcPts val="0"/>
              </a:spcBef>
              <a:buNone/>
              <a:defRPr/>
            </a:lvl5pPr>
            <a:lvl6pPr indent="0" lvl="5" marL="0" rtl="1" algn="ctr">
              <a:spcBef>
                <a:spcPts val="0"/>
              </a:spcBef>
              <a:buNone/>
              <a:defRPr/>
            </a:lvl6pPr>
            <a:lvl7pPr indent="0" lvl="6" marL="0" rtl="1" algn="ctr">
              <a:spcBef>
                <a:spcPts val="0"/>
              </a:spcBef>
              <a:buNone/>
              <a:defRPr/>
            </a:lvl7pPr>
            <a:lvl8pPr indent="0" lvl="7" marL="0" rtl="1" algn="ctr">
              <a:spcBef>
                <a:spcPts val="0"/>
              </a:spcBef>
              <a:buNone/>
              <a:defRPr/>
            </a:lvl8pPr>
            <a:lvl9pPr indent="0" lvl="8" marL="0" rtl="1" algn="ctr">
              <a:spcBef>
                <a:spcPts val="0"/>
              </a:spcBef>
              <a:buNone/>
              <a:defRPr/>
            </a:lvl9pPr>
          </a:lstStyle>
          <a:p>
            <a:pPr indent="0" lvl="0" marL="0" rtl="1"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عنوان ونص عمودي" type="vertTx">
  <p:cSld name="VERTICAL_TEXT">
    <p:spTree>
      <p:nvGrpSpPr>
        <p:cNvPr id="124" name="Shape 124"/>
        <p:cNvGrpSpPr/>
        <p:nvPr/>
      </p:nvGrpSpPr>
      <p:grpSpPr>
        <a:xfrm>
          <a:off x="0" y="0"/>
          <a:ext cx="0" cy="0"/>
          <a:chOff x="0" y="0"/>
          <a:chExt cx="0" cy="0"/>
        </a:xfrm>
      </p:grpSpPr>
      <p:sp>
        <p:nvSpPr>
          <p:cNvPr id="125" name="Google Shape;125;p11"/>
          <p:cNvSpPr txBox="1"/>
          <p:nvPr>
            <p:ph type="title"/>
          </p:nvPr>
        </p:nvSpPr>
        <p:spPr>
          <a:xfrm>
            <a:off x="457200" y="274638"/>
            <a:ext cx="7467600" cy="1143000"/>
          </a:xfrm>
          <a:prstGeom prst="rect">
            <a:avLst/>
          </a:prstGeom>
          <a:noFill/>
          <a:ln>
            <a:noFill/>
          </a:ln>
        </p:spPr>
        <p:txBody>
          <a:bodyPr anchorCtr="0" anchor="b" bIns="45700" lIns="91425" spcFirstLastPara="1" rIns="91425" wrap="square" tIns="45700">
            <a:normAutofit/>
          </a:bodyPr>
          <a:lstStyle>
            <a:lvl1pPr lvl="0" rtl="1"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6" name="Google Shape;126;p11"/>
          <p:cNvSpPr txBox="1"/>
          <p:nvPr>
            <p:ph idx="1" type="body"/>
          </p:nvPr>
        </p:nvSpPr>
        <p:spPr>
          <a:xfrm rot="5400000">
            <a:off x="1754124" y="303276"/>
            <a:ext cx="4873752" cy="7467600"/>
          </a:xfrm>
          <a:prstGeom prst="rect">
            <a:avLst/>
          </a:prstGeom>
          <a:noFill/>
          <a:ln>
            <a:noFill/>
          </a:ln>
        </p:spPr>
        <p:txBody>
          <a:bodyPr anchorCtr="0" anchor="t" bIns="45700" lIns="91425" spcFirstLastPara="1" rIns="91425" wrap="square" tIns="45700">
            <a:normAutofit/>
          </a:bodyPr>
          <a:lstStyle>
            <a:lvl1pPr indent="-308610" lvl="0" marL="457200" rtl="1" algn="r">
              <a:spcBef>
                <a:spcPts val="600"/>
              </a:spcBef>
              <a:spcAft>
                <a:spcPts val="0"/>
              </a:spcAft>
              <a:buSzPts val="1260"/>
              <a:buChar char="🞆"/>
              <a:defRPr/>
            </a:lvl1pPr>
            <a:lvl2pPr indent="-320040" lvl="1" marL="914400" rtl="1" algn="r">
              <a:spcBef>
                <a:spcPts val="360"/>
              </a:spcBef>
              <a:spcAft>
                <a:spcPts val="0"/>
              </a:spcAft>
              <a:buSzPts val="1440"/>
              <a:buChar char="⚫"/>
              <a:defRPr/>
            </a:lvl2pPr>
            <a:lvl3pPr indent="-297180" lvl="2" marL="1371600" rtl="1" algn="r">
              <a:spcBef>
                <a:spcPts val="360"/>
              </a:spcBef>
              <a:spcAft>
                <a:spcPts val="0"/>
              </a:spcAft>
              <a:buSzPts val="1080"/>
              <a:buChar char="🞆"/>
              <a:defRPr/>
            </a:lvl3pPr>
            <a:lvl4pPr indent="-297180" lvl="3" marL="1828800" rtl="1" algn="r">
              <a:spcBef>
                <a:spcPts val="360"/>
              </a:spcBef>
              <a:spcAft>
                <a:spcPts val="0"/>
              </a:spcAft>
              <a:buSzPts val="1080"/>
              <a:buChar char="🞆"/>
              <a:defRPr/>
            </a:lvl4pPr>
            <a:lvl5pPr indent="-306323" lvl="4" marL="2286000" rtl="1" algn="r">
              <a:spcBef>
                <a:spcPts val="360"/>
              </a:spcBef>
              <a:spcAft>
                <a:spcPts val="0"/>
              </a:spcAft>
              <a:buSzPts val="1224"/>
              <a:buChar char="⚫"/>
              <a:defRPr/>
            </a:lvl5pPr>
            <a:lvl6pPr indent="-342900" lvl="5" marL="2743200" rtl="1" algn="r">
              <a:spcBef>
                <a:spcPts val="360"/>
              </a:spcBef>
              <a:spcAft>
                <a:spcPts val="0"/>
              </a:spcAft>
              <a:buSzPts val="1800"/>
              <a:buChar char="•"/>
              <a:defRPr/>
            </a:lvl6pPr>
            <a:lvl7pPr indent="-297179" lvl="6" marL="3200400" rtl="1" algn="r">
              <a:spcBef>
                <a:spcPts val="360"/>
              </a:spcBef>
              <a:spcAft>
                <a:spcPts val="0"/>
              </a:spcAft>
              <a:buSzPts val="1080"/>
              <a:buChar char="⚪"/>
              <a:defRPr/>
            </a:lvl7pPr>
            <a:lvl8pPr indent="-342900" lvl="7" marL="3657600" rtl="1" algn="r">
              <a:spcBef>
                <a:spcPts val="360"/>
              </a:spcBef>
              <a:spcAft>
                <a:spcPts val="0"/>
              </a:spcAft>
              <a:buSzPts val="1800"/>
              <a:buChar char="•"/>
              <a:defRPr/>
            </a:lvl8pPr>
            <a:lvl9pPr indent="-342900" lvl="8" marL="4114800" rtl="1" algn="r">
              <a:spcBef>
                <a:spcPts val="360"/>
              </a:spcBef>
              <a:spcAft>
                <a:spcPts val="0"/>
              </a:spcAft>
              <a:buSzPts val="1800"/>
              <a:buChar char="•"/>
              <a:defRPr/>
            </a:lvl9pPr>
          </a:lstStyle>
          <a:p/>
        </p:txBody>
      </p:sp>
      <p:sp>
        <p:nvSpPr>
          <p:cNvPr id="127" name="Google Shape;127;p11"/>
          <p:cNvSpPr txBox="1"/>
          <p:nvPr>
            <p:ph idx="10" type="dt"/>
          </p:nvPr>
        </p:nvSpPr>
        <p:spPr>
          <a:xfrm rot="5400000">
            <a:off x="7589520" y="1081851"/>
            <a:ext cx="2011680" cy="384048"/>
          </a:xfrm>
          <a:prstGeom prst="rect">
            <a:avLst/>
          </a:prstGeom>
          <a:noFill/>
          <a:ln>
            <a:noFill/>
          </a:ln>
        </p:spPr>
        <p:txBody>
          <a:bodyPr anchorCtr="0" anchor="ctr" bIns="45700" lIns="91425" spcFirstLastPara="1" rIns="91425" wrap="square" tIns="45700">
            <a:noAutofit/>
          </a:bodyPr>
          <a:lstStyle>
            <a:lvl1pPr lvl="0" rtl="1" algn="r">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128" name="Google Shape;128;p11"/>
          <p:cNvSpPr txBox="1"/>
          <p:nvPr>
            <p:ph idx="11" type="ftr"/>
          </p:nvPr>
        </p:nvSpPr>
        <p:spPr>
          <a:xfrm rot="5400000">
            <a:off x="6990186" y="3737240"/>
            <a:ext cx="3200400" cy="365760"/>
          </a:xfrm>
          <a:prstGeom prst="rect">
            <a:avLst/>
          </a:prstGeom>
          <a:noFill/>
          <a:ln>
            <a:noFill/>
          </a:ln>
        </p:spPr>
        <p:txBody>
          <a:bodyPr anchorCtr="0" anchor="ctr" bIns="45700" lIns="91425" spcFirstLastPara="1" rIns="91425" wrap="square" tIns="45700">
            <a:noAutofit/>
          </a:bodyPr>
          <a:lstStyle>
            <a:lvl1pPr lvl="0" rtl="1" algn="l">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129" name="Google Shape;129;p11"/>
          <p:cNvSpPr txBox="1"/>
          <p:nvPr>
            <p:ph idx="12" type="sldNum"/>
          </p:nvPr>
        </p:nvSpPr>
        <p:spPr>
          <a:xfrm>
            <a:off x="8129016" y="5734050"/>
            <a:ext cx="609600" cy="521208"/>
          </a:xfrm>
          <a:prstGeom prst="rect">
            <a:avLst/>
          </a:prstGeom>
          <a:noFill/>
          <a:ln>
            <a:noFill/>
          </a:ln>
        </p:spPr>
        <p:txBody>
          <a:bodyPr anchorCtr="0" anchor="ctr" bIns="45700" lIns="91425" spcFirstLastPara="1" rIns="91425" wrap="square" tIns="45700">
            <a:noAutofit/>
          </a:bodyPr>
          <a:lstStyle>
            <a:lvl1pPr indent="0" lvl="0" marL="0" rtl="1" algn="ctr">
              <a:spcBef>
                <a:spcPts val="0"/>
              </a:spcBef>
              <a:buNone/>
              <a:defRPr/>
            </a:lvl1pPr>
            <a:lvl2pPr indent="0" lvl="1" marL="0" rtl="1" algn="ctr">
              <a:spcBef>
                <a:spcPts val="0"/>
              </a:spcBef>
              <a:buNone/>
              <a:defRPr/>
            </a:lvl2pPr>
            <a:lvl3pPr indent="0" lvl="2" marL="0" rtl="1" algn="ctr">
              <a:spcBef>
                <a:spcPts val="0"/>
              </a:spcBef>
              <a:buNone/>
              <a:defRPr/>
            </a:lvl3pPr>
            <a:lvl4pPr indent="0" lvl="3" marL="0" rtl="1" algn="ctr">
              <a:spcBef>
                <a:spcPts val="0"/>
              </a:spcBef>
              <a:buNone/>
              <a:defRPr/>
            </a:lvl4pPr>
            <a:lvl5pPr indent="0" lvl="4" marL="0" rtl="1" algn="ctr">
              <a:spcBef>
                <a:spcPts val="0"/>
              </a:spcBef>
              <a:buNone/>
              <a:defRPr/>
            </a:lvl5pPr>
            <a:lvl6pPr indent="0" lvl="5" marL="0" rtl="1" algn="ctr">
              <a:spcBef>
                <a:spcPts val="0"/>
              </a:spcBef>
              <a:buNone/>
              <a:defRPr/>
            </a:lvl6pPr>
            <a:lvl7pPr indent="0" lvl="6" marL="0" rtl="1" algn="ctr">
              <a:spcBef>
                <a:spcPts val="0"/>
              </a:spcBef>
              <a:buNone/>
              <a:defRPr/>
            </a:lvl7pPr>
            <a:lvl8pPr indent="0" lvl="7" marL="0" rtl="1" algn="ctr">
              <a:spcBef>
                <a:spcPts val="0"/>
              </a:spcBef>
              <a:buNone/>
              <a:defRPr/>
            </a:lvl8pPr>
            <a:lvl9pPr indent="0" lvl="8" marL="0" rtl="1" algn="ctr">
              <a:spcBef>
                <a:spcPts val="0"/>
              </a:spcBef>
              <a:buNone/>
              <a:defRPr/>
            </a:lvl9pPr>
          </a:lstStyle>
          <a:p>
            <a:pPr indent="0" lvl="0" marL="0" rtl="1"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عنوان ونص عموديان" type="vertTitleAndTx">
  <p:cSld name="VERTICAL_TITLE_AND_VERTICAL_TEXT">
    <p:spTree>
      <p:nvGrpSpPr>
        <p:cNvPr id="130" name="Shape 130"/>
        <p:cNvGrpSpPr/>
        <p:nvPr/>
      </p:nvGrpSpPr>
      <p:grpSpPr>
        <a:xfrm>
          <a:off x="0" y="0"/>
          <a:ext cx="0" cy="0"/>
          <a:chOff x="0" y="0"/>
          <a:chExt cx="0" cy="0"/>
        </a:xfrm>
      </p:grpSpPr>
      <p:sp>
        <p:nvSpPr>
          <p:cNvPr id="131" name="Google Shape;131;p12"/>
          <p:cNvSpPr txBox="1"/>
          <p:nvPr>
            <p:ph type="title"/>
          </p:nvPr>
        </p:nvSpPr>
        <p:spPr>
          <a:xfrm rot="5400000">
            <a:off x="4541838" y="2362202"/>
            <a:ext cx="5851525" cy="1676400"/>
          </a:xfrm>
          <a:prstGeom prst="rect">
            <a:avLst/>
          </a:prstGeom>
          <a:noFill/>
          <a:ln>
            <a:noFill/>
          </a:ln>
        </p:spPr>
        <p:txBody>
          <a:bodyPr anchorCtr="0" anchor="b" bIns="45700" lIns="91425" spcFirstLastPara="1" rIns="91425" wrap="square" tIns="45700">
            <a:normAutofit/>
          </a:bodyPr>
          <a:lstStyle>
            <a:lvl1pPr lvl="0" rtl="1"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2" name="Google Shape;132;p12"/>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08610" lvl="0" marL="457200" rtl="1" algn="r">
              <a:spcBef>
                <a:spcPts val="600"/>
              </a:spcBef>
              <a:spcAft>
                <a:spcPts val="0"/>
              </a:spcAft>
              <a:buSzPts val="1260"/>
              <a:buChar char="🞆"/>
              <a:defRPr/>
            </a:lvl1pPr>
            <a:lvl2pPr indent="-320040" lvl="1" marL="914400" rtl="1" algn="r">
              <a:spcBef>
                <a:spcPts val="360"/>
              </a:spcBef>
              <a:spcAft>
                <a:spcPts val="0"/>
              </a:spcAft>
              <a:buSzPts val="1440"/>
              <a:buChar char="⚫"/>
              <a:defRPr/>
            </a:lvl2pPr>
            <a:lvl3pPr indent="-297180" lvl="2" marL="1371600" rtl="1" algn="r">
              <a:spcBef>
                <a:spcPts val="360"/>
              </a:spcBef>
              <a:spcAft>
                <a:spcPts val="0"/>
              </a:spcAft>
              <a:buSzPts val="1080"/>
              <a:buChar char="🞆"/>
              <a:defRPr/>
            </a:lvl3pPr>
            <a:lvl4pPr indent="-297180" lvl="3" marL="1828800" rtl="1" algn="r">
              <a:spcBef>
                <a:spcPts val="360"/>
              </a:spcBef>
              <a:spcAft>
                <a:spcPts val="0"/>
              </a:spcAft>
              <a:buSzPts val="1080"/>
              <a:buChar char="🞆"/>
              <a:defRPr/>
            </a:lvl4pPr>
            <a:lvl5pPr indent="-306323" lvl="4" marL="2286000" rtl="1" algn="r">
              <a:spcBef>
                <a:spcPts val="360"/>
              </a:spcBef>
              <a:spcAft>
                <a:spcPts val="0"/>
              </a:spcAft>
              <a:buSzPts val="1224"/>
              <a:buChar char="⚫"/>
              <a:defRPr/>
            </a:lvl5pPr>
            <a:lvl6pPr indent="-342900" lvl="5" marL="2743200" rtl="1" algn="r">
              <a:spcBef>
                <a:spcPts val="360"/>
              </a:spcBef>
              <a:spcAft>
                <a:spcPts val="0"/>
              </a:spcAft>
              <a:buSzPts val="1800"/>
              <a:buChar char="•"/>
              <a:defRPr/>
            </a:lvl6pPr>
            <a:lvl7pPr indent="-297179" lvl="6" marL="3200400" rtl="1" algn="r">
              <a:spcBef>
                <a:spcPts val="360"/>
              </a:spcBef>
              <a:spcAft>
                <a:spcPts val="0"/>
              </a:spcAft>
              <a:buSzPts val="1080"/>
              <a:buChar char="⚪"/>
              <a:defRPr/>
            </a:lvl7pPr>
            <a:lvl8pPr indent="-342900" lvl="7" marL="3657600" rtl="1" algn="r">
              <a:spcBef>
                <a:spcPts val="360"/>
              </a:spcBef>
              <a:spcAft>
                <a:spcPts val="0"/>
              </a:spcAft>
              <a:buSzPts val="1800"/>
              <a:buChar char="•"/>
              <a:defRPr/>
            </a:lvl8pPr>
            <a:lvl9pPr indent="-342900" lvl="8" marL="4114800" rtl="1" algn="r">
              <a:spcBef>
                <a:spcPts val="360"/>
              </a:spcBef>
              <a:spcAft>
                <a:spcPts val="0"/>
              </a:spcAft>
              <a:buSzPts val="1800"/>
              <a:buChar char="•"/>
              <a:defRPr/>
            </a:lvl9pPr>
          </a:lstStyle>
          <a:p/>
        </p:txBody>
      </p:sp>
      <p:sp>
        <p:nvSpPr>
          <p:cNvPr id="133" name="Google Shape;133;p12"/>
          <p:cNvSpPr txBox="1"/>
          <p:nvPr>
            <p:ph idx="10" type="dt"/>
          </p:nvPr>
        </p:nvSpPr>
        <p:spPr>
          <a:xfrm rot="5400000">
            <a:off x="7589520" y="1081851"/>
            <a:ext cx="2011680" cy="384048"/>
          </a:xfrm>
          <a:prstGeom prst="rect">
            <a:avLst/>
          </a:prstGeom>
          <a:noFill/>
          <a:ln>
            <a:noFill/>
          </a:ln>
        </p:spPr>
        <p:txBody>
          <a:bodyPr anchorCtr="0" anchor="ctr" bIns="45700" lIns="91425" spcFirstLastPara="1" rIns="91425" wrap="square" tIns="45700">
            <a:noAutofit/>
          </a:bodyPr>
          <a:lstStyle>
            <a:lvl1pPr lvl="0" rtl="1" algn="r">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134" name="Google Shape;134;p12"/>
          <p:cNvSpPr txBox="1"/>
          <p:nvPr>
            <p:ph idx="11" type="ftr"/>
          </p:nvPr>
        </p:nvSpPr>
        <p:spPr>
          <a:xfrm rot="5400000">
            <a:off x="6990186" y="3737240"/>
            <a:ext cx="3200400" cy="365760"/>
          </a:xfrm>
          <a:prstGeom prst="rect">
            <a:avLst/>
          </a:prstGeom>
          <a:noFill/>
          <a:ln>
            <a:noFill/>
          </a:ln>
        </p:spPr>
        <p:txBody>
          <a:bodyPr anchorCtr="0" anchor="ctr" bIns="45700" lIns="91425" spcFirstLastPara="1" rIns="91425" wrap="square" tIns="45700">
            <a:noAutofit/>
          </a:bodyPr>
          <a:lstStyle>
            <a:lvl1pPr lvl="0" rtl="1" algn="l">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135" name="Google Shape;135;p12"/>
          <p:cNvSpPr txBox="1"/>
          <p:nvPr>
            <p:ph idx="12" type="sldNum"/>
          </p:nvPr>
        </p:nvSpPr>
        <p:spPr>
          <a:xfrm>
            <a:off x="8129016" y="5734050"/>
            <a:ext cx="609600" cy="521208"/>
          </a:xfrm>
          <a:prstGeom prst="rect">
            <a:avLst/>
          </a:prstGeom>
          <a:noFill/>
          <a:ln>
            <a:noFill/>
          </a:ln>
        </p:spPr>
        <p:txBody>
          <a:bodyPr anchorCtr="0" anchor="ctr" bIns="45700" lIns="91425" spcFirstLastPara="1" rIns="91425" wrap="square" tIns="45700">
            <a:noAutofit/>
          </a:bodyPr>
          <a:lstStyle>
            <a:lvl1pPr indent="0" lvl="0" marL="0" rtl="1" algn="ctr">
              <a:spcBef>
                <a:spcPts val="0"/>
              </a:spcBef>
              <a:buNone/>
              <a:defRPr/>
            </a:lvl1pPr>
            <a:lvl2pPr indent="0" lvl="1" marL="0" rtl="1" algn="ctr">
              <a:spcBef>
                <a:spcPts val="0"/>
              </a:spcBef>
              <a:buNone/>
              <a:defRPr/>
            </a:lvl2pPr>
            <a:lvl3pPr indent="0" lvl="2" marL="0" rtl="1" algn="ctr">
              <a:spcBef>
                <a:spcPts val="0"/>
              </a:spcBef>
              <a:buNone/>
              <a:defRPr/>
            </a:lvl3pPr>
            <a:lvl4pPr indent="0" lvl="3" marL="0" rtl="1" algn="ctr">
              <a:spcBef>
                <a:spcPts val="0"/>
              </a:spcBef>
              <a:buNone/>
              <a:defRPr/>
            </a:lvl4pPr>
            <a:lvl5pPr indent="0" lvl="4" marL="0" rtl="1" algn="ctr">
              <a:spcBef>
                <a:spcPts val="0"/>
              </a:spcBef>
              <a:buNone/>
              <a:defRPr/>
            </a:lvl5pPr>
            <a:lvl6pPr indent="0" lvl="5" marL="0" rtl="1" algn="ctr">
              <a:spcBef>
                <a:spcPts val="0"/>
              </a:spcBef>
              <a:buNone/>
              <a:defRPr/>
            </a:lvl6pPr>
            <a:lvl7pPr indent="0" lvl="6" marL="0" rtl="1" algn="ctr">
              <a:spcBef>
                <a:spcPts val="0"/>
              </a:spcBef>
              <a:buNone/>
              <a:defRPr/>
            </a:lvl7pPr>
            <a:lvl8pPr indent="0" lvl="7" marL="0" rtl="1" algn="ctr">
              <a:spcBef>
                <a:spcPts val="0"/>
              </a:spcBef>
              <a:buNone/>
              <a:defRPr/>
            </a:lvl8pPr>
            <a:lvl9pPr indent="0" lvl="8" marL="0" rtl="1" algn="ctr">
              <a:spcBef>
                <a:spcPts val="0"/>
              </a:spcBef>
              <a:buNone/>
              <a:defRPr/>
            </a:lvl9pPr>
          </a:lstStyle>
          <a:p>
            <a:pPr indent="0" lvl="0" marL="0" rtl="1"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عنوان ومحتوى" type="obj">
  <p:cSld name="OBJECT">
    <p:spTree>
      <p:nvGrpSpPr>
        <p:cNvPr id="43" name="Shape 43"/>
        <p:cNvGrpSpPr/>
        <p:nvPr/>
      </p:nvGrpSpPr>
      <p:grpSpPr>
        <a:xfrm>
          <a:off x="0" y="0"/>
          <a:ext cx="0" cy="0"/>
          <a:chOff x="0" y="0"/>
          <a:chExt cx="0" cy="0"/>
        </a:xfrm>
      </p:grpSpPr>
      <p:sp>
        <p:nvSpPr>
          <p:cNvPr id="44" name="Google Shape;44;p3"/>
          <p:cNvSpPr txBox="1"/>
          <p:nvPr>
            <p:ph type="title"/>
          </p:nvPr>
        </p:nvSpPr>
        <p:spPr>
          <a:xfrm>
            <a:off x="457200" y="274638"/>
            <a:ext cx="7467600" cy="1143000"/>
          </a:xfrm>
          <a:prstGeom prst="rect">
            <a:avLst/>
          </a:prstGeom>
          <a:noFill/>
          <a:ln>
            <a:noFill/>
          </a:ln>
        </p:spPr>
        <p:txBody>
          <a:bodyPr anchorCtr="0" anchor="b" bIns="45700" lIns="91425" spcFirstLastPara="1" rIns="91425" wrap="square" tIns="45700">
            <a:normAutofit/>
          </a:bodyPr>
          <a:lstStyle>
            <a:lvl1pPr lvl="0" rtl="1"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5" name="Google Shape;45;p3"/>
          <p:cNvSpPr txBox="1"/>
          <p:nvPr>
            <p:ph idx="1" type="body"/>
          </p:nvPr>
        </p:nvSpPr>
        <p:spPr>
          <a:xfrm>
            <a:off x="457200" y="1600200"/>
            <a:ext cx="7467600" cy="4873752"/>
          </a:xfrm>
          <a:prstGeom prst="rect">
            <a:avLst/>
          </a:prstGeom>
          <a:noFill/>
          <a:ln>
            <a:noFill/>
          </a:ln>
        </p:spPr>
        <p:txBody>
          <a:bodyPr anchorCtr="0" anchor="t" bIns="45700" lIns="91425" spcFirstLastPara="1" rIns="91425" wrap="square" tIns="45700">
            <a:normAutofit/>
          </a:bodyPr>
          <a:lstStyle>
            <a:lvl1pPr indent="-308610" lvl="0" marL="457200" rtl="1" algn="r">
              <a:spcBef>
                <a:spcPts val="600"/>
              </a:spcBef>
              <a:spcAft>
                <a:spcPts val="0"/>
              </a:spcAft>
              <a:buSzPts val="1260"/>
              <a:buChar char="🞆"/>
              <a:defRPr/>
            </a:lvl1pPr>
            <a:lvl2pPr indent="-320040" lvl="1" marL="914400" rtl="1" algn="r">
              <a:spcBef>
                <a:spcPts val="360"/>
              </a:spcBef>
              <a:spcAft>
                <a:spcPts val="0"/>
              </a:spcAft>
              <a:buSzPts val="1440"/>
              <a:buChar char="⚫"/>
              <a:defRPr/>
            </a:lvl2pPr>
            <a:lvl3pPr indent="-297180" lvl="2" marL="1371600" rtl="1" algn="r">
              <a:spcBef>
                <a:spcPts val="360"/>
              </a:spcBef>
              <a:spcAft>
                <a:spcPts val="0"/>
              </a:spcAft>
              <a:buSzPts val="1080"/>
              <a:buChar char="🞆"/>
              <a:defRPr/>
            </a:lvl3pPr>
            <a:lvl4pPr indent="-297180" lvl="3" marL="1828800" rtl="1" algn="r">
              <a:spcBef>
                <a:spcPts val="360"/>
              </a:spcBef>
              <a:spcAft>
                <a:spcPts val="0"/>
              </a:spcAft>
              <a:buSzPts val="1080"/>
              <a:buChar char="🞆"/>
              <a:defRPr/>
            </a:lvl4pPr>
            <a:lvl5pPr indent="-306323" lvl="4" marL="2286000" rtl="1" algn="r">
              <a:spcBef>
                <a:spcPts val="360"/>
              </a:spcBef>
              <a:spcAft>
                <a:spcPts val="0"/>
              </a:spcAft>
              <a:buSzPts val="1224"/>
              <a:buChar char="⚫"/>
              <a:defRPr/>
            </a:lvl5pPr>
            <a:lvl6pPr indent="-342900" lvl="5" marL="2743200" rtl="1" algn="r">
              <a:spcBef>
                <a:spcPts val="360"/>
              </a:spcBef>
              <a:spcAft>
                <a:spcPts val="0"/>
              </a:spcAft>
              <a:buSzPts val="1800"/>
              <a:buChar char="•"/>
              <a:defRPr/>
            </a:lvl6pPr>
            <a:lvl7pPr indent="-297179" lvl="6" marL="3200400" rtl="1" algn="r">
              <a:spcBef>
                <a:spcPts val="360"/>
              </a:spcBef>
              <a:spcAft>
                <a:spcPts val="0"/>
              </a:spcAft>
              <a:buSzPts val="1080"/>
              <a:buChar char="⚪"/>
              <a:defRPr/>
            </a:lvl7pPr>
            <a:lvl8pPr indent="-342900" lvl="7" marL="3657600" rtl="1" algn="r">
              <a:spcBef>
                <a:spcPts val="360"/>
              </a:spcBef>
              <a:spcAft>
                <a:spcPts val="0"/>
              </a:spcAft>
              <a:buSzPts val="1800"/>
              <a:buChar char="•"/>
              <a:defRPr/>
            </a:lvl8pPr>
            <a:lvl9pPr indent="-342900" lvl="8" marL="4114800" rtl="1" algn="r">
              <a:spcBef>
                <a:spcPts val="360"/>
              </a:spcBef>
              <a:spcAft>
                <a:spcPts val="0"/>
              </a:spcAft>
              <a:buSzPts val="1800"/>
              <a:buChar char="•"/>
              <a:defRPr/>
            </a:lvl9pPr>
          </a:lstStyle>
          <a:p/>
        </p:txBody>
      </p:sp>
      <p:sp>
        <p:nvSpPr>
          <p:cNvPr id="46" name="Google Shape;46;p3"/>
          <p:cNvSpPr txBox="1"/>
          <p:nvPr>
            <p:ph idx="10" type="dt"/>
          </p:nvPr>
        </p:nvSpPr>
        <p:spPr>
          <a:xfrm rot="5400000">
            <a:off x="7589520" y="1081851"/>
            <a:ext cx="2011680" cy="384048"/>
          </a:xfrm>
          <a:prstGeom prst="rect">
            <a:avLst/>
          </a:prstGeom>
          <a:noFill/>
          <a:ln>
            <a:noFill/>
          </a:ln>
        </p:spPr>
        <p:txBody>
          <a:bodyPr anchorCtr="0" anchor="ctr" bIns="45700" lIns="91425" spcFirstLastPara="1" rIns="91425" wrap="square" tIns="45700">
            <a:noAutofit/>
          </a:bodyPr>
          <a:lstStyle>
            <a:lvl1pPr lvl="0" rtl="1" algn="r">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47" name="Google Shape;47;p3"/>
          <p:cNvSpPr txBox="1"/>
          <p:nvPr>
            <p:ph idx="12" type="sldNum"/>
          </p:nvPr>
        </p:nvSpPr>
        <p:spPr>
          <a:xfrm>
            <a:off x="8129016" y="5734050"/>
            <a:ext cx="609600" cy="521208"/>
          </a:xfrm>
          <a:prstGeom prst="rect">
            <a:avLst/>
          </a:prstGeom>
          <a:noFill/>
          <a:ln>
            <a:noFill/>
          </a:ln>
        </p:spPr>
        <p:txBody>
          <a:bodyPr anchorCtr="0" anchor="ctr" bIns="45700" lIns="91425" spcFirstLastPara="1" rIns="91425" wrap="square" tIns="45700">
            <a:noAutofit/>
          </a:bodyPr>
          <a:lstStyle>
            <a:lvl1pPr indent="0" lvl="0" marL="0" rtl="1" algn="ctr">
              <a:spcBef>
                <a:spcPts val="0"/>
              </a:spcBef>
              <a:buNone/>
              <a:defRPr/>
            </a:lvl1pPr>
            <a:lvl2pPr indent="0" lvl="1" marL="0" rtl="1" algn="ctr">
              <a:spcBef>
                <a:spcPts val="0"/>
              </a:spcBef>
              <a:buNone/>
              <a:defRPr/>
            </a:lvl2pPr>
            <a:lvl3pPr indent="0" lvl="2" marL="0" rtl="1" algn="ctr">
              <a:spcBef>
                <a:spcPts val="0"/>
              </a:spcBef>
              <a:buNone/>
              <a:defRPr/>
            </a:lvl3pPr>
            <a:lvl4pPr indent="0" lvl="3" marL="0" rtl="1" algn="ctr">
              <a:spcBef>
                <a:spcPts val="0"/>
              </a:spcBef>
              <a:buNone/>
              <a:defRPr/>
            </a:lvl4pPr>
            <a:lvl5pPr indent="0" lvl="4" marL="0" rtl="1" algn="ctr">
              <a:spcBef>
                <a:spcPts val="0"/>
              </a:spcBef>
              <a:buNone/>
              <a:defRPr/>
            </a:lvl5pPr>
            <a:lvl6pPr indent="0" lvl="5" marL="0" rtl="1" algn="ctr">
              <a:spcBef>
                <a:spcPts val="0"/>
              </a:spcBef>
              <a:buNone/>
              <a:defRPr/>
            </a:lvl6pPr>
            <a:lvl7pPr indent="0" lvl="6" marL="0" rtl="1" algn="ctr">
              <a:spcBef>
                <a:spcPts val="0"/>
              </a:spcBef>
              <a:buNone/>
              <a:defRPr/>
            </a:lvl7pPr>
            <a:lvl8pPr indent="0" lvl="7" marL="0" rtl="1" algn="ctr">
              <a:spcBef>
                <a:spcPts val="0"/>
              </a:spcBef>
              <a:buNone/>
              <a:defRPr/>
            </a:lvl8pPr>
            <a:lvl9pPr indent="0" lvl="8" marL="0" rtl="1" algn="ctr">
              <a:spcBef>
                <a:spcPts val="0"/>
              </a:spcBef>
              <a:buNone/>
              <a:defRPr/>
            </a:lvl9pPr>
          </a:lstStyle>
          <a:p>
            <a:pPr indent="0" lvl="0" marL="0" rtl="1" algn="ctr">
              <a:spcBef>
                <a:spcPts val="0"/>
              </a:spcBef>
              <a:spcAft>
                <a:spcPts val="0"/>
              </a:spcAft>
              <a:buNone/>
            </a:pPr>
            <a:fld id="{00000000-1234-1234-1234-123412341234}" type="slidenum">
              <a:rPr lang="en-US"/>
              <a:t>‹#›</a:t>
            </a:fld>
            <a:endParaRPr/>
          </a:p>
        </p:txBody>
      </p:sp>
      <p:sp>
        <p:nvSpPr>
          <p:cNvPr id="48" name="Google Shape;48;p3"/>
          <p:cNvSpPr txBox="1"/>
          <p:nvPr>
            <p:ph idx="11" type="ftr"/>
          </p:nvPr>
        </p:nvSpPr>
        <p:spPr>
          <a:xfrm rot="5400000">
            <a:off x="6990186" y="3737240"/>
            <a:ext cx="3200400" cy="365760"/>
          </a:xfrm>
          <a:prstGeom prst="rect">
            <a:avLst/>
          </a:prstGeom>
          <a:noFill/>
          <a:ln>
            <a:noFill/>
          </a:ln>
        </p:spPr>
        <p:txBody>
          <a:bodyPr anchorCtr="0" anchor="ctr" bIns="45700" lIns="91425" spcFirstLastPara="1" rIns="91425" wrap="square" tIns="45700">
            <a:noAutofit/>
          </a:bodyPr>
          <a:lstStyle>
            <a:lvl1pPr lvl="0" rtl="1" algn="l">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عنوان المقطع" showMasterSp="0" type="secHead">
  <p:cSld name="SECTION_HEADER">
    <p:bg>
      <p:bgPr>
        <a:solidFill>
          <a:schemeClr val="dk2"/>
        </a:solidFill>
      </p:bgPr>
    </p:bg>
    <p:spTree>
      <p:nvGrpSpPr>
        <p:cNvPr id="49" name="Shape 49"/>
        <p:cNvGrpSpPr/>
        <p:nvPr/>
      </p:nvGrpSpPr>
      <p:grpSpPr>
        <a:xfrm>
          <a:off x="0" y="0"/>
          <a:ext cx="0" cy="0"/>
          <a:chOff x="0" y="0"/>
          <a:chExt cx="0" cy="0"/>
        </a:xfrm>
      </p:grpSpPr>
      <p:sp>
        <p:nvSpPr>
          <p:cNvPr id="50" name="Google Shape;50;p4"/>
          <p:cNvSpPr txBox="1"/>
          <p:nvPr>
            <p:ph type="title"/>
          </p:nvPr>
        </p:nvSpPr>
        <p:spPr>
          <a:xfrm>
            <a:off x="2286000" y="2895600"/>
            <a:ext cx="6172200" cy="2053590"/>
          </a:xfrm>
          <a:prstGeom prst="rect">
            <a:avLst/>
          </a:prstGeom>
          <a:noFill/>
          <a:ln>
            <a:noFill/>
          </a:ln>
        </p:spPr>
        <p:txBody>
          <a:bodyPr anchorCtr="0" anchor="b" bIns="45700" lIns="91425" spcFirstLastPara="1" rIns="91425" wrap="square" tIns="45700">
            <a:normAutofit/>
          </a:bodyPr>
          <a:lstStyle>
            <a:lvl1pPr lvl="0" rtl="1" algn="l">
              <a:spcBef>
                <a:spcPts val="0"/>
              </a:spcBef>
              <a:spcAft>
                <a:spcPts val="0"/>
              </a:spcAft>
              <a:buClr>
                <a:schemeClr val="lt2"/>
              </a:buClr>
              <a:buSzPts val="3000"/>
              <a:buFont typeface="Century Schoolbook"/>
              <a:buNone/>
              <a:defRPr b="1" sz="3000" cap="small"/>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4"/>
          <p:cNvSpPr txBox="1"/>
          <p:nvPr>
            <p:ph idx="1" type="body"/>
          </p:nvPr>
        </p:nvSpPr>
        <p:spPr>
          <a:xfrm>
            <a:off x="2286000" y="5010150"/>
            <a:ext cx="6172200" cy="1371600"/>
          </a:xfrm>
          <a:prstGeom prst="rect">
            <a:avLst/>
          </a:prstGeom>
          <a:noFill/>
          <a:ln>
            <a:noFill/>
          </a:ln>
        </p:spPr>
        <p:txBody>
          <a:bodyPr anchorCtr="0" anchor="t" bIns="45700" lIns="91425" spcFirstLastPara="1" rIns="91425" wrap="square" tIns="45700">
            <a:normAutofit/>
          </a:bodyPr>
          <a:lstStyle>
            <a:lvl1pPr indent="-228600" lvl="0" marL="457200" rtl="1" algn="r">
              <a:spcBef>
                <a:spcPts val="600"/>
              </a:spcBef>
              <a:spcAft>
                <a:spcPts val="0"/>
              </a:spcAft>
              <a:buSzPts val="1260"/>
              <a:buNone/>
              <a:defRPr b="1" sz="1800">
                <a:solidFill>
                  <a:schemeClr val="lt2"/>
                </a:solidFill>
              </a:defRPr>
            </a:lvl1pPr>
            <a:lvl2pPr indent="-228600" lvl="1" marL="914400" rtl="1" algn="r">
              <a:spcBef>
                <a:spcPts val="360"/>
              </a:spcBef>
              <a:spcAft>
                <a:spcPts val="0"/>
              </a:spcAft>
              <a:buSzPts val="1440"/>
              <a:buNone/>
              <a:defRPr sz="1800">
                <a:solidFill>
                  <a:schemeClr val="lt1"/>
                </a:solidFill>
              </a:defRPr>
            </a:lvl2pPr>
            <a:lvl3pPr indent="-228600" lvl="2" marL="1371600" rtl="1" algn="r">
              <a:spcBef>
                <a:spcPts val="320"/>
              </a:spcBef>
              <a:spcAft>
                <a:spcPts val="0"/>
              </a:spcAft>
              <a:buSzPts val="960"/>
              <a:buNone/>
              <a:defRPr sz="1600">
                <a:solidFill>
                  <a:schemeClr val="lt1"/>
                </a:solidFill>
              </a:defRPr>
            </a:lvl3pPr>
            <a:lvl4pPr indent="-228600" lvl="3" marL="1828800" rtl="1" algn="r">
              <a:spcBef>
                <a:spcPts val="280"/>
              </a:spcBef>
              <a:spcAft>
                <a:spcPts val="0"/>
              </a:spcAft>
              <a:buSzPts val="840"/>
              <a:buNone/>
              <a:defRPr sz="1400">
                <a:solidFill>
                  <a:schemeClr val="lt1"/>
                </a:solidFill>
              </a:defRPr>
            </a:lvl4pPr>
            <a:lvl5pPr indent="-228600" lvl="4" marL="2286000" rtl="1" algn="r">
              <a:spcBef>
                <a:spcPts val="280"/>
              </a:spcBef>
              <a:spcAft>
                <a:spcPts val="0"/>
              </a:spcAft>
              <a:buSzPts val="952"/>
              <a:buNone/>
              <a:defRPr sz="1400">
                <a:solidFill>
                  <a:schemeClr val="lt1"/>
                </a:solidFill>
              </a:defRPr>
            </a:lvl5pPr>
            <a:lvl6pPr indent="-342900" lvl="5" marL="2743200" rtl="1" algn="r">
              <a:spcBef>
                <a:spcPts val="360"/>
              </a:spcBef>
              <a:spcAft>
                <a:spcPts val="0"/>
              </a:spcAft>
              <a:buSzPts val="1800"/>
              <a:buChar char="•"/>
              <a:defRPr/>
            </a:lvl6pPr>
            <a:lvl7pPr indent="-297179" lvl="6" marL="3200400" rtl="1" algn="r">
              <a:spcBef>
                <a:spcPts val="360"/>
              </a:spcBef>
              <a:spcAft>
                <a:spcPts val="0"/>
              </a:spcAft>
              <a:buSzPts val="1080"/>
              <a:buChar char="⚪"/>
              <a:defRPr/>
            </a:lvl7pPr>
            <a:lvl8pPr indent="-342900" lvl="7" marL="3657600" rtl="1" algn="r">
              <a:spcBef>
                <a:spcPts val="360"/>
              </a:spcBef>
              <a:spcAft>
                <a:spcPts val="0"/>
              </a:spcAft>
              <a:buSzPts val="1800"/>
              <a:buChar char="•"/>
              <a:defRPr/>
            </a:lvl8pPr>
            <a:lvl9pPr indent="-342900" lvl="8" marL="4114800" rtl="1" algn="r">
              <a:spcBef>
                <a:spcPts val="360"/>
              </a:spcBef>
              <a:spcAft>
                <a:spcPts val="0"/>
              </a:spcAft>
              <a:buSzPts val="1800"/>
              <a:buChar char="•"/>
              <a:defRPr/>
            </a:lvl9pPr>
          </a:lstStyle>
          <a:p/>
        </p:txBody>
      </p:sp>
      <p:sp>
        <p:nvSpPr>
          <p:cNvPr id="52" name="Google Shape;52;p4"/>
          <p:cNvSpPr txBox="1"/>
          <p:nvPr>
            <p:ph idx="10" type="dt"/>
          </p:nvPr>
        </p:nvSpPr>
        <p:spPr>
          <a:xfrm rot="5400000">
            <a:off x="7763256" y="1170432"/>
            <a:ext cx="2286000" cy="381000"/>
          </a:xfrm>
          <a:prstGeom prst="rect">
            <a:avLst/>
          </a:prstGeom>
          <a:noFill/>
          <a:ln>
            <a:noFill/>
          </a:ln>
        </p:spPr>
        <p:txBody>
          <a:bodyPr anchorCtr="0" anchor="ctr" bIns="45700" lIns="91425" spcFirstLastPara="1" rIns="91425" wrap="square" tIns="45700">
            <a:noAutofit/>
          </a:bodyPr>
          <a:lstStyle>
            <a:lvl1pPr lvl="0" rtl="1" algn="r">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53" name="Google Shape;53;p4"/>
          <p:cNvSpPr txBox="1"/>
          <p:nvPr>
            <p:ph idx="11" type="ftr"/>
          </p:nvPr>
        </p:nvSpPr>
        <p:spPr>
          <a:xfrm rot="5400000">
            <a:off x="7077456" y="4178808"/>
            <a:ext cx="3657600" cy="384048"/>
          </a:xfrm>
          <a:prstGeom prst="rect">
            <a:avLst/>
          </a:prstGeom>
          <a:noFill/>
          <a:ln>
            <a:noFill/>
          </a:ln>
        </p:spPr>
        <p:txBody>
          <a:bodyPr anchorCtr="0" anchor="ctr" bIns="45700" lIns="91425" spcFirstLastPara="1" rIns="91425" wrap="square" tIns="45700">
            <a:noAutofit/>
          </a:bodyPr>
          <a:lstStyle>
            <a:lvl1pPr lvl="0" rtl="1" algn="l">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54" name="Google Shape;54;p4"/>
          <p:cNvSpPr/>
          <p:nvPr/>
        </p:nvSpPr>
        <p:spPr>
          <a:xfrm>
            <a:off x="381000" y="0"/>
            <a:ext cx="609600" cy="6858000"/>
          </a:xfrm>
          <a:prstGeom prst="rect">
            <a:avLst/>
          </a:prstGeom>
          <a:solidFill>
            <a:srgbClr val="FEC2AC">
              <a:alpha val="53725"/>
            </a:srgbClr>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b="0" i="0" sz="1800" u="none" cap="none" strike="noStrike">
              <a:solidFill>
                <a:schemeClr val="lt1"/>
              </a:solidFill>
              <a:latin typeface="Century Schoolbook"/>
              <a:ea typeface="Century Schoolbook"/>
              <a:cs typeface="Century Schoolbook"/>
              <a:sym typeface="Century Schoolbook"/>
            </a:endParaRPr>
          </a:p>
        </p:txBody>
      </p:sp>
      <p:sp>
        <p:nvSpPr>
          <p:cNvPr id="55" name="Google Shape;55;p4"/>
          <p:cNvSpPr/>
          <p:nvPr/>
        </p:nvSpPr>
        <p:spPr>
          <a:xfrm>
            <a:off x="276336" y="0"/>
            <a:ext cx="104664" cy="6858000"/>
          </a:xfrm>
          <a:prstGeom prst="rect">
            <a:avLst/>
          </a:prstGeom>
          <a:solidFill>
            <a:srgbClr val="FFD8CC">
              <a:alpha val="35686"/>
            </a:srgbClr>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b="0" i="0" sz="1800" u="none" cap="none" strike="noStrike">
              <a:solidFill>
                <a:schemeClr val="lt1"/>
              </a:solidFill>
              <a:latin typeface="Century Schoolbook"/>
              <a:ea typeface="Century Schoolbook"/>
              <a:cs typeface="Century Schoolbook"/>
              <a:sym typeface="Century Schoolbook"/>
            </a:endParaRPr>
          </a:p>
        </p:txBody>
      </p:sp>
      <p:sp>
        <p:nvSpPr>
          <p:cNvPr id="56" name="Google Shape;56;p4"/>
          <p:cNvSpPr/>
          <p:nvPr/>
        </p:nvSpPr>
        <p:spPr>
          <a:xfrm>
            <a:off x="990600" y="0"/>
            <a:ext cx="181872" cy="6858000"/>
          </a:xfrm>
          <a:prstGeom prst="rect">
            <a:avLst/>
          </a:prstGeom>
          <a:solidFill>
            <a:srgbClr val="FFD8CC">
              <a:alpha val="69803"/>
            </a:srgbClr>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b="0" i="0" sz="1800" u="none" cap="none" strike="noStrike">
              <a:solidFill>
                <a:schemeClr val="lt1"/>
              </a:solidFill>
              <a:latin typeface="Century Schoolbook"/>
              <a:ea typeface="Century Schoolbook"/>
              <a:cs typeface="Century Schoolbook"/>
              <a:sym typeface="Century Schoolbook"/>
            </a:endParaRPr>
          </a:p>
        </p:txBody>
      </p:sp>
      <p:sp>
        <p:nvSpPr>
          <p:cNvPr id="57" name="Google Shape;57;p4"/>
          <p:cNvSpPr/>
          <p:nvPr/>
        </p:nvSpPr>
        <p:spPr>
          <a:xfrm>
            <a:off x="1141320" y="0"/>
            <a:ext cx="230280" cy="6858000"/>
          </a:xfrm>
          <a:prstGeom prst="rect">
            <a:avLst/>
          </a:prstGeom>
          <a:solidFill>
            <a:srgbClr val="FFEDE7">
              <a:alpha val="70980"/>
            </a:srgbClr>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b="0" i="0" sz="1800" u="none" cap="none" strike="noStrike">
              <a:solidFill>
                <a:schemeClr val="lt1"/>
              </a:solidFill>
              <a:latin typeface="Century Schoolbook"/>
              <a:ea typeface="Century Schoolbook"/>
              <a:cs typeface="Century Schoolbook"/>
              <a:sym typeface="Century Schoolbook"/>
            </a:endParaRPr>
          </a:p>
        </p:txBody>
      </p:sp>
      <p:cxnSp>
        <p:nvCxnSpPr>
          <p:cNvPr id="58" name="Google Shape;58;p4"/>
          <p:cNvCxnSpPr/>
          <p:nvPr/>
        </p:nvCxnSpPr>
        <p:spPr>
          <a:xfrm>
            <a:off x="106344" y="0"/>
            <a:ext cx="0" cy="6858000"/>
          </a:xfrm>
          <a:prstGeom prst="straightConnector1">
            <a:avLst/>
          </a:prstGeom>
          <a:noFill/>
          <a:ln cap="flat" cmpd="sng" w="57150">
            <a:solidFill>
              <a:srgbClr val="FEC2AC">
                <a:alpha val="72941"/>
              </a:srgbClr>
            </a:solidFill>
            <a:prstDash val="solid"/>
            <a:round/>
            <a:headEnd len="sm" w="sm" type="none"/>
            <a:tailEnd len="sm" w="sm" type="none"/>
          </a:ln>
        </p:spPr>
      </p:cxnSp>
      <p:cxnSp>
        <p:nvCxnSpPr>
          <p:cNvPr id="59" name="Google Shape;59;p4"/>
          <p:cNvCxnSpPr/>
          <p:nvPr/>
        </p:nvCxnSpPr>
        <p:spPr>
          <a:xfrm>
            <a:off x="914400" y="0"/>
            <a:ext cx="0" cy="6858000"/>
          </a:xfrm>
          <a:prstGeom prst="straightConnector1">
            <a:avLst/>
          </a:prstGeom>
          <a:noFill/>
          <a:ln cap="flat" cmpd="sng" w="57150">
            <a:solidFill>
              <a:srgbClr val="FFEDE7">
                <a:alpha val="82745"/>
              </a:srgbClr>
            </a:solidFill>
            <a:prstDash val="solid"/>
            <a:round/>
            <a:headEnd len="sm" w="sm" type="none"/>
            <a:tailEnd len="sm" w="sm" type="none"/>
          </a:ln>
        </p:spPr>
      </p:cxnSp>
      <p:cxnSp>
        <p:nvCxnSpPr>
          <p:cNvPr id="60" name="Google Shape;60;p4"/>
          <p:cNvCxnSpPr/>
          <p:nvPr/>
        </p:nvCxnSpPr>
        <p:spPr>
          <a:xfrm>
            <a:off x="854112" y="0"/>
            <a:ext cx="0" cy="6858000"/>
          </a:xfrm>
          <a:prstGeom prst="straightConnector1">
            <a:avLst/>
          </a:prstGeom>
          <a:noFill/>
          <a:ln cap="flat" cmpd="sng" w="57150">
            <a:solidFill>
              <a:srgbClr val="FEC2AC"/>
            </a:solidFill>
            <a:prstDash val="solid"/>
            <a:round/>
            <a:headEnd len="sm" w="sm" type="none"/>
            <a:tailEnd len="sm" w="sm" type="none"/>
          </a:ln>
        </p:spPr>
      </p:cxnSp>
      <p:cxnSp>
        <p:nvCxnSpPr>
          <p:cNvPr id="61" name="Google Shape;61;p4"/>
          <p:cNvCxnSpPr/>
          <p:nvPr/>
        </p:nvCxnSpPr>
        <p:spPr>
          <a:xfrm>
            <a:off x="1726640" y="0"/>
            <a:ext cx="0" cy="6858000"/>
          </a:xfrm>
          <a:prstGeom prst="straightConnector1">
            <a:avLst/>
          </a:prstGeom>
          <a:noFill/>
          <a:ln cap="flat" cmpd="sng" w="28575">
            <a:solidFill>
              <a:srgbClr val="FEC2AC">
                <a:alpha val="81960"/>
              </a:srgbClr>
            </a:solidFill>
            <a:prstDash val="solid"/>
            <a:round/>
            <a:headEnd len="sm" w="sm" type="none"/>
            <a:tailEnd len="sm" w="sm" type="none"/>
          </a:ln>
        </p:spPr>
      </p:cxnSp>
      <p:cxnSp>
        <p:nvCxnSpPr>
          <p:cNvPr id="62" name="Google Shape;62;p4"/>
          <p:cNvCxnSpPr/>
          <p:nvPr/>
        </p:nvCxnSpPr>
        <p:spPr>
          <a:xfrm>
            <a:off x="1066800" y="0"/>
            <a:ext cx="0" cy="6858000"/>
          </a:xfrm>
          <a:prstGeom prst="straightConnector1">
            <a:avLst/>
          </a:prstGeom>
          <a:noFill/>
          <a:ln cap="flat" cmpd="sng" w="9525">
            <a:solidFill>
              <a:srgbClr val="FEC2AC"/>
            </a:solidFill>
            <a:prstDash val="solid"/>
            <a:round/>
            <a:headEnd len="sm" w="sm" type="none"/>
            <a:tailEnd len="sm" w="sm" type="none"/>
          </a:ln>
        </p:spPr>
      </p:cxnSp>
      <p:sp>
        <p:nvSpPr>
          <p:cNvPr id="63" name="Google Shape;63;p4"/>
          <p:cNvSpPr/>
          <p:nvPr/>
        </p:nvSpPr>
        <p:spPr>
          <a:xfrm>
            <a:off x="1219200" y="0"/>
            <a:ext cx="76200" cy="6858000"/>
          </a:xfrm>
          <a:prstGeom prst="rect">
            <a:avLst/>
          </a:prstGeom>
          <a:solidFill>
            <a:srgbClr val="FEC2AC">
              <a:alpha val="50980"/>
            </a:srgbClr>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b="0" i="0" sz="1800" u="none" cap="none" strike="noStrike">
              <a:solidFill>
                <a:schemeClr val="lt1"/>
              </a:solidFill>
              <a:latin typeface="Century Schoolbook"/>
              <a:ea typeface="Century Schoolbook"/>
              <a:cs typeface="Century Schoolbook"/>
              <a:sym typeface="Century Schoolbook"/>
            </a:endParaRPr>
          </a:p>
        </p:txBody>
      </p:sp>
      <p:sp>
        <p:nvSpPr>
          <p:cNvPr id="64" name="Google Shape;64;p4"/>
          <p:cNvSpPr/>
          <p:nvPr/>
        </p:nvSpPr>
        <p:spPr>
          <a:xfrm>
            <a:off x="609600" y="3429000"/>
            <a:ext cx="1295400" cy="129540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b="0" i="0" sz="1800" u="none" cap="none" strike="noStrike">
              <a:solidFill>
                <a:schemeClr val="lt1"/>
              </a:solidFill>
              <a:latin typeface="Century Schoolbook"/>
              <a:ea typeface="Century Schoolbook"/>
              <a:cs typeface="Century Schoolbook"/>
              <a:sym typeface="Century Schoolbook"/>
            </a:endParaRPr>
          </a:p>
        </p:txBody>
      </p:sp>
      <p:sp>
        <p:nvSpPr>
          <p:cNvPr id="65" name="Google Shape;65;p4"/>
          <p:cNvSpPr/>
          <p:nvPr/>
        </p:nvSpPr>
        <p:spPr>
          <a:xfrm>
            <a:off x="1324704" y="4866752"/>
            <a:ext cx="641424" cy="641424"/>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b="0" i="0" sz="1800" u="none" cap="none" strike="noStrike">
              <a:solidFill>
                <a:schemeClr val="lt1"/>
              </a:solidFill>
              <a:latin typeface="Century Schoolbook"/>
              <a:ea typeface="Century Schoolbook"/>
              <a:cs typeface="Century Schoolbook"/>
              <a:sym typeface="Century Schoolbook"/>
            </a:endParaRPr>
          </a:p>
        </p:txBody>
      </p:sp>
      <p:sp>
        <p:nvSpPr>
          <p:cNvPr id="66" name="Google Shape;66;p4"/>
          <p:cNvSpPr/>
          <p:nvPr/>
        </p:nvSpPr>
        <p:spPr>
          <a:xfrm>
            <a:off x="1091080" y="5500632"/>
            <a:ext cx="137160" cy="13716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b="0" i="0" sz="1800" u="none" cap="none" strike="noStrike">
              <a:solidFill>
                <a:schemeClr val="lt1"/>
              </a:solidFill>
              <a:latin typeface="Century Schoolbook"/>
              <a:ea typeface="Century Schoolbook"/>
              <a:cs typeface="Century Schoolbook"/>
              <a:sym typeface="Century Schoolbook"/>
            </a:endParaRPr>
          </a:p>
        </p:txBody>
      </p:sp>
      <p:sp>
        <p:nvSpPr>
          <p:cNvPr id="67" name="Google Shape;67;p4"/>
          <p:cNvSpPr/>
          <p:nvPr/>
        </p:nvSpPr>
        <p:spPr>
          <a:xfrm>
            <a:off x="1664208" y="5791200"/>
            <a:ext cx="274320" cy="27432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b="0" i="0" sz="1800" u="none" cap="none" strike="noStrike">
              <a:solidFill>
                <a:schemeClr val="lt1"/>
              </a:solidFill>
              <a:latin typeface="Century Schoolbook"/>
              <a:ea typeface="Century Schoolbook"/>
              <a:cs typeface="Century Schoolbook"/>
              <a:sym typeface="Century Schoolbook"/>
            </a:endParaRPr>
          </a:p>
        </p:txBody>
      </p:sp>
      <p:sp>
        <p:nvSpPr>
          <p:cNvPr id="68" name="Google Shape;68;p4"/>
          <p:cNvSpPr/>
          <p:nvPr/>
        </p:nvSpPr>
        <p:spPr>
          <a:xfrm>
            <a:off x="1879040" y="4479888"/>
            <a:ext cx="365760" cy="36576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b="0" i="0" sz="1800" u="none" cap="none" strike="noStrike">
              <a:solidFill>
                <a:schemeClr val="lt1"/>
              </a:solidFill>
              <a:latin typeface="Century Schoolbook"/>
              <a:ea typeface="Century Schoolbook"/>
              <a:cs typeface="Century Schoolbook"/>
              <a:sym typeface="Century Schoolbook"/>
            </a:endParaRPr>
          </a:p>
        </p:txBody>
      </p:sp>
      <p:cxnSp>
        <p:nvCxnSpPr>
          <p:cNvPr id="69" name="Google Shape;69;p4"/>
          <p:cNvCxnSpPr/>
          <p:nvPr/>
        </p:nvCxnSpPr>
        <p:spPr>
          <a:xfrm>
            <a:off x="9097944" y="0"/>
            <a:ext cx="0" cy="6858000"/>
          </a:xfrm>
          <a:prstGeom prst="straightConnector1">
            <a:avLst/>
          </a:prstGeom>
          <a:noFill/>
          <a:ln cap="flat" cmpd="thickThin" w="57150">
            <a:solidFill>
              <a:srgbClr val="FEC2AC"/>
            </a:solidFill>
            <a:prstDash val="solid"/>
            <a:round/>
            <a:headEnd len="sm" w="sm" type="none"/>
            <a:tailEnd len="sm" w="sm" type="none"/>
          </a:ln>
        </p:spPr>
      </p:cxnSp>
      <p:sp>
        <p:nvSpPr>
          <p:cNvPr id="70" name="Google Shape;70;p4"/>
          <p:cNvSpPr txBox="1"/>
          <p:nvPr>
            <p:ph idx="12" type="sldNum"/>
          </p:nvPr>
        </p:nvSpPr>
        <p:spPr>
          <a:xfrm>
            <a:off x="1340616" y="4928702"/>
            <a:ext cx="609600" cy="517524"/>
          </a:xfrm>
          <a:prstGeom prst="rect">
            <a:avLst/>
          </a:prstGeom>
          <a:noFill/>
          <a:ln>
            <a:noFill/>
          </a:ln>
        </p:spPr>
        <p:txBody>
          <a:bodyPr anchorCtr="0" anchor="ctr" bIns="45700" lIns="91425" spcFirstLastPara="1" rIns="91425" wrap="square" tIns="45700">
            <a:noAutofit/>
          </a:bodyPr>
          <a:lstStyle>
            <a:lvl1pPr indent="0" lvl="0" marL="0" rtl="1" algn="ctr">
              <a:spcBef>
                <a:spcPts val="0"/>
              </a:spcBef>
              <a:buNone/>
              <a:defRPr/>
            </a:lvl1pPr>
            <a:lvl2pPr indent="0" lvl="1" marL="0" rtl="1" algn="ctr">
              <a:spcBef>
                <a:spcPts val="0"/>
              </a:spcBef>
              <a:buNone/>
              <a:defRPr/>
            </a:lvl2pPr>
            <a:lvl3pPr indent="0" lvl="2" marL="0" rtl="1" algn="ctr">
              <a:spcBef>
                <a:spcPts val="0"/>
              </a:spcBef>
              <a:buNone/>
              <a:defRPr/>
            </a:lvl3pPr>
            <a:lvl4pPr indent="0" lvl="3" marL="0" rtl="1" algn="ctr">
              <a:spcBef>
                <a:spcPts val="0"/>
              </a:spcBef>
              <a:buNone/>
              <a:defRPr/>
            </a:lvl4pPr>
            <a:lvl5pPr indent="0" lvl="4" marL="0" rtl="1" algn="ctr">
              <a:spcBef>
                <a:spcPts val="0"/>
              </a:spcBef>
              <a:buNone/>
              <a:defRPr/>
            </a:lvl5pPr>
            <a:lvl6pPr indent="0" lvl="5" marL="0" rtl="1" algn="ctr">
              <a:spcBef>
                <a:spcPts val="0"/>
              </a:spcBef>
              <a:buNone/>
              <a:defRPr/>
            </a:lvl6pPr>
            <a:lvl7pPr indent="0" lvl="6" marL="0" rtl="1" algn="ctr">
              <a:spcBef>
                <a:spcPts val="0"/>
              </a:spcBef>
              <a:buNone/>
              <a:defRPr/>
            </a:lvl7pPr>
            <a:lvl8pPr indent="0" lvl="7" marL="0" rtl="1" algn="ctr">
              <a:spcBef>
                <a:spcPts val="0"/>
              </a:spcBef>
              <a:buNone/>
              <a:defRPr/>
            </a:lvl8pPr>
            <a:lvl9pPr indent="0" lvl="8" marL="0" rtl="1" algn="ctr">
              <a:spcBef>
                <a:spcPts val="0"/>
              </a:spcBef>
              <a:buNone/>
              <a:defRPr/>
            </a:lvl9pPr>
          </a:lstStyle>
          <a:p>
            <a:pPr indent="0" lvl="0" marL="0" rtl="1"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محتويين" type="twoObj">
  <p:cSld name="TWO_OBJECTS">
    <p:spTree>
      <p:nvGrpSpPr>
        <p:cNvPr id="71" name="Shape 71"/>
        <p:cNvGrpSpPr/>
        <p:nvPr/>
      </p:nvGrpSpPr>
      <p:grpSpPr>
        <a:xfrm>
          <a:off x="0" y="0"/>
          <a:ext cx="0" cy="0"/>
          <a:chOff x="0" y="0"/>
          <a:chExt cx="0" cy="0"/>
        </a:xfrm>
      </p:grpSpPr>
      <p:sp>
        <p:nvSpPr>
          <p:cNvPr id="72" name="Google Shape;72;p5"/>
          <p:cNvSpPr txBox="1"/>
          <p:nvPr>
            <p:ph type="title"/>
          </p:nvPr>
        </p:nvSpPr>
        <p:spPr>
          <a:xfrm>
            <a:off x="457200" y="274638"/>
            <a:ext cx="7467600" cy="1143000"/>
          </a:xfrm>
          <a:prstGeom prst="rect">
            <a:avLst/>
          </a:prstGeom>
          <a:noFill/>
          <a:ln>
            <a:noFill/>
          </a:ln>
        </p:spPr>
        <p:txBody>
          <a:bodyPr anchorCtr="0" anchor="b" bIns="45700" lIns="91425" spcFirstLastPara="1" rIns="91425" wrap="square" tIns="45700">
            <a:normAutofit/>
          </a:bodyPr>
          <a:lstStyle>
            <a:lvl1pPr lvl="0" rtl="1"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3" name="Google Shape;73;p5"/>
          <p:cNvSpPr txBox="1"/>
          <p:nvPr>
            <p:ph idx="10" type="dt"/>
          </p:nvPr>
        </p:nvSpPr>
        <p:spPr>
          <a:xfrm rot="5400000">
            <a:off x="7589520" y="1081851"/>
            <a:ext cx="2011680" cy="384048"/>
          </a:xfrm>
          <a:prstGeom prst="rect">
            <a:avLst/>
          </a:prstGeom>
          <a:noFill/>
          <a:ln>
            <a:noFill/>
          </a:ln>
        </p:spPr>
        <p:txBody>
          <a:bodyPr anchorCtr="0" anchor="ctr" bIns="45700" lIns="91425" spcFirstLastPara="1" rIns="91425" wrap="square" tIns="45700">
            <a:noAutofit/>
          </a:bodyPr>
          <a:lstStyle>
            <a:lvl1pPr lvl="0" rtl="1" algn="r">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74" name="Google Shape;74;p5"/>
          <p:cNvSpPr txBox="1"/>
          <p:nvPr>
            <p:ph idx="11" type="ftr"/>
          </p:nvPr>
        </p:nvSpPr>
        <p:spPr>
          <a:xfrm rot="5400000">
            <a:off x="6990186" y="3737240"/>
            <a:ext cx="3200400" cy="365760"/>
          </a:xfrm>
          <a:prstGeom prst="rect">
            <a:avLst/>
          </a:prstGeom>
          <a:noFill/>
          <a:ln>
            <a:noFill/>
          </a:ln>
        </p:spPr>
        <p:txBody>
          <a:bodyPr anchorCtr="0" anchor="ctr" bIns="45700" lIns="91425" spcFirstLastPara="1" rIns="91425" wrap="square" tIns="45700">
            <a:noAutofit/>
          </a:bodyPr>
          <a:lstStyle>
            <a:lvl1pPr lvl="0" rtl="1" algn="l">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75" name="Google Shape;75;p5"/>
          <p:cNvSpPr txBox="1"/>
          <p:nvPr>
            <p:ph idx="12" type="sldNum"/>
          </p:nvPr>
        </p:nvSpPr>
        <p:spPr>
          <a:xfrm>
            <a:off x="8129016" y="5734050"/>
            <a:ext cx="609600" cy="521208"/>
          </a:xfrm>
          <a:prstGeom prst="rect">
            <a:avLst/>
          </a:prstGeom>
          <a:noFill/>
          <a:ln>
            <a:noFill/>
          </a:ln>
        </p:spPr>
        <p:txBody>
          <a:bodyPr anchorCtr="0" anchor="ctr" bIns="45700" lIns="91425" spcFirstLastPara="1" rIns="91425" wrap="square" tIns="45700">
            <a:noAutofit/>
          </a:bodyPr>
          <a:lstStyle>
            <a:lvl1pPr indent="0" lvl="0" marL="0" rtl="1" algn="ctr">
              <a:spcBef>
                <a:spcPts val="0"/>
              </a:spcBef>
              <a:buNone/>
              <a:defRPr/>
            </a:lvl1pPr>
            <a:lvl2pPr indent="0" lvl="1" marL="0" rtl="1" algn="ctr">
              <a:spcBef>
                <a:spcPts val="0"/>
              </a:spcBef>
              <a:buNone/>
              <a:defRPr/>
            </a:lvl2pPr>
            <a:lvl3pPr indent="0" lvl="2" marL="0" rtl="1" algn="ctr">
              <a:spcBef>
                <a:spcPts val="0"/>
              </a:spcBef>
              <a:buNone/>
              <a:defRPr/>
            </a:lvl3pPr>
            <a:lvl4pPr indent="0" lvl="3" marL="0" rtl="1" algn="ctr">
              <a:spcBef>
                <a:spcPts val="0"/>
              </a:spcBef>
              <a:buNone/>
              <a:defRPr/>
            </a:lvl4pPr>
            <a:lvl5pPr indent="0" lvl="4" marL="0" rtl="1" algn="ctr">
              <a:spcBef>
                <a:spcPts val="0"/>
              </a:spcBef>
              <a:buNone/>
              <a:defRPr/>
            </a:lvl5pPr>
            <a:lvl6pPr indent="0" lvl="5" marL="0" rtl="1" algn="ctr">
              <a:spcBef>
                <a:spcPts val="0"/>
              </a:spcBef>
              <a:buNone/>
              <a:defRPr/>
            </a:lvl6pPr>
            <a:lvl7pPr indent="0" lvl="6" marL="0" rtl="1" algn="ctr">
              <a:spcBef>
                <a:spcPts val="0"/>
              </a:spcBef>
              <a:buNone/>
              <a:defRPr/>
            </a:lvl7pPr>
            <a:lvl8pPr indent="0" lvl="7" marL="0" rtl="1" algn="ctr">
              <a:spcBef>
                <a:spcPts val="0"/>
              </a:spcBef>
              <a:buNone/>
              <a:defRPr/>
            </a:lvl8pPr>
            <a:lvl9pPr indent="0" lvl="8" marL="0" rtl="1" algn="ctr">
              <a:spcBef>
                <a:spcPts val="0"/>
              </a:spcBef>
              <a:buNone/>
              <a:defRPr/>
            </a:lvl9pPr>
          </a:lstStyle>
          <a:p>
            <a:pPr indent="0" lvl="0" marL="0" rtl="1" algn="ctr">
              <a:spcBef>
                <a:spcPts val="0"/>
              </a:spcBef>
              <a:spcAft>
                <a:spcPts val="0"/>
              </a:spcAft>
              <a:buNone/>
            </a:pPr>
            <a:fld id="{00000000-1234-1234-1234-123412341234}" type="slidenum">
              <a:rPr lang="en-US"/>
              <a:t>‹#›</a:t>
            </a:fld>
            <a:endParaRPr/>
          </a:p>
        </p:txBody>
      </p:sp>
      <p:sp>
        <p:nvSpPr>
          <p:cNvPr id="76" name="Google Shape;76;p5"/>
          <p:cNvSpPr txBox="1"/>
          <p:nvPr>
            <p:ph idx="1" type="body"/>
          </p:nvPr>
        </p:nvSpPr>
        <p:spPr>
          <a:xfrm>
            <a:off x="457200" y="1600200"/>
            <a:ext cx="3657600" cy="4572000"/>
          </a:xfrm>
          <a:prstGeom prst="rect">
            <a:avLst/>
          </a:prstGeom>
          <a:noFill/>
          <a:ln>
            <a:noFill/>
          </a:ln>
        </p:spPr>
        <p:txBody>
          <a:bodyPr anchorCtr="0" anchor="t" bIns="45700" lIns="91425" spcFirstLastPara="1" rIns="91425" wrap="square" tIns="45700">
            <a:normAutofit/>
          </a:bodyPr>
          <a:lstStyle>
            <a:lvl1pPr indent="-308610" lvl="0" marL="457200" rtl="1" algn="r">
              <a:spcBef>
                <a:spcPts val="600"/>
              </a:spcBef>
              <a:spcAft>
                <a:spcPts val="0"/>
              </a:spcAft>
              <a:buSzPts val="1260"/>
              <a:buChar char="🞆"/>
              <a:defRPr/>
            </a:lvl1pPr>
            <a:lvl2pPr indent="-320040" lvl="1" marL="914400" rtl="1" algn="r">
              <a:spcBef>
                <a:spcPts val="360"/>
              </a:spcBef>
              <a:spcAft>
                <a:spcPts val="0"/>
              </a:spcAft>
              <a:buSzPts val="1440"/>
              <a:buChar char="⚫"/>
              <a:defRPr/>
            </a:lvl2pPr>
            <a:lvl3pPr indent="-297180" lvl="2" marL="1371600" rtl="1" algn="r">
              <a:spcBef>
                <a:spcPts val="360"/>
              </a:spcBef>
              <a:spcAft>
                <a:spcPts val="0"/>
              </a:spcAft>
              <a:buSzPts val="1080"/>
              <a:buChar char="🞆"/>
              <a:defRPr/>
            </a:lvl3pPr>
            <a:lvl4pPr indent="-297180" lvl="3" marL="1828800" rtl="1" algn="r">
              <a:spcBef>
                <a:spcPts val="360"/>
              </a:spcBef>
              <a:spcAft>
                <a:spcPts val="0"/>
              </a:spcAft>
              <a:buSzPts val="1080"/>
              <a:buChar char="🞆"/>
              <a:defRPr/>
            </a:lvl4pPr>
            <a:lvl5pPr indent="-306323" lvl="4" marL="2286000" rtl="1" algn="r">
              <a:spcBef>
                <a:spcPts val="360"/>
              </a:spcBef>
              <a:spcAft>
                <a:spcPts val="0"/>
              </a:spcAft>
              <a:buSzPts val="1224"/>
              <a:buChar char="⚫"/>
              <a:defRPr/>
            </a:lvl5pPr>
            <a:lvl6pPr indent="-342900" lvl="5" marL="2743200" rtl="1" algn="r">
              <a:spcBef>
                <a:spcPts val="360"/>
              </a:spcBef>
              <a:spcAft>
                <a:spcPts val="0"/>
              </a:spcAft>
              <a:buSzPts val="1800"/>
              <a:buChar char="•"/>
              <a:defRPr/>
            </a:lvl6pPr>
            <a:lvl7pPr indent="-297179" lvl="6" marL="3200400" rtl="1" algn="r">
              <a:spcBef>
                <a:spcPts val="360"/>
              </a:spcBef>
              <a:spcAft>
                <a:spcPts val="0"/>
              </a:spcAft>
              <a:buSzPts val="1080"/>
              <a:buChar char="⚪"/>
              <a:defRPr/>
            </a:lvl7pPr>
            <a:lvl8pPr indent="-342900" lvl="7" marL="3657600" rtl="1" algn="r">
              <a:spcBef>
                <a:spcPts val="360"/>
              </a:spcBef>
              <a:spcAft>
                <a:spcPts val="0"/>
              </a:spcAft>
              <a:buSzPts val="1800"/>
              <a:buChar char="•"/>
              <a:defRPr/>
            </a:lvl8pPr>
            <a:lvl9pPr indent="-342900" lvl="8" marL="4114800" rtl="1" algn="r">
              <a:spcBef>
                <a:spcPts val="360"/>
              </a:spcBef>
              <a:spcAft>
                <a:spcPts val="0"/>
              </a:spcAft>
              <a:buSzPts val="1800"/>
              <a:buChar char="•"/>
              <a:defRPr/>
            </a:lvl9pPr>
          </a:lstStyle>
          <a:p/>
        </p:txBody>
      </p:sp>
      <p:sp>
        <p:nvSpPr>
          <p:cNvPr id="77" name="Google Shape;77;p5"/>
          <p:cNvSpPr txBox="1"/>
          <p:nvPr>
            <p:ph idx="2" type="body"/>
          </p:nvPr>
        </p:nvSpPr>
        <p:spPr>
          <a:xfrm>
            <a:off x="4270248" y="1600200"/>
            <a:ext cx="3657600" cy="4572000"/>
          </a:xfrm>
          <a:prstGeom prst="rect">
            <a:avLst/>
          </a:prstGeom>
          <a:noFill/>
          <a:ln>
            <a:noFill/>
          </a:ln>
        </p:spPr>
        <p:txBody>
          <a:bodyPr anchorCtr="0" anchor="t" bIns="45700" lIns="91425" spcFirstLastPara="1" rIns="91425" wrap="square" tIns="45700">
            <a:normAutofit/>
          </a:bodyPr>
          <a:lstStyle>
            <a:lvl1pPr indent="-308610" lvl="0" marL="457200" rtl="1" algn="r">
              <a:spcBef>
                <a:spcPts val="600"/>
              </a:spcBef>
              <a:spcAft>
                <a:spcPts val="0"/>
              </a:spcAft>
              <a:buSzPts val="1260"/>
              <a:buChar char="🞆"/>
              <a:defRPr/>
            </a:lvl1pPr>
            <a:lvl2pPr indent="-320040" lvl="1" marL="914400" rtl="1" algn="r">
              <a:spcBef>
                <a:spcPts val="360"/>
              </a:spcBef>
              <a:spcAft>
                <a:spcPts val="0"/>
              </a:spcAft>
              <a:buSzPts val="1440"/>
              <a:buChar char="⚫"/>
              <a:defRPr/>
            </a:lvl2pPr>
            <a:lvl3pPr indent="-297180" lvl="2" marL="1371600" rtl="1" algn="r">
              <a:spcBef>
                <a:spcPts val="360"/>
              </a:spcBef>
              <a:spcAft>
                <a:spcPts val="0"/>
              </a:spcAft>
              <a:buSzPts val="1080"/>
              <a:buChar char="🞆"/>
              <a:defRPr/>
            </a:lvl3pPr>
            <a:lvl4pPr indent="-297180" lvl="3" marL="1828800" rtl="1" algn="r">
              <a:spcBef>
                <a:spcPts val="360"/>
              </a:spcBef>
              <a:spcAft>
                <a:spcPts val="0"/>
              </a:spcAft>
              <a:buSzPts val="1080"/>
              <a:buChar char="🞆"/>
              <a:defRPr/>
            </a:lvl4pPr>
            <a:lvl5pPr indent="-306323" lvl="4" marL="2286000" rtl="1" algn="r">
              <a:spcBef>
                <a:spcPts val="360"/>
              </a:spcBef>
              <a:spcAft>
                <a:spcPts val="0"/>
              </a:spcAft>
              <a:buSzPts val="1224"/>
              <a:buChar char="⚫"/>
              <a:defRPr/>
            </a:lvl5pPr>
            <a:lvl6pPr indent="-342900" lvl="5" marL="2743200" rtl="1" algn="r">
              <a:spcBef>
                <a:spcPts val="360"/>
              </a:spcBef>
              <a:spcAft>
                <a:spcPts val="0"/>
              </a:spcAft>
              <a:buSzPts val="1800"/>
              <a:buChar char="•"/>
              <a:defRPr/>
            </a:lvl6pPr>
            <a:lvl7pPr indent="-297179" lvl="6" marL="3200400" rtl="1" algn="r">
              <a:spcBef>
                <a:spcPts val="360"/>
              </a:spcBef>
              <a:spcAft>
                <a:spcPts val="0"/>
              </a:spcAft>
              <a:buSzPts val="1080"/>
              <a:buChar char="⚪"/>
              <a:defRPr/>
            </a:lvl7pPr>
            <a:lvl8pPr indent="-342900" lvl="7" marL="3657600" rtl="1" algn="r">
              <a:spcBef>
                <a:spcPts val="360"/>
              </a:spcBef>
              <a:spcAft>
                <a:spcPts val="0"/>
              </a:spcAft>
              <a:buSzPts val="1800"/>
              <a:buChar char="•"/>
              <a:defRPr/>
            </a:lvl8pPr>
            <a:lvl9pPr indent="-342900" lvl="8" marL="4114800" rtl="1" algn="r">
              <a:spcBef>
                <a:spcPts val="360"/>
              </a:spcBef>
              <a:spcAft>
                <a:spcPts val="0"/>
              </a:spcAft>
              <a:buSzPts val="1800"/>
              <a:buChar char="•"/>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مقارنة" type="twoTxTwoObj">
  <p:cSld name="TWO_OBJECTS_WITH_TEXT">
    <p:spTree>
      <p:nvGrpSpPr>
        <p:cNvPr id="78" name="Shape 78"/>
        <p:cNvGrpSpPr/>
        <p:nvPr/>
      </p:nvGrpSpPr>
      <p:grpSpPr>
        <a:xfrm>
          <a:off x="0" y="0"/>
          <a:ext cx="0" cy="0"/>
          <a:chOff x="0" y="0"/>
          <a:chExt cx="0" cy="0"/>
        </a:xfrm>
      </p:grpSpPr>
      <p:sp>
        <p:nvSpPr>
          <p:cNvPr id="79" name="Google Shape;79;p6"/>
          <p:cNvSpPr txBox="1"/>
          <p:nvPr>
            <p:ph type="title"/>
          </p:nvPr>
        </p:nvSpPr>
        <p:spPr>
          <a:xfrm>
            <a:off x="457200" y="273050"/>
            <a:ext cx="7543800" cy="1143000"/>
          </a:xfrm>
          <a:prstGeom prst="rect">
            <a:avLst/>
          </a:prstGeom>
          <a:noFill/>
          <a:ln>
            <a:noFill/>
          </a:ln>
        </p:spPr>
        <p:txBody>
          <a:bodyPr anchorCtr="0" anchor="b" bIns="45700" lIns="91425" spcFirstLastPara="1" rIns="91425" wrap="square" tIns="45700">
            <a:normAutofit/>
          </a:bodyPr>
          <a:lstStyle>
            <a:lvl1pPr lvl="0" rtl="1" algn="l">
              <a:spcBef>
                <a:spcPts val="0"/>
              </a:spcBef>
              <a:spcAft>
                <a:spcPts val="0"/>
              </a:spcAft>
              <a:buClr>
                <a:schemeClr val="dk2"/>
              </a:buClr>
              <a:buSzPts val="3000"/>
              <a:buFont typeface="Century Schoolbook"/>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6"/>
          <p:cNvSpPr txBox="1"/>
          <p:nvPr>
            <p:ph idx="10" type="dt"/>
          </p:nvPr>
        </p:nvSpPr>
        <p:spPr>
          <a:xfrm rot="5400000">
            <a:off x="7589520" y="1081851"/>
            <a:ext cx="2011680" cy="384048"/>
          </a:xfrm>
          <a:prstGeom prst="rect">
            <a:avLst/>
          </a:prstGeom>
          <a:noFill/>
          <a:ln>
            <a:noFill/>
          </a:ln>
        </p:spPr>
        <p:txBody>
          <a:bodyPr anchorCtr="0" anchor="ctr" bIns="45700" lIns="91425" spcFirstLastPara="1" rIns="91425" wrap="square" tIns="45700">
            <a:noAutofit/>
          </a:bodyPr>
          <a:lstStyle>
            <a:lvl1pPr lvl="0" rtl="1" algn="r">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81" name="Google Shape;81;p6"/>
          <p:cNvSpPr txBox="1"/>
          <p:nvPr>
            <p:ph idx="11" type="ftr"/>
          </p:nvPr>
        </p:nvSpPr>
        <p:spPr>
          <a:xfrm rot="5400000">
            <a:off x="6990186" y="3737240"/>
            <a:ext cx="3200400" cy="365760"/>
          </a:xfrm>
          <a:prstGeom prst="rect">
            <a:avLst/>
          </a:prstGeom>
          <a:noFill/>
          <a:ln>
            <a:noFill/>
          </a:ln>
        </p:spPr>
        <p:txBody>
          <a:bodyPr anchorCtr="0" anchor="ctr" bIns="45700" lIns="91425" spcFirstLastPara="1" rIns="91425" wrap="square" tIns="45700">
            <a:noAutofit/>
          </a:bodyPr>
          <a:lstStyle>
            <a:lvl1pPr lvl="0" rtl="1" algn="l">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82" name="Google Shape;82;p6"/>
          <p:cNvSpPr txBox="1"/>
          <p:nvPr>
            <p:ph idx="12" type="sldNum"/>
          </p:nvPr>
        </p:nvSpPr>
        <p:spPr>
          <a:xfrm>
            <a:off x="8129016" y="5734050"/>
            <a:ext cx="609600" cy="521208"/>
          </a:xfrm>
          <a:prstGeom prst="rect">
            <a:avLst/>
          </a:prstGeom>
          <a:noFill/>
          <a:ln>
            <a:noFill/>
          </a:ln>
        </p:spPr>
        <p:txBody>
          <a:bodyPr anchorCtr="0" anchor="ctr" bIns="45700" lIns="91425" spcFirstLastPara="1" rIns="91425" wrap="square" tIns="45700">
            <a:noAutofit/>
          </a:bodyPr>
          <a:lstStyle>
            <a:lvl1pPr indent="0" lvl="0" marL="0" rtl="1" algn="ctr">
              <a:spcBef>
                <a:spcPts val="0"/>
              </a:spcBef>
              <a:buNone/>
              <a:defRPr/>
            </a:lvl1pPr>
            <a:lvl2pPr indent="0" lvl="1" marL="0" rtl="1" algn="ctr">
              <a:spcBef>
                <a:spcPts val="0"/>
              </a:spcBef>
              <a:buNone/>
              <a:defRPr/>
            </a:lvl2pPr>
            <a:lvl3pPr indent="0" lvl="2" marL="0" rtl="1" algn="ctr">
              <a:spcBef>
                <a:spcPts val="0"/>
              </a:spcBef>
              <a:buNone/>
              <a:defRPr/>
            </a:lvl3pPr>
            <a:lvl4pPr indent="0" lvl="3" marL="0" rtl="1" algn="ctr">
              <a:spcBef>
                <a:spcPts val="0"/>
              </a:spcBef>
              <a:buNone/>
              <a:defRPr/>
            </a:lvl4pPr>
            <a:lvl5pPr indent="0" lvl="4" marL="0" rtl="1" algn="ctr">
              <a:spcBef>
                <a:spcPts val="0"/>
              </a:spcBef>
              <a:buNone/>
              <a:defRPr/>
            </a:lvl5pPr>
            <a:lvl6pPr indent="0" lvl="5" marL="0" rtl="1" algn="ctr">
              <a:spcBef>
                <a:spcPts val="0"/>
              </a:spcBef>
              <a:buNone/>
              <a:defRPr/>
            </a:lvl6pPr>
            <a:lvl7pPr indent="0" lvl="6" marL="0" rtl="1" algn="ctr">
              <a:spcBef>
                <a:spcPts val="0"/>
              </a:spcBef>
              <a:buNone/>
              <a:defRPr/>
            </a:lvl7pPr>
            <a:lvl8pPr indent="0" lvl="7" marL="0" rtl="1" algn="ctr">
              <a:spcBef>
                <a:spcPts val="0"/>
              </a:spcBef>
              <a:buNone/>
              <a:defRPr/>
            </a:lvl8pPr>
            <a:lvl9pPr indent="0" lvl="8" marL="0" rtl="1" algn="ctr">
              <a:spcBef>
                <a:spcPts val="0"/>
              </a:spcBef>
              <a:buNone/>
              <a:defRPr/>
            </a:lvl9pPr>
          </a:lstStyle>
          <a:p>
            <a:pPr indent="0" lvl="0" marL="0" rtl="1" algn="ctr">
              <a:spcBef>
                <a:spcPts val="0"/>
              </a:spcBef>
              <a:spcAft>
                <a:spcPts val="0"/>
              </a:spcAft>
              <a:buNone/>
            </a:pPr>
            <a:fld id="{00000000-1234-1234-1234-123412341234}" type="slidenum">
              <a:rPr lang="en-US"/>
              <a:t>‹#›</a:t>
            </a:fld>
            <a:endParaRPr/>
          </a:p>
        </p:txBody>
      </p:sp>
      <p:sp>
        <p:nvSpPr>
          <p:cNvPr id="83" name="Google Shape;83;p6"/>
          <p:cNvSpPr txBox="1"/>
          <p:nvPr>
            <p:ph idx="1" type="body"/>
          </p:nvPr>
        </p:nvSpPr>
        <p:spPr>
          <a:xfrm>
            <a:off x="457200" y="2362200"/>
            <a:ext cx="3657600" cy="3886200"/>
          </a:xfrm>
          <a:prstGeom prst="rect">
            <a:avLst/>
          </a:prstGeom>
          <a:noFill/>
          <a:ln>
            <a:noFill/>
          </a:ln>
        </p:spPr>
        <p:txBody>
          <a:bodyPr anchorCtr="0" anchor="t" bIns="45700" lIns="91425" spcFirstLastPara="1" rIns="91425" wrap="square" tIns="45700">
            <a:normAutofit/>
          </a:bodyPr>
          <a:lstStyle>
            <a:lvl1pPr indent="-308610" lvl="0" marL="457200" rtl="1" algn="r">
              <a:spcBef>
                <a:spcPts val="600"/>
              </a:spcBef>
              <a:spcAft>
                <a:spcPts val="0"/>
              </a:spcAft>
              <a:buSzPts val="1260"/>
              <a:buChar char="🞆"/>
              <a:defRPr/>
            </a:lvl1pPr>
            <a:lvl2pPr indent="-320040" lvl="1" marL="914400" rtl="1" algn="r">
              <a:spcBef>
                <a:spcPts val="360"/>
              </a:spcBef>
              <a:spcAft>
                <a:spcPts val="0"/>
              </a:spcAft>
              <a:buSzPts val="1440"/>
              <a:buChar char="⚫"/>
              <a:defRPr/>
            </a:lvl2pPr>
            <a:lvl3pPr indent="-297180" lvl="2" marL="1371600" rtl="1" algn="r">
              <a:spcBef>
                <a:spcPts val="360"/>
              </a:spcBef>
              <a:spcAft>
                <a:spcPts val="0"/>
              </a:spcAft>
              <a:buSzPts val="1080"/>
              <a:buChar char="🞆"/>
              <a:defRPr/>
            </a:lvl3pPr>
            <a:lvl4pPr indent="-297180" lvl="3" marL="1828800" rtl="1" algn="r">
              <a:spcBef>
                <a:spcPts val="360"/>
              </a:spcBef>
              <a:spcAft>
                <a:spcPts val="0"/>
              </a:spcAft>
              <a:buSzPts val="1080"/>
              <a:buChar char="🞆"/>
              <a:defRPr/>
            </a:lvl4pPr>
            <a:lvl5pPr indent="-306323" lvl="4" marL="2286000" rtl="1" algn="r">
              <a:spcBef>
                <a:spcPts val="360"/>
              </a:spcBef>
              <a:spcAft>
                <a:spcPts val="0"/>
              </a:spcAft>
              <a:buSzPts val="1224"/>
              <a:buChar char="⚫"/>
              <a:defRPr/>
            </a:lvl5pPr>
            <a:lvl6pPr indent="-342900" lvl="5" marL="2743200" rtl="1" algn="r">
              <a:spcBef>
                <a:spcPts val="360"/>
              </a:spcBef>
              <a:spcAft>
                <a:spcPts val="0"/>
              </a:spcAft>
              <a:buSzPts val="1800"/>
              <a:buChar char="•"/>
              <a:defRPr/>
            </a:lvl6pPr>
            <a:lvl7pPr indent="-297179" lvl="6" marL="3200400" rtl="1" algn="r">
              <a:spcBef>
                <a:spcPts val="360"/>
              </a:spcBef>
              <a:spcAft>
                <a:spcPts val="0"/>
              </a:spcAft>
              <a:buSzPts val="1080"/>
              <a:buChar char="⚪"/>
              <a:defRPr/>
            </a:lvl7pPr>
            <a:lvl8pPr indent="-342900" lvl="7" marL="3657600" rtl="1" algn="r">
              <a:spcBef>
                <a:spcPts val="360"/>
              </a:spcBef>
              <a:spcAft>
                <a:spcPts val="0"/>
              </a:spcAft>
              <a:buSzPts val="1800"/>
              <a:buChar char="•"/>
              <a:defRPr/>
            </a:lvl8pPr>
            <a:lvl9pPr indent="-342900" lvl="8" marL="4114800" rtl="1" algn="r">
              <a:spcBef>
                <a:spcPts val="360"/>
              </a:spcBef>
              <a:spcAft>
                <a:spcPts val="0"/>
              </a:spcAft>
              <a:buSzPts val="1800"/>
              <a:buChar char="•"/>
              <a:defRPr/>
            </a:lvl9pPr>
          </a:lstStyle>
          <a:p/>
        </p:txBody>
      </p:sp>
      <p:sp>
        <p:nvSpPr>
          <p:cNvPr id="84" name="Google Shape;84;p6"/>
          <p:cNvSpPr txBox="1"/>
          <p:nvPr>
            <p:ph idx="2" type="body"/>
          </p:nvPr>
        </p:nvSpPr>
        <p:spPr>
          <a:xfrm>
            <a:off x="4371975" y="2362200"/>
            <a:ext cx="3657600" cy="3886200"/>
          </a:xfrm>
          <a:prstGeom prst="rect">
            <a:avLst/>
          </a:prstGeom>
          <a:noFill/>
          <a:ln>
            <a:noFill/>
          </a:ln>
        </p:spPr>
        <p:txBody>
          <a:bodyPr anchorCtr="0" anchor="t" bIns="45700" lIns="91425" spcFirstLastPara="1" rIns="91425" wrap="square" tIns="45700">
            <a:normAutofit/>
          </a:bodyPr>
          <a:lstStyle>
            <a:lvl1pPr indent="-308610" lvl="0" marL="457200" rtl="1" algn="r">
              <a:spcBef>
                <a:spcPts val="600"/>
              </a:spcBef>
              <a:spcAft>
                <a:spcPts val="0"/>
              </a:spcAft>
              <a:buSzPts val="1260"/>
              <a:buChar char="🞆"/>
              <a:defRPr/>
            </a:lvl1pPr>
            <a:lvl2pPr indent="-320040" lvl="1" marL="914400" rtl="1" algn="r">
              <a:spcBef>
                <a:spcPts val="360"/>
              </a:spcBef>
              <a:spcAft>
                <a:spcPts val="0"/>
              </a:spcAft>
              <a:buSzPts val="1440"/>
              <a:buChar char="⚫"/>
              <a:defRPr/>
            </a:lvl2pPr>
            <a:lvl3pPr indent="-297180" lvl="2" marL="1371600" rtl="1" algn="r">
              <a:spcBef>
                <a:spcPts val="360"/>
              </a:spcBef>
              <a:spcAft>
                <a:spcPts val="0"/>
              </a:spcAft>
              <a:buSzPts val="1080"/>
              <a:buChar char="🞆"/>
              <a:defRPr/>
            </a:lvl3pPr>
            <a:lvl4pPr indent="-297180" lvl="3" marL="1828800" rtl="1" algn="r">
              <a:spcBef>
                <a:spcPts val="360"/>
              </a:spcBef>
              <a:spcAft>
                <a:spcPts val="0"/>
              </a:spcAft>
              <a:buSzPts val="1080"/>
              <a:buChar char="🞆"/>
              <a:defRPr/>
            </a:lvl4pPr>
            <a:lvl5pPr indent="-306323" lvl="4" marL="2286000" rtl="1" algn="r">
              <a:spcBef>
                <a:spcPts val="360"/>
              </a:spcBef>
              <a:spcAft>
                <a:spcPts val="0"/>
              </a:spcAft>
              <a:buSzPts val="1224"/>
              <a:buChar char="⚫"/>
              <a:defRPr/>
            </a:lvl5pPr>
            <a:lvl6pPr indent="-342900" lvl="5" marL="2743200" rtl="1" algn="r">
              <a:spcBef>
                <a:spcPts val="360"/>
              </a:spcBef>
              <a:spcAft>
                <a:spcPts val="0"/>
              </a:spcAft>
              <a:buSzPts val="1800"/>
              <a:buChar char="•"/>
              <a:defRPr/>
            </a:lvl6pPr>
            <a:lvl7pPr indent="-297179" lvl="6" marL="3200400" rtl="1" algn="r">
              <a:spcBef>
                <a:spcPts val="360"/>
              </a:spcBef>
              <a:spcAft>
                <a:spcPts val="0"/>
              </a:spcAft>
              <a:buSzPts val="1080"/>
              <a:buChar char="⚪"/>
              <a:defRPr/>
            </a:lvl7pPr>
            <a:lvl8pPr indent="-342900" lvl="7" marL="3657600" rtl="1" algn="r">
              <a:spcBef>
                <a:spcPts val="360"/>
              </a:spcBef>
              <a:spcAft>
                <a:spcPts val="0"/>
              </a:spcAft>
              <a:buSzPts val="1800"/>
              <a:buChar char="•"/>
              <a:defRPr/>
            </a:lvl8pPr>
            <a:lvl9pPr indent="-342900" lvl="8" marL="4114800" rtl="1" algn="r">
              <a:spcBef>
                <a:spcPts val="360"/>
              </a:spcBef>
              <a:spcAft>
                <a:spcPts val="0"/>
              </a:spcAft>
              <a:buSzPts val="1800"/>
              <a:buChar char="•"/>
              <a:defRPr/>
            </a:lvl9pPr>
          </a:lstStyle>
          <a:p/>
        </p:txBody>
      </p:sp>
      <p:sp>
        <p:nvSpPr>
          <p:cNvPr id="85" name="Google Shape;85;p6"/>
          <p:cNvSpPr/>
          <p:nvPr>
            <p:ph idx="3" type="body"/>
          </p:nvPr>
        </p:nvSpPr>
        <p:spPr>
          <a:xfrm>
            <a:off x="457200" y="1569720"/>
            <a:ext cx="3657600" cy="658368"/>
          </a:xfrm>
          <a:prstGeom prst="roundRect">
            <a:avLst>
              <a:gd fmla="val 16667" name="adj"/>
            </a:avLst>
          </a:prstGeom>
          <a:solidFill>
            <a:schemeClr val="accent1"/>
          </a:solidFill>
          <a:ln>
            <a:noFill/>
          </a:ln>
        </p:spPr>
        <p:txBody>
          <a:bodyPr anchorCtr="0" anchor="ctr" bIns="45700" lIns="91425" spcFirstLastPara="1" rIns="91425" wrap="square" tIns="45700">
            <a:normAutofit/>
          </a:bodyPr>
          <a:lstStyle>
            <a:lvl1pPr indent="-228600" lvl="0" marL="457200" rtl="1" algn="r">
              <a:spcBef>
                <a:spcPts val="600"/>
              </a:spcBef>
              <a:spcAft>
                <a:spcPts val="0"/>
              </a:spcAft>
              <a:buSzPts val="1400"/>
              <a:buFont typeface="Century Schoolbook"/>
              <a:buNone/>
              <a:defRPr b="1" sz="2000">
                <a:solidFill>
                  <a:srgbClr val="FFFFFF"/>
                </a:solidFill>
              </a:defRPr>
            </a:lvl1pPr>
            <a:lvl2pPr indent="-320040" lvl="1" marL="914400" rtl="1" algn="r">
              <a:spcBef>
                <a:spcPts val="360"/>
              </a:spcBef>
              <a:spcAft>
                <a:spcPts val="0"/>
              </a:spcAft>
              <a:buSzPts val="1440"/>
              <a:buChar char="⚫"/>
              <a:defRPr/>
            </a:lvl2pPr>
            <a:lvl3pPr indent="-297180" lvl="2" marL="1371600" rtl="1" algn="r">
              <a:spcBef>
                <a:spcPts val="360"/>
              </a:spcBef>
              <a:spcAft>
                <a:spcPts val="0"/>
              </a:spcAft>
              <a:buSzPts val="1080"/>
              <a:buChar char="🞆"/>
              <a:defRPr/>
            </a:lvl3pPr>
            <a:lvl4pPr indent="-297180" lvl="3" marL="1828800" rtl="1" algn="r">
              <a:spcBef>
                <a:spcPts val="360"/>
              </a:spcBef>
              <a:spcAft>
                <a:spcPts val="0"/>
              </a:spcAft>
              <a:buSzPts val="1080"/>
              <a:buChar char="🞆"/>
              <a:defRPr/>
            </a:lvl4pPr>
            <a:lvl5pPr indent="-306323" lvl="4" marL="2286000" rtl="1" algn="r">
              <a:spcBef>
                <a:spcPts val="360"/>
              </a:spcBef>
              <a:spcAft>
                <a:spcPts val="0"/>
              </a:spcAft>
              <a:buSzPts val="1224"/>
              <a:buChar char="⚫"/>
              <a:defRPr/>
            </a:lvl5pPr>
            <a:lvl6pPr indent="-342900" lvl="5" marL="2743200" rtl="1" algn="r">
              <a:spcBef>
                <a:spcPts val="360"/>
              </a:spcBef>
              <a:spcAft>
                <a:spcPts val="0"/>
              </a:spcAft>
              <a:buSzPts val="1800"/>
              <a:buChar char="•"/>
              <a:defRPr/>
            </a:lvl6pPr>
            <a:lvl7pPr indent="-297179" lvl="6" marL="3200400" rtl="1" algn="r">
              <a:spcBef>
                <a:spcPts val="360"/>
              </a:spcBef>
              <a:spcAft>
                <a:spcPts val="0"/>
              </a:spcAft>
              <a:buSzPts val="1080"/>
              <a:buChar char="⚪"/>
              <a:defRPr/>
            </a:lvl7pPr>
            <a:lvl8pPr indent="-342900" lvl="7" marL="3657600" rtl="1" algn="r">
              <a:spcBef>
                <a:spcPts val="360"/>
              </a:spcBef>
              <a:spcAft>
                <a:spcPts val="0"/>
              </a:spcAft>
              <a:buSzPts val="1800"/>
              <a:buChar char="•"/>
              <a:defRPr/>
            </a:lvl8pPr>
            <a:lvl9pPr indent="-342900" lvl="8" marL="4114800" rtl="1" algn="r">
              <a:spcBef>
                <a:spcPts val="360"/>
              </a:spcBef>
              <a:spcAft>
                <a:spcPts val="0"/>
              </a:spcAft>
              <a:buSzPts val="1800"/>
              <a:buChar char="•"/>
              <a:defRPr/>
            </a:lvl9pPr>
          </a:lstStyle>
          <a:p/>
        </p:txBody>
      </p:sp>
      <p:sp>
        <p:nvSpPr>
          <p:cNvPr id="86" name="Google Shape;86;p6"/>
          <p:cNvSpPr/>
          <p:nvPr>
            <p:ph idx="4" type="body"/>
          </p:nvPr>
        </p:nvSpPr>
        <p:spPr>
          <a:xfrm>
            <a:off x="4343400" y="1569720"/>
            <a:ext cx="3657600" cy="658368"/>
          </a:xfrm>
          <a:prstGeom prst="roundRect">
            <a:avLst>
              <a:gd fmla="val 16667" name="adj"/>
            </a:avLst>
          </a:prstGeom>
          <a:solidFill>
            <a:schemeClr val="accent1"/>
          </a:solidFill>
          <a:ln>
            <a:noFill/>
          </a:ln>
        </p:spPr>
        <p:txBody>
          <a:bodyPr anchorCtr="0" anchor="ctr" bIns="45700" lIns="91425" spcFirstLastPara="1" rIns="91425" wrap="square" tIns="45700">
            <a:normAutofit/>
          </a:bodyPr>
          <a:lstStyle>
            <a:lvl1pPr indent="-228600" lvl="0" marL="457200" rtl="1" algn="r">
              <a:spcBef>
                <a:spcPts val="600"/>
              </a:spcBef>
              <a:spcAft>
                <a:spcPts val="0"/>
              </a:spcAft>
              <a:buSzPts val="1400"/>
              <a:buFont typeface="Century Schoolbook"/>
              <a:buNone/>
              <a:defRPr b="1" sz="2000">
                <a:solidFill>
                  <a:srgbClr val="FFFFFF"/>
                </a:solidFill>
              </a:defRPr>
            </a:lvl1pPr>
            <a:lvl2pPr indent="-320040" lvl="1" marL="914400" rtl="1" algn="r">
              <a:spcBef>
                <a:spcPts val="360"/>
              </a:spcBef>
              <a:spcAft>
                <a:spcPts val="0"/>
              </a:spcAft>
              <a:buSzPts val="1440"/>
              <a:buChar char="⚫"/>
              <a:defRPr/>
            </a:lvl2pPr>
            <a:lvl3pPr indent="-297180" lvl="2" marL="1371600" rtl="1" algn="r">
              <a:spcBef>
                <a:spcPts val="360"/>
              </a:spcBef>
              <a:spcAft>
                <a:spcPts val="0"/>
              </a:spcAft>
              <a:buSzPts val="1080"/>
              <a:buChar char="🞆"/>
              <a:defRPr/>
            </a:lvl3pPr>
            <a:lvl4pPr indent="-297180" lvl="3" marL="1828800" rtl="1" algn="r">
              <a:spcBef>
                <a:spcPts val="360"/>
              </a:spcBef>
              <a:spcAft>
                <a:spcPts val="0"/>
              </a:spcAft>
              <a:buSzPts val="1080"/>
              <a:buChar char="🞆"/>
              <a:defRPr/>
            </a:lvl4pPr>
            <a:lvl5pPr indent="-306323" lvl="4" marL="2286000" rtl="1" algn="r">
              <a:spcBef>
                <a:spcPts val="360"/>
              </a:spcBef>
              <a:spcAft>
                <a:spcPts val="0"/>
              </a:spcAft>
              <a:buSzPts val="1224"/>
              <a:buChar char="⚫"/>
              <a:defRPr/>
            </a:lvl5pPr>
            <a:lvl6pPr indent="-342900" lvl="5" marL="2743200" rtl="1" algn="r">
              <a:spcBef>
                <a:spcPts val="360"/>
              </a:spcBef>
              <a:spcAft>
                <a:spcPts val="0"/>
              </a:spcAft>
              <a:buSzPts val="1800"/>
              <a:buChar char="•"/>
              <a:defRPr/>
            </a:lvl6pPr>
            <a:lvl7pPr indent="-297179" lvl="6" marL="3200400" rtl="1" algn="r">
              <a:spcBef>
                <a:spcPts val="360"/>
              </a:spcBef>
              <a:spcAft>
                <a:spcPts val="0"/>
              </a:spcAft>
              <a:buSzPts val="1080"/>
              <a:buChar char="⚪"/>
              <a:defRPr/>
            </a:lvl7pPr>
            <a:lvl8pPr indent="-342900" lvl="7" marL="3657600" rtl="1" algn="r">
              <a:spcBef>
                <a:spcPts val="360"/>
              </a:spcBef>
              <a:spcAft>
                <a:spcPts val="0"/>
              </a:spcAft>
              <a:buSzPts val="1800"/>
              <a:buChar char="•"/>
              <a:defRPr/>
            </a:lvl8pPr>
            <a:lvl9pPr indent="-342900" lvl="8" marL="4114800" rtl="1" algn="r">
              <a:spcBef>
                <a:spcPts val="360"/>
              </a:spcBef>
              <a:spcAft>
                <a:spcPts val="0"/>
              </a:spcAft>
              <a:buSzPts val="1800"/>
              <a:buChar char="•"/>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عنوان فقط" type="titleOnly">
  <p:cSld name="TITLE_ONLY">
    <p:spTree>
      <p:nvGrpSpPr>
        <p:cNvPr id="87" name="Shape 87"/>
        <p:cNvGrpSpPr/>
        <p:nvPr/>
      </p:nvGrpSpPr>
      <p:grpSpPr>
        <a:xfrm>
          <a:off x="0" y="0"/>
          <a:ext cx="0" cy="0"/>
          <a:chOff x="0" y="0"/>
          <a:chExt cx="0" cy="0"/>
        </a:xfrm>
      </p:grpSpPr>
      <p:sp>
        <p:nvSpPr>
          <p:cNvPr id="88" name="Google Shape;88;p7"/>
          <p:cNvSpPr txBox="1"/>
          <p:nvPr>
            <p:ph type="title"/>
          </p:nvPr>
        </p:nvSpPr>
        <p:spPr>
          <a:xfrm>
            <a:off x="457200" y="274638"/>
            <a:ext cx="7467600" cy="1143000"/>
          </a:xfrm>
          <a:prstGeom prst="rect">
            <a:avLst/>
          </a:prstGeom>
          <a:noFill/>
          <a:ln>
            <a:noFill/>
          </a:ln>
        </p:spPr>
        <p:txBody>
          <a:bodyPr anchorCtr="0" anchor="b" bIns="45700" lIns="91425" spcFirstLastPara="1" rIns="91425" wrap="square" tIns="45700">
            <a:normAutofit/>
          </a:bodyPr>
          <a:lstStyle>
            <a:lvl1pPr lvl="0" rtl="1"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9" name="Google Shape;89;p7"/>
          <p:cNvSpPr txBox="1"/>
          <p:nvPr>
            <p:ph idx="10" type="dt"/>
          </p:nvPr>
        </p:nvSpPr>
        <p:spPr>
          <a:xfrm rot="5400000">
            <a:off x="7589520" y="1081851"/>
            <a:ext cx="2011680" cy="384048"/>
          </a:xfrm>
          <a:prstGeom prst="rect">
            <a:avLst/>
          </a:prstGeom>
          <a:noFill/>
          <a:ln>
            <a:noFill/>
          </a:ln>
        </p:spPr>
        <p:txBody>
          <a:bodyPr anchorCtr="0" anchor="ctr" bIns="45700" lIns="91425" spcFirstLastPara="1" rIns="91425" wrap="square" tIns="45700">
            <a:noAutofit/>
          </a:bodyPr>
          <a:lstStyle>
            <a:lvl1pPr lvl="0" rtl="1" algn="r">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90" name="Google Shape;90;p7"/>
          <p:cNvSpPr txBox="1"/>
          <p:nvPr>
            <p:ph idx="12" type="sldNum"/>
          </p:nvPr>
        </p:nvSpPr>
        <p:spPr>
          <a:xfrm>
            <a:off x="8129016" y="5734050"/>
            <a:ext cx="609600" cy="521208"/>
          </a:xfrm>
          <a:prstGeom prst="rect">
            <a:avLst/>
          </a:prstGeom>
          <a:noFill/>
          <a:ln>
            <a:noFill/>
          </a:ln>
        </p:spPr>
        <p:txBody>
          <a:bodyPr anchorCtr="0" anchor="ctr" bIns="45700" lIns="91425" spcFirstLastPara="1" rIns="91425" wrap="square" tIns="45700">
            <a:noAutofit/>
          </a:bodyPr>
          <a:lstStyle>
            <a:lvl1pPr indent="0" lvl="0" marL="0" rtl="1" algn="ctr">
              <a:spcBef>
                <a:spcPts val="0"/>
              </a:spcBef>
              <a:buNone/>
              <a:defRPr/>
            </a:lvl1pPr>
            <a:lvl2pPr indent="0" lvl="1" marL="0" rtl="1" algn="ctr">
              <a:spcBef>
                <a:spcPts val="0"/>
              </a:spcBef>
              <a:buNone/>
              <a:defRPr/>
            </a:lvl2pPr>
            <a:lvl3pPr indent="0" lvl="2" marL="0" rtl="1" algn="ctr">
              <a:spcBef>
                <a:spcPts val="0"/>
              </a:spcBef>
              <a:buNone/>
              <a:defRPr/>
            </a:lvl3pPr>
            <a:lvl4pPr indent="0" lvl="3" marL="0" rtl="1" algn="ctr">
              <a:spcBef>
                <a:spcPts val="0"/>
              </a:spcBef>
              <a:buNone/>
              <a:defRPr/>
            </a:lvl4pPr>
            <a:lvl5pPr indent="0" lvl="4" marL="0" rtl="1" algn="ctr">
              <a:spcBef>
                <a:spcPts val="0"/>
              </a:spcBef>
              <a:buNone/>
              <a:defRPr/>
            </a:lvl5pPr>
            <a:lvl6pPr indent="0" lvl="5" marL="0" rtl="1" algn="ctr">
              <a:spcBef>
                <a:spcPts val="0"/>
              </a:spcBef>
              <a:buNone/>
              <a:defRPr/>
            </a:lvl6pPr>
            <a:lvl7pPr indent="0" lvl="6" marL="0" rtl="1" algn="ctr">
              <a:spcBef>
                <a:spcPts val="0"/>
              </a:spcBef>
              <a:buNone/>
              <a:defRPr/>
            </a:lvl7pPr>
            <a:lvl8pPr indent="0" lvl="7" marL="0" rtl="1" algn="ctr">
              <a:spcBef>
                <a:spcPts val="0"/>
              </a:spcBef>
              <a:buNone/>
              <a:defRPr/>
            </a:lvl8pPr>
            <a:lvl9pPr indent="0" lvl="8" marL="0" rtl="1" algn="ctr">
              <a:spcBef>
                <a:spcPts val="0"/>
              </a:spcBef>
              <a:buNone/>
              <a:defRPr/>
            </a:lvl9pPr>
          </a:lstStyle>
          <a:p>
            <a:pPr indent="0" lvl="0" marL="0" rtl="1" algn="ctr">
              <a:spcBef>
                <a:spcPts val="0"/>
              </a:spcBef>
              <a:spcAft>
                <a:spcPts val="0"/>
              </a:spcAft>
              <a:buNone/>
            </a:pPr>
            <a:fld id="{00000000-1234-1234-1234-123412341234}" type="slidenum">
              <a:rPr lang="en-US"/>
              <a:t>‹#›</a:t>
            </a:fld>
            <a:endParaRPr/>
          </a:p>
        </p:txBody>
      </p:sp>
      <p:sp>
        <p:nvSpPr>
          <p:cNvPr id="91" name="Google Shape;91;p7"/>
          <p:cNvSpPr txBox="1"/>
          <p:nvPr>
            <p:ph idx="11" type="ftr"/>
          </p:nvPr>
        </p:nvSpPr>
        <p:spPr>
          <a:xfrm rot="5400000">
            <a:off x="6990186" y="3737240"/>
            <a:ext cx="3200400" cy="365760"/>
          </a:xfrm>
          <a:prstGeom prst="rect">
            <a:avLst/>
          </a:prstGeom>
          <a:noFill/>
          <a:ln>
            <a:noFill/>
          </a:ln>
        </p:spPr>
        <p:txBody>
          <a:bodyPr anchorCtr="0" anchor="ctr" bIns="45700" lIns="91425" spcFirstLastPara="1" rIns="91425" wrap="square" tIns="45700">
            <a:noAutofit/>
          </a:bodyPr>
          <a:lstStyle>
            <a:lvl1pPr lvl="0" rtl="1" algn="l">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فارغ" type="blank">
  <p:cSld name="BLANK">
    <p:spTree>
      <p:nvGrpSpPr>
        <p:cNvPr id="92" name="Shape 92"/>
        <p:cNvGrpSpPr/>
        <p:nvPr/>
      </p:nvGrpSpPr>
      <p:grpSpPr>
        <a:xfrm>
          <a:off x="0" y="0"/>
          <a:ext cx="0" cy="0"/>
          <a:chOff x="0" y="0"/>
          <a:chExt cx="0" cy="0"/>
        </a:xfrm>
      </p:grpSpPr>
      <p:sp>
        <p:nvSpPr>
          <p:cNvPr id="93" name="Google Shape;93;p8"/>
          <p:cNvSpPr txBox="1"/>
          <p:nvPr>
            <p:ph idx="10" type="dt"/>
          </p:nvPr>
        </p:nvSpPr>
        <p:spPr>
          <a:xfrm rot="5400000">
            <a:off x="7589520" y="1081851"/>
            <a:ext cx="2011680" cy="384048"/>
          </a:xfrm>
          <a:prstGeom prst="rect">
            <a:avLst/>
          </a:prstGeom>
          <a:noFill/>
          <a:ln>
            <a:noFill/>
          </a:ln>
        </p:spPr>
        <p:txBody>
          <a:bodyPr anchorCtr="0" anchor="ctr" bIns="45700" lIns="91425" spcFirstLastPara="1" rIns="91425" wrap="square" tIns="45700">
            <a:noAutofit/>
          </a:bodyPr>
          <a:lstStyle>
            <a:lvl1pPr lvl="0" rtl="1" algn="r">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94" name="Google Shape;94;p8"/>
          <p:cNvSpPr txBox="1"/>
          <p:nvPr>
            <p:ph idx="11" type="ftr"/>
          </p:nvPr>
        </p:nvSpPr>
        <p:spPr>
          <a:xfrm rot="5400000">
            <a:off x="6990186" y="3737240"/>
            <a:ext cx="3200400" cy="365760"/>
          </a:xfrm>
          <a:prstGeom prst="rect">
            <a:avLst/>
          </a:prstGeom>
          <a:noFill/>
          <a:ln>
            <a:noFill/>
          </a:ln>
        </p:spPr>
        <p:txBody>
          <a:bodyPr anchorCtr="0" anchor="ctr" bIns="45700" lIns="91425" spcFirstLastPara="1" rIns="91425" wrap="square" tIns="45700">
            <a:noAutofit/>
          </a:bodyPr>
          <a:lstStyle>
            <a:lvl1pPr lvl="0" rtl="1" algn="l">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95" name="Google Shape;95;p8"/>
          <p:cNvSpPr txBox="1"/>
          <p:nvPr>
            <p:ph idx="12" type="sldNum"/>
          </p:nvPr>
        </p:nvSpPr>
        <p:spPr>
          <a:xfrm>
            <a:off x="8129016" y="5734050"/>
            <a:ext cx="609600" cy="521208"/>
          </a:xfrm>
          <a:prstGeom prst="rect">
            <a:avLst/>
          </a:prstGeom>
          <a:noFill/>
          <a:ln>
            <a:noFill/>
          </a:ln>
        </p:spPr>
        <p:txBody>
          <a:bodyPr anchorCtr="0" anchor="ctr" bIns="45700" lIns="91425" spcFirstLastPara="1" rIns="91425" wrap="square" tIns="45700">
            <a:noAutofit/>
          </a:bodyPr>
          <a:lstStyle>
            <a:lvl1pPr indent="0" lvl="0" marL="0" rtl="1" algn="ctr">
              <a:spcBef>
                <a:spcPts val="0"/>
              </a:spcBef>
              <a:buNone/>
              <a:defRPr/>
            </a:lvl1pPr>
            <a:lvl2pPr indent="0" lvl="1" marL="0" rtl="1" algn="ctr">
              <a:spcBef>
                <a:spcPts val="0"/>
              </a:spcBef>
              <a:buNone/>
              <a:defRPr/>
            </a:lvl2pPr>
            <a:lvl3pPr indent="0" lvl="2" marL="0" rtl="1" algn="ctr">
              <a:spcBef>
                <a:spcPts val="0"/>
              </a:spcBef>
              <a:buNone/>
              <a:defRPr/>
            </a:lvl3pPr>
            <a:lvl4pPr indent="0" lvl="3" marL="0" rtl="1" algn="ctr">
              <a:spcBef>
                <a:spcPts val="0"/>
              </a:spcBef>
              <a:buNone/>
              <a:defRPr/>
            </a:lvl4pPr>
            <a:lvl5pPr indent="0" lvl="4" marL="0" rtl="1" algn="ctr">
              <a:spcBef>
                <a:spcPts val="0"/>
              </a:spcBef>
              <a:buNone/>
              <a:defRPr/>
            </a:lvl5pPr>
            <a:lvl6pPr indent="0" lvl="5" marL="0" rtl="1" algn="ctr">
              <a:spcBef>
                <a:spcPts val="0"/>
              </a:spcBef>
              <a:buNone/>
              <a:defRPr/>
            </a:lvl6pPr>
            <a:lvl7pPr indent="0" lvl="6" marL="0" rtl="1" algn="ctr">
              <a:spcBef>
                <a:spcPts val="0"/>
              </a:spcBef>
              <a:buNone/>
              <a:defRPr/>
            </a:lvl7pPr>
            <a:lvl8pPr indent="0" lvl="7" marL="0" rtl="1" algn="ctr">
              <a:spcBef>
                <a:spcPts val="0"/>
              </a:spcBef>
              <a:buNone/>
              <a:defRPr/>
            </a:lvl8pPr>
            <a:lvl9pPr indent="0" lvl="8" marL="0" rtl="1" algn="ctr">
              <a:spcBef>
                <a:spcPts val="0"/>
              </a:spcBef>
              <a:buNone/>
              <a:defRPr/>
            </a:lvl9pPr>
          </a:lstStyle>
          <a:p>
            <a:pPr indent="0" lvl="0" marL="0" rtl="1"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محتوى ذو تسمية توضيحية" showMasterSp="0" type="objTx">
  <p:cSld name="OBJECT_WITH_CAPTION_TEXT">
    <p:bg>
      <p:bgPr>
        <a:solidFill>
          <a:schemeClr val="lt1"/>
        </a:solidFill>
      </p:bgPr>
    </p:bg>
    <p:spTree>
      <p:nvGrpSpPr>
        <p:cNvPr id="96" name="Shape 96"/>
        <p:cNvGrpSpPr/>
        <p:nvPr/>
      </p:nvGrpSpPr>
      <p:grpSpPr>
        <a:xfrm>
          <a:off x="0" y="0"/>
          <a:ext cx="0" cy="0"/>
          <a:chOff x="0" y="0"/>
          <a:chExt cx="0" cy="0"/>
        </a:xfrm>
      </p:grpSpPr>
      <p:cxnSp>
        <p:nvCxnSpPr>
          <p:cNvPr id="97" name="Google Shape;97;p9"/>
          <p:cNvCxnSpPr/>
          <p:nvPr/>
        </p:nvCxnSpPr>
        <p:spPr>
          <a:xfrm>
            <a:off x="8763000" y="0"/>
            <a:ext cx="0" cy="6858000"/>
          </a:xfrm>
          <a:prstGeom prst="straightConnector1">
            <a:avLst/>
          </a:prstGeom>
          <a:noFill/>
          <a:ln cap="flat" cmpd="sng" w="38100">
            <a:solidFill>
              <a:srgbClr val="FEC2AC">
                <a:alpha val="92941"/>
              </a:srgbClr>
            </a:solidFill>
            <a:prstDash val="solid"/>
            <a:round/>
            <a:headEnd len="sm" w="sm" type="none"/>
            <a:tailEnd len="sm" w="sm" type="none"/>
          </a:ln>
        </p:spPr>
      </p:cxnSp>
      <p:sp>
        <p:nvSpPr>
          <p:cNvPr id="98" name="Google Shape;98;p9"/>
          <p:cNvSpPr txBox="1"/>
          <p:nvPr>
            <p:ph type="title"/>
          </p:nvPr>
        </p:nvSpPr>
        <p:spPr>
          <a:xfrm rot="5400000">
            <a:off x="3371850" y="3200400"/>
            <a:ext cx="6309360" cy="457200"/>
          </a:xfrm>
          <a:prstGeom prst="rect">
            <a:avLst/>
          </a:prstGeom>
          <a:noFill/>
          <a:ln>
            <a:noFill/>
          </a:ln>
        </p:spPr>
        <p:txBody>
          <a:bodyPr anchorCtr="0" anchor="b" bIns="45700" lIns="91425" spcFirstLastPara="1" rIns="91425" wrap="square" tIns="45700">
            <a:normAutofit/>
          </a:bodyPr>
          <a:lstStyle>
            <a:lvl1pPr lvl="0" rtl="1" algn="l">
              <a:spcBef>
                <a:spcPts val="0"/>
              </a:spcBef>
              <a:spcAft>
                <a:spcPts val="0"/>
              </a:spcAft>
              <a:buClr>
                <a:schemeClr val="dk2"/>
              </a:buClr>
              <a:buSzPts val="2000"/>
              <a:buFont typeface="Century Schoolbook"/>
              <a:buNone/>
              <a:defRPr b="1" sz="2000" cap="small"/>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9" name="Google Shape;99;p9"/>
          <p:cNvSpPr txBox="1"/>
          <p:nvPr>
            <p:ph idx="1" type="body"/>
          </p:nvPr>
        </p:nvSpPr>
        <p:spPr>
          <a:xfrm>
            <a:off x="6812280" y="274320"/>
            <a:ext cx="1527048" cy="4983480"/>
          </a:xfrm>
          <a:prstGeom prst="rect">
            <a:avLst/>
          </a:prstGeom>
          <a:noFill/>
          <a:ln>
            <a:noFill/>
          </a:ln>
        </p:spPr>
        <p:txBody>
          <a:bodyPr anchorCtr="0" anchor="t" bIns="45700" lIns="91425" spcFirstLastPara="1" rIns="91425" wrap="square" tIns="45700">
            <a:normAutofit/>
          </a:bodyPr>
          <a:lstStyle>
            <a:lvl1pPr indent="-228600" lvl="0" marL="457200" rtl="1" algn="r">
              <a:spcBef>
                <a:spcPts val="400"/>
              </a:spcBef>
              <a:spcAft>
                <a:spcPts val="0"/>
              </a:spcAft>
              <a:buSzPts val="840"/>
              <a:buNone/>
              <a:defRPr sz="1200"/>
            </a:lvl1pPr>
            <a:lvl2pPr indent="-228600" lvl="1" marL="914400" rtl="1" algn="r">
              <a:spcBef>
                <a:spcPts val="1000"/>
              </a:spcBef>
              <a:spcAft>
                <a:spcPts val="0"/>
              </a:spcAft>
              <a:buSzPts val="960"/>
              <a:buNone/>
              <a:defRPr sz="1200"/>
            </a:lvl2pPr>
            <a:lvl3pPr indent="-228600" lvl="2" marL="1371600" rtl="1" algn="r">
              <a:spcBef>
                <a:spcPts val="200"/>
              </a:spcBef>
              <a:spcAft>
                <a:spcPts val="0"/>
              </a:spcAft>
              <a:buSzPts val="600"/>
              <a:buNone/>
              <a:defRPr sz="1000"/>
            </a:lvl3pPr>
            <a:lvl4pPr indent="-228600" lvl="3" marL="1828800" rtl="1" algn="r">
              <a:spcBef>
                <a:spcPts val="180"/>
              </a:spcBef>
              <a:spcAft>
                <a:spcPts val="0"/>
              </a:spcAft>
              <a:buSzPts val="540"/>
              <a:buNone/>
              <a:defRPr sz="900"/>
            </a:lvl4pPr>
            <a:lvl5pPr indent="-228600" lvl="4" marL="2286000" rtl="1" algn="r">
              <a:spcBef>
                <a:spcPts val="180"/>
              </a:spcBef>
              <a:spcAft>
                <a:spcPts val="0"/>
              </a:spcAft>
              <a:buSzPts val="612"/>
              <a:buNone/>
              <a:defRPr sz="900"/>
            </a:lvl5pPr>
            <a:lvl6pPr indent="-342900" lvl="5" marL="2743200" rtl="1" algn="r">
              <a:spcBef>
                <a:spcPts val="360"/>
              </a:spcBef>
              <a:spcAft>
                <a:spcPts val="0"/>
              </a:spcAft>
              <a:buSzPts val="1800"/>
              <a:buChar char="•"/>
              <a:defRPr/>
            </a:lvl6pPr>
            <a:lvl7pPr indent="-297179" lvl="6" marL="3200400" rtl="1" algn="r">
              <a:spcBef>
                <a:spcPts val="360"/>
              </a:spcBef>
              <a:spcAft>
                <a:spcPts val="0"/>
              </a:spcAft>
              <a:buSzPts val="1080"/>
              <a:buChar char="⚪"/>
              <a:defRPr/>
            </a:lvl7pPr>
            <a:lvl8pPr indent="-342900" lvl="7" marL="3657600" rtl="1" algn="r">
              <a:spcBef>
                <a:spcPts val="360"/>
              </a:spcBef>
              <a:spcAft>
                <a:spcPts val="0"/>
              </a:spcAft>
              <a:buSzPts val="1800"/>
              <a:buChar char="•"/>
              <a:defRPr/>
            </a:lvl8pPr>
            <a:lvl9pPr indent="-342900" lvl="8" marL="4114800" rtl="1" algn="r">
              <a:spcBef>
                <a:spcPts val="360"/>
              </a:spcBef>
              <a:spcAft>
                <a:spcPts val="0"/>
              </a:spcAft>
              <a:buSzPts val="1800"/>
              <a:buChar char="•"/>
              <a:defRPr/>
            </a:lvl9pPr>
          </a:lstStyle>
          <a:p/>
        </p:txBody>
      </p:sp>
      <p:cxnSp>
        <p:nvCxnSpPr>
          <p:cNvPr id="100" name="Google Shape;100;p9"/>
          <p:cNvCxnSpPr/>
          <p:nvPr/>
        </p:nvCxnSpPr>
        <p:spPr>
          <a:xfrm>
            <a:off x="6248400" y="0"/>
            <a:ext cx="0" cy="6858000"/>
          </a:xfrm>
          <a:prstGeom prst="straightConnector1">
            <a:avLst/>
          </a:prstGeom>
          <a:noFill/>
          <a:ln cap="flat" cmpd="sng" w="38100">
            <a:solidFill>
              <a:srgbClr val="FEC2AC"/>
            </a:solidFill>
            <a:prstDash val="solid"/>
            <a:round/>
            <a:headEnd len="sm" w="sm" type="none"/>
            <a:tailEnd len="sm" w="sm" type="none"/>
          </a:ln>
        </p:spPr>
      </p:cxnSp>
      <p:cxnSp>
        <p:nvCxnSpPr>
          <p:cNvPr id="101" name="Google Shape;101;p9"/>
          <p:cNvCxnSpPr/>
          <p:nvPr/>
        </p:nvCxnSpPr>
        <p:spPr>
          <a:xfrm>
            <a:off x="6192296" y="0"/>
            <a:ext cx="0" cy="6858000"/>
          </a:xfrm>
          <a:prstGeom prst="straightConnector1">
            <a:avLst/>
          </a:prstGeom>
          <a:noFill/>
          <a:ln cap="flat" cmpd="sng" w="12700">
            <a:solidFill>
              <a:schemeClr val="accent1"/>
            </a:solidFill>
            <a:prstDash val="solid"/>
            <a:round/>
            <a:headEnd len="sm" w="sm" type="none"/>
            <a:tailEnd len="sm" w="sm" type="none"/>
          </a:ln>
        </p:spPr>
      </p:cxnSp>
      <p:cxnSp>
        <p:nvCxnSpPr>
          <p:cNvPr id="102" name="Google Shape;102;p9"/>
          <p:cNvCxnSpPr/>
          <p:nvPr/>
        </p:nvCxnSpPr>
        <p:spPr>
          <a:xfrm>
            <a:off x="8991600" y="0"/>
            <a:ext cx="0" cy="6858000"/>
          </a:xfrm>
          <a:prstGeom prst="straightConnector1">
            <a:avLst/>
          </a:prstGeom>
          <a:noFill/>
          <a:ln cap="flat" cmpd="sng" w="19050">
            <a:solidFill>
              <a:schemeClr val="accent1"/>
            </a:solidFill>
            <a:prstDash val="solid"/>
            <a:round/>
            <a:headEnd len="sm" w="sm" type="none"/>
            <a:tailEnd len="sm" w="sm" type="none"/>
          </a:ln>
        </p:spPr>
      </p:cxnSp>
      <p:sp>
        <p:nvSpPr>
          <p:cNvPr id="103" name="Google Shape;103;p9"/>
          <p:cNvSpPr/>
          <p:nvPr/>
        </p:nvSpPr>
        <p:spPr>
          <a:xfrm>
            <a:off x="8839200" y="0"/>
            <a:ext cx="304800" cy="6858000"/>
          </a:xfrm>
          <a:prstGeom prst="rect">
            <a:avLst/>
          </a:prstGeom>
          <a:solidFill>
            <a:srgbClr val="FEC2AC">
              <a:alpha val="86666"/>
            </a:srgbClr>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b="0" i="0" sz="1800" u="none" cap="none" strike="noStrike">
              <a:solidFill>
                <a:schemeClr val="lt1"/>
              </a:solidFill>
              <a:latin typeface="Century Schoolbook"/>
              <a:ea typeface="Century Schoolbook"/>
              <a:cs typeface="Century Schoolbook"/>
              <a:sym typeface="Century Schoolbook"/>
            </a:endParaRPr>
          </a:p>
        </p:txBody>
      </p:sp>
      <p:cxnSp>
        <p:nvCxnSpPr>
          <p:cNvPr id="104" name="Google Shape;104;p9"/>
          <p:cNvCxnSpPr/>
          <p:nvPr/>
        </p:nvCxnSpPr>
        <p:spPr>
          <a:xfrm>
            <a:off x="8915400" y="0"/>
            <a:ext cx="0" cy="6858000"/>
          </a:xfrm>
          <a:prstGeom prst="straightConnector1">
            <a:avLst/>
          </a:prstGeom>
          <a:noFill/>
          <a:ln cap="flat" cmpd="sng" w="9525">
            <a:solidFill>
              <a:schemeClr val="accent1"/>
            </a:solidFill>
            <a:prstDash val="solid"/>
            <a:round/>
            <a:headEnd len="sm" w="sm" type="none"/>
            <a:tailEnd len="sm" w="sm" type="none"/>
          </a:ln>
        </p:spPr>
      </p:cxnSp>
      <p:sp>
        <p:nvSpPr>
          <p:cNvPr id="105" name="Google Shape;105;p9"/>
          <p:cNvSpPr/>
          <p:nvPr/>
        </p:nvSpPr>
        <p:spPr>
          <a:xfrm>
            <a:off x="8156448" y="5715000"/>
            <a:ext cx="548640" cy="54864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b="0" i="0" sz="1800" u="none" cap="none" strike="noStrike">
              <a:solidFill>
                <a:schemeClr val="lt1"/>
              </a:solidFill>
              <a:latin typeface="Century Schoolbook"/>
              <a:ea typeface="Century Schoolbook"/>
              <a:cs typeface="Century Schoolbook"/>
              <a:sym typeface="Century Schoolbook"/>
            </a:endParaRPr>
          </a:p>
        </p:txBody>
      </p:sp>
      <p:sp>
        <p:nvSpPr>
          <p:cNvPr id="106" name="Google Shape;106;p9"/>
          <p:cNvSpPr txBox="1"/>
          <p:nvPr>
            <p:ph idx="2" type="body"/>
          </p:nvPr>
        </p:nvSpPr>
        <p:spPr>
          <a:xfrm>
            <a:off x="304800" y="274320"/>
            <a:ext cx="5638800" cy="6327648"/>
          </a:xfrm>
          <a:prstGeom prst="rect">
            <a:avLst/>
          </a:prstGeom>
          <a:noFill/>
          <a:ln>
            <a:noFill/>
          </a:ln>
        </p:spPr>
        <p:txBody>
          <a:bodyPr anchorCtr="0" anchor="t" bIns="45700" lIns="91425" spcFirstLastPara="1" rIns="91425" wrap="square" tIns="45700">
            <a:normAutofit/>
          </a:bodyPr>
          <a:lstStyle>
            <a:lvl1pPr indent="-308610" lvl="0" marL="457200" rtl="1" algn="r">
              <a:spcBef>
                <a:spcPts val="600"/>
              </a:spcBef>
              <a:spcAft>
                <a:spcPts val="0"/>
              </a:spcAft>
              <a:buSzPts val="1260"/>
              <a:buChar char="🞆"/>
              <a:defRPr/>
            </a:lvl1pPr>
            <a:lvl2pPr indent="-320040" lvl="1" marL="914400" rtl="1" algn="r">
              <a:spcBef>
                <a:spcPts val="360"/>
              </a:spcBef>
              <a:spcAft>
                <a:spcPts val="0"/>
              </a:spcAft>
              <a:buSzPts val="1440"/>
              <a:buChar char="⚫"/>
              <a:defRPr/>
            </a:lvl2pPr>
            <a:lvl3pPr indent="-297180" lvl="2" marL="1371600" rtl="1" algn="r">
              <a:spcBef>
                <a:spcPts val="360"/>
              </a:spcBef>
              <a:spcAft>
                <a:spcPts val="0"/>
              </a:spcAft>
              <a:buSzPts val="1080"/>
              <a:buChar char="🞆"/>
              <a:defRPr/>
            </a:lvl3pPr>
            <a:lvl4pPr indent="-297180" lvl="3" marL="1828800" rtl="1" algn="r">
              <a:spcBef>
                <a:spcPts val="360"/>
              </a:spcBef>
              <a:spcAft>
                <a:spcPts val="0"/>
              </a:spcAft>
              <a:buSzPts val="1080"/>
              <a:buChar char="🞆"/>
              <a:defRPr/>
            </a:lvl4pPr>
            <a:lvl5pPr indent="-306323" lvl="4" marL="2286000" rtl="1" algn="r">
              <a:spcBef>
                <a:spcPts val="360"/>
              </a:spcBef>
              <a:spcAft>
                <a:spcPts val="0"/>
              </a:spcAft>
              <a:buSzPts val="1224"/>
              <a:buChar char="⚫"/>
              <a:defRPr/>
            </a:lvl5pPr>
            <a:lvl6pPr indent="-342900" lvl="5" marL="2743200" rtl="1" algn="r">
              <a:spcBef>
                <a:spcPts val="360"/>
              </a:spcBef>
              <a:spcAft>
                <a:spcPts val="0"/>
              </a:spcAft>
              <a:buSzPts val="1800"/>
              <a:buChar char="•"/>
              <a:defRPr/>
            </a:lvl6pPr>
            <a:lvl7pPr indent="-297179" lvl="6" marL="3200400" rtl="1" algn="r">
              <a:spcBef>
                <a:spcPts val="360"/>
              </a:spcBef>
              <a:spcAft>
                <a:spcPts val="0"/>
              </a:spcAft>
              <a:buSzPts val="1080"/>
              <a:buChar char="⚪"/>
              <a:defRPr/>
            </a:lvl7pPr>
            <a:lvl8pPr indent="-342900" lvl="7" marL="3657600" rtl="1" algn="r">
              <a:spcBef>
                <a:spcPts val="360"/>
              </a:spcBef>
              <a:spcAft>
                <a:spcPts val="0"/>
              </a:spcAft>
              <a:buSzPts val="1800"/>
              <a:buChar char="•"/>
              <a:defRPr/>
            </a:lvl8pPr>
            <a:lvl9pPr indent="-342900" lvl="8" marL="4114800" rtl="1" algn="r">
              <a:spcBef>
                <a:spcPts val="360"/>
              </a:spcBef>
              <a:spcAft>
                <a:spcPts val="0"/>
              </a:spcAft>
              <a:buSzPts val="1800"/>
              <a:buChar char="•"/>
              <a:defRPr/>
            </a:lvl9pPr>
          </a:lstStyle>
          <a:p/>
        </p:txBody>
      </p:sp>
      <p:sp>
        <p:nvSpPr>
          <p:cNvPr id="107" name="Google Shape;107;p9"/>
          <p:cNvSpPr txBox="1"/>
          <p:nvPr>
            <p:ph idx="10" type="dt"/>
          </p:nvPr>
        </p:nvSpPr>
        <p:spPr>
          <a:xfrm rot="5400000">
            <a:off x="7589520" y="1081851"/>
            <a:ext cx="2011680" cy="384048"/>
          </a:xfrm>
          <a:prstGeom prst="rect">
            <a:avLst/>
          </a:prstGeom>
          <a:noFill/>
          <a:ln>
            <a:noFill/>
          </a:ln>
        </p:spPr>
        <p:txBody>
          <a:bodyPr anchorCtr="0" anchor="ctr" bIns="45700" lIns="91425" spcFirstLastPara="1" rIns="91425" wrap="square" tIns="45700">
            <a:noAutofit/>
          </a:bodyPr>
          <a:lstStyle>
            <a:lvl1pPr lvl="0" rtl="1" algn="r">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108" name="Google Shape;108;p9"/>
          <p:cNvSpPr txBox="1"/>
          <p:nvPr>
            <p:ph idx="12" type="sldNum"/>
          </p:nvPr>
        </p:nvSpPr>
        <p:spPr>
          <a:xfrm>
            <a:off x="8129016" y="5734050"/>
            <a:ext cx="609600" cy="521208"/>
          </a:xfrm>
          <a:prstGeom prst="rect">
            <a:avLst/>
          </a:prstGeom>
          <a:noFill/>
          <a:ln>
            <a:noFill/>
          </a:ln>
        </p:spPr>
        <p:txBody>
          <a:bodyPr anchorCtr="0" anchor="ctr" bIns="45700" lIns="91425" spcFirstLastPara="1" rIns="91425" wrap="square" tIns="45700">
            <a:noAutofit/>
          </a:bodyPr>
          <a:lstStyle>
            <a:lvl1pPr indent="0" lvl="0" marL="0" rtl="1" algn="ctr">
              <a:spcBef>
                <a:spcPts val="0"/>
              </a:spcBef>
              <a:buNone/>
              <a:defRPr/>
            </a:lvl1pPr>
            <a:lvl2pPr indent="0" lvl="1" marL="0" rtl="1" algn="ctr">
              <a:spcBef>
                <a:spcPts val="0"/>
              </a:spcBef>
              <a:buNone/>
              <a:defRPr/>
            </a:lvl2pPr>
            <a:lvl3pPr indent="0" lvl="2" marL="0" rtl="1" algn="ctr">
              <a:spcBef>
                <a:spcPts val="0"/>
              </a:spcBef>
              <a:buNone/>
              <a:defRPr/>
            </a:lvl3pPr>
            <a:lvl4pPr indent="0" lvl="3" marL="0" rtl="1" algn="ctr">
              <a:spcBef>
                <a:spcPts val="0"/>
              </a:spcBef>
              <a:buNone/>
              <a:defRPr/>
            </a:lvl4pPr>
            <a:lvl5pPr indent="0" lvl="4" marL="0" rtl="1" algn="ctr">
              <a:spcBef>
                <a:spcPts val="0"/>
              </a:spcBef>
              <a:buNone/>
              <a:defRPr/>
            </a:lvl5pPr>
            <a:lvl6pPr indent="0" lvl="5" marL="0" rtl="1" algn="ctr">
              <a:spcBef>
                <a:spcPts val="0"/>
              </a:spcBef>
              <a:buNone/>
              <a:defRPr/>
            </a:lvl6pPr>
            <a:lvl7pPr indent="0" lvl="6" marL="0" rtl="1" algn="ctr">
              <a:spcBef>
                <a:spcPts val="0"/>
              </a:spcBef>
              <a:buNone/>
              <a:defRPr/>
            </a:lvl7pPr>
            <a:lvl8pPr indent="0" lvl="7" marL="0" rtl="1" algn="ctr">
              <a:spcBef>
                <a:spcPts val="0"/>
              </a:spcBef>
              <a:buNone/>
              <a:defRPr/>
            </a:lvl8pPr>
            <a:lvl9pPr indent="0" lvl="8" marL="0" rtl="1" algn="ctr">
              <a:spcBef>
                <a:spcPts val="0"/>
              </a:spcBef>
              <a:buNone/>
              <a:defRPr/>
            </a:lvl9pPr>
          </a:lstStyle>
          <a:p>
            <a:pPr indent="0" lvl="0" marL="0" rtl="1" algn="ctr">
              <a:spcBef>
                <a:spcPts val="0"/>
              </a:spcBef>
              <a:spcAft>
                <a:spcPts val="0"/>
              </a:spcAft>
              <a:buNone/>
            </a:pPr>
            <a:fld id="{00000000-1234-1234-1234-123412341234}" type="slidenum">
              <a:rPr lang="en-US"/>
              <a:t>‹#›</a:t>
            </a:fld>
            <a:endParaRPr/>
          </a:p>
        </p:txBody>
      </p:sp>
      <p:sp>
        <p:nvSpPr>
          <p:cNvPr id="109" name="Google Shape;109;p9"/>
          <p:cNvSpPr txBox="1"/>
          <p:nvPr>
            <p:ph idx="11" type="ftr"/>
          </p:nvPr>
        </p:nvSpPr>
        <p:spPr>
          <a:xfrm rot="5400000">
            <a:off x="6990186" y="3737240"/>
            <a:ext cx="3200400" cy="365760"/>
          </a:xfrm>
          <a:prstGeom prst="rect">
            <a:avLst/>
          </a:prstGeom>
          <a:noFill/>
          <a:ln>
            <a:noFill/>
          </a:ln>
        </p:spPr>
        <p:txBody>
          <a:bodyPr anchorCtr="0" anchor="ctr" bIns="45700" lIns="91425" spcFirstLastPara="1" rIns="91425" wrap="square" tIns="45700">
            <a:noAutofit/>
          </a:bodyPr>
          <a:lstStyle>
            <a:lvl1pPr lvl="0" rtl="1" algn="l">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ورة ذو تسمية توضيحية" showMasterSp="0" type="picTx">
  <p:cSld name="PICTURE_WITH_CAPTION_TEXT">
    <p:spTree>
      <p:nvGrpSpPr>
        <p:cNvPr id="110" name="Shape 110"/>
        <p:cNvGrpSpPr/>
        <p:nvPr/>
      </p:nvGrpSpPr>
      <p:grpSpPr>
        <a:xfrm>
          <a:off x="0" y="0"/>
          <a:ext cx="0" cy="0"/>
          <a:chOff x="0" y="0"/>
          <a:chExt cx="0" cy="0"/>
        </a:xfrm>
      </p:grpSpPr>
      <p:cxnSp>
        <p:nvCxnSpPr>
          <p:cNvPr id="111" name="Google Shape;111;p10"/>
          <p:cNvCxnSpPr/>
          <p:nvPr/>
        </p:nvCxnSpPr>
        <p:spPr>
          <a:xfrm>
            <a:off x="8763000" y="0"/>
            <a:ext cx="0" cy="6858000"/>
          </a:xfrm>
          <a:prstGeom prst="straightConnector1">
            <a:avLst/>
          </a:prstGeom>
          <a:noFill/>
          <a:ln cap="flat" cmpd="sng" w="38100">
            <a:solidFill>
              <a:srgbClr val="FEC2AC"/>
            </a:solidFill>
            <a:prstDash val="solid"/>
            <a:round/>
            <a:headEnd len="sm" w="sm" type="none"/>
            <a:tailEnd len="sm" w="sm" type="none"/>
          </a:ln>
        </p:spPr>
      </p:cxnSp>
      <p:sp>
        <p:nvSpPr>
          <p:cNvPr id="112" name="Google Shape;112;p10"/>
          <p:cNvSpPr/>
          <p:nvPr/>
        </p:nvSpPr>
        <p:spPr>
          <a:xfrm>
            <a:off x="8156448" y="5715000"/>
            <a:ext cx="548640" cy="54864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b="0" i="0" sz="1800" u="none" cap="none" strike="noStrike">
              <a:solidFill>
                <a:schemeClr val="lt1"/>
              </a:solidFill>
              <a:latin typeface="Century Schoolbook"/>
              <a:ea typeface="Century Schoolbook"/>
              <a:cs typeface="Century Schoolbook"/>
              <a:sym typeface="Century Schoolbook"/>
            </a:endParaRPr>
          </a:p>
        </p:txBody>
      </p:sp>
      <p:sp>
        <p:nvSpPr>
          <p:cNvPr id="113" name="Google Shape;113;p10"/>
          <p:cNvSpPr txBox="1"/>
          <p:nvPr>
            <p:ph type="title"/>
          </p:nvPr>
        </p:nvSpPr>
        <p:spPr>
          <a:xfrm rot="5400000">
            <a:off x="3350133" y="3200400"/>
            <a:ext cx="6309360" cy="457200"/>
          </a:xfrm>
          <a:prstGeom prst="rect">
            <a:avLst/>
          </a:prstGeom>
          <a:noFill/>
          <a:ln>
            <a:noFill/>
          </a:ln>
        </p:spPr>
        <p:txBody>
          <a:bodyPr anchorCtr="0" anchor="b" bIns="45700" lIns="91425" spcFirstLastPara="1" rIns="91425" wrap="square" tIns="45700">
            <a:normAutofit/>
          </a:bodyPr>
          <a:lstStyle>
            <a:lvl1pPr lvl="0" rtl="1" algn="l">
              <a:spcBef>
                <a:spcPts val="0"/>
              </a:spcBef>
              <a:spcAft>
                <a:spcPts val="0"/>
              </a:spcAft>
              <a:buClr>
                <a:schemeClr val="dk2"/>
              </a:buClr>
              <a:buSzPts val="2000"/>
              <a:buFont typeface="Century Schoolbook"/>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4" name="Google Shape;114;p10"/>
          <p:cNvSpPr/>
          <p:nvPr>
            <p:ph idx="2" type="pic"/>
          </p:nvPr>
        </p:nvSpPr>
        <p:spPr>
          <a:xfrm>
            <a:off x="0" y="0"/>
            <a:ext cx="6172200" cy="6858000"/>
          </a:xfrm>
          <a:prstGeom prst="rect">
            <a:avLst/>
          </a:prstGeom>
          <a:solidFill>
            <a:schemeClr val="lt2"/>
          </a:solidFill>
          <a:ln>
            <a:noFill/>
          </a:ln>
        </p:spPr>
      </p:sp>
      <p:sp>
        <p:nvSpPr>
          <p:cNvPr id="115" name="Google Shape;115;p10"/>
          <p:cNvSpPr txBox="1"/>
          <p:nvPr>
            <p:ph idx="1" type="body"/>
          </p:nvPr>
        </p:nvSpPr>
        <p:spPr>
          <a:xfrm>
            <a:off x="6765798" y="264795"/>
            <a:ext cx="1524000" cy="4956048"/>
          </a:xfrm>
          <a:prstGeom prst="rect">
            <a:avLst/>
          </a:prstGeom>
          <a:noFill/>
          <a:ln>
            <a:noFill/>
          </a:ln>
        </p:spPr>
        <p:txBody>
          <a:bodyPr anchorCtr="0" anchor="t" bIns="45700" lIns="91425" spcFirstLastPara="1" rIns="91425" wrap="square" tIns="45700">
            <a:normAutofit/>
          </a:bodyPr>
          <a:lstStyle>
            <a:lvl1pPr indent="-228600" lvl="0" marL="457200" rtl="1" algn="r">
              <a:spcBef>
                <a:spcPts val="100"/>
              </a:spcBef>
              <a:spcAft>
                <a:spcPts val="0"/>
              </a:spcAft>
              <a:buSzPts val="840"/>
              <a:buFont typeface="Century Schoolbook"/>
              <a:buNone/>
              <a:defRPr sz="1200"/>
            </a:lvl1pPr>
            <a:lvl2pPr indent="-289560" lvl="1" marL="914400" rtl="1" algn="r">
              <a:spcBef>
                <a:spcPts val="400"/>
              </a:spcBef>
              <a:spcAft>
                <a:spcPts val="0"/>
              </a:spcAft>
              <a:buSzPts val="960"/>
              <a:buChar char="⚫"/>
              <a:defRPr sz="1200"/>
            </a:lvl2pPr>
            <a:lvl3pPr indent="-266700" lvl="2" marL="1371600" rtl="1" algn="r">
              <a:spcBef>
                <a:spcPts val="200"/>
              </a:spcBef>
              <a:spcAft>
                <a:spcPts val="0"/>
              </a:spcAft>
              <a:buSzPts val="600"/>
              <a:buChar char="🞆"/>
              <a:defRPr sz="1000"/>
            </a:lvl3pPr>
            <a:lvl4pPr indent="-262889" lvl="3" marL="1828800" rtl="1" algn="r">
              <a:spcBef>
                <a:spcPts val="180"/>
              </a:spcBef>
              <a:spcAft>
                <a:spcPts val="0"/>
              </a:spcAft>
              <a:buSzPts val="540"/>
              <a:buChar char="🞆"/>
              <a:defRPr sz="900"/>
            </a:lvl4pPr>
            <a:lvl5pPr indent="-267461" lvl="4" marL="2286000" rtl="1" algn="r">
              <a:spcBef>
                <a:spcPts val="180"/>
              </a:spcBef>
              <a:spcAft>
                <a:spcPts val="0"/>
              </a:spcAft>
              <a:buSzPts val="612"/>
              <a:buChar char="⚫"/>
              <a:defRPr sz="900"/>
            </a:lvl5pPr>
            <a:lvl6pPr indent="-342900" lvl="5" marL="2743200" rtl="1" algn="r">
              <a:spcBef>
                <a:spcPts val="360"/>
              </a:spcBef>
              <a:spcAft>
                <a:spcPts val="0"/>
              </a:spcAft>
              <a:buSzPts val="1800"/>
              <a:buChar char="•"/>
              <a:defRPr/>
            </a:lvl6pPr>
            <a:lvl7pPr indent="-297179" lvl="6" marL="3200400" rtl="1" algn="r">
              <a:spcBef>
                <a:spcPts val="360"/>
              </a:spcBef>
              <a:spcAft>
                <a:spcPts val="0"/>
              </a:spcAft>
              <a:buSzPts val="1080"/>
              <a:buChar char="⚪"/>
              <a:defRPr/>
            </a:lvl7pPr>
            <a:lvl8pPr indent="-342900" lvl="7" marL="3657600" rtl="1" algn="r">
              <a:spcBef>
                <a:spcPts val="360"/>
              </a:spcBef>
              <a:spcAft>
                <a:spcPts val="0"/>
              </a:spcAft>
              <a:buSzPts val="1800"/>
              <a:buChar char="•"/>
              <a:defRPr/>
            </a:lvl8pPr>
            <a:lvl9pPr indent="-342900" lvl="8" marL="4114800" rtl="1" algn="r">
              <a:spcBef>
                <a:spcPts val="360"/>
              </a:spcBef>
              <a:spcAft>
                <a:spcPts val="0"/>
              </a:spcAft>
              <a:buSzPts val="1800"/>
              <a:buChar char="•"/>
              <a:defRPr/>
            </a:lvl9pPr>
          </a:lstStyle>
          <a:p/>
        </p:txBody>
      </p:sp>
      <p:cxnSp>
        <p:nvCxnSpPr>
          <p:cNvPr id="116" name="Google Shape;116;p10"/>
          <p:cNvCxnSpPr/>
          <p:nvPr/>
        </p:nvCxnSpPr>
        <p:spPr>
          <a:xfrm>
            <a:off x="8991600" y="0"/>
            <a:ext cx="0" cy="6858000"/>
          </a:xfrm>
          <a:prstGeom prst="straightConnector1">
            <a:avLst/>
          </a:prstGeom>
          <a:noFill/>
          <a:ln cap="flat" cmpd="sng" w="9525">
            <a:solidFill>
              <a:schemeClr val="dk1"/>
            </a:solidFill>
            <a:prstDash val="solid"/>
            <a:round/>
            <a:headEnd len="sm" w="sm" type="none"/>
            <a:tailEnd len="sm" w="sm" type="none"/>
          </a:ln>
        </p:spPr>
      </p:cxnSp>
      <p:sp>
        <p:nvSpPr>
          <p:cNvPr id="117" name="Google Shape;117;p10"/>
          <p:cNvSpPr/>
          <p:nvPr/>
        </p:nvSpPr>
        <p:spPr>
          <a:xfrm>
            <a:off x="8839200" y="0"/>
            <a:ext cx="304800" cy="6858000"/>
          </a:xfrm>
          <a:prstGeom prst="rect">
            <a:avLst/>
          </a:prstGeom>
          <a:solidFill>
            <a:srgbClr val="FEC2AC"/>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b="0" i="0" sz="1800" u="none" cap="none" strike="noStrike">
              <a:solidFill>
                <a:schemeClr val="lt1"/>
              </a:solidFill>
              <a:latin typeface="Century Schoolbook"/>
              <a:ea typeface="Century Schoolbook"/>
              <a:cs typeface="Century Schoolbook"/>
              <a:sym typeface="Century Schoolbook"/>
            </a:endParaRPr>
          </a:p>
        </p:txBody>
      </p:sp>
      <p:cxnSp>
        <p:nvCxnSpPr>
          <p:cNvPr id="118" name="Google Shape;118;p10"/>
          <p:cNvCxnSpPr/>
          <p:nvPr/>
        </p:nvCxnSpPr>
        <p:spPr>
          <a:xfrm>
            <a:off x="8915400" y="0"/>
            <a:ext cx="0" cy="6858000"/>
          </a:xfrm>
          <a:prstGeom prst="straightConnector1">
            <a:avLst/>
          </a:prstGeom>
          <a:noFill/>
          <a:ln cap="flat" cmpd="sng" w="9525">
            <a:solidFill>
              <a:schemeClr val="accent1"/>
            </a:solidFill>
            <a:prstDash val="solid"/>
            <a:round/>
            <a:headEnd len="sm" w="sm" type="none"/>
            <a:tailEnd len="sm" w="sm" type="none"/>
          </a:ln>
        </p:spPr>
      </p:cxnSp>
      <p:cxnSp>
        <p:nvCxnSpPr>
          <p:cNvPr id="119" name="Google Shape;119;p10"/>
          <p:cNvCxnSpPr/>
          <p:nvPr/>
        </p:nvCxnSpPr>
        <p:spPr>
          <a:xfrm>
            <a:off x="6248400" y="0"/>
            <a:ext cx="0" cy="6858000"/>
          </a:xfrm>
          <a:prstGeom prst="straightConnector1">
            <a:avLst/>
          </a:prstGeom>
          <a:noFill/>
          <a:ln cap="flat" cmpd="sng" w="38100">
            <a:solidFill>
              <a:srgbClr val="FEC2AC"/>
            </a:solidFill>
            <a:prstDash val="solid"/>
            <a:round/>
            <a:headEnd len="sm" w="sm" type="none"/>
            <a:tailEnd len="sm" w="sm" type="none"/>
          </a:ln>
        </p:spPr>
      </p:cxnSp>
      <p:cxnSp>
        <p:nvCxnSpPr>
          <p:cNvPr id="120" name="Google Shape;120;p10"/>
          <p:cNvCxnSpPr/>
          <p:nvPr/>
        </p:nvCxnSpPr>
        <p:spPr>
          <a:xfrm>
            <a:off x="6192296" y="0"/>
            <a:ext cx="0" cy="6858000"/>
          </a:xfrm>
          <a:prstGeom prst="straightConnector1">
            <a:avLst/>
          </a:prstGeom>
          <a:noFill/>
          <a:ln cap="flat" cmpd="sng" w="12700">
            <a:solidFill>
              <a:schemeClr val="accent1"/>
            </a:solidFill>
            <a:prstDash val="solid"/>
            <a:round/>
            <a:headEnd len="sm" w="sm" type="none"/>
            <a:tailEnd len="sm" w="sm" type="none"/>
          </a:ln>
        </p:spPr>
      </p:cxnSp>
      <p:sp>
        <p:nvSpPr>
          <p:cNvPr id="121" name="Google Shape;121;p10"/>
          <p:cNvSpPr txBox="1"/>
          <p:nvPr>
            <p:ph idx="10" type="dt"/>
          </p:nvPr>
        </p:nvSpPr>
        <p:spPr>
          <a:xfrm rot="5400000">
            <a:off x="7589520" y="1081851"/>
            <a:ext cx="2011680" cy="384048"/>
          </a:xfrm>
          <a:prstGeom prst="rect">
            <a:avLst/>
          </a:prstGeom>
          <a:noFill/>
          <a:ln>
            <a:noFill/>
          </a:ln>
        </p:spPr>
        <p:txBody>
          <a:bodyPr anchorCtr="0" anchor="ctr" bIns="45700" lIns="91425" spcFirstLastPara="1" rIns="91425" wrap="square" tIns="45700">
            <a:noAutofit/>
          </a:bodyPr>
          <a:lstStyle>
            <a:lvl1pPr lvl="0" rtl="1" algn="r">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122" name="Google Shape;122;p10"/>
          <p:cNvSpPr txBox="1"/>
          <p:nvPr>
            <p:ph idx="12" type="sldNum"/>
          </p:nvPr>
        </p:nvSpPr>
        <p:spPr>
          <a:xfrm>
            <a:off x="8129016" y="5734050"/>
            <a:ext cx="609600" cy="521208"/>
          </a:xfrm>
          <a:prstGeom prst="rect">
            <a:avLst/>
          </a:prstGeom>
          <a:noFill/>
          <a:ln>
            <a:noFill/>
          </a:ln>
        </p:spPr>
        <p:txBody>
          <a:bodyPr anchorCtr="0" anchor="ctr" bIns="45700" lIns="91425" spcFirstLastPara="1" rIns="91425" wrap="square" tIns="45700">
            <a:noAutofit/>
          </a:bodyPr>
          <a:lstStyle>
            <a:lvl1pPr indent="0" lvl="0" marL="0" rtl="1" algn="ctr">
              <a:spcBef>
                <a:spcPts val="0"/>
              </a:spcBef>
              <a:buNone/>
              <a:defRPr/>
            </a:lvl1pPr>
            <a:lvl2pPr indent="0" lvl="1" marL="0" rtl="1" algn="ctr">
              <a:spcBef>
                <a:spcPts val="0"/>
              </a:spcBef>
              <a:buNone/>
              <a:defRPr/>
            </a:lvl2pPr>
            <a:lvl3pPr indent="0" lvl="2" marL="0" rtl="1" algn="ctr">
              <a:spcBef>
                <a:spcPts val="0"/>
              </a:spcBef>
              <a:buNone/>
              <a:defRPr/>
            </a:lvl3pPr>
            <a:lvl4pPr indent="0" lvl="3" marL="0" rtl="1" algn="ctr">
              <a:spcBef>
                <a:spcPts val="0"/>
              </a:spcBef>
              <a:buNone/>
              <a:defRPr/>
            </a:lvl4pPr>
            <a:lvl5pPr indent="0" lvl="4" marL="0" rtl="1" algn="ctr">
              <a:spcBef>
                <a:spcPts val="0"/>
              </a:spcBef>
              <a:buNone/>
              <a:defRPr/>
            </a:lvl5pPr>
            <a:lvl6pPr indent="0" lvl="5" marL="0" rtl="1" algn="ctr">
              <a:spcBef>
                <a:spcPts val="0"/>
              </a:spcBef>
              <a:buNone/>
              <a:defRPr/>
            </a:lvl6pPr>
            <a:lvl7pPr indent="0" lvl="6" marL="0" rtl="1" algn="ctr">
              <a:spcBef>
                <a:spcPts val="0"/>
              </a:spcBef>
              <a:buNone/>
              <a:defRPr/>
            </a:lvl7pPr>
            <a:lvl8pPr indent="0" lvl="7" marL="0" rtl="1" algn="ctr">
              <a:spcBef>
                <a:spcPts val="0"/>
              </a:spcBef>
              <a:buNone/>
              <a:defRPr/>
            </a:lvl8pPr>
            <a:lvl9pPr indent="0" lvl="8" marL="0" rtl="1" algn="ctr">
              <a:spcBef>
                <a:spcPts val="0"/>
              </a:spcBef>
              <a:buNone/>
              <a:defRPr/>
            </a:lvl9pPr>
          </a:lstStyle>
          <a:p>
            <a:pPr indent="0" lvl="0" marL="0" rtl="1" algn="ctr">
              <a:spcBef>
                <a:spcPts val="0"/>
              </a:spcBef>
              <a:spcAft>
                <a:spcPts val="0"/>
              </a:spcAft>
              <a:buNone/>
            </a:pPr>
            <a:fld id="{00000000-1234-1234-1234-123412341234}" type="slidenum">
              <a:rPr lang="en-US"/>
              <a:t>‹#›</a:t>
            </a:fld>
            <a:endParaRPr/>
          </a:p>
        </p:txBody>
      </p:sp>
      <p:sp>
        <p:nvSpPr>
          <p:cNvPr id="123" name="Google Shape;123;p10"/>
          <p:cNvSpPr txBox="1"/>
          <p:nvPr>
            <p:ph idx="11" type="ftr"/>
          </p:nvPr>
        </p:nvSpPr>
        <p:spPr>
          <a:xfrm rot="5400000">
            <a:off x="6990186" y="3737240"/>
            <a:ext cx="3200400" cy="365760"/>
          </a:xfrm>
          <a:prstGeom prst="rect">
            <a:avLst/>
          </a:prstGeom>
          <a:noFill/>
          <a:ln>
            <a:noFill/>
          </a:ln>
        </p:spPr>
        <p:txBody>
          <a:bodyPr anchorCtr="0" anchor="ctr" bIns="45700" lIns="91425" spcFirstLastPara="1" rIns="91425" wrap="square" tIns="45700">
            <a:noAutofit/>
          </a:bodyPr>
          <a:lstStyle>
            <a:lvl1pPr lvl="0" rtl="1" algn="l">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cxnSp>
        <p:nvCxnSpPr>
          <p:cNvPr id="10" name="Google Shape;10;p1"/>
          <p:cNvCxnSpPr/>
          <p:nvPr/>
        </p:nvCxnSpPr>
        <p:spPr>
          <a:xfrm>
            <a:off x="8763000" y="0"/>
            <a:ext cx="0" cy="6858000"/>
          </a:xfrm>
          <a:prstGeom prst="straightConnector1">
            <a:avLst/>
          </a:prstGeom>
          <a:noFill/>
          <a:ln cap="flat" cmpd="sng" w="38100">
            <a:solidFill>
              <a:srgbClr val="FEC2AC">
                <a:alpha val="92941"/>
              </a:srgbClr>
            </a:solidFill>
            <a:prstDash val="solid"/>
            <a:round/>
            <a:headEnd len="sm" w="sm" type="none"/>
            <a:tailEnd len="sm" w="sm" type="none"/>
          </a:ln>
        </p:spPr>
      </p:cxnSp>
      <p:sp>
        <p:nvSpPr>
          <p:cNvPr id="11" name="Google Shape;11;p1"/>
          <p:cNvSpPr txBox="1"/>
          <p:nvPr>
            <p:ph type="title"/>
          </p:nvPr>
        </p:nvSpPr>
        <p:spPr>
          <a:xfrm>
            <a:off x="457200" y="274638"/>
            <a:ext cx="7467600" cy="1143000"/>
          </a:xfrm>
          <a:prstGeom prst="rect">
            <a:avLst/>
          </a:prstGeom>
          <a:noFill/>
          <a:ln>
            <a:noFill/>
          </a:ln>
        </p:spPr>
        <p:txBody>
          <a:bodyPr anchorCtr="0" anchor="b" bIns="45700" lIns="91425" spcFirstLastPara="1" rIns="91425" wrap="square" tIns="45700">
            <a:normAutofit/>
          </a:bodyPr>
          <a:lstStyle>
            <a:lvl1pPr lvl="0" marR="0" rtl="1" algn="l">
              <a:spcBef>
                <a:spcPts val="0"/>
              </a:spcBef>
              <a:spcAft>
                <a:spcPts val="0"/>
              </a:spcAft>
              <a:buClr>
                <a:schemeClr val="dk2"/>
              </a:buClr>
              <a:buSzPts val="3000"/>
              <a:buFont typeface="Century Schoolbook"/>
              <a:buNone/>
              <a:defRPr b="0" i="0" sz="3000" u="none" cap="small" strike="noStrike">
                <a:solidFill>
                  <a:schemeClr val="dk2"/>
                </a:solidFill>
                <a:latin typeface="Century Schoolbook"/>
                <a:ea typeface="Century Schoolbook"/>
                <a:cs typeface="Century Schoolbook"/>
                <a:sym typeface="Century Schoolbook"/>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2" name="Google Shape;12;p1"/>
          <p:cNvSpPr txBox="1"/>
          <p:nvPr>
            <p:ph idx="1" type="body"/>
          </p:nvPr>
        </p:nvSpPr>
        <p:spPr>
          <a:xfrm>
            <a:off x="457200" y="1600200"/>
            <a:ext cx="7467600" cy="4873752"/>
          </a:xfrm>
          <a:prstGeom prst="rect">
            <a:avLst/>
          </a:prstGeom>
          <a:noFill/>
          <a:ln>
            <a:noFill/>
          </a:ln>
        </p:spPr>
        <p:txBody>
          <a:bodyPr anchorCtr="0" anchor="t" bIns="45700" lIns="91425" spcFirstLastPara="1" rIns="91425" wrap="square" tIns="45700">
            <a:normAutofit/>
          </a:bodyPr>
          <a:lstStyle>
            <a:lvl1pPr indent="-335280" lvl="0" marL="457200" marR="0" rtl="1" algn="r">
              <a:spcBef>
                <a:spcPts val="600"/>
              </a:spcBef>
              <a:spcAft>
                <a:spcPts val="0"/>
              </a:spcAft>
              <a:buClr>
                <a:schemeClr val="accent1"/>
              </a:buClr>
              <a:buSzPts val="1680"/>
              <a:buFont typeface="Noto Sans Symbols"/>
              <a:buChar char="🞆"/>
              <a:defRPr b="0" i="0" sz="2400" u="none" cap="none" strike="noStrike">
                <a:solidFill>
                  <a:schemeClr val="dk1"/>
                </a:solidFill>
                <a:latin typeface="Century Schoolbook"/>
                <a:ea typeface="Century Schoolbook"/>
                <a:cs typeface="Century Schoolbook"/>
                <a:sym typeface="Century Schoolbook"/>
              </a:defRPr>
            </a:lvl1pPr>
            <a:lvl2pPr indent="-335280" lvl="1" marL="914400" marR="0" rtl="1" algn="r">
              <a:spcBef>
                <a:spcPts val="420"/>
              </a:spcBef>
              <a:spcAft>
                <a:spcPts val="0"/>
              </a:spcAft>
              <a:buClr>
                <a:schemeClr val="accent1"/>
              </a:buClr>
              <a:buSzPts val="1680"/>
              <a:buFont typeface="Noto Sans Symbols"/>
              <a:buChar char="⚫"/>
              <a:defRPr b="0" i="0" sz="2100" u="none" cap="none" strike="noStrike">
                <a:solidFill>
                  <a:schemeClr val="dk1"/>
                </a:solidFill>
                <a:latin typeface="Century Schoolbook"/>
                <a:ea typeface="Century Schoolbook"/>
                <a:cs typeface="Century Schoolbook"/>
                <a:sym typeface="Century Schoolbook"/>
              </a:defRPr>
            </a:lvl2pPr>
            <a:lvl3pPr indent="-297180" lvl="2" marL="1371600" marR="0" rtl="1" algn="r">
              <a:spcBef>
                <a:spcPts val="360"/>
              </a:spcBef>
              <a:spcAft>
                <a:spcPts val="0"/>
              </a:spcAft>
              <a:buClr>
                <a:srgbClr val="DE7530"/>
              </a:buClr>
              <a:buSzPts val="1080"/>
              <a:buFont typeface="Noto Sans Symbols"/>
              <a:buChar char="🞆"/>
              <a:defRPr b="0" i="0" sz="1800" u="none" cap="none" strike="noStrike">
                <a:solidFill>
                  <a:schemeClr val="dk1"/>
                </a:solidFill>
                <a:latin typeface="Century Schoolbook"/>
                <a:ea typeface="Century Schoolbook"/>
                <a:cs typeface="Century Schoolbook"/>
                <a:sym typeface="Century Schoolbook"/>
              </a:defRPr>
            </a:lvl3pPr>
            <a:lvl4pPr indent="-297180" lvl="3" marL="1828800" marR="0" rtl="1" algn="r">
              <a:spcBef>
                <a:spcPts val="360"/>
              </a:spcBef>
              <a:spcAft>
                <a:spcPts val="0"/>
              </a:spcAft>
              <a:buClr>
                <a:srgbClr val="FEC2AC"/>
              </a:buClr>
              <a:buSzPts val="1080"/>
              <a:buFont typeface="Noto Sans Symbols"/>
              <a:buChar char="🞆"/>
              <a:defRPr b="0" i="0" sz="1800" u="none" cap="none" strike="noStrike">
                <a:solidFill>
                  <a:schemeClr val="dk1"/>
                </a:solidFill>
                <a:latin typeface="Century Schoolbook"/>
                <a:ea typeface="Century Schoolbook"/>
                <a:cs typeface="Century Schoolbook"/>
                <a:sym typeface="Century Schoolbook"/>
              </a:defRPr>
            </a:lvl4pPr>
            <a:lvl5pPr indent="-297688" lvl="4" marL="2286000" marR="0" rtl="1" algn="r">
              <a:spcBef>
                <a:spcPts val="320"/>
              </a:spcBef>
              <a:spcAft>
                <a:spcPts val="0"/>
              </a:spcAft>
              <a:buClr>
                <a:srgbClr val="BBC9E9"/>
              </a:buClr>
              <a:buSzPts val="1088"/>
              <a:buFont typeface="Noto Sans Symbols"/>
              <a:buChar char="⚫"/>
              <a:defRPr b="0" i="0" sz="1600" u="none" cap="none" strike="noStrike">
                <a:solidFill>
                  <a:schemeClr val="dk1"/>
                </a:solidFill>
                <a:latin typeface="Century Schoolbook"/>
                <a:ea typeface="Century Schoolbook"/>
                <a:cs typeface="Century Schoolbook"/>
                <a:sym typeface="Century Schoolbook"/>
              </a:defRPr>
            </a:lvl5pPr>
            <a:lvl6pPr indent="-330200" lvl="5" marL="2743200" marR="0" rtl="1" algn="r">
              <a:spcBef>
                <a:spcPts val="320"/>
              </a:spcBef>
              <a:spcAft>
                <a:spcPts val="0"/>
              </a:spcAft>
              <a:buClr>
                <a:schemeClr val="accent1"/>
              </a:buClr>
              <a:buSzPts val="1600"/>
              <a:buFont typeface="Century Schoolbook"/>
              <a:buChar char="•"/>
              <a:defRPr b="0" i="0" sz="1600" u="none" cap="none" strike="noStrike">
                <a:solidFill>
                  <a:schemeClr val="dk2"/>
                </a:solidFill>
                <a:latin typeface="Century Schoolbook"/>
                <a:ea typeface="Century Schoolbook"/>
                <a:cs typeface="Century Schoolbook"/>
                <a:sym typeface="Century Schoolbook"/>
              </a:defRPr>
            </a:lvl6pPr>
            <a:lvl7pPr indent="-281939" lvl="6" marL="3200400" marR="0" rtl="1" algn="r">
              <a:spcBef>
                <a:spcPts val="280"/>
              </a:spcBef>
              <a:spcAft>
                <a:spcPts val="0"/>
              </a:spcAft>
              <a:buClr>
                <a:srgbClr val="FEC2AC"/>
              </a:buClr>
              <a:buSzPts val="840"/>
              <a:buFont typeface="Noto Sans Symbols"/>
              <a:buChar char="⚪"/>
              <a:defRPr b="0" i="0" sz="1400" u="none" cap="none" strike="noStrike">
                <a:solidFill>
                  <a:schemeClr val="dk2"/>
                </a:solidFill>
                <a:latin typeface="Century Schoolbook"/>
                <a:ea typeface="Century Schoolbook"/>
                <a:cs typeface="Century Schoolbook"/>
                <a:sym typeface="Century Schoolbook"/>
              </a:defRPr>
            </a:lvl7pPr>
            <a:lvl8pPr indent="-317500" lvl="7" marL="3657600" marR="0" rtl="1" algn="r">
              <a:spcBef>
                <a:spcPts val="280"/>
              </a:spcBef>
              <a:spcAft>
                <a:spcPts val="0"/>
              </a:spcAft>
              <a:buClr>
                <a:schemeClr val="accent2"/>
              </a:buClr>
              <a:buSzPts val="1400"/>
              <a:buFont typeface="Century Schoolbook"/>
              <a:buChar char="•"/>
              <a:defRPr b="0" i="0" sz="1400" u="none" cap="small" strike="noStrike">
                <a:solidFill>
                  <a:schemeClr val="dk2"/>
                </a:solidFill>
                <a:latin typeface="Century Schoolbook"/>
                <a:ea typeface="Century Schoolbook"/>
                <a:cs typeface="Century Schoolbook"/>
                <a:sym typeface="Century Schoolbook"/>
              </a:defRPr>
            </a:lvl8pPr>
            <a:lvl9pPr indent="-317500" lvl="8" marL="4114800" marR="0" rtl="1" algn="r">
              <a:spcBef>
                <a:spcPts val="280"/>
              </a:spcBef>
              <a:spcAft>
                <a:spcPts val="0"/>
              </a:spcAft>
              <a:buClr>
                <a:srgbClr val="DE7530"/>
              </a:buClr>
              <a:buSzPts val="1400"/>
              <a:buFont typeface="Century Schoolbook"/>
              <a:buChar char="•"/>
              <a:defRPr b="0" i="0" sz="1400" u="none" cap="none" strike="noStrike">
                <a:solidFill>
                  <a:schemeClr val="dk2"/>
                </a:solidFill>
                <a:latin typeface="Century Schoolbook"/>
                <a:ea typeface="Century Schoolbook"/>
                <a:cs typeface="Century Schoolbook"/>
                <a:sym typeface="Century Schoolbook"/>
              </a:defRPr>
            </a:lvl9pPr>
          </a:lstStyle>
          <a:p/>
        </p:txBody>
      </p:sp>
      <p:sp>
        <p:nvSpPr>
          <p:cNvPr id="13" name="Google Shape;13;p1"/>
          <p:cNvSpPr txBox="1"/>
          <p:nvPr>
            <p:ph idx="10" type="dt"/>
          </p:nvPr>
        </p:nvSpPr>
        <p:spPr>
          <a:xfrm rot="5400000">
            <a:off x="7589520" y="1081851"/>
            <a:ext cx="2011680" cy="384048"/>
          </a:xfrm>
          <a:prstGeom prst="rect">
            <a:avLst/>
          </a:prstGeom>
          <a:noFill/>
          <a:ln>
            <a:noFill/>
          </a:ln>
        </p:spPr>
        <p:txBody>
          <a:bodyPr anchorCtr="0" anchor="ctr" bIns="45700" lIns="91425" spcFirstLastPara="1" rIns="91425" wrap="square" tIns="45700">
            <a:noAutofit/>
          </a:bodyPr>
          <a:lstStyle>
            <a:lvl1pPr lvl="0" marR="0" rtl="1" algn="r">
              <a:spcBef>
                <a:spcPts val="0"/>
              </a:spcBef>
              <a:spcAft>
                <a:spcPts val="0"/>
              </a:spcAft>
              <a:buSzPts val="1400"/>
              <a:buNone/>
              <a:defRPr b="0" i="0" sz="1200" u="none" cap="none" strike="noStrike">
                <a:solidFill>
                  <a:schemeClr val="dk2"/>
                </a:solidFill>
                <a:latin typeface="Century Schoolbook"/>
                <a:ea typeface="Century Schoolbook"/>
                <a:cs typeface="Century Schoolbook"/>
                <a:sym typeface="Century Schoolbook"/>
              </a:defRPr>
            </a:lvl1pPr>
            <a:lvl2pPr lvl="1" marR="0" rtl="1" algn="r">
              <a:spcBef>
                <a:spcPts val="0"/>
              </a:spcBef>
              <a:spcAft>
                <a:spcPts val="0"/>
              </a:spcAft>
              <a:buSzPts val="1400"/>
              <a:buNone/>
              <a:defRPr b="0" i="0" sz="1800" u="none" cap="none" strike="noStrike">
                <a:solidFill>
                  <a:schemeClr val="dk1"/>
                </a:solidFill>
                <a:latin typeface="Century Schoolbook"/>
                <a:ea typeface="Century Schoolbook"/>
                <a:cs typeface="Century Schoolbook"/>
                <a:sym typeface="Century Schoolbook"/>
              </a:defRPr>
            </a:lvl2pPr>
            <a:lvl3pPr lvl="2" marR="0" rtl="1" algn="r">
              <a:spcBef>
                <a:spcPts val="0"/>
              </a:spcBef>
              <a:spcAft>
                <a:spcPts val="0"/>
              </a:spcAft>
              <a:buSzPts val="1400"/>
              <a:buNone/>
              <a:defRPr b="0" i="0" sz="1800" u="none" cap="none" strike="noStrike">
                <a:solidFill>
                  <a:schemeClr val="dk1"/>
                </a:solidFill>
                <a:latin typeface="Century Schoolbook"/>
                <a:ea typeface="Century Schoolbook"/>
                <a:cs typeface="Century Schoolbook"/>
                <a:sym typeface="Century Schoolbook"/>
              </a:defRPr>
            </a:lvl3pPr>
            <a:lvl4pPr lvl="3" marR="0" rtl="1" algn="r">
              <a:spcBef>
                <a:spcPts val="0"/>
              </a:spcBef>
              <a:spcAft>
                <a:spcPts val="0"/>
              </a:spcAft>
              <a:buSzPts val="1400"/>
              <a:buNone/>
              <a:defRPr b="0" i="0" sz="1800" u="none" cap="none" strike="noStrike">
                <a:solidFill>
                  <a:schemeClr val="dk1"/>
                </a:solidFill>
                <a:latin typeface="Century Schoolbook"/>
                <a:ea typeface="Century Schoolbook"/>
                <a:cs typeface="Century Schoolbook"/>
                <a:sym typeface="Century Schoolbook"/>
              </a:defRPr>
            </a:lvl4pPr>
            <a:lvl5pPr lvl="4" marR="0" rtl="1" algn="r">
              <a:spcBef>
                <a:spcPts val="0"/>
              </a:spcBef>
              <a:spcAft>
                <a:spcPts val="0"/>
              </a:spcAft>
              <a:buSzPts val="1400"/>
              <a:buNone/>
              <a:defRPr b="0" i="0" sz="1800" u="none" cap="none" strike="noStrike">
                <a:solidFill>
                  <a:schemeClr val="dk1"/>
                </a:solidFill>
                <a:latin typeface="Century Schoolbook"/>
                <a:ea typeface="Century Schoolbook"/>
                <a:cs typeface="Century Schoolbook"/>
                <a:sym typeface="Century Schoolbook"/>
              </a:defRPr>
            </a:lvl5pPr>
            <a:lvl6pPr lvl="5" marR="0" rtl="1" algn="r">
              <a:spcBef>
                <a:spcPts val="0"/>
              </a:spcBef>
              <a:spcAft>
                <a:spcPts val="0"/>
              </a:spcAft>
              <a:buSzPts val="1400"/>
              <a:buNone/>
              <a:defRPr b="0" i="0" sz="1800" u="none" cap="none" strike="noStrike">
                <a:solidFill>
                  <a:schemeClr val="dk1"/>
                </a:solidFill>
                <a:latin typeface="Century Schoolbook"/>
                <a:ea typeface="Century Schoolbook"/>
                <a:cs typeface="Century Schoolbook"/>
                <a:sym typeface="Century Schoolbook"/>
              </a:defRPr>
            </a:lvl6pPr>
            <a:lvl7pPr lvl="6" marR="0" rtl="1" algn="r">
              <a:spcBef>
                <a:spcPts val="0"/>
              </a:spcBef>
              <a:spcAft>
                <a:spcPts val="0"/>
              </a:spcAft>
              <a:buSzPts val="1400"/>
              <a:buNone/>
              <a:defRPr b="0" i="0" sz="1800" u="none" cap="none" strike="noStrike">
                <a:solidFill>
                  <a:schemeClr val="dk1"/>
                </a:solidFill>
                <a:latin typeface="Century Schoolbook"/>
                <a:ea typeface="Century Schoolbook"/>
                <a:cs typeface="Century Schoolbook"/>
                <a:sym typeface="Century Schoolbook"/>
              </a:defRPr>
            </a:lvl7pPr>
            <a:lvl8pPr lvl="7" marR="0" rtl="1" algn="r">
              <a:spcBef>
                <a:spcPts val="0"/>
              </a:spcBef>
              <a:spcAft>
                <a:spcPts val="0"/>
              </a:spcAft>
              <a:buSzPts val="1400"/>
              <a:buNone/>
              <a:defRPr b="0" i="0" sz="1800" u="none" cap="none" strike="noStrike">
                <a:solidFill>
                  <a:schemeClr val="dk1"/>
                </a:solidFill>
                <a:latin typeface="Century Schoolbook"/>
                <a:ea typeface="Century Schoolbook"/>
                <a:cs typeface="Century Schoolbook"/>
                <a:sym typeface="Century Schoolbook"/>
              </a:defRPr>
            </a:lvl8pPr>
            <a:lvl9pPr lvl="8" marR="0" rtl="1" algn="r">
              <a:spcBef>
                <a:spcPts val="0"/>
              </a:spcBef>
              <a:spcAft>
                <a:spcPts val="0"/>
              </a:spcAft>
              <a:buSzPts val="1400"/>
              <a:buNone/>
              <a:defRPr b="0" i="0" sz="1800" u="none" cap="none" strike="noStrike">
                <a:solidFill>
                  <a:schemeClr val="dk1"/>
                </a:solidFill>
                <a:latin typeface="Century Schoolbook"/>
                <a:ea typeface="Century Schoolbook"/>
                <a:cs typeface="Century Schoolbook"/>
                <a:sym typeface="Century Schoolbook"/>
              </a:defRPr>
            </a:lvl9pPr>
          </a:lstStyle>
          <a:p/>
        </p:txBody>
      </p:sp>
      <p:sp>
        <p:nvSpPr>
          <p:cNvPr id="14" name="Google Shape;14;p1"/>
          <p:cNvSpPr txBox="1"/>
          <p:nvPr>
            <p:ph idx="11" type="ftr"/>
          </p:nvPr>
        </p:nvSpPr>
        <p:spPr>
          <a:xfrm rot="5400000">
            <a:off x="6990186" y="3737240"/>
            <a:ext cx="3200400" cy="365760"/>
          </a:xfrm>
          <a:prstGeom prst="rect">
            <a:avLst/>
          </a:prstGeom>
          <a:noFill/>
          <a:ln>
            <a:noFill/>
          </a:ln>
        </p:spPr>
        <p:txBody>
          <a:bodyPr anchorCtr="0" anchor="ctr" bIns="45700" lIns="91425" spcFirstLastPara="1" rIns="91425" wrap="square" tIns="45700">
            <a:noAutofit/>
          </a:bodyPr>
          <a:lstStyle>
            <a:lvl1pPr lvl="0" marR="0" rtl="1" algn="l">
              <a:spcBef>
                <a:spcPts val="0"/>
              </a:spcBef>
              <a:spcAft>
                <a:spcPts val="0"/>
              </a:spcAft>
              <a:buSzPts val="1400"/>
              <a:buNone/>
              <a:defRPr b="0" i="0" sz="1200" u="none" cap="none" strike="noStrike">
                <a:solidFill>
                  <a:schemeClr val="dk2"/>
                </a:solidFill>
                <a:latin typeface="Century Schoolbook"/>
                <a:ea typeface="Century Schoolbook"/>
                <a:cs typeface="Century Schoolbook"/>
                <a:sym typeface="Century Schoolbook"/>
              </a:defRPr>
            </a:lvl1pPr>
            <a:lvl2pPr lvl="1" marR="0" rtl="1" algn="r">
              <a:spcBef>
                <a:spcPts val="0"/>
              </a:spcBef>
              <a:spcAft>
                <a:spcPts val="0"/>
              </a:spcAft>
              <a:buSzPts val="1400"/>
              <a:buNone/>
              <a:defRPr b="0" i="0" sz="1800" u="none" cap="none" strike="noStrike">
                <a:solidFill>
                  <a:schemeClr val="dk1"/>
                </a:solidFill>
                <a:latin typeface="Century Schoolbook"/>
                <a:ea typeface="Century Schoolbook"/>
                <a:cs typeface="Century Schoolbook"/>
                <a:sym typeface="Century Schoolbook"/>
              </a:defRPr>
            </a:lvl2pPr>
            <a:lvl3pPr lvl="2" marR="0" rtl="1" algn="r">
              <a:spcBef>
                <a:spcPts val="0"/>
              </a:spcBef>
              <a:spcAft>
                <a:spcPts val="0"/>
              </a:spcAft>
              <a:buSzPts val="1400"/>
              <a:buNone/>
              <a:defRPr b="0" i="0" sz="1800" u="none" cap="none" strike="noStrike">
                <a:solidFill>
                  <a:schemeClr val="dk1"/>
                </a:solidFill>
                <a:latin typeface="Century Schoolbook"/>
                <a:ea typeface="Century Schoolbook"/>
                <a:cs typeface="Century Schoolbook"/>
                <a:sym typeface="Century Schoolbook"/>
              </a:defRPr>
            </a:lvl3pPr>
            <a:lvl4pPr lvl="3" marR="0" rtl="1" algn="r">
              <a:spcBef>
                <a:spcPts val="0"/>
              </a:spcBef>
              <a:spcAft>
                <a:spcPts val="0"/>
              </a:spcAft>
              <a:buSzPts val="1400"/>
              <a:buNone/>
              <a:defRPr b="0" i="0" sz="1800" u="none" cap="none" strike="noStrike">
                <a:solidFill>
                  <a:schemeClr val="dk1"/>
                </a:solidFill>
                <a:latin typeface="Century Schoolbook"/>
                <a:ea typeface="Century Schoolbook"/>
                <a:cs typeface="Century Schoolbook"/>
                <a:sym typeface="Century Schoolbook"/>
              </a:defRPr>
            </a:lvl4pPr>
            <a:lvl5pPr lvl="4" marR="0" rtl="1" algn="r">
              <a:spcBef>
                <a:spcPts val="0"/>
              </a:spcBef>
              <a:spcAft>
                <a:spcPts val="0"/>
              </a:spcAft>
              <a:buSzPts val="1400"/>
              <a:buNone/>
              <a:defRPr b="0" i="0" sz="1800" u="none" cap="none" strike="noStrike">
                <a:solidFill>
                  <a:schemeClr val="dk1"/>
                </a:solidFill>
                <a:latin typeface="Century Schoolbook"/>
                <a:ea typeface="Century Schoolbook"/>
                <a:cs typeface="Century Schoolbook"/>
                <a:sym typeface="Century Schoolbook"/>
              </a:defRPr>
            </a:lvl5pPr>
            <a:lvl6pPr lvl="5" marR="0" rtl="1" algn="r">
              <a:spcBef>
                <a:spcPts val="0"/>
              </a:spcBef>
              <a:spcAft>
                <a:spcPts val="0"/>
              </a:spcAft>
              <a:buSzPts val="1400"/>
              <a:buNone/>
              <a:defRPr b="0" i="0" sz="1800" u="none" cap="none" strike="noStrike">
                <a:solidFill>
                  <a:schemeClr val="dk1"/>
                </a:solidFill>
                <a:latin typeface="Century Schoolbook"/>
                <a:ea typeface="Century Schoolbook"/>
                <a:cs typeface="Century Schoolbook"/>
                <a:sym typeface="Century Schoolbook"/>
              </a:defRPr>
            </a:lvl6pPr>
            <a:lvl7pPr lvl="6" marR="0" rtl="1" algn="r">
              <a:spcBef>
                <a:spcPts val="0"/>
              </a:spcBef>
              <a:spcAft>
                <a:spcPts val="0"/>
              </a:spcAft>
              <a:buSzPts val="1400"/>
              <a:buNone/>
              <a:defRPr b="0" i="0" sz="1800" u="none" cap="none" strike="noStrike">
                <a:solidFill>
                  <a:schemeClr val="dk1"/>
                </a:solidFill>
                <a:latin typeface="Century Schoolbook"/>
                <a:ea typeface="Century Schoolbook"/>
                <a:cs typeface="Century Schoolbook"/>
                <a:sym typeface="Century Schoolbook"/>
              </a:defRPr>
            </a:lvl7pPr>
            <a:lvl8pPr lvl="7" marR="0" rtl="1" algn="r">
              <a:spcBef>
                <a:spcPts val="0"/>
              </a:spcBef>
              <a:spcAft>
                <a:spcPts val="0"/>
              </a:spcAft>
              <a:buSzPts val="1400"/>
              <a:buNone/>
              <a:defRPr b="0" i="0" sz="1800" u="none" cap="none" strike="noStrike">
                <a:solidFill>
                  <a:schemeClr val="dk1"/>
                </a:solidFill>
                <a:latin typeface="Century Schoolbook"/>
                <a:ea typeface="Century Schoolbook"/>
                <a:cs typeface="Century Schoolbook"/>
                <a:sym typeface="Century Schoolbook"/>
              </a:defRPr>
            </a:lvl8pPr>
            <a:lvl9pPr lvl="8" marR="0" rtl="1" algn="r">
              <a:spcBef>
                <a:spcPts val="0"/>
              </a:spcBef>
              <a:spcAft>
                <a:spcPts val="0"/>
              </a:spcAft>
              <a:buSzPts val="1400"/>
              <a:buNone/>
              <a:defRPr b="0" i="0" sz="1800" u="none" cap="none" strike="noStrike">
                <a:solidFill>
                  <a:schemeClr val="dk1"/>
                </a:solidFill>
                <a:latin typeface="Century Schoolbook"/>
                <a:ea typeface="Century Schoolbook"/>
                <a:cs typeface="Century Schoolbook"/>
                <a:sym typeface="Century Schoolbook"/>
              </a:defRPr>
            </a:lvl9pPr>
          </a:lstStyle>
          <a:p/>
        </p:txBody>
      </p:sp>
      <p:cxnSp>
        <p:nvCxnSpPr>
          <p:cNvPr id="15" name="Google Shape;15;p1"/>
          <p:cNvCxnSpPr/>
          <p:nvPr/>
        </p:nvCxnSpPr>
        <p:spPr>
          <a:xfrm>
            <a:off x="76200" y="0"/>
            <a:ext cx="0" cy="6858000"/>
          </a:xfrm>
          <a:prstGeom prst="straightConnector1">
            <a:avLst/>
          </a:prstGeom>
          <a:noFill/>
          <a:ln cap="flat" cmpd="thickThin" w="57150">
            <a:solidFill>
              <a:srgbClr val="FEC2AC"/>
            </a:solidFill>
            <a:prstDash val="solid"/>
            <a:round/>
            <a:headEnd len="sm" w="sm" type="none"/>
            <a:tailEnd len="sm" w="sm" type="none"/>
          </a:ln>
        </p:spPr>
      </p:cxnSp>
      <p:cxnSp>
        <p:nvCxnSpPr>
          <p:cNvPr id="16" name="Google Shape;16;p1"/>
          <p:cNvCxnSpPr/>
          <p:nvPr/>
        </p:nvCxnSpPr>
        <p:spPr>
          <a:xfrm>
            <a:off x="8991600" y="0"/>
            <a:ext cx="0" cy="6858000"/>
          </a:xfrm>
          <a:prstGeom prst="straightConnector1">
            <a:avLst/>
          </a:prstGeom>
          <a:noFill/>
          <a:ln cap="flat" cmpd="sng" w="19050">
            <a:solidFill>
              <a:schemeClr val="accent1"/>
            </a:solidFill>
            <a:prstDash val="solid"/>
            <a:round/>
            <a:headEnd len="sm" w="sm" type="none"/>
            <a:tailEnd len="sm" w="sm" type="none"/>
          </a:ln>
        </p:spPr>
      </p:cxnSp>
      <p:sp>
        <p:nvSpPr>
          <p:cNvPr id="17" name="Google Shape;17;p1"/>
          <p:cNvSpPr/>
          <p:nvPr/>
        </p:nvSpPr>
        <p:spPr>
          <a:xfrm>
            <a:off x="8839200" y="0"/>
            <a:ext cx="304800" cy="6858000"/>
          </a:xfrm>
          <a:prstGeom prst="rect">
            <a:avLst/>
          </a:prstGeom>
          <a:solidFill>
            <a:srgbClr val="FEC2AC">
              <a:alpha val="86666"/>
            </a:srgbClr>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b="0" i="0" sz="1800" u="none" cap="none" strike="noStrike">
              <a:solidFill>
                <a:schemeClr val="lt1"/>
              </a:solidFill>
              <a:latin typeface="Century Schoolbook"/>
              <a:ea typeface="Century Schoolbook"/>
              <a:cs typeface="Century Schoolbook"/>
              <a:sym typeface="Century Schoolbook"/>
            </a:endParaRPr>
          </a:p>
        </p:txBody>
      </p:sp>
      <p:cxnSp>
        <p:nvCxnSpPr>
          <p:cNvPr id="18" name="Google Shape;18;p1"/>
          <p:cNvCxnSpPr/>
          <p:nvPr/>
        </p:nvCxnSpPr>
        <p:spPr>
          <a:xfrm>
            <a:off x="8915400" y="0"/>
            <a:ext cx="0" cy="6858000"/>
          </a:xfrm>
          <a:prstGeom prst="straightConnector1">
            <a:avLst/>
          </a:prstGeom>
          <a:noFill/>
          <a:ln cap="flat" cmpd="sng" w="9525">
            <a:solidFill>
              <a:schemeClr val="accent1"/>
            </a:solidFill>
            <a:prstDash val="solid"/>
            <a:round/>
            <a:headEnd len="sm" w="sm" type="none"/>
            <a:tailEnd len="sm" w="sm" type="none"/>
          </a:ln>
        </p:spPr>
      </p:cxnSp>
      <p:sp>
        <p:nvSpPr>
          <p:cNvPr id="19" name="Google Shape;19;p1"/>
          <p:cNvSpPr/>
          <p:nvPr/>
        </p:nvSpPr>
        <p:spPr>
          <a:xfrm>
            <a:off x="8156448" y="5715000"/>
            <a:ext cx="548640" cy="54864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b="0" i="0" sz="1800" u="none" cap="none" strike="noStrike">
              <a:solidFill>
                <a:schemeClr val="lt1"/>
              </a:solidFill>
              <a:latin typeface="Century Schoolbook"/>
              <a:ea typeface="Century Schoolbook"/>
              <a:cs typeface="Century Schoolbook"/>
              <a:sym typeface="Century Schoolbook"/>
            </a:endParaRPr>
          </a:p>
        </p:txBody>
      </p:sp>
      <p:sp>
        <p:nvSpPr>
          <p:cNvPr id="20" name="Google Shape;20;p1"/>
          <p:cNvSpPr txBox="1"/>
          <p:nvPr>
            <p:ph idx="12" type="sldNum"/>
          </p:nvPr>
        </p:nvSpPr>
        <p:spPr>
          <a:xfrm>
            <a:off x="8129016" y="5734050"/>
            <a:ext cx="609600" cy="521208"/>
          </a:xfrm>
          <a:prstGeom prst="rect">
            <a:avLst/>
          </a:prstGeom>
          <a:noFill/>
          <a:ln>
            <a:noFill/>
          </a:ln>
        </p:spPr>
        <p:txBody>
          <a:bodyPr anchorCtr="0" anchor="ctr" bIns="45700" lIns="91425" spcFirstLastPara="1" rIns="91425" wrap="square" tIns="45700">
            <a:noAutofit/>
          </a:bodyPr>
          <a:lstStyle>
            <a:lvl1pPr indent="0" lvl="0" marL="0" marR="0" rtl="1" algn="ctr">
              <a:spcBef>
                <a:spcPts val="0"/>
              </a:spcBef>
              <a:buNone/>
              <a:defRPr b="1" i="0" sz="1400" u="none" cap="none" strike="noStrike">
                <a:solidFill>
                  <a:srgbClr val="FFFFFF"/>
                </a:solidFill>
                <a:latin typeface="Century Schoolbook"/>
                <a:ea typeface="Century Schoolbook"/>
                <a:cs typeface="Century Schoolbook"/>
                <a:sym typeface="Century Schoolbook"/>
              </a:defRPr>
            </a:lvl1pPr>
            <a:lvl2pPr indent="0" lvl="1" marL="0" marR="0" rtl="1" algn="ctr">
              <a:spcBef>
                <a:spcPts val="0"/>
              </a:spcBef>
              <a:buNone/>
              <a:defRPr b="1" i="0" sz="1400" u="none" cap="none" strike="noStrike">
                <a:solidFill>
                  <a:srgbClr val="FFFFFF"/>
                </a:solidFill>
                <a:latin typeface="Century Schoolbook"/>
                <a:ea typeface="Century Schoolbook"/>
                <a:cs typeface="Century Schoolbook"/>
                <a:sym typeface="Century Schoolbook"/>
              </a:defRPr>
            </a:lvl2pPr>
            <a:lvl3pPr indent="0" lvl="2" marL="0" marR="0" rtl="1" algn="ctr">
              <a:spcBef>
                <a:spcPts val="0"/>
              </a:spcBef>
              <a:buNone/>
              <a:defRPr b="1" i="0" sz="1400" u="none" cap="none" strike="noStrike">
                <a:solidFill>
                  <a:srgbClr val="FFFFFF"/>
                </a:solidFill>
                <a:latin typeface="Century Schoolbook"/>
                <a:ea typeface="Century Schoolbook"/>
                <a:cs typeface="Century Schoolbook"/>
                <a:sym typeface="Century Schoolbook"/>
              </a:defRPr>
            </a:lvl3pPr>
            <a:lvl4pPr indent="0" lvl="3" marL="0" marR="0" rtl="1" algn="ctr">
              <a:spcBef>
                <a:spcPts val="0"/>
              </a:spcBef>
              <a:buNone/>
              <a:defRPr b="1" i="0" sz="1400" u="none" cap="none" strike="noStrike">
                <a:solidFill>
                  <a:srgbClr val="FFFFFF"/>
                </a:solidFill>
                <a:latin typeface="Century Schoolbook"/>
                <a:ea typeface="Century Schoolbook"/>
                <a:cs typeface="Century Schoolbook"/>
                <a:sym typeface="Century Schoolbook"/>
              </a:defRPr>
            </a:lvl4pPr>
            <a:lvl5pPr indent="0" lvl="4" marL="0" marR="0" rtl="1" algn="ctr">
              <a:spcBef>
                <a:spcPts val="0"/>
              </a:spcBef>
              <a:buNone/>
              <a:defRPr b="1" i="0" sz="1400" u="none" cap="none" strike="noStrike">
                <a:solidFill>
                  <a:srgbClr val="FFFFFF"/>
                </a:solidFill>
                <a:latin typeface="Century Schoolbook"/>
                <a:ea typeface="Century Schoolbook"/>
                <a:cs typeface="Century Schoolbook"/>
                <a:sym typeface="Century Schoolbook"/>
              </a:defRPr>
            </a:lvl5pPr>
            <a:lvl6pPr indent="0" lvl="5" marL="0" marR="0" rtl="1" algn="ctr">
              <a:spcBef>
                <a:spcPts val="0"/>
              </a:spcBef>
              <a:buNone/>
              <a:defRPr b="1" i="0" sz="1400" u="none" cap="none" strike="noStrike">
                <a:solidFill>
                  <a:srgbClr val="FFFFFF"/>
                </a:solidFill>
                <a:latin typeface="Century Schoolbook"/>
                <a:ea typeface="Century Schoolbook"/>
                <a:cs typeface="Century Schoolbook"/>
                <a:sym typeface="Century Schoolbook"/>
              </a:defRPr>
            </a:lvl6pPr>
            <a:lvl7pPr indent="0" lvl="6" marL="0" marR="0" rtl="1" algn="ctr">
              <a:spcBef>
                <a:spcPts val="0"/>
              </a:spcBef>
              <a:buNone/>
              <a:defRPr b="1" i="0" sz="1400" u="none" cap="none" strike="noStrike">
                <a:solidFill>
                  <a:srgbClr val="FFFFFF"/>
                </a:solidFill>
                <a:latin typeface="Century Schoolbook"/>
                <a:ea typeface="Century Schoolbook"/>
                <a:cs typeface="Century Schoolbook"/>
                <a:sym typeface="Century Schoolbook"/>
              </a:defRPr>
            </a:lvl7pPr>
            <a:lvl8pPr indent="0" lvl="7" marL="0" marR="0" rtl="1" algn="ctr">
              <a:spcBef>
                <a:spcPts val="0"/>
              </a:spcBef>
              <a:buNone/>
              <a:defRPr b="1" i="0" sz="1400" u="none" cap="none" strike="noStrike">
                <a:solidFill>
                  <a:srgbClr val="FFFFFF"/>
                </a:solidFill>
                <a:latin typeface="Century Schoolbook"/>
                <a:ea typeface="Century Schoolbook"/>
                <a:cs typeface="Century Schoolbook"/>
                <a:sym typeface="Century Schoolbook"/>
              </a:defRPr>
            </a:lvl8pPr>
            <a:lvl9pPr indent="0" lvl="8" marL="0" marR="0" rtl="1" algn="ctr">
              <a:spcBef>
                <a:spcPts val="0"/>
              </a:spcBef>
              <a:buNone/>
              <a:defRPr b="1" i="0" sz="1400" u="none" cap="none" strike="noStrike">
                <a:solidFill>
                  <a:srgbClr val="FFFFFF"/>
                </a:solidFill>
                <a:latin typeface="Century Schoolbook"/>
                <a:ea typeface="Century Schoolbook"/>
                <a:cs typeface="Century Schoolbook"/>
                <a:sym typeface="Century Schoolbook"/>
              </a:defRPr>
            </a:lvl9pPr>
          </a:lstStyle>
          <a:p>
            <a:pPr indent="0" lvl="0" marL="0" rtl="1" algn="ct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1.jpg"/><Relationship Id="rId4" Type="http://schemas.openxmlformats.org/officeDocument/2006/relationships/image" Target="../media/image3.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9.jpg"/><Relationship Id="rId4" Type="http://schemas.openxmlformats.org/officeDocument/2006/relationships/image" Target="../media/image10.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8.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5.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6.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7.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13"/>
          <p:cNvSpPr txBox="1"/>
          <p:nvPr>
            <p:ph type="ctrTitle"/>
          </p:nvPr>
        </p:nvSpPr>
        <p:spPr>
          <a:xfrm>
            <a:off x="381000" y="381000"/>
            <a:ext cx="8229600" cy="2362200"/>
          </a:xfrm>
          <a:prstGeom prst="rect">
            <a:avLst/>
          </a:prstGeom>
          <a:noFill/>
          <a:ln>
            <a:noFill/>
          </a:ln>
        </p:spPr>
        <p:txBody>
          <a:bodyPr anchorCtr="0" anchor="b" bIns="45700" lIns="91425" spcFirstLastPara="1" rIns="91425" wrap="square" tIns="45700">
            <a:noAutofit/>
          </a:bodyPr>
          <a:lstStyle/>
          <a:p>
            <a:pPr indent="0" lvl="0" marL="0" rtl="1" algn="l">
              <a:spcBef>
                <a:spcPts val="0"/>
              </a:spcBef>
              <a:spcAft>
                <a:spcPts val="0"/>
              </a:spcAft>
              <a:buClr>
                <a:schemeClr val="dk1"/>
              </a:buClr>
              <a:buSzPts val="4800"/>
              <a:buFont typeface="Century Schoolbook"/>
              <a:buNone/>
            </a:pPr>
            <a:br>
              <a:rPr lang="en-US" sz="4800">
                <a:solidFill>
                  <a:schemeClr val="dk1"/>
                </a:solidFill>
              </a:rPr>
            </a:br>
            <a:br>
              <a:rPr lang="en-US" sz="4800">
                <a:solidFill>
                  <a:schemeClr val="dk1"/>
                </a:solidFill>
              </a:rPr>
            </a:br>
            <a:r>
              <a:rPr lang="en-US" sz="5400">
                <a:solidFill>
                  <a:schemeClr val="dk1"/>
                </a:solidFill>
              </a:rPr>
              <a:t>       CLAW MACHINE</a:t>
            </a:r>
            <a:endParaRPr sz="5400">
              <a:solidFill>
                <a:schemeClr val="dk1"/>
              </a:solidFill>
            </a:endParaRPr>
          </a:p>
        </p:txBody>
      </p:sp>
      <p:sp>
        <p:nvSpPr>
          <p:cNvPr id="142" name="Google Shape;142;p13"/>
          <p:cNvSpPr txBox="1"/>
          <p:nvPr>
            <p:ph idx="1" type="subTitle"/>
          </p:nvPr>
        </p:nvSpPr>
        <p:spPr>
          <a:xfrm>
            <a:off x="3810000" y="3581400"/>
            <a:ext cx="2590800" cy="2717322"/>
          </a:xfrm>
          <a:prstGeom prst="rect">
            <a:avLst/>
          </a:prstGeom>
          <a:noFill/>
          <a:ln>
            <a:noFill/>
          </a:ln>
        </p:spPr>
        <p:txBody>
          <a:bodyPr anchorCtr="0" anchor="t" bIns="45700" lIns="91425" spcFirstLastPara="1" rIns="91425" wrap="square" tIns="45700">
            <a:normAutofit/>
          </a:bodyPr>
          <a:lstStyle/>
          <a:p>
            <a:pPr indent="0" lvl="0" marL="0" rtl="1" algn="l">
              <a:spcBef>
                <a:spcPts val="0"/>
              </a:spcBef>
              <a:spcAft>
                <a:spcPts val="0"/>
              </a:spcAft>
              <a:buSzPts val="1260"/>
              <a:buNone/>
            </a:pPr>
            <a:r>
              <a:rPr lang="en-US">
                <a:solidFill>
                  <a:schemeClr val="dk1"/>
                </a:solidFill>
              </a:rPr>
              <a:t>       Students: </a:t>
            </a:r>
            <a:endParaRPr>
              <a:solidFill>
                <a:schemeClr val="dk1"/>
              </a:solidFill>
            </a:endParaRPr>
          </a:p>
          <a:p>
            <a:pPr indent="0" lvl="0" marL="0" rtl="1" algn="l">
              <a:spcBef>
                <a:spcPts val="600"/>
              </a:spcBef>
              <a:spcAft>
                <a:spcPts val="0"/>
              </a:spcAft>
              <a:buSzPts val="1260"/>
              <a:buNone/>
            </a:pPr>
            <a:r>
              <a:rPr lang="en-US">
                <a:solidFill>
                  <a:schemeClr val="dk1"/>
                </a:solidFill>
              </a:rPr>
              <a:t>   Nira Khateeb</a:t>
            </a:r>
            <a:endParaRPr>
              <a:solidFill>
                <a:schemeClr val="dk1"/>
              </a:solidFill>
            </a:endParaRPr>
          </a:p>
          <a:p>
            <a:pPr indent="0" lvl="0" marL="0" rtl="1" algn="l">
              <a:spcBef>
                <a:spcPts val="600"/>
              </a:spcBef>
              <a:spcAft>
                <a:spcPts val="0"/>
              </a:spcAft>
              <a:buSzPts val="1260"/>
              <a:buNone/>
            </a:pPr>
            <a:r>
              <a:rPr lang="en-US">
                <a:solidFill>
                  <a:schemeClr val="dk1"/>
                </a:solidFill>
              </a:rPr>
              <a:t>   Noor Suliman</a:t>
            </a:r>
            <a:endParaRPr>
              <a:solidFill>
                <a:schemeClr val="dk1"/>
              </a:solidFill>
            </a:endParaRPr>
          </a:p>
          <a:p>
            <a:pPr indent="0" lvl="0" marL="0" rtl="1" algn="l">
              <a:spcBef>
                <a:spcPts val="600"/>
              </a:spcBef>
              <a:spcAft>
                <a:spcPts val="0"/>
              </a:spcAft>
              <a:buSzPts val="1260"/>
              <a:buNone/>
            </a:pPr>
            <a:r>
              <a:rPr lang="en-US">
                <a:solidFill>
                  <a:schemeClr val="dk1"/>
                </a:solidFill>
              </a:rPr>
              <a:t> </a:t>
            </a:r>
            <a:endParaRPr/>
          </a:p>
          <a:p>
            <a:pPr indent="0" lvl="0" marL="0" rtl="1" algn="l">
              <a:spcBef>
                <a:spcPts val="600"/>
              </a:spcBef>
              <a:spcAft>
                <a:spcPts val="0"/>
              </a:spcAft>
              <a:buSzPts val="1260"/>
              <a:buNone/>
            </a:pPr>
            <a:r>
              <a:rPr lang="en-US">
                <a:solidFill>
                  <a:schemeClr val="dk1"/>
                </a:solidFill>
              </a:rPr>
              <a:t>   Supervised by : </a:t>
            </a:r>
            <a:endParaRPr>
              <a:solidFill>
                <a:schemeClr val="dk1"/>
              </a:solidFill>
            </a:endParaRPr>
          </a:p>
          <a:p>
            <a:pPr indent="0" lvl="0" marL="0" rtl="1" algn="l">
              <a:spcBef>
                <a:spcPts val="600"/>
              </a:spcBef>
              <a:spcAft>
                <a:spcPts val="0"/>
              </a:spcAft>
              <a:buSzPts val="1260"/>
              <a:buNone/>
            </a:pPr>
            <a:r>
              <a:rPr lang="en-US">
                <a:solidFill>
                  <a:schemeClr val="dk1"/>
                </a:solidFill>
              </a:rPr>
              <a:t> Dr.Samer Arandi</a:t>
            </a:r>
            <a:endParaRPr>
              <a:solidFill>
                <a:schemeClr val="dk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pic>
        <p:nvPicPr>
          <p:cNvPr id="194" name="Google Shape;194;p22"/>
          <p:cNvPicPr preferRelativeResize="0"/>
          <p:nvPr/>
        </p:nvPicPr>
        <p:blipFill rotWithShape="1">
          <a:blip r:embed="rId3">
            <a:alphaModFix/>
          </a:blip>
          <a:srcRect b="0" l="0" r="0" t="0"/>
          <a:stretch/>
        </p:blipFill>
        <p:spPr>
          <a:xfrm>
            <a:off x="4834270" y="152400"/>
            <a:ext cx="3246390" cy="2438400"/>
          </a:xfrm>
          <a:prstGeom prst="rect">
            <a:avLst/>
          </a:prstGeom>
          <a:noFill/>
          <a:ln>
            <a:noFill/>
          </a:ln>
        </p:spPr>
      </p:pic>
      <p:sp>
        <p:nvSpPr>
          <p:cNvPr id="195" name="Google Shape;195;p22"/>
          <p:cNvSpPr txBox="1"/>
          <p:nvPr/>
        </p:nvSpPr>
        <p:spPr>
          <a:xfrm>
            <a:off x="609600" y="1143000"/>
            <a:ext cx="4572000" cy="923330"/>
          </a:xfrm>
          <a:prstGeom prst="rect">
            <a:avLst/>
          </a:prstGeom>
          <a:noFill/>
          <a:ln>
            <a:noFill/>
          </a:ln>
        </p:spPr>
        <p:txBody>
          <a:bodyPr anchorCtr="0" anchor="t" bIns="45700" lIns="91425" spcFirstLastPara="1" rIns="91425" wrap="square" tIns="45700">
            <a:spAutoFit/>
          </a:bodyPr>
          <a:lstStyle/>
          <a:p>
            <a:pPr indent="0" lvl="0" marL="0" marR="0" rtl="1" algn="l">
              <a:spcBef>
                <a:spcPts val="0"/>
              </a:spcBef>
              <a:spcAft>
                <a:spcPts val="0"/>
              </a:spcAft>
              <a:buNone/>
            </a:pPr>
            <a:r>
              <a:rPr b="1" i="0" lang="en-US" sz="1800" u="none" cap="none" strike="noStrike">
                <a:solidFill>
                  <a:schemeClr val="dk1"/>
                </a:solidFill>
                <a:latin typeface="Century Schoolbook"/>
                <a:ea typeface="Century Schoolbook"/>
                <a:cs typeface="Century Schoolbook"/>
                <a:sym typeface="Century Schoolbook"/>
              </a:rPr>
              <a:t>Servo Motor SG90 :</a:t>
            </a:r>
            <a:endParaRPr/>
          </a:p>
          <a:p>
            <a:pPr indent="0" lvl="0" marL="0" marR="0" rtl="1" algn="l">
              <a:spcBef>
                <a:spcPts val="0"/>
              </a:spcBef>
              <a:spcAft>
                <a:spcPts val="0"/>
              </a:spcAft>
              <a:buNone/>
            </a:pPr>
            <a:r>
              <a:rPr b="0" i="0" lang="en-US" sz="1800" u="none" cap="none" strike="noStrike">
                <a:solidFill>
                  <a:schemeClr val="dk1"/>
                </a:solidFill>
                <a:latin typeface="Century Schoolbook"/>
                <a:ea typeface="Century Schoolbook"/>
                <a:cs typeface="Century Schoolbook"/>
                <a:sym typeface="Century Schoolbook"/>
              </a:rPr>
              <a:t>Gripper opening and closing are controlled by a servo motor. </a:t>
            </a:r>
            <a:endParaRPr b="1" i="0" sz="1800" u="none" cap="none" strike="noStrike">
              <a:solidFill>
                <a:schemeClr val="dk1"/>
              </a:solidFill>
              <a:latin typeface="Century Schoolbook"/>
              <a:ea typeface="Century Schoolbook"/>
              <a:cs typeface="Century Schoolbook"/>
              <a:sym typeface="Century Schoolbook"/>
            </a:endParaRPr>
          </a:p>
        </p:txBody>
      </p:sp>
      <p:pic>
        <p:nvPicPr>
          <p:cNvPr id="196" name="Google Shape;196;p22"/>
          <p:cNvPicPr preferRelativeResize="0"/>
          <p:nvPr/>
        </p:nvPicPr>
        <p:blipFill rotWithShape="1">
          <a:blip r:embed="rId4">
            <a:alphaModFix/>
          </a:blip>
          <a:srcRect b="0" l="0" r="0" t="0"/>
          <a:stretch/>
        </p:blipFill>
        <p:spPr>
          <a:xfrm>
            <a:off x="5371130" y="3657600"/>
            <a:ext cx="2172670" cy="2124814"/>
          </a:xfrm>
          <a:prstGeom prst="rect">
            <a:avLst/>
          </a:prstGeom>
          <a:noFill/>
          <a:ln>
            <a:noFill/>
          </a:ln>
        </p:spPr>
      </p:pic>
      <p:sp>
        <p:nvSpPr>
          <p:cNvPr id="197" name="Google Shape;197;p22"/>
          <p:cNvSpPr txBox="1"/>
          <p:nvPr/>
        </p:nvSpPr>
        <p:spPr>
          <a:xfrm>
            <a:off x="609600" y="3810000"/>
            <a:ext cx="4038600" cy="2031325"/>
          </a:xfrm>
          <a:prstGeom prst="rect">
            <a:avLst/>
          </a:prstGeom>
          <a:noFill/>
          <a:ln>
            <a:noFill/>
          </a:ln>
        </p:spPr>
        <p:txBody>
          <a:bodyPr anchorCtr="0" anchor="t" bIns="45700" lIns="91425" spcFirstLastPara="1" rIns="91425" wrap="square" tIns="45700">
            <a:spAutoFit/>
          </a:bodyPr>
          <a:lstStyle/>
          <a:p>
            <a:pPr indent="0" lvl="0" marL="0" marR="0" rtl="1" algn="l">
              <a:spcBef>
                <a:spcPts val="0"/>
              </a:spcBef>
              <a:spcAft>
                <a:spcPts val="0"/>
              </a:spcAft>
              <a:buNone/>
            </a:pPr>
            <a:r>
              <a:rPr b="1" i="0" lang="en-US" sz="1800" u="none" cap="none" strike="noStrike">
                <a:solidFill>
                  <a:schemeClr val="dk1"/>
                </a:solidFill>
                <a:latin typeface="Century Schoolbook"/>
                <a:ea typeface="Century Schoolbook"/>
                <a:cs typeface="Century Schoolbook"/>
                <a:sym typeface="Century Schoolbook"/>
              </a:rPr>
              <a:t>Stepper Motor :</a:t>
            </a:r>
            <a:r>
              <a:rPr b="0" i="0" lang="en-US" sz="1800" u="none" cap="none" strike="noStrike">
                <a:solidFill>
                  <a:schemeClr val="dk1"/>
                </a:solidFill>
                <a:latin typeface="Century Schoolbook"/>
                <a:ea typeface="Century Schoolbook"/>
                <a:cs typeface="Century Schoolbook"/>
                <a:sym typeface="Century Schoolbook"/>
              </a:rPr>
              <a:t> </a:t>
            </a:r>
            <a:endParaRPr/>
          </a:p>
          <a:p>
            <a:pPr indent="0" lvl="0" marL="0" marR="0" rtl="1" algn="l">
              <a:spcBef>
                <a:spcPts val="0"/>
              </a:spcBef>
              <a:spcAft>
                <a:spcPts val="0"/>
              </a:spcAft>
              <a:buNone/>
            </a:pPr>
            <a:r>
              <a:rPr b="0" i="0" lang="en-US" sz="1800" u="none" cap="none" strike="noStrike">
                <a:solidFill>
                  <a:schemeClr val="dk1"/>
                </a:solidFill>
                <a:latin typeface="Century Schoolbook"/>
                <a:ea typeface="Century Schoolbook"/>
                <a:cs typeface="Century Schoolbook"/>
                <a:sym typeface="Century Schoolbook"/>
              </a:rPr>
              <a:t>The gripper can move in 3 directions (x dimension, y dimension, z dimension) so 3 stepper motors were used in this project, each one used to control one direction.</a:t>
            </a:r>
            <a:endParaRPr b="0" i="0" sz="1800" u="none" cap="none" strike="noStrike">
              <a:solidFill>
                <a:schemeClr val="dk1"/>
              </a:solidFill>
              <a:latin typeface="Century Schoolbook"/>
              <a:ea typeface="Century Schoolbook"/>
              <a:cs typeface="Century Schoolbook"/>
              <a:sym typeface="Century Schoolbook"/>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pic>
        <p:nvPicPr>
          <p:cNvPr id="202" name="Google Shape;202;p23"/>
          <p:cNvPicPr preferRelativeResize="0"/>
          <p:nvPr/>
        </p:nvPicPr>
        <p:blipFill rotWithShape="1">
          <a:blip r:embed="rId3">
            <a:alphaModFix/>
          </a:blip>
          <a:srcRect b="0" l="0" r="0" t="0"/>
          <a:stretch/>
        </p:blipFill>
        <p:spPr>
          <a:xfrm>
            <a:off x="4419600" y="57339"/>
            <a:ext cx="3581400" cy="3581400"/>
          </a:xfrm>
          <a:prstGeom prst="rect">
            <a:avLst/>
          </a:prstGeom>
          <a:noFill/>
          <a:ln>
            <a:noFill/>
          </a:ln>
        </p:spPr>
      </p:pic>
      <p:pic>
        <p:nvPicPr>
          <p:cNvPr id="203" name="Google Shape;203;p23"/>
          <p:cNvPicPr preferRelativeResize="0"/>
          <p:nvPr/>
        </p:nvPicPr>
        <p:blipFill rotWithShape="1">
          <a:blip r:embed="rId4">
            <a:alphaModFix/>
          </a:blip>
          <a:srcRect b="0" l="0" r="0" t="0"/>
          <a:stretch/>
        </p:blipFill>
        <p:spPr>
          <a:xfrm>
            <a:off x="4572000" y="3429000"/>
            <a:ext cx="3009900" cy="3086100"/>
          </a:xfrm>
          <a:prstGeom prst="rect">
            <a:avLst/>
          </a:prstGeom>
          <a:noFill/>
          <a:ln>
            <a:noFill/>
          </a:ln>
        </p:spPr>
      </p:pic>
      <p:sp>
        <p:nvSpPr>
          <p:cNvPr id="204" name="Google Shape;204;p23"/>
          <p:cNvSpPr txBox="1"/>
          <p:nvPr/>
        </p:nvSpPr>
        <p:spPr>
          <a:xfrm>
            <a:off x="533400" y="1848039"/>
            <a:ext cx="3886200" cy="2308324"/>
          </a:xfrm>
          <a:prstGeom prst="rect">
            <a:avLst/>
          </a:prstGeom>
          <a:noFill/>
          <a:ln>
            <a:noFill/>
          </a:ln>
        </p:spPr>
        <p:txBody>
          <a:bodyPr anchorCtr="0" anchor="t" bIns="45700" lIns="91425" spcFirstLastPara="1" rIns="91425" wrap="square" tIns="45700">
            <a:spAutoFit/>
          </a:bodyPr>
          <a:lstStyle/>
          <a:p>
            <a:pPr indent="0" lvl="0" marL="0" marR="0" rtl="1" algn="l">
              <a:spcBef>
                <a:spcPts val="0"/>
              </a:spcBef>
              <a:spcAft>
                <a:spcPts val="0"/>
              </a:spcAft>
              <a:buNone/>
            </a:pPr>
            <a:r>
              <a:rPr b="1" i="0" lang="en-US" sz="1800" u="none" cap="none" strike="noStrike">
                <a:solidFill>
                  <a:schemeClr val="dk1"/>
                </a:solidFill>
                <a:latin typeface="Century Schoolbook"/>
                <a:ea typeface="Century Schoolbook"/>
                <a:cs typeface="Century Schoolbook"/>
                <a:sym typeface="Century Schoolbook"/>
              </a:rPr>
              <a:t>A4988 Stepper Motor Driver :</a:t>
            </a:r>
            <a:endParaRPr/>
          </a:p>
          <a:p>
            <a:pPr indent="0" lvl="0" marL="0" marR="0" rtl="1" algn="l">
              <a:spcBef>
                <a:spcPts val="0"/>
              </a:spcBef>
              <a:spcAft>
                <a:spcPts val="0"/>
              </a:spcAft>
              <a:buNone/>
            </a:pPr>
            <a:r>
              <a:rPr b="0" i="0" lang="en-US" sz="1800" u="none" cap="none" strike="noStrike">
                <a:solidFill>
                  <a:schemeClr val="dk1"/>
                </a:solidFill>
                <a:latin typeface="Century Schoolbook"/>
                <a:ea typeface="Century Schoolbook"/>
                <a:cs typeface="Century Schoolbook"/>
                <a:sym typeface="Century Schoolbook"/>
              </a:rPr>
              <a:t>The A4988 is a micro-stepping driver for controlling stepper motors. The Stepper motor can be controlled with just 2 pins from A4988 one for controlling the rotation direction and the other for controlling the steps.</a:t>
            </a:r>
            <a:r>
              <a:rPr b="1" i="0" lang="en-US" sz="1800" u="none" cap="none" strike="noStrike">
                <a:solidFill>
                  <a:schemeClr val="dk1"/>
                </a:solidFill>
                <a:latin typeface="Century Schoolbook"/>
                <a:ea typeface="Century Schoolbook"/>
                <a:cs typeface="Century Schoolbook"/>
                <a:sym typeface="Century Schoolbook"/>
              </a:rPr>
              <a:t> </a:t>
            </a:r>
            <a:endParaRPr b="1" i="0" sz="1800" u="none" cap="none" strike="noStrike">
              <a:solidFill>
                <a:schemeClr val="dk1"/>
              </a:solidFill>
              <a:latin typeface="Century Schoolbook"/>
              <a:ea typeface="Century Schoolbook"/>
              <a:cs typeface="Century Schoolbook"/>
              <a:sym typeface="Century Schoolbook"/>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pic>
        <p:nvPicPr>
          <p:cNvPr id="209" name="Google Shape;209;p24"/>
          <p:cNvPicPr preferRelativeResize="0"/>
          <p:nvPr/>
        </p:nvPicPr>
        <p:blipFill rotWithShape="1">
          <a:blip r:embed="rId3">
            <a:alphaModFix/>
          </a:blip>
          <a:srcRect b="0" l="0" r="0" t="0"/>
          <a:stretch/>
        </p:blipFill>
        <p:spPr>
          <a:xfrm>
            <a:off x="4876800" y="1295400"/>
            <a:ext cx="3124200" cy="3840480"/>
          </a:xfrm>
          <a:prstGeom prst="rect">
            <a:avLst/>
          </a:prstGeom>
          <a:noFill/>
          <a:ln>
            <a:noFill/>
          </a:ln>
        </p:spPr>
      </p:pic>
      <p:sp>
        <p:nvSpPr>
          <p:cNvPr id="210" name="Google Shape;210;p24"/>
          <p:cNvSpPr txBox="1"/>
          <p:nvPr/>
        </p:nvSpPr>
        <p:spPr>
          <a:xfrm>
            <a:off x="685800" y="1230481"/>
            <a:ext cx="3657600" cy="3970318"/>
          </a:xfrm>
          <a:prstGeom prst="rect">
            <a:avLst/>
          </a:prstGeom>
          <a:noFill/>
          <a:ln>
            <a:noFill/>
          </a:ln>
        </p:spPr>
        <p:txBody>
          <a:bodyPr anchorCtr="0" anchor="t" bIns="45700" lIns="91425" spcFirstLastPara="1" rIns="91425" wrap="square" tIns="45700">
            <a:spAutoFit/>
          </a:bodyPr>
          <a:lstStyle/>
          <a:p>
            <a:pPr indent="0" lvl="0" marL="0" marR="0" rtl="1" algn="l">
              <a:spcBef>
                <a:spcPts val="0"/>
              </a:spcBef>
              <a:spcAft>
                <a:spcPts val="0"/>
              </a:spcAft>
              <a:buNone/>
            </a:pPr>
            <a:r>
              <a:rPr b="1" i="0" lang="en-US" sz="1800" u="none" cap="none" strike="noStrike">
                <a:solidFill>
                  <a:schemeClr val="dk1"/>
                </a:solidFill>
                <a:latin typeface="Century Schoolbook"/>
                <a:ea typeface="Century Schoolbook"/>
                <a:cs typeface="Century Schoolbook"/>
                <a:sym typeface="Century Schoolbook"/>
              </a:rPr>
              <a:t>Coin Acceptor CH926 :</a:t>
            </a:r>
            <a:endParaRPr/>
          </a:p>
          <a:p>
            <a:pPr indent="0" lvl="0" marL="0" marR="0" rtl="1" algn="l">
              <a:spcBef>
                <a:spcPts val="0"/>
              </a:spcBef>
              <a:spcAft>
                <a:spcPts val="0"/>
              </a:spcAft>
              <a:buNone/>
            </a:pPr>
            <a:r>
              <a:rPr b="0" i="0" lang="en-US" sz="1800" u="none" cap="none" strike="noStrike">
                <a:solidFill>
                  <a:schemeClr val="dk1"/>
                </a:solidFill>
                <a:latin typeface="Century Schoolbook"/>
                <a:ea typeface="Century Schoolbook"/>
                <a:cs typeface="Century Schoolbook"/>
                <a:sym typeface="Century Schoolbook"/>
              </a:rPr>
              <a:t>Types of coins that are accepted in this project are 1 Shekel, 2 Shekel, 5 Shekel, and 10 Shekel, when entering 1 Shekel the time that allowed to play is 1 minute, when entering 2 Shekel the time that allowed to play is 2 minute, when entering 5 Shekel the time that allowed to play is 5 minute, and when entering 10 Shekel the time that allowed to play is 10 minute.</a:t>
            </a:r>
            <a:endParaRPr b="1" i="0" sz="1800" u="none" cap="none" strike="noStrike">
              <a:solidFill>
                <a:schemeClr val="dk1"/>
              </a:solidFill>
              <a:latin typeface="Century Schoolbook"/>
              <a:ea typeface="Century Schoolbook"/>
              <a:cs typeface="Century Schoolbook"/>
              <a:sym typeface="Century Schoolbook"/>
            </a:endParaRPr>
          </a:p>
          <a:p>
            <a:pPr indent="0" lvl="0" marL="0" marR="0" rtl="1" algn="l">
              <a:spcBef>
                <a:spcPts val="0"/>
              </a:spcBef>
              <a:spcAft>
                <a:spcPts val="0"/>
              </a:spcAft>
              <a:buNone/>
            </a:pPr>
            <a:r>
              <a:t/>
            </a:r>
            <a:endParaRPr b="1" i="0" sz="1800" u="none" cap="none" strike="noStrike">
              <a:solidFill>
                <a:schemeClr val="dk1"/>
              </a:solidFill>
              <a:latin typeface="Century Schoolbook"/>
              <a:ea typeface="Century Schoolbook"/>
              <a:cs typeface="Century Schoolbook"/>
              <a:sym typeface="Century Schoolbook"/>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p25"/>
          <p:cNvSpPr txBox="1"/>
          <p:nvPr>
            <p:ph idx="1" type="body"/>
          </p:nvPr>
        </p:nvSpPr>
        <p:spPr>
          <a:xfrm>
            <a:off x="457200" y="1600200"/>
            <a:ext cx="7467600" cy="4873752"/>
          </a:xfrm>
          <a:prstGeom prst="rect">
            <a:avLst/>
          </a:prstGeom>
          <a:noFill/>
          <a:ln>
            <a:noFill/>
          </a:ln>
        </p:spPr>
        <p:txBody>
          <a:bodyPr anchorCtr="0" anchor="t" bIns="45700" lIns="91425" spcFirstLastPara="1" rIns="91425" wrap="square" tIns="45700">
            <a:normAutofit/>
          </a:bodyPr>
          <a:lstStyle/>
          <a:p>
            <a:pPr indent="0" lvl="0" marL="0" rtl="1" algn="l">
              <a:spcBef>
                <a:spcPts val="0"/>
              </a:spcBef>
              <a:spcAft>
                <a:spcPts val="0"/>
              </a:spcAft>
              <a:buSzPts val="1400"/>
              <a:buNone/>
            </a:pPr>
            <a:r>
              <a:rPr lang="en-US" sz="2000"/>
              <a:t>• The serial is slow when transmitting on it, so when sending data from the NodeMcu to the Arduino Mega to power the stepper, the movement of the stepper motor is slow.</a:t>
            </a:r>
            <a:endParaRPr/>
          </a:p>
          <a:p>
            <a:pPr indent="0" lvl="0" marL="0" rtl="1" algn="l">
              <a:spcBef>
                <a:spcPts val="600"/>
              </a:spcBef>
              <a:spcAft>
                <a:spcPts val="0"/>
              </a:spcAft>
              <a:buSzPts val="1400"/>
              <a:buNone/>
            </a:pPr>
            <a:r>
              <a:rPr lang="en-US" sz="2000"/>
              <a:t> </a:t>
            </a:r>
            <a:endParaRPr/>
          </a:p>
          <a:p>
            <a:pPr indent="0" lvl="0" marL="0" rtl="1" algn="l">
              <a:spcBef>
                <a:spcPts val="600"/>
              </a:spcBef>
              <a:spcAft>
                <a:spcPts val="0"/>
              </a:spcAft>
              <a:buSzPts val="1400"/>
              <a:buNone/>
            </a:pPr>
            <a:r>
              <a:rPr lang="en-US" sz="2000"/>
              <a:t>• Moving the Z stepper motor, at first, we considered that the movement of the gyroscope in the direction of Z causes the Z stepper motor to move, but this method causes a problem that the stepper motor will always move up while the glove is up. </a:t>
            </a:r>
            <a:endParaRPr sz="2000"/>
          </a:p>
          <a:p>
            <a:pPr indent="0" lvl="0" marL="0" rtl="1" algn="l">
              <a:spcBef>
                <a:spcPts val="600"/>
              </a:spcBef>
              <a:spcAft>
                <a:spcPts val="0"/>
              </a:spcAft>
              <a:buSzPts val="1400"/>
              <a:buNone/>
            </a:pPr>
            <a:r>
              <a:t/>
            </a:r>
            <a:endParaRPr sz="2000"/>
          </a:p>
          <a:p>
            <a:pPr indent="0" lvl="0" marL="0" rtl="1" algn="l">
              <a:spcBef>
                <a:spcPts val="600"/>
              </a:spcBef>
              <a:spcAft>
                <a:spcPts val="0"/>
              </a:spcAft>
              <a:buSzPts val="1400"/>
              <a:buNone/>
            </a:pPr>
            <a:r>
              <a:rPr lang="en-US" sz="2000"/>
              <a:t>• Time-Limited was the main challenge so many features didn’t be completed.</a:t>
            </a:r>
            <a:endParaRPr b="1" sz="2000"/>
          </a:p>
        </p:txBody>
      </p:sp>
      <p:sp>
        <p:nvSpPr>
          <p:cNvPr id="216" name="Google Shape;216;p25"/>
          <p:cNvSpPr txBox="1"/>
          <p:nvPr/>
        </p:nvSpPr>
        <p:spPr>
          <a:xfrm>
            <a:off x="457200" y="533400"/>
            <a:ext cx="7620000" cy="861774"/>
          </a:xfrm>
          <a:prstGeom prst="rect">
            <a:avLst/>
          </a:prstGeom>
          <a:noFill/>
          <a:ln>
            <a:noFill/>
          </a:ln>
        </p:spPr>
        <p:txBody>
          <a:bodyPr anchorCtr="0" anchor="t" bIns="45700" lIns="91425" spcFirstLastPara="1" rIns="91425" wrap="square" tIns="45700">
            <a:spAutoFit/>
          </a:bodyPr>
          <a:lstStyle/>
          <a:p>
            <a:pPr indent="0" lvl="0" marL="0" marR="0" rtl="1" algn="l">
              <a:spcBef>
                <a:spcPts val="0"/>
              </a:spcBef>
              <a:spcAft>
                <a:spcPts val="0"/>
              </a:spcAft>
              <a:buNone/>
            </a:pPr>
            <a:r>
              <a:t/>
            </a:r>
            <a:endParaRPr b="0" i="0" sz="1800" u="none" cap="none" strike="noStrike">
              <a:solidFill>
                <a:schemeClr val="dk1"/>
              </a:solidFill>
              <a:latin typeface="Century Schoolbook"/>
              <a:ea typeface="Century Schoolbook"/>
              <a:cs typeface="Century Schoolbook"/>
              <a:sym typeface="Century Schoolbook"/>
            </a:endParaRPr>
          </a:p>
          <a:p>
            <a:pPr indent="0" lvl="0" marL="0" marR="0" rtl="1" algn="l">
              <a:spcBef>
                <a:spcPts val="0"/>
              </a:spcBef>
              <a:spcAft>
                <a:spcPts val="0"/>
              </a:spcAft>
              <a:buNone/>
            </a:pPr>
            <a:r>
              <a:rPr b="1" i="0" lang="en-US" sz="3200" u="none" cap="none" strike="noStrike">
                <a:solidFill>
                  <a:schemeClr val="dk1"/>
                </a:solidFill>
                <a:latin typeface="Century Schoolbook"/>
                <a:ea typeface="Century Schoolbook"/>
                <a:cs typeface="Century Schoolbook"/>
                <a:sym typeface="Century Schoolbook"/>
              </a:rPr>
              <a:t>Challenges</a:t>
            </a:r>
            <a:endParaRPr b="1" i="0" sz="3200" u="none" cap="none" strike="noStrike">
              <a:solidFill>
                <a:schemeClr val="dk1"/>
              </a:solidFill>
              <a:latin typeface="Century Schoolbook"/>
              <a:ea typeface="Century Schoolbook"/>
              <a:cs typeface="Century Schoolbook"/>
              <a:sym typeface="Century Schoolbook"/>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sp>
        <p:nvSpPr>
          <p:cNvPr id="221" name="Google Shape;221;p26"/>
          <p:cNvSpPr txBox="1"/>
          <p:nvPr>
            <p:ph idx="1" type="body"/>
          </p:nvPr>
        </p:nvSpPr>
        <p:spPr>
          <a:xfrm>
            <a:off x="457200" y="1600200"/>
            <a:ext cx="7467600" cy="4873752"/>
          </a:xfrm>
          <a:prstGeom prst="rect">
            <a:avLst/>
          </a:prstGeom>
          <a:noFill/>
          <a:ln>
            <a:noFill/>
          </a:ln>
        </p:spPr>
        <p:txBody>
          <a:bodyPr anchorCtr="0" anchor="t" bIns="45700" lIns="91425" spcFirstLastPara="1" rIns="91425" wrap="square" tIns="45700">
            <a:normAutofit/>
          </a:bodyPr>
          <a:lstStyle/>
          <a:p>
            <a:pPr indent="0" lvl="0" marL="0" rtl="1" algn="l">
              <a:spcBef>
                <a:spcPts val="0"/>
              </a:spcBef>
              <a:spcAft>
                <a:spcPts val="0"/>
              </a:spcAft>
              <a:buSzPts val="1400"/>
              <a:buNone/>
            </a:pPr>
            <a:r>
              <a:rPr lang="en-US" sz="2000"/>
              <a:t>• LCD screen to show the time while playing .</a:t>
            </a:r>
            <a:endParaRPr sz="2000"/>
          </a:p>
          <a:p>
            <a:pPr indent="0" lvl="0" marL="0" rtl="1" algn="l">
              <a:spcBef>
                <a:spcPts val="600"/>
              </a:spcBef>
              <a:spcAft>
                <a:spcPts val="0"/>
              </a:spcAft>
              <a:buSzPts val="1400"/>
              <a:buNone/>
            </a:pPr>
            <a:r>
              <a:rPr lang="en-US" sz="2000"/>
              <a:t> </a:t>
            </a:r>
            <a:endParaRPr/>
          </a:p>
          <a:p>
            <a:pPr indent="0" lvl="0" marL="0" rtl="1" algn="l">
              <a:spcBef>
                <a:spcPts val="600"/>
              </a:spcBef>
              <a:spcAft>
                <a:spcPts val="0"/>
              </a:spcAft>
              <a:buSzPts val="1400"/>
              <a:buNone/>
            </a:pPr>
            <a:r>
              <a:rPr lang="en-US" sz="2000"/>
              <a:t>• Add a keypad as another way of playing.</a:t>
            </a:r>
            <a:endParaRPr sz="2000"/>
          </a:p>
          <a:p>
            <a:pPr indent="0" lvl="0" marL="0" rtl="1" algn="l">
              <a:spcBef>
                <a:spcPts val="600"/>
              </a:spcBef>
              <a:spcAft>
                <a:spcPts val="0"/>
              </a:spcAft>
              <a:buSzPts val="1400"/>
              <a:buNone/>
            </a:pPr>
            <a:r>
              <a:t/>
            </a:r>
            <a:endParaRPr sz="2000"/>
          </a:p>
          <a:p>
            <a:pPr indent="0" lvl="0" marL="0" rtl="1" algn="l">
              <a:spcBef>
                <a:spcPts val="600"/>
              </a:spcBef>
              <a:spcAft>
                <a:spcPts val="0"/>
              </a:spcAft>
              <a:buSzPts val="1400"/>
              <a:buNone/>
            </a:pPr>
            <a:r>
              <a:rPr lang="en-US" sz="2000"/>
              <a:t> • Led that lights up in a different color depending on the</a:t>
            </a:r>
            <a:endParaRPr/>
          </a:p>
          <a:p>
            <a:pPr indent="0" lvl="0" marL="0" rtl="1" algn="l">
              <a:spcBef>
                <a:spcPts val="600"/>
              </a:spcBef>
              <a:spcAft>
                <a:spcPts val="0"/>
              </a:spcAft>
              <a:buSzPts val="1400"/>
              <a:buNone/>
            </a:pPr>
            <a:r>
              <a:rPr lang="en-US" sz="2000"/>
              <a:t>      remaining time .</a:t>
            </a:r>
            <a:endParaRPr sz="2000"/>
          </a:p>
        </p:txBody>
      </p:sp>
      <p:sp>
        <p:nvSpPr>
          <p:cNvPr id="222" name="Google Shape;222;p26"/>
          <p:cNvSpPr txBox="1"/>
          <p:nvPr/>
        </p:nvSpPr>
        <p:spPr>
          <a:xfrm>
            <a:off x="457200" y="381000"/>
            <a:ext cx="7620000" cy="861774"/>
          </a:xfrm>
          <a:prstGeom prst="rect">
            <a:avLst/>
          </a:prstGeom>
          <a:noFill/>
          <a:ln>
            <a:noFill/>
          </a:ln>
        </p:spPr>
        <p:txBody>
          <a:bodyPr anchorCtr="0" anchor="t" bIns="45700" lIns="91425" spcFirstLastPara="1" rIns="91425" wrap="square" tIns="45700">
            <a:spAutoFit/>
          </a:bodyPr>
          <a:lstStyle/>
          <a:p>
            <a:pPr indent="0" lvl="0" marL="0" marR="0" rtl="1" algn="l">
              <a:spcBef>
                <a:spcPts val="0"/>
              </a:spcBef>
              <a:spcAft>
                <a:spcPts val="0"/>
              </a:spcAft>
              <a:buNone/>
            </a:pPr>
            <a:r>
              <a:t/>
            </a:r>
            <a:endParaRPr b="0" i="0" sz="1800" u="none" cap="none" strike="noStrike">
              <a:solidFill>
                <a:schemeClr val="dk1"/>
              </a:solidFill>
              <a:latin typeface="Century Schoolbook"/>
              <a:ea typeface="Century Schoolbook"/>
              <a:cs typeface="Century Schoolbook"/>
              <a:sym typeface="Century Schoolbook"/>
            </a:endParaRPr>
          </a:p>
          <a:p>
            <a:pPr indent="0" lvl="0" marL="0" marR="0" rtl="1" algn="l">
              <a:spcBef>
                <a:spcPts val="0"/>
              </a:spcBef>
              <a:spcAft>
                <a:spcPts val="0"/>
              </a:spcAft>
              <a:buNone/>
            </a:pPr>
            <a:r>
              <a:rPr b="1" i="0" lang="en-US" sz="3200" u="none" cap="none" strike="noStrike">
                <a:solidFill>
                  <a:schemeClr val="dk1"/>
                </a:solidFill>
                <a:latin typeface="Century Schoolbook"/>
                <a:ea typeface="Century Schoolbook"/>
                <a:cs typeface="Century Schoolbook"/>
                <a:sym typeface="Century Schoolbook"/>
              </a:rPr>
              <a:t>Future Work</a:t>
            </a:r>
            <a:endParaRPr b="1" i="0" sz="3200" u="none" cap="none" strike="noStrike">
              <a:solidFill>
                <a:schemeClr val="dk1"/>
              </a:solidFill>
              <a:latin typeface="Century Schoolbook"/>
              <a:ea typeface="Century Schoolbook"/>
              <a:cs typeface="Century Schoolbook"/>
              <a:sym typeface="Century Schoolbook"/>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 name="Shape 226"/>
        <p:cNvGrpSpPr/>
        <p:nvPr/>
      </p:nvGrpSpPr>
      <p:grpSpPr>
        <a:xfrm>
          <a:off x="0" y="0"/>
          <a:ext cx="0" cy="0"/>
          <a:chOff x="0" y="0"/>
          <a:chExt cx="0" cy="0"/>
        </a:xfrm>
      </p:grpSpPr>
      <p:sp>
        <p:nvSpPr>
          <p:cNvPr id="227" name="Google Shape;227;p27"/>
          <p:cNvSpPr txBox="1"/>
          <p:nvPr>
            <p:ph idx="1" type="body"/>
          </p:nvPr>
        </p:nvSpPr>
        <p:spPr>
          <a:xfrm>
            <a:off x="914400" y="2743200"/>
            <a:ext cx="7543800" cy="4873752"/>
          </a:xfrm>
          <a:prstGeom prst="rect">
            <a:avLst/>
          </a:prstGeom>
          <a:noFill/>
          <a:ln>
            <a:noFill/>
          </a:ln>
        </p:spPr>
        <p:txBody>
          <a:bodyPr anchorCtr="0" anchor="t" bIns="45700" lIns="91425" spcFirstLastPara="1" rIns="91425" wrap="square" tIns="45700">
            <a:normAutofit/>
          </a:bodyPr>
          <a:lstStyle/>
          <a:p>
            <a:pPr indent="0" lvl="0" marL="0" rtl="1" algn="l">
              <a:spcBef>
                <a:spcPts val="0"/>
              </a:spcBef>
              <a:spcAft>
                <a:spcPts val="0"/>
              </a:spcAft>
              <a:buSzPts val="5040"/>
              <a:buNone/>
            </a:pPr>
            <a:r>
              <a:rPr b="1" lang="en-US" sz="7200">
                <a:solidFill>
                  <a:srgbClr val="FFC3A5"/>
                </a:solidFill>
              </a:rPr>
              <a:t>   Thank you</a:t>
            </a:r>
            <a:endParaRPr sz="20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14"/>
          <p:cNvSpPr txBox="1"/>
          <p:nvPr>
            <p:ph idx="1" type="body"/>
          </p:nvPr>
        </p:nvSpPr>
        <p:spPr>
          <a:xfrm>
            <a:off x="457200" y="1600200"/>
            <a:ext cx="7467600" cy="4873752"/>
          </a:xfrm>
          <a:prstGeom prst="rect">
            <a:avLst/>
          </a:prstGeom>
          <a:noFill/>
          <a:ln>
            <a:noFill/>
          </a:ln>
        </p:spPr>
        <p:txBody>
          <a:bodyPr anchorCtr="0" anchor="t" bIns="45700" lIns="91425" spcFirstLastPara="1" rIns="91425" wrap="square" tIns="45700">
            <a:normAutofit/>
          </a:bodyPr>
          <a:lstStyle/>
          <a:p>
            <a:pPr indent="0" lvl="0" marL="0" rtl="1" algn="l">
              <a:spcBef>
                <a:spcPts val="0"/>
              </a:spcBef>
              <a:spcAft>
                <a:spcPts val="0"/>
              </a:spcAft>
              <a:buSzPts val="1260"/>
              <a:buNone/>
            </a:pPr>
            <a:r>
              <a:rPr lang="en-US" sz="1800"/>
              <a:t>A claw machine is a vending machine and it’s a type of enjoyable game for children . The goal of this machine is to entertain children, helps them to focus, and encourage them to challenge and try. A person who wants to get something from a claw machine must move the gripper to pick up a toy. If he or she succeeds, the toy will be fallen, otherwise, nothing will be earned. </a:t>
            </a:r>
            <a:endParaRPr/>
          </a:p>
          <a:p>
            <a:pPr indent="0" lvl="0" marL="0" rtl="1" algn="l">
              <a:spcBef>
                <a:spcPts val="600"/>
              </a:spcBef>
              <a:spcAft>
                <a:spcPts val="0"/>
              </a:spcAft>
              <a:buSzPts val="1260"/>
              <a:buNone/>
            </a:pPr>
            <a:r>
              <a:t/>
            </a:r>
            <a:endParaRPr sz="1800"/>
          </a:p>
          <a:p>
            <a:pPr indent="0" lvl="0" marL="0" rtl="1" algn="l">
              <a:spcBef>
                <a:spcPts val="600"/>
              </a:spcBef>
              <a:spcAft>
                <a:spcPts val="0"/>
              </a:spcAft>
              <a:buSzPts val="1260"/>
              <a:buNone/>
            </a:pPr>
            <a:r>
              <a:rPr lang="en-US" sz="1800"/>
              <a:t>The gripper is controlled by gloves which have a flex sensor and a gyroscope sensor connected to NodeMCU(ESP8266 WeMos D1 Mini), the NodeMCU sends data to other NodeMCU(connected to Arduino Mega) using WiFi, the NodeMCU sends data to Arduino Mega using serial, and the Arduino Mega control gripper movements , gyroscope sensor moves in two directions (x, y) and this leads to move the gripper in two directions (right and left , Front and back ) depending on gyroscope movements, flex sensor movements leads to open and close the gripper, and to move the gripper up and down . </a:t>
            </a:r>
            <a:endParaRPr sz="1800"/>
          </a:p>
          <a:p>
            <a:pPr indent="0" lvl="0" marL="0" rtl="1" algn="l">
              <a:spcBef>
                <a:spcPts val="600"/>
              </a:spcBef>
              <a:spcAft>
                <a:spcPts val="0"/>
              </a:spcAft>
              <a:buSzPts val="1260"/>
              <a:buNone/>
            </a:pPr>
            <a:r>
              <a:t/>
            </a:r>
            <a:endParaRPr sz="1800"/>
          </a:p>
        </p:txBody>
      </p:sp>
      <p:sp>
        <p:nvSpPr>
          <p:cNvPr id="148" name="Google Shape;148;p14"/>
          <p:cNvSpPr txBox="1"/>
          <p:nvPr/>
        </p:nvSpPr>
        <p:spPr>
          <a:xfrm>
            <a:off x="457200" y="533400"/>
            <a:ext cx="7620000" cy="861774"/>
          </a:xfrm>
          <a:prstGeom prst="rect">
            <a:avLst/>
          </a:prstGeom>
          <a:noFill/>
          <a:ln>
            <a:noFill/>
          </a:ln>
        </p:spPr>
        <p:txBody>
          <a:bodyPr anchorCtr="0" anchor="t" bIns="45700" lIns="91425" spcFirstLastPara="1" rIns="91425" wrap="square" tIns="45700">
            <a:spAutoFit/>
          </a:bodyPr>
          <a:lstStyle/>
          <a:p>
            <a:pPr indent="0" lvl="0" marL="0" marR="0" rtl="1" algn="l">
              <a:spcBef>
                <a:spcPts val="0"/>
              </a:spcBef>
              <a:spcAft>
                <a:spcPts val="0"/>
              </a:spcAft>
              <a:buNone/>
            </a:pPr>
            <a:r>
              <a:t/>
            </a:r>
            <a:endParaRPr b="0" i="0" sz="1800" u="none" cap="none" strike="noStrike">
              <a:solidFill>
                <a:schemeClr val="dk1"/>
              </a:solidFill>
              <a:latin typeface="Century Schoolbook"/>
              <a:ea typeface="Century Schoolbook"/>
              <a:cs typeface="Century Schoolbook"/>
              <a:sym typeface="Century Schoolbook"/>
            </a:endParaRPr>
          </a:p>
          <a:p>
            <a:pPr indent="0" lvl="0" marL="0" marR="0" rtl="1" algn="l">
              <a:spcBef>
                <a:spcPts val="0"/>
              </a:spcBef>
              <a:spcAft>
                <a:spcPts val="0"/>
              </a:spcAft>
              <a:buNone/>
            </a:pPr>
            <a:r>
              <a:rPr b="1" i="0" lang="en-US" sz="3200" u="none" cap="none" strike="noStrike">
                <a:solidFill>
                  <a:schemeClr val="dk1"/>
                </a:solidFill>
                <a:latin typeface="Century Schoolbook"/>
                <a:ea typeface="Century Schoolbook"/>
                <a:cs typeface="Century Schoolbook"/>
                <a:sym typeface="Century Schoolbook"/>
              </a:rPr>
              <a:t>About Our Project</a:t>
            </a:r>
            <a:endParaRPr b="1" i="0" sz="3200" u="none" cap="none" strike="noStrike">
              <a:solidFill>
                <a:schemeClr val="dk1"/>
              </a:solidFill>
              <a:latin typeface="Century Schoolbook"/>
              <a:ea typeface="Century Schoolbook"/>
              <a:cs typeface="Century Schoolbook"/>
              <a:sym typeface="Century Schoolbook"/>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sp>
        <p:nvSpPr>
          <p:cNvPr id="153" name="Google Shape;153;p15"/>
          <p:cNvSpPr txBox="1"/>
          <p:nvPr>
            <p:ph idx="1" type="body"/>
          </p:nvPr>
        </p:nvSpPr>
        <p:spPr>
          <a:xfrm>
            <a:off x="762000" y="1143000"/>
            <a:ext cx="7467600" cy="4873752"/>
          </a:xfrm>
          <a:prstGeom prst="rect">
            <a:avLst/>
          </a:prstGeom>
          <a:noFill/>
          <a:ln>
            <a:noFill/>
          </a:ln>
        </p:spPr>
        <p:txBody>
          <a:bodyPr anchorCtr="0" anchor="t" bIns="45700" lIns="91425" spcFirstLastPara="1" rIns="91425" wrap="square" tIns="45700">
            <a:normAutofit/>
          </a:bodyPr>
          <a:lstStyle/>
          <a:p>
            <a:pPr indent="0" lvl="0" marL="0" rtl="1" algn="l">
              <a:spcBef>
                <a:spcPts val="0"/>
              </a:spcBef>
              <a:spcAft>
                <a:spcPts val="0"/>
              </a:spcAft>
              <a:buSzPts val="1680"/>
              <a:buNone/>
            </a:pPr>
            <a:r>
              <a:rPr lang="en-US"/>
              <a:t>This machine is not the first machine to do the same thing, there are similar machines, but the way of playing in this machine is different, players can use gloves to play, and depending on the movement of the glove, the gripper will move, this way of playing is easier.</a:t>
            </a:r>
            <a:endParaRPr/>
          </a:p>
          <a:p>
            <a:pPr indent="0" lvl="0" marL="0" rtl="1" algn="l">
              <a:spcBef>
                <a:spcPts val="600"/>
              </a:spcBef>
              <a:spcAft>
                <a:spcPts val="0"/>
              </a:spcAft>
              <a:buSzPts val="1680"/>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16"/>
          <p:cNvSpPr txBox="1"/>
          <p:nvPr>
            <p:ph idx="1" type="body"/>
          </p:nvPr>
        </p:nvSpPr>
        <p:spPr>
          <a:xfrm>
            <a:off x="457200" y="1600200"/>
            <a:ext cx="7467600" cy="4873752"/>
          </a:xfrm>
          <a:prstGeom prst="rect">
            <a:avLst/>
          </a:prstGeom>
          <a:noFill/>
          <a:ln>
            <a:noFill/>
          </a:ln>
        </p:spPr>
        <p:txBody>
          <a:bodyPr anchorCtr="0" anchor="t" bIns="45700" lIns="91425" spcFirstLastPara="1" rIns="91425" wrap="square" tIns="45700">
            <a:normAutofit/>
          </a:bodyPr>
          <a:lstStyle/>
          <a:p>
            <a:pPr indent="0" lvl="0" marL="0" rtl="1" algn="l">
              <a:spcBef>
                <a:spcPts val="0"/>
              </a:spcBef>
              <a:spcAft>
                <a:spcPts val="0"/>
              </a:spcAft>
              <a:buSzPts val="1400"/>
              <a:buNone/>
            </a:pPr>
            <a:r>
              <a:rPr lang="en-US" sz="2000"/>
              <a:t> </a:t>
            </a:r>
            <a:endParaRPr sz="2000"/>
          </a:p>
        </p:txBody>
      </p:sp>
      <p:pic>
        <p:nvPicPr>
          <p:cNvPr id="159" name="Google Shape;159;p16"/>
          <p:cNvPicPr preferRelativeResize="0"/>
          <p:nvPr/>
        </p:nvPicPr>
        <p:blipFill rotWithShape="1">
          <a:blip r:embed="rId3">
            <a:alphaModFix/>
          </a:blip>
          <a:srcRect b="0" l="0" r="0" t="0"/>
          <a:stretch/>
        </p:blipFill>
        <p:spPr>
          <a:xfrm>
            <a:off x="1143000" y="152399"/>
            <a:ext cx="6248400" cy="6562253"/>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pic>
        <p:nvPicPr>
          <p:cNvPr id="164" name="Google Shape;164;p17"/>
          <p:cNvPicPr preferRelativeResize="0"/>
          <p:nvPr/>
        </p:nvPicPr>
        <p:blipFill rotWithShape="1">
          <a:blip r:embed="rId3">
            <a:alphaModFix/>
          </a:blip>
          <a:srcRect b="0" l="0" r="0" t="0"/>
          <a:stretch/>
        </p:blipFill>
        <p:spPr>
          <a:xfrm>
            <a:off x="1600200" y="228600"/>
            <a:ext cx="6096000" cy="64008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p18"/>
          <p:cNvSpPr txBox="1"/>
          <p:nvPr/>
        </p:nvSpPr>
        <p:spPr>
          <a:xfrm>
            <a:off x="457200" y="533400"/>
            <a:ext cx="7620000" cy="861774"/>
          </a:xfrm>
          <a:prstGeom prst="rect">
            <a:avLst/>
          </a:prstGeom>
          <a:noFill/>
          <a:ln>
            <a:noFill/>
          </a:ln>
        </p:spPr>
        <p:txBody>
          <a:bodyPr anchorCtr="0" anchor="t" bIns="45700" lIns="91425" spcFirstLastPara="1" rIns="91425" wrap="square" tIns="45700">
            <a:spAutoFit/>
          </a:bodyPr>
          <a:lstStyle/>
          <a:p>
            <a:pPr indent="0" lvl="0" marL="0" marR="0" rtl="1" algn="l">
              <a:spcBef>
                <a:spcPts val="0"/>
              </a:spcBef>
              <a:spcAft>
                <a:spcPts val="0"/>
              </a:spcAft>
              <a:buNone/>
            </a:pPr>
            <a:r>
              <a:t/>
            </a:r>
            <a:endParaRPr b="0" i="0" sz="1800" u="none" cap="none" strike="noStrike">
              <a:solidFill>
                <a:schemeClr val="dk1"/>
              </a:solidFill>
              <a:latin typeface="Century Schoolbook"/>
              <a:ea typeface="Century Schoolbook"/>
              <a:cs typeface="Century Schoolbook"/>
              <a:sym typeface="Century Schoolbook"/>
            </a:endParaRPr>
          </a:p>
          <a:p>
            <a:pPr indent="0" lvl="0" marL="0" marR="0" rtl="1" algn="l">
              <a:spcBef>
                <a:spcPts val="0"/>
              </a:spcBef>
              <a:spcAft>
                <a:spcPts val="0"/>
              </a:spcAft>
              <a:buNone/>
            </a:pPr>
            <a:r>
              <a:rPr b="1" i="0" lang="en-US" sz="3200" u="none" cap="none" strike="noStrike">
                <a:solidFill>
                  <a:schemeClr val="dk1"/>
                </a:solidFill>
                <a:latin typeface="Century Schoolbook"/>
                <a:ea typeface="Century Schoolbook"/>
                <a:cs typeface="Century Schoolbook"/>
                <a:sym typeface="Century Schoolbook"/>
              </a:rPr>
              <a:t>Hardware Components</a:t>
            </a:r>
            <a:endParaRPr b="1" i="0" sz="3200" u="none" cap="none" strike="noStrike">
              <a:solidFill>
                <a:schemeClr val="dk1"/>
              </a:solidFill>
              <a:latin typeface="Century Schoolbook"/>
              <a:ea typeface="Century Schoolbook"/>
              <a:cs typeface="Century Schoolbook"/>
              <a:sym typeface="Century Schoolbook"/>
            </a:endParaRPr>
          </a:p>
        </p:txBody>
      </p:sp>
      <p:pic>
        <p:nvPicPr>
          <p:cNvPr id="170" name="Google Shape;170;p18"/>
          <p:cNvPicPr preferRelativeResize="0"/>
          <p:nvPr/>
        </p:nvPicPr>
        <p:blipFill rotWithShape="1">
          <a:blip r:embed="rId3">
            <a:alphaModFix/>
          </a:blip>
          <a:srcRect b="0" l="0" r="0" t="0"/>
          <a:stretch/>
        </p:blipFill>
        <p:spPr>
          <a:xfrm>
            <a:off x="4042372" y="2057400"/>
            <a:ext cx="4038600" cy="2655380"/>
          </a:xfrm>
          <a:prstGeom prst="rect">
            <a:avLst/>
          </a:prstGeom>
          <a:noFill/>
          <a:ln>
            <a:noFill/>
          </a:ln>
        </p:spPr>
      </p:pic>
      <p:sp>
        <p:nvSpPr>
          <p:cNvPr id="171" name="Google Shape;171;p18"/>
          <p:cNvSpPr txBox="1"/>
          <p:nvPr/>
        </p:nvSpPr>
        <p:spPr>
          <a:xfrm>
            <a:off x="444374" y="2784925"/>
            <a:ext cx="3585172" cy="1200329"/>
          </a:xfrm>
          <a:prstGeom prst="rect">
            <a:avLst/>
          </a:prstGeom>
          <a:noFill/>
          <a:ln>
            <a:noFill/>
          </a:ln>
        </p:spPr>
        <p:txBody>
          <a:bodyPr anchorCtr="0" anchor="t" bIns="45700" lIns="91425" spcFirstLastPara="1" rIns="91425" wrap="square" tIns="45700">
            <a:spAutoFit/>
          </a:bodyPr>
          <a:lstStyle/>
          <a:p>
            <a:pPr indent="0" lvl="0" marL="0" marR="0" rtl="1" algn="l">
              <a:spcBef>
                <a:spcPts val="0"/>
              </a:spcBef>
              <a:spcAft>
                <a:spcPts val="0"/>
              </a:spcAft>
              <a:buNone/>
            </a:pPr>
            <a:r>
              <a:rPr b="1" i="0" lang="en-US" sz="1800" u="none" cap="none" strike="noStrike">
                <a:solidFill>
                  <a:schemeClr val="dk1"/>
                </a:solidFill>
                <a:latin typeface="Century Schoolbook"/>
                <a:ea typeface="Century Schoolbook"/>
                <a:cs typeface="Century Schoolbook"/>
                <a:sym typeface="Century Schoolbook"/>
              </a:rPr>
              <a:t>Arduino Mega 2560 :</a:t>
            </a:r>
            <a:endParaRPr/>
          </a:p>
          <a:p>
            <a:pPr indent="0" lvl="0" marL="0" marR="0" rtl="1" algn="l">
              <a:spcBef>
                <a:spcPts val="0"/>
              </a:spcBef>
              <a:spcAft>
                <a:spcPts val="0"/>
              </a:spcAft>
              <a:buNone/>
            </a:pPr>
            <a:r>
              <a:rPr b="0" i="0" lang="en-US" sz="1800" u="none" cap="none" strike="noStrike">
                <a:solidFill>
                  <a:schemeClr val="dk1"/>
                </a:solidFill>
                <a:latin typeface="Century Schoolbook"/>
                <a:ea typeface="Century Schoolbook"/>
                <a:cs typeface="Century Schoolbook"/>
                <a:sym typeface="Century Schoolbook"/>
              </a:rPr>
              <a:t>it controls the motors (Stepper motors, servo motor) in our project. </a:t>
            </a:r>
            <a:endParaRPr b="0" i="0" sz="1800" u="none" cap="none" strike="noStrike">
              <a:solidFill>
                <a:schemeClr val="dk1"/>
              </a:solidFill>
              <a:latin typeface="Century Schoolbook"/>
              <a:ea typeface="Century Schoolbook"/>
              <a:cs typeface="Century Schoolbook"/>
              <a:sym typeface="Century Schoolbook"/>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pic>
        <p:nvPicPr>
          <p:cNvPr id="176" name="Google Shape;176;p19"/>
          <p:cNvPicPr preferRelativeResize="0"/>
          <p:nvPr>
            <p:ph idx="1" type="body"/>
          </p:nvPr>
        </p:nvPicPr>
        <p:blipFill rotWithShape="1">
          <a:blip r:embed="rId3">
            <a:alphaModFix/>
          </a:blip>
          <a:srcRect b="0" l="0" r="0" t="0"/>
          <a:stretch/>
        </p:blipFill>
        <p:spPr>
          <a:xfrm>
            <a:off x="4419600" y="1994799"/>
            <a:ext cx="3978244" cy="3181119"/>
          </a:xfrm>
          <a:prstGeom prst="rect">
            <a:avLst/>
          </a:prstGeom>
          <a:noFill/>
          <a:ln>
            <a:noFill/>
          </a:ln>
        </p:spPr>
      </p:pic>
      <p:sp>
        <p:nvSpPr>
          <p:cNvPr id="177" name="Google Shape;177;p19"/>
          <p:cNvSpPr txBox="1"/>
          <p:nvPr/>
        </p:nvSpPr>
        <p:spPr>
          <a:xfrm>
            <a:off x="376473" y="1600200"/>
            <a:ext cx="3886200" cy="3970318"/>
          </a:xfrm>
          <a:prstGeom prst="rect">
            <a:avLst/>
          </a:prstGeom>
          <a:noFill/>
          <a:ln>
            <a:noFill/>
          </a:ln>
        </p:spPr>
        <p:txBody>
          <a:bodyPr anchorCtr="0" anchor="t" bIns="45700" lIns="91425" spcFirstLastPara="1" rIns="91425" wrap="square" tIns="45700">
            <a:spAutoFit/>
          </a:bodyPr>
          <a:lstStyle/>
          <a:p>
            <a:pPr indent="0" lvl="0" marL="0" marR="0" rtl="1" algn="l">
              <a:spcBef>
                <a:spcPts val="0"/>
              </a:spcBef>
              <a:spcAft>
                <a:spcPts val="0"/>
              </a:spcAft>
              <a:buNone/>
            </a:pPr>
            <a:r>
              <a:rPr b="1" i="0" lang="en-US" sz="1800" u="none" cap="none" strike="noStrike">
                <a:solidFill>
                  <a:schemeClr val="dk1"/>
                </a:solidFill>
                <a:latin typeface="Century Schoolbook"/>
                <a:ea typeface="Century Schoolbook"/>
                <a:cs typeface="Century Schoolbook"/>
                <a:sym typeface="Century Schoolbook"/>
              </a:rPr>
              <a:t>NodeMCU ESP8266 (WeMos D1 </a:t>
            </a:r>
            <a:endParaRPr b="1" i="0" sz="1800" u="none" cap="none" strike="noStrike">
              <a:solidFill>
                <a:schemeClr val="dk1"/>
              </a:solidFill>
              <a:latin typeface="Century Schoolbook"/>
              <a:ea typeface="Century Schoolbook"/>
              <a:cs typeface="Century Schoolbook"/>
              <a:sym typeface="Century Schoolbook"/>
            </a:endParaRPr>
          </a:p>
          <a:p>
            <a:pPr indent="0" lvl="0" marL="0" marR="0" rtl="1" algn="l">
              <a:spcBef>
                <a:spcPts val="0"/>
              </a:spcBef>
              <a:spcAft>
                <a:spcPts val="0"/>
              </a:spcAft>
              <a:buNone/>
            </a:pPr>
            <a:r>
              <a:rPr b="1" i="0" lang="en-US" sz="1800" u="none" cap="none" strike="noStrike">
                <a:solidFill>
                  <a:schemeClr val="dk1"/>
                </a:solidFill>
                <a:latin typeface="Century Schoolbook"/>
                <a:ea typeface="Century Schoolbook"/>
                <a:cs typeface="Century Schoolbook"/>
                <a:sym typeface="Century Schoolbook"/>
              </a:rPr>
              <a:t>  Mini) :</a:t>
            </a:r>
            <a:endParaRPr/>
          </a:p>
          <a:p>
            <a:pPr indent="0" lvl="0" marL="0" marR="0" rtl="1" algn="l">
              <a:spcBef>
                <a:spcPts val="0"/>
              </a:spcBef>
              <a:spcAft>
                <a:spcPts val="0"/>
              </a:spcAft>
              <a:buNone/>
            </a:pPr>
            <a:r>
              <a:rPr b="0" i="0" lang="en-US" sz="1800" u="none" cap="none" strike="noStrike">
                <a:solidFill>
                  <a:schemeClr val="dk1"/>
                </a:solidFill>
                <a:latin typeface="Century Schoolbook"/>
                <a:ea typeface="Century Schoolbook"/>
                <a:cs typeface="Century Schoolbook"/>
                <a:sym typeface="Century Schoolbook"/>
              </a:rPr>
              <a:t>Two ESP8266 NodeMcu were used in this project, the first NodeMcu on the glove which acts as a server, this server send data (data for gyroscope and flex sensors) to the other NodeMCU by Wifi, the second NodeMCU acts as a client that receives data from the NodeMCU server and then sends this data to the Arduino Mega by serial to control the stepper motor and move the gripper.</a:t>
            </a:r>
            <a:endParaRPr b="0" i="0" sz="1800" u="none" cap="none" strike="noStrike">
              <a:solidFill>
                <a:schemeClr val="dk1"/>
              </a:solidFill>
              <a:latin typeface="Century Schoolbook"/>
              <a:ea typeface="Century Schoolbook"/>
              <a:cs typeface="Century Schoolbook"/>
              <a:sym typeface="Century Schoolbook"/>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pic>
        <p:nvPicPr>
          <p:cNvPr id="182" name="Google Shape;182;p20"/>
          <p:cNvPicPr preferRelativeResize="0"/>
          <p:nvPr/>
        </p:nvPicPr>
        <p:blipFill rotWithShape="1">
          <a:blip r:embed="rId3">
            <a:alphaModFix/>
          </a:blip>
          <a:srcRect b="0" l="0" r="0" t="0"/>
          <a:stretch/>
        </p:blipFill>
        <p:spPr>
          <a:xfrm>
            <a:off x="4876800" y="1574905"/>
            <a:ext cx="3514315" cy="3007973"/>
          </a:xfrm>
          <a:prstGeom prst="rect">
            <a:avLst/>
          </a:prstGeom>
          <a:noFill/>
          <a:ln>
            <a:noFill/>
          </a:ln>
        </p:spPr>
      </p:pic>
      <p:sp>
        <p:nvSpPr>
          <p:cNvPr id="183" name="Google Shape;183;p20"/>
          <p:cNvSpPr txBox="1"/>
          <p:nvPr/>
        </p:nvSpPr>
        <p:spPr>
          <a:xfrm>
            <a:off x="533400" y="1600200"/>
            <a:ext cx="4114800" cy="2862322"/>
          </a:xfrm>
          <a:prstGeom prst="rect">
            <a:avLst/>
          </a:prstGeom>
          <a:noFill/>
          <a:ln>
            <a:noFill/>
          </a:ln>
        </p:spPr>
        <p:txBody>
          <a:bodyPr anchorCtr="0" anchor="t" bIns="45700" lIns="91425" spcFirstLastPara="1" rIns="91425" wrap="square" tIns="45700">
            <a:spAutoFit/>
          </a:bodyPr>
          <a:lstStyle/>
          <a:p>
            <a:pPr indent="0" lvl="0" marL="0" marR="0" rtl="1" algn="l">
              <a:spcBef>
                <a:spcPts val="0"/>
              </a:spcBef>
              <a:spcAft>
                <a:spcPts val="0"/>
              </a:spcAft>
              <a:buNone/>
            </a:pPr>
            <a:r>
              <a:t/>
            </a:r>
            <a:endParaRPr b="0" i="0" sz="1800" u="none" cap="none" strike="noStrike">
              <a:solidFill>
                <a:schemeClr val="dk1"/>
              </a:solidFill>
              <a:latin typeface="Century Schoolbook"/>
              <a:ea typeface="Century Schoolbook"/>
              <a:cs typeface="Century Schoolbook"/>
              <a:sym typeface="Century Schoolbook"/>
            </a:endParaRPr>
          </a:p>
          <a:p>
            <a:pPr indent="0" lvl="0" marL="0" marR="0" rtl="1" algn="l">
              <a:spcBef>
                <a:spcPts val="0"/>
              </a:spcBef>
              <a:spcAft>
                <a:spcPts val="0"/>
              </a:spcAft>
              <a:buNone/>
            </a:pPr>
            <a:r>
              <a:rPr b="1" i="0" lang="en-US" sz="1800" u="none" cap="none" strike="noStrike">
                <a:solidFill>
                  <a:schemeClr val="dk1"/>
                </a:solidFill>
                <a:latin typeface="Century Schoolbook"/>
                <a:ea typeface="Century Schoolbook"/>
                <a:cs typeface="Century Schoolbook"/>
                <a:sym typeface="Century Schoolbook"/>
              </a:rPr>
              <a:t>MPU6050</a:t>
            </a:r>
            <a:r>
              <a:rPr b="0" i="0" lang="en-US" sz="1800" u="none" cap="none" strike="noStrike">
                <a:solidFill>
                  <a:schemeClr val="dk1"/>
                </a:solidFill>
                <a:latin typeface="Century Schoolbook"/>
                <a:ea typeface="Century Schoolbook"/>
                <a:cs typeface="Century Schoolbook"/>
                <a:sym typeface="Century Schoolbook"/>
              </a:rPr>
              <a:t> </a:t>
            </a:r>
            <a:r>
              <a:rPr b="1" i="0" lang="en-US" sz="1800" u="none" cap="none" strike="noStrike">
                <a:solidFill>
                  <a:schemeClr val="dk1"/>
                </a:solidFill>
                <a:latin typeface="Century Schoolbook"/>
                <a:ea typeface="Century Schoolbook"/>
                <a:cs typeface="Century Schoolbook"/>
                <a:sym typeface="Century Schoolbook"/>
              </a:rPr>
              <a:t>:</a:t>
            </a:r>
            <a:endParaRPr/>
          </a:p>
          <a:p>
            <a:pPr indent="0" lvl="0" marL="0" marR="0" rtl="1" algn="l">
              <a:spcBef>
                <a:spcPts val="0"/>
              </a:spcBef>
              <a:spcAft>
                <a:spcPts val="0"/>
              </a:spcAft>
              <a:buNone/>
            </a:pPr>
            <a:r>
              <a:rPr b="0" i="0" lang="en-US" sz="1800" u="none" cap="none" strike="noStrike">
                <a:solidFill>
                  <a:schemeClr val="dk1"/>
                </a:solidFill>
                <a:latin typeface="Century Schoolbook"/>
                <a:ea typeface="Century Schoolbook"/>
                <a:cs typeface="Century Schoolbook"/>
                <a:sym typeface="Century Schoolbook"/>
              </a:rPr>
              <a:t>when MPU6050 moves on the X-axis this will lead to moving X stepper motor so the gripper will move in the right and left directions, and when it moves on the Y-axis this will lead to moving Y stepper motor so the gripper will move to the front and back. </a:t>
            </a:r>
            <a:endParaRPr b="0" i="0" sz="1800" u="none" cap="none" strike="noStrike">
              <a:solidFill>
                <a:schemeClr val="dk1"/>
              </a:solidFill>
              <a:latin typeface="Century Schoolbook"/>
              <a:ea typeface="Century Schoolbook"/>
              <a:cs typeface="Century Schoolbook"/>
              <a:sym typeface="Century Schoolbook"/>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pic>
        <p:nvPicPr>
          <p:cNvPr id="188" name="Google Shape;188;p21"/>
          <p:cNvPicPr preferRelativeResize="0"/>
          <p:nvPr/>
        </p:nvPicPr>
        <p:blipFill rotWithShape="1">
          <a:blip r:embed="rId3">
            <a:alphaModFix/>
          </a:blip>
          <a:srcRect b="0" l="0" r="0" t="0"/>
          <a:stretch/>
        </p:blipFill>
        <p:spPr>
          <a:xfrm>
            <a:off x="4876800" y="1408301"/>
            <a:ext cx="2887980" cy="3093720"/>
          </a:xfrm>
          <a:prstGeom prst="rect">
            <a:avLst/>
          </a:prstGeom>
          <a:noFill/>
          <a:ln>
            <a:noFill/>
          </a:ln>
        </p:spPr>
      </p:pic>
      <p:sp>
        <p:nvSpPr>
          <p:cNvPr id="189" name="Google Shape;189;p21"/>
          <p:cNvSpPr txBox="1"/>
          <p:nvPr/>
        </p:nvSpPr>
        <p:spPr>
          <a:xfrm>
            <a:off x="533400" y="1524000"/>
            <a:ext cx="3886200" cy="2862322"/>
          </a:xfrm>
          <a:prstGeom prst="rect">
            <a:avLst/>
          </a:prstGeom>
          <a:noFill/>
          <a:ln>
            <a:noFill/>
          </a:ln>
        </p:spPr>
        <p:txBody>
          <a:bodyPr anchorCtr="0" anchor="t" bIns="45700" lIns="91425" spcFirstLastPara="1" rIns="91425" wrap="square" tIns="45700">
            <a:spAutoFit/>
          </a:bodyPr>
          <a:lstStyle/>
          <a:p>
            <a:pPr indent="0" lvl="0" marL="0" marR="0" rtl="1" algn="l">
              <a:spcBef>
                <a:spcPts val="0"/>
              </a:spcBef>
              <a:spcAft>
                <a:spcPts val="0"/>
              </a:spcAft>
              <a:buNone/>
            </a:pPr>
            <a:r>
              <a:rPr b="1" i="0" lang="en-US" sz="1800" u="none" cap="none" strike="noStrike">
                <a:solidFill>
                  <a:schemeClr val="dk1"/>
                </a:solidFill>
                <a:latin typeface="Century Schoolbook"/>
                <a:ea typeface="Century Schoolbook"/>
                <a:cs typeface="Century Schoolbook"/>
                <a:sym typeface="Century Schoolbook"/>
              </a:rPr>
              <a:t>Flex Sensor :</a:t>
            </a:r>
            <a:endParaRPr/>
          </a:p>
          <a:p>
            <a:pPr indent="0" lvl="0" marL="0" marR="0" rtl="1" algn="l">
              <a:spcBef>
                <a:spcPts val="0"/>
              </a:spcBef>
              <a:spcAft>
                <a:spcPts val="0"/>
              </a:spcAft>
              <a:buNone/>
            </a:pPr>
            <a:r>
              <a:rPr b="0" i="0" lang="en-US" sz="1800" u="none" cap="none" strike="noStrike">
                <a:solidFill>
                  <a:schemeClr val="dk1"/>
                </a:solidFill>
                <a:latin typeface="Century Schoolbook"/>
                <a:ea typeface="Century Schoolbook"/>
                <a:cs typeface="Century Schoolbook"/>
                <a:sym typeface="Century Schoolbook"/>
              </a:rPr>
              <a:t>When the sensor is straightened, the resistance is at its original value, so this leads to making the gripper close, and when the sensor is bent, the resistance will change and this leads to moving the gripper down, opening the gripper, then closing the gripper, after that moving the gripper up.</a:t>
            </a:r>
            <a:endParaRPr b="0" i="0" sz="1800" u="none" cap="none" strike="noStrike">
              <a:solidFill>
                <a:schemeClr val="dk1"/>
              </a:solidFill>
              <a:latin typeface="Century Schoolbook"/>
              <a:ea typeface="Century Schoolbook"/>
              <a:cs typeface="Century Schoolbook"/>
              <a:sym typeface="Century Schoolbook"/>
            </a:endParaRPr>
          </a:p>
        </p:txBody>
      </p:sp>
    </p:spTree>
  </p:cSld>
  <p:clrMapOvr>
    <a:masterClrMapping/>
  </p:clrMapOvr>
</p:sld>
</file>

<file path=ppt/theme/theme1.xml><?xml version="1.0" encoding="utf-8"?>
<a:theme xmlns:a="http://schemas.openxmlformats.org/drawingml/2006/main" xmlns:r="http://schemas.openxmlformats.org/officeDocument/2006/relationships" name="نسق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مشربية">
  <a:themeElements>
    <a:clrScheme name="مشربية">
      <a:dk1>
        <a:srgbClr val="000000"/>
      </a:dk1>
      <a:lt1>
        <a:srgbClr val="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