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Lst>
  <p:sldSz cx="18288000" cy="10287000"/>
  <p:notesSz cx="6858000" cy="9144000"/>
  <p:embeddedFontLst>
    <p:embeddedFont>
      <p:font typeface="Anton Italics" charset="1" panose="00000500000000000000"/>
      <p:regular r:id="rId69"/>
    </p:embeddedFont>
    <p:embeddedFont>
      <p:font typeface="Anton" charset="1" panose="00000500000000000000"/>
      <p:regular r:id="rId70"/>
    </p:embeddedFont>
    <p:embeddedFont>
      <p:font typeface="Antonio Light" charset="1" panose="02000303000000000000"/>
      <p:regular r:id="rId71"/>
    </p:embeddedFont>
    <p:embeddedFont>
      <p:font typeface="Antonio" charset="1" panose="02000503000000000000"/>
      <p:regular r:id="rId72"/>
    </p:embeddedFont>
    <p:embeddedFont>
      <p:font typeface="Poppins" charset="1" panose="00000500000000000000"/>
      <p:regular r:id="rId73"/>
    </p:embeddedFont>
    <p:embeddedFont>
      <p:font typeface="Antonio Light Italics" charset="1" panose="02000303000000000000"/>
      <p:regular r:id="rId74"/>
    </p:embeddedFont>
    <p:embeddedFont>
      <p:font typeface="Antonio Italics" charset="1" panose="02000503000000000000"/>
      <p:regular r:id="rId7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slides/slide40.xml" Type="http://schemas.openxmlformats.org/officeDocument/2006/relationships/slide"/><Relationship Id="rId46" Target="slides/slide41.xml" Type="http://schemas.openxmlformats.org/officeDocument/2006/relationships/slide"/><Relationship Id="rId47" Target="slides/slide42.xml" Type="http://schemas.openxmlformats.org/officeDocument/2006/relationships/slide"/><Relationship Id="rId48" Target="slides/slide43.xml" Type="http://schemas.openxmlformats.org/officeDocument/2006/relationships/slide"/><Relationship Id="rId49" Target="slides/slide44.xml" Type="http://schemas.openxmlformats.org/officeDocument/2006/relationships/slide"/><Relationship Id="rId5" Target="tableStyles.xml" Type="http://schemas.openxmlformats.org/officeDocument/2006/relationships/tableStyles"/><Relationship Id="rId50" Target="slides/slide45.xml" Type="http://schemas.openxmlformats.org/officeDocument/2006/relationships/slide"/><Relationship Id="rId51" Target="slides/slide46.xml" Type="http://schemas.openxmlformats.org/officeDocument/2006/relationships/slide"/><Relationship Id="rId52" Target="slides/slide47.xml" Type="http://schemas.openxmlformats.org/officeDocument/2006/relationships/slide"/><Relationship Id="rId53" Target="slides/slide48.xml" Type="http://schemas.openxmlformats.org/officeDocument/2006/relationships/slide"/><Relationship Id="rId54" Target="slides/slide49.xml" Type="http://schemas.openxmlformats.org/officeDocument/2006/relationships/slide"/><Relationship Id="rId55" Target="slides/slide50.xml" Type="http://schemas.openxmlformats.org/officeDocument/2006/relationships/slide"/><Relationship Id="rId56" Target="slides/slide51.xml" Type="http://schemas.openxmlformats.org/officeDocument/2006/relationships/slide"/><Relationship Id="rId57" Target="slides/slide52.xml" Type="http://schemas.openxmlformats.org/officeDocument/2006/relationships/slide"/><Relationship Id="rId58" Target="slides/slide53.xml" Type="http://schemas.openxmlformats.org/officeDocument/2006/relationships/slide"/><Relationship Id="rId59" Target="slides/slide54.xml" Type="http://schemas.openxmlformats.org/officeDocument/2006/relationships/slide"/><Relationship Id="rId6" Target="slides/slide1.xml" Type="http://schemas.openxmlformats.org/officeDocument/2006/relationships/slide"/><Relationship Id="rId60" Target="slides/slide55.xml" Type="http://schemas.openxmlformats.org/officeDocument/2006/relationships/slide"/><Relationship Id="rId61" Target="slides/slide56.xml" Type="http://schemas.openxmlformats.org/officeDocument/2006/relationships/slide"/><Relationship Id="rId62" Target="slides/slide57.xml" Type="http://schemas.openxmlformats.org/officeDocument/2006/relationships/slide"/><Relationship Id="rId63" Target="slides/slide58.xml" Type="http://schemas.openxmlformats.org/officeDocument/2006/relationships/slide"/><Relationship Id="rId64" Target="slides/slide59.xml" Type="http://schemas.openxmlformats.org/officeDocument/2006/relationships/slide"/><Relationship Id="rId65" Target="slides/slide60.xml" Type="http://schemas.openxmlformats.org/officeDocument/2006/relationships/slide"/><Relationship Id="rId66" Target="slides/slide61.xml" Type="http://schemas.openxmlformats.org/officeDocument/2006/relationships/slide"/><Relationship Id="rId67" Target="slides/slide62.xml" Type="http://schemas.openxmlformats.org/officeDocument/2006/relationships/slide"/><Relationship Id="rId68" Target="slides/slide63.xml" Type="http://schemas.openxmlformats.org/officeDocument/2006/relationships/slide"/><Relationship Id="rId69" Target="fonts/font69.fntdata" Type="http://schemas.openxmlformats.org/officeDocument/2006/relationships/font"/><Relationship Id="rId7" Target="slides/slide2.xml" Type="http://schemas.openxmlformats.org/officeDocument/2006/relationships/slide"/><Relationship Id="rId70" Target="fonts/font70.fntdata" Type="http://schemas.openxmlformats.org/officeDocument/2006/relationships/font"/><Relationship Id="rId71" Target="fonts/font71.fntdata" Type="http://schemas.openxmlformats.org/officeDocument/2006/relationships/font"/><Relationship Id="rId72" Target="fonts/font72.fntdata" Type="http://schemas.openxmlformats.org/officeDocument/2006/relationships/font"/><Relationship Id="rId73" Target="fonts/font73.fntdata" Type="http://schemas.openxmlformats.org/officeDocument/2006/relationships/font"/><Relationship Id="rId74" Target="fonts/font74.fntdata" Type="http://schemas.openxmlformats.org/officeDocument/2006/relationships/font"/><Relationship Id="rId75" Target="fonts/font75.fntdata" Type="http://schemas.openxmlformats.org/officeDocument/2006/relationships/font"/><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jpe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35.jpeg" Type="http://schemas.openxmlformats.org/officeDocument/2006/relationships/image"/><Relationship Id="rId9" Target="../media/image36.jpe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37.jpe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38.jpeg" Type="http://schemas.openxmlformats.org/officeDocument/2006/relationships/image"/><Relationship Id="rId7" Target="../media/image39.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0.jpeg" Type="http://schemas.openxmlformats.org/officeDocument/2006/relationships/image"/><Relationship Id="rId7" Target="../media/image41.jpe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 Id="rId6" Target="../media/image29.png" Type="http://schemas.openxmlformats.org/officeDocument/2006/relationships/image"/><Relationship Id="rId7" Target="../media/image30.sv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2.jpe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3.jpe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4.jpe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5.jpeg" Type="http://schemas.openxmlformats.org/officeDocument/2006/relationships/image"/><Relationship Id="rId9" Target="../media/image46.jpe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7.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8.jpe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49.png" Type="http://schemas.openxmlformats.org/officeDocument/2006/relationships/image"/><Relationship Id="rId9" Target="../media/image50.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53.png" Type="http://schemas.openxmlformats.org/officeDocument/2006/relationships/image"/><Relationship Id="rId11" Target="../media/image54.pn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51.jpeg" Type="http://schemas.openxmlformats.org/officeDocument/2006/relationships/image"/><Relationship Id="rId9" Target="../media/image52.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55.jpeg" Type="http://schemas.openxmlformats.org/officeDocument/2006/relationships/image"/><Relationship Id="rId9" Target="../media/image56.jpe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57.png" Type="http://schemas.openxmlformats.org/officeDocument/2006/relationships/image"/><Relationship Id="rId9" Target="../media/image58.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59.jpe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0.jpe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1.jpeg" Type="http://schemas.openxmlformats.org/officeDocument/2006/relationships/image"/><Relationship Id="rId9" Target="../media/image62.jpe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3.jpe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4.jpeg" Type="http://schemas.openxmlformats.org/officeDocument/2006/relationships/image"/><Relationship Id="rId9" Target="../media/image65.jpe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6.jpeg" Type="http://schemas.openxmlformats.org/officeDocument/2006/relationships/image"/><Relationship Id="rId9" Target="../media/image67.jpe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68.jpeg" Type="http://schemas.openxmlformats.org/officeDocument/2006/relationships/image"/><Relationship Id="rId7" Target="../media/image69.jpeg" Type="http://schemas.openxmlformats.org/officeDocument/2006/relationships/image"/><Relationship Id="rId8" Target="../media/image70.jpe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71.jpe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72.jpeg" Type="http://schemas.openxmlformats.org/officeDocument/2006/relationships/image"/><Relationship Id="rId7" Target="../media/image73.jpe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74.jpe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75.jpeg" Type="http://schemas.openxmlformats.org/officeDocument/2006/relationships/image"/><Relationship Id="rId7" Target="../media/image76.jpe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77.jpe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78.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4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79.jpeg" Type="http://schemas.openxmlformats.org/officeDocument/2006/relationships/image"/></Relationships>
</file>

<file path=ppt/slides/_rels/slide4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80.jpeg" Type="http://schemas.openxmlformats.org/officeDocument/2006/relationships/image"/><Relationship Id="rId7" Target="../media/image81.jpeg" Type="http://schemas.openxmlformats.org/officeDocument/2006/relationships/image"/></Relationships>
</file>

<file path=ppt/slides/_rels/slide4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82.jpeg" Type="http://schemas.openxmlformats.org/officeDocument/2006/relationships/image"/><Relationship Id="rId7" Target="../media/image83.jpeg" Type="http://schemas.openxmlformats.org/officeDocument/2006/relationships/image"/></Relationships>
</file>

<file path=ppt/slides/_rels/slide4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84.jpeg" Type="http://schemas.openxmlformats.org/officeDocument/2006/relationships/image"/></Relationships>
</file>

<file path=ppt/slides/_rels/slide4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85.jpeg" Type="http://schemas.openxmlformats.org/officeDocument/2006/relationships/image"/></Relationships>
</file>

<file path=ppt/slides/_rels/slide4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86.png" Type="http://schemas.openxmlformats.org/officeDocument/2006/relationships/image"/></Relationships>
</file>

<file path=ppt/slides/_rels/slide4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 Id="rId6" Target="../media/image87.png" Type="http://schemas.openxmlformats.org/officeDocument/2006/relationships/image"/></Relationships>
</file>

<file path=ppt/slides/_rels/slide4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88.jpeg" Type="http://schemas.openxmlformats.org/officeDocument/2006/relationships/image"/></Relationships>
</file>

<file path=ppt/slides/_rels/slide4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89.jpe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s>
</file>

<file path=ppt/slides/_rels/slide5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0.png" Type="http://schemas.openxmlformats.org/officeDocument/2006/relationships/image"/></Relationships>
</file>

<file path=ppt/slides/_rels/slide5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1.png" Type="http://schemas.openxmlformats.org/officeDocument/2006/relationships/image"/></Relationships>
</file>

<file path=ppt/slides/_rels/slide5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4.png" Type="http://schemas.openxmlformats.org/officeDocument/2006/relationships/image"/><Relationship Id="rId11" Target="../media/image95.pn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2.png" Type="http://schemas.openxmlformats.org/officeDocument/2006/relationships/image"/><Relationship Id="rId9" Target="../media/image93.png" Type="http://schemas.openxmlformats.org/officeDocument/2006/relationships/image"/></Relationships>
</file>

<file path=ppt/slides/_rels/slide5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6.png" Type="http://schemas.openxmlformats.org/officeDocument/2006/relationships/image"/><Relationship Id="rId9" Target="../media/image97.png" Type="http://schemas.openxmlformats.org/officeDocument/2006/relationships/image"/></Relationships>
</file>

<file path=ppt/slides/_rels/slide5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8.png" Type="http://schemas.openxmlformats.org/officeDocument/2006/relationships/image"/></Relationships>
</file>

<file path=ppt/slides/_rels/slide5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99.png" Type="http://schemas.openxmlformats.org/officeDocument/2006/relationships/image"/></Relationships>
</file>

<file path=ppt/slides/_rels/slide5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2.png" Type="http://schemas.openxmlformats.org/officeDocument/2006/relationships/image"/><Relationship Id="rId11" Target="../media/image103.pn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100.png" Type="http://schemas.openxmlformats.org/officeDocument/2006/relationships/image"/><Relationship Id="rId9" Target="../media/image101.png" Type="http://schemas.openxmlformats.org/officeDocument/2006/relationships/image"/></Relationships>
</file>

<file path=ppt/slides/_rels/slide5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6.pn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104.png" Type="http://schemas.openxmlformats.org/officeDocument/2006/relationships/image"/><Relationship Id="rId9" Target="../media/image105.png" Type="http://schemas.openxmlformats.org/officeDocument/2006/relationships/image"/></Relationships>
</file>

<file path=ppt/slides/_rels/slide5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107.png" Type="http://schemas.openxmlformats.org/officeDocument/2006/relationships/image"/><Relationship Id="rId9" Target="../media/image108.png" Type="http://schemas.openxmlformats.org/officeDocument/2006/relationships/image"/></Relationships>
</file>

<file path=ppt/slides/_rels/slide5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109.png" Type="http://schemas.openxmlformats.org/officeDocument/2006/relationships/image"/><Relationship Id="rId9" Target="../media/image110.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5.svg" Type="http://schemas.openxmlformats.org/officeDocument/2006/relationships/image"/><Relationship Id="rId12" Target="../media/image16.png" Type="http://schemas.openxmlformats.org/officeDocument/2006/relationships/image"/><Relationship Id="rId13" Target="../media/image17.sv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 Id="rId6" Target="../media/image10.png" Type="http://schemas.openxmlformats.org/officeDocument/2006/relationships/image"/><Relationship Id="rId7" Target="../media/image11.sv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_rels/slide6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33.png" Type="http://schemas.openxmlformats.org/officeDocument/2006/relationships/image"/><Relationship Id="rId5" Target="../media/image34.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111.png" Type="http://schemas.openxmlformats.org/officeDocument/2006/relationships/image"/><Relationship Id="rId9" Target="../media/image112.png" Type="http://schemas.openxmlformats.org/officeDocument/2006/relationships/image"/></Relationships>
</file>

<file path=ppt/slides/_rels/slide6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6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8.png" Type="http://schemas.openxmlformats.org/officeDocument/2006/relationships/image"/><Relationship Id="rId7" Target="../media/image9.svg" Type="http://schemas.openxmlformats.org/officeDocument/2006/relationships/image"/></Relationships>
</file>

<file path=ppt/slides/_rels/slide6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png" Type="http://schemas.openxmlformats.org/officeDocument/2006/relationships/image"/><Relationship Id="rId5" Target="../media/image7.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8.png" Type="http://schemas.openxmlformats.org/officeDocument/2006/relationships/image"/><Relationship Id="rId9" Target="../media/image9.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4.png" Type="http://schemas.openxmlformats.org/officeDocument/2006/relationships/image"/><Relationship Id="rId11" Target="../media/image25.sv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jpeg" Type="http://schemas.openxmlformats.org/officeDocument/2006/relationships/image"/><Relationship Id="rId3" Target="../media/image6.png" Type="http://schemas.openxmlformats.org/officeDocument/2006/relationships/image"/><Relationship Id="rId4" Target="../media/image7.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27.png" Type="http://schemas.openxmlformats.org/officeDocument/2006/relationships/image"/><Relationship Id="rId8" Target="../media/image28.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svg" Type="http://schemas.openxmlformats.org/officeDocument/2006/relationships/image"/><Relationship Id="rId4" Target="../media/image29.png" Type="http://schemas.openxmlformats.org/officeDocument/2006/relationships/image"/><Relationship Id="rId5" Target="../media/image30.sv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31.png" Type="http://schemas.openxmlformats.org/officeDocument/2006/relationships/image"/><Relationship Id="rId9" Target="../media/image32.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5087120" y="8721262"/>
            <a:ext cx="5469835" cy="537038"/>
          </a:xfrm>
          <a:custGeom>
            <a:avLst/>
            <a:gdLst/>
            <a:ahLst/>
            <a:cxnLst/>
            <a:rect r="r" b="b" t="t" l="l"/>
            <a:pathLst>
              <a:path h="537038" w="5469835">
                <a:moveTo>
                  <a:pt x="0" y="0"/>
                </a:moveTo>
                <a:lnTo>
                  <a:pt x="5469835" y="0"/>
                </a:lnTo>
                <a:lnTo>
                  <a:pt x="5469835" y="537038"/>
                </a:lnTo>
                <a:lnTo>
                  <a:pt x="0" y="53703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1857829" y="-488457"/>
            <a:ext cx="8852989" cy="11109222"/>
            <a:chOff x="0" y="0"/>
            <a:chExt cx="1028670" cy="1290832"/>
          </a:xfrm>
        </p:grpSpPr>
        <p:sp>
          <p:nvSpPr>
            <p:cNvPr name="Freeform 4" id="4"/>
            <p:cNvSpPr/>
            <p:nvPr/>
          </p:nvSpPr>
          <p:spPr>
            <a:xfrm flipH="false" flipV="false" rot="0">
              <a:off x="0" y="0"/>
              <a:ext cx="1028670" cy="1290832"/>
            </a:xfrm>
            <a:custGeom>
              <a:avLst/>
              <a:gdLst/>
              <a:ahLst/>
              <a:cxnLst/>
              <a:rect r="r" b="b" t="t" l="l"/>
              <a:pathLst>
                <a:path h="1290832" w="1028670">
                  <a:moveTo>
                    <a:pt x="203200" y="0"/>
                  </a:moveTo>
                  <a:lnTo>
                    <a:pt x="1028670" y="0"/>
                  </a:lnTo>
                  <a:lnTo>
                    <a:pt x="825470" y="1290832"/>
                  </a:lnTo>
                  <a:lnTo>
                    <a:pt x="0" y="1290832"/>
                  </a:lnTo>
                  <a:lnTo>
                    <a:pt x="203200" y="0"/>
                  </a:lnTo>
                  <a:close/>
                </a:path>
              </a:pathLst>
            </a:custGeom>
            <a:blipFill>
              <a:blip r:embed="rId4"/>
              <a:stretch>
                <a:fillRect l="-44114" t="0" r="-44114" b="0"/>
              </a:stretch>
            </a:blipFill>
            <a:ln w="257175" cap="sq">
              <a:solidFill>
                <a:srgbClr val="72B626"/>
              </a:solidFill>
              <a:prstDash val="solid"/>
              <a:miter/>
            </a:ln>
          </p:spPr>
        </p:sp>
      </p:grpSp>
      <p:grpSp>
        <p:nvGrpSpPr>
          <p:cNvPr name="Group 5" id="5"/>
          <p:cNvGrpSpPr/>
          <p:nvPr/>
        </p:nvGrpSpPr>
        <p:grpSpPr>
          <a:xfrm rot="0">
            <a:off x="-2173309" y="-411111"/>
            <a:ext cx="8906766" cy="11109222"/>
            <a:chOff x="0" y="0"/>
            <a:chExt cx="1034918" cy="1290832"/>
          </a:xfrm>
        </p:grpSpPr>
        <p:sp>
          <p:nvSpPr>
            <p:cNvPr name="Freeform 6" id="6"/>
            <p:cNvSpPr/>
            <p:nvPr/>
          </p:nvSpPr>
          <p:spPr>
            <a:xfrm flipH="false" flipV="false" rot="0">
              <a:off x="0" y="0"/>
              <a:ext cx="1034918" cy="1290832"/>
            </a:xfrm>
            <a:custGeom>
              <a:avLst/>
              <a:gdLst/>
              <a:ahLst/>
              <a:cxnLst/>
              <a:rect r="r" b="b" t="t" l="l"/>
              <a:pathLst>
                <a:path h="1290832" w="1034918">
                  <a:moveTo>
                    <a:pt x="203200" y="0"/>
                  </a:moveTo>
                  <a:lnTo>
                    <a:pt x="1034918" y="0"/>
                  </a:lnTo>
                  <a:lnTo>
                    <a:pt x="831718" y="1290832"/>
                  </a:lnTo>
                  <a:lnTo>
                    <a:pt x="0" y="1290832"/>
                  </a:lnTo>
                  <a:lnTo>
                    <a:pt x="203200" y="0"/>
                  </a:lnTo>
                  <a:close/>
                </a:path>
              </a:pathLst>
            </a:custGeom>
            <a:solidFill>
              <a:srgbClr val="000000">
                <a:alpha val="70980"/>
              </a:srgbClr>
            </a:solidFill>
            <a:ln cap="sq" w="12700">
              <a:solidFill>
                <a:srgbClr val="000000"/>
              </a:solidFill>
              <a:prstDash val="solid"/>
              <a:miter/>
            </a:ln>
          </p:spPr>
        </p:sp>
      </p:grpSp>
      <p:grpSp>
        <p:nvGrpSpPr>
          <p:cNvPr name="Group 7" id="7"/>
          <p:cNvGrpSpPr/>
          <p:nvPr/>
        </p:nvGrpSpPr>
        <p:grpSpPr>
          <a:xfrm rot="0">
            <a:off x="1587601" y="2638428"/>
            <a:ext cx="6578398" cy="5246370"/>
            <a:chOff x="0" y="0"/>
            <a:chExt cx="1019166" cy="812800"/>
          </a:xfrm>
        </p:grpSpPr>
        <p:sp>
          <p:nvSpPr>
            <p:cNvPr name="Freeform 8" id="8"/>
            <p:cNvSpPr/>
            <p:nvPr/>
          </p:nvSpPr>
          <p:spPr>
            <a:xfrm flipH="false" flipV="false" rot="0">
              <a:off x="0" y="0"/>
              <a:ext cx="1019166" cy="812800"/>
            </a:xfrm>
            <a:custGeom>
              <a:avLst/>
              <a:gdLst/>
              <a:ahLst/>
              <a:cxnLst/>
              <a:rect r="r" b="b" t="t" l="l"/>
              <a:pathLst>
                <a:path h="812800" w="1019166">
                  <a:moveTo>
                    <a:pt x="85912" y="0"/>
                  </a:moveTo>
                  <a:lnTo>
                    <a:pt x="933254" y="0"/>
                  </a:lnTo>
                  <a:cubicBezTo>
                    <a:pt x="980702" y="0"/>
                    <a:pt x="1019166" y="38464"/>
                    <a:pt x="1019166" y="85912"/>
                  </a:cubicBezTo>
                  <a:lnTo>
                    <a:pt x="1019166" y="726888"/>
                  </a:lnTo>
                  <a:cubicBezTo>
                    <a:pt x="1019166" y="774336"/>
                    <a:pt x="980702" y="812800"/>
                    <a:pt x="933254" y="812800"/>
                  </a:cubicBezTo>
                  <a:lnTo>
                    <a:pt x="85912" y="812800"/>
                  </a:lnTo>
                  <a:cubicBezTo>
                    <a:pt x="38464" y="812800"/>
                    <a:pt x="0" y="774336"/>
                    <a:pt x="0" y="726888"/>
                  </a:cubicBezTo>
                  <a:lnTo>
                    <a:pt x="0" y="85912"/>
                  </a:lnTo>
                  <a:cubicBezTo>
                    <a:pt x="0" y="38464"/>
                    <a:pt x="38464" y="0"/>
                    <a:pt x="85912" y="0"/>
                  </a:cubicBezTo>
                  <a:close/>
                </a:path>
              </a:pathLst>
            </a:custGeom>
            <a:blipFill>
              <a:blip r:embed="rId4"/>
              <a:stretch>
                <a:fillRect l="-9813" t="0" r="-9813" b="0"/>
              </a:stretch>
            </a:blipFill>
            <a:ln w="238125" cap="rnd">
              <a:solidFill>
                <a:srgbClr val="72B626"/>
              </a:solidFill>
              <a:prstDash val="solid"/>
              <a:round/>
            </a:ln>
          </p:spPr>
        </p:sp>
      </p:grpSp>
      <p:sp>
        <p:nvSpPr>
          <p:cNvPr name="Freeform 9" id="9"/>
          <p:cNvSpPr/>
          <p:nvPr/>
        </p:nvSpPr>
        <p:spPr>
          <a:xfrm flipH="false" flipV="false" rot="0">
            <a:off x="12489213" y="8451550"/>
            <a:ext cx="7315200" cy="1835450"/>
          </a:xfrm>
          <a:custGeom>
            <a:avLst/>
            <a:gdLst/>
            <a:ahLst/>
            <a:cxnLst/>
            <a:rect r="r" b="b" t="t" l="l"/>
            <a:pathLst>
              <a:path h="1835450" w="7315200">
                <a:moveTo>
                  <a:pt x="0" y="0"/>
                </a:moveTo>
                <a:lnTo>
                  <a:pt x="7315200" y="0"/>
                </a:lnTo>
                <a:lnTo>
                  <a:pt x="7315200" y="1835450"/>
                </a:lnTo>
                <a:lnTo>
                  <a:pt x="0" y="183545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a:ln cap="sq">
            <a:noFill/>
            <a:prstDash val="solid"/>
            <a:miter/>
          </a:ln>
        </p:spPr>
      </p:sp>
      <p:sp>
        <p:nvSpPr>
          <p:cNvPr name="Freeform 10" id="10"/>
          <p:cNvSpPr/>
          <p:nvPr/>
        </p:nvSpPr>
        <p:spPr>
          <a:xfrm flipH="false" flipV="false" rot="0">
            <a:off x="14685170" y="2062962"/>
            <a:ext cx="4597314" cy="451373"/>
          </a:xfrm>
          <a:custGeom>
            <a:avLst/>
            <a:gdLst/>
            <a:ahLst/>
            <a:cxnLst/>
            <a:rect r="r" b="b" t="t" l="l"/>
            <a:pathLst>
              <a:path h="451373" w="4597314">
                <a:moveTo>
                  <a:pt x="0" y="0"/>
                </a:moveTo>
                <a:lnTo>
                  <a:pt x="4597314" y="0"/>
                </a:lnTo>
                <a:lnTo>
                  <a:pt x="4597314" y="451373"/>
                </a:lnTo>
                <a:lnTo>
                  <a:pt x="0" y="4513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1" id="11"/>
          <p:cNvSpPr txBox="true"/>
          <p:nvPr/>
        </p:nvSpPr>
        <p:spPr>
          <a:xfrm rot="0">
            <a:off x="8615221" y="3571553"/>
            <a:ext cx="9399966" cy="2283308"/>
          </a:xfrm>
          <a:prstGeom prst="rect">
            <a:avLst/>
          </a:prstGeom>
        </p:spPr>
        <p:txBody>
          <a:bodyPr anchor="t" rtlCol="false" tIns="0" lIns="0" bIns="0" rIns="0">
            <a:spAutoFit/>
          </a:bodyPr>
          <a:lstStyle/>
          <a:p>
            <a:pPr algn="l">
              <a:lnSpc>
                <a:spcPts val="18621"/>
              </a:lnSpc>
              <a:spcBef>
                <a:spcPct val="0"/>
              </a:spcBef>
            </a:pPr>
            <a:r>
              <a:rPr lang="en-US" sz="13301" i="true">
                <a:solidFill>
                  <a:srgbClr val="FFFFFF"/>
                </a:solidFill>
                <a:latin typeface="Anton Italics"/>
                <a:ea typeface="Anton Italics"/>
                <a:cs typeface="Anton Italics"/>
                <a:sym typeface="Anton Italics"/>
              </a:rPr>
              <a:t>DRIVE SMART</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71753"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87861" y="3638778"/>
            <a:ext cx="8540385" cy="3963709"/>
          </a:xfrm>
          <a:custGeom>
            <a:avLst/>
            <a:gdLst/>
            <a:ahLst/>
            <a:cxnLst/>
            <a:rect r="r" b="b" t="t" l="l"/>
            <a:pathLst>
              <a:path h="3963709" w="8540385">
                <a:moveTo>
                  <a:pt x="0" y="0"/>
                </a:moveTo>
                <a:lnTo>
                  <a:pt x="8540385" y="0"/>
                </a:lnTo>
                <a:lnTo>
                  <a:pt x="8540385" y="3963709"/>
                </a:lnTo>
                <a:lnTo>
                  <a:pt x="0" y="3963709"/>
                </a:lnTo>
                <a:lnTo>
                  <a:pt x="0" y="0"/>
                </a:lnTo>
                <a:close/>
              </a:path>
            </a:pathLst>
          </a:custGeom>
          <a:blipFill>
            <a:blip r:embed="rId8"/>
            <a:stretch>
              <a:fillRect l="-24367" t="-30001" r="-23734" b="-27956"/>
            </a:stretch>
          </a:blipFill>
        </p:spPr>
      </p:sp>
      <p:sp>
        <p:nvSpPr>
          <p:cNvPr name="Freeform 6" id="6"/>
          <p:cNvSpPr/>
          <p:nvPr/>
        </p:nvSpPr>
        <p:spPr>
          <a:xfrm flipH="false" flipV="false" rot="0">
            <a:off x="9144000" y="3638778"/>
            <a:ext cx="8405251" cy="3963709"/>
          </a:xfrm>
          <a:custGeom>
            <a:avLst/>
            <a:gdLst/>
            <a:ahLst/>
            <a:cxnLst/>
            <a:rect r="r" b="b" t="t" l="l"/>
            <a:pathLst>
              <a:path h="3963709" w="8405251">
                <a:moveTo>
                  <a:pt x="0" y="0"/>
                </a:moveTo>
                <a:lnTo>
                  <a:pt x="8405251" y="0"/>
                </a:lnTo>
                <a:lnTo>
                  <a:pt x="8405251" y="3963709"/>
                </a:lnTo>
                <a:lnTo>
                  <a:pt x="0" y="3963709"/>
                </a:lnTo>
                <a:lnTo>
                  <a:pt x="0" y="0"/>
                </a:lnTo>
                <a:close/>
              </a:path>
            </a:pathLst>
          </a:custGeom>
          <a:blipFill>
            <a:blip r:embed="rId9"/>
            <a:stretch>
              <a:fillRect l="-25080" t="-30001" r="-25402" b="-27956"/>
            </a:stretch>
          </a:blipFill>
        </p:spPr>
      </p:sp>
      <p:sp>
        <p:nvSpPr>
          <p:cNvPr name="TextBox 7" id="7"/>
          <p:cNvSpPr txBox="true"/>
          <p:nvPr/>
        </p:nvSpPr>
        <p:spPr>
          <a:xfrm rot="0">
            <a:off x="5788979" y="-121321"/>
            <a:ext cx="671004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REGISTER</a:t>
            </a:r>
          </a:p>
        </p:txBody>
      </p:sp>
      <p:sp>
        <p:nvSpPr>
          <p:cNvPr name="TextBox 8" id="8"/>
          <p:cNvSpPr txBox="true"/>
          <p:nvPr/>
        </p:nvSpPr>
        <p:spPr>
          <a:xfrm rot="0">
            <a:off x="2912967" y="7977293"/>
            <a:ext cx="332411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Register</a:t>
            </a:r>
          </a:p>
        </p:txBody>
      </p:sp>
      <p:sp>
        <p:nvSpPr>
          <p:cNvPr name="TextBox 9" id="9"/>
          <p:cNvSpPr txBox="true"/>
          <p:nvPr/>
        </p:nvSpPr>
        <p:spPr>
          <a:xfrm rot="0">
            <a:off x="11201603" y="7977293"/>
            <a:ext cx="4290045"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Second Register page</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2851516" y="-121321"/>
            <a:ext cx="671004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REGISTER</a:t>
            </a:r>
          </a:p>
        </p:txBody>
      </p:sp>
      <p:sp>
        <p:nvSpPr>
          <p:cNvPr name="TextBox 6" id="6"/>
          <p:cNvSpPr txBox="true"/>
          <p:nvPr/>
        </p:nvSpPr>
        <p:spPr>
          <a:xfrm rot="0">
            <a:off x="6873203" y="8470483"/>
            <a:ext cx="537671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Register Validation</a:t>
            </a:r>
          </a:p>
        </p:txBody>
      </p:sp>
      <p:sp>
        <p:nvSpPr>
          <p:cNvPr name="TextBox 7" id="7"/>
          <p:cNvSpPr txBox="true"/>
          <p:nvPr/>
        </p:nvSpPr>
        <p:spPr>
          <a:xfrm rot="0">
            <a:off x="9144000" y="-119957"/>
            <a:ext cx="7196889"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VALIDATION</a:t>
            </a:r>
          </a:p>
        </p:txBody>
      </p:sp>
      <p:sp>
        <p:nvSpPr>
          <p:cNvPr name="Freeform 8" id="8"/>
          <p:cNvSpPr/>
          <p:nvPr/>
        </p:nvSpPr>
        <p:spPr>
          <a:xfrm flipH="false" flipV="false" rot="0">
            <a:off x="3721517" y="2898129"/>
            <a:ext cx="11225425" cy="5367401"/>
          </a:xfrm>
          <a:custGeom>
            <a:avLst/>
            <a:gdLst/>
            <a:ahLst/>
            <a:cxnLst/>
            <a:rect r="r" b="b" t="t" l="l"/>
            <a:pathLst>
              <a:path h="5367401" w="11225425">
                <a:moveTo>
                  <a:pt x="0" y="0"/>
                </a:moveTo>
                <a:lnTo>
                  <a:pt x="11225425" y="0"/>
                </a:lnTo>
                <a:lnTo>
                  <a:pt x="11225425" y="5367401"/>
                </a:lnTo>
                <a:lnTo>
                  <a:pt x="0" y="5367401"/>
                </a:lnTo>
                <a:lnTo>
                  <a:pt x="0" y="0"/>
                </a:lnTo>
                <a:close/>
              </a:path>
            </a:pathLst>
          </a:custGeom>
          <a:blipFill>
            <a:blip r:embed="rId8"/>
            <a:stretch>
              <a:fillRect l="-24920" t="-28063" r="-24600" b="-26727"/>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20850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92259" y="2238595"/>
            <a:ext cx="1384517" cy="1319067"/>
          </a:xfrm>
          <a:custGeom>
            <a:avLst/>
            <a:gdLst/>
            <a:ahLst/>
            <a:cxnLst/>
            <a:rect r="r" b="b" t="t" l="l"/>
            <a:pathLst>
              <a:path h="1319067" w="1384517">
                <a:moveTo>
                  <a:pt x="0" y="0"/>
                </a:moveTo>
                <a:lnTo>
                  <a:pt x="1384518" y="0"/>
                </a:lnTo>
                <a:lnTo>
                  <a:pt x="1384518" y="1319068"/>
                </a:lnTo>
                <a:lnTo>
                  <a:pt x="0" y="13190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385151" y="9674030"/>
            <a:ext cx="9143161" cy="2179209"/>
            <a:chOff x="0" y="0"/>
            <a:chExt cx="2408075" cy="573948"/>
          </a:xfrm>
        </p:grpSpPr>
        <p:sp>
          <p:nvSpPr>
            <p:cNvPr name="Freeform 5" id="5"/>
            <p:cNvSpPr/>
            <p:nvPr/>
          </p:nvSpPr>
          <p:spPr>
            <a:xfrm flipH="false" flipV="false" rot="0">
              <a:off x="2177" y="0"/>
              <a:ext cx="2403721" cy="573948"/>
            </a:xfrm>
            <a:custGeom>
              <a:avLst/>
              <a:gdLst/>
              <a:ahLst/>
              <a:cxnLst/>
              <a:rect r="r" b="b" t="t" l="l"/>
              <a:pathLst>
                <a:path h="573948" w="2403721">
                  <a:moveTo>
                    <a:pt x="209490" y="0"/>
                  </a:moveTo>
                  <a:lnTo>
                    <a:pt x="2397431" y="0"/>
                  </a:lnTo>
                  <a:cubicBezTo>
                    <a:pt x="2399374" y="0"/>
                    <a:pt x="2401196" y="944"/>
                    <a:pt x="2402318" y="2530"/>
                  </a:cubicBezTo>
                  <a:cubicBezTo>
                    <a:pt x="2403440" y="4117"/>
                    <a:pt x="2403721" y="6150"/>
                    <a:pt x="2403072" y="7982"/>
                  </a:cubicBezTo>
                  <a:lnTo>
                    <a:pt x="2205524" y="565966"/>
                  </a:lnTo>
                  <a:cubicBezTo>
                    <a:pt x="2203830" y="570750"/>
                    <a:pt x="2199306" y="573948"/>
                    <a:pt x="2194231" y="573948"/>
                  </a:cubicBezTo>
                  <a:lnTo>
                    <a:pt x="6290" y="573948"/>
                  </a:lnTo>
                  <a:cubicBezTo>
                    <a:pt x="4347" y="573948"/>
                    <a:pt x="2525" y="573005"/>
                    <a:pt x="1403" y="571418"/>
                  </a:cubicBezTo>
                  <a:cubicBezTo>
                    <a:pt x="282" y="569831"/>
                    <a:pt x="0" y="567798"/>
                    <a:pt x="649" y="565966"/>
                  </a:cubicBezTo>
                  <a:lnTo>
                    <a:pt x="198197" y="7982"/>
                  </a:lnTo>
                  <a:cubicBezTo>
                    <a:pt x="199891" y="3198"/>
                    <a:pt x="204415" y="0"/>
                    <a:pt x="209490" y="0"/>
                  </a:cubicBezTo>
                  <a:close/>
                </a:path>
              </a:pathLst>
            </a:custGeom>
            <a:solidFill>
              <a:srgbClr val="72B626"/>
            </a:solidFill>
          </p:spPr>
        </p:sp>
        <p:sp>
          <p:nvSpPr>
            <p:cNvPr name="TextBox 6" id="6"/>
            <p:cNvSpPr txBox="true"/>
            <p:nvPr/>
          </p:nvSpPr>
          <p:spPr>
            <a:xfrm>
              <a:off x="101600" y="-57150"/>
              <a:ext cx="2204875" cy="631098"/>
            </a:xfrm>
            <a:prstGeom prst="rect">
              <a:avLst/>
            </a:prstGeom>
          </p:spPr>
          <p:txBody>
            <a:bodyPr anchor="ctr" rtlCol="false" tIns="50800" lIns="50800" bIns="50800" rIns="50800"/>
            <a:lstStyle/>
            <a:p>
              <a:pPr algn="ctr">
                <a:lnSpc>
                  <a:spcPts val="2731"/>
                </a:lnSpc>
              </a:pPr>
            </a:p>
          </p:txBody>
        </p:sp>
      </p:grpSp>
      <p:sp>
        <p:nvSpPr>
          <p:cNvPr name="Freeform 7" id="7"/>
          <p:cNvSpPr/>
          <p:nvPr/>
        </p:nvSpPr>
        <p:spPr>
          <a:xfrm flipH="false" flipV="false" rot="0">
            <a:off x="11388133" y="10054555"/>
            <a:ext cx="7520277" cy="464890"/>
          </a:xfrm>
          <a:custGeom>
            <a:avLst/>
            <a:gdLst/>
            <a:ahLst/>
            <a:cxnLst/>
            <a:rect r="r" b="b" t="t" l="l"/>
            <a:pathLst>
              <a:path h="464890" w="7520277">
                <a:moveTo>
                  <a:pt x="0" y="0"/>
                </a:moveTo>
                <a:lnTo>
                  <a:pt x="7520277" y="0"/>
                </a:lnTo>
                <a:lnTo>
                  <a:pt x="7520277" y="464890"/>
                </a:lnTo>
                <a:lnTo>
                  <a:pt x="0" y="46489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2124685" y="3720429"/>
            <a:ext cx="6074293" cy="3396287"/>
          </a:xfrm>
          <a:custGeom>
            <a:avLst/>
            <a:gdLst/>
            <a:ahLst/>
            <a:cxnLst/>
            <a:rect r="r" b="b" t="t" l="l"/>
            <a:pathLst>
              <a:path h="3396287" w="6074293">
                <a:moveTo>
                  <a:pt x="0" y="0"/>
                </a:moveTo>
                <a:lnTo>
                  <a:pt x="6074293" y="0"/>
                </a:lnTo>
                <a:lnTo>
                  <a:pt x="6074293" y="3396287"/>
                </a:lnTo>
                <a:lnTo>
                  <a:pt x="0" y="3396287"/>
                </a:lnTo>
                <a:lnTo>
                  <a:pt x="0" y="0"/>
                </a:lnTo>
                <a:close/>
              </a:path>
            </a:pathLst>
          </a:custGeom>
          <a:blipFill>
            <a:blip r:embed="rId6"/>
            <a:stretch>
              <a:fillRect l="-58122" t="-46579" r="-59529" b="-40757"/>
            </a:stretch>
          </a:blipFill>
        </p:spPr>
      </p:sp>
      <p:sp>
        <p:nvSpPr>
          <p:cNvPr name="Freeform 9" id="9"/>
          <p:cNvSpPr/>
          <p:nvPr/>
        </p:nvSpPr>
        <p:spPr>
          <a:xfrm flipH="false" flipV="false" rot="0">
            <a:off x="9642569" y="3720429"/>
            <a:ext cx="6331497" cy="3396287"/>
          </a:xfrm>
          <a:custGeom>
            <a:avLst/>
            <a:gdLst/>
            <a:ahLst/>
            <a:cxnLst/>
            <a:rect r="r" b="b" t="t" l="l"/>
            <a:pathLst>
              <a:path h="3396287" w="6331497">
                <a:moveTo>
                  <a:pt x="0" y="0"/>
                </a:moveTo>
                <a:lnTo>
                  <a:pt x="6331497" y="0"/>
                </a:lnTo>
                <a:lnTo>
                  <a:pt x="6331497" y="3396287"/>
                </a:lnTo>
                <a:lnTo>
                  <a:pt x="0" y="3396287"/>
                </a:lnTo>
                <a:lnTo>
                  <a:pt x="0" y="0"/>
                </a:lnTo>
                <a:close/>
              </a:path>
            </a:pathLst>
          </a:custGeom>
          <a:blipFill>
            <a:blip r:embed="rId7"/>
            <a:stretch>
              <a:fillRect l="-48684" t="-41499" r="-56579" b="-41700"/>
            </a:stretch>
          </a:blipFill>
        </p:spPr>
      </p:sp>
      <p:sp>
        <p:nvSpPr>
          <p:cNvPr name="TextBox 10" id="10"/>
          <p:cNvSpPr txBox="true"/>
          <p:nvPr/>
        </p:nvSpPr>
        <p:spPr>
          <a:xfrm rot="0">
            <a:off x="2278715" y="-133388"/>
            <a:ext cx="8191969"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PASSWORD</a:t>
            </a:r>
          </a:p>
        </p:txBody>
      </p:sp>
      <p:sp>
        <p:nvSpPr>
          <p:cNvPr name="TextBox 11" id="11"/>
          <p:cNvSpPr txBox="true"/>
          <p:nvPr/>
        </p:nvSpPr>
        <p:spPr>
          <a:xfrm rot="0">
            <a:off x="4103475" y="7573756"/>
            <a:ext cx="211671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Email Field</a:t>
            </a:r>
          </a:p>
        </p:txBody>
      </p:sp>
      <p:sp>
        <p:nvSpPr>
          <p:cNvPr name="TextBox 12" id="12"/>
          <p:cNvSpPr txBox="true"/>
          <p:nvPr/>
        </p:nvSpPr>
        <p:spPr>
          <a:xfrm rot="0">
            <a:off x="10264970" y="7573756"/>
            <a:ext cx="426089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Create New Password</a:t>
            </a:r>
          </a:p>
        </p:txBody>
      </p:sp>
      <p:sp>
        <p:nvSpPr>
          <p:cNvPr name="TextBox 13" id="13"/>
          <p:cNvSpPr txBox="true"/>
          <p:nvPr/>
        </p:nvSpPr>
        <p:spPr>
          <a:xfrm rot="0">
            <a:off x="9537601" y="-123863"/>
            <a:ext cx="7196889"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RECOVERY</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20850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692259" y="2238595"/>
            <a:ext cx="1384517" cy="1319067"/>
          </a:xfrm>
          <a:custGeom>
            <a:avLst/>
            <a:gdLst/>
            <a:ahLst/>
            <a:cxnLst/>
            <a:rect r="r" b="b" t="t" l="l"/>
            <a:pathLst>
              <a:path h="1319067" w="1384517">
                <a:moveTo>
                  <a:pt x="0" y="0"/>
                </a:moveTo>
                <a:lnTo>
                  <a:pt x="1384518" y="0"/>
                </a:lnTo>
                <a:lnTo>
                  <a:pt x="1384518" y="1319068"/>
                </a:lnTo>
                <a:lnTo>
                  <a:pt x="0" y="131906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1385151" y="9674030"/>
            <a:ext cx="9143161" cy="2179209"/>
            <a:chOff x="0" y="0"/>
            <a:chExt cx="2408075" cy="573948"/>
          </a:xfrm>
        </p:grpSpPr>
        <p:sp>
          <p:nvSpPr>
            <p:cNvPr name="Freeform 5" id="5"/>
            <p:cNvSpPr/>
            <p:nvPr/>
          </p:nvSpPr>
          <p:spPr>
            <a:xfrm flipH="false" flipV="false" rot="0">
              <a:off x="2177" y="0"/>
              <a:ext cx="2403721" cy="573948"/>
            </a:xfrm>
            <a:custGeom>
              <a:avLst/>
              <a:gdLst/>
              <a:ahLst/>
              <a:cxnLst/>
              <a:rect r="r" b="b" t="t" l="l"/>
              <a:pathLst>
                <a:path h="573948" w="2403721">
                  <a:moveTo>
                    <a:pt x="209490" y="0"/>
                  </a:moveTo>
                  <a:lnTo>
                    <a:pt x="2397431" y="0"/>
                  </a:lnTo>
                  <a:cubicBezTo>
                    <a:pt x="2399374" y="0"/>
                    <a:pt x="2401196" y="944"/>
                    <a:pt x="2402318" y="2530"/>
                  </a:cubicBezTo>
                  <a:cubicBezTo>
                    <a:pt x="2403440" y="4117"/>
                    <a:pt x="2403721" y="6150"/>
                    <a:pt x="2403072" y="7982"/>
                  </a:cubicBezTo>
                  <a:lnTo>
                    <a:pt x="2205524" y="565966"/>
                  </a:lnTo>
                  <a:cubicBezTo>
                    <a:pt x="2203830" y="570750"/>
                    <a:pt x="2199306" y="573948"/>
                    <a:pt x="2194231" y="573948"/>
                  </a:cubicBezTo>
                  <a:lnTo>
                    <a:pt x="6290" y="573948"/>
                  </a:lnTo>
                  <a:cubicBezTo>
                    <a:pt x="4347" y="573948"/>
                    <a:pt x="2525" y="573005"/>
                    <a:pt x="1403" y="571418"/>
                  </a:cubicBezTo>
                  <a:cubicBezTo>
                    <a:pt x="282" y="569831"/>
                    <a:pt x="0" y="567798"/>
                    <a:pt x="649" y="565966"/>
                  </a:cubicBezTo>
                  <a:lnTo>
                    <a:pt x="198197" y="7982"/>
                  </a:lnTo>
                  <a:cubicBezTo>
                    <a:pt x="199891" y="3198"/>
                    <a:pt x="204415" y="0"/>
                    <a:pt x="209490" y="0"/>
                  </a:cubicBezTo>
                  <a:close/>
                </a:path>
              </a:pathLst>
            </a:custGeom>
            <a:solidFill>
              <a:srgbClr val="72B626"/>
            </a:solidFill>
          </p:spPr>
        </p:sp>
        <p:sp>
          <p:nvSpPr>
            <p:cNvPr name="TextBox 6" id="6"/>
            <p:cNvSpPr txBox="true"/>
            <p:nvPr/>
          </p:nvSpPr>
          <p:spPr>
            <a:xfrm>
              <a:off x="101600" y="-57150"/>
              <a:ext cx="2204875" cy="631098"/>
            </a:xfrm>
            <a:prstGeom prst="rect">
              <a:avLst/>
            </a:prstGeom>
          </p:spPr>
          <p:txBody>
            <a:bodyPr anchor="ctr" rtlCol="false" tIns="50800" lIns="50800" bIns="50800" rIns="50800"/>
            <a:lstStyle/>
            <a:p>
              <a:pPr algn="ctr">
                <a:lnSpc>
                  <a:spcPts val="2731"/>
                </a:lnSpc>
              </a:pPr>
            </a:p>
          </p:txBody>
        </p:sp>
      </p:grpSp>
      <p:sp>
        <p:nvSpPr>
          <p:cNvPr name="Freeform 7" id="7"/>
          <p:cNvSpPr/>
          <p:nvPr/>
        </p:nvSpPr>
        <p:spPr>
          <a:xfrm flipH="false" flipV="false" rot="0">
            <a:off x="11388133" y="10054555"/>
            <a:ext cx="7520277" cy="464890"/>
          </a:xfrm>
          <a:custGeom>
            <a:avLst/>
            <a:gdLst/>
            <a:ahLst/>
            <a:cxnLst/>
            <a:rect r="r" b="b" t="t" l="l"/>
            <a:pathLst>
              <a:path h="464890" w="7520277">
                <a:moveTo>
                  <a:pt x="0" y="0"/>
                </a:moveTo>
                <a:lnTo>
                  <a:pt x="7520277" y="0"/>
                </a:lnTo>
                <a:lnTo>
                  <a:pt x="7520277" y="464890"/>
                </a:lnTo>
                <a:lnTo>
                  <a:pt x="0" y="46489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0">
            <a:off x="1621088" y="2642980"/>
            <a:ext cx="7350013" cy="5636503"/>
          </a:xfrm>
          <a:custGeom>
            <a:avLst/>
            <a:gdLst/>
            <a:ahLst/>
            <a:cxnLst/>
            <a:rect r="r" b="b" t="t" l="l"/>
            <a:pathLst>
              <a:path h="5636503" w="7350013">
                <a:moveTo>
                  <a:pt x="0" y="0"/>
                </a:moveTo>
                <a:lnTo>
                  <a:pt x="7350013" y="0"/>
                </a:lnTo>
                <a:lnTo>
                  <a:pt x="7350013" y="5636503"/>
                </a:lnTo>
                <a:lnTo>
                  <a:pt x="0" y="5636503"/>
                </a:lnTo>
                <a:lnTo>
                  <a:pt x="0" y="0"/>
                </a:lnTo>
                <a:close/>
              </a:path>
            </a:pathLst>
          </a:custGeom>
          <a:blipFill>
            <a:blip r:embed="rId6"/>
            <a:stretch>
              <a:fillRect l="-26612" t="0" r="-27146" b="0"/>
            </a:stretch>
          </a:blipFill>
        </p:spPr>
      </p:sp>
      <p:sp>
        <p:nvSpPr>
          <p:cNvPr name="Freeform 9" id="9"/>
          <p:cNvSpPr/>
          <p:nvPr/>
        </p:nvSpPr>
        <p:spPr>
          <a:xfrm flipH="false" flipV="false" rot="0">
            <a:off x="9232165" y="2642980"/>
            <a:ext cx="7715275" cy="5636503"/>
          </a:xfrm>
          <a:custGeom>
            <a:avLst/>
            <a:gdLst/>
            <a:ahLst/>
            <a:cxnLst/>
            <a:rect r="r" b="b" t="t" l="l"/>
            <a:pathLst>
              <a:path h="5636503" w="7715275">
                <a:moveTo>
                  <a:pt x="0" y="0"/>
                </a:moveTo>
                <a:lnTo>
                  <a:pt x="7715276" y="0"/>
                </a:lnTo>
                <a:lnTo>
                  <a:pt x="7715276" y="5636503"/>
                </a:lnTo>
                <a:lnTo>
                  <a:pt x="0" y="5636503"/>
                </a:lnTo>
                <a:lnTo>
                  <a:pt x="0" y="0"/>
                </a:lnTo>
                <a:close/>
              </a:path>
            </a:pathLst>
          </a:custGeom>
          <a:blipFill>
            <a:blip r:embed="rId7"/>
            <a:stretch>
              <a:fillRect l="0" t="0" r="-11016" b="-3902"/>
            </a:stretch>
          </a:blipFill>
        </p:spPr>
      </p:sp>
      <p:sp>
        <p:nvSpPr>
          <p:cNvPr name="TextBox 10" id="10"/>
          <p:cNvSpPr txBox="true"/>
          <p:nvPr/>
        </p:nvSpPr>
        <p:spPr>
          <a:xfrm rot="0">
            <a:off x="6956302" y="-121321"/>
            <a:ext cx="4029598"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LOGIN</a:t>
            </a:r>
          </a:p>
        </p:txBody>
      </p:sp>
      <p:sp>
        <p:nvSpPr>
          <p:cNvPr name="TextBox 11" id="11"/>
          <p:cNvSpPr txBox="true"/>
          <p:nvPr/>
        </p:nvSpPr>
        <p:spPr>
          <a:xfrm rot="0">
            <a:off x="4153220" y="8442294"/>
            <a:ext cx="228574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Login page</a:t>
            </a:r>
          </a:p>
        </p:txBody>
      </p:sp>
      <p:sp>
        <p:nvSpPr>
          <p:cNvPr name="TextBox 12" id="12"/>
          <p:cNvSpPr txBox="true"/>
          <p:nvPr/>
        </p:nvSpPr>
        <p:spPr>
          <a:xfrm rot="0">
            <a:off x="11736865" y="8442294"/>
            <a:ext cx="311481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Login Validation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TextBox 2" id="2"/>
          <p:cNvSpPr txBox="true"/>
          <p:nvPr/>
        </p:nvSpPr>
        <p:spPr>
          <a:xfrm rot="0">
            <a:off x="8420546" y="-111796"/>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SUMMARY</a:t>
            </a:r>
          </a:p>
        </p:txBody>
      </p:sp>
      <p:sp>
        <p:nvSpPr>
          <p:cNvPr name="TextBox 3" id="3"/>
          <p:cNvSpPr txBox="true"/>
          <p:nvPr/>
        </p:nvSpPr>
        <p:spPr>
          <a:xfrm rot="0">
            <a:off x="3037661" y="-121321"/>
            <a:ext cx="6106339"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STUDENT</a:t>
            </a:r>
          </a:p>
        </p:txBody>
      </p:sp>
      <p:sp>
        <p:nvSpPr>
          <p:cNvPr name="TextBox 4" id="4"/>
          <p:cNvSpPr txBox="true"/>
          <p:nvPr/>
        </p:nvSpPr>
        <p:spPr>
          <a:xfrm rot="0">
            <a:off x="1028700" y="2566145"/>
            <a:ext cx="17259300" cy="6970395"/>
          </a:xfrm>
          <a:prstGeom prst="rect">
            <a:avLst/>
          </a:prstGeom>
        </p:spPr>
        <p:txBody>
          <a:bodyPr anchor="t" rtlCol="false" tIns="0" lIns="0" bIns="0" rIns="0">
            <a:spAutoFit/>
          </a:bodyPr>
          <a:lstStyle/>
          <a:p>
            <a:pPr algn="l" marL="658496" indent="-329248" lvl="1">
              <a:lnSpc>
                <a:spcPts val="4575"/>
              </a:lnSpc>
              <a:buAutoNum type="arabicPeriod" startAt="1"/>
            </a:pPr>
            <a:r>
              <a:rPr lang="en-US" sz="3050">
                <a:solidFill>
                  <a:srgbClr val="FFFFFF"/>
                </a:solidFill>
                <a:latin typeface="Poppins"/>
                <a:ea typeface="Poppins"/>
                <a:cs typeface="Poppins"/>
                <a:sym typeface="Poppins"/>
              </a:rPr>
              <a:t>Student Dashboard &amp; Profile Management</a:t>
            </a:r>
          </a:p>
          <a:p>
            <a:pPr algn="l" marL="658496" indent="-329248" lvl="1">
              <a:lnSpc>
                <a:spcPts val="4575"/>
              </a:lnSpc>
              <a:buAutoNum type="arabicPeriod" startAt="1"/>
            </a:pPr>
            <a:r>
              <a:rPr lang="en-US" sz="3050">
                <a:solidFill>
                  <a:srgbClr val="FFFFFF"/>
                </a:solidFill>
                <a:latin typeface="Poppins"/>
                <a:ea typeface="Poppins"/>
                <a:cs typeface="Poppins"/>
                <a:sym typeface="Poppins"/>
              </a:rPr>
              <a:t>The</a:t>
            </a:r>
            <a:r>
              <a:rPr lang="en-US" sz="3050">
                <a:solidFill>
                  <a:srgbClr val="FFFFFF"/>
                </a:solidFill>
                <a:latin typeface="Poppins"/>
                <a:ea typeface="Poppins"/>
                <a:cs typeface="Poppins"/>
                <a:sym typeface="Poppins"/>
              </a:rPr>
              <a:t>oretical Exam Preparation</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Study using platform-provided materials.</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Practice with simulated exams on the website.</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Get assistance through the integrated chatbot.</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Request an exam and check results on the Ministry's website.</a:t>
            </a:r>
          </a:p>
          <a:p>
            <a:pPr algn="l" marL="658496" indent="-329248" lvl="1">
              <a:lnSpc>
                <a:spcPts val="4575"/>
              </a:lnSpc>
              <a:buAutoNum type="arabicPeriod" startAt="1"/>
            </a:pPr>
            <a:r>
              <a:rPr lang="en-US" sz="3050">
                <a:solidFill>
                  <a:srgbClr val="FFFFFF"/>
                </a:solidFill>
                <a:latin typeface="Poppins"/>
                <a:ea typeface="Poppins"/>
                <a:cs typeface="Poppins"/>
                <a:sym typeface="Poppins"/>
              </a:rPr>
              <a:t>Practical Exam Preparation</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Book a trainer based on their availability.</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Track progress and review feedback on the lessons page (we’ll explore this from the trainer’s perspective).</a:t>
            </a:r>
          </a:p>
          <a:p>
            <a:pPr algn="l" marL="1316991" indent="-438997" lvl="2">
              <a:lnSpc>
                <a:spcPts val="4575"/>
              </a:lnSpc>
              <a:buAutoNum type="alphaLcPeriod" startAt="1"/>
            </a:pPr>
            <a:r>
              <a:rPr lang="en-US" sz="3050">
                <a:solidFill>
                  <a:srgbClr val="FFFFFF"/>
                </a:solidFill>
                <a:latin typeface="Poppins"/>
                <a:ea typeface="Poppins"/>
                <a:cs typeface="Poppins"/>
                <a:sym typeface="Poppins"/>
              </a:rPr>
              <a:t> </a:t>
            </a:r>
            <a:r>
              <a:rPr lang="en-US" sz="3050">
                <a:solidFill>
                  <a:srgbClr val="FFFFFF"/>
                </a:solidFill>
                <a:latin typeface="Poppins"/>
                <a:ea typeface="Poppins"/>
                <a:cs typeface="Poppins"/>
                <a:sym typeface="Poppins"/>
              </a:rPr>
              <a:t>Request an exam and check results on the Ministry's website.</a:t>
            </a:r>
          </a:p>
          <a:p>
            <a:pPr algn="l">
              <a:lnSpc>
                <a:spcPts val="4575"/>
              </a:lnSpc>
            </a:pPr>
          </a:p>
        </p:txBody>
      </p:sp>
      <p:sp>
        <p:nvSpPr>
          <p:cNvPr name="Freeform 5" id="5"/>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2781827" y="9816086"/>
            <a:ext cx="5949187" cy="367768"/>
          </a:xfrm>
          <a:custGeom>
            <a:avLst/>
            <a:gdLst/>
            <a:ahLst/>
            <a:cxnLst/>
            <a:rect r="r" b="b" t="t" l="l"/>
            <a:pathLst>
              <a:path h="367768" w="5949187">
                <a:moveTo>
                  <a:pt x="0" y="0"/>
                </a:moveTo>
                <a:lnTo>
                  <a:pt x="5949186" y="0"/>
                </a:lnTo>
                <a:lnTo>
                  <a:pt x="5949186" y="367768"/>
                </a:lnTo>
                <a:lnTo>
                  <a:pt x="0" y="36776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9525"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823036" y="3283375"/>
            <a:ext cx="12412485" cy="6144180"/>
          </a:xfrm>
          <a:custGeom>
            <a:avLst/>
            <a:gdLst/>
            <a:ahLst/>
            <a:cxnLst/>
            <a:rect r="r" b="b" t="t" l="l"/>
            <a:pathLst>
              <a:path h="6144180" w="12412485">
                <a:moveTo>
                  <a:pt x="0" y="0"/>
                </a:moveTo>
                <a:lnTo>
                  <a:pt x="12412485" y="0"/>
                </a:lnTo>
                <a:lnTo>
                  <a:pt x="12412485" y="6144180"/>
                </a:lnTo>
                <a:lnTo>
                  <a:pt x="0" y="6144180"/>
                </a:lnTo>
                <a:lnTo>
                  <a:pt x="0" y="0"/>
                </a:lnTo>
                <a:close/>
              </a:path>
            </a:pathLst>
          </a:custGeom>
          <a:blipFill>
            <a:blip r:embed="rId8"/>
            <a:stretch>
              <a:fillRect l="0" t="0" r="0" b="0"/>
            </a:stretch>
          </a:blipFill>
        </p:spPr>
      </p:sp>
      <p:sp>
        <p:nvSpPr>
          <p:cNvPr name="TextBox 6" id="6"/>
          <p:cNvSpPr txBox="true"/>
          <p:nvPr/>
        </p:nvSpPr>
        <p:spPr>
          <a:xfrm rot="0">
            <a:off x="7074924" y="2524383"/>
            <a:ext cx="390870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Home Page</a:t>
            </a:r>
          </a:p>
        </p:txBody>
      </p:sp>
      <p:sp>
        <p:nvSpPr>
          <p:cNvPr name="TextBox 7" id="7"/>
          <p:cNvSpPr txBox="true"/>
          <p:nvPr/>
        </p:nvSpPr>
        <p:spPr>
          <a:xfrm rot="0">
            <a:off x="9029278" y="-119957"/>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DASHBOARD</a:t>
            </a:r>
          </a:p>
        </p:txBody>
      </p:sp>
      <p:sp>
        <p:nvSpPr>
          <p:cNvPr name="TextBox 8" id="8"/>
          <p:cNvSpPr txBox="true"/>
          <p:nvPr/>
        </p:nvSpPr>
        <p:spPr>
          <a:xfrm rot="0">
            <a:off x="1371657" y="-121321"/>
            <a:ext cx="777234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1- STUDENT</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019795" y="3282843"/>
            <a:ext cx="11980866" cy="5975457"/>
          </a:xfrm>
          <a:custGeom>
            <a:avLst/>
            <a:gdLst/>
            <a:ahLst/>
            <a:cxnLst/>
            <a:rect r="r" b="b" t="t" l="l"/>
            <a:pathLst>
              <a:path h="5975457" w="11980866">
                <a:moveTo>
                  <a:pt x="0" y="0"/>
                </a:moveTo>
                <a:lnTo>
                  <a:pt x="11980867" y="0"/>
                </a:lnTo>
                <a:lnTo>
                  <a:pt x="11980867" y="5975457"/>
                </a:lnTo>
                <a:lnTo>
                  <a:pt x="0" y="5975457"/>
                </a:lnTo>
                <a:lnTo>
                  <a:pt x="0" y="0"/>
                </a:lnTo>
                <a:close/>
              </a:path>
            </a:pathLst>
          </a:custGeom>
          <a:blipFill>
            <a:blip r:embed="rId8"/>
            <a:stretch>
              <a:fillRect l="0" t="0" r="0" b="0"/>
            </a:stretch>
          </a:blipFill>
        </p:spPr>
      </p:sp>
      <p:sp>
        <p:nvSpPr>
          <p:cNvPr name="TextBox 6" id="6"/>
          <p:cNvSpPr txBox="true"/>
          <p:nvPr/>
        </p:nvSpPr>
        <p:spPr>
          <a:xfrm rot="0">
            <a:off x="7851936" y="2599048"/>
            <a:ext cx="2584128"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Profile Page</a:t>
            </a:r>
          </a:p>
        </p:txBody>
      </p:sp>
      <p:sp>
        <p:nvSpPr>
          <p:cNvPr name="TextBox 7" id="7"/>
          <p:cNvSpPr txBox="true"/>
          <p:nvPr/>
        </p:nvSpPr>
        <p:spPr>
          <a:xfrm rot="0">
            <a:off x="9029278" y="-119957"/>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DASHBOARD</a:t>
            </a:r>
          </a:p>
        </p:txBody>
      </p:sp>
      <p:sp>
        <p:nvSpPr>
          <p:cNvPr name="TextBox 8" id="8"/>
          <p:cNvSpPr txBox="true"/>
          <p:nvPr/>
        </p:nvSpPr>
        <p:spPr>
          <a:xfrm rot="0">
            <a:off x="1371657" y="-121321"/>
            <a:ext cx="777234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1- STUDENT</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205024" y="3298459"/>
            <a:ext cx="12182953" cy="6045791"/>
          </a:xfrm>
          <a:custGeom>
            <a:avLst/>
            <a:gdLst/>
            <a:ahLst/>
            <a:cxnLst/>
            <a:rect r="r" b="b" t="t" l="l"/>
            <a:pathLst>
              <a:path h="6045791" w="12182953">
                <a:moveTo>
                  <a:pt x="0" y="0"/>
                </a:moveTo>
                <a:lnTo>
                  <a:pt x="12182953" y="0"/>
                </a:lnTo>
                <a:lnTo>
                  <a:pt x="12182953" y="6045790"/>
                </a:lnTo>
                <a:lnTo>
                  <a:pt x="0" y="6045790"/>
                </a:lnTo>
                <a:lnTo>
                  <a:pt x="0" y="0"/>
                </a:lnTo>
                <a:close/>
              </a:path>
            </a:pathLst>
          </a:custGeom>
          <a:blipFill>
            <a:blip r:embed="rId8"/>
            <a:stretch>
              <a:fillRect l="0" t="0" r="0" b="0"/>
            </a:stretch>
          </a:blipFill>
        </p:spPr>
      </p:sp>
      <p:sp>
        <p:nvSpPr>
          <p:cNvPr name="TextBox 6" id="6"/>
          <p:cNvSpPr txBox="true"/>
          <p:nvPr/>
        </p:nvSpPr>
        <p:spPr>
          <a:xfrm rot="0">
            <a:off x="7766741" y="2584456"/>
            <a:ext cx="275451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Settings Page</a:t>
            </a:r>
          </a:p>
        </p:txBody>
      </p:sp>
      <p:sp>
        <p:nvSpPr>
          <p:cNvPr name="TextBox 7" id="7"/>
          <p:cNvSpPr txBox="true"/>
          <p:nvPr/>
        </p:nvSpPr>
        <p:spPr>
          <a:xfrm rot="0">
            <a:off x="9029278" y="-119957"/>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DASHBOARD</a:t>
            </a:r>
          </a:p>
        </p:txBody>
      </p:sp>
      <p:sp>
        <p:nvSpPr>
          <p:cNvPr name="TextBox 8" id="8"/>
          <p:cNvSpPr txBox="true"/>
          <p:nvPr/>
        </p:nvSpPr>
        <p:spPr>
          <a:xfrm rot="0">
            <a:off x="1371657" y="-121321"/>
            <a:ext cx="777234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1- STUDENT</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645182" y="3380659"/>
            <a:ext cx="7916267" cy="4771244"/>
          </a:xfrm>
          <a:custGeom>
            <a:avLst/>
            <a:gdLst/>
            <a:ahLst/>
            <a:cxnLst/>
            <a:rect r="r" b="b" t="t" l="l"/>
            <a:pathLst>
              <a:path h="4771244" w="7916267">
                <a:moveTo>
                  <a:pt x="0" y="0"/>
                </a:moveTo>
                <a:lnTo>
                  <a:pt x="7916267" y="0"/>
                </a:lnTo>
                <a:lnTo>
                  <a:pt x="7916267" y="4771244"/>
                </a:lnTo>
                <a:lnTo>
                  <a:pt x="0" y="4771244"/>
                </a:lnTo>
                <a:lnTo>
                  <a:pt x="0" y="0"/>
                </a:lnTo>
                <a:close/>
              </a:path>
            </a:pathLst>
          </a:custGeom>
          <a:blipFill>
            <a:blip r:embed="rId8"/>
            <a:stretch>
              <a:fillRect l="-28890" t="-10226" r="-27787" b="-12276"/>
            </a:stretch>
          </a:blipFill>
        </p:spPr>
      </p:sp>
      <p:sp>
        <p:nvSpPr>
          <p:cNvPr name="Freeform 6" id="6"/>
          <p:cNvSpPr/>
          <p:nvPr/>
        </p:nvSpPr>
        <p:spPr>
          <a:xfrm flipH="false" flipV="false" rot="0">
            <a:off x="9237522" y="3354747"/>
            <a:ext cx="8405296" cy="4823069"/>
          </a:xfrm>
          <a:custGeom>
            <a:avLst/>
            <a:gdLst/>
            <a:ahLst/>
            <a:cxnLst/>
            <a:rect r="r" b="b" t="t" l="l"/>
            <a:pathLst>
              <a:path h="4823069" w="8405296">
                <a:moveTo>
                  <a:pt x="0" y="0"/>
                </a:moveTo>
                <a:lnTo>
                  <a:pt x="8405296" y="0"/>
                </a:lnTo>
                <a:lnTo>
                  <a:pt x="8405296" y="4823069"/>
                </a:lnTo>
                <a:lnTo>
                  <a:pt x="0" y="4823069"/>
                </a:lnTo>
                <a:lnTo>
                  <a:pt x="0" y="0"/>
                </a:lnTo>
                <a:close/>
              </a:path>
            </a:pathLst>
          </a:custGeom>
          <a:blipFill>
            <a:blip r:embed="rId9"/>
            <a:stretch>
              <a:fillRect l="-12345" t="-4683" r="-13438" b="-3275"/>
            </a:stretch>
          </a:blipFill>
        </p:spPr>
      </p:sp>
      <p:sp>
        <p:nvSpPr>
          <p:cNvPr name="TextBox 7" id="7"/>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Theoretical Exam Preparation</a:t>
            </a:r>
          </a:p>
        </p:txBody>
      </p:sp>
      <p:sp>
        <p:nvSpPr>
          <p:cNvPr name="TextBox 8" id="8"/>
          <p:cNvSpPr txBox="true"/>
          <p:nvPr/>
        </p:nvSpPr>
        <p:spPr>
          <a:xfrm rot="0">
            <a:off x="3625703" y="8548709"/>
            <a:ext cx="1955225"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Signs Tab</a:t>
            </a:r>
          </a:p>
        </p:txBody>
      </p:sp>
      <p:sp>
        <p:nvSpPr>
          <p:cNvPr name="TextBox 9" id="9"/>
          <p:cNvSpPr txBox="true"/>
          <p:nvPr/>
        </p:nvSpPr>
        <p:spPr>
          <a:xfrm rot="0">
            <a:off x="11991668" y="8548709"/>
            <a:ext cx="289700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Warning Signs</a:t>
            </a:r>
          </a:p>
        </p:txBody>
      </p:sp>
      <p:sp>
        <p:nvSpPr>
          <p:cNvPr name="TextBox 10" id="10"/>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MATERIAL</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716082" y="2898129"/>
            <a:ext cx="8855837" cy="5840105"/>
          </a:xfrm>
          <a:custGeom>
            <a:avLst/>
            <a:gdLst/>
            <a:ahLst/>
            <a:cxnLst/>
            <a:rect r="r" b="b" t="t" l="l"/>
            <a:pathLst>
              <a:path h="5840105" w="8855837">
                <a:moveTo>
                  <a:pt x="0" y="0"/>
                </a:moveTo>
                <a:lnTo>
                  <a:pt x="8855836" y="0"/>
                </a:lnTo>
                <a:lnTo>
                  <a:pt x="8855836" y="5840105"/>
                </a:lnTo>
                <a:lnTo>
                  <a:pt x="0" y="5840105"/>
                </a:lnTo>
                <a:lnTo>
                  <a:pt x="0" y="0"/>
                </a:lnTo>
                <a:close/>
              </a:path>
            </a:pathLst>
          </a:custGeom>
          <a:blipFill>
            <a:blip r:embed="rId8"/>
            <a:stretch>
              <a:fillRect l="-27124" t="-7842" r="-25818" b="0"/>
            </a:stretch>
          </a:blipFill>
        </p:spPr>
      </p:sp>
      <p:sp>
        <p:nvSpPr>
          <p:cNvPr name="TextBox 6" id="6"/>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MATERIAL</a:t>
            </a:r>
          </a:p>
        </p:txBody>
      </p:sp>
      <p:sp>
        <p:nvSpPr>
          <p:cNvPr name="TextBox 7" id="7"/>
          <p:cNvSpPr txBox="true"/>
          <p:nvPr/>
        </p:nvSpPr>
        <p:spPr>
          <a:xfrm rot="0">
            <a:off x="7514387" y="8944627"/>
            <a:ext cx="3259225"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Study Books Tab</a:t>
            </a:r>
          </a:p>
        </p:txBody>
      </p:sp>
      <p:sp>
        <p:nvSpPr>
          <p:cNvPr name="TextBox 8" id="8"/>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Theoretical Exam Preparation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1469598" y="8927780"/>
            <a:ext cx="17616411" cy="593946"/>
            <a:chOff x="0" y="0"/>
            <a:chExt cx="4639713" cy="156430"/>
          </a:xfrm>
        </p:grpSpPr>
        <p:sp>
          <p:nvSpPr>
            <p:cNvPr name="Freeform 3" id="3"/>
            <p:cNvSpPr/>
            <p:nvPr/>
          </p:nvSpPr>
          <p:spPr>
            <a:xfrm flipH="false" flipV="false" rot="0">
              <a:off x="2773" y="0"/>
              <a:ext cx="4634168" cy="156430"/>
            </a:xfrm>
            <a:custGeom>
              <a:avLst/>
              <a:gdLst/>
              <a:ahLst/>
              <a:cxnLst/>
              <a:rect r="r" b="b" t="t" l="l"/>
              <a:pathLst>
                <a:path h="156430" w="4634168">
                  <a:moveTo>
                    <a:pt x="204822" y="0"/>
                  </a:moveTo>
                  <a:lnTo>
                    <a:pt x="4632545" y="0"/>
                  </a:lnTo>
                  <a:cubicBezTo>
                    <a:pt x="4633185" y="0"/>
                    <a:pt x="4633755" y="408"/>
                    <a:pt x="4633961" y="1014"/>
                  </a:cubicBezTo>
                  <a:cubicBezTo>
                    <a:pt x="4634168" y="1620"/>
                    <a:pt x="4633965" y="2290"/>
                    <a:pt x="4633458" y="2681"/>
                  </a:cubicBezTo>
                  <a:lnTo>
                    <a:pt x="4437222" y="153750"/>
                  </a:lnTo>
                  <a:cubicBezTo>
                    <a:pt x="4434964" y="155488"/>
                    <a:pt x="4432195" y="156430"/>
                    <a:pt x="4429345" y="156430"/>
                  </a:cubicBezTo>
                  <a:lnTo>
                    <a:pt x="1622" y="156430"/>
                  </a:lnTo>
                  <a:cubicBezTo>
                    <a:pt x="981" y="156430"/>
                    <a:pt x="412" y="156023"/>
                    <a:pt x="206" y="155417"/>
                  </a:cubicBezTo>
                  <a:cubicBezTo>
                    <a:pt x="0" y="154810"/>
                    <a:pt x="202" y="154140"/>
                    <a:pt x="709" y="153750"/>
                  </a:cubicBezTo>
                  <a:lnTo>
                    <a:pt x="196945" y="2681"/>
                  </a:lnTo>
                  <a:cubicBezTo>
                    <a:pt x="199203" y="943"/>
                    <a:pt x="201972" y="0"/>
                    <a:pt x="204822" y="0"/>
                  </a:cubicBezTo>
                  <a:close/>
                </a:path>
              </a:pathLst>
            </a:custGeom>
            <a:solidFill>
              <a:srgbClr val="72B626"/>
            </a:solidFill>
          </p:spPr>
        </p:sp>
        <p:sp>
          <p:nvSpPr>
            <p:cNvPr name="TextBox 4" id="4"/>
            <p:cNvSpPr txBox="true"/>
            <p:nvPr/>
          </p:nvSpPr>
          <p:spPr>
            <a:xfrm>
              <a:off x="101600" y="-57150"/>
              <a:ext cx="4436513" cy="213580"/>
            </a:xfrm>
            <a:prstGeom prst="rect">
              <a:avLst/>
            </a:prstGeom>
          </p:spPr>
          <p:txBody>
            <a:bodyPr anchor="ctr" rtlCol="false" tIns="50800" lIns="50800" bIns="50800" rIns="50800"/>
            <a:lstStyle/>
            <a:p>
              <a:pPr algn="ctr">
                <a:lnSpc>
                  <a:spcPts val="2731"/>
                </a:lnSpc>
              </a:pPr>
            </a:p>
          </p:txBody>
        </p:sp>
      </p:grpSp>
      <p:sp>
        <p:nvSpPr>
          <p:cNvPr name="Freeform 5" id="5"/>
          <p:cNvSpPr/>
          <p:nvPr/>
        </p:nvSpPr>
        <p:spPr>
          <a:xfrm flipH="false" flipV="false" rot="0">
            <a:off x="14685170" y="2443851"/>
            <a:ext cx="4597314" cy="451373"/>
          </a:xfrm>
          <a:custGeom>
            <a:avLst/>
            <a:gdLst/>
            <a:ahLst/>
            <a:cxnLst/>
            <a:rect r="r" b="b" t="t" l="l"/>
            <a:pathLst>
              <a:path h="451373" w="4597314">
                <a:moveTo>
                  <a:pt x="0" y="0"/>
                </a:moveTo>
                <a:lnTo>
                  <a:pt x="4597314" y="0"/>
                </a:lnTo>
                <a:lnTo>
                  <a:pt x="4597314" y="451373"/>
                </a:lnTo>
                <a:lnTo>
                  <a:pt x="0" y="4513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122860" y="3402479"/>
            <a:ext cx="4597314" cy="451373"/>
          </a:xfrm>
          <a:custGeom>
            <a:avLst/>
            <a:gdLst/>
            <a:ahLst/>
            <a:cxnLst/>
            <a:rect r="r" b="b" t="t" l="l"/>
            <a:pathLst>
              <a:path h="451373" w="4597314">
                <a:moveTo>
                  <a:pt x="0" y="0"/>
                </a:moveTo>
                <a:lnTo>
                  <a:pt x="4597315" y="0"/>
                </a:lnTo>
                <a:lnTo>
                  <a:pt x="4597315" y="451372"/>
                </a:lnTo>
                <a:lnTo>
                  <a:pt x="0" y="45137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287571" y="6559308"/>
            <a:ext cx="1316271" cy="1254047"/>
          </a:xfrm>
          <a:custGeom>
            <a:avLst/>
            <a:gdLst/>
            <a:ahLst/>
            <a:cxnLst/>
            <a:rect r="r" b="b" t="t" l="l"/>
            <a:pathLst>
              <a:path h="1254047" w="1316271">
                <a:moveTo>
                  <a:pt x="0" y="0"/>
                </a:moveTo>
                <a:lnTo>
                  <a:pt x="1316271" y="0"/>
                </a:lnTo>
                <a:lnTo>
                  <a:pt x="1316271" y="1254047"/>
                </a:lnTo>
                <a:lnTo>
                  <a:pt x="0" y="12540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3827537" y="359269"/>
            <a:ext cx="7831371" cy="2860313"/>
          </a:xfrm>
          <a:prstGeom prst="rect">
            <a:avLst/>
          </a:prstGeom>
        </p:spPr>
        <p:txBody>
          <a:bodyPr anchor="t" rtlCol="false" tIns="0" lIns="0" bIns="0" rIns="0">
            <a:spAutoFit/>
          </a:bodyPr>
          <a:lstStyle/>
          <a:p>
            <a:pPr algn="ctr">
              <a:lnSpc>
                <a:spcPts val="23468"/>
              </a:lnSpc>
              <a:spcBef>
                <a:spcPct val="0"/>
              </a:spcBef>
            </a:pPr>
            <a:r>
              <a:rPr lang="en-US" sz="16762">
                <a:solidFill>
                  <a:srgbClr val="FFFFFF"/>
                </a:solidFill>
                <a:latin typeface="Anton"/>
                <a:ea typeface="Anton"/>
                <a:cs typeface="Anton"/>
                <a:sym typeface="Anton"/>
              </a:rPr>
              <a:t>OUR </a:t>
            </a:r>
          </a:p>
        </p:txBody>
      </p:sp>
      <p:sp>
        <p:nvSpPr>
          <p:cNvPr name="TextBox 9" id="9"/>
          <p:cNvSpPr txBox="true"/>
          <p:nvPr/>
        </p:nvSpPr>
        <p:spPr>
          <a:xfrm rot="0">
            <a:off x="8719951" y="359269"/>
            <a:ext cx="5313333" cy="2860313"/>
          </a:xfrm>
          <a:prstGeom prst="rect">
            <a:avLst/>
          </a:prstGeom>
        </p:spPr>
        <p:txBody>
          <a:bodyPr anchor="t" rtlCol="false" tIns="0" lIns="0" bIns="0" rIns="0">
            <a:spAutoFit/>
          </a:bodyPr>
          <a:lstStyle/>
          <a:p>
            <a:pPr algn="ctr">
              <a:lnSpc>
                <a:spcPts val="23468"/>
              </a:lnSpc>
              <a:spcBef>
                <a:spcPct val="0"/>
              </a:spcBef>
            </a:pPr>
            <a:r>
              <a:rPr lang="en-US" sz="16762">
                <a:solidFill>
                  <a:srgbClr val="FFFFFF"/>
                </a:solidFill>
                <a:latin typeface="Antonio Light"/>
                <a:ea typeface="Antonio Light"/>
                <a:cs typeface="Antonio Light"/>
                <a:sym typeface="Antonio Light"/>
              </a:rPr>
              <a:t>TEAM</a:t>
            </a:r>
          </a:p>
        </p:txBody>
      </p:sp>
      <p:sp>
        <p:nvSpPr>
          <p:cNvPr name="Freeform 10" id="10"/>
          <p:cNvSpPr/>
          <p:nvPr/>
        </p:nvSpPr>
        <p:spPr>
          <a:xfrm flipH="false" flipV="false" rot="0">
            <a:off x="17259300" y="5305261"/>
            <a:ext cx="1316271" cy="1254047"/>
          </a:xfrm>
          <a:custGeom>
            <a:avLst/>
            <a:gdLst/>
            <a:ahLst/>
            <a:cxnLst/>
            <a:rect r="r" b="b" t="t" l="l"/>
            <a:pathLst>
              <a:path h="1254047" w="1316271">
                <a:moveTo>
                  <a:pt x="0" y="0"/>
                </a:moveTo>
                <a:lnTo>
                  <a:pt x="1316271" y="0"/>
                </a:lnTo>
                <a:lnTo>
                  <a:pt x="1316271" y="1254047"/>
                </a:lnTo>
                <a:lnTo>
                  <a:pt x="0" y="12540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1" id="11"/>
          <p:cNvSpPr txBox="true"/>
          <p:nvPr/>
        </p:nvSpPr>
        <p:spPr>
          <a:xfrm rot="0">
            <a:off x="7338607" y="3307229"/>
            <a:ext cx="3936889" cy="854076"/>
          </a:xfrm>
          <a:prstGeom prst="rect">
            <a:avLst/>
          </a:prstGeom>
        </p:spPr>
        <p:txBody>
          <a:bodyPr anchor="t" rtlCol="false" tIns="0" lIns="0" bIns="0" rIns="0">
            <a:spAutoFit/>
          </a:bodyPr>
          <a:lstStyle/>
          <a:p>
            <a:pPr algn="ctr">
              <a:lnSpc>
                <a:spcPts val="6999"/>
              </a:lnSpc>
              <a:spcBef>
                <a:spcPct val="0"/>
              </a:spcBef>
            </a:pPr>
            <a:r>
              <a:rPr lang="en-US" sz="4999">
                <a:solidFill>
                  <a:srgbClr val="FFFFFF"/>
                </a:solidFill>
                <a:latin typeface="Antonio Light"/>
                <a:ea typeface="Antonio Light"/>
                <a:cs typeface="Antonio Light"/>
                <a:sym typeface="Antonio Light"/>
              </a:rPr>
              <a:t>Ahmad Dweikat</a:t>
            </a:r>
          </a:p>
        </p:txBody>
      </p:sp>
      <p:sp>
        <p:nvSpPr>
          <p:cNvPr name="TextBox 12" id="12"/>
          <p:cNvSpPr txBox="true"/>
          <p:nvPr/>
        </p:nvSpPr>
        <p:spPr>
          <a:xfrm rot="0">
            <a:off x="7489482" y="4247030"/>
            <a:ext cx="3683939" cy="854076"/>
          </a:xfrm>
          <a:prstGeom prst="rect">
            <a:avLst/>
          </a:prstGeom>
        </p:spPr>
        <p:txBody>
          <a:bodyPr anchor="t" rtlCol="false" tIns="0" lIns="0" bIns="0" rIns="0">
            <a:spAutoFit/>
          </a:bodyPr>
          <a:lstStyle/>
          <a:p>
            <a:pPr algn="ctr">
              <a:lnSpc>
                <a:spcPts val="6999"/>
              </a:lnSpc>
              <a:spcBef>
                <a:spcPct val="0"/>
              </a:spcBef>
            </a:pPr>
            <a:r>
              <a:rPr lang="en-US" sz="4999">
                <a:solidFill>
                  <a:srgbClr val="FFFFFF"/>
                </a:solidFill>
                <a:latin typeface="Antonio Light"/>
                <a:ea typeface="Antonio Light"/>
                <a:cs typeface="Antonio Light"/>
                <a:sym typeface="Antonio Light"/>
              </a:rPr>
              <a:t>Ibraheem Qadi</a:t>
            </a:r>
          </a:p>
        </p:txBody>
      </p:sp>
      <p:sp>
        <p:nvSpPr>
          <p:cNvPr name="TextBox 13" id="13"/>
          <p:cNvSpPr txBox="true"/>
          <p:nvPr/>
        </p:nvSpPr>
        <p:spPr>
          <a:xfrm rot="0">
            <a:off x="6040592" y="5194388"/>
            <a:ext cx="6858815" cy="1708228"/>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Antonio"/>
                <a:ea typeface="Antonio"/>
                <a:cs typeface="Antonio"/>
                <a:sym typeface="Antonio"/>
              </a:rPr>
              <a:t>SUPERVISOR</a:t>
            </a:r>
          </a:p>
        </p:txBody>
      </p:sp>
      <p:sp>
        <p:nvSpPr>
          <p:cNvPr name="TextBox 14" id="14"/>
          <p:cNvSpPr txBox="true"/>
          <p:nvPr/>
        </p:nvSpPr>
        <p:spPr>
          <a:xfrm rot="0">
            <a:off x="6891907" y="7081557"/>
            <a:ext cx="5156185" cy="936627"/>
          </a:xfrm>
          <a:prstGeom prst="rect">
            <a:avLst/>
          </a:prstGeom>
        </p:spPr>
        <p:txBody>
          <a:bodyPr anchor="t" rtlCol="false" tIns="0" lIns="0" bIns="0" rIns="0">
            <a:spAutoFit/>
          </a:bodyPr>
          <a:lstStyle/>
          <a:p>
            <a:pPr algn="ctr">
              <a:lnSpc>
                <a:spcPts val="7699"/>
              </a:lnSpc>
              <a:spcBef>
                <a:spcPct val="0"/>
              </a:spcBef>
            </a:pPr>
            <a:r>
              <a:rPr lang="en-US" sz="5499">
                <a:solidFill>
                  <a:srgbClr val="FFFFFF"/>
                </a:solidFill>
                <a:latin typeface="Antonio Light"/>
                <a:ea typeface="Antonio Light"/>
                <a:cs typeface="Antonio Light"/>
                <a:sym typeface="Antonio Light"/>
              </a:rPr>
              <a:t>DR. Sufyan Samara</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792194" y="2088356"/>
            <a:ext cx="2703612" cy="7161887"/>
          </a:xfrm>
          <a:custGeom>
            <a:avLst/>
            <a:gdLst/>
            <a:ahLst/>
            <a:cxnLst/>
            <a:rect r="r" b="b" t="t" l="l"/>
            <a:pathLst>
              <a:path h="7161887" w="2703612">
                <a:moveTo>
                  <a:pt x="0" y="0"/>
                </a:moveTo>
                <a:lnTo>
                  <a:pt x="2703612" y="0"/>
                </a:lnTo>
                <a:lnTo>
                  <a:pt x="2703612" y="7161887"/>
                </a:lnTo>
                <a:lnTo>
                  <a:pt x="0" y="7161887"/>
                </a:lnTo>
                <a:lnTo>
                  <a:pt x="0" y="0"/>
                </a:lnTo>
                <a:close/>
              </a:path>
            </a:pathLst>
          </a:custGeom>
          <a:blipFill>
            <a:blip r:embed="rId8"/>
            <a:stretch>
              <a:fillRect l="0" t="0" r="0" b="0"/>
            </a:stretch>
          </a:blipFill>
        </p:spPr>
      </p:sp>
      <p:sp>
        <p:nvSpPr>
          <p:cNvPr name="TextBox 6" id="6"/>
          <p:cNvSpPr txBox="true"/>
          <p:nvPr/>
        </p:nvSpPr>
        <p:spPr>
          <a:xfrm rot="0">
            <a:off x="8335425" y="9318529"/>
            <a:ext cx="161715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ChatBot</a:t>
            </a:r>
          </a:p>
        </p:txBody>
      </p:sp>
      <p:sp>
        <p:nvSpPr>
          <p:cNvPr name="TextBox 7" id="7"/>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Italics"/>
                <a:ea typeface="Antonio Italics"/>
                <a:cs typeface="Antonio Italics"/>
                <a:sym typeface="Antonio Italics"/>
              </a:rPr>
              <a:t>CHATBOT</a:t>
            </a:r>
          </a:p>
        </p:txBody>
      </p:sp>
      <p:sp>
        <p:nvSpPr>
          <p:cNvPr name="TextBox 8" id="8"/>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Theoretical Exam Preparation</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9224192" y="3799930"/>
            <a:ext cx="8583157" cy="4237484"/>
          </a:xfrm>
          <a:custGeom>
            <a:avLst/>
            <a:gdLst/>
            <a:ahLst/>
            <a:cxnLst/>
            <a:rect r="r" b="b" t="t" l="l"/>
            <a:pathLst>
              <a:path h="4237484" w="8583157">
                <a:moveTo>
                  <a:pt x="0" y="0"/>
                </a:moveTo>
                <a:lnTo>
                  <a:pt x="8583157" y="0"/>
                </a:lnTo>
                <a:lnTo>
                  <a:pt x="8583157" y="4237484"/>
                </a:lnTo>
                <a:lnTo>
                  <a:pt x="0" y="4237484"/>
                </a:lnTo>
                <a:lnTo>
                  <a:pt x="0" y="0"/>
                </a:lnTo>
                <a:close/>
              </a:path>
            </a:pathLst>
          </a:custGeom>
          <a:blipFill>
            <a:blip r:embed="rId8"/>
            <a:stretch>
              <a:fillRect l="0" t="0" r="0" b="-1276"/>
            </a:stretch>
          </a:blipFill>
        </p:spPr>
      </p:sp>
      <p:sp>
        <p:nvSpPr>
          <p:cNvPr name="Freeform 6" id="6"/>
          <p:cNvSpPr/>
          <p:nvPr/>
        </p:nvSpPr>
        <p:spPr>
          <a:xfrm flipH="false" flipV="false" rot="0">
            <a:off x="1028904" y="2918871"/>
            <a:ext cx="7420108" cy="5189430"/>
          </a:xfrm>
          <a:custGeom>
            <a:avLst/>
            <a:gdLst/>
            <a:ahLst/>
            <a:cxnLst/>
            <a:rect r="r" b="b" t="t" l="l"/>
            <a:pathLst>
              <a:path h="5189430" w="7420108">
                <a:moveTo>
                  <a:pt x="0" y="0"/>
                </a:moveTo>
                <a:lnTo>
                  <a:pt x="7420108" y="0"/>
                </a:lnTo>
                <a:lnTo>
                  <a:pt x="7420108" y="5189430"/>
                </a:lnTo>
                <a:lnTo>
                  <a:pt x="0" y="5189430"/>
                </a:lnTo>
                <a:lnTo>
                  <a:pt x="0" y="0"/>
                </a:lnTo>
                <a:close/>
              </a:path>
            </a:pathLst>
          </a:custGeom>
          <a:blipFill>
            <a:blip r:embed="rId9"/>
            <a:stretch>
              <a:fillRect l="-14306" t="-8041" r="-11715" b="-2326"/>
            </a:stretch>
          </a:blipFill>
        </p:spPr>
      </p:sp>
      <p:sp>
        <p:nvSpPr>
          <p:cNvPr name="TextBox 7" id="7"/>
          <p:cNvSpPr txBox="true"/>
          <p:nvPr/>
        </p:nvSpPr>
        <p:spPr>
          <a:xfrm rot="0">
            <a:off x="3483642" y="8548709"/>
            <a:ext cx="251063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Theory Page</a:t>
            </a:r>
          </a:p>
        </p:txBody>
      </p:sp>
      <p:sp>
        <p:nvSpPr>
          <p:cNvPr name="TextBox 8" id="8"/>
          <p:cNvSpPr txBox="true"/>
          <p:nvPr/>
        </p:nvSpPr>
        <p:spPr>
          <a:xfrm rot="0">
            <a:off x="12272528" y="8548709"/>
            <a:ext cx="2486484"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Quiz Starting</a:t>
            </a:r>
          </a:p>
        </p:txBody>
      </p:sp>
      <p:sp>
        <p:nvSpPr>
          <p:cNvPr name="TextBox 9" id="9"/>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PRACTICE</a:t>
            </a:r>
          </a:p>
        </p:txBody>
      </p:sp>
      <p:sp>
        <p:nvSpPr>
          <p:cNvPr name="TextBox 10" id="10"/>
          <p:cNvSpPr txBox="true"/>
          <p:nvPr/>
        </p:nvSpPr>
        <p:spPr>
          <a:xfrm rot="0">
            <a:off x="298949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Theoretical Exam Preparation</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5125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162685" y="3263283"/>
            <a:ext cx="6423965" cy="2770335"/>
          </a:xfrm>
          <a:custGeom>
            <a:avLst/>
            <a:gdLst/>
            <a:ahLst/>
            <a:cxnLst/>
            <a:rect r="r" b="b" t="t" l="l"/>
            <a:pathLst>
              <a:path h="2770335" w="6423965">
                <a:moveTo>
                  <a:pt x="0" y="0"/>
                </a:moveTo>
                <a:lnTo>
                  <a:pt x="6423965" y="0"/>
                </a:lnTo>
                <a:lnTo>
                  <a:pt x="6423965" y="2770335"/>
                </a:lnTo>
                <a:lnTo>
                  <a:pt x="0" y="2770335"/>
                </a:lnTo>
                <a:lnTo>
                  <a:pt x="0" y="0"/>
                </a:lnTo>
                <a:close/>
              </a:path>
            </a:pathLst>
          </a:custGeom>
          <a:blipFill>
            <a:blip r:embed="rId8"/>
            <a:stretch>
              <a:fillRect l="0" t="0" r="0" b="0"/>
            </a:stretch>
          </a:blipFill>
        </p:spPr>
      </p:sp>
      <p:sp>
        <p:nvSpPr>
          <p:cNvPr name="Freeform 6" id="6"/>
          <p:cNvSpPr/>
          <p:nvPr/>
        </p:nvSpPr>
        <p:spPr>
          <a:xfrm flipH="false" flipV="false" rot="0">
            <a:off x="8161420" y="3263283"/>
            <a:ext cx="9308270" cy="2770335"/>
          </a:xfrm>
          <a:custGeom>
            <a:avLst/>
            <a:gdLst/>
            <a:ahLst/>
            <a:cxnLst/>
            <a:rect r="r" b="b" t="t" l="l"/>
            <a:pathLst>
              <a:path h="2770335" w="9308270">
                <a:moveTo>
                  <a:pt x="0" y="0"/>
                </a:moveTo>
                <a:lnTo>
                  <a:pt x="9308270" y="0"/>
                </a:lnTo>
                <a:lnTo>
                  <a:pt x="9308270" y="2770335"/>
                </a:lnTo>
                <a:lnTo>
                  <a:pt x="0" y="2770335"/>
                </a:lnTo>
                <a:lnTo>
                  <a:pt x="0" y="0"/>
                </a:lnTo>
                <a:close/>
              </a:path>
            </a:pathLst>
          </a:custGeom>
          <a:blipFill>
            <a:blip r:embed="rId9"/>
            <a:stretch>
              <a:fillRect l="0" t="0" r="-30107" b="0"/>
            </a:stretch>
          </a:blipFill>
        </p:spPr>
      </p:sp>
      <p:sp>
        <p:nvSpPr>
          <p:cNvPr name="Freeform 7" id="7"/>
          <p:cNvSpPr/>
          <p:nvPr/>
        </p:nvSpPr>
        <p:spPr>
          <a:xfrm flipH="false" flipV="false" rot="0">
            <a:off x="1162685" y="6956239"/>
            <a:ext cx="7983268" cy="2484792"/>
          </a:xfrm>
          <a:custGeom>
            <a:avLst/>
            <a:gdLst/>
            <a:ahLst/>
            <a:cxnLst/>
            <a:rect r="r" b="b" t="t" l="l"/>
            <a:pathLst>
              <a:path h="2484792" w="7983268">
                <a:moveTo>
                  <a:pt x="0" y="0"/>
                </a:moveTo>
                <a:lnTo>
                  <a:pt x="7983268" y="0"/>
                </a:lnTo>
                <a:lnTo>
                  <a:pt x="7983268" y="2484792"/>
                </a:lnTo>
                <a:lnTo>
                  <a:pt x="0" y="2484792"/>
                </a:lnTo>
                <a:lnTo>
                  <a:pt x="0" y="0"/>
                </a:lnTo>
                <a:close/>
              </a:path>
            </a:pathLst>
          </a:custGeom>
          <a:blipFill>
            <a:blip r:embed="rId10"/>
            <a:stretch>
              <a:fillRect l="0" t="0" r="0" b="0"/>
            </a:stretch>
          </a:blipFill>
        </p:spPr>
      </p:sp>
      <p:sp>
        <p:nvSpPr>
          <p:cNvPr name="Freeform 8" id="8"/>
          <p:cNvSpPr/>
          <p:nvPr/>
        </p:nvSpPr>
        <p:spPr>
          <a:xfrm flipH="false" flipV="false" rot="0">
            <a:off x="9556948" y="6956239"/>
            <a:ext cx="8097198" cy="2484792"/>
          </a:xfrm>
          <a:custGeom>
            <a:avLst/>
            <a:gdLst/>
            <a:ahLst/>
            <a:cxnLst/>
            <a:rect r="r" b="b" t="t" l="l"/>
            <a:pathLst>
              <a:path h="2484792" w="8097198">
                <a:moveTo>
                  <a:pt x="0" y="0"/>
                </a:moveTo>
                <a:lnTo>
                  <a:pt x="8097197" y="0"/>
                </a:lnTo>
                <a:lnTo>
                  <a:pt x="8097197" y="2484792"/>
                </a:lnTo>
                <a:lnTo>
                  <a:pt x="0" y="2484792"/>
                </a:lnTo>
                <a:lnTo>
                  <a:pt x="0" y="0"/>
                </a:lnTo>
                <a:close/>
              </a:path>
            </a:pathLst>
          </a:custGeom>
          <a:blipFill>
            <a:blip r:embed="rId11"/>
            <a:stretch>
              <a:fillRect l="-13685" t="0" r="-21202" b="0"/>
            </a:stretch>
          </a:blipFill>
        </p:spPr>
      </p:sp>
      <p:sp>
        <p:nvSpPr>
          <p:cNvPr name="TextBox 9" id="9"/>
          <p:cNvSpPr txBox="true"/>
          <p:nvPr/>
        </p:nvSpPr>
        <p:spPr>
          <a:xfrm rot="-2639999">
            <a:off x="-608312" y="978313"/>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ELIGIBLITY </a:t>
            </a:r>
          </a:p>
        </p:txBody>
      </p:sp>
      <p:sp>
        <p:nvSpPr>
          <p:cNvPr name="TextBox 10" id="10"/>
          <p:cNvSpPr txBox="true"/>
          <p:nvPr/>
        </p:nvSpPr>
        <p:spPr>
          <a:xfrm rot="0">
            <a:off x="1162685" y="2584456"/>
            <a:ext cx="5845347" cy="541621"/>
          </a:xfrm>
          <a:prstGeom prst="rect">
            <a:avLst/>
          </a:prstGeom>
        </p:spPr>
        <p:txBody>
          <a:bodyPr anchor="t" rtlCol="false" tIns="0" lIns="0" bIns="0" rIns="0">
            <a:spAutoFit/>
          </a:bodyPr>
          <a:lstStyle/>
          <a:p>
            <a:pPr algn="ctr">
              <a:lnSpc>
                <a:spcPts val="4271"/>
              </a:lnSpc>
              <a:spcBef>
                <a:spcPct val="0"/>
              </a:spcBef>
            </a:pPr>
            <a:r>
              <a:rPr lang="en-US" sz="3051">
                <a:solidFill>
                  <a:srgbClr val="FFFFFF"/>
                </a:solidFill>
                <a:latin typeface="Poppins"/>
                <a:ea typeface="Poppins"/>
                <a:cs typeface="Poppins"/>
                <a:sym typeface="Poppins"/>
              </a:rPr>
              <a:t>1- Study more on the website.</a:t>
            </a:r>
          </a:p>
        </p:txBody>
      </p:sp>
      <p:sp>
        <p:nvSpPr>
          <p:cNvPr name="TextBox 11" id="11"/>
          <p:cNvSpPr txBox="true"/>
          <p:nvPr/>
        </p:nvSpPr>
        <p:spPr>
          <a:xfrm rot="0">
            <a:off x="8161420" y="2584456"/>
            <a:ext cx="7223004" cy="541621"/>
          </a:xfrm>
          <a:prstGeom prst="rect">
            <a:avLst/>
          </a:prstGeom>
        </p:spPr>
        <p:txBody>
          <a:bodyPr anchor="t" rtlCol="false" tIns="0" lIns="0" bIns="0" rIns="0">
            <a:spAutoFit/>
          </a:bodyPr>
          <a:lstStyle/>
          <a:p>
            <a:pPr algn="ctr">
              <a:lnSpc>
                <a:spcPts val="4271"/>
              </a:lnSpc>
              <a:spcBef>
                <a:spcPct val="0"/>
              </a:spcBef>
            </a:pPr>
            <a:r>
              <a:rPr lang="en-US" sz="3051">
                <a:solidFill>
                  <a:srgbClr val="FFFFFF"/>
                </a:solidFill>
                <a:latin typeface="Poppins"/>
                <a:ea typeface="Poppins"/>
                <a:cs typeface="Poppins"/>
                <a:sym typeface="Poppins"/>
              </a:rPr>
              <a:t>2- Request for an theoretical exam</a:t>
            </a:r>
          </a:p>
        </p:txBody>
      </p:sp>
      <p:sp>
        <p:nvSpPr>
          <p:cNvPr name="TextBox 12" id="12"/>
          <p:cNvSpPr txBox="true"/>
          <p:nvPr/>
        </p:nvSpPr>
        <p:spPr>
          <a:xfrm rot="0">
            <a:off x="1162685" y="6281268"/>
            <a:ext cx="7223004" cy="541621"/>
          </a:xfrm>
          <a:prstGeom prst="rect">
            <a:avLst/>
          </a:prstGeom>
        </p:spPr>
        <p:txBody>
          <a:bodyPr anchor="t" rtlCol="false" tIns="0" lIns="0" bIns="0" rIns="0">
            <a:spAutoFit/>
          </a:bodyPr>
          <a:lstStyle/>
          <a:p>
            <a:pPr algn="l">
              <a:lnSpc>
                <a:spcPts val="4271"/>
              </a:lnSpc>
              <a:spcBef>
                <a:spcPct val="0"/>
              </a:spcBef>
            </a:pPr>
            <a:r>
              <a:rPr lang="en-US" sz="3051">
                <a:solidFill>
                  <a:srgbClr val="FFFFFF"/>
                </a:solidFill>
                <a:latin typeface="Poppins"/>
                <a:ea typeface="Poppins"/>
                <a:cs typeface="Poppins"/>
                <a:sym typeface="Poppins"/>
              </a:rPr>
              <a:t>3- Wait for the response.</a:t>
            </a:r>
          </a:p>
        </p:txBody>
      </p:sp>
      <p:sp>
        <p:nvSpPr>
          <p:cNvPr name="TextBox 13" id="13"/>
          <p:cNvSpPr txBox="true"/>
          <p:nvPr/>
        </p:nvSpPr>
        <p:spPr>
          <a:xfrm rot="0">
            <a:off x="9556948" y="6281268"/>
            <a:ext cx="8176564" cy="541621"/>
          </a:xfrm>
          <a:prstGeom prst="rect">
            <a:avLst/>
          </a:prstGeom>
        </p:spPr>
        <p:txBody>
          <a:bodyPr anchor="t" rtlCol="false" tIns="0" lIns="0" bIns="0" rIns="0">
            <a:spAutoFit/>
          </a:bodyPr>
          <a:lstStyle/>
          <a:p>
            <a:pPr algn="l">
              <a:lnSpc>
                <a:spcPts val="4271"/>
              </a:lnSpc>
              <a:spcBef>
                <a:spcPct val="0"/>
              </a:spcBef>
            </a:pPr>
            <a:r>
              <a:rPr lang="en-US" sz="3051">
                <a:solidFill>
                  <a:srgbClr val="FFFFFF"/>
                </a:solidFill>
                <a:latin typeface="Poppins"/>
                <a:ea typeface="Poppins"/>
                <a:cs typeface="Poppins"/>
                <a:sym typeface="Poppins"/>
              </a:rPr>
              <a:t>4- Check your result on Ministry website</a:t>
            </a:r>
          </a:p>
        </p:txBody>
      </p:sp>
      <p:sp>
        <p:nvSpPr>
          <p:cNvPr name="TextBox 14" id="14"/>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Theoretical Exam Preparation</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83008" y="3480650"/>
            <a:ext cx="8244239" cy="5014412"/>
          </a:xfrm>
          <a:custGeom>
            <a:avLst/>
            <a:gdLst/>
            <a:ahLst/>
            <a:cxnLst/>
            <a:rect r="r" b="b" t="t" l="l"/>
            <a:pathLst>
              <a:path h="5014412" w="8244239">
                <a:moveTo>
                  <a:pt x="0" y="0"/>
                </a:moveTo>
                <a:lnTo>
                  <a:pt x="8244239" y="0"/>
                </a:lnTo>
                <a:lnTo>
                  <a:pt x="8244239" y="5014412"/>
                </a:lnTo>
                <a:lnTo>
                  <a:pt x="0" y="5014412"/>
                </a:lnTo>
                <a:lnTo>
                  <a:pt x="0" y="0"/>
                </a:lnTo>
                <a:close/>
              </a:path>
            </a:pathLst>
          </a:custGeom>
          <a:blipFill>
            <a:blip r:embed="rId8"/>
            <a:stretch>
              <a:fillRect l="-20420" t="-4797" r="-20120" b="-4669"/>
            </a:stretch>
          </a:blipFill>
        </p:spPr>
      </p:sp>
      <p:sp>
        <p:nvSpPr>
          <p:cNvPr name="Freeform 6" id="6"/>
          <p:cNvSpPr/>
          <p:nvPr/>
        </p:nvSpPr>
        <p:spPr>
          <a:xfrm flipH="false" flipV="false" rot="0">
            <a:off x="9010785" y="3480650"/>
            <a:ext cx="8043724" cy="5014412"/>
          </a:xfrm>
          <a:custGeom>
            <a:avLst/>
            <a:gdLst/>
            <a:ahLst/>
            <a:cxnLst/>
            <a:rect r="r" b="b" t="t" l="l"/>
            <a:pathLst>
              <a:path h="5014412" w="8043724">
                <a:moveTo>
                  <a:pt x="0" y="0"/>
                </a:moveTo>
                <a:lnTo>
                  <a:pt x="8043724" y="0"/>
                </a:lnTo>
                <a:lnTo>
                  <a:pt x="8043724" y="5014412"/>
                </a:lnTo>
                <a:lnTo>
                  <a:pt x="0" y="5014412"/>
                </a:lnTo>
                <a:lnTo>
                  <a:pt x="0" y="0"/>
                </a:lnTo>
                <a:close/>
              </a:path>
            </a:pathLst>
          </a:custGeom>
          <a:blipFill>
            <a:blip r:embed="rId9"/>
            <a:stretch>
              <a:fillRect l="-21357" t="-8819" r="-21084" b="0"/>
            </a:stretch>
          </a:blipFill>
        </p:spPr>
      </p:sp>
      <p:sp>
        <p:nvSpPr>
          <p:cNvPr name="TextBox 7" id="7"/>
          <p:cNvSpPr txBox="true"/>
          <p:nvPr/>
        </p:nvSpPr>
        <p:spPr>
          <a:xfrm rot="0">
            <a:off x="2634033" y="8548709"/>
            <a:ext cx="3742188"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Booking a Lesson</a:t>
            </a:r>
          </a:p>
        </p:txBody>
      </p:sp>
      <p:sp>
        <p:nvSpPr>
          <p:cNvPr name="TextBox 8" id="8"/>
          <p:cNvSpPr txBox="true"/>
          <p:nvPr/>
        </p:nvSpPr>
        <p:spPr>
          <a:xfrm rot="0">
            <a:off x="11584146" y="8548709"/>
            <a:ext cx="289700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Booking status</a:t>
            </a:r>
          </a:p>
        </p:txBody>
      </p:sp>
      <p:sp>
        <p:nvSpPr>
          <p:cNvPr name="TextBox 9" id="9"/>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BOOKING</a:t>
            </a:r>
          </a:p>
        </p:txBody>
      </p:sp>
      <p:sp>
        <p:nvSpPr>
          <p:cNvPr name="TextBox 10" id="10"/>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Practical Exam Preparation</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028700" y="4209801"/>
            <a:ext cx="8169908" cy="4584110"/>
          </a:xfrm>
          <a:custGeom>
            <a:avLst/>
            <a:gdLst/>
            <a:ahLst/>
            <a:cxnLst/>
            <a:rect r="r" b="b" t="t" l="l"/>
            <a:pathLst>
              <a:path h="4584110" w="8169908">
                <a:moveTo>
                  <a:pt x="0" y="0"/>
                </a:moveTo>
                <a:lnTo>
                  <a:pt x="8169908" y="0"/>
                </a:lnTo>
                <a:lnTo>
                  <a:pt x="8169908" y="4584109"/>
                </a:lnTo>
                <a:lnTo>
                  <a:pt x="0" y="4584109"/>
                </a:lnTo>
                <a:lnTo>
                  <a:pt x="0" y="0"/>
                </a:lnTo>
                <a:close/>
              </a:path>
            </a:pathLst>
          </a:custGeom>
          <a:blipFill>
            <a:blip r:embed="rId8"/>
            <a:stretch>
              <a:fillRect l="-5796" t="0" r="-62954" b="0"/>
            </a:stretch>
          </a:blipFill>
        </p:spPr>
      </p:sp>
      <p:sp>
        <p:nvSpPr>
          <p:cNvPr name="Freeform 6" id="6"/>
          <p:cNvSpPr/>
          <p:nvPr/>
        </p:nvSpPr>
        <p:spPr>
          <a:xfrm flipH="false" flipV="false" rot="0">
            <a:off x="9730522" y="4209801"/>
            <a:ext cx="7078081" cy="4584110"/>
          </a:xfrm>
          <a:custGeom>
            <a:avLst/>
            <a:gdLst/>
            <a:ahLst/>
            <a:cxnLst/>
            <a:rect r="r" b="b" t="t" l="l"/>
            <a:pathLst>
              <a:path h="4584110" w="7078081">
                <a:moveTo>
                  <a:pt x="0" y="0"/>
                </a:moveTo>
                <a:lnTo>
                  <a:pt x="7078080" y="0"/>
                </a:lnTo>
                <a:lnTo>
                  <a:pt x="7078080" y="4584109"/>
                </a:lnTo>
                <a:lnTo>
                  <a:pt x="0" y="4584109"/>
                </a:lnTo>
                <a:lnTo>
                  <a:pt x="0" y="0"/>
                </a:lnTo>
                <a:close/>
              </a:path>
            </a:pathLst>
          </a:custGeom>
          <a:blipFill>
            <a:blip r:embed="rId9"/>
            <a:stretch>
              <a:fillRect l="-3564" t="0" r="-74483" b="0"/>
            </a:stretch>
          </a:blipFill>
        </p:spPr>
      </p:sp>
      <p:sp>
        <p:nvSpPr>
          <p:cNvPr name="TextBox 7" id="7"/>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BOOKING</a:t>
            </a:r>
          </a:p>
        </p:txBody>
      </p:sp>
      <p:sp>
        <p:nvSpPr>
          <p:cNvPr name="TextBox 8" id="8"/>
          <p:cNvSpPr txBox="true"/>
          <p:nvPr/>
        </p:nvSpPr>
        <p:spPr>
          <a:xfrm rot="0">
            <a:off x="2970045" y="291615"/>
            <a:ext cx="14827379"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Practical Exam Preparation</a:t>
            </a:r>
          </a:p>
        </p:txBody>
      </p:sp>
      <p:sp>
        <p:nvSpPr>
          <p:cNvPr name="TextBox 9" id="9"/>
          <p:cNvSpPr txBox="true"/>
          <p:nvPr/>
        </p:nvSpPr>
        <p:spPr>
          <a:xfrm rot="0">
            <a:off x="2185101" y="2781574"/>
            <a:ext cx="11301259" cy="1076325"/>
          </a:xfrm>
          <a:prstGeom prst="rect">
            <a:avLst/>
          </a:prstGeom>
        </p:spPr>
        <p:txBody>
          <a:bodyPr anchor="t" rtlCol="false" tIns="0" lIns="0" bIns="0" rIns="0">
            <a:spAutoFit/>
          </a:bodyPr>
          <a:lstStyle/>
          <a:p>
            <a:pPr algn="l" marL="647700" indent="-323850" lvl="1">
              <a:lnSpc>
                <a:spcPts val="4200"/>
              </a:lnSpc>
              <a:buFont typeface="Arial"/>
              <a:buChar char="•"/>
            </a:pPr>
            <a:r>
              <a:rPr lang="en-US" sz="3000">
                <a:solidFill>
                  <a:srgbClr val="FFFFFF"/>
                </a:solidFill>
                <a:latin typeface="Poppins"/>
                <a:ea typeface="Poppins"/>
                <a:cs typeface="Poppins"/>
                <a:sym typeface="Poppins"/>
              </a:rPr>
              <a:t>Complete at least 15 lessons to become to request a Practical driving test."</a:t>
            </a:r>
          </a:p>
        </p:txBody>
      </p:sp>
    </p:spTree>
  </p:cSld>
  <p:clrMapOvr>
    <a:masterClrMapping/>
  </p:clrMapOvr>
</p:sld>
</file>

<file path=ppt/slides/slide25.xml><?xml version="1.0" encoding="utf-8"?>
<p:sld xmlns:p="http://schemas.openxmlformats.org/presentationml/2006/main" xmlns:a="http://schemas.openxmlformats.org/drawingml/2006/main">
  <p:cSld>
    <p:bg>
      <p:bgPr>
        <a:solidFill>
          <a:srgbClr val="191919"/>
        </a:solidFill>
      </p:bgPr>
    </p:bg>
    <p:spTree>
      <p:nvGrpSpPr>
        <p:cNvPr id="1" name=""/>
        <p:cNvGrpSpPr/>
        <p:nvPr/>
      </p:nvGrpSpPr>
      <p:grpSpPr>
        <a:xfrm>
          <a:off x="0" y="0"/>
          <a:ext cx="0" cy="0"/>
          <a:chOff x="0" y="0"/>
          <a:chExt cx="0" cy="0"/>
        </a:xfrm>
      </p:grpSpPr>
      <p:sp>
        <p:nvSpPr>
          <p:cNvPr name="TextBox 2" id="2"/>
          <p:cNvSpPr txBox="true"/>
          <p:nvPr/>
        </p:nvSpPr>
        <p:spPr>
          <a:xfrm rot="0">
            <a:off x="8084141" y="-111796"/>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SUMMARY</a:t>
            </a:r>
          </a:p>
        </p:txBody>
      </p:sp>
      <p:sp>
        <p:nvSpPr>
          <p:cNvPr name="TextBox 3" id="3"/>
          <p:cNvSpPr txBox="true"/>
          <p:nvPr/>
        </p:nvSpPr>
        <p:spPr>
          <a:xfrm rot="0">
            <a:off x="3037661" y="-121321"/>
            <a:ext cx="6106339"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TRAINER</a:t>
            </a:r>
          </a:p>
        </p:txBody>
      </p:sp>
      <p:sp>
        <p:nvSpPr>
          <p:cNvPr name="TextBox 4" id="4"/>
          <p:cNvSpPr txBox="true"/>
          <p:nvPr/>
        </p:nvSpPr>
        <p:spPr>
          <a:xfrm rot="0">
            <a:off x="1679228" y="2958574"/>
            <a:ext cx="14929545" cy="6491958"/>
          </a:xfrm>
          <a:prstGeom prst="rect">
            <a:avLst/>
          </a:prstGeom>
        </p:spPr>
        <p:txBody>
          <a:bodyPr anchor="t" rtlCol="false" tIns="0" lIns="0" bIns="0" rIns="0">
            <a:spAutoFit/>
          </a:bodyPr>
          <a:lstStyle/>
          <a:p>
            <a:pPr algn="just" marL="658782" indent="-329391" lvl="1">
              <a:lnSpc>
                <a:spcPts val="6468"/>
              </a:lnSpc>
              <a:buAutoNum type="arabicPeriod" startAt="1"/>
            </a:pPr>
            <a:r>
              <a:rPr lang="en-US" sz="3051">
                <a:solidFill>
                  <a:srgbClr val="FFFFFF"/>
                </a:solidFill>
                <a:latin typeface="Poppins"/>
                <a:ea typeface="Poppins"/>
                <a:cs typeface="Poppins"/>
                <a:sym typeface="Poppins"/>
              </a:rPr>
              <a:t>Trainer Dashb</a:t>
            </a:r>
            <a:r>
              <a:rPr lang="en-US" sz="3051">
                <a:solidFill>
                  <a:srgbClr val="FFFFFF"/>
                </a:solidFill>
                <a:latin typeface="Poppins"/>
                <a:ea typeface="Poppins"/>
                <a:cs typeface="Poppins"/>
                <a:sym typeface="Poppins"/>
              </a:rPr>
              <a:t>oard</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Student Management (view and track student progress)</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Availability Management (set and update availability)</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Booking Management (manage student lesson bookings)</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Exam Requests Management (handle student exam requests)</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Quizzes Management (create and review quizzes)</a:t>
            </a:r>
          </a:p>
          <a:p>
            <a:pPr algn="just" marL="658782" indent="-329391" lvl="1">
              <a:lnSpc>
                <a:spcPts val="6468"/>
              </a:lnSpc>
              <a:buAutoNum type="arabicPeriod" startAt="1"/>
            </a:pPr>
            <a:r>
              <a:rPr lang="en-US" sz="3051">
                <a:solidFill>
                  <a:srgbClr val="FFFFFF"/>
                </a:solidFill>
                <a:latin typeface="Poppins"/>
                <a:ea typeface="Poppins"/>
                <a:cs typeface="Poppins"/>
                <a:sym typeface="Poppins"/>
              </a:rPr>
              <a:t>Lesson Management (cancel lessons, provide ratings, and give feedback)</a:t>
            </a:r>
          </a:p>
          <a:p>
            <a:pPr algn="just">
              <a:lnSpc>
                <a:spcPts val="6468"/>
              </a:lnSpc>
            </a:pP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410308" y="2738182"/>
            <a:ext cx="11805457" cy="5105860"/>
          </a:xfrm>
          <a:custGeom>
            <a:avLst/>
            <a:gdLst/>
            <a:ahLst/>
            <a:cxnLst/>
            <a:rect r="r" b="b" t="t" l="l"/>
            <a:pathLst>
              <a:path h="5105860" w="11805457">
                <a:moveTo>
                  <a:pt x="0" y="0"/>
                </a:moveTo>
                <a:lnTo>
                  <a:pt x="11805458" y="0"/>
                </a:lnTo>
                <a:lnTo>
                  <a:pt x="11805458" y="5105860"/>
                </a:lnTo>
                <a:lnTo>
                  <a:pt x="0" y="5105860"/>
                </a:lnTo>
                <a:lnTo>
                  <a:pt x="0" y="0"/>
                </a:lnTo>
                <a:close/>
              </a:path>
            </a:pathLst>
          </a:custGeom>
          <a:blipFill>
            <a:blip r:embed="rId8"/>
            <a:stretch>
              <a:fillRect l="0" t="0" r="0" b="0"/>
            </a:stretch>
          </a:blipFill>
        </p:spPr>
      </p:sp>
      <p:sp>
        <p:nvSpPr>
          <p:cNvPr name="TextBox 6" id="6"/>
          <p:cNvSpPr txBox="true"/>
          <p:nvPr/>
        </p:nvSpPr>
        <p:spPr>
          <a:xfrm rot="0">
            <a:off x="7395395" y="8101217"/>
            <a:ext cx="3835284"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Home Page</a:t>
            </a:r>
          </a:p>
        </p:txBody>
      </p:sp>
      <p:sp>
        <p:nvSpPr>
          <p:cNvPr name="TextBox 7" id="7"/>
          <p:cNvSpPr txBox="true"/>
          <p:nvPr/>
        </p:nvSpPr>
        <p:spPr>
          <a:xfrm rot="0">
            <a:off x="4732165" y="228145"/>
            <a:ext cx="9541020"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1- Trainer Dashboard</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493371" y="2676511"/>
            <a:ext cx="11301259" cy="5518646"/>
          </a:xfrm>
          <a:custGeom>
            <a:avLst/>
            <a:gdLst/>
            <a:ahLst/>
            <a:cxnLst/>
            <a:rect r="r" b="b" t="t" l="l"/>
            <a:pathLst>
              <a:path h="5518646" w="11301259">
                <a:moveTo>
                  <a:pt x="0" y="0"/>
                </a:moveTo>
                <a:lnTo>
                  <a:pt x="11301258" y="0"/>
                </a:lnTo>
                <a:lnTo>
                  <a:pt x="11301258" y="5518646"/>
                </a:lnTo>
                <a:lnTo>
                  <a:pt x="0" y="5518646"/>
                </a:lnTo>
                <a:lnTo>
                  <a:pt x="0" y="0"/>
                </a:lnTo>
                <a:close/>
              </a:path>
            </a:pathLst>
          </a:custGeom>
          <a:blipFill>
            <a:blip r:embed="rId8"/>
            <a:stretch>
              <a:fillRect l="0" t="0" r="0" b="-6231"/>
            </a:stretch>
          </a:blipFill>
        </p:spPr>
      </p:sp>
      <p:sp>
        <p:nvSpPr>
          <p:cNvPr name="TextBox 6" id="6"/>
          <p:cNvSpPr txBox="true"/>
          <p:nvPr/>
        </p:nvSpPr>
        <p:spPr>
          <a:xfrm rot="0">
            <a:off x="7683425" y="8393205"/>
            <a:ext cx="292115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Students page</a:t>
            </a:r>
          </a:p>
        </p:txBody>
      </p:sp>
      <p:sp>
        <p:nvSpPr>
          <p:cNvPr name="TextBox 7" id="7"/>
          <p:cNvSpPr txBox="true"/>
          <p:nvPr/>
        </p:nvSpPr>
        <p:spPr>
          <a:xfrm rot="0">
            <a:off x="4732165" y="228145"/>
            <a:ext cx="9541020"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Trainer Students</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4712" y="4305814"/>
            <a:ext cx="8694566" cy="3063432"/>
          </a:xfrm>
          <a:custGeom>
            <a:avLst/>
            <a:gdLst/>
            <a:ahLst/>
            <a:cxnLst/>
            <a:rect r="r" b="b" t="t" l="l"/>
            <a:pathLst>
              <a:path h="3063432" w="8694566">
                <a:moveTo>
                  <a:pt x="0" y="0"/>
                </a:moveTo>
                <a:lnTo>
                  <a:pt x="8694566" y="0"/>
                </a:lnTo>
                <a:lnTo>
                  <a:pt x="8694566" y="3063432"/>
                </a:lnTo>
                <a:lnTo>
                  <a:pt x="0" y="3063432"/>
                </a:lnTo>
                <a:lnTo>
                  <a:pt x="0" y="0"/>
                </a:lnTo>
                <a:close/>
              </a:path>
            </a:pathLst>
          </a:custGeom>
          <a:blipFill>
            <a:blip r:embed="rId8"/>
            <a:stretch>
              <a:fillRect l="-9901" t="0" r="-13324" b="-4483"/>
            </a:stretch>
          </a:blipFill>
        </p:spPr>
      </p:sp>
      <p:sp>
        <p:nvSpPr>
          <p:cNvPr name="Freeform 6" id="6"/>
          <p:cNvSpPr/>
          <p:nvPr/>
        </p:nvSpPr>
        <p:spPr>
          <a:xfrm flipH="false" flipV="false" rot="0">
            <a:off x="9144000" y="4305814"/>
            <a:ext cx="8404894" cy="3329147"/>
          </a:xfrm>
          <a:custGeom>
            <a:avLst/>
            <a:gdLst/>
            <a:ahLst/>
            <a:cxnLst/>
            <a:rect r="r" b="b" t="t" l="l"/>
            <a:pathLst>
              <a:path h="3329147" w="8404894">
                <a:moveTo>
                  <a:pt x="0" y="0"/>
                </a:moveTo>
                <a:lnTo>
                  <a:pt x="8404894" y="0"/>
                </a:lnTo>
                <a:lnTo>
                  <a:pt x="8404894" y="3329146"/>
                </a:lnTo>
                <a:lnTo>
                  <a:pt x="0" y="3329146"/>
                </a:lnTo>
                <a:lnTo>
                  <a:pt x="0" y="0"/>
                </a:lnTo>
                <a:close/>
              </a:path>
            </a:pathLst>
          </a:custGeom>
          <a:blipFill>
            <a:blip r:embed="rId9"/>
            <a:stretch>
              <a:fillRect l="-6723" t="0" r="-11075" b="0"/>
            </a:stretch>
          </a:blipFill>
        </p:spPr>
      </p:sp>
      <p:sp>
        <p:nvSpPr>
          <p:cNvPr name="TextBox 7" id="7"/>
          <p:cNvSpPr txBox="true"/>
          <p:nvPr/>
        </p:nvSpPr>
        <p:spPr>
          <a:xfrm rot="0">
            <a:off x="3040308" y="8320760"/>
            <a:ext cx="328337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Recurring Lesson</a:t>
            </a:r>
          </a:p>
        </p:txBody>
      </p:sp>
      <p:sp>
        <p:nvSpPr>
          <p:cNvPr name="TextBox 8" id="8"/>
          <p:cNvSpPr txBox="true"/>
          <p:nvPr/>
        </p:nvSpPr>
        <p:spPr>
          <a:xfrm rot="0">
            <a:off x="11330432" y="8320760"/>
            <a:ext cx="434589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non-Recurring Lesson</a:t>
            </a:r>
          </a:p>
        </p:txBody>
      </p:sp>
      <p:sp>
        <p:nvSpPr>
          <p:cNvPr name="TextBox 9" id="9"/>
          <p:cNvSpPr txBox="true"/>
          <p:nvPr/>
        </p:nvSpPr>
        <p:spPr>
          <a:xfrm rot="0">
            <a:off x="3363970" y="356299"/>
            <a:ext cx="12312353"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Availability Management</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090353" y="3168071"/>
            <a:ext cx="11877850" cy="4893760"/>
          </a:xfrm>
          <a:custGeom>
            <a:avLst/>
            <a:gdLst/>
            <a:ahLst/>
            <a:cxnLst/>
            <a:rect r="r" b="b" t="t" l="l"/>
            <a:pathLst>
              <a:path h="4893760" w="11877850">
                <a:moveTo>
                  <a:pt x="0" y="0"/>
                </a:moveTo>
                <a:lnTo>
                  <a:pt x="11877850" y="0"/>
                </a:lnTo>
                <a:lnTo>
                  <a:pt x="11877850" y="4893759"/>
                </a:lnTo>
                <a:lnTo>
                  <a:pt x="0" y="4893759"/>
                </a:lnTo>
                <a:lnTo>
                  <a:pt x="0" y="0"/>
                </a:lnTo>
                <a:close/>
              </a:path>
            </a:pathLst>
          </a:custGeom>
          <a:blipFill>
            <a:blip r:embed="rId8"/>
            <a:stretch>
              <a:fillRect l="-8935" t="0" r="-14052" b="0"/>
            </a:stretch>
          </a:blipFill>
        </p:spPr>
      </p:sp>
      <p:sp>
        <p:nvSpPr>
          <p:cNvPr name="TextBox 6" id="6"/>
          <p:cNvSpPr txBox="true"/>
          <p:nvPr/>
        </p:nvSpPr>
        <p:spPr>
          <a:xfrm rot="0">
            <a:off x="7085740" y="8417353"/>
            <a:ext cx="388707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Table of Availability</a:t>
            </a:r>
          </a:p>
        </p:txBody>
      </p:sp>
      <p:sp>
        <p:nvSpPr>
          <p:cNvPr name="TextBox 7" id="7"/>
          <p:cNvSpPr txBox="true"/>
          <p:nvPr/>
        </p:nvSpPr>
        <p:spPr>
          <a:xfrm rot="0">
            <a:off x="3363970" y="356299"/>
            <a:ext cx="12312353"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Availability Management</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1469598" y="8927780"/>
            <a:ext cx="17616411" cy="593946"/>
            <a:chOff x="0" y="0"/>
            <a:chExt cx="4639713" cy="156430"/>
          </a:xfrm>
        </p:grpSpPr>
        <p:sp>
          <p:nvSpPr>
            <p:cNvPr name="Freeform 3" id="3"/>
            <p:cNvSpPr/>
            <p:nvPr/>
          </p:nvSpPr>
          <p:spPr>
            <a:xfrm flipH="false" flipV="false" rot="0">
              <a:off x="2773" y="0"/>
              <a:ext cx="4634168" cy="156430"/>
            </a:xfrm>
            <a:custGeom>
              <a:avLst/>
              <a:gdLst/>
              <a:ahLst/>
              <a:cxnLst/>
              <a:rect r="r" b="b" t="t" l="l"/>
              <a:pathLst>
                <a:path h="156430" w="4634168">
                  <a:moveTo>
                    <a:pt x="204822" y="0"/>
                  </a:moveTo>
                  <a:lnTo>
                    <a:pt x="4632545" y="0"/>
                  </a:lnTo>
                  <a:cubicBezTo>
                    <a:pt x="4633185" y="0"/>
                    <a:pt x="4633755" y="408"/>
                    <a:pt x="4633961" y="1014"/>
                  </a:cubicBezTo>
                  <a:cubicBezTo>
                    <a:pt x="4634168" y="1620"/>
                    <a:pt x="4633965" y="2290"/>
                    <a:pt x="4633458" y="2681"/>
                  </a:cubicBezTo>
                  <a:lnTo>
                    <a:pt x="4437222" y="153750"/>
                  </a:lnTo>
                  <a:cubicBezTo>
                    <a:pt x="4434964" y="155488"/>
                    <a:pt x="4432195" y="156430"/>
                    <a:pt x="4429345" y="156430"/>
                  </a:cubicBezTo>
                  <a:lnTo>
                    <a:pt x="1622" y="156430"/>
                  </a:lnTo>
                  <a:cubicBezTo>
                    <a:pt x="981" y="156430"/>
                    <a:pt x="412" y="156023"/>
                    <a:pt x="206" y="155417"/>
                  </a:cubicBezTo>
                  <a:cubicBezTo>
                    <a:pt x="0" y="154810"/>
                    <a:pt x="202" y="154140"/>
                    <a:pt x="709" y="153750"/>
                  </a:cubicBezTo>
                  <a:lnTo>
                    <a:pt x="196945" y="2681"/>
                  </a:lnTo>
                  <a:cubicBezTo>
                    <a:pt x="199203" y="943"/>
                    <a:pt x="201972" y="0"/>
                    <a:pt x="204822" y="0"/>
                  </a:cubicBezTo>
                  <a:close/>
                </a:path>
              </a:pathLst>
            </a:custGeom>
            <a:solidFill>
              <a:srgbClr val="72B626"/>
            </a:solidFill>
          </p:spPr>
        </p:sp>
        <p:sp>
          <p:nvSpPr>
            <p:cNvPr name="TextBox 4" id="4"/>
            <p:cNvSpPr txBox="true"/>
            <p:nvPr/>
          </p:nvSpPr>
          <p:spPr>
            <a:xfrm>
              <a:off x="101600" y="-57150"/>
              <a:ext cx="4436513" cy="213580"/>
            </a:xfrm>
            <a:prstGeom prst="rect">
              <a:avLst/>
            </a:prstGeom>
          </p:spPr>
          <p:txBody>
            <a:bodyPr anchor="ctr" rtlCol="false" tIns="50800" lIns="50800" bIns="50800" rIns="50800"/>
            <a:lstStyle/>
            <a:p>
              <a:pPr algn="ctr">
                <a:lnSpc>
                  <a:spcPts val="2731"/>
                </a:lnSpc>
              </a:pPr>
            </a:p>
          </p:txBody>
        </p:sp>
      </p:grpSp>
      <p:sp>
        <p:nvSpPr>
          <p:cNvPr name="Freeform 5" id="5"/>
          <p:cNvSpPr/>
          <p:nvPr/>
        </p:nvSpPr>
        <p:spPr>
          <a:xfrm flipH="false" flipV="false" rot="0">
            <a:off x="14685170" y="2443851"/>
            <a:ext cx="4597314" cy="451373"/>
          </a:xfrm>
          <a:custGeom>
            <a:avLst/>
            <a:gdLst/>
            <a:ahLst/>
            <a:cxnLst/>
            <a:rect r="r" b="b" t="t" l="l"/>
            <a:pathLst>
              <a:path h="451373" w="4597314">
                <a:moveTo>
                  <a:pt x="0" y="0"/>
                </a:moveTo>
                <a:lnTo>
                  <a:pt x="4597314" y="0"/>
                </a:lnTo>
                <a:lnTo>
                  <a:pt x="4597314" y="451373"/>
                </a:lnTo>
                <a:lnTo>
                  <a:pt x="0" y="45137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0">
            <a:off x="-1122860" y="3402479"/>
            <a:ext cx="4597314" cy="451373"/>
          </a:xfrm>
          <a:custGeom>
            <a:avLst/>
            <a:gdLst/>
            <a:ahLst/>
            <a:cxnLst/>
            <a:rect r="r" b="b" t="t" l="l"/>
            <a:pathLst>
              <a:path h="451373" w="4597314">
                <a:moveTo>
                  <a:pt x="0" y="0"/>
                </a:moveTo>
                <a:lnTo>
                  <a:pt x="4597315" y="0"/>
                </a:lnTo>
                <a:lnTo>
                  <a:pt x="4597315" y="451372"/>
                </a:lnTo>
                <a:lnTo>
                  <a:pt x="0" y="45137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7" id="7"/>
          <p:cNvSpPr/>
          <p:nvPr/>
        </p:nvSpPr>
        <p:spPr>
          <a:xfrm flipH="false" flipV="false" rot="0">
            <a:off x="-287571" y="6559308"/>
            <a:ext cx="1316271" cy="1254047"/>
          </a:xfrm>
          <a:custGeom>
            <a:avLst/>
            <a:gdLst/>
            <a:ahLst/>
            <a:cxnLst/>
            <a:rect r="r" b="b" t="t" l="l"/>
            <a:pathLst>
              <a:path h="1254047" w="1316271">
                <a:moveTo>
                  <a:pt x="0" y="0"/>
                </a:moveTo>
                <a:lnTo>
                  <a:pt x="1316271" y="0"/>
                </a:lnTo>
                <a:lnTo>
                  <a:pt x="1316271" y="1254047"/>
                </a:lnTo>
                <a:lnTo>
                  <a:pt x="0" y="12540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5228315" y="29709"/>
            <a:ext cx="7831371" cy="2860313"/>
          </a:xfrm>
          <a:prstGeom prst="rect">
            <a:avLst/>
          </a:prstGeom>
        </p:spPr>
        <p:txBody>
          <a:bodyPr anchor="t" rtlCol="false" tIns="0" lIns="0" bIns="0" rIns="0">
            <a:spAutoFit/>
          </a:bodyPr>
          <a:lstStyle/>
          <a:p>
            <a:pPr algn="ctr">
              <a:lnSpc>
                <a:spcPts val="23468"/>
              </a:lnSpc>
              <a:spcBef>
                <a:spcPct val="0"/>
              </a:spcBef>
            </a:pPr>
            <a:r>
              <a:rPr lang="en-US" sz="16762">
                <a:solidFill>
                  <a:srgbClr val="FFFFFF"/>
                </a:solidFill>
                <a:latin typeface="Anton"/>
                <a:ea typeface="Anton"/>
                <a:cs typeface="Anton"/>
                <a:sym typeface="Anton"/>
              </a:rPr>
              <a:t>CONTENT</a:t>
            </a:r>
          </a:p>
        </p:txBody>
      </p:sp>
      <p:sp>
        <p:nvSpPr>
          <p:cNvPr name="Freeform 9" id="9"/>
          <p:cNvSpPr/>
          <p:nvPr/>
        </p:nvSpPr>
        <p:spPr>
          <a:xfrm flipH="false" flipV="false" rot="0">
            <a:off x="17259300" y="5305261"/>
            <a:ext cx="1316271" cy="1254047"/>
          </a:xfrm>
          <a:custGeom>
            <a:avLst/>
            <a:gdLst/>
            <a:ahLst/>
            <a:cxnLst/>
            <a:rect r="r" b="b" t="t" l="l"/>
            <a:pathLst>
              <a:path h="1254047" w="1316271">
                <a:moveTo>
                  <a:pt x="0" y="0"/>
                </a:moveTo>
                <a:lnTo>
                  <a:pt x="1316271" y="0"/>
                </a:lnTo>
                <a:lnTo>
                  <a:pt x="1316271" y="1254047"/>
                </a:lnTo>
                <a:lnTo>
                  <a:pt x="0" y="12540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0" id="10"/>
          <p:cNvSpPr txBox="true"/>
          <p:nvPr/>
        </p:nvSpPr>
        <p:spPr>
          <a:xfrm rot="0">
            <a:off x="4349923" y="3485290"/>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01</a:t>
            </a:r>
          </a:p>
        </p:txBody>
      </p:sp>
      <p:sp>
        <p:nvSpPr>
          <p:cNvPr name="TextBox 11" id="11"/>
          <p:cNvSpPr txBox="true"/>
          <p:nvPr/>
        </p:nvSpPr>
        <p:spPr>
          <a:xfrm rot="0">
            <a:off x="5659218" y="3575143"/>
            <a:ext cx="4014219"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INTRODUCTION</a:t>
            </a:r>
          </a:p>
        </p:txBody>
      </p:sp>
      <p:sp>
        <p:nvSpPr>
          <p:cNvPr name="TextBox 12" id="12"/>
          <p:cNvSpPr txBox="true"/>
          <p:nvPr/>
        </p:nvSpPr>
        <p:spPr>
          <a:xfrm rot="0">
            <a:off x="4349923" y="4914199"/>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02</a:t>
            </a:r>
          </a:p>
        </p:txBody>
      </p:sp>
      <p:sp>
        <p:nvSpPr>
          <p:cNvPr name="TextBox 13" id="13"/>
          <p:cNvSpPr txBox="true"/>
          <p:nvPr/>
        </p:nvSpPr>
        <p:spPr>
          <a:xfrm rot="0">
            <a:off x="5331498" y="5001988"/>
            <a:ext cx="4014219"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MOTIVATION</a:t>
            </a:r>
          </a:p>
        </p:txBody>
      </p:sp>
      <p:sp>
        <p:nvSpPr>
          <p:cNvPr name="TextBox 14" id="14"/>
          <p:cNvSpPr txBox="true"/>
          <p:nvPr/>
        </p:nvSpPr>
        <p:spPr>
          <a:xfrm rot="0">
            <a:off x="4349923" y="6469790"/>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03</a:t>
            </a:r>
          </a:p>
        </p:txBody>
      </p:sp>
      <p:sp>
        <p:nvSpPr>
          <p:cNvPr name="TextBox 15" id="15"/>
          <p:cNvSpPr txBox="true"/>
          <p:nvPr/>
        </p:nvSpPr>
        <p:spPr>
          <a:xfrm rot="0">
            <a:off x="5659218" y="6559642"/>
            <a:ext cx="4014219"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TECHNOLOGIES</a:t>
            </a:r>
          </a:p>
        </p:txBody>
      </p:sp>
      <p:sp>
        <p:nvSpPr>
          <p:cNvPr name="TextBox 16" id="16"/>
          <p:cNvSpPr txBox="true"/>
          <p:nvPr/>
        </p:nvSpPr>
        <p:spPr>
          <a:xfrm rot="0">
            <a:off x="11143065" y="3424013"/>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04</a:t>
            </a:r>
          </a:p>
        </p:txBody>
      </p:sp>
      <p:sp>
        <p:nvSpPr>
          <p:cNvPr name="TextBox 17" id="17"/>
          <p:cNvSpPr txBox="true"/>
          <p:nvPr/>
        </p:nvSpPr>
        <p:spPr>
          <a:xfrm rot="0">
            <a:off x="12450082" y="3573321"/>
            <a:ext cx="4213159"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TYPES OF USERS</a:t>
            </a:r>
          </a:p>
        </p:txBody>
      </p:sp>
      <p:sp>
        <p:nvSpPr>
          <p:cNvPr name="TextBox 18" id="18"/>
          <p:cNvSpPr txBox="true"/>
          <p:nvPr/>
        </p:nvSpPr>
        <p:spPr>
          <a:xfrm rot="0">
            <a:off x="11143065" y="4914199"/>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05</a:t>
            </a:r>
          </a:p>
        </p:txBody>
      </p:sp>
      <p:sp>
        <p:nvSpPr>
          <p:cNvPr name="TextBox 19" id="19"/>
          <p:cNvSpPr txBox="true"/>
          <p:nvPr/>
        </p:nvSpPr>
        <p:spPr>
          <a:xfrm rot="0">
            <a:off x="11143065" y="6406449"/>
            <a:ext cx="878391" cy="901700"/>
          </a:xfrm>
          <a:prstGeom prst="rect">
            <a:avLst/>
          </a:prstGeom>
        </p:spPr>
        <p:txBody>
          <a:bodyPr anchor="t" rtlCol="false" tIns="0" lIns="0" bIns="0" rIns="0">
            <a:spAutoFit/>
          </a:bodyPr>
          <a:lstStyle/>
          <a:p>
            <a:pPr algn="ctr">
              <a:lnSpc>
                <a:spcPts val="7000"/>
              </a:lnSpc>
              <a:spcBef>
                <a:spcPct val="0"/>
              </a:spcBef>
            </a:pPr>
            <a:r>
              <a:rPr lang="en-US" sz="5000">
                <a:solidFill>
                  <a:srgbClr val="FFFFFF"/>
                </a:solidFill>
                <a:latin typeface="Poppins"/>
                <a:ea typeface="Poppins"/>
                <a:cs typeface="Poppins"/>
                <a:sym typeface="Poppins"/>
              </a:rPr>
              <a:t>06</a:t>
            </a:r>
          </a:p>
        </p:txBody>
      </p:sp>
      <p:sp>
        <p:nvSpPr>
          <p:cNvPr name="TextBox 20" id="20"/>
          <p:cNvSpPr txBox="true"/>
          <p:nvPr/>
        </p:nvSpPr>
        <p:spPr>
          <a:xfrm rot="0">
            <a:off x="12545002" y="4942774"/>
            <a:ext cx="3601811"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FUTURE WORK</a:t>
            </a:r>
          </a:p>
        </p:txBody>
      </p:sp>
      <p:sp>
        <p:nvSpPr>
          <p:cNvPr name="TextBox 21" id="21"/>
          <p:cNvSpPr txBox="true"/>
          <p:nvPr/>
        </p:nvSpPr>
        <p:spPr>
          <a:xfrm rot="0">
            <a:off x="12450082" y="6496301"/>
            <a:ext cx="3603556" cy="750570"/>
          </a:xfrm>
          <a:prstGeom prst="rect">
            <a:avLst/>
          </a:prstGeom>
        </p:spPr>
        <p:txBody>
          <a:bodyPr anchor="t" rtlCol="false" tIns="0" lIns="0" bIns="0" rIns="0">
            <a:spAutoFit/>
          </a:bodyPr>
          <a:lstStyle/>
          <a:p>
            <a:pPr algn="ctr">
              <a:lnSpc>
                <a:spcPts val="5880"/>
              </a:lnSpc>
              <a:spcBef>
                <a:spcPct val="0"/>
              </a:spcBef>
            </a:pPr>
            <a:r>
              <a:rPr lang="en-US" sz="4200">
                <a:solidFill>
                  <a:srgbClr val="FFFFFF"/>
                </a:solidFill>
                <a:latin typeface="Poppins"/>
                <a:ea typeface="Poppins"/>
                <a:cs typeface="Poppins"/>
                <a:sym typeface="Poppins"/>
              </a:rPr>
              <a:t>CONCLUSION</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697536" y="4178875"/>
            <a:ext cx="8331743" cy="3248977"/>
          </a:xfrm>
          <a:custGeom>
            <a:avLst/>
            <a:gdLst/>
            <a:ahLst/>
            <a:cxnLst/>
            <a:rect r="r" b="b" t="t" l="l"/>
            <a:pathLst>
              <a:path h="3248977" w="8331743">
                <a:moveTo>
                  <a:pt x="0" y="0"/>
                </a:moveTo>
                <a:lnTo>
                  <a:pt x="8331742" y="0"/>
                </a:lnTo>
                <a:lnTo>
                  <a:pt x="8331742" y="3248977"/>
                </a:lnTo>
                <a:lnTo>
                  <a:pt x="0" y="3248977"/>
                </a:lnTo>
                <a:lnTo>
                  <a:pt x="0" y="0"/>
                </a:lnTo>
                <a:close/>
              </a:path>
            </a:pathLst>
          </a:custGeom>
          <a:blipFill>
            <a:blip r:embed="rId8"/>
            <a:stretch>
              <a:fillRect l="-18251" t="-16351" r="-17389" b="-47568"/>
            </a:stretch>
          </a:blipFill>
        </p:spPr>
      </p:sp>
      <p:sp>
        <p:nvSpPr>
          <p:cNvPr name="Freeform 6" id="6"/>
          <p:cNvSpPr/>
          <p:nvPr/>
        </p:nvSpPr>
        <p:spPr>
          <a:xfrm flipH="false" flipV="false" rot="0">
            <a:off x="9429083" y="3275341"/>
            <a:ext cx="8269669" cy="4248542"/>
          </a:xfrm>
          <a:custGeom>
            <a:avLst/>
            <a:gdLst/>
            <a:ahLst/>
            <a:cxnLst/>
            <a:rect r="r" b="b" t="t" l="l"/>
            <a:pathLst>
              <a:path h="4248542" w="8269669">
                <a:moveTo>
                  <a:pt x="0" y="0"/>
                </a:moveTo>
                <a:lnTo>
                  <a:pt x="8269669" y="0"/>
                </a:lnTo>
                <a:lnTo>
                  <a:pt x="8269669" y="4248542"/>
                </a:lnTo>
                <a:lnTo>
                  <a:pt x="0" y="4248542"/>
                </a:lnTo>
                <a:lnTo>
                  <a:pt x="0" y="0"/>
                </a:lnTo>
                <a:close/>
              </a:path>
            </a:pathLst>
          </a:custGeom>
          <a:blipFill>
            <a:blip r:embed="rId9"/>
            <a:stretch>
              <a:fillRect l="0" t="0" r="0" b="0"/>
            </a:stretch>
          </a:blipFill>
        </p:spPr>
      </p:sp>
      <p:sp>
        <p:nvSpPr>
          <p:cNvPr name="TextBox 7" id="7"/>
          <p:cNvSpPr txBox="true"/>
          <p:nvPr/>
        </p:nvSpPr>
        <p:spPr>
          <a:xfrm rot="0">
            <a:off x="3221720" y="8320760"/>
            <a:ext cx="328337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Pending Lessons</a:t>
            </a:r>
          </a:p>
        </p:txBody>
      </p:sp>
      <p:sp>
        <p:nvSpPr>
          <p:cNvPr name="TextBox 8" id="8"/>
          <p:cNvSpPr txBox="true"/>
          <p:nvPr/>
        </p:nvSpPr>
        <p:spPr>
          <a:xfrm rot="0">
            <a:off x="12436101" y="8320760"/>
            <a:ext cx="3452410"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Google Calendar</a:t>
            </a:r>
          </a:p>
        </p:txBody>
      </p:sp>
      <p:sp>
        <p:nvSpPr>
          <p:cNvPr name="TextBox 9" id="9"/>
          <p:cNvSpPr txBox="true"/>
          <p:nvPr/>
        </p:nvSpPr>
        <p:spPr>
          <a:xfrm rot="0">
            <a:off x="3363970" y="356299"/>
            <a:ext cx="12312353"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4- Booking Management</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21589" y="3069143"/>
            <a:ext cx="8290356" cy="4660937"/>
          </a:xfrm>
          <a:custGeom>
            <a:avLst/>
            <a:gdLst/>
            <a:ahLst/>
            <a:cxnLst/>
            <a:rect r="r" b="b" t="t" l="l"/>
            <a:pathLst>
              <a:path h="4660937" w="8290356">
                <a:moveTo>
                  <a:pt x="0" y="0"/>
                </a:moveTo>
                <a:lnTo>
                  <a:pt x="8290356" y="0"/>
                </a:lnTo>
                <a:lnTo>
                  <a:pt x="8290356" y="4660937"/>
                </a:lnTo>
                <a:lnTo>
                  <a:pt x="0" y="4660937"/>
                </a:lnTo>
                <a:lnTo>
                  <a:pt x="0" y="0"/>
                </a:lnTo>
                <a:close/>
              </a:path>
            </a:pathLst>
          </a:custGeom>
          <a:blipFill>
            <a:blip r:embed="rId8"/>
            <a:stretch>
              <a:fillRect l="-9091" t="0" r="-12468" b="0"/>
            </a:stretch>
          </a:blipFill>
        </p:spPr>
      </p:sp>
      <p:sp>
        <p:nvSpPr>
          <p:cNvPr name="Freeform 6" id="6"/>
          <p:cNvSpPr/>
          <p:nvPr/>
        </p:nvSpPr>
        <p:spPr>
          <a:xfrm flipH="false" flipV="false" rot="0">
            <a:off x="9029278" y="4026627"/>
            <a:ext cx="9091978" cy="3252224"/>
          </a:xfrm>
          <a:custGeom>
            <a:avLst/>
            <a:gdLst/>
            <a:ahLst/>
            <a:cxnLst/>
            <a:rect r="r" b="b" t="t" l="l"/>
            <a:pathLst>
              <a:path h="3252224" w="9091978">
                <a:moveTo>
                  <a:pt x="0" y="0"/>
                </a:moveTo>
                <a:lnTo>
                  <a:pt x="9091979" y="0"/>
                </a:lnTo>
                <a:lnTo>
                  <a:pt x="9091979" y="3252224"/>
                </a:lnTo>
                <a:lnTo>
                  <a:pt x="0" y="3252224"/>
                </a:lnTo>
                <a:lnTo>
                  <a:pt x="0" y="0"/>
                </a:lnTo>
                <a:close/>
              </a:path>
            </a:pathLst>
          </a:custGeom>
          <a:blipFill>
            <a:blip r:embed="rId9"/>
            <a:stretch>
              <a:fillRect l="-5063" t="0" r="-8492" b="0"/>
            </a:stretch>
          </a:blipFill>
        </p:spPr>
      </p:sp>
      <p:sp>
        <p:nvSpPr>
          <p:cNvPr name="TextBox 7" id="7"/>
          <p:cNvSpPr txBox="true"/>
          <p:nvPr/>
        </p:nvSpPr>
        <p:spPr>
          <a:xfrm rot="0">
            <a:off x="1930185" y="8320760"/>
            <a:ext cx="5473164"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Theoretical Exams Requests</a:t>
            </a:r>
          </a:p>
        </p:txBody>
      </p:sp>
      <p:sp>
        <p:nvSpPr>
          <p:cNvPr name="TextBox 8" id="8"/>
          <p:cNvSpPr txBox="true"/>
          <p:nvPr/>
        </p:nvSpPr>
        <p:spPr>
          <a:xfrm rot="0">
            <a:off x="10992763" y="8320760"/>
            <a:ext cx="516500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Practical Exams Requests</a:t>
            </a:r>
          </a:p>
        </p:txBody>
      </p:sp>
      <p:sp>
        <p:nvSpPr>
          <p:cNvPr name="TextBox 9" id="9"/>
          <p:cNvSpPr txBox="true"/>
          <p:nvPr/>
        </p:nvSpPr>
        <p:spPr>
          <a:xfrm rot="0">
            <a:off x="2835334" y="340280"/>
            <a:ext cx="14924030"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5- Exam Requests Management</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781610" y="2088356"/>
            <a:ext cx="10242772" cy="2291820"/>
          </a:xfrm>
          <a:custGeom>
            <a:avLst/>
            <a:gdLst/>
            <a:ahLst/>
            <a:cxnLst/>
            <a:rect r="r" b="b" t="t" l="l"/>
            <a:pathLst>
              <a:path h="2291820" w="10242772">
                <a:moveTo>
                  <a:pt x="0" y="0"/>
                </a:moveTo>
                <a:lnTo>
                  <a:pt x="10242772" y="0"/>
                </a:lnTo>
                <a:lnTo>
                  <a:pt x="10242772" y="2291821"/>
                </a:lnTo>
                <a:lnTo>
                  <a:pt x="0" y="2291821"/>
                </a:lnTo>
                <a:lnTo>
                  <a:pt x="0" y="0"/>
                </a:lnTo>
                <a:close/>
              </a:path>
            </a:pathLst>
          </a:custGeom>
          <a:blipFill>
            <a:blip r:embed="rId6"/>
            <a:stretch>
              <a:fillRect l="0" t="0" r="0" b="0"/>
            </a:stretch>
          </a:blipFill>
        </p:spPr>
      </p:sp>
      <p:sp>
        <p:nvSpPr>
          <p:cNvPr name="Freeform 5" id="5"/>
          <p:cNvSpPr/>
          <p:nvPr/>
        </p:nvSpPr>
        <p:spPr>
          <a:xfrm flipH="false" flipV="false" rot="0">
            <a:off x="685775" y="5143500"/>
            <a:ext cx="5918778" cy="3595614"/>
          </a:xfrm>
          <a:custGeom>
            <a:avLst/>
            <a:gdLst/>
            <a:ahLst/>
            <a:cxnLst/>
            <a:rect r="r" b="b" t="t" l="l"/>
            <a:pathLst>
              <a:path h="3595614" w="5918778">
                <a:moveTo>
                  <a:pt x="0" y="0"/>
                </a:moveTo>
                <a:lnTo>
                  <a:pt x="5918778" y="0"/>
                </a:lnTo>
                <a:lnTo>
                  <a:pt x="5918778" y="3595614"/>
                </a:lnTo>
                <a:lnTo>
                  <a:pt x="0" y="3595614"/>
                </a:lnTo>
                <a:lnTo>
                  <a:pt x="0" y="0"/>
                </a:lnTo>
                <a:close/>
              </a:path>
            </a:pathLst>
          </a:custGeom>
          <a:blipFill>
            <a:blip r:embed="rId7"/>
            <a:stretch>
              <a:fillRect l="-28462" t="-17621" r="-18975" b="-17771"/>
            </a:stretch>
          </a:blipFill>
        </p:spPr>
      </p:sp>
      <p:sp>
        <p:nvSpPr>
          <p:cNvPr name="Freeform 6" id="6"/>
          <p:cNvSpPr/>
          <p:nvPr/>
        </p:nvSpPr>
        <p:spPr>
          <a:xfrm flipH="false" flipV="false" rot="0">
            <a:off x="11783444" y="4459656"/>
            <a:ext cx="5045822" cy="5191463"/>
          </a:xfrm>
          <a:custGeom>
            <a:avLst/>
            <a:gdLst/>
            <a:ahLst/>
            <a:cxnLst/>
            <a:rect r="r" b="b" t="t" l="l"/>
            <a:pathLst>
              <a:path h="5191463" w="5045822">
                <a:moveTo>
                  <a:pt x="0" y="0"/>
                </a:moveTo>
                <a:lnTo>
                  <a:pt x="5045823" y="0"/>
                </a:lnTo>
                <a:lnTo>
                  <a:pt x="5045823" y="5191463"/>
                </a:lnTo>
                <a:lnTo>
                  <a:pt x="0" y="5191463"/>
                </a:lnTo>
                <a:lnTo>
                  <a:pt x="0" y="0"/>
                </a:lnTo>
                <a:close/>
              </a:path>
            </a:pathLst>
          </a:custGeom>
          <a:blipFill>
            <a:blip r:embed="rId8"/>
            <a:stretch>
              <a:fillRect l="-3251" t="0" r="-4342" b="0"/>
            </a:stretch>
          </a:blipFill>
        </p:spPr>
      </p:sp>
      <p:sp>
        <p:nvSpPr>
          <p:cNvPr name="TextBox 7" id="7"/>
          <p:cNvSpPr txBox="true"/>
          <p:nvPr/>
        </p:nvSpPr>
        <p:spPr>
          <a:xfrm rot="0">
            <a:off x="7121962" y="4373931"/>
            <a:ext cx="381463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Quizzes Categories</a:t>
            </a:r>
          </a:p>
        </p:txBody>
      </p:sp>
      <p:sp>
        <p:nvSpPr>
          <p:cNvPr name="TextBox 8" id="8"/>
          <p:cNvSpPr txBox="true"/>
          <p:nvPr/>
        </p:nvSpPr>
        <p:spPr>
          <a:xfrm rot="0">
            <a:off x="1392789" y="8849953"/>
            <a:ext cx="381463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Quizzes Categories</a:t>
            </a:r>
          </a:p>
        </p:txBody>
      </p:sp>
      <p:sp>
        <p:nvSpPr>
          <p:cNvPr name="TextBox 9" id="9"/>
          <p:cNvSpPr txBox="true"/>
          <p:nvPr/>
        </p:nvSpPr>
        <p:spPr>
          <a:xfrm rot="0">
            <a:off x="12926690" y="9565394"/>
            <a:ext cx="190731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Quiz form </a:t>
            </a:r>
          </a:p>
        </p:txBody>
      </p:sp>
      <p:sp>
        <p:nvSpPr>
          <p:cNvPr name="TextBox 10" id="10"/>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6- Quizzes Management</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4132849" y="2898129"/>
            <a:ext cx="9792858" cy="5491314"/>
          </a:xfrm>
          <a:custGeom>
            <a:avLst/>
            <a:gdLst/>
            <a:ahLst/>
            <a:cxnLst/>
            <a:rect r="r" b="b" t="t" l="l"/>
            <a:pathLst>
              <a:path h="5491314" w="9792858">
                <a:moveTo>
                  <a:pt x="0" y="0"/>
                </a:moveTo>
                <a:lnTo>
                  <a:pt x="9792858" y="0"/>
                </a:lnTo>
                <a:lnTo>
                  <a:pt x="9792858" y="5491314"/>
                </a:lnTo>
                <a:lnTo>
                  <a:pt x="0" y="5491314"/>
                </a:lnTo>
                <a:lnTo>
                  <a:pt x="0" y="0"/>
                </a:lnTo>
                <a:close/>
              </a:path>
            </a:pathLst>
          </a:custGeom>
          <a:blipFill>
            <a:blip r:embed="rId6"/>
            <a:stretch>
              <a:fillRect l="-9947" t="-1867" r="-12565" b="0"/>
            </a:stretch>
          </a:blipFill>
        </p:spPr>
      </p:sp>
      <p:sp>
        <p:nvSpPr>
          <p:cNvPr name="TextBox 5" id="5"/>
          <p:cNvSpPr txBox="true"/>
          <p:nvPr/>
        </p:nvSpPr>
        <p:spPr>
          <a:xfrm rot="0">
            <a:off x="7653028" y="8527024"/>
            <a:ext cx="275250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Lessons Page</a:t>
            </a:r>
          </a:p>
        </p:txBody>
      </p:sp>
      <p:sp>
        <p:nvSpPr>
          <p:cNvPr name="TextBox 6" id="6"/>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7- Lesson Management</a:t>
            </a:r>
          </a:p>
        </p:txBody>
      </p:sp>
      <p:sp>
        <p:nvSpPr>
          <p:cNvPr name="TextBox 7" id="7"/>
          <p:cNvSpPr txBox="true"/>
          <p:nvPr/>
        </p:nvSpPr>
        <p:spPr>
          <a:xfrm rot="-2639999">
            <a:off x="-457644"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LESSONS</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938416" y="3480650"/>
            <a:ext cx="8954945" cy="4249550"/>
          </a:xfrm>
          <a:custGeom>
            <a:avLst/>
            <a:gdLst/>
            <a:ahLst/>
            <a:cxnLst/>
            <a:rect r="r" b="b" t="t" l="l"/>
            <a:pathLst>
              <a:path h="4249550" w="8954945">
                <a:moveTo>
                  <a:pt x="0" y="0"/>
                </a:moveTo>
                <a:lnTo>
                  <a:pt x="8954944" y="0"/>
                </a:lnTo>
                <a:lnTo>
                  <a:pt x="8954944" y="4249550"/>
                </a:lnTo>
                <a:lnTo>
                  <a:pt x="0" y="4249550"/>
                </a:lnTo>
                <a:lnTo>
                  <a:pt x="0" y="0"/>
                </a:lnTo>
                <a:close/>
              </a:path>
            </a:pathLst>
          </a:custGeom>
          <a:blipFill>
            <a:blip r:embed="rId6"/>
            <a:stretch>
              <a:fillRect l="-7335" t="0" r="-7090" b="-6697"/>
            </a:stretch>
          </a:blipFill>
        </p:spPr>
      </p:sp>
      <p:sp>
        <p:nvSpPr>
          <p:cNvPr name="Freeform 5" id="5"/>
          <p:cNvSpPr/>
          <p:nvPr/>
        </p:nvSpPr>
        <p:spPr>
          <a:xfrm flipH="false" flipV="false" rot="0">
            <a:off x="10171753" y="3326951"/>
            <a:ext cx="7865768" cy="4514103"/>
          </a:xfrm>
          <a:custGeom>
            <a:avLst/>
            <a:gdLst/>
            <a:ahLst/>
            <a:cxnLst/>
            <a:rect r="r" b="b" t="t" l="l"/>
            <a:pathLst>
              <a:path h="4514103" w="7865768">
                <a:moveTo>
                  <a:pt x="0" y="0"/>
                </a:moveTo>
                <a:lnTo>
                  <a:pt x="7865769" y="0"/>
                </a:lnTo>
                <a:lnTo>
                  <a:pt x="7865769" y="4514103"/>
                </a:lnTo>
                <a:lnTo>
                  <a:pt x="0" y="4514103"/>
                </a:lnTo>
                <a:lnTo>
                  <a:pt x="0" y="0"/>
                </a:lnTo>
                <a:close/>
              </a:path>
            </a:pathLst>
          </a:custGeom>
          <a:blipFill>
            <a:blip r:embed="rId7"/>
            <a:stretch>
              <a:fillRect l="-4529" t="-4395" r="-8885" b="-8990"/>
            </a:stretch>
          </a:blipFill>
        </p:spPr>
      </p:sp>
      <p:sp>
        <p:nvSpPr>
          <p:cNvPr name="TextBox 6" id="6"/>
          <p:cNvSpPr txBox="true"/>
          <p:nvPr/>
        </p:nvSpPr>
        <p:spPr>
          <a:xfrm rot="-2639999">
            <a:off x="-457644"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LESSONS</a:t>
            </a:r>
          </a:p>
        </p:txBody>
      </p:sp>
      <p:sp>
        <p:nvSpPr>
          <p:cNvPr name="TextBox 7" id="7"/>
          <p:cNvSpPr txBox="true"/>
          <p:nvPr/>
        </p:nvSpPr>
        <p:spPr>
          <a:xfrm rot="0">
            <a:off x="4039637" y="8001711"/>
            <a:ext cx="275250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Lesson Details</a:t>
            </a:r>
          </a:p>
        </p:txBody>
      </p:sp>
      <p:sp>
        <p:nvSpPr>
          <p:cNvPr name="TextBox 8" id="8"/>
          <p:cNvSpPr txBox="true"/>
          <p:nvPr/>
        </p:nvSpPr>
        <p:spPr>
          <a:xfrm rot="0">
            <a:off x="12438609" y="8001711"/>
            <a:ext cx="333205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Lesson Feedback</a:t>
            </a:r>
          </a:p>
        </p:txBody>
      </p:sp>
      <p:sp>
        <p:nvSpPr>
          <p:cNvPr name="TextBox 9" id="9"/>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7- Lesson Management</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049500" y="3292995"/>
            <a:ext cx="12189001" cy="3701009"/>
          </a:xfrm>
          <a:custGeom>
            <a:avLst/>
            <a:gdLst/>
            <a:ahLst/>
            <a:cxnLst/>
            <a:rect r="r" b="b" t="t" l="l"/>
            <a:pathLst>
              <a:path h="3701009" w="12189001">
                <a:moveTo>
                  <a:pt x="0" y="0"/>
                </a:moveTo>
                <a:lnTo>
                  <a:pt x="12189000" y="0"/>
                </a:lnTo>
                <a:lnTo>
                  <a:pt x="12189000" y="3701010"/>
                </a:lnTo>
                <a:lnTo>
                  <a:pt x="0" y="3701010"/>
                </a:lnTo>
                <a:lnTo>
                  <a:pt x="0" y="0"/>
                </a:lnTo>
                <a:close/>
              </a:path>
            </a:pathLst>
          </a:custGeom>
          <a:blipFill>
            <a:blip r:embed="rId6"/>
            <a:stretch>
              <a:fillRect l="-5662" t="0" r="-2543" b="-9137"/>
            </a:stretch>
          </a:blipFill>
        </p:spPr>
      </p:sp>
      <p:sp>
        <p:nvSpPr>
          <p:cNvPr name="TextBox 5" id="5"/>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LESSONS</a:t>
            </a:r>
          </a:p>
        </p:txBody>
      </p:sp>
      <p:sp>
        <p:nvSpPr>
          <p:cNvPr name="TextBox 6" id="6"/>
          <p:cNvSpPr txBox="true"/>
          <p:nvPr/>
        </p:nvSpPr>
        <p:spPr>
          <a:xfrm rot="0">
            <a:off x="7188194" y="7349711"/>
            <a:ext cx="391161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Completed Lessons</a:t>
            </a:r>
          </a:p>
        </p:txBody>
      </p:sp>
      <p:sp>
        <p:nvSpPr>
          <p:cNvPr name="TextBox 7" id="7"/>
          <p:cNvSpPr txBox="true"/>
          <p:nvPr/>
        </p:nvSpPr>
        <p:spPr>
          <a:xfrm rot="0">
            <a:off x="3290580"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7- Lesson Management</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938416" y="3126077"/>
            <a:ext cx="10186939" cy="5189307"/>
          </a:xfrm>
          <a:custGeom>
            <a:avLst/>
            <a:gdLst/>
            <a:ahLst/>
            <a:cxnLst/>
            <a:rect r="r" b="b" t="t" l="l"/>
            <a:pathLst>
              <a:path h="5189307" w="10186939">
                <a:moveTo>
                  <a:pt x="0" y="0"/>
                </a:moveTo>
                <a:lnTo>
                  <a:pt x="10186939" y="0"/>
                </a:lnTo>
                <a:lnTo>
                  <a:pt x="10186939" y="5189307"/>
                </a:lnTo>
                <a:lnTo>
                  <a:pt x="0" y="5189307"/>
                </a:lnTo>
                <a:lnTo>
                  <a:pt x="0" y="0"/>
                </a:lnTo>
                <a:close/>
              </a:path>
            </a:pathLst>
          </a:custGeom>
          <a:blipFill>
            <a:blip r:embed="rId6"/>
            <a:stretch>
              <a:fillRect l="-5702" t="0" r="-3262" b="0"/>
            </a:stretch>
          </a:blipFill>
        </p:spPr>
      </p:sp>
      <p:sp>
        <p:nvSpPr>
          <p:cNvPr name="Freeform 5" id="5"/>
          <p:cNvSpPr/>
          <p:nvPr/>
        </p:nvSpPr>
        <p:spPr>
          <a:xfrm flipH="false" flipV="false" rot="0">
            <a:off x="11272252" y="3376134"/>
            <a:ext cx="6860385" cy="4233298"/>
          </a:xfrm>
          <a:custGeom>
            <a:avLst/>
            <a:gdLst/>
            <a:ahLst/>
            <a:cxnLst/>
            <a:rect r="r" b="b" t="t" l="l"/>
            <a:pathLst>
              <a:path h="4233298" w="6860385">
                <a:moveTo>
                  <a:pt x="0" y="0"/>
                </a:moveTo>
                <a:lnTo>
                  <a:pt x="6860384" y="0"/>
                </a:lnTo>
                <a:lnTo>
                  <a:pt x="6860384" y="4233298"/>
                </a:lnTo>
                <a:lnTo>
                  <a:pt x="0" y="4233298"/>
                </a:lnTo>
                <a:lnTo>
                  <a:pt x="0" y="0"/>
                </a:lnTo>
                <a:close/>
              </a:path>
            </a:pathLst>
          </a:custGeom>
          <a:blipFill>
            <a:blip r:embed="rId7"/>
            <a:stretch>
              <a:fillRect l="-2991" t="0" r="-7778" b="-6302"/>
            </a:stretch>
          </a:blipFill>
        </p:spPr>
      </p:sp>
      <p:sp>
        <p:nvSpPr>
          <p:cNvPr name="TextBox 6" id="6"/>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LESSONS</a:t>
            </a:r>
          </a:p>
        </p:txBody>
      </p:sp>
      <p:sp>
        <p:nvSpPr>
          <p:cNvPr name="TextBox 7" id="7"/>
          <p:cNvSpPr txBox="true"/>
          <p:nvPr/>
        </p:nvSpPr>
        <p:spPr>
          <a:xfrm rot="0">
            <a:off x="4233042" y="8457607"/>
            <a:ext cx="359768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Canceled Lessons</a:t>
            </a:r>
          </a:p>
        </p:txBody>
      </p:sp>
      <p:sp>
        <p:nvSpPr>
          <p:cNvPr name="TextBox 8" id="8"/>
          <p:cNvSpPr txBox="true"/>
          <p:nvPr/>
        </p:nvSpPr>
        <p:spPr>
          <a:xfrm rot="0">
            <a:off x="12959316" y="8001711"/>
            <a:ext cx="4104798"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Cancellation Reason</a:t>
            </a:r>
          </a:p>
        </p:txBody>
      </p:sp>
      <p:sp>
        <p:nvSpPr>
          <p:cNvPr name="TextBox 9" id="9"/>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7- Lesson Management</a:t>
            </a:r>
          </a:p>
        </p:txBody>
      </p:sp>
    </p:spTree>
  </p:cSld>
  <p:clrMapOvr>
    <a:masterClrMapping/>
  </p:clrMapOvr>
</p:sld>
</file>

<file path=ppt/slides/slide37.xml><?xml version="1.0" encoding="utf-8"?>
<p:sld xmlns:p="http://schemas.openxmlformats.org/presentationml/2006/main" xmlns:a="http://schemas.openxmlformats.org/drawingml/2006/main">
  <p:cSld>
    <p:bg>
      <p:bgPr>
        <a:solidFill>
          <a:srgbClr val="191919"/>
        </a:solidFill>
      </p:bgPr>
    </p:bg>
    <p:spTree>
      <p:nvGrpSpPr>
        <p:cNvPr id="1" name=""/>
        <p:cNvGrpSpPr/>
        <p:nvPr/>
      </p:nvGrpSpPr>
      <p:grpSpPr>
        <a:xfrm>
          <a:off x="0" y="0"/>
          <a:ext cx="0" cy="0"/>
          <a:chOff x="0" y="0"/>
          <a:chExt cx="0" cy="0"/>
        </a:xfrm>
      </p:grpSpPr>
      <p:sp>
        <p:nvSpPr>
          <p:cNvPr name="TextBox 2" id="2"/>
          <p:cNvSpPr txBox="true"/>
          <p:nvPr/>
        </p:nvSpPr>
        <p:spPr>
          <a:xfrm rot="0">
            <a:off x="8564719" y="-101538"/>
            <a:ext cx="7522002" cy="2347589"/>
          </a:xfrm>
          <a:prstGeom prst="rect">
            <a:avLst/>
          </a:prstGeom>
        </p:spPr>
        <p:txBody>
          <a:bodyPr anchor="t" rtlCol="false" tIns="0" lIns="0" bIns="0" rIns="0">
            <a:spAutoFit/>
          </a:bodyPr>
          <a:lstStyle/>
          <a:p>
            <a:pPr algn="ctr">
              <a:lnSpc>
                <a:spcPts val="19180"/>
              </a:lnSpc>
              <a:spcBef>
                <a:spcPct val="0"/>
              </a:spcBef>
            </a:pPr>
            <a:r>
              <a:rPr lang="en-US" sz="13700" i="true">
                <a:solidFill>
                  <a:srgbClr val="FFFFFF"/>
                </a:solidFill>
                <a:latin typeface="Antonio Light Italics"/>
                <a:ea typeface="Antonio Light Italics"/>
                <a:cs typeface="Antonio Light Italics"/>
                <a:sym typeface="Antonio Light Italics"/>
              </a:rPr>
              <a:t>SUMMARY</a:t>
            </a:r>
          </a:p>
        </p:txBody>
      </p:sp>
      <p:sp>
        <p:nvSpPr>
          <p:cNvPr name="TextBox 3" id="3"/>
          <p:cNvSpPr txBox="true"/>
          <p:nvPr/>
        </p:nvSpPr>
        <p:spPr>
          <a:xfrm rot="0">
            <a:off x="3037661" y="-102271"/>
            <a:ext cx="7371861" cy="2348322"/>
          </a:xfrm>
          <a:prstGeom prst="rect">
            <a:avLst/>
          </a:prstGeom>
        </p:spPr>
        <p:txBody>
          <a:bodyPr anchor="t" rtlCol="false" tIns="0" lIns="0" bIns="0" rIns="0">
            <a:spAutoFit/>
          </a:bodyPr>
          <a:lstStyle/>
          <a:p>
            <a:pPr algn="l">
              <a:lnSpc>
                <a:spcPts val="19139"/>
              </a:lnSpc>
              <a:spcBef>
                <a:spcPct val="0"/>
              </a:spcBef>
            </a:pPr>
            <a:r>
              <a:rPr lang="en-US" sz="13671" i="true">
                <a:solidFill>
                  <a:srgbClr val="FFFFFF"/>
                </a:solidFill>
                <a:latin typeface="Anton Italics"/>
                <a:ea typeface="Anton Italics"/>
                <a:cs typeface="Anton Italics"/>
                <a:sym typeface="Anton Italics"/>
              </a:rPr>
              <a:t>MANAGER</a:t>
            </a:r>
          </a:p>
        </p:txBody>
      </p:sp>
      <p:sp>
        <p:nvSpPr>
          <p:cNvPr name="TextBox 4" id="4"/>
          <p:cNvSpPr txBox="true"/>
          <p:nvPr/>
        </p:nvSpPr>
        <p:spPr>
          <a:xfrm rot="0">
            <a:off x="1885541" y="3261237"/>
            <a:ext cx="14201180" cy="4304728"/>
          </a:xfrm>
          <a:prstGeom prst="rect">
            <a:avLst/>
          </a:prstGeom>
        </p:spPr>
        <p:txBody>
          <a:bodyPr anchor="t" rtlCol="false" tIns="0" lIns="0" bIns="0" rIns="0">
            <a:spAutoFit/>
          </a:bodyPr>
          <a:lstStyle/>
          <a:p>
            <a:pPr algn="l" marL="658496" indent="-329248" lvl="1">
              <a:lnSpc>
                <a:spcPts val="5764"/>
              </a:lnSpc>
              <a:buAutoNum type="arabicPeriod" startAt="1"/>
            </a:pPr>
            <a:r>
              <a:rPr lang="en-US" sz="3050">
                <a:solidFill>
                  <a:srgbClr val="FFFFFF"/>
                </a:solidFill>
                <a:latin typeface="Poppins"/>
                <a:ea typeface="Poppins"/>
                <a:cs typeface="Poppins"/>
                <a:sym typeface="Poppins"/>
              </a:rPr>
              <a:t>Manager Dashboard (overview </a:t>
            </a:r>
            <a:r>
              <a:rPr lang="en-US" sz="3050">
                <a:solidFill>
                  <a:srgbClr val="FFFFFF"/>
                </a:solidFill>
                <a:latin typeface="Poppins"/>
                <a:ea typeface="Poppins"/>
                <a:cs typeface="Poppins"/>
                <a:sym typeface="Poppins"/>
              </a:rPr>
              <a:t>of all activities and performance)</a:t>
            </a:r>
          </a:p>
          <a:p>
            <a:pPr algn="l" marL="658496" indent="-329248" lvl="1">
              <a:lnSpc>
                <a:spcPts val="5764"/>
              </a:lnSpc>
              <a:buAutoNum type="arabicPeriod" startAt="1"/>
            </a:pPr>
            <a:r>
              <a:rPr lang="en-US" sz="3050">
                <a:solidFill>
                  <a:srgbClr val="FFFFFF"/>
                </a:solidFill>
                <a:latin typeface="Poppins"/>
                <a:ea typeface="Poppins"/>
                <a:cs typeface="Poppins"/>
                <a:sym typeface="Poppins"/>
              </a:rPr>
              <a:t>Student Registration Requests (review and approve student sign-ups)</a:t>
            </a:r>
          </a:p>
          <a:p>
            <a:pPr algn="l" marL="658496" indent="-329248" lvl="1">
              <a:lnSpc>
                <a:spcPts val="5764"/>
              </a:lnSpc>
              <a:buAutoNum type="arabicPeriod" startAt="1"/>
            </a:pPr>
            <a:r>
              <a:rPr lang="en-US" sz="3050">
                <a:solidFill>
                  <a:srgbClr val="FFFFFF"/>
                </a:solidFill>
                <a:latin typeface="Poppins"/>
                <a:ea typeface="Poppins"/>
                <a:cs typeface="Poppins"/>
                <a:sym typeface="Poppins"/>
              </a:rPr>
              <a:t>Trainer Invitations (instead of adding them manually)</a:t>
            </a:r>
          </a:p>
          <a:p>
            <a:pPr algn="l" marL="658496" indent="-329248" lvl="1">
              <a:lnSpc>
                <a:spcPts val="5764"/>
              </a:lnSpc>
              <a:buAutoNum type="arabicPeriod" startAt="1"/>
            </a:pPr>
            <a:r>
              <a:rPr lang="en-US" sz="3050">
                <a:solidFill>
                  <a:srgbClr val="FFFFFF"/>
                </a:solidFill>
                <a:latin typeface="Poppins"/>
                <a:ea typeface="Poppins"/>
                <a:cs typeface="Poppins"/>
                <a:sym typeface="Poppins"/>
              </a:rPr>
              <a:t>School Trainers (manage and oversee all trainers)</a:t>
            </a:r>
          </a:p>
          <a:p>
            <a:pPr algn="l" marL="658496" indent="-329248" lvl="1">
              <a:lnSpc>
                <a:spcPts val="5764"/>
              </a:lnSpc>
              <a:buAutoNum type="arabicPeriod" startAt="1"/>
            </a:pPr>
            <a:r>
              <a:rPr lang="en-US" sz="3050">
                <a:solidFill>
                  <a:srgbClr val="FFFFFF"/>
                </a:solidFill>
                <a:latin typeface="Poppins"/>
                <a:ea typeface="Poppins"/>
                <a:cs typeface="Poppins"/>
                <a:sym typeface="Poppins"/>
              </a:rPr>
              <a:t>School Vehicle Management (track and manage school cars)</a:t>
            </a:r>
          </a:p>
          <a:p>
            <a:pPr algn="l" marL="658496" indent="-329248" lvl="1">
              <a:lnSpc>
                <a:spcPts val="5764"/>
              </a:lnSpc>
              <a:buAutoNum type="arabicPeriod" startAt="1"/>
            </a:pPr>
            <a:r>
              <a:rPr lang="en-US" sz="3050">
                <a:solidFill>
                  <a:srgbClr val="FFFFFF"/>
                </a:solidFill>
                <a:latin typeface="Poppins"/>
                <a:ea typeface="Poppins"/>
                <a:cs typeface="Poppins"/>
                <a:sym typeface="Poppins"/>
              </a:rPr>
              <a:t>School Students (monitor and manage enrolled students)</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832100" y="2623734"/>
            <a:ext cx="12623800" cy="5039531"/>
          </a:xfrm>
          <a:custGeom>
            <a:avLst/>
            <a:gdLst/>
            <a:ahLst/>
            <a:cxnLst/>
            <a:rect r="r" b="b" t="t" l="l"/>
            <a:pathLst>
              <a:path h="5039531" w="12623800">
                <a:moveTo>
                  <a:pt x="0" y="0"/>
                </a:moveTo>
                <a:lnTo>
                  <a:pt x="12623800" y="0"/>
                </a:lnTo>
                <a:lnTo>
                  <a:pt x="12623800" y="5039532"/>
                </a:lnTo>
                <a:lnTo>
                  <a:pt x="0" y="5039532"/>
                </a:lnTo>
                <a:lnTo>
                  <a:pt x="0" y="0"/>
                </a:lnTo>
                <a:close/>
              </a:path>
            </a:pathLst>
          </a:custGeom>
          <a:blipFill>
            <a:blip r:embed="rId8"/>
            <a:stretch>
              <a:fillRect l="0" t="0" r="0" b="-24621"/>
            </a:stretch>
          </a:blipFill>
        </p:spPr>
      </p:sp>
      <p:sp>
        <p:nvSpPr>
          <p:cNvPr name="TextBox 6" id="6"/>
          <p:cNvSpPr txBox="true"/>
          <p:nvPr/>
        </p:nvSpPr>
        <p:spPr>
          <a:xfrm rot="0">
            <a:off x="7161883" y="8148803"/>
            <a:ext cx="434040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Manager Home Page</a:t>
            </a:r>
          </a:p>
        </p:txBody>
      </p:sp>
      <p:sp>
        <p:nvSpPr>
          <p:cNvPr name="TextBox 7" id="7"/>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1- Manager Dashboard</a:t>
            </a:r>
          </a:p>
        </p:txBody>
      </p:sp>
    </p:spTree>
  </p:cSld>
  <p:clrMapOvr>
    <a:masterClrMapping/>
  </p:clrMapOvr>
</p:sld>
</file>

<file path=ppt/slides/slide3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648771" y="2637269"/>
            <a:ext cx="10990457" cy="5398470"/>
          </a:xfrm>
          <a:custGeom>
            <a:avLst/>
            <a:gdLst/>
            <a:ahLst/>
            <a:cxnLst/>
            <a:rect r="r" b="b" t="t" l="l"/>
            <a:pathLst>
              <a:path h="5398470" w="10990457">
                <a:moveTo>
                  <a:pt x="0" y="0"/>
                </a:moveTo>
                <a:lnTo>
                  <a:pt x="10990458" y="0"/>
                </a:lnTo>
                <a:lnTo>
                  <a:pt x="10990458" y="5398470"/>
                </a:lnTo>
                <a:lnTo>
                  <a:pt x="0" y="5398470"/>
                </a:lnTo>
                <a:lnTo>
                  <a:pt x="0" y="0"/>
                </a:lnTo>
                <a:close/>
              </a:path>
            </a:pathLst>
          </a:custGeom>
          <a:blipFill>
            <a:blip r:embed="rId8"/>
            <a:stretch>
              <a:fillRect l="-13279" t="-3097" r="-13550" b="-16000"/>
            </a:stretch>
          </a:blipFill>
        </p:spPr>
      </p:sp>
      <p:sp>
        <p:nvSpPr>
          <p:cNvPr name="TextBox 6" id="6"/>
          <p:cNvSpPr txBox="true"/>
          <p:nvPr/>
        </p:nvSpPr>
        <p:spPr>
          <a:xfrm rot="0">
            <a:off x="6407418" y="8387730"/>
            <a:ext cx="5473164"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Students Register Requests</a:t>
            </a:r>
          </a:p>
        </p:txBody>
      </p:sp>
      <p:sp>
        <p:nvSpPr>
          <p:cNvPr name="TextBox 7" id="7"/>
          <p:cNvSpPr txBox="true"/>
          <p:nvPr/>
        </p:nvSpPr>
        <p:spPr>
          <a:xfrm rot="-2639999">
            <a:off x="-92214" y="1014231"/>
            <a:ext cx="2816040" cy="1119908"/>
          </a:xfrm>
          <a:prstGeom prst="rect">
            <a:avLst/>
          </a:prstGeom>
        </p:spPr>
        <p:txBody>
          <a:bodyPr anchor="t" rtlCol="false" tIns="0" lIns="0" bIns="0" rIns="0">
            <a:spAutoFit/>
          </a:bodyPr>
          <a:lstStyle/>
          <a:p>
            <a:pPr algn="ctr">
              <a:lnSpc>
                <a:spcPts val="9165"/>
              </a:lnSpc>
              <a:spcBef>
                <a:spcPct val="0"/>
              </a:spcBef>
            </a:pPr>
            <a:r>
              <a:rPr lang="en-US" sz="6547" i="true">
                <a:solidFill>
                  <a:srgbClr val="FFFFFF"/>
                </a:solidFill>
                <a:latin typeface="Antonio Italics"/>
                <a:ea typeface="Antonio Italics"/>
                <a:cs typeface="Antonio Italics"/>
                <a:sym typeface="Antonio Italics"/>
              </a:rPr>
              <a:t>REQUESTS</a:t>
            </a:r>
          </a:p>
        </p:txBody>
      </p:sp>
      <p:sp>
        <p:nvSpPr>
          <p:cNvPr name="TextBox 8" id="8"/>
          <p:cNvSpPr txBox="true"/>
          <p:nvPr/>
        </p:nvSpPr>
        <p:spPr>
          <a:xfrm rot="0">
            <a:off x="2979719" y="228145"/>
            <a:ext cx="15074013"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Student Registration Requests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2311130" y="3514049"/>
            <a:ext cx="351772" cy="371731"/>
            <a:chOff x="0" y="0"/>
            <a:chExt cx="92648" cy="97904"/>
          </a:xfrm>
        </p:grpSpPr>
        <p:sp>
          <p:nvSpPr>
            <p:cNvPr name="Freeform 3" id="3"/>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4" id="4"/>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grpSp>
        <p:nvGrpSpPr>
          <p:cNvPr name="Group 5" id="5"/>
          <p:cNvGrpSpPr/>
          <p:nvPr/>
        </p:nvGrpSpPr>
        <p:grpSpPr>
          <a:xfrm rot="0">
            <a:off x="2117944" y="8630983"/>
            <a:ext cx="17518782" cy="627317"/>
            <a:chOff x="0" y="0"/>
            <a:chExt cx="4122173" cy="147608"/>
          </a:xfrm>
        </p:grpSpPr>
        <p:sp>
          <p:nvSpPr>
            <p:cNvPr name="Freeform 6" id="6"/>
            <p:cNvSpPr/>
            <p:nvPr/>
          </p:nvSpPr>
          <p:spPr>
            <a:xfrm flipH="false" flipV="false" rot="0">
              <a:off x="2862" y="0"/>
              <a:ext cx="4116449" cy="147608"/>
            </a:xfrm>
            <a:custGeom>
              <a:avLst/>
              <a:gdLst/>
              <a:ahLst/>
              <a:cxnLst/>
              <a:rect r="r" b="b" t="t" l="l"/>
              <a:pathLst>
                <a:path h="147608" w="4116449">
                  <a:moveTo>
                    <a:pt x="3911691" y="0"/>
                  </a:moveTo>
                  <a:lnTo>
                    <a:pt x="1557" y="0"/>
                  </a:lnTo>
                  <a:cubicBezTo>
                    <a:pt x="935" y="0"/>
                    <a:pt x="384" y="401"/>
                    <a:pt x="192" y="992"/>
                  </a:cubicBezTo>
                  <a:cubicBezTo>
                    <a:pt x="0" y="1584"/>
                    <a:pt x="210" y="2232"/>
                    <a:pt x="713" y="2597"/>
                  </a:cubicBezTo>
                  <a:lnTo>
                    <a:pt x="196763" y="145011"/>
                  </a:lnTo>
                  <a:cubicBezTo>
                    <a:pt x="199086" y="146699"/>
                    <a:pt x="201885" y="147608"/>
                    <a:pt x="204757" y="147608"/>
                  </a:cubicBezTo>
                  <a:lnTo>
                    <a:pt x="4114891" y="147608"/>
                  </a:lnTo>
                  <a:cubicBezTo>
                    <a:pt x="4115513" y="147608"/>
                    <a:pt x="4116064" y="147207"/>
                    <a:pt x="4116257" y="146616"/>
                  </a:cubicBezTo>
                  <a:cubicBezTo>
                    <a:pt x="4116449" y="146024"/>
                    <a:pt x="4116238" y="145376"/>
                    <a:pt x="4115735" y="145011"/>
                  </a:cubicBezTo>
                  <a:lnTo>
                    <a:pt x="3919686" y="2597"/>
                  </a:lnTo>
                  <a:cubicBezTo>
                    <a:pt x="3917362" y="909"/>
                    <a:pt x="3914564" y="0"/>
                    <a:pt x="3911691" y="0"/>
                  </a:cubicBezTo>
                  <a:close/>
                </a:path>
              </a:pathLst>
            </a:custGeom>
            <a:solidFill>
              <a:srgbClr val="72B626"/>
            </a:solidFill>
            <a:ln cap="sq">
              <a:noFill/>
              <a:prstDash val="solid"/>
              <a:miter/>
            </a:ln>
          </p:spPr>
        </p:sp>
        <p:sp>
          <p:nvSpPr>
            <p:cNvPr name="TextBox 7" id="7"/>
            <p:cNvSpPr txBox="true"/>
            <p:nvPr/>
          </p:nvSpPr>
          <p:spPr>
            <a:xfrm>
              <a:off x="101600" y="-57150"/>
              <a:ext cx="3918973" cy="204758"/>
            </a:xfrm>
            <a:prstGeom prst="rect">
              <a:avLst/>
            </a:prstGeom>
          </p:spPr>
          <p:txBody>
            <a:bodyPr anchor="ctr" rtlCol="false" tIns="50800" lIns="50800" bIns="50800" rIns="50800"/>
            <a:lstStyle/>
            <a:p>
              <a:pPr algn="ctr">
                <a:lnSpc>
                  <a:spcPts val="2731"/>
                </a:lnSpc>
              </a:pPr>
            </a:p>
          </p:txBody>
        </p:sp>
      </p:grpSp>
      <p:sp>
        <p:nvSpPr>
          <p:cNvPr name="TextBox 8" id="8"/>
          <p:cNvSpPr txBox="true"/>
          <p:nvPr/>
        </p:nvSpPr>
        <p:spPr>
          <a:xfrm rot="0">
            <a:off x="4185074" y="114461"/>
            <a:ext cx="991785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INTRODUCTION</a:t>
            </a:r>
          </a:p>
        </p:txBody>
      </p:sp>
      <p:sp>
        <p:nvSpPr>
          <p:cNvPr name="TextBox 9" id="9"/>
          <p:cNvSpPr txBox="true"/>
          <p:nvPr/>
        </p:nvSpPr>
        <p:spPr>
          <a:xfrm rot="0">
            <a:off x="2809115" y="3428324"/>
            <a:ext cx="12517008" cy="4500245"/>
          </a:xfrm>
          <a:prstGeom prst="rect">
            <a:avLst/>
          </a:prstGeom>
        </p:spPr>
        <p:txBody>
          <a:bodyPr anchor="t" rtlCol="false" tIns="0" lIns="0" bIns="0" rIns="0">
            <a:spAutoFit/>
          </a:bodyPr>
          <a:lstStyle/>
          <a:p>
            <a:pPr algn="just" marL="0" indent="0" lvl="0">
              <a:lnSpc>
                <a:spcPts val="4480"/>
              </a:lnSpc>
              <a:spcBef>
                <a:spcPct val="0"/>
              </a:spcBef>
            </a:pPr>
            <a:r>
              <a:rPr lang="en-US" sz="3200">
                <a:solidFill>
                  <a:srgbClr val="FFFFFF"/>
                </a:solidFill>
                <a:latin typeface="Poppins"/>
                <a:ea typeface="Poppins"/>
                <a:cs typeface="Poppins"/>
                <a:sym typeface="Poppins"/>
              </a:rPr>
              <a:t>The "Drive Smart" project introduces a cutting-edge platform designed to revolutionize driving school management. By streamlining processes for students, trainers, and school managers, it fosters a connected and efficient ecosystem. This project emphasizes user-centric features and innovative technology to create a seamless and intuitive experience, ensuring effective coordination and skill development within the driving school community.</a:t>
            </a:r>
          </a:p>
        </p:txBody>
      </p:sp>
      <p:sp>
        <p:nvSpPr>
          <p:cNvPr name="Freeform 10" id="10"/>
          <p:cNvSpPr/>
          <p:nvPr/>
        </p:nvSpPr>
        <p:spPr>
          <a:xfrm flipH="false" flipV="false" rot="0">
            <a:off x="17259300" y="5453975"/>
            <a:ext cx="1316271" cy="1254047"/>
          </a:xfrm>
          <a:custGeom>
            <a:avLst/>
            <a:gdLst/>
            <a:ahLst/>
            <a:cxnLst/>
            <a:rect r="r" b="b" t="t" l="l"/>
            <a:pathLst>
              <a:path h="1254047" w="1316271">
                <a:moveTo>
                  <a:pt x="0" y="0"/>
                </a:moveTo>
                <a:lnTo>
                  <a:pt x="1316271" y="0"/>
                </a:lnTo>
                <a:lnTo>
                  <a:pt x="1316271" y="1254046"/>
                </a:lnTo>
                <a:lnTo>
                  <a:pt x="0" y="12540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0">
            <a:off x="12076676" y="2628519"/>
            <a:ext cx="6498895" cy="638073"/>
          </a:xfrm>
          <a:custGeom>
            <a:avLst/>
            <a:gdLst/>
            <a:ahLst/>
            <a:cxnLst/>
            <a:rect r="r" b="b" t="t" l="l"/>
            <a:pathLst>
              <a:path h="638073" w="6498895">
                <a:moveTo>
                  <a:pt x="0" y="0"/>
                </a:moveTo>
                <a:lnTo>
                  <a:pt x="6498895" y="0"/>
                </a:lnTo>
                <a:lnTo>
                  <a:pt x="6498895" y="638074"/>
                </a:lnTo>
                <a:lnTo>
                  <a:pt x="0" y="6380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4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461985" y="3674180"/>
            <a:ext cx="13364030" cy="3524763"/>
          </a:xfrm>
          <a:custGeom>
            <a:avLst/>
            <a:gdLst/>
            <a:ahLst/>
            <a:cxnLst/>
            <a:rect r="r" b="b" t="t" l="l"/>
            <a:pathLst>
              <a:path h="3524763" w="13364030">
                <a:moveTo>
                  <a:pt x="0" y="0"/>
                </a:moveTo>
                <a:lnTo>
                  <a:pt x="13364030" y="0"/>
                </a:lnTo>
                <a:lnTo>
                  <a:pt x="13364030" y="3524763"/>
                </a:lnTo>
                <a:lnTo>
                  <a:pt x="0" y="3524763"/>
                </a:lnTo>
                <a:lnTo>
                  <a:pt x="0" y="0"/>
                </a:lnTo>
                <a:close/>
              </a:path>
            </a:pathLst>
          </a:custGeom>
          <a:blipFill>
            <a:blip r:embed="rId8"/>
            <a:stretch>
              <a:fillRect l="0" t="0" r="0" b="0"/>
            </a:stretch>
          </a:blipFill>
        </p:spPr>
      </p:sp>
      <p:sp>
        <p:nvSpPr>
          <p:cNvPr name="TextBox 6" id="6"/>
          <p:cNvSpPr txBox="true"/>
          <p:nvPr/>
        </p:nvSpPr>
        <p:spPr>
          <a:xfrm rot="0">
            <a:off x="7657067" y="7784026"/>
            <a:ext cx="342057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Invite Box</a:t>
            </a:r>
          </a:p>
        </p:txBody>
      </p:sp>
      <p:sp>
        <p:nvSpPr>
          <p:cNvPr name="TextBox 7" id="7"/>
          <p:cNvSpPr txBox="true"/>
          <p:nvPr/>
        </p:nvSpPr>
        <p:spPr>
          <a:xfrm rot="-2639999">
            <a:off x="-365578" y="873047"/>
            <a:ext cx="3222525" cy="1119908"/>
          </a:xfrm>
          <a:prstGeom prst="rect">
            <a:avLst/>
          </a:prstGeom>
        </p:spPr>
        <p:txBody>
          <a:bodyPr anchor="t" rtlCol="false" tIns="0" lIns="0" bIns="0" rIns="0">
            <a:spAutoFit/>
          </a:bodyPr>
          <a:lstStyle/>
          <a:p>
            <a:pPr algn="ctr">
              <a:lnSpc>
                <a:spcPts val="9165"/>
              </a:lnSpc>
              <a:spcBef>
                <a:spcPct val="0"/>
              </a:spcBef>
            </a:pPr>
            <a:r>
              <a:rPr lang="en-US" sz="6547" i="true">
                <a:solidFill>
                  <a:srgbClr val="FFFFFF"/>
                </a:solidFill>
                <a:latin typeface="Antonio Italics"/>
                <a:ea typeface="Antonio Italics"/>
                <a:cs typeface="Antonio Italics"/>
                <a:sym typeface="Antonio Italics"/>
              </a:rPr>
              <a:t>INVITATION </a:t>
            </a:r>
          </a:p>
        </p:txBody>
      </p:sp>
      <p:sp>
        <p:nvSpPr>
          <p:cNvPr name="TextBox 8" id="8"/>
          <p:cNvSpPr txBox="true"/>
          <p:nvPr/>
        </p:nvSpPr>
        <p:spPr>
          <a:xfrm rot="0">
            <a:off x="4470542" y="227735"/>
            <a:ext cx="11205782" cy="1449530"/>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Invite Trainer</a:t>
            </a:r>
          </a:p>
        </p:txBody>
      </p:sp>
    </p:spTree>
  </p:cSld>
  <p:clrMapOvr>
    <a:masterClrMapping/>
  </p:clrMapOvr>
</p:sld>
</file>

<file path=ppt/slides/slide4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92452" y="4083602"/>
            <a:ext cx="9610888" cy="3161211"/>
          </a:xfrm>
          <a:custGeom>
            <a:avLst/>
            <a:gdLst/>
            <a:ahLst/>
            <a:cxnLst/>
            <a:rect r="r" b="b" t="t" l="l"/>
            <a:pathLst>
              <a:path h="3161211" w="9610888">
                <a:moveTo>
                  <a:pt x="0" y="0"/>
                </a:moveTo>
                <a:lnTo>
                  <a:pt x="9610888" y="0"/>
                </a:lnTo>
                <a:lnTo>
                  <a:pt x="9610888" y="3161211"/>
                </a:lnTo>
                <a:lnTo>
                  <a:pt x="0" y="3161211"/>
                </a:lnTo>
                <a:lnTo>
                  <a:pt x="0" y="0"/>
                </a:lnTo>
                <a:close/>
              </a:path>
            </a:pathLst>
          </a:custGeom>
          <a:blipFill>
            <a:blip r:embed="rId6"/>
            <a:stretch>
              <a:fillRect l="-7789" t="0" r="-9799" b="-9930"/>
            </a:stretch>
          </a:blipFill>
        </p:spPr>
      </p:sp>
      <p:sp>
        <p:nvSpPr>
          <p:cNvPr name="Freeform 5" id="5"/>
          <p:cNvSpPr/>
          <p:nvPr/>
        </p:nvSpPr>
        <p:spPr>
          <a:xfrm flipH="false" flipV="false" rot="0">
            <a:off x="10521806" y="2726193"/>
            <a:ext cx="6483894" cy="5876029"/>
          </a:xfrm>
          <a:custGeom>
            <a:avLst/>
            <a:gdLst/>
            <a:ahLst/>
            <a:cxnLst/>
            <a:rect r="r" b="b" t="t" l="l"/>
            <a:pathLst>
              <a:path h="5876029" w="6483894">
                <a:moveTo>
                  <a:pt x="0" y="0"/>
                </a:moveTo>
                <a:lnTo>
                  <a:pt x="6483894" y="0"/>
                </a:lnTo>
                <a:lnTo>
                  <a:pt x="6483894" y="5876029"/>
                </a:lnTo>
                <a:lnTo>
                  <a:pt x="0" y="5876029"/>
                </a:lnTo>
                <a:lnTo>
                  <a:pt x="0" y="0"/>
                </a:lnTo>
                <a:close/>
              </a:path>
            </a:pathLst>
          </a:custGeom>
          <a:blipFill>
            <a:blip r:embed="rId7"/>
            <a:stretch>
              <a:fillRect l="0" t="0" r="0" b="0"/>
            </a:stretch>
          </a:blipFill>
        </p:spPr>
      </p:sp>
      <p:sp>
        <p:nvSpPr>
          <p:cNvPr name="TextBox 6" id="6"/>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TRAINERS</a:t>
            </a:r>
          </a:p>
        </p:txBody>
      </p:sp>
      <p:sp>
        <p:nvSpPr>
          <p:cNvPr name="TextBox 7" id="7"/>
          <p:cNvSpPr txBox="true"/>
          <p:nvPr/>
        </p:nvSpPr>
        <p:spPr>
          <a:xfrm rot="0">
            <a:off x="3629052" y="7783311"/>
            <a:ext cx="3137688"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 Trainers</a:t>
            </a:r>
          </a:p>
        </p:txBody>
      </p:sp>
      <p:sp>
        <p:nvSpPr>
          <p:cNvPr name="TextBox 8" id="8"/>
          <p:cNvSpPr txBox="true"/>
          <p:nvPr/>
        </p:nvSpPr>
        <p:spPr>
          <a:xfrm rot="0">
            <a:off x="12194511" y="8944627"/>
            <a:ext cx="3138484"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Trainers Details</a:t>
            </a:r>
          </a:p>
        </p:txBody>
      </p:sp>
      <p:sp>
        <p:nvSpPr>
          <p:cNvPr name="TextBox 9" id="9"/>
          <p:cNvSpPr txBox="true"/>
          <p:nvPr/>
        </p:nvSpPr>
        <p:spPr>
          <a:xfrm rot="0">
            <a:off x="3982439"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4- School Trainers</a:t>
            </a:r>
          </a:p>
        </p:txBody>
      </p:sp>
    </p:spTree>
  </p:cSld>
  <p:clrMapOvr>
    <a:masterClrMapping/>
  </p:clrMapOvr>
</p:sld>
</file>

<file path=ppt/slides/slide4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564703" y="4099489"/>
            <a:ext cx="9638069" cy="3021524"/>
          </a:xfrm>
          <a:custGeom>
            <a:avLst/>
            <a:gdLst/>
            <a:ahLst/>
            <a:cxnLst/>
            <a:rect r="r" b="b" t="t" l="l"/>
            <a:pathLst>
              <a:path h="3021524" w="9638069">
                <a:moveTo>
                  <a:pt x="0" y="0"/>
                </a:moveTo>
                <a:lnTo>
                  <a:pt x="9638069" y="0"/>
                </a:lnTo>
                <a:lnTo>
                  <a:pt x="9638069" y="3021525"/>
                </a:lnTo>
                <a:lnTo>
                  <a:pt x="0" y="3021525"/>
                </a:lnTo>
                <a:lnTo>
                  <a:pt x="0" y="0"/>
                </a:lnTo>
                <a:close/>
              </a:path>
            </a:pathLst>
          </a:custGeom>
          <a:blipFill>
            <a:blip r:embed="rId6"/>
            <a:stretch>
              <a:fillRect l="-7748" t="0" r="-5569" b="-6178"/>
            </a:stretch>
          </a:blipFill>
        </p:spPr>
      </p:sp>
      <p:sp>
        <p:nvSpPr>
          <p:cNvPr name="Freeform 5" id="5"/>
          <p:cNvSpPr/>
          <p:nvPr/>
        </p:nvSpPr>
        <p:spPr>
          <a:xfrm flipH="false" flipV="false" rot="0">
            <a:off x="10614332" y="2898129"/>
            <a:ext cx="6789119" cy="5367893"/>
          </a:xfrm>
          <a:custGeom>
            <a:avLst/>
            <a:gdLst/>
            <a:ahLst/>
            <a:cxnLst/>
            <a:rect r="r" b="b" t="t" l="l"/>
            <a:pathLst>
              <a:path h="5367893" w="6789119">
                <a:moveTo>
                  <a:pt x="0" y="0"/>
                </a:moveTo>
                <a:lnTo>
                  <a:pt x="6789118" y="0"/>
                </a:lnTo>
                <a:lnTo>
                  <a:pt x="6789118" y="5367893"/>
                </a:lnTo>
                <a:lnTo>
                  <a:pt x="0" y="5367893"/>
                </a:lnTo>
                <a:lnTo>
                  <a:pt x="0" y="0"/>
                </a:lnTo>
                <a:close/>
              </a:path>
            </a:pathLst>
          </a:custGeom>
          <a:blipFill>
            <a:blip r:embed="rId7"/>
            <a:stretch>
              <a:fillRect l="-7429" t="-5113" r="-11143" b="-8869"/>
            </a:stretch>
          </a:blipFill>
        </p:spPr>
      </p:sp>
      <p:sp>
        <p:nvSpPr>
          <p:cNvPr name="TextBox 6" id="6"/>
          <p:cNvSpPr txBox="true"/>
          <p:nvPr/>
        </p:nvSpPr>
        <p:spPr>
          <a:xfrm rot="-2639999">
            <a:off x="-448119"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CARS</a:t>
            </a:r>
          </a:p>
        </p:txBody>
      </p:sp>
      <p:sp>
        <p:nvSpPr>
          <p:cNvPr name="TextBox 7" id="7"/>
          <p:cNvSpPr txBox="true"/>
          <p:nvPr/>
        </p:nvSpPr>
        <p:spPr>
          <a:xfrm rot="0">
            <a:off x="3972889" y="7724400"/>
            <a:ext cx="2413243"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 Cars</a:t>
            </a:r>
          </a:p>
        </p:txBody>
      </p:sp>
      <p:sp>
        <p:nvSpPr>
          <p:cNvPr name="TextBox 8" id="8"/>
          <p:cNvSpPr txBox="true"/>
          <p:nvPr/>
        </p:nvSpPr>
        <p:spPr>
          <a:xfrm rot="0">
            <a:off x="12681130" y="8716679"/>
            <a:ext cx="265552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Add New Car</a:t>
            </a:r>
          </a:p>
        </p:txBody>
      </p:sp>
      <p:sp>
        <p:nvSpPr>
          <p:cNvPr name="TextBox 9" id="9"/>
          <p:cNvSpPr txBox="true"/>
          <p:nvPr/>
        </p:nvSpPr>
        <p:spPr>
          <a:xfrm rot="0">
            <a:off x="2829751" y="228145"/>
            <a:ext cx="14746041"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5- School Vehicle Management</a:t>
            </a:r>
          </a:p>
        </p:txBody>
      </p:sp>
    </p:spTree>
  </p:cSld>
  <p:clrMapOvr>
    <a:masterClrMapping/>
  </p:clrMapOvr>
</p:sld>
</file>

<file path=ppt/slides/slide4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727785" y="2505770"/>
            <a:ext cx="10832429" cy="5275460"/>
          </a:xfrm>
          <a:custGeom>
            <a:avLst/>
            <a:gdLst/>
            <a:ahLst/>
            <a:cxnLst/>
            <a:rect r="r" b="b" t="t" l="l"/>
            <a:pathLst>
              <a:path h="5275460" w="10832429">
                <a:moveTo>
                  <a:pt x="0" y="0"/>
                </a:moveTo>
                <a:lnTo>
                  <a:pt x="10832430" y="0"/>
                </a:lnTo>
                <a:lnTo>
                  <a:pt x="10832430" y="5275460"/>
                </a:lnTo>
                <a:lnTo>
                  <a:pt x="0" y="5275460"/>
                </a:lnTo>
                <a:lnTo>
                  <a:pt x="0" y="0"/>
                </a:lnTo>
                <a:close/>
              </a:path>
            </a:pathLst>
          </a:custGeom>
          <a:blipFill>
            <a:blip r:embed="rId6"/>
            <a:stretch>
              <a:fillRect l="-9230" t="-2106" r="-10769" b="-9083"/>
            </a:stretch>
          </a:blipFill>
        </p:spPr>
      </p:sp>
      <p:sp>
        <p:nvSpPr>
          <p:cNvPr name="TextBox 5" id="5"/>
          <p:cNvSpPr txBox="true"/>
          <p:nvPr/>
        </p:nvSpPr>
        <p:spPr>
          <a:xfrm rot="-2639999">
            <a:off x="-641305" y="1047968"/>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STUDENTS</a:t>
            </a:r>
          </a:p>
        </p:txBody>
      </p:sp>
      <p:sp>
        <p:nvSpPr>
          <p:cNvPr name="TextBox 6" id="6"/>
          <p:cNvSpPr txBox="true"/>
          <p:nvPr/>
        </p:nvSpPr>
        <p:spPr>
          <a:xfrm rot="0">
            <a:off x="7514786" y="8234187"/>
            <a:ext cx="325842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 Students</a:t>
            </a:r>
          </a:p>
        </p:txBody>
      </p:sp>
      <p:sp>
        <p:nvSpPr>
          <p:cNvPr name="TextBox 7" id="7"/>
          <p:cNvSpPr txBox="true"/>
          <p:nvPr/>
        </p:nvSpPr>
        <p:spPr>
          <a:xfrm rot="0">
            <a:off x="3300105"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6- School Students</a:t>
            </a:r>
          </a:p>
        </p:txBody>
      </p:sp>
    </p:spTree>
  </p:cSld>
  <p:clrMapOvr>
    <a:masterClrMapping/>
  </p:clrMapOvr>
</p:sld>
</file>

<file path=ppt/slides/slide44.xml><?xml version="1.0" encoding="utf-8"?>
<p:sld xmlns:p="http://schemas.openxmlformats.org/presentationml/2006/main" xmlns:a="http://schemas.openxmlformats.org/drawingml/2006/main">
  <p:cSld>
    <p:bg>
      <p:bgPr>
        <a:solidFill>
          <a:srgbClr val="191919"/>
        </a:solidFill>
      </p:bgPr>
    </p:bg>
    <p:spTree>
      <p:nvGrpSpPr>
        <p:cNvPr id="1" name=""/>
        <p:cNvGrpSpPr/>
        <p:nvPr/>
      </p:nvGrpSpPr>
      <p:grpSpPr>
        <a:xfrm>
          <a:off x="0" y="0"/>
          <a:ext cx="0" cy="0"/>
          <a:chOff x="0" y="0"/>
          <a:chExt cx="0" cy="0"/>
        </a:xfrm>
      </p:grpSpPr>
      <p:sp>
        <p:nvSpPr>
          <p:cNvPr name="TextBox 2" id="2"/>
          <p:cNvSpPr txBox="true"/>
          <p:nvPr/>
        </p:nvSpPr>
        <p:spPr>
          <a:xfrm rot="0">
            <a:off x="8564719" y="-101538"/>
            <a:ext cx="7522002" cy="2347589"/>
          </a:xfrm>
          <a:prstGeom prst="rect">
            <a:avLst/>
          </a:prstGeom>
        </p:spPr>
        <p:txBody>
          <a:bodyPr anchor="t" rtlCol="false" tIns="0" lIns="0" bIns="0" rIns="0">
            <a:spAutoFit/>
          </a:bodyPr>
          <a:lstStyle/>
          <a:p>
            <a:pPr algn="ctr">
              <a:lnSpc>
                <a:spcPts val="19180"/>
              </a:lnSpc>
              <a:spcBef>
                <a:spcPct val="0"/>
              </a:spcBef>
            </a:pPr>
            <a:r>
              <a:rPr lang="en-US" sz="13700" i="true">
                <a:solidFill>
                  <a:srgbClr val="FFFFFF"/>
                </a:solidFill>
                <a:latin typeface="Antonio Light Italics"/>
                <a:ea typeface="Antonio Light Italics"/>
                <a:cs typeface="Antonio Light Italics"/>
                <a:sym typeface="Antonio Light Italics"/>
              </a:rPr>
              <a:t>SUMMARY</a:t>
            </a:r>
          </a:p>
        </p:txBody>
      </p:sp>
      <p:sp>
        <p:nvSpPr>
          <p:cNvPr name="TextBox 3" id="3"/>
          <p:cNvSpPr txBox="true"/>
          <p:nvPr/>
        </p:nvSpPr>
        <p:spPr>
          <a:xfrm rot="0">
            <a:off x="4799781" y="-101538"/>
            <a:ext cx="5065086" cy="2348322"/>
          </a:xfrm>
          <a:prstGeom prst="rect">
            <a:avLst/>
          </a:prstGeom>
        </p:spPr>
        <p:txBody>
          <a:bodyPr anchor="t" rtlCol="false" tIns="0" lIns="0" bIns="0" rIns="0">
            <a:spAutoFit/>
          </a:bodyPr>
          <a:lstStyle/>
          <a:p>
            <a:pPr algn="l">
              <a:lnSpc>
                <a:spcPts val="19139"/>
              </a:lnSpc>
              <a:spcBef>
                <a:spcPct val="0"/>
              </a:spcBef>
            </a:pPr>
            <a:r>
              <a:rPr lang="en-US" sz="13671" i="true">
                <a:solidFill>
                  <a:srgbClr val="FFFFFF"/>
                </a:solidFill>
                <a:latin typeface="Anton Italics"/>
                <a:ea typeface="Anton Italics"/>
                <a:cs typeface="Anton Italics"/>
                <a:sym typeface="Anton Italics"/>
              </a:rPr>
              <a:t>ADMIN</a:t>
            </a:r>
          </a:p>
        </p:txBody>
      </p:sp>
      <p:sp>
        <p:nvSpPr>
          <p:cNvPr name="TextBox 4" id="4"/>
          <p:cNvSpPr txBox="true"/>
          <p:nvPr/>
        </p:nvSpPr>
        <p:spPr>
          <a:xfrm rot="0">
            <a:off x="1444377" y="4122814"/>
            <a:ext cx="15399246" cy="2748814"/>
          </a:xfrm>
          <a:prstGeom prst="rect">
            <a:avLst/>
          </a:prstGeom>
        </p:spPr>
        <p:txBody>
          <a:bodyPr anchor="t" rtlCol="false" tIns="0" lIns="0" bIns="0" rIns="0">
            <a:spAutoFit/>
          </a:bodyPr>
          <a:lstStyle/>
          <a:p>
            <a:pPr algn="l" marL="658782" indent="-329391" lvl="1">
              <a:lnSpc>
                <a:spcPts val="5492"/>
              </a:lnSpc>
              <a:buFont typeface="Arial"/>
              <a:buChar char="•"/>
            </a:pPr>
            <a:r>
              <a:rPr lang="en-US" sz="3051">
                <a:solidFill>
                  <a:srgbClr val="FFFFFF"/>
                </a:solidFill>
                <a:latin typeface="Poppins"/>
                <a:ea typeface="Poppins"/>
                <a:cs typeface="Poppins"/>
                <a:sym typeface="Poppins"/>
              </a:rPr>
              <a:t>Admin Dashb</a:t>
            </a:r>
            <a:r>
              <a:rPr lang="en-US" sz="3051">
                <a:solidFill>
                  <a:srgbClr val="FFFFFF"/>
                </a:solidFill>
                <a:latin typeface="Poppins"/>
                <a:ea typeface="Poppins"/>
                <a:cs typeface="Poppins"/>
                <a:sym typeface="Poppins"/>
              </a:rPr>
              <a:t>oard Overview (centralized view of all platform activities)</a:t>
            </a:r>
          </a:p>
          <a:p>
            <a:pPr algn="l" marL="658782" indent="-329391" lvl="1">
              <a:lnSpc>
                <a:spcPts val="5492"/>
              </a:lnSpc>
              <a:buFont typeface="Arial"/>
              <a:buChar char="•"/>
            </a:pPr>
            <a:r>
              <a:rPr lang="en-US" sz="3051">
                <a:solidFill>
                  <a:srgbClr val="FFFFFF"/>
                </a:solidFill>
                <a:latin typeface="Poppins"/>
                <a:ea typeface="Poppins"/>
                <a:cs typeface="Poppins"/>
                <a:sym typeface="Poppins"/>
              </a:rPr>
              <a:t>School Registration Requests (review and approve new school registrations)</a:t>
            </a:r>
          </a:p>
          <a:p>
            <a:pPr algn="l" marL="658782" indent="-329391" lvl="1">
              <a:lnSpc>
                <a:spcPts val="5492"/>
              </a:lnSpc>
              <a:buFont typeface="Arial"/>
              <a:buChar char="•"/>
            </a:pPr>
            <a:r>
              <a:rPr lang="en-US" sz="3051">
                <a:solidFill>
                  <a:srgbClr val="FFFFFF"/>
                </a:solidFill>
                <a:latin typeface="Poppins"/>
                <a:ea typeface="Poppins"/>
                <a:cs typeface="Poppins"/>
                <a:sym typeface="Poppins"/>
              </a:rPr>
              <a:t>School Management (manage and oversee all registered schools)</a:t>
            </a:r>
          </a:p>
          <a:p>
            <a:pPr algn="l">
              <a:lnSpc>
                <a:spcPts val="5492"/>
              </a:lnSpc>
            </a:pPr>
          </a:p>
        </p:txBody>
      </p:sp>
    </p:spTree>
  </p:cSld>
  <p:clrMapOvr>
    <a:masterClrMapping/>
  </p:clrMapOvr>
</p:sld>
</file>

<file path=ppt/slides/slide45.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395943" y="2905189"/>
            <a:ext cx="11496113" cy="5144511"/>
          </a:xfrm>
          <a:custGeom>
            <a:avLst/>
            <a:gdLst/>
            <a:ahLst/>
            <a:cxnLst/>
            <a:rect r="r" b="b" t="t" l="l"/>
            <a:pathLst>
              <a:path h="5144511" w="11496113">
                <a:moveTo>
                  <a:pt x="0" y="0"/>
                </a:moveTo>
                <a:lnTo>
                  <a:pt x="11496114" y="0"/>
                </a:lnTo>
                <a:lnTo>
                  <a:pt x="11496114" y="5144510"/>
                </a:lnTo>
                <a:lnTo>
                  <a:pt x="0" y="5144510"/>
                </a:lnTo>
                <a:lnTo>
                  <a:pt x="0" y="0"/>
                </a:lnTo>
                <a:close/>
              </a:path>
            </a:pathLst>
          </a:custGeom>
          <a:blipFill>
            <a:blip r:embed="rId8"/>
            <a:stretch>
              <a:fillRect l="0" t="0" r="0" b="0"/>
            </a:stretch>
          </a:blipFill>
        </p:spPr>
      </p:sp>
      <p:sp>
        <p:nvSpPr>
          <p:cNvPr name="TextBox 6" id="6"/>
          <p:cNvSpPr txBox="true"/>
          <p:nvPr/>
        </p:nvSpPr>
        <p:spPr>
          <a:xfrm rot="0">
            <a:off x="7260595" y="8555052"/>
            <a:ext cx="376681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Admin Home Page</a:t>
            </a:r>
          </a:p>
        </p:txBody>
      </p:sp>
      <p:sp>
        <p:nvSpPr>
          <p:cNvPr name="TextBox 7" id="7"/>
          <p:cNvSpPr txBox="true"/>
          <p:nvPr/>
        </p:nvSpPr>
        <p:spPr>
          <a:xfrm rot="0">
            <a:off x="4229223" y="228145"/>
            <a:ext cx="11205782"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1- Admin Dashboard</a:t>
            </a:r>
          </a:p>
        </p:txBody>
      </p:sp>
    </p:spTree>
  </p:cSld>
  <p:clrMapOvr>
    <a:masterClrMapping/>
  </p:clrMapOvr>
</p:sld>
</file>

<file path=ppt/slides/slide4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084486" y="2613653"/>
            <a:ext cx="12119028" cy="5059694"/>
          </a:xfrm>
          <a:custGeom>
            <a:avLst/>
            <a:gdLst/>
            <a:ahLst/>
            <a:cxnLst/>
            <a:rect r="r" b="b" t="t" l="l"/>
            <a:pathLst>
              <a:path h="5059694" w="12119028">
                <a:moveTo>
                  <a:pt x="0" y="0"/>
                </a:moveTo>
                <a:lnTo>
                  <a:pt x="12119028" y="0"/>
                </a:lnTo>
                <a:lnTo>
                  <a:pt x="12119028" y="5059694"/>
                </a:lnTo>
                <a:lnTo>
                  <a:pt x="0" y="5059694"/>
                </a:lnTo>
                <a:lnTo>
                  <a:pt x="0" y="0"/>
                </a:lnTo>
                <a:close/>
              </a:path>
            </a:pathLst>
          </a:custGeom>
          <a:blipFill>
            <a:blip r:embed="rId6"/>
            <a:stretch>
              <a:fillRect l="0" t="0" r="0" b="0"/>
            </a:stretch>
          </a:blipFill>
        </p:spPr>
      </p:sp>
      <p:sp>
        <p:nvSpPr>
          <p:cNvPr name="TextBox 5" id="5"/>
          <p:cNvSpPr txBox="true"/>
          <p:nvPr/>
        </p:nvSpPr>
        <p:spPr>
          <a:xfrm rot="-2639999">
            <a:off x="-617157" y="1204236"/>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REQUESTS</a:t>
            </a:r>
          </a:p>
        </p:txBody>
      </p:sp>
      <p:sp>
        <p:nvSpPr>
          <p:cNvPr name="TextBox 6" id="6"/>
          <p:cNvSpPr txBox="true"/>
          <p:nvPr/>
        </p:nvSpPr>
        <p:spPr>
          <a:xfrm rot="0">
            <a:off x="7490239" y="8112975"/>
            <a:ext cx="330752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 Requests</a:t>
            </a:r>
          </a:p>
        </p:txBody>
      </p:sp>
      <p:sp>
        <p:nvSpPr>
          <p:cNvPr name="TextBox 7" id="7"/>
          <p:cNvSpPr txBox="true"/>
          <p:nvPr/>
        </p:nvSpPr>
        <p:spPr>
          <a:xfrm rot="0">
            <a:off x="3300105" y="228145"/>
            <a:ext cx="13959195"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2- School Registration Requests</a:t>
            </a:r>
          </a:p>
        </p:txBody>
      </p:sp>
    </p:spTree>
  </p:cSld>
  <p:clrMapOvr>
    <a:masterClrMapping/>
  </p:clrMapOvr>
</p:sld>
</file>

<file path=ppt/slides/slide47.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524165"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3348269" y="2240148"/>
            <a:ext cx="12097300" cy="5806704"/>
          </a:xfrm>
          <a:custGeom>
            <a:avLst/>
            <a:gdLst/>
            <a:ahLst/>
            <a:cxnLst/>
            <a:rect r="r" b="b" t="t" l="l"/>
            <a:pathLst>
              <a:path h="5806704" w="12097300">
                <a:moveTo>
                  <a:pt x="0" y="0"/>
                </a:moveTo>
                <a:lnTo>
                  <a:pt x="12097300" y="0"/>
                </a:lnTo>
                <a:lnTo>
                  <a:pt x="12097300" y="5806704"/>
                </a:lnTo>
                <a:lnTo>
                  <a:pt x="0" y="5806704"/>
                </a:lnTo>
                <a:lnTo>
                  <a:pt x="0" y="0"/>
                </a:lnTo>
                <a:close/>
              </a:path>
            </a:pathLst>
          </a:custGeom>
          <a:blipFill>
            <a:blip r:embed="rId6"/>
            <a:stretch>
              <a:fillRect l="0" t="0" r="0" b="0"/>
            </a:stretch>
          </a:blipFill>
        </p:spPr>
      </p:sp>
      <p:sp>
        <p:nvSpPr>
          <p:cNvPr name="TextBox 5" id="5"/>
          <p:cNvSpPr txBox="true"/>
          <p:nvPr/>
        </p:nvSpPr>
        <p:spPr>
          <a:xfrm rot="-2639999">
            <a:off x="-617157" y="1204236"/>
            <a:ext cx="3831057" cy="1281939"/>
          </a:xfrm>
          <a:prstGeom prst="rect">
            <a:avLst/>
          </a:prstGeom>
        </p:spPr>
        <p:txBody>
          <a:bodyPr anchor="t" rtlCol="false" tIns="0" lIns="0" bIns="0" rIns="0">
            <a:spAutoFit/>
          </a:bodyPr>
          <a:lstStyle/>
          <a:p>
            <a:pPr algn="ctr">
              <a:lnSpc>
                <a:spcPts val="10481"/>
              </a:lnSpc>
              <a:spcBef>
                <a:spcPct val="0"/>
              </a:spcBef>
            </a:pPr>
            <a:r>
              <a:rPr lang="en-US" sz="7486" i="true">
                <a:solidFill>
                  <a:srgbClr val="FFFFFF"/>
                </a:solidFill>
                <a:latin typeface="Antonio Light Italics"/>
                <a:ea typeface="Antonio Light Italics"/>
                <a:cs typeface="Antonio Light Italics"/>
                <a:sym typeface="Antonio Light Italics"/>
              </a:rPr>
              <a:t>SCHOOLS</a:t>
            </a:r>
          </a:p>
        </p:txBody>
      </p:sp>
      <p:sp>
        <p:nvSpPr>
          <p:cNvPr name="TextBox 6" id="6"/>
          <p:cNvSpPr txBox="true"/>
          <p:nvPr/>
        </p:nvSpPr>
        <p:spPr>
          <a:xfrm rot="0">
            <a:off x="8570039" y="8260782"/>
            <a:ext cx="165376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Schools</a:t>
            </a:r>
          </a:p>
        </p:txBody>
      </p:sp>
      <p:sp>
        <p:nvSpPr>
          <p:cNvPr name="TextBox 7" id="7"/>
          <p:cNvSpPr txBox="true"/>
          <p:nvPr/>
        </p:nvSpPr>
        <p:spPr>
          <a:xfrm rot="0">
            <a:off x="3789342" y="228145"/>
            <a:ext cx="10931553" cy="1448709"/>
          </a:xfrm>
          <a:prstGeom prst="rect">
            <a:avLst/>
          </a:prstGeom>
        </p:spPr>
        <p:txBody>
          <a:bodyPr anchor="t" rtlCol="false" tIns="0" lIns="0" bIns="0" rIns="0">
            <a:spAutoFit/>
          </a:bodyPr>
          <a:lstStyle/>
          <a:p>
            <a:pPr algn="l">
              <a:lnSpc>
                <a:spcPts val="11979"/>
              </a:lnSpc>
              <a:spcBef>
                <a:spcPct val="0"/>
              </a:spcBef>
            </a:pPr>
            <a:r>
              <a:rPr lang="en-US" sz="8556" i="true">
                <a:solidFill>
                  <a:srgbClr val="FFFFFF"/>
                </a:solidFill>
                <a:latin typeface="Anton Italics"/>
                <a:ea typeface="Anton Italics"/>
                <a:cs typeface="Anton Italics"/>
                <a:sym typeface="Anton Italics"/>
              </a:rPr>
              <a:t>3- Platform schools</a:t>
            </a:r>
          </a:p>
        </p:txBody>
      </p:sp>
    </p:spTree>
  </p:cSld>
  <p:clrMapOvr>
    <a:masterClrMapping/>
  </p:clrMapOvr>
</p:sld>
</file>

<file path=ppt/slides/slide4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3157961" y="3601493"/>
            <a:ext cx="12875757" cy="6083795"/>
          </a:xfrm>
          <a:custGeom>
            <a:avLst/>
            <a:gdLst/>
            <a:ahLst/>
            <a:cxnLst/>
            <a:rect r="r" b="b" t="t" l="l"/>
            <a:pathLst>
              <a:path h="6083795" w="12875757">
                <a:moveTo>
                  <a:pt x="0" y="0"/>
                </a:moveTo>
                <a:lnTo>
                  <a:pt x="12875758" y="0"/>
                </a:lnTo>
                <a:lnTo>
                  <a:pt x="12875758" y="6083796"/>
                </a:lnTo>
                <a:lnTo>
                  <a:pt x="0" y="6083796"/>
                </a:lnTo>
                <a:lnTo>
                  <a:pt x="0" y="0"/>
                </a:lnTo>
                <a:close/>
              </a:path>
            </a:pathLst>
          </a:custGeom>
          <a:blipFill>
            <a:blip r:embed="rId8"/>
            <a:stretch>
              <a:fillRect l="0" t="0" r="0" b="0"/>
            </a:stretch>
          </a:blipFill>
        </p:spPr>
      </p:sp>
      <p:sp>
        <p:nvSpPr>
          <p:cNvPr name="TextBox 6" id="6"/>
          <p:cNvSpPr txBox="true"/>
          <p:nvPr/>
        </p:nvSpPr>
        <p:spPr>
          <a:xfrm rot="0">
            <a:off x="4019826" y="-121321"/>
            <a:ext cx="1201389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REAL TIME CHAT</a:t>
            </a:r>
          </a:p>
        </p:txBody>
      </p:sp>
      <p:sp>
        <p:nvSpPr>
          <p:cNvPr name="TextBox 7" id="7"/>
          <p:cNvSpPr txBox="true"/>
          <p:nvPr/>
        </p:nvSpPr>
        <p:spPr>
          <a:xfrm rot="0">
            <a:off x="2875675" y="2698104"/>
            <a:ext cx="13158043" cy="662839"/>
          </a:xfrm>
          <a:prstGeom prst="rect">
            <a:avLst/>
          </a:prstGeom>
        </p:spPr>
        <p:txBody>
          <a:bodyPr anchor="t" rtlCol="false" tIns="0" lIns="0" bIns="0" rIns="0">
            <a:spAutoFit/>
          </a:bodyPr>
          <a:lstStyle/>
          <a:p>
            <a:pPr algn="l" marL="658782" indent="-329391" lvl="1">
              <a:lnSpc>
                <a:spcPts val="5492"/>
              </a:lnSpc>
              <a:buFont typeface="Arial"/>
              <a:buChar char="•"/>
            </a:pPr>
            <a:r>
              <a:rPr lang="en-US" sz="3051">
                <a:solidFill>
                  <a:srgbClr val="FFFFFF"/>
                </a:solidFill>
                <a:latin typeface="Poppins"/>
                <a:ea typeface="Poppins"/>
                <a:cs typeface="Poppins"/>
                <a:sym typeface="Poppins"/>
              </a:rPr>
              <a:t>All roles can access the chat and find anyone within their school.</a:t>
            </a:r>
          </a:p>
        </p:txBody>
      </p:sp>
    </p:spTree>
  </p:cSld>
  <p:clrMapOvr>
    <a:masterClrMapping/>
  </p:clrMapOvr>
</p:sld>
</file>

<file path=ppt/slides/slide4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394026" y="3934610"/>
            <a:ext cx="7756257" cy="5045332"/>
          </a:xfrm>
          <a:custGeom>
            <a:avLst/>
            <a:gdLst/>
            <a:ahLst/>
            <a:cxnLst/>
            <a:rect r="r" b="b" t="t" l="l"/>
            <a:pathLst>
              <a:path h="5045332" w="7756257">
                <a:moveTo>
                  <a:pt x="0" y="0"/>
                </a:moveTo>
                <a:lnTo>
                  <a:pt x="7756257" y="0"/>
                </a:lnTo>
                <a:lnTo>
                  <a:pt x="7756257" y="5045332"/>
                </a:lnTo>
                <a:lnTo>
                  <a:pt x="0" y="5045332"/>
                </a:lnTo>
                <a:lnTo>
                  <a:pt x="0" y="0"/>
                </a:lnTo>
                <a:close/>
              </a:path>
            </a:pathLst>
          </a:custGeom>
          <a:blipFill>
            <a:blip r:embed="rId8"/>
            <a:stretch>
              <a:fillRect l="0" t="0" r="0" b="0"/>
            </a:stretch>
          </a:blipFill>
        </p:spPr>
      </p:sp>
      <p:sp>
        <p:nvSpPr>
          <p:cNvPr name="TextBox 6" id="6"/>
          <p:cNvSpPr txBox="true"/>
          <p:nvPr/>
        </p:nvSpPr>
        <p:spPr>
          <a:xfrm rot="0">
            <a:off x="4227057" y="-121321"/>
            <a:ext cx="9833885"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NOTIFICATIONS</a:t>
            </a:r>
          </a:p>
        </p:txBody>
      </p:sp>
      <p:sp>
        <p:nvSpPr>
          <p:cNvPr name="TextBox 7" id="7"/>
          <p:cNvSpPr txBox="true"/>
          <p:nvPr/>
        </p:nvSpPr>
        <p:spPr>
          <a:xfrm rot="0">
            <a:off x="4753255" y="2994237"/>
            <a:ext cx="11057373" cy="541621"/>
          </a:xfrm>
          <a:prstGeom prst="rect">
            <a:avLst/>
          </a:prstGeom>
        </p:spPr>
        <p:txBody>
          <a:bodyPr anchor="t" rtlCol="false" tIns="0" lIns="0" bIns="0" rIns="0">
            <a:spAutoFit/>
          </a:bodyPr>
          <a:lstStyle/>
          <a:p>
            <a:pPr algn="just" marL="658782" indent="-329391" lvl="1">
              <a:lnSpc>
                <a:spcPts val="4271"/>
              </a:lnSpc>
              <a:buFont typeface="Arial"/>
              <a:buChar char="•"/>
            </a:pPr>
            <a:r>
              <a:rPr lang="en-US" sz="3051">
                <a:solidFill>
                  <a:srgbClr val="FFFFFF"/>
                </a:solidFill>
                <a:latin typeface="Poppins"/>
                <a:ea typeface="Poppins"/>
                <a:cs typeface="Poppins"/>
                <a:sym typeface="Poppins"/>
              </a:rPr>
              <a:t>Real-time notifications are available to all roles.</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4369418" y="6598047"/>
            <a:ext cx="8914722" cy="2394102"/>
            <a:chOff x="0" y="0"/>
            <a:chExt cx="2771166" cy="744213"/>
          </a:xfrm>
        </p:grpSpPr>
        <p:sp>
          <p:nvSpPr>
            <p:cNvPr name="Freeform 3" id="3"/>
            <p:cNvSpPr/>
            <p:nvPr/>
          </p:nvSpPr>
          <p:spPr>
            <a:xfrm flipH="false" flipV="false" rot="0">
              <a:off x="1743" y="0"/>
              <a:ext cx="2767680" cy="744213"/>
            </a:xfrm>
            <a:custGeom>
              <a:avLst/>
              <a:gdLst/>
              <a:ahLst/>
              <a:cxnLst/>
              <a:rect r="r" b="b" t="t" l="l"/>
              <a:pathLst>
                <a:path h="744213" w="2767680">
                  <a:moveTo>
                    <a:pt x="210141" y="0"/>
                  </a:moveTo>
                  <a:lnTo>
                    <a:pt x="2760739" y="0"/>
                  </a:lnTo>
                  <a:cubicBezTo>
                    <a:pt x="2762806" y="0"/>
                    <a:pt x="2764755" y="964"/>
                    <a:pt x="2766009" y="2607"/>
                  </a:cubicBezTo>
                  <a:cubicBezTo>
                    <a:pt x="2767264" y="4250"/>
                    <a:pt x="2767680" y="6384"/>
                    <a:pt x="2767136" y="8378"/>
                  </a:cubicBezTo>
                  <a:lnTo>
                    <a:pt x="2568511" y="735836"/>
                  </a:lnTo>
                  <a:cubicBezTo>
                    <a:pt x="2567160" y="740782"/>
                    <a:pt x="2562666" y="744213"/>
                    <a:pt x="2557539" y="744213"/>
                  </a:cubicBezTo>
                  <a:lnTo>
                    <a:pt x="6941" y="744213"/>
                  </a:lnTo>
                  <a:cubicBezTo>
                    <a:pt x="4874" y="744213"/>
                    <a:pt x="2926" y="743249"/>
                    <a:pt x="1671" y="741606"/>
                  </a:cubicBezTo>
                  <a:cubicBezTo>
                    <a:pt x="417" y="739964"/>
                    <a:pt x="0" y="737830"/>
                    <a:pt x="544" y="735836"/>
                  </a:cubicBezTo>
                  <a:lnTo>
                    <a:pt x="199170" y="8378"/>
                  </a:lnTo>
                  <a:cubicBezTo>
                    <a:pt x="200520" y="3431"/>
                    <a:pt x="205014" y="0"/>
                    <a:pt x="210141" y="0"/>
                  </a:cubicBezTo>
                  <a:close/>
                </a:path>
              </a:pathLst>
            </a:custGeom>
            <a:solidFill>
              <a:srgbClr val="72B626"/>
            </a:solidFill>
          </p:spPr>
        </p:sp>
        <p:sp>
          <p:nvSpPr>
            <p:cNvPr name="TextBox 4" id="4"/>
            <p:cNvSpPr txBox="true"/>
            <p:nvPr/>
          </p:nvSpPr>
          <p:spPr>
            <a:xfrm>
              <a:off x="101600" y="-57150"/>
              <a:ext cx="2567966" cy="801363"/>
            </a:xfrm>
            <a:prstGeom prst="rect">
              <a:avLst/>
            </a:prstGeom>
          </p:spPr>
          <p:txBody>
            <a:bodyPr anchor="ctr" rtlCol="false" tIns="50800" lIns="50800" bIns="50800" rIns="50800"/>
            <a:lstStyle/>
            <a:p>
              <a:pPr algn="ctr">
                <a:lnSpc>
                  <a:spcPts val="2731"/>
                </a:lnSpc>
              </a:pPr>
            </a:p>
          </p:txBody>
        </p:sp>
      </p:grpSp>
      <p:sp>
        <p:nvSpPr>
          <p:cNvPr name="Freeform 5" id="5"/>
          <p:cNvSpPr/>
          <p:nvPr/>
        </p:nvSpPr>
        <p:spPr>
          <a:xfrm flipH="false" flipV="false" rot="0">
            <a:off x="-362222" y="3457831"/>
            <a:ext cx="1547560" cy="1474403"/>
          </a:xfrm>
          <a:custGeom>
            <a:avLst/>
            <a:gdLst/>
            <a:ahLst/>
            <a:cxnLst/>
            <a:rect r="r" b="b" t="t" l="l"/>
            <a:pathLst>
              <a:path h="1474403" w="1547560">
                <a:moveTo>
                  <a:pt x="0" y="0"/>
                </a:moveTo>
                <a:lnTo>
                  <a:pt x="1547560" y="0"/>
                </a:lnTo>
                <a:lnTo>
                  <a:pt x="1547560" y="1474403"/>
                </a:lnTo>
                <a:lnTo>
                  <a:pt x="0" y="147440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5400000">
            <a:off x="15186329" y="8320088"/>
            <a:ext cx="4597314" cy="451373"/>
          </a:xfrm>
          <a:custGeom>
            <a:avLst/>
            <a:gdLst/>
            <a:ahLst/>
            <a:cxnLst/>
            <a:rect r="r" b="b" t="t" l="l"/>
            <a:pathLst>
              <a:path h="451373" w="4597314">
                <a:moveTo>
                  <a:pt x="0" y="0"/>
                </a:moveTo>
                <a:lnTo>
                  <a:pt x="4597315" y="0"/>
                </a:lnTo>
                <a:lnTo>
                  <a:pt x="4597315" y="451373"/>
                </a:lnTo>
                <a:lnTo>
                  <a:pt x="0" y="45137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4369418" y="8646251"/>
            <a:ext cx="1369895" cy="345898"/>
          </a:xfrm>
          <a:custGeom>
            <a:avLst/>
            <a:gdLst/>
            <a:ahLst/>
            <a:cxnLst/>
            <a:rect r="r" b="b" t="t" l="l"/>
            <a:pathLst>
              <a:path h="345898" w="1369895">
                <a:moveTo>
                  <a:pt x="0" y="0"/>
                </a:moveTo>
                <a:lnTo>
                  <a:pt x="1369895" y="0"/>
                </a:lnTo>
                <a:lnTo>
                  <a:pt x="1369895" y="345898"/>
                </a:lnTo>
                <a:lnTo>
                  <a:pt x="0" y="34589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4754231" y="-21747"/>
            <a:ext cx="8779538" cy="2512695"/>
          </a:xfrm>
          <a:prstGeom prst="rect">
            <a:avLst/>
          </a:prstGeom>
        </p:spPr>
        <p:txBody>
          <a:bodyPr anchor="t" rtlCol="false" tIns="0" lIns="0" bIns="0" rIns="0">
            <a:spAutoFit/>
          </a:bodyPr>
          <a:lstStyle/>
          <a:p>
            <a:pPr algn="l">
              <a:lnSpc>
                <a:spcPts val="20580"/>
              </a:lnSpc>
              <a:spcBef>
                <a:spcPct val="0"/>
              </a:spcBef>
            </a:pPr>
            <a:r>
              <a:rPr lang="en-US" sz="14700" i="true">
                <a:solidFill>
                  <a:srgbClr val="FFFFFF"/>
                </a:solidFill>
                <a:latin typeface="Anton Italics"/>
                <a:ea typeface="Anton Italics"/>
                <a:cs typeface="Anton Italics"/>
                <a:sym typeface="Anton Italics"/>
              </a:rPr>
              <a:t>MOTIVATION</a:t>
            </a:r>
          </a:p>
        </p:txBody>
      </p:sp>
      <p:sp>
        <p:nvSpPr>
          <p:cNvPr name="TextBox 9" id="9"/>
          <p:cNvSpPr txBox="true"/>
          <p:nvPr/>
        </p:nvSpPr>
        <p:spPr>
          <a:xfrm rot="0">
            <a:off x="4657375" y="3009900"/>
            <a:ext cx="12313967" cy="4191000"/>
          </a:xfrm>
          <a:prstGeom prst="rect">
            <a:avLst/>
          </a:prstGeom>
        </p:spPr>
        <p:txBody>
          <a:bodyPr anchor="t" rtlCol="false" tIns="0" lIns="0" bIns="0" rIns="0">
            <a:spAutoFit/>
          </a:bodyPr>
          <a:lstStyle/>
          <a:p>
            <a:pPr algn="just" marL="0" indent="0" lvl="0">
              <a:lnSpc>
                <a:spcPts val="4199"/>
              </a:lnSpc>
              <a:spcBef>
                <a:spcPct val="0"/>
              </a:spcBef>
            </a:pPr>
            <a:r>
              <a:rPr lang="en-US" sz="2999">
                <a:solidFill>
                  <a:srgbClr val="FFFFFF"/>
                </a:solidFill>
                <a:latin typeface="Poppins"/>
                <a:ea typeface="Poppins"/>
                <a:cs typeface="Poppins"/>
                <a:sym typeface="Poppins"/>
              </a:rPr>
              <a:t>The motivation behind Drive Smart is to develop a comprehensive platform that bridges the gap between driving schools and their students, trainers, and administrators. Unlike traditional management systems, which often lack integration and user-centric features, this application aims to provide an organized, efficient, and seamless experience for managing driving lessons, scheduling, and communication within the driving education ecosystem.</a:t>
            </a:r>
          </a:p>
        </p:txBody>
      </p:sp>
      <p:grpSp>
        <p:nvGrpSpPr>
          <p:cNvPr name="Group 10" id="10"/>
          <p:cNvGrpSpPr/>
          <p:nvPr/>
        </p:nvGrpSpPr>
        <p:grpSpPr>
          <a:xfrm rot="0">
            <a:off x="4193532" y="3086100"/>
            <a:ext cx="351772" cy="371731"/>
            <a:chOff x="0" y="0"/>
            <a:chExt cx="92648" cy="97904"/>
          </a:xfrm>
        </p:grpSpPr>
        <p:sp>
          <p:nvSpPr>
            <p:cNvPr name="Freeform 11" id="11"/>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12" id="12"/>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spTree>
  </p:cSld>
  <p:clrMapOvr>
    <a:masterClrMapping/>
  </p:clrMapOvr>
</p:sld>
</file>

<file path=ppt/slides/slide5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392749" y="2239970"/>
            <a:ext cx="3502503" cy="7169944"/>
          </a:xfrm>
          <a:custGeom>
            <a:avLst/>
            <a:gdLst/>
            <a:ahLst/>
            <a:cxnLst/>
            <a:rect r="r" b="b" t="t" l="l"/>
            <a:pathLst>
              <a:path h="7169944" w="3502503">
                <a:moveTo>
                  <a:pt x="0" y="0"/>
                </a:moveTo>
                <a:lnTo>
                  <a:pt x="3502502" y="0"/>
                </a:lnTo>
                <a:lnTo>
                  <a:pt x="3502502" y="7169944"/>
                </a:lnTo>
                <a:lnTo>
                  <a:pt x="0" y="7169944"/>
                </a:lnTo>
                <a:lnTo>
                  <a:pt x="0" y="0"/>
                </a:lnTo>
                <a:close/>
              </a:path>
            </a:pathLst>
          </a:custGeom>
          <a:blipFill>
            <a:blip r:embed="rId8"/>
            <a:stretch>
              <a:fillRect l="0" t="0" r="0" b="0"/>
            </a:stretch>
          </a:blipFill>
        </p:spPr>
      </p:sp>
      <p:sp>
        <p:nvSpPr>
          <p:cNvPr name="TextBox 6" id="6"/>
          <p:cNvSpPr txBox="true"/>
          <p:nvPr/>
        </p:nvSpPr>
        <p:spPr>
          <a:xfrm rot="0">
            <a:off x="4405818" y="-121321"/>
            <a:ext cx="9476365"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MOBILE LOGIN</a:t>
            </a:r>
          </a:p>
        </p:txBody>
      </p:sp>
      <p:sp>
        <p:nvSpPr>
          <p:cNvPr name="TextBox 7" id="7"/>
          <p:cNvSpPr txBox="true"/>
          <p:nvPr/>
        </p:nvSpPr>
        <p:spPr>
          <a:xfrm rot="0">
            <a:off x="8009187" y="9403750"/>
            <a:ext cx="2269625"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Login page</a:t>
            </a:r>
          </a:p>
        </p:txBody>
      </p:sp>
    </p:spTree>
  </p:cSld>
  <p:clrMapOvr>
    <a:masterClrMapping/>
  </p:clrMapOvr>
</p:sld>
</file>

<file path=ppt/slides/slide5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560915" y="2171232"/>
            <a:ext cx="3293841" cy="7372842"/>
          </a:xfrm>
          <a:custGeom>
            <a:avLst/>
            <a:gdLst/>
            <a:ahLst/>
            <a:cxnLst/>
            <a:rect r="r" b="b" t="t" l="l"/>
            <a:pathLst>
              <a:path h="7372842" w="3293841">
                <a:moveTo>
                  <a:pt x="0" y="0"/>
                </a:moveTo>
                <a:lnTo>
                  <a:pt x="3293841" y="0"/>
                </a:lnTo>
                <a:lnTo>
                  <a:pt x="3293841" y="7372842"/>
                </a:lnTo>
                <a:lnTo>
                  <a:pt x="0" y="7372842"/>
                </a:lnTo>
                <a:lnTo>
                  <a:pt x="0" y="0"/>
                </a:lnTo>
                <a:close/>
              </a:path>
            </a:pathLst>
          </a:custGeom>
          <a:blipFill>
            <a:blip r:embed="rId8"/>
            <a:stretch>
              <a:fillRect l="0" t="0" r="0" b="0"/>
            </a:stretch>
          </a:blipFill>
        </p:spPr>
      </p:sp>
      <p:sp>
        <p:nvSpPr>
          <p:cNvPr name="TextBox 6" id="6"/>
          <p:cNvSpPr txBox="true"/>
          <p:nvPr/>
        </p:nvSpPr>
        <p:spPr>
          <a:xfrm rot="0">
            <a:off x="3037661" y="-121321"/>
            <a:ext cx="6106339"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STUDENT</a:t>
            </a:r>
          </a:p>
        </p:txBody>
      </p:sp>
      <p:sp>
        <p:nvSpPr>
          <p:cNvPr name="TextBox 7" id="7"/>
          <p:cNvSpPr txBox="true"/>
          <p:nvPr/>
        </p:nvSpPr>
        <p:spPr>
          <a:xfrm rot="0">
            <a:off x="7900521" y="9458349"/>
            <a:ext cx="248695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home page</a:t>
            </a:r>
          </a:p>
        </p:txBody>
      </p:sp>
      <p:sp>
        <p:nvSpPr>
          <p:cNvPr name="TextBox 8" id="8"/>
          <p:cNvSpPr txBox="true"/>
          <p:nvPr/>
        </p:nvSpPr>
        <p:spPr>
          <a:xfrm rot="0">
            <a:off x="9029278" y="-119957"/>
            <a:ext cx="7522002" cy="2512695"/>
          </a:xfrm>
          <a:prstGeom prst="rect">
            <a:avLst/>
          </a:prstGeom>
        </p:spPr>
        <p:txBody>
          <a:bodyPr anchor="t" rtlCol="false" tIns="0" lIns="0" bIns="0" rIns="0">
            <a:spAutoFit/>
          </a:bodyPr>
          <a:lstStyle/>
          <a:p>
            <a:pPr algn="ctr">
              <a:lnSpc>
                <a:spcPts val="20580"/>
              </a:lnSpc>
              <a:spcBef>
                <a:spcPct val="0"/>
              </a:spcBef>
            </a:pPr>
            <a:r>
              <a:rPr lang="en-US" sz="14700" i="true">
                <a:solidFill>
                  <a:srgbClr val="FFFFFF"/>
                </a:solidFill>
                <a:latin typeface="Antonio Light Italics"/>
                <a:ea typeface="Antonio Light Italics"/>
                <a:cs typeface="Antonio Light Italics"/>
                <a:sym typeface="Antonio Light Italics"/>
              </a:rPr>
              <a:t>DASHBOARD</a:t>
            </a:r>
          </a:p>
        </p:txBody>
      </p:sp>
      <p:sp>
        <p:nvSpPr>
          <p:cNvPr name="TextBox 9" id="9"/>
          <p:cNvSpPr txBox="true"/>
          <p:nvPr/>
        </p:nvSpPr>
        <p:spPr>
          <a:xfrm rot="-1467850">
            <a:off x="13288440" y="2177167"/>
            <a:ext cx="4825023" cy="1888954"/>
          </a:xfrm>
          <a:prstGeom prst="rect">
            <a:avLst/>
          </a:prstGeom>
        </p:spPr>
        <p:txBody>
          <a:bodyPr anchor="t" rtlCol="false" tIns="0" lIns="0" bIns="0" rIns="0">
            <a:spAutoFit/>
          </a:bodyPr>
          <a:lstStyle/>
          <a:p>
            <a:pPr algn="ctr">
              <a:lnSpc>
                <a:spcPts val="15584"/>
              </a:lnSpc>
              <a:spcBef>
                <a:spcPct val="0"/>
              </a:spcBef>
            </a:pPr>
            <a:r>
              <a:rPr lang="en-US" sz="11131" i="true">
                <a:solidFill>
                  <a:srgbClr val="FFFFFF"/>
                </a:solidFill>
                <a:latin typeface="Antonio Italics"/>
                <a:ea typeface="Antonio Italics"/>
                <a:cs typeface="Antonio Italics"/>
                <a:sym typeface="Antonio Italics"/>
              </a:rPr>
              <a:t>MOBILE</a:t>
            </a:r>
          </a:p>
        </p:txBody>
      </p:sp>
    </p:spTree>
  </p:cSld>
  <p:clrMapOvr>
    <a:masterClrMapping/>
  </p:clrMapOvr>
</p:sld>
</file>

<file path=ppt/slides/slide5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25878" y="9999970"/>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999970"/>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028700" y="2293404"/>
            <a:ext cx="3179594" cy="7066785"/>
          </a:xfrm>
          <a:custGeom>
            <a:avLst/>
            <a:gdLst/>
            <a:ahLst/>
            <a:cxnLst/>
            <a:rect r="r" b="b" t="t" l="l"/>
            <a:pathLst>
              <a:path h="7066785" w="3179594">
                <a:moveTo>
                  <a:pt x="0" y="0"/>
                </a:moveTo>
                <a:lnTo>
                  <a:pt x="3179594" y="0"/>
                </a:lnTo>
                <a:lnTo>
                  <a:pt x="3179594" y="7066786"/>
                </a:lnTo>
                <a:lnTo>
                  <a:pt x="0" y="7066786"/>
                </a:lnTo>
                <a:lnTo>
                  <a:pt x="0" y="0"/>
                </a:lnTo>
                <a:close/>
              </a:path>
            </a:pathLst>
          </a:custGeom>
          <a:blipFill>
            <a:blip r:embed="rId8"/>
            <a:stretch>
              <a:fillRect l="0" t="0" r="0" b="0"/>
            </a:stretch>
          </a:blipFill>
        </p:spPr>
      </p:sp>
      <p:sp>
        <p:nvSpPr>
          <p:cNvPr name="Freeform 6" id="6"/>
          <p:cNvSpPr/>
          <p:nvPr/>
        </p:nvSpPr>
        <p:spPr>
          <a:xfrm flipH="false" flipV="false" rot="0">
            <a:off x="4917013" y="2293404"/>
            <a:ext cx="3197973" cy="7066785"/>
          </a:xfrm>
          <a:custGeom>
            <a:avLst/>
            <a:gdLst/>
            <a:ahLst/>
            <a:cxnLst/>
            <a:rect r="r" b="b" t="t" l="l"/>
            <a:pathLst>
              <a:path h="7066785" w="3197973">
                <a:moveTo>
                  <a:pt x="0" y="0"/>
                </a:moveTo>
                <a:lnTo>
                  <a:pt x="3197973" y="0"/>
                </a:lnTo>
                <a:lnTo>
                  <a:pt x="3197973" y="7066786"/>
                </a:lnTo>
                <a:lnTo>
                  <a:pt x="0" y="7066786"/>
                </a:lnTo>
                <a:lnTo>
                  <a:pt x="0" y="0"/>
                </a:lnTo>
                <a:close/>
              </a:path>
            </a:pathLst>
          </a:custGeom>
          <a:blipFill>
            <a:blip r:embed="rId9"/>
            <a:stretch>
              <a:fillRect l="0" t="0" r="0" b="0"/>
            </a:stretch>
          </a:blipFill>
        </p:spPr>
      </p:sp>
      <p:sp>
        <p:nvSpPr>
          <p:cNvPr name="Freeform 7" id="7"/>
          <p:cNvSpPr/>
          <p:nvPr/>
        </p:nvSpPr>
        <p:spPr>
          <a:xfrm flipH="false" flipV="false" rot="0">
            <a:off x="8819836" y="2293404"/>
            <a:ext cx="3188784" cy="7066785"/>
          </a:xfrm>
          <a:custGeom>
            <a:avLst/>
            <a:gdLst/>
            <a:ahLst/>
            <a:cxnLst/>
            <a:rect r="r" b="b" t="t" l="l"/>
            <a:pathLst>
              <a:path h="7066785" w="3188784">
                <a:moveTo>
                  <a:pt x="0" y="0"/>
                </a:moveTo>
                <a:lnTo>
                  <a:pt x="3188784" y="0"/>
                </a:lnTo>
                <a:lnTo>
                  <a:pt x="3188784" y="7066786"/>
                </a:lnTo>
                <a:lnTo>
                  <a:pt x="0" y="7066786"/>
                </a:lnTo>
                <a:lnTo>
                  <a:pt x="0" y="0"/>
                </a:lnTo>
                <a:close/>
              </a:path>
            </a:pathLst>
          </a:custGeom>
          <a:blipFill>
            <a:blip r:embed="rId10"/>
            <a:stretch>
              <a:fillRect l="0" t="0" r="0" b="0"/>
            </a:stretch>
          </a:blipFill>
        </p:spPr>
      </p:sp>
      <p:sp>
        <p:nvSpPr>
          <p:cNvPr name="Freeform 8" id="8"/>
          <p:cNvSpPr/>
          <p:nvPr/>
        </p:nvSpPr>
        <p:spPr>
          <a:xfrm flipH="false" flipV="false" rot="0">
            <a:off x="12894877" y="2293404"/>
            <a:ext cx="3193820" cy="7066785"/>
          </a:xfrm>
          <a:custGeom>
            <a:avLst/>
            <a:gdLst/>
            <a:ahLst/>
            <a:cxnLst/>
            <a:rect r="r" b="b" t="t" l="l"/>
            <a:pathLst>
              <a:path h="7066785" w="3193820">
                <a:moveTo>
                  <a:pt x="0" y="0"/>
                </a:moveTo>
                <a:lnTo>
                  <a:pt x="3193820" y="0"/>
                </a:lnTo>
                <a:lnTo>
                  <a:pt x="3193820" y="7066786"/>
                </a:lnTo>
                <a:lnTo>
                  <a:pt x="0" y="7066786"/>
                </a:lnTo>
                <a:lnTo>
                  <a:pt x="0" y="0"/>
                </a:lnTo>
                <a:close/>
              </a:path>
            </a:pathLst>
          </a:custGeom>
          <a:blipFill>
            <a:blip r:embed="rId11"/>
            <a:stretch>
              <a:fillRect l="0" t="0" r="0" b="0"/>
            </a:stretch>
          </a:blipFill>
        </p:spPr>
      </p:sp>
      <p:sp>
        <p:nvSpPr>
          <p:cNvPr name="TextBox 9" id="9"/>
          <p:cNvSpPr txBox="true"/>
          <p:nvPr/>
        </p:nvSpPr>
        <p:spPr>
          <a:xfrm rot="0">
            <a:off x="144889" y="-103720"/>
            <a:ext cx="1204513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STUDENT</a:t>
            </a:r>
          </a:p>
        </p:txBody>
      </p:sp>
      <p:sp>
        <p:nvSpPr>
          <p:cNvPr name="TextBox 10" id="10"/>
          <p:cNvSpPr txBox="true"/>
          <p:nvPr/>
        </p:nvSpPr>
        <p:spPr>
          <a:xfrm rot="0">
            <a:off x="725739" y="9318529"/>
            <a:ext cx="373967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Upcoming Lessons</a:t>
            </a:r>
          </a:p>
        </p:txBody>
      </p:sp>
      <p:sp>
        <p:nvSpPr>
          <p:cNvPr name="TextBox 11" id="11"/>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12" id="12"/>
          <p:cNvSpPr txBox="true"/>
          <p:nvPr/>
        </p:nvSpPr>
        <p:spPr>
          <a:xfrm rot="0">
            <a:off x="4646164" y="9318529"/>
            <a:ext cx="390870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Completed Lessons</a:t>
            </a:r>
          </a:p>
        </p:txBody>
      </p:sp>
      <p:sp>
        <p:nvSpPr>
          <p:cNvPr name="TextBox 13" id="13"/>
          <p:cNvSpPr txBox="true"/>
          <p:nvPr/>
        </p:nvSpPr>
        <p:spPr>
          <a:xfrm rot="0">
            <a:off x="8735848" y="9318529"/>
            <a:ext cx="366722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Canceled Lessons</a:t>
            </a:r>
          </a:p>
        </p:txBody>
      </p:sp>
      <p:sp>
        <p:nvSpPr>
          <p:cNvPr name="TextBox 14" id="14"/>
          <p:cNvSpPr txBox="true"/>
          <p:nvPr/>
        </p:nvSpPr>
        <p:spPr>
          <a:xfrm rot="0">
            <a:off x="12657164" y="9366407"/>
            <a:ext cx="407774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Out Of Date Lessons</a:t>
            </a:r>
          </a:p>
        </p:txBody>
      </p:sp>
    </p:spTree>
  </p:cSld>
  <p:clrMapOvr>
    <a:masterClrMapping/>
  </p:clrMapOvr>
</p:sld>
</file>

<file path=ppt/slides/slide5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131309" y="2097895"/>
            <a:ext cx="3236131" cy="7160405"/>
          </a:xfrm>
          <a:custGeom>
            <a:avLst/>
            <a:gdLst/>
            <a:ahLst/>
            <a:cxnLst/>
            <a:rect r="r" b="b" t="t" l="l"/>
            <a:pathLst>
              <a:path h="7160405" w="3236131">
                <a:moveTo>
                  <a:pt x="0" y="0"/>
                </a:moveTo>
                <a:lnTo>
                  <a:pt x="3236131" y="0"/>
                </a:lnTo>
                <a:lnTo>
                  <a:pt x="3236131" y="7160405"/>
                </a:lnTo>
                <a:lnTo>
                  <a:pt x="0" y="7160405"/>
                </a:lnTo>
                <a:lnTo>
                  <a:pt x="0" y="0"/>
                </a:lnTo>
                <a:close/>
              </a:path>
            </a:pathLst>
          </a:custGeom>
          <a:blipFill>
            <a:blip r:embed="rId8"/>
            <a:stretch>
              <a:fillRect l="0" t="0" r="0" b="0"/>
            </a:stretch>
          </a:blipFill>
        </p:spPr>
      </p:sp>
      <p:sp>
        <p:nvSpPr>
          <p:cNvPr name="Freeform 6" id="6"/>
          <p:cNvSpPr/>
          <p:nvPr/>
        </p:nvSpPr>
        <p:spPr>
          <a:xfrm flipH="false" flipV="false" rot="0">
            <a:off x="7339058" y="2097895"/>
            <a:ext cx="3253030" cy="7160405"/>
          </a:xfrm>
          <a:custGeom>
            <a:avLst/>
            <a:gdLst/>
            <a:ahLst/>
            <a:cxnLst/>
            <a:rect r="r" b="b" t="t" l="l"/>
            <a:pathLst>
              <a:path h="7160405" w="3253030">
                <a:moveTo>
                  <a:pt x="0" y="0"/>
                </a:moveTo>
                <a:lnTo>
                  <a:pt x="3253030" y="0"/>
                </a:lnTo>
                <a:lnTo>
                  <a:pt x="3253030" y="7160405"/>
                </a:lnTo>
                <a:lnTo>
                  <a:pt x="0" y="7160405"/>
                </a:lnTo>
                <a:lnTo>
                  <a:pt x="0" y="0"/>
                </a:lnTo>
                <a:close/>
              </a:path>
            </a:pathLst>
          </a:custGeom>
          <a:blipFill>
            <a:blip r:embed="rId9"/>
            <a:stretch>
              <a:fillRect l="0" t="0" r="0" b="0"/>
            </a:stretch>
          </a:blipFill>
        </p:spPr>
      </p:sp>
      <p:sp>
        <p:nvSpPr>
          <p:cNvPr name="TextBox 7" id="7"/>
          <p:cNvSpPr txBox="true"/>
          <p:nvPr/>
        </p:nvSpPr>
        <p:spPr>
          <a:xfrm rot="0">
            <a:off x="144889" y="-103720"/>
            <a:ext cx="1204513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STUDENT</a:t>
            </a:r>
          </a:p>
        </p:txBody>
      </p:sp>
      <p:sp>
        <p:nvSpPr>
          <p:cNvPr name="TextBox 8" id="8"/>
          <p:cNvSpPr txBox="true"/>
          <p:nvPr/>
        </p:nvSpPr>
        <p:spPr>
          <a:xfrm rot="0">
            <a:off x="2398724" y="9274465"/>
            <a:ext cx="270130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Booking page</a:t>
            </a:r>
          </a:p>
        </p:txBody>
      </p:sp>
      <p:sp>
        <p:nvSpPr>
          <p:cNvPr name="TextBox 9" id="9"/>
          <p:cNvSpPr txBox="true"/>
          <p:nvPr/>
        </p:nvSpPr>
        <p:spPr>
          <a:xfrm rot="0">
            <a:off x="6801780" y="9318529"/>
            <a:ext cx="468444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Current Bookin Request</a:t>
            </a:r>
          </a:p>
        </p:txBody>
      </p:sp>
      <p:sp>
        <p:nvSpPr>
          <p:cNvPr name="TextBox 10" id="10"/>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11" id="11"/>
          <p:cNvSpPr txBox="true"/>
          <p:nvPr/>
        </p:nvSpPr>
        <p:spPr>
          <a:xfrm rot="-1467850">
            <a:off x="13222394" y="2674205"/>
            <a:ext cx="4825023" cy="1888954"/>
          </a:xfrm>
          <a:prstGeom prst="rect">
            <a:avLst/>
          </a:prstGeom>
        </p:spPr>
        <p:txBody>
          <a:bodyPr anchor="t" rtlCol="false" tIns="0" lIns="0" bIns="0" rIns="0">
            <a:spAutoFit/>
          </a:bodyPr>
          <a:lstStyle/>
          <a:p>
            <a:pPr algn="ctr">
              <a:lnSpc>
                <a:spcPts val="15584"/>
              </a:lnSpc>
              <a:spcBef>
                <a:spcPct val="0"/>
              </a:spcBef>
            </a:pPr>
            <a:r>
              <a:rPr lang="en-US" sz="11131" i="true">
                <a:solidFill>
                  <a:srgbClr val="FFFFFF"/>
                </a:solidFill>
                <a:latin typeface="Antonio Italics"/>
                <a:ea typeface="Antonio Italics"/>
                <a:cs typeface="Antonio Italics"/>
                <a:sym typeface="Antonio Italics"/>
              </a:rPr>
              <a:t>BOOKING</a:t>
            </a:r>
          </a:p>
        </p:txBody>
      </p:sp>
    </p:spTree>
  </p:cSld>
  <p:clrMapOvr>
    <a:masterClrMapping/>
  </p:clrMapOvr>
</p:sld>
</file>

<file path=ppt/slides/slide54.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655382" y="2481158"/>
            <a:ext cx="2977236" cy="6589387"/>
          </a:xfrm>
          <a:custGeom>
            <a:avLst/>
            <a:gdLst/>
            <a:ahLst/>
            <a:cxnLst/>
            <a:rect r="r" b="b" t="t" l="l"/>
            <a:pathLst>
              <a:path h="6589387" w="2977236">
                <a:moveTo>
                  <a:pt x="0" y="0"/>
                </a:moveTo>
                <a:lnTo>
                  <a:pt x="2977236" y="0"/>
                </a:lnTo>
                <a:lnTo>
                  <a:pt x="2977236" y="6589388"/>
                </a:lnTo>
                <a:lnTo>
                  <a:pt x="0" y="6589388"/>
                </a:lnTo>
                <a:lnTo>
                  <a:pt x="0" y="0"/>
                </a:lnTo>
                <a:close/>
              </a:path>
            </a:pathLst>
          </a:custGeom>
          <a:blipFill>
            <a:blip r:embed="rId8"/>
            <a:stretch>
              <a:fillRect l="0" t="0" r="0" b="0"/>
            </a:stretch>
          </a:blipFill>
        </p:spPr>
      </p:sp>
      <p:sp>
        <p:nvSpPr>
          <p:cNvPr name="TextBox 6" id="6"/>
          <p:cNvSpPr txBox="true"/>
          <p:nvPr/>
        </p:nvSpPr>
        <p:spPr>
          <a:xfrm rot="0">
            <a:off x="144889" y="-103720"/>
            <a:ext cx="1204513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TRAINER</a:t>
            </a:r>
          </a:p>
        </p:txBody>
      </p:sp>
      <p:sp>
        <p:nvSpPr>
          <p:cNvPr name="TextBox 7" id="7"/>
          <p:cNvSpPr txBox="true"/>
          <p:nvPr/>
        </p:nvSpPr>
        <p:spPr>
          <a:xfrm rot="0">
            <a:off x="7260595" y="9172575"/>
            <a:ext cx="376681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Home Page</a:t>
            </a:r>
          </a:p>
        </p:txBody>
      </p:sp>
      <p:sp>
        <p:nvSpPr>
          <p:cNvPr name="TextBox 8" id="8"/>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9" id="9"/>
          <p:cNvSpPr txBox="true"/>
          <p:nvPr/>
        </p:nvSpPr>
        <p:spPr>
          <a:xfrm rot="-1467850">
            <a:off x="13222394" y="2674205"/>
            <a:ext cx="4825023" cy="1888954"/>
          </a:xfrm>
          <a:prstGeom prst="rect">
            <a:avLst/>
          </a:prstGeom>
        </p:spPr>
        <p:txBody>
          <a:bodyPr anchor="t" rtlCol="false" tIns="0" lIns="0" bIns="0" rIns="0">
            <a:spAutoFit/>
          </a:bodyPr>
          <a:lstStyle/>
          <a:p>
            <a:pPr algn="ctr">
              <a:lnSpc>
                <a:spcPts val="15584"/>
              </a:lnSpc>
              <a:spcBef>
                <a:spcPct val="0"/>
              </a:spcBef>
            </a:pPr>
            <a:r>
              <a:rPr lang="en-US" sz="11131" i="true">
                <a:solidFill>
                  <a:srgbClr val="FFFFFF"/>
                </a:solidFill>
                <a:latin typeface="Antonio Italics"/>
                <a:ea typeface="Antonio Italics"/>
                <a:cs typeface="Antonio Italics"/>
                <a:sym typeface="Antonio Italics"/>
              </a:rPr>
              <a:t>HOME</a:t>
            </a:r>
          </a:p>
        </p:txBody>
      </p:sp>
    </p:spTree>
  </p:cSld>
  <p:clrMapOvr>
    <a:masterClrMapping/>
  </p:clrMapOvr>
</p:sld>
</file>

<file path=ppt/slides/slide55.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7339058" y="2293404"/>
            <a:ext cx="3182394" cy="6964896"/>
          </a:xfrm>
          <a:custGeom>
            <a:avLst/>
            <a:gdLst/>
            <a:ahLst/>
            <a:cxnLst/>
            <a:rect r="r" b="b" t="t" l="l"/>
            <a:pathLst>
              <a:path h="6964896" w="3182394">
                <a:moveTo>
                  <a:pt x="0" y="0"/>
                </a:moveTo>
                <a:lnTo>
                  <a:pt x="3182394" y="0"/>
                </a:lnTo>
                <a:lnTo>
                  <a:pt x="3182394" y="6964896"/>
                </a:lnTo>
                <a:lnTo>
                  <a:pt x="0" y="6964896"/>
                </a:lnTo>
                <a:lnTo>
                  <a:pt x="0" y="0"/>
                </a:lnTo>
                <a:close/>
              </a:path>
            </a:pathLst>
          </a:custGeom>
          <a:blipFill>
            <a:blip r:embed="rId8"/>
            <a:stretch>
              <a:fillRect l="0" t="0" r="0" b="0"/>
            </a:stretch>
          </a:blipFill>
        </p:spPr>
      </p:sp>
      <p:sp>
        <p:nvSpPr>
          <p:cNvPr name="TextBox 6" id="6"/>
          <p:cNvSpPr txBox="true"/>
          <p:nvPr/>
        </p:nvSpPr>
        <p:spPr>
          <a:xfrm rot="0">
            <a:off x="144889" y="-103720"/>
            <a:ext cx="1204513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TRAINER</a:t>
            </a:r>
          </a:p>
        </p:txBody>
      </p:sp>
      <p:sp>
        <p:nvSpPr>
          <p:cNvPr name="TextBox 7" id="7"/>
          <p:cNvSpPr txBox="true"/>
          <p:nvPr/>
        </p:nvSpPr>
        <p:spPr>
          <a:xfrm rot="0">
            <a:off x="7809012" y="9318529"/>
            <a:ext cx="224248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list</a:t>
            </a:r>
          </a:p>
        </p:txBody>
      </p:sp>
      <p:sp>
        <p:nvSpPr>
          <p:cNvPr name="TextBox 8" id="8"/>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9" id="9"/>
          <p:cNvSpPr txBox="true"/>
          <p:nvPr/>
        </p:nvSpPr>
        <p:spPr>
          <a:xfrm rot="-1467850">
            <a:off x="13222394" y="2674205"/>
            <a:ext cx="4825023" cy="1888954"/>
          </a:xfrm>
          <a:prstGeom prst="rect">
            <a:avLst/>
          </a:prstGeom>
        </p:spPr>
        <p:txBody>
          <a:bodyPr anchor="t" rtlCol="false" tIns="0" lIns="0" bIns="0" rIns="0">
            <a:spAutoFit/>
          </a:bodyPr>
          <a:lstStyle/>
          <a:p>
            <a:pPr algn="ctr">
              <a:lnSpc>
                <a:spcPts val="15584"/>
              </a:lnSpc>
              <a:spcBef>
                <a:spcPct val="0"/>
              </a:spcBef>
            </a:pPr>
            <a:r>
              <a:rPr lang="en-US" sz="11131" i="true">
                <a:solidFill>
                  <a:srgbClr val="FFFFFF"/>
                </a:solidFill>
                <a:latin typeface="Antonio Italics"/>
                <a:ea typeface="Antonio Italics"/>
                <a:cs typeface="Antonio Italics"/>
                <a:sym typeface="Antonio Italics"/>
              </a:rPr>
              <a:t>STUDENTS</a:t>
            </a:r>
          </a:p>
        </p:txBody>
      </p:sp>
    </p:spTree>
  </p:cSld>
  <p:clrMapOvr>
    <a:masterClrMapping/>
  </p:clrMapOvr>
</p:sld>
</file>

<file path=ppt/slides/slide5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25878" y="9999970"/>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999970"/>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017591" y="2296483"/>
            <a:ext cx="3155968" cy="6964896"/>
          </a:xfrm>
          <a:custGeom>
            <a:avLst/>
            <a:gdLst/>
            <a:ahLst/>
            <a:cxnLst/>
            <a:rect r="r" b="b" t="t" l="l"/>
            <a:pathLst>
              <a:path h="6964896" w="3155968">
                <a:moveTo>
                  <a:pt x="0" y="0"/>
                </a:moveTo>
                <a:lnTo>
                  <a:pt x="3155968" y="0"/>
                </a:lnTo>
                <a:lnTo>
                  <a:pt x="3155968" y="6964896"/>
                </a:lnTo>
                <a:lnTo>
                  <a:pt x="0" y="6964896"/>
                </a:lnTo>
                <a:lnTo>
                  <a:pt x="0" y="0"/>
                </a:lnTo>
                <a:close/>
              </a:path>
            </a:pathLst>
          </a:custGeom>
          <a:blipFill>
            <a:blip r:embed="rId8"/>
            <a:stretch>
              <a:fillRect l="0" t="0" r="0" b="0"/>
            </a:stretch>
          </a:blipFill>
        </p:spPr>
      </p:sp>
      <p:sp>
        <p:nvSpPr>
          <p:cNvPr name="Freeform 6" id="6"/>
          <p:cNvSpPr/>
          <p:nvPr/>
        </p:nvSpPr>
        <p:spPr>
          <a:xfrm flipH="false" flipV="false" rot="0">
            <a:off x="4934522" y="2330392"/>
            <a:ext cx="3124351" cy="6927908"/>
          </a:xfrm>
          <a:custGeom>
            <a:avLst/>
            <a:gdLst/>
            <a:ahLst/>
            <a:cxnLst/>
            <a:rect r="r" b="b" t="t" l="l"/>
            <a:pathLst>
              <a:path h="6927908" w="3124351">
                <a:moveTo>
                  <a:pt x="0" y="0"/>
                </a:moveTo>
                <a:lnTo>
                  <a:pt x="3124351" y="0"/>
                </a:lnTo>
                <a:lnTo>
                  <a:pt x="3124351" y="6927908"/>
                </a:lnTo>
                <a:lnTo>
                  <a:pt x="0" y="6927908"/>
                </a:lnTo>
                <a:lnTo>
                  <a:pt x="0" y="0"/>
                </a:lnTo>
                <a:close/>
              </a:path>
            </a:pathLst>
          </a:custGeom>
          <a:blipFill>
            <a:blip r:embed="rId9"/>
            <a:stretch>
              <a:fillRect l="0" t="0" r="0" b="0"/>
            </a:stretch>
          </a:blipFill>
        </p:spPr>
      </p:sp>
      <p:sp>
        <p:nvSpPr>
          <p:cNvPr name="Freeform 7" id="7"/>
          <p:cNvSpPr/>
          <p:nvPr/>
        </p:nvSpPr>
        <p:spPr>
          <a:xfrm flipH="false" flipV="false" rot="0">
            <a:off x="8820873" y="2293404"/>
            <a:ext cx="3157660" cy="6964896"/>
          </a:xfrm>
          <a:custGeom>
            <a:avLst/>
            <a:gdLst/>
            <a:ahLst/>
            <a:cxnLst/>
            <a:rect r="r" b="b" t="t" l="l"/>
            <a:pathLst>
              <a:path h="6964896" w="3157660">
                <a:moveTo>
                  <a:pt x="0" y="0"/>
                </a:moveTo>
                <a:lnTo>
                  <a:pt x="3157660" y="0"/>
                </a:lnTo>
                <a:lnTo>
                  <a:pt x="3157660" y="6964896"/>
                </a:lnTo>
                <a:lnTo>
                  <a:pt x="0" y="6964896"/>
                </a:lnTo>
                <a:lnTo>
                  <a:pt x="0" y="0"/>
                </a:lnTo>
                <a:close/>
              </a:path>
            </a:pathLst>
          </a:custGeom>
          <a:blipFill>
            <a:blip r:embed="rId10"/>
            <a:stretch>
              <a:fillRect l="0" t="0" r="0" b="0"/>
            </a:stretch>
          </a:blipFill>
        </p:spPr>
      </p:sp>
      <p:sp>
        <p:nvSpPr>
          <p:cNvPr name="Freeform 8" id="8"/>
          <p:cNvSpPr/>
          <p:nvPr/>
        </p:nvSpPr>
        <p:spPr>
          <a:xfrm flipH="false" flipV="false" rot="0">
            <a:off x="12740533" y="2330392"/>
            <a:ext cx="3125236" cy="6927908"/>
          </a:xfrm>
          <a:custGeom>
            <a:avLst/>
            <a:gdLst/>
            <a:ahLst/>
            <a:cxnLst/>
            <a:rect r="r" b="b" t="t" l="l"/>
            <a:pathLst>
              <a:path h="6927908" w="3125236">
                <a:moveTo>
                  <a:pt x="0" y="0"/>
                </a:moveTo>
                <a:lnTo>
                  <a:pt x="3125237" y="0"/>
                </a:lnTo>
                <a:lnTo>
                  <a:pt x="3125237" y="6927908"/>
                </a:lnTo>
                <a:lnTo>
                  <a:pt x="0" y="6927908"/>
                </a:lnTo>
                <a:lnTo>
                  <a:pt x="0" y="0"/>
                </a:lnTo>
                <a:close/>
              </a:path>
            </a:pathLst>
          </a:custGeom>
          <a:blipFill>
            <a:blip r:embed="rId11"/>
            <a:stretch>
              <a:fillRect l="0" t="0" r="0" b="0"/>
            </a:stretch>
          </a:blipFill>
        </p:spPr>
      </p:sp>
      <p:sp>
        <p:nvSpPr>
          <p:cNvPr name="TextBox 9" id="9"/>
          <p:cNvSpPr txBox="true"/>
          <p:nvPr/>
        </p:nvSpPr>
        <p:spPr>
          <a:xfrm rot="0">
            <a:off x="338074" y="-103720"/>
            <a:ext cx="1112750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TRAINER</a:t>
            </a:r>
          </a:p>
        </p:txBody>
      </p:sp>
      <p:sp>
        <p:nvSpPr>
          <p:cNvPr name="TextBox 10" id="10"/>
          <p:cNvSpPr txBox="true"/>
          <p:nvPr/>
        </p:nvSpPr>
        <p:spPr>
          <a:xfrm rot="0">
            <a:off x="725739" y="9318529"/>
            <a:ext cx="373967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Upcoming Lessons</a:t>
            </a:r>
          </a:p>
        </p:txBody>
      </p:sp>
      <p:sp>
        <p:nvSpPr>
          <p:cNvPr name="TextBox 11" id="11"/>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12" id="12"/>
          <p:cNvSpPr txBox="true"/>
          <p:nvPr/>
        </p:nvSpPr>
        <p:spPr>
          <a:xfrm rot="0">
            <a:off x="4646164" y="9318529"/>
            <a:ext cx="390870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Completed Lessons</a:t>
            </a:r>
          </a:p>
        </p:txBody>
      </p:sp>
      <p:sp>
        <p:nvSpPr>
          <p:cNvPr name="TextBox 13" id="13"/>
          <p:cNvSpPr txBox="true"/>
          <p:nvPr/>
        </p:nvSpPr>
        <p:spPr>
          <a:xfrm rot="0">
            <a:off x="8735848" y="9318529"/>
            <a:ext cx="366722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Canceled Lessons</a:t>
            </a:r>
          </a:p>
        </p:txBody>
      </p:sp>
      <p:sp>
        <p:nvSpPr>
          <p:cNvPr name="TextBox 14" id="14"/>
          <p:cNvSpPr txBox="true"/>
          <p:nvPr/>
        </p:nvSpPr>
        <p:spPr>
          <a:xfrm rot="0">
            <a:off x="12657164" y="9318529"/>
            <a:ext cx="407774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Out Of Date Lessons</a:t>
            </a:r>
          </a:p>
        </p:txBody>
      </p:sp>
    </p:spTree>
  </p:cSld>
  <p:clrMapOvr>
    <a:masterClrMapping/>
  </p:clrMapOvr>
</p:sld>
</file>

<file path=ppt/slides/slide57.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438048" y="3857899"/>
            <a:ext cx="1699905" cy="1619546"/>
          </a:xfrm>
          <a:custGeom>
            <a:avLst/>
            <a:gdLst/>
            <a:ahLst/>
            <a:cxnLst/>
            <a:rect r="r" b="b" t="t" l="l"/>
            <a:pathLst>
              <a:path h="1619546" w="1699905">
                <a:moveTo>
                  <a:pt x="0" y="0"/>
                </a:moveTo>
                <a:lnTo>
                  <a:pt x="1699904" y="0"/>
                </a:lnTo>
                <a:lnTo>
                  <a:pt x="1699904" y="1619545"/>
                </a:lnTo>
                <a:lnTo>
                  <a:pt x="0" y="161954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25878" y="9999970"/>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999970"/>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311498" y="2293404"/>
            <a:ext cx="3155968" cy="6964896"/>
          </a:xfrm>
          <a:custGeom>
            <a:avLst/>
            <a:gdLst/>
            <a:ahLst/>
            <a:cxnLst/>
            <a:rect r="r" b="b" t="t" l="l"/>
            <a:pathLst>
              <a:path h="6964896" w="3155968">
                <a:moveTo>
                  <a:pt x="0" y="0"/>
                </a:moveTo>
                <a:lnTo>
                  <a:pt x="3155968" y="0"/>
                </a:lnTo>
                <a:lnTo>
                  <a:pt x="3155968" y="6964896"/>
                </a:lnTo>
                <a:lnTo>
                  <a:pt x="0" y="6964896"/>
                </a:lnTo>
                <a:lnTo>
                  <a:pt x="0" y="0"/>
                </a:lnTo>
                <a:close/>
              </a:path>
            </a:pathLst>
          </a:custGeom>
          <a:blipFill>
            <a:blip r:embed="rId8"/>
            <a:stretch>
              <a:fillRect l="0" t="0" r="0" b="0"/>
            </a:stretch>
          </a:blipFill>
        </p:spPr>
      </p:sp>
      <p:sp>
        <p:nvSpPr>
          <p:cNvPr name="Freeform 6" id="6"/>
          <p:cNvSpPr/>
          <p:nvPr/>
        </p:nvSpPr>
        <p:spPr>
          <a:xfrm flipH="false" flipV="false" rot="0">
            <a:off x="7450616" y="2293404"/>
            <a:ext cx="3111590" cy="6964896"/>
          </a:xfrm>
          <a:custGeom>
            <a:avLst/>
            <a:gdLst/>
            <a:ahLst/>
            <a:cxnLst/>
            <a:rect r="r" b="b" t="t" l="l"/>
            <a:pathLst>
              <a:path h="6964896" w="3111590">
                <a:moveTo>
                  <a:pt x="0" y="0"/>
                </a:moveTo>
                <a:lnTo>
                  <a:pt x="3111590" y="0"/>
                </a:lnTo>
                <a:lnTo>
                  <a:pt x="3111590" y="6964896"/>
                </a:lnTo>
                <a:lnTo>
                  <a:pt x="0" y="6964896"/>
                </a:lnTo>
                <a:lnTo>
                  <a:pt x="0" y="0"/>
                </a:lnTo>
                <a:close/>
              </a:path>
            </a:pathLst>
          </a:custGeom>
          <a:blipFill>
            <a:blip r:embed="rId9"/>
            <a:stretch>
              <a:fillRect l="0" t="0" r="0" b="0"/>
            </a:stretch>
          </a:blipFill>
        </p:spPr>
      </p:sp>
      <p:sp>
        <p:nvSpPr>
          <p:cNvPr name="Freeform 7" id="7"/>
          <p:cNvSpPr/>
          <p:nvPr/>
        </p:nvSpPr>
        <p:spPr>
          <a:xfrm flipH="false" flipV="false" rot="0">
            <a:off x="12545356" y="2293404"/>
            <a:ext cx="3155116" cy="6964896"/>
          </a:xfrm>
          <a:custGeom>
            <a:avLst/>
            <a:gdLst/>
            <a:ahLst/>
            <a:cxnLst/>
            <a:rect r="r" b="b" t="t" l="l"/>
            <a:pathLst>
              <a:path h="6964896" w="3155116">
                <a:moveTo>
                  <a:pt x="0" y="0"/>
                </a:moveTo>
                <a:lnTo>
                  <a:pt x="3155116" y="0"/>
                </a:lnTo>
                <a:lnTo>
                  <a:pt x="3155116" y="6964896"/>
                </a:lnTo>
                <a:lnTo>
                  <a:pt x="0" y="6964896"/>
                </a:lnTo>
                <a:lnTo>
                  <a:pt x="0" y="0"/>
                </a:lnTo>
                <a:close/>
              </a:path>
            </a:pathLst>
          </a:custGeom>
          <a:blipFill>
            <a:blip r:embed="rId10"/>
            <a:stretch>
              <a:fillRect l="0" t="0" r="0" b="0"/>
            </a:stretch>
          </a:blipFill>
        </p:spPr>
      </p:sp>
      <p:sp>
        <p:nvSpPr>
          <p:cNvPr name="TextBox 8" id="8"/>
          <p:cNvSpPr txBox="true"/>
          <p:nvPr/>
        </p:nvSpPr>
        <p:spPr>
          <a:xfrm rot="0">
            <a:off x="338074" y="-103720"/>
            <a:ext cx="11127509" cy="2397124"/>
          </a:xfrm>
          <a:prstGeom prst="rect">
            <a:avLst/>
          </a:prstGeom>
        </p:spPr>
        <p:txBody>
          <a:bodyPr anchor="t" rtlCol="false" tIns="0" lIns="0" bIns="0" rIns="0">
            <a:spAutoFit/>
          </a:bodyPr>
          <a:lstStyle/>
          <a:p>
            <a:pPr algn="l">
              <a:lnSpc>
                <a:spcPts val="19600"/>
              </a:lnSpc>
              <a:spcBef>
                <a:spcPct val="0"/>
              </a:spcBef>
            </a:pPr>
            <a:r>
              <a:rPr lang="en-US" sz="14000" i="true">
                <a:solidFill>
                  <a:srgbClr val="FFFFFF"/>
                </a:solidFill>
                <a:latin typeface="Anton Italics"/>
                <a:ea typeface="Anton Italics"/>
                <a:cs typeface="Anton Italics"/>
                <a:sym typeface="Anton Italics"/>
              </a:rPr>
              <a:t>MOBILE TRAINER</a:t>
            </a:r>
          </a:p>
        </p:txBody>
      </p:sp>
      <p:sp>
        <p:nvSpPr>
          <p:cNvPr name="TextBox 9" id="9"/>
          <p:cNvSpPr txBox="true"/>
          <p:nvPr/>
        </p:nvSpPr>
        <p:spPr>
          <a:xfrm rot="0">
            <a:off x="1309279" y="9315462"/>
            <a:ext cx="516040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Pending Booking Lessons</a:t>
            </a:r>
          </a:p>
        </p:txBody>
      </p:sp>
      <p:sp>
        <p:nvSpPr>
          <p:cNvPr name="TextBox 10" id="10"/>
          <p:cNvSpPr txBox="true"/>
          <p:nvPr/>
        </p:nvSpPr>
        <p:spPr>
          <a:xfrm rot="0">
            <a:off x="10935036" y="-103720"/>
            <a:ext cx="7522002" cy="2397124"/>
          </a:xfrm>
          <a:prstGeom prst="rect">
            <a:avLst/>
          </a:prstGeom>
        </p:spPr>
        <p:txBody>
          <a:bodyPr anchor="t" rtlCol="false" tIns="0" lIns="0" bIns="0" rIns="0">
            <a:spAutoFit/>
          </a:bodyPr>
          <a:lstStyle/>
          <a:p>
            <a:pPr algn="ctr">
              <a:lnSpc>
                <a:spcPts val="19600"/>
              </a:lnSpc>
              <a:spcBef>
                <a:spcPct val="0"/>
              </a:spcBef>
            </a:pPr>
            <a:r>
              <a:rPr lang="en-US" sz="14000" i="true">
                <a:solidFill>
                  <a:srgbClr val="FFFFFF"/>
                </a:solidFill>
                <a:latin typeface="Antonio Light Italics"/>
                <a:ea typeface="Antonio Light Italics"/>
                <a:cs typeface="Antonio Light Italics"/>
                <a:sym typeface="Antonio Light Italics"/>
              </a:rPr>
              <a:t>DASHBOARD</a:t>
            </a:r>
          </a:p>
        </p:txBody>
      </p:sp>
      <p:sp>
        <p:nvSpPr>
          <p:cNvPr name="TextBox 11" id="11"/>
          <p:cNvSpPr txBox="true"/>
          <p:nvPr/>
        </p:nvSpPr>
        <p:spPr>
          <a:xfrm rot="0">
            <a:off x="6563797" y="9315462"/>
            <a:ext cx="5160406"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Accepted Booking Lessons</a:t>
            </a:r>
          </a:p>
        </p:txBody>
      </p:sp>
      <p:sp>
        <p:nvSpPr>
          <p:cNvPr name="TextBox 12" id="12"/>
          <p:cNvSpPr txBox="true"/>
          <p:nvPr/>
        </p:nvSpPr>
        <p:spPr>
          <a:xfrm rot="0">
            <a:off x="11819453" y="9315462"/>
            <a:ext cx="5015517"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Declined Booking Lessons</a:t>
            </a:r>
          </a:p>
        </p:txBody>
      </p:sp>
    </p:spTree>
  </p:cSld>
  <p:clrMapOvr>
    <a:masterClrMapping/>
  </p:clrMapOvr>
</p:sld>
</file>

<file path=ppt/slides/slide5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596354" y="2268136"/>
            <a:ext cx="2990811" cy="6762216"/>
          </a:xfrm>
          <a:custGeom>
            <a:avLst/>
            <a:gdLst/>
            <a:ahLst/>
            <a:cxnLst/>
            <a:rect r="r" b="b" t="t" l="l"/>
            <a:pathLst>
              <a:path h="6762216" w="2990811">
                <a:moveTo>
                  <a:pt x="0" y="0"/>
                </a:moveTo>
                <a:lnTo>
                  <a:pt x="2990811" y="0"/>
                </a:lnTo>
                <a:lnTo>
                  <a:pt x="2990811" y="6762216"/>
                </a:lnTo>
                <a:lnTo>
                  <a:pt x="0" y="6762216"/>
                </a:lnTo>
                <a:lnTo>
                  <a:pt x="0" y="0"/>
                </a:lnTo>
                <a:close/>
              </a:path>
            </a:pathLst>
          </a:custGeom>
          <a:blipFill>
            <a:blip r:embed="rId8"/>
            <a:stretch>
              <a:fillRect l="0" t="0" r="0" b="0"/>
            </a:stretch>
          </a:blipFill>
        </p:spPr>
      </p:sp>
      <p:sp>
        <p:nvSpPr>
          <p:cNvPr name="Freeform 6" id="6"/>
          <p:cNvSpPr/>
          <p:nvPr/>
        </p:nvSpPr>
        <p:spPr>
          <a:xfrm flipH="false" flipV="false" rot="0">
            <a:off x="10355037" y="2268136"/>
            <a:ext cx="3072934" cy="6762216"/>
          </a:xfrm>
          <a:custGeom>
            <a:avLst/>
            <a:gdLst/>
            <a:ahLst/>
            <a:cxnLst/>
            <a:rect r="r" b="b" t="t" l="l"/>
            <a:pathLst>
              <a:path h="6762216" w="3072934">
                <a:moveTo>
                  <a:pt x="0" y="0"/>
                </a:moveTo>
                <a:lnTo>
                  <a:pt x="3072934" y="0"/>
                </a:lnTo>
                <a:lnTo>
                  <a:pt x="3072934" y="6762216"/>
                </a:lnTo>
                <a:lnTo>
                  <a:pt x="0" y="6762216"/>
                </a:lnTo>
                <a:lnTo>
                  <a:pt x="0" y="0"/>
                </a:lnTo>
                <a:close/>
              </a:path>
            </a:pathLst>
          </a:custGeom>
          <a:blipFill>
            <a:blip r:embed="rId9"/>
            <a:stretch>
              <a:fillRect l="0" t="0" r="0" b="0"/>
            </a:stretch>
          </a:blipFill>
        </p:spPr>
      </p:sp>
      <p:sp>
        <p:nvSpPr>
          <p:cNvPr name="TextBox 7" id="7"/>
          <p:cNvSpPr txBox="true"/>
          <p:nvPr/>
        </p:nvSpPr>
        <p:spPr>
          <a:xfrm rot="0">
            <a:off x="3067770" y="-121321"/>
            <a:ext cx="11806661"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MOBILE PROFILES</a:t>
            </a:r>
          </a:p>
        </p:txBody>
      </p:sp>
      <p:sp>
        <p:nvSpPr>
          <p:cNvPr name="TextBox 8" id="8"/>
          <p:cNvSpPr txBox="true"/>
          <p:nvPr/>
        </p:nvSpPr>
        <p:spPr>
          <a:xfrm rot="0">
            <a:off x="4625474" y="9096241"/>
            <a:ext cx="293257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Profile</a:t>
            </a:r>
          </a:p>
        </p:txBody>
      </p:sp>
      <p:sp>
        <p:nvSpPr>
          <p:cNvPr name="TextBox 9" id="9"/>
          <p:cNvSpPr txBox="true"/>
          <p:nvPr/>
        </p:nvSpPr>
        <p:spPr>
          <a:xfrm rot="0">
            <a:off x="10507568" y="9096241"/>
            <a:ext cx="276787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Profile</a:t>
            </a:r>
          </a:p>
        </p:txBody>
      </p:sp>
    </p:spTree>
  </p:cSld>
  <p:clrMapOvr>
    <a:masterClrMapping/>
  </p:clrMapOvr>
</p:sld>
</file>

<file path=ppt/slides/slide5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259720" y="2283985"/>
            <a:ext cx="3008477" cy="6637614"/>
          </a:xfrm>
          <a:custGeom>
            <a:avLst/>
            <a:gdLst/>
            <a:ahLst/>
            <a:cxnLst/>
            <a:rect r="r" b="b" t="t" l="l"/>
            <a:pathLst>
              <a:path h="6637614" w="3008477">
                <a:moveTo>
                  <a:pt x="0" y="0"/>
                </a:moveTo>
                <a:lnTo>
                  <a:pt x="3008477" y="0"/>
                </a:lnTo>
                <a:lnTo>
                  <a:pt x="3008477" y="6637614"/>
                </a:lnTo>
                <a:lnTo>
                  <a:pt x="0" y="6637614"/>
                </a:lnTo>
                <a:lnTo>
                  <a:pt x="0" y="0"/>
                </a:lnTo>
                <a:close/>
              </a:path>
            </a:pathLst>
          </a:custGeom>
          <a:blipFill>
            <a:blip r:embed="rId8"/>
            <a:stretch>
              <a:fillRect l="0" t="0" r="0" b="0"/>
            </a:stretch>
          </a:blipFill>
        </p:spPr>
      </p:sp>
      <p:sp>
        <p:nvSpPr>
          <p:cNvPr name="Freeform 6" id="6"/>
          <p:cNvSpPr/>
          <p:nvPr/>
        </p:nvSpPr>
        <p:spPr>
          <a:xfrm flipH="false" flipV="false" rot="0">
            <a:off x="10697197" y="2283985"/>
            <a:ext cx="2973996" cy="6637614"/>
          </a:xfrm>
          <a:custGeom>
            <a:avLst/>
            <a:gdLst/>
            <a:ahLst/>
            <a:cxnLst/>
            <a:rect r="r" b="b" t="t" l="l"/>
            <a:pathLst>
              <a:path h="6637614" w="2973996">
                <a:moveTo>
                  <a:pt x="0" y="0"/>
                </a:moveTo>
                <a:lnTo>
                  <a:pt x="2973996" y="0"/>
                </a:lnTo>
                <a:lnTo>
                  <a:pt x="2973996" y="6637614"/>
                </a:lnTo>
                <a:lnTo>
                  <a:pt x="0" y="6637614"/>
                </a:lnTo>
                <a:lnTo>
                  <a:pt x="0" y="0"/>
                </a:lnTo>
                <a:close/>
              </a:path>
            </a:pathLst>
          </a:custGeom>
          <a:blipFill>
            <a:blip r:embed="rId9"/>
            <a:stretch>
              <a:fillRect l="0" t="0" r="0" b="0"/>
            </a:stretch>
          </a:blipFill>
        </p:spPr>
      </p:sp>
      <p:sp>
        <p:nvSpPr>
          <p:cNvPr name="TextBox 7" id="7"/>
          <p:cNvSpPr txBox="true"/>
          <p:nvPr/>
        </p:nvSpPr>
        <p:spPr>
          <a:xfrm rot="0">
            <a:off x="4227057" y="-121321"/>
            <a:ext cx="9833885"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MOBILE CHAT</a:t>
            </a:r>
          </a:p>
        </p:txBody>
      </p:sp>
      <p:sp>
        <p:nvSpPr>
          <p:cNvPr name="TextBox 8" id="8"/>
          <p:cNvSpPr txBox="true"/>
          <p:nvPr/>
        </p:nvSpPr>
        <p:spPr>
          <a:xfrm rot="0">
            <a:off x="4427899" y="8944627"/>
            <a:ext cx="267211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Chat</a:t>
            </a:r>
          </a:p>
        </p:txBody>
      </p:sp>
      <p:sp>
        <p:nvSpPr>
          <p:cNvPr name="TextBox 9" id="9"/>
          <p:cNvSpPr txBox="true"/>
          <p:nvPr/>
        </p:nvSpPr>
        <p:spPr>
          <a:xfrm rot="0">
            <a:off x="10952789" y="8944627"/>
            <a:ext cx="2462811"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Chat</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true" rot="0">
            <a:off x="12270000" y="9420225"/>
            <a:ext cx="6498895" cy="638073"/>
          </a:xfrm>
          <a:custGeom>
            <a:avLst/>
            <a:gdLst/>
            <a:ahLst/>
            <a:cxnLst/>
            <a:rect r="r" b="b" t="t" l="l"/>
            <a:pathLst>
              <a:path h="638073" w="6498895">
                <a:moveTo>
                  <a:pt x="0" y="638073"/>
                </a:moveTo>
                <a:lnTo>
                  <a:pt x="6498894" y="638073"/>
                </a:lnTo>
                <a:lnTo>
                  <a:pt x="6498894" y="0"/>
                </a:lnTo>
                <a:lnTo>
                  <a:pt x="0" y="0"/>
                </a:lnTo>
                <a:lnTo>
                  <a:pt x="0" y="638073"/>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034325" y="2791349"/>
            <a:ext cx="1906313" cy="1816196"/>
          </a:xfrm>
          <a:custGeom>
            <a:avLst/>
            <a:gdLst/>
            <a:ahLst/>
            <a:cxnLst/>
            <a:rect r="r" b="b" t="t" l="l"/>
            <a:pathLst>
              <a:path h="1816196" w="1906313">
                <a:moveTo>
                  <a:pt x="0" y="0"/>
                </a:moveTo>
                <a:lnTo>
                  <a:pt x="1906313" y="0"/>
                </a:lnTo>
                <a:lnTo>
                  <a:pt x="1906313" y="1816197"/>
                </a:lnTo>
                <a:lnTo>
                  <a:pt x="0" y="181619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0895295" y="2625561"/>
            <a:ext cx="1527849" cy="1527849"/>
          </a:xfrm>
          <a:custGeom>
            <a:avLst/>
            <a:gdLst/>
            <a:ahLst/>
            <a:cxnLst/>
            <a:rect r="r" b="b" t="t" l="l"/>
            <a:pathLst>
              <a:path h="1527849" w="1527849">
                <a:moveTo>
                  <a:pt x="0" y="0"/>
                </a:moveTo>
                <a:lnTo>
                  <a:pt x="1527849" y="0"/>
                </a:lnTo>
                <a:lnTo>
                  <a:pt x="1527849" y="1527850"/>
                </a:lnTo>
                <a:lnTo>
                  <a:pt x="0" y="152785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5321835" y="6909130"/>
            <a:ext cx="2659270" cy="2659270"/>
          </a:xfrm>
          <a:custGeom>
            <a:avLst/>
            <a:gdLst/>
            <a:ahLst/>
            <a:cxnLst/>
            <a:rect r="r" b="b" t="t" l="l"/>
            <a:pathLst>
              <a:path h="2659270" w="2659270">
                <a:moveTo>
                  <a:pt x="0" y="0"/>
                </a:moveTo>
                <a:lnTo>
                  <a:pt x="2659270" y="0"/>
                </a:lnTo>
                <a:lnTo>
                  <a:pt x="2659270" y="2659270"/>
                </a:lnTo>
                <a:lnTo>
                  <a:pt x="0" y="265927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596012" y="2893020"/>
            <a:ext cx="15512951" cy="6365874"/>
          </a:xfrm>
          <a:prstGeom prst="rect">
            <a:avLst/>
          </a:prstGeom>
        </p:spPr>
        <p:txBody>
          <a:bodyPr anchor="t" rtlCol="false" tIns="0" lIns="0" bIns="0" rIns="0">
            <a:spAutoFit/>
          </a:bodyPr>
          <a:lstStyle/>
          <a:p>
            <a:pPr algn="l" marL="863606" indent="-431803" lvl="1">
              <a:lnSpc>
                <a:spcPts val="5600"/>
              </a:lnSpc>
              <a:buFont typeface="Arial"/>
              <a:buChar char="•"/>
            </a:pPr>
            <a:r>
              <a:rPr lang="en-US" sz="4000">
                <a:solidFill>
                  <a:srgbClr val="FFFFFF"/>
                </a:solidFill>
                <a:latin typeface="Poppins"/>
                <a:ea typeface="Poppins"/>
                <a:cs typeface="Poppins"/>
                <a:sym typeface="Poppins"/>
              </a:rPr>
              <a:t>Frontend:</a:t>
            </a:r>
          </a:p>
          <a:p>
            <a:pPr algn="l" marL="1727212" indent="-575737" lvl="2">
              <a:lnSpc>
                <a:spcPts val="5600"/>
              </a:lnSpc>
              <a:buFont typeface="Arial"/>
              <a:buChar char="⚬"/>
            </a:pPr>
            <a:r>
              <a:rPr lang="en-US" sz="4000">
                <a:solidFill>
                  <a:srgbClr val="FFFFFF"/>
                </a:solidFill>
                <a:latin typeface="Poppins"/>
                <a:ea typeface="Poppins"/>
                <a:cs typeface="Poppins"/>
                <a:sym typeface="Poppins"/>
              </a:rPr>
              <a:t>React for the web.</a:t>
            </a:r>
          </a:p>
          <a:p>
            <a:pPr algn="l" marL="1727212" indent="-575737" lvl="2">
              <a:lnSpc>
                <a:spcPts val="5600"/>
              </a:lnSpc>
              <a:buFont typeface="Arial"/>
              <a:buChar char="⚬"/>
            </a:pPr>
            <a:r>
              <a:rPr lang="en-US" sz="4000">
                <a:solidFill>
                  <a:srgbClr val="FFFFFF"/>
                </a:solidFill>
                <a:latin typeface="Poppins"/>
                <a:ea typeface="Poppins"/>
                <a:cs typeface="Poppins"/>
                <a:sym typeface="Poppins"/>
              </a:rPr>
              <a:t>React Native with Expo for mobile.</a:t>
            </a:r>
          </a:p>
          <a:p>
            <a:pPr algn="l" marL="863606" indent="-431803" lvl="1">
              <a:lnSpc>
                <a:spcPts val="5600"/>
              </a:lnSpc>
              <a:buFont typeface="Arial"/>
              <a:buChar char="•"/>
            </a:pPr>
            <a:r>
              <a:rPr lang="en-US" sz="4000">
                <a:solidFill>
                  <a:srgbClr val="FFFFFF"/>
                </a:solidFill>
                <a:latin typeface="Poppins"/>
                <a:ea typeface="Poppins"/>
                <a:cs typeface="Poppins"/>
                <a:sym typeface="Poppins"/>
              </a:rPr>
              <a:t>Backend:</a:t>
            </a:r>
          </a:p>
          <a:p>
            <a:pPr algn="l" marL="1727212" indent="-575737" lvl="2">
              <a:lnSpc>
                <a:spcPts val="5600"/>
              </a:lnSpc>
              <a:buFont typeface="Arial"/>
              <a:buChar char="⚬"/>
            </a:pPr>
            <a:r>
              <a:rPr lang="en-US" sz="4000">
                <a:solidFill>
                  <a:srgbClr val="FFFFFF"/>
                </a:solidFill>
                <a:latin typeface="Poppins"/>
                <a:ea typeface="Poppins"/>
                <a:cs typeface="Poppins"/>
                <a:sym typeface="Poppins"/>
              </a:rPr>
              <a:t>Node.js.</a:t>
            </a:r>
          </a:p>
          <a:p>
            <a:pPr algn="l" marL="1727212" indent="-575737" lvl="2">
              <a:lnSpc>
                <a:spcPts val="5600"/>
              </a:lnSpc>
              <a:buFont typeface="Arial"/>
              <a:buChar char="⚬"/>
            </a:pPr>
            <a:r>
              <a:rPr lang="en-US" sz="4000">
                <a:solidFill>
                  <a:srgbClr val="FFFFFF"/>
                </a:solidFill>
                <a:latin typeface="Poppins"/>
                <a:ea typeface="Poppins"/>
                <a:cs typeface="Poppins"/>
                <a:sym typeface="Poppins"/>
              </a:rPr>
              <a:t>MySQL database.</a:t>
            </a:r>
          </a:p>
          <a:p>
            <a:pPr algn="l" marL="1727212" indent="-575737" lvl="2">
              <a:lnSpc>
                <a:spcPts val="5600"/>
              </a:lnSpc>
              <a:buFont typeface="Arial"/>
              <a:buChar char="⚬"/>
            </a:pPr>
            <a:r>
              <a:rPr lang="en-US" sz="4000">
                <a:solidFill>
                  <a:srgbClr val="FFFFFF"/>
                </a:solidFill>
                <a:latin typeface="Poppins"/>
                <a:ea typeface="Poppins"/>
                <a:cs typeface="Poppins"/>
                <a:sym typeface="Poppins"/>
              </a:rPr>
              <a:t>JWT and role-based authentication and authorization.</a:t>
            </a:r>
          </a:p>
          <a:p>
            <a:pPr algn="l" marL="1727212" indent="-575737" lvl="2">
              <a:lnSpc>
                <a:spcPts val="5600"/>
              </a:lnSpc>
              <a:buFont typeface="Arial"/>
              <a:buChar char="⚬"/>
            </a:pPr>
            <a:r>
              <a:rPr lang="en-US" sz="4000">
                <a:solidFill>
                  <a:srgbClr val="FFFFFF"/>
                </a:solidFill>
                <a:latin typeface="Poppins"/>
                <a:ea typeface="Poppins"/>
                <a:cs typeface="Poppins"/>
                <a:sym typeface="Poppins"/>
              </a:rPr>
              <a:t>Data </a:t>
            </a:r>
            <a:r>
              <a:rPr lang="en-US" sz="4000">
                <a:solidFill>
                  <a:srgbClr val="FFFFFF"/>
                </a:solidFill>
                <a:latin typeface="Poppins"/>
                <a:ea typeface="Poppins"/>
                <a:cs typeface="Poppins"/>
                <a:sym typeface="Poppins"/>
              </a:rPr>
              <a:t>Validation in both backend and frontend</a:t>
            </a:r>
          </a:p>
          <a:p>
            <a:pPr algn="l" marL="1727212" indent="-575737" lvl="2">
              <a:lnSpc>
                <a:spcPts val="5600"/>
              </a:lnSpc>
              <a:buFont typeface="Arial"/>
              <a:buChar char="⚬"/>
            </a:pPr>
            <a:r>
              <a:rPr lang="en-US" sz="4000">
                <a:solidFill>
                  <a:srgbClr val="FFFFFF"/>
                </a:solidFill>
                <a:latin typeface="Poppins"/>
                <a:ea typeface="Poppins"/>
                <a:cs typeface="Poppins"/>
                <a:sym typeface="Poppins"/>
              </a:rPr>
              <a:t>Client-side caching for performance optimization.</a:t>
            </a:r>
          </a:p>
        </p:txBody>
      </p:sp>
      <p:sp>
        <p:nvSpPr>
          <p:cNvPr name="Freeform 7" id="7"/>
          <p:cNvSpPr/>
          <p:nvPr/>
        </p:nvSpPr>
        <p:spPr>
          <a:xfrm flipH="false" flipV="false" rot="0">
            <a:off x="12612820" y="3868769"/>
            <a:ext cx="1813431" cy="1813431"/>
          </a:xfrm>
          <a:custGeom>
            <a:avLst/>
            <a:gdLst/>
            <a:ahLst/>
            <a:cxnLst/>
            <a:rect r="r" b="b" t="t" l="l"/>
            <a:pathLst>
              <a:path h="1813431" w="1813431">
                <a:moveTo>
                  <a:pt x="0" y="0"/>
                </a:moveTo>
                <a:lnTo>
                  <a:pt x="1813431" y="0"/>
                </a:lnTo>
                <a:lnTo>
                  <a:pt x="1813431" y="1813432"/>
                </a:lnTo>
                <a:lnTo>
                  <a:pt x="0" y="181343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8" id="8"/>
          <p:cNvSpPr/>
          <p:nvPr/>
        </p:nvSpPr>
        <p:spPr>
          <a:xfrm flipH="false" flipV="false" rot="0">
            <a:off x="9520129" y="5143500"/>
            <a:ext cx="2130666" cy="2130666"/>
          </a:xfrm>
          <a:custGeom>
            <a:avLst/>
            <a:gdLst/>
            <a:ahLst/>
            <a:cxnLst/>
            <a:rect r="r" b="b" t="t" l="l"/>
            <a:pathLst>
              <a:path h="2130666" w="2130666">
                <a:moveTo>
                  <a:pt x="0" y="0"/>
                </a:moveTo>
                <a:lnTo>
                  <a:pt x="2130666" y="0"/>
                </a:lnTo>
                <a:lnTo>
                  <a:pt x="2130666" y="2130666"/>
                </a:lnTo>
                <a:lnTo>
                  <a:pt x="0" y="2130666"/>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9" id="9"/>
          <p:cNvSpPr txBox="true"/>
          <p:nvPr/>
        </p:nvSpPr>
        <p:spPr>
          <a:xfrm rot="0">
            <a:off x="3922528" y="112932"/>
            <a:ext cx="10442944" cy="2512629"/>
          </a:xfrm>
          <a:prstGeom prst="rect">
            <a:avLst/>
          </a:prstGeom>
        </p:spPr>
        <p:txBody>
          <a:bodyPr anchor="t" rtlCol="false" tIns="0" lIns="0" bIns="0" rIns="0">
            <a:spAutoFit/>
          </a:bodyPr>
          <a:lstStyle/>
          <a:p>
            <a:pPr algn="l">
              <a:lnSpc>
                <a:spcPts val="20580"/>
              </a:lnSpc>
              <a:spcBef>
                <a:spcPct val="0"/>
              </a:spcBef>
            </a:pPr>
            <a:r>
              <a:rPr lang="en-US" sz="14700" i="true">
                <a:solidFill>
                  <a:srgbClr val="FFFFFF"/>
                </a:solidFill>
                <a:latin typeface="Anton Italics"/>
                <a:ea typeface="Anton Italics"/>
                <a:cs typeface="Anton Italics"/>
                <a:sym typeface="Anton Italics"/>
              </a:rPr>
              <a:t>TECHNOLOGIES</a:t>
            </a:r>
          </a:p>
        </p:txBody>
      </p:sp>
    </p:spTree>
  </p:cSld>
  <p:clrMapOvr>
    <a:masterClrMapping/>
  </p:clrMapOvr>
</p:sld>
</file>

<file path=ppt/slides/slide60.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7095901" y="1278583"/>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12982" y="9945371"/>
            <a:ext cx="6058422" cy="594827"/>
          </a:xfrm>
          <a:custGeom>
            <a:avLst/>
            <a:gdLst/>
            <a:ahLst/>
            <a:cxnLst/>
            <a:rect r="r" b="b" t="t" l="l"/>
            <a:pathLst>
              <a:path h="594827" w="6058422">
                <a:moveTo>
                  <a:pt x="0" y="0"/>
                </a:moveTo>
                <a:lnTo>
                  <a:pt x="6058423" y="0"/>
                </a:lnTo>
                <a:lnTo>
                  <a:pt x="6058423" y="594827"/>
                </a:lnTo>
                <a:lnTo>
                  <a:pt x="0" y="59482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6033719" y="9637862"/>
            <a:ext cx="2451163" cy="615019"/>
          </a:xfrm>
          <a:custGeom>
            <a:avLst/>
            <a:gdLst/>
            <a:ahLst/>
            <a:cxnLst/>
            <a:rect r="r" b="b" t="t" l="l"/>
            <a:pathLst>
              <a:path h="615019" w="2451163">
                <a:moveTo>
                  <a:pt x="0" y="0"/>
                </a:moveTo>
                <a:lnTo>
                  <a:pt x="2451162" y="0"/>
                </a:lnTo>
                <a:lnTo>
                  <a:pt x="2451162" y="615019"/>
                </a:lnTo>
                <a:lnTo>
                  <a:pt x="0" y="615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4107187" y="2408992"/>
            <a:ext cx="3076508" cy="6850596"/>
          </a:xfrm>
          <a:custGeom>
            <a:avLst/>
            <a:gdLst/>
            <a:ahLst/>
            <a:cxnLst/>
            <a:rect r="r" b="b" t="t" l="l"/>
            <a:pathLst>
              <a:path h="6850596" w="3076508">
                <a:moveTo>
                  <a:pt x="0" y="0"/>
                </a:moveTo>
                <a:lnTo>
                  <a:pt x="3076508" y="0"/>
                </a:lnTo>
                <a:lnTo>
                  <a:pt x="3076508" y="6850596"/>
                </a:lnTo>
                <a:lnTo>
                  <a:pt x="0" y="6850596"/>
                </a:lnTo>
                <a:lnTo>
                  <a:pt x="0" y="0"/>
                </a:lnTo>
                <a:close/>
              </a:path>
            </a:pathLst>
          </a:custGeom>
          <a:blipFill>
            <a:blip r:embed="rId8"/>
            <a:stretch>
              <a:fillRect l="0" t="0" r="0" b="0"/>
            </a:stretch>
          </a:blipFill>
        </p:spPr>
      </p:sp>
      <p:sp>
        <p:nvSpPr>
          <p:cNvPr name="Freeform 6" id="6"/>
          <p:cNvSpPr/>
          <p:nvPr/>
        </p:nvSpPr>
        <p:spPr>
          <a:xfrm flipH="false" flipV="false" rot="0">
            <a:off x="10245146" y="2407704"/>
            <a:ext cx="3091231" cy="6850596"/>
          </a:xfrm>
          <a:custGeom>
            <a:avLst/>
            <a:gdLst/>
            <a:ahLst/>
            <a:cxnLst/>
            <a:rect r="r" b="b" t="t" l="l"/>
            <a:pathLst>
              <a:path h="6850596" w="3091231">
                <a:moveTo>
                  <a:pt x="0" y="0"/>
                </a:moveTo>
                <a:lnTo>
                  <a:pt x="3091231" y="0"/>
                </a:lnTo>
                <a:lnTo>
                  <a:pt x="3091231" y="6850596"/>
                </a:lnTo>
                <a:lnTo>
                  <a:pt x="0" y="6850596"/>
                </a:lnTo>
                <a:lnTo>
                  <a:pt x="0" y="0"/>
                </a:lnTo>
                <a:close/>
              </a:path>
            </a:pathLst>
          </a:custGeom>
          <a:blipFill>
            <a:blip r:embed="rId9"/>
            <a:stretch>
              <a:fillRect l="0" t="0" r="0" b="0"/>
            </a:stretch>
          </a:blipFill>
        </p:spPr>
      </p:sp>
      <p:sp>
        <p:nvSpPr>
          <p:cNvPr name="TextBox 7" id="7"/>
          <p:cNvSpPr txBox="true"/>
          <p:nvPr/>
        </p:nvSpPr>
        <p:spPr>
          <a:xfrm rot="0">
            <a:off x="1263508" y="-106354"/>
            <a:ext cx="15760984"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MOBILE NOTIFICATIONS</a:t>
            </a:r>
          </a:p>
        </p:txBody>
      </p:sp>
      <p:sp>
        <p:nvSpPr>
          <p:cNvPr name="TextBox 8" id="8"/>
          <p:cNvSpPr txBox="true"/>
          <p:nvPr/>
        </p:nvSpPr>
        <p:spPr>
          <a:xfrm rot="0">
            <a:off x="3597011" y="9288163"/>
            <a:ext cx="4096860"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Student Notifications</a:t>
            </a:r>
          </a:p>
        </p:txBody>
      </p:sp>
      <p:sp>
        <p:nvSpPr>
          <p:cNvPr name="TextBox 9" id="9"/>
          <p:cNvSpPr txBox="true"/>
          <p:nvPr/>
        </p:nvSpPr>
        <p:spPr>
          <a:xfrm rot="0">
            <a:off x="9941881" y="9288163"/>
            <a:ext cx="4096860"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Trainer Notifications</a:t>
            </a:r>
          </a:p>
        </p:txBody>
      </p:sp>
    </p:spTree>
  </p:cSld>
  <p:clrMapOvr>
    <a:masterClrMapping/>
  </p:clrMapOvr>
</p:sld>
</file>

<file path=ppt/slides/slide61.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2311130" y="3884171"/>
            <a:ext cx="351772" cy="371731"/>
            <a:chOff x="0" y="0"/>
            <a:chExt cx="92648" cy="97904"/>
          </a:xfrm>
        </p:grpSpPr>
        <p:sp>
          <p:nvSpPr>
            <p:cNvPr name="Freeform 3" id="3"/>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4" id="4"/>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grpSp>
        <p:nvGrpSpPr>
          <p:cNvPr name="Group 5" id="5"/>
          <p:cNvGrpSpPr/>
          <p:nvPr/>
        </p:nvGrpSpPr>
        <p:grpSpPr>
          <a:xfrm rot="0">
            <a:off x="2117944" y="8630983"/>
            <a:ext cx="17518782" cy="627317"/>
            <a:chOff x="0" y="0"/>
            <a:chExt cx="4122173" cy="147608"/>
          </a:xfrm>
        </p:grpSpPr>
        <p:sp>
          <p:nvSpPr>
            <p:cNvPr name="Freeform 6" id="6"/>
            <p:cNvSpPr/>
            <p:nvPr/>
          </p:nvSpPr>
          <p:spPr>
            <a:xfrm flipH="false" flipV="false" rot="0">
              <a:off x="2862" y="0"/>
              <a:ext cx="4116449" cy="147608"/>
            </a:xfrm>
            <a:custGeom>
              <a:avLst/>
              <a:gdLst/>
              <a:ahLst/>
              <a:cxnLst/>
              <a:rect r="r" b="b" t="t" l="l"/>
              <a:pathLst>
                <a:path h="147608" w="4116449">
                  <a:moveTo>
                    <a:pt x="3911691" y="0"/>
                  </a:moveTo>
                  <a:lnTo>
                    <a:pt x="1557" y="0"/>
                  </a:lnTo>
                  <a:cubicBezTo>
                    <a:pt x="935" y="0"/>
                    <a:pt x="384" y="401"/>
                    <a:pt x="192" y="992"/>
                  </a:cubicBezTo>
                  <a:cubicBezTo>
                    <a:pt x="0" y="1584"/>
                    <a:pt x="210" y="2232"/>
                    <a:pt x="713" y="2597"/>
                  </a:cubicBezTo>
                  <a:lnTo>
                    <a:pt x="196763" y="145011"/>
                  </a:lnTo>
                  <a:cubicBezTo>
                    <a:pt x="199086" y="146699"/>
                    <a:pt x="201885" y="147608"/>
                    <a:pt x="204757" y="147608"/>
                  </a:cubicBezTo>
                  <a:lnTo>
                    <a:pt x="4114891" y="147608"/>
                  </a:lnTo>
                  <a:cubicBezTo>
                    <a:pt x="4115513" y="147608"/>
                    <a:pt x="4116064" y="147207"/>
                    <a:pt x="4116257" y="146616"/>
                  </a:cubicBezTo>
                  <a:cubicBezTo>
                    <a:pt x="4116449" y="146024"/>
                    <a:pt x="4116238" y="145376"/>
                    <a:pt x="4115735" y="145011"/>
                  </a:cubicBezTo>
                  <a:lnTo>
                    <a:pt x="3919686" y="2597"/>
                  </a:lnTo>
                  <a:cubicBezTo>
                    <a:pt x="3917362" y="909"/>
                    <a:pt x="3914564" y="0"/>
                    <a:pt x="3911691" y="0"/>
                  </a:cubicBezTo>
                  <a:close/>
                </a:path>
              </a:pathLst>
            </a:custGeom>
            <a:solidFill>
              <a:srgbClr val="72B626"/>
            </a:solidFill>
            <a:ln cap="sq">
              <a:noFill/>
              <a:prstDash val="solid"/>
              <a:miter/>
            </a:ln>
          </p:spPr>
        </p:sp>
        <p:sp>
          <p:nvSpPr>
            <p:cNvPr name="TextBox 7" id="7"/>
            <p:cNvSpPr txBox="true"/>
            <p:nvPr/>
          </p:nvSpPr>
          <p:spPr>
            <a:xfrm>
              <a:off x="101600" y="-57150"/>
              <a:ext cx="3918973" cy="204758"/>
            </a:xfrm>
            <a:prstGeom prst="rect">
              <a:avLst/>
            </a:prstGeom>
          </p:spPr>
          <p:txBody>
            <a:bodyPr anchor="ctr" rtlCol="false" tIns="50800" lIns="50800" bIns="50800" rIns="50800"/>
            <a:lstStyle/>
            <a:p>
              <a:pPr algn="ctr">
                <a:lnSpc>
                  <a:spcPts val="2731"/>
                </a:lnSpc>
              </a:pPr>
            </a:p>
          </p:txBody>
        </p:sp>
      </p:grpSp>
      <p:sp>
        <p:nvSpPr>
          <p:cNvPr name="TextBox 8" id="8"/>
          <p:cNvSpPr txBox="true"/>
          <p:nvPr/>
        </p:nvSpPr>
        <p:spPr>
          <a:xfrm rot="0">
            <a:off x="4185074" y="114461"/>
            <a:ext cx="9917853"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FUTURE WORK</a:t>
            </a:r>
          </a:p>
        </p:txBody>
      </p:sp>
      <p:sp>
        <p:nvSpPr>
          <p:cNvPr name="TextBox 9" id="9"/>
          <p:cNvSpPr txBox="true"/>
          <p:nvPr/>
        </p:nvSpPr>
        <p:spPr>
          <a:xfrm rot="0">
            <a:off x="2809115" y="3624983"/>
            <a:ext cx="12903379" cy="1493521"/>
          </a:xfrm>
          <a:prstGeom prst="rect">
            <a:avLst/>
          </a:prstGeom>
        </p:spPr>
        <p:txBody>
          <a:bodyPr anchor="t" rtlCol="false" tIns="0" lIns="0" bIns="0" rIns="0">
            <a:spAutoFit/>
          </a:bodyPr>
          <a:lstStyle/>
          <a:p>
            <a:pPr algn="just" marL="0" indent="0" lvl="0">
              <a:lnSpc>
                <a:spcPts val="5879"/>
              </a:lnSpc>
              <a:spcBef>
                <a:spcPct val="0"/>
              </a:spcBef>
            </a:pPr>
            <a:r>
              <a:rPr lang="en-US" sz="4199">
                <a:solidFill>
                  <a:srgbClr val="FFFFFF"/>
                </a:solidFill>
                <a:latin typeface="Poppins"/>
                <a:ea typeface="Poppins"/>
                <a:cs typeface="Poppins"/>
                <a:sym typeface="Poppins"/>
              </a:rPr>
              <a:t>Add the Drive Smart Calendar alongside Google Calendar.</a:t>
            </a:r>
          </a:p>
        </p:txBody>
      </p:sp>
      <p:sp>
        <p:nvSpPr>
          <p:cNvPr name="Freeform 10" id="10"/>
          <p:cNvSpPr/>
          <p:nvPr/>
        </p:nvSpPr>
        <p:spPr>
          <a:xfrm flipH="false" flipV="false" rot="0">
            <a:off x="17259300" y="5453975"/>
            <a:ext cx="1316271" cy="1254047"/>
          </a:xfrm>
          <a:custGeom>
            <a:avLst/>
            <a:gdLst/>
            <a:ahLst/>
            <a:cxnLst/>
            <a:rect r="r" b="b" t="t" l="l"/>
            <a:pathLst>
              <a:path h="1254047" w="1316271">
                <a:moveTo>
                  <a:pt x="0" y="0"/>
                </a:moveTo>
                <a:lnTo>
                  <a:pt x="1316271" y="0"/>
                </a:lnTo>
                <a:lnTo>
                  <a:pt x="1316271" y="1254046"/>
                </a:lnTo>
                <a:lnTo>
                  <a:pt x="0" y="12540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0">
            <a:off x="12076676" y="2628519"/>
            <a:ext cx="6498895" cy="638073"/>
          </a:xfrm>
          <a:custGeom>
            <a:avLst/>
            <a:gdLst/>
            <a:ahLst/>
            <a:cxnLst/>
            <a:rect r="r" b="b" t="t" l="l"/>
            <a:pathLst>
              <a:path h="638073" w="6498895">
                <a:moveTo>
                  <a:pt x="0" y="0"/>
                </a:moveTo>
                <a:lnTo>
                  <a:pt x="6498895" y="0"/>
                </a:lnTo>
                <a:lnTo>
                  <a:pt x="6498895" y="638074"/>
                </a:lnTo>
                <a:lnTo>
                  <a:pt x="0" y="6380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2" id="12"/>
          <p:cNvSpPr txBox="true"/>
          <p:nvPr/>
        </p:nvSpPr>
        <p:spPr>
          <a:xfrm rot="0">
            <a:off x="2809115" y="5479207"/>
            <a:ext cx="6334885" cy="750571"/>
          </a:xfrm>
          <a:prstGeom prst="rect">
            <a:avLst/>
          </a:prstGeom>
        </p:spPr>
        <p:txBody>
          <a:bodyPr anchor="t" rtlCol="false" tIns="0" lIns="0" bIns="0" rIns="0">
            <a:spAutoFit/>
          </a:bodyPr>
          <a:lstStyle/>
          <a:p>
            <a:pPr algn="just" marL="0" indent="0" lvl="0">
              <a:lnSpc>
                <a:spcPts val="5879"/>
              </a:lnSpc>
              <a:spcBef>
                <a:spcPct val="0"/>
              </a:spcBef>
            </a:pPr>
            <a:r>
              <a:rPr lang="en-US" sz="4199">
                <a:solidFill>
                  <a:srgbClr val="FFFFFF"/>
                </a:solidFill>
                <a:latin typeface="Poppins"/>
                <a:ea typeface="Poppins"/>
                <a:cs typeface="Poppins"/>
                <a:sym typeface="Poppins"/>
              </a:rPr>
              <a:t>Add Payment methods.</a:t>
            </a:r>
          </a:p>
        </p:txBody>
      </p:sp>
      <p:grpSp>
        <p:nvGrpSpPr>
          <p:cNvPr name="Group 13" id="13"/>
          <p:cNvGrpSpPr/>
          <p:nvPr/>
        </p:nvGrpSpPr>
        <p:grpSpPr>
          <a:xfrm rot="0">
            <a:off x="2311130" y="5709267"/>
            <a:ext cx="351772" cy="371731"/>
            <a:chOff x="0" y="0"/>
            <a:chExt cx="92648" cy="97904"/>
          </a:xfrm>
        </p:grpSpPr>
        <p:sp>
          <p:nvSpPr>
            <p:cNvPr name="Freeform 14" id="14"/>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15" id="15"/>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grpSp>
        <p:nvGrpSpPr>
          <p:cNvPr name="Group 16" id="16"/>
          <p:cNvGrpSpPr/>
          <p:nvPr/>
        </p:nvGrpSpPr>
        <p:grpSpPr>
          <a:xfrm rot="0">
            <a:off x="2311130" y="7170125"/>
            <a:ext cx="351772" cy="371731"/>
            <a:chOff x="0" y="0"/>
            <a:chExt cx="92648" cy="97904"/>
          </a:xfrm>
        </p:grpSpPr>
        <p:sp>
          <p:nvSpPr>
            <p:cNvPr name="Freeform 17" id="17"/>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18" id="18"/>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sp>
        <p:nvSpPr>
          <p:cNvPr name="TextBox 19" id="19"/>
          <p:cNvSpPr txBox="true"/>
          <p:nvPr/>
        </p:nvSpPr>
        <p:spPr>
          <a:xfrm rot="0">
            <a:off x="2925919" y="6923555"/>
            <a:ext cx="6334885" cy="750571"/>
          </a:xfrm>
          <a:prstGeom prst="rect">
            <a:avLst/>
          </a:prstGeom>
        </p:spPr>
        <p:txBody>
          <a:bodyPr anchor="t" rtlCol="false" tIns="0" lIns="0" bIns="0" rIns="0">
            <a:spAutoFit/>
          </a:bodyPr>
          <a:lstStyle/>
          <a:p>
            <a:pPr algn="just" marL="0" indent="0" lvl="0">
              <a:lnSpc>
                <a:spcPts val="5879"/>
              </a:lnSpc>
              <a:spcBef>
                <a:spcPct val="0"/>
              </a:spcBef>
            </a:pPr>
            <a:r>
              <a:rPr lang="en-US" sz="4199">
                <a:solidFill>
                  <a:srgbClr val="FFFFFF"/>
                </a:solidFill>
                <a:latin typeface="Poppins"/>
                <a:ea typeface="Poppins"/>
                <a:cs typeface="Poppins"/>
                <a:sym typeface="Poppins"/>
              </a:rPr>
              <a:t>Multi Language</a:t>
            </a:r>
          </a:p>
        </p:txBody>
      </p:sp>
    </p:spTree>
  </p:cSld>
  <p:clrMapOvr>
    <a:masterClrMapping/>
  </p:clrMapOvr>
</p:sld>
</file>

<file path=ppt/slides/slide62.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4369418" y="6598047"/>
            <a:ext cx="8914722" cy="2394102"/>
            <a:chOff x="0" y="0"/>
            <a:chExt cx="2771166" cy="744213"/>
          </a:xfrm>
        </p:grpSpPr>
        <p:sp>
          <p:nvSpPr>
            <p:cNvPr name="Freeform 3" id="3"/>
            <p:cNvSpPr/>
            <p:nvPr/>
          </p:nvSpPr>
          <p:spPr>
            <a:xfrm flipH="false" flipV="false" rot="0">
              <a:off x="1743" y="0"/>
              <a:ext cx="2767680" cy="744213"/>
            </a:xfrm>
            <a:custGeom>
              <a:avLst/>
              <a:gdLst/>
              <a:ahLst/>
              <a:cxnLst/>
              <a:rect r="r" b="b" t="t" l="l"/>
              <a:pathLst>
                <a:path h="744213" w="2767680">
                  <a:moveTo>
                    <a:pt x="210141" y="0"/>
                  </a:moveTo>
                  <a:lnTo>
                    <a:pt x="2760739" y="0"/>
                  </a:lnTo>
                  <a:cubicBezTo>
                    <a:pt x="2762806" y="0"/>
                    <a:pt x="2764755" y="964"/>
                    <a:pt x="2766009" y="2607"/>
                  </a:cubicBezTo>
                  <a:cubicBezTo>
                    <a:pt x="2767264" y="4250"/>
                    <a:pt x="2767680" y="6384"/>
                    <a:pt x="2767136" y="8378"/>
                  </a:cubicBezTo>
                  <a:lnTo>
                    <a:pt x="2568511" y="735836"/>
                  </a:lnTo>
                  <a:cubicBezTo>
                    <a:pt x="2567160" y="740782"/>
                    <a:pt x="2562666" y="744213"/>
                    <a:pt x="2557539" y="744213"/>
                  </a:cubicBezTo>
                  <a:lnTo>
                    <a:pt x="6941" y="744213"/>
                  </a:lnTo>
                  <a:cubicBezTo>
                    <a:pt x="4874" y="744213"/>
                    <a:pt x="2926" y="743249"/>
                    <a:pt x="1671" y="741606"/>
                  </a:cubicBezTo>
                  <a:cubicBezTo>
                    <a:pt x="417" y="739964"/>
                    <a:pt x="0" y="737830"/>
                    <a:pt x="544" y="735836"/>
                  </a:cubicBezTo>
                  <a:lnTo>
                    <a:pt x="199170" y="8378"/>
                  </a:lnTo>
                  <a:cubicBezTo>
                    <a:pt x="200520" y="3431"/>
                    <a:pt x="205014" y="0"/>
                    <a:pt x="210141" y="0"/>
                  </a:cubicBezTo>
                  <a:close/>
                </a:path>
              </a:pathLst>
            </a:custGeom>
            <a:solidFill>
              <a:srgbClr val="72B626"/>
            </a:solidFill>
          </p:spPr>
        </p:sp>
        <p:sp>
          <p:nvSpPr>
            <p:cNvPr name="TextBox 4" id="4"/>
            <p:cNvSpPr txBox="true"/>
            <p:nvPr/>
          </p:nvSpPr>
          <p:spPr>
            <a:xfrm>
              <a:off x="101600" y="-57150"/>
              <a:ext cx="2567966" cy="801363"/>
            </a:xfrm>
            <a:prstGeom prst="rect">
              <a:avLst/>
            </a:prstGeom>
          </p:spPr>
          <p:txBody>
            <a:bodyPr anchor="ctr" rtlCol="false" tIns="50800" lIns="50800" bIns="50800" rIns="50800"/>
            <a:lstStyle/>
            <a:p>
              <a:pPr algn="ctr">
                <a:lnSpc>
                  <a:spcPts val="2731"/>
                </a:lnSpc>
              </a:pPr>
            </a:p>
          </p:txBody>
        </p:sp>
      </p:grpSp>
      <p:sp>
        <p:nvSpPr>
          <p:cNvPr name="Freeform 5" id="5"/>
          <p:cNvSpPr/>
          <p:nvPr/>
        </p:nvSpPr>
        <p:spPr>
          <a:xfrm flipH="false" flipV="false" rot="0">
            <a:off x="-362222" y="3457831"/>
            <a:ext cx="1547560" cy="1474403"/>
          </a:xfrm>
          <a:custGeom>
            <a:avLst/>
            <a:gdLst/>
            <a:ahLst/>
            <a:cxnLst/>
            <a:rect r="r" b="b" t="t" l="l"/>
            <a:pathLst>
              <a:path h="1474403" w="1547560">
                <a:moveTo>
                  <a:pt x="0" y="0"/>
                </a:moveTo>
                <a:lnTo>
                  <a:pt x="1547560" y="0"/>
                </a:lnTo>
                <a:lnTo>
                  <a:pt x="1547560" y="1474403"/>
                </a:lnTo>
                <a:lnTo>
                  <a:pt x="0" y="147440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 id="6"/>
          <p:cNvSpPr/>
          <p:nvPr/>
        </p:nvSpPr>
        <p:spPr>
          <a:xfrm flipH="false" flipV="false" rot="5400000">
            <a:off x="15186329" y="8320088"/>
            <a:ext cx="4597314" cy="451373"/>
          </a:xfrm>
          <a:custGeom>
            <a:avLst/>
            <a:gdLst/>
            <a:ahLst/>
            <a:cxnLst/>
            <a:rect r="r" b="b" t="t" l="l"/>
            <a:pathLst>
              <a:path h="451373" w="4597314">
                <a:moveTo>
                  <a:pt x="0" y="0"/>
                </a:moveTo>
                <a:lnTo>
                  <a:pt x="4597315" y="0"/>
                </a:lnTo>
                <a:lnTo>
                  <a:pt x="4597315" y="451373"/>
                </a:lnTo>
                <a:lnTo>
                  <a:pt x="0" y="45137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4369418" y="8646251"/>
            <a:ext cx="1369895" cy="345898"/>
          </a:xfrm>
          <a:custGeom>
            <a:avLst/>
            <a:gdLst/>
            <a:ahLst/>
            <a:cxnLst/>
            <a:rect r="r" b="b" t="t" l="l"/>
            <a:pathLst>
              <a:path h="345898" w="1369895">
                <a:moveTo>
                  <a:pt x="0" y="0"/>
                </a:moveTo>
                <a:lnTo>
                  <a:pt x="1369895" y="0"/>
                </a:lnTo>
                <a:lnTo>
                  <a:pt x="1369895" y="345898"/>
                </a:lnTo>
                <a:lnTo>
                  <a:pt x="0" y="34589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4754231" y="26550"/>
            <a:ext cx="8779538" cy="2512695"/>
          </a:xfrm>
          <a:prstGeom prst="rect">
            <a:avLst/>
          </a:prstGeom>
        </p:spPr>
        <p:txBody>
          <a:bodyPr anchor="t" rtlCol="false" tIns="0" lIns="0" bIns="0" rIns="0">
            <a:spAutoFit/>
          </a:bodyPr>
          <a:lstStyle/>
          <a:p>
            <a:pPr algn="l">
              <a:lnSpc>
                <a:spcPts val="20580"/>
              </a:lnSpc>
              <a:spcBef>
                <a:spcPct val="0"/>
              </a:spcBef>
            </a:pPr>
            <a:r>
              <a:rPr lang="en-US" sz="14700" i="true">
                <a:solidFill>
                  <a:srgbClr val="FFFFFF"/>
                </a:solidFill>
                <a:latin typeface="Anton Italics"/>
                <a:ea typeface="Anton Italics"/>
                <a:cs typeface="Anton Italics"/>
                <a:sym typeface="Anton Italics"/>
              </a:rPr>
              <a:t>CONCLUSION</a:t>
            </a:r>
          </a:p>
        </p:txBody>
      </p:sp>
      <p:sp>
        <p:nvSpPr>
          <p:cNvPr name="TextBox 9" id="9"/>
          <p:cNvSpPr txBox="true"/>
          <p:nvPr/>
        </p:nvSpPr>
        <p:spPr>
          <a:xfrm rot="0">
            <a:off x="4657375" y="3009900"/>
            <a:ext cx="12120782" cy="4191000"/>
          </a:xfrm>
          <a:prstGeom prst="rect">
            <a:avLst/>
          </a:prstGeom>
        </p:spPr>
        <p:txBody>
          <a:bodyPr anchor="t" rtlCol="false" tIns="0" lIns="0" bIns="0" rIns="0">
            <a:spAutoFit/>
          </a:bodyPr>
          <a:lstStyle/>
          <a:p>
            <a:pPr algn="just" marL="0" indent="0" lvl="0">
              <a:lnSpc>
                <a:spcPts val="4199"/>
              </a:lnSpc>
              <a:spcBef>
                <a:spcPct val="0"/>
              </a:spcBef>
            </a:pPr>
            <a:r>
              <a:rPr lang="en-US" sz="2999">
                <a:solidFill>
                  <a:srgbClr val="FFFFFF"/>
                </a:solidFill>
                <a:latin typeface="Poppins"/>
                <a:ea typeface="Poppins"/>
                <a:cs typeface="Poppins"/>
                <a:sym typeface="Poppins"/>
              </a:rPr>
              <a:t>In conclusion, Drive Master serves as a comprehensive and efficient platform designed to streamline driving school management by connecting students, trainers, and school managers in a structured and organized manner. The system enhances the learning experience by providing essential tools such as scheduling, messaging, notifications, and progress tracking, ensuring that students receive quality training while trainers and managers can efficiently oversee operations.</a:t>
            </a:r>
          </a:p>
        </p:txBody>
      </p:sp>
      <p:grpSp>
        <p:nvGrpSpPr>
          <p:cNvPr name="Group 10" id="10"/>
          <p:cNvGrpSpPr/>
          <p:nvPr/>
        </p:nvGrpSpPr>
        <p:grpSpPr>
          <a:xfrm rot="0">
            <a:off x="4193532" y="3086100"/>
            <a:ext cx="351772" cy="371731"/>
            <a:chOff x="0" y="0"/>
            <a:chExt cx="92648" cy="97904"/>
          </a:xfrm>
        </p:grpSpPr>
        <p:sp>
          <p:nvSpPr>
            <p:cNvPr name="Freeform 11" id="11"/>
            <p:cNvSpPr/>
            <p:nvPr/>
          </p:nvSpPr>
          <p:spPr>
            <a:xfrm flipH="false" flipV="false" rot="0">
              <a:off x="0" y="0"/>
              <a:ext cx="92648" cy="97904"/>
            </a:xfrm>
            <a:custGeom>
              <a:avLst/>
              <a:gdLst/>
              <a:ahLst/>
              <a:cxnLst/>
              <a:rect r="r" b="b" t="t" l="l"/>
              <a:pathLst>
                <a:path h="97904" w="92648">
                  <a:moveTo>
                    <a:pt x="0" y="0"/>
                  </a:moveTo>
                  <a:lnTo>
                    <a:pt x="92648" y="0"/>
                  </a:lnTo>
                  <a:lnTo>
                    <a:pt x="92648" y="97904"/>
                  </a:lnTo>
                  <a:lnTo>
                    <a:pt x="0" y="97904"/>
                  </a:lnTo>
                  <a:close/>
                </a:path>
              </a:pathLst>
            </a:custGeom>
            <a:solidFill>
              <a:srgbClr val="72B626"/>
            </a:solidFill>
          </p:spPr>
        </p:sp>
        <p:sp>
          <p:nvSpPr>
            <p:cNvPr name="TextBox 12" id="12"/>
            <p:cNvSpPr txBox="true"/>
            <p:nvPr/>
          </p:nvSpPr>
          <p:spPr>
            <a:xfrm>
              <a:off x="0" y="-57150"/>
              <a:ext cx="92648" cy="155054"/>
            </a:xfrm>
            <a:prstGeom prst="rect">
              <a:avLst/>
            </a:prstGeom>
          </p:spPr>
          <p:txBody>
            <a:bodyPr anchor="ctr" rtlCol="false" tIns="50800" lIns="50800" bIns="50800" rIns="50800"/>
            <a:lstStyle/>
            <a:p>
              <a:pPr algn="ctr">
                <a:lnSpc>
                  <a:spcPts val="2871"/>
                </a:lnSpc>
              </a:pPr>
            </a:p>
          </p:txBody>
        </p:sp>
      </p:grpSp>
    </p:spTree>
  </p:cSld>
  <p:clrMapOvr>
    <a:masterClrMapping/>
  </p:clrMapOvr>
</p:sld>
</file>

<file path=ppt/slides/slide63.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TextBox 2" id="2"/>
          <p:cNvSpPr txBox="true"/>
          <p:nvPr/>
        </p:nvSpPr>
        <p:spPr>
          <a:xfrm rot="0">
            <a:off x="3075620" y="2782890"/>
            <a:ext cx="8758693" cy="3215229"/>
          </a:xfrm>
          <a:prstGeom prst="rect">
            <a:avLst/>
          </a:prstGeom>
        </p:spPr>
        <p:txBody>
          <a:bodyPr anchor="t" rtlCol="false" tIns="0" lIns="0" bIns="0" rIns="0">
            <a:spAutoFit/>
          </a:bodyPr>
          <a:lstStyle/>
          <a:p>
            <a:pPr algn="ctr">
              <a:lnSpc>
                <a:spcPts val="26246"/>
              </a:lnSpc>
              <a:spcBef>
                <a:spcPct val="0"/>
              </a:spcBef>
            </a:pPr>
            <a:r>
              <a:rPr lang="en-US" sz="18747" i="true">
                <a:solidFill>
                  <a:srgbClr val="FFFFFF"/>
                </a:solidFill>
                <a:latin typeface="Anton Italics"/>
                <a:ea typeface="Anton Italics"/>
                <a:cs typeface="Anton Italics"/>
                <a:sym typeface="Anton Italics"/>
              </a:rPr>
              <a:t>THANK</a:t>
            </a:r>
          </a:p>
        </p:txBody>
      </p:sp>
      <p:sp>
        <p:nvSpPr>
          <p:cNvPr name="TextBox 3" id="3"/>
          <p:cNvSpPr txBox="true"/>
          <p:nvPr/>
        </p:nvSpPr>
        <p:spPr>
          <a:xfrm rot="0">
            <a:off x="9296964" y="2792415"/>
            <a:ext cx="5942492" cy="3205704"/>
          </a:xfrm>
          <a:prstGeom prst="rect">
            <a:avLst/>
          </a:prstGeom>
        </p:spPr>
        <p:txBody>
          <a:bodyPr anchor="t" rtlCol="false" tIns="0" lIns="0" bIns="0" rIns="0">
            <a:spAutoFit/>
          </a:bodyPr>
          <a:lstStyle/>
          <a:p>
            <a:pPr algn="ctr">
              <a:lnSpc>
                <a:spcPts val="26246"/>
              </a:lnSpc>
              <a:spcBef>
                <a:spcPct val="0"/>
              </a:spcBef>
            </a:pPr>
            <a:r>
              <a:rPr lang="en-US" sz="18747" i="true">
                <a:solidFill>
                  <a:srgbClr val="FFFFFF"/>
                </a:solidFill>
                <a:latin typeface="Antonio Light Italics"/>
                <a:ea typeface="Antonio Light Italics"/>
                <a:cs typeface="Antonio Light Italics"/>
                <a:sym typeface="Antonio Light Italics"/>
              </a:rPr>
              <a:t>FOR</a:t>
            </a:r>
          </a:p>
        </p:txBody>
      </p:sp>
      <p:sp>
        <p:nvSpPr>
          <p:cNvPr name="Freeform 4" id="4"/>
          <p:cNvSpPr/>
          <p:nvPr/>
        </p:nvSpPr>
        <p:spPr>
          <a:xfrm flipH="false" flipV="true" rot="0">
            <a:off x="14236252" y="2627372"/>
            <a:ext cx="5577847" cy="547643"/>
          </a:xfrm>
          <a:custGeom>
            <a:avLst/>
            <a:gdLst/>
            <a:ahLst/>
            <a:cxnLst/>
            <a:rect r="r" b="b" t="t" l="l"/>
            <a:pathLst>
              <a:path h="547643" w="5577847">
                <a:moveTo>
                  <a:pt x="0" y="547644"/>
                </a:moveTo>
                <a:lnTo>
                  <a:pt x="5577847" y="547644"/>
                </a:lnTo>
                <a:lnTo>
                  <a:pt x="5577847" y="0"/>
                </a:lnTo>
                <a:lnTo>
                  <a:pt x="0" y="0"/>
                </a:lnTo>
                <a:lnTo>
                  <a:pt x="0" y="547644"/>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203607" y="6169689"/>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4236252" y="7383360"/>
            <a:ext cx="1617617" cy="405875"/>
          </a:xfrm>
          <a:custGeom>
            <a:avLst/>
            <a:gdLst/>
            <a:ahLst/>
            <a:cxnLst/>
            <a:rect r="r" b="b" t="t" l="l"/>
            <a:pathLst>
              <a:path h="405875" w="1617617">
                <a:moveTo>
                  <a:pt x="0" y="0"/>
                </a:moveTo>
                <a:lnTo>
                  <a:pt x="1617617" y="0"/>
                </a:lnTo>
                <a:lnTo>
                  <a:pt x="1617617" y="405875"/>
                </a:lnTo>
                <a:lnTo>
                  <a:pt x="0" y="405875"/>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2032475" y="2627372"/>
            <a:ext cx="1369895" cy="345898"/>
          </a:xfrm>
          <a:custGeom>
            <a:avLst/>
            <a:gdLst/>
            <a:ahLst/>
            <a:cxnLst/>
            <a:rect r="r" b="b" t="t" l="l"/>
            <a:pathLst>
              <a:path h="345898" w="1369895">
                <a:moveTo>
                  <a:pt x="0" y="0"/>
                </a:moveTo>
                <a:lnTo>
                  <a:pt x="1369895" y="0"/>
                </a:lnTo>
                <a:lnTo>
                  <a:pt x="1369895" y="345899"/>
                </a:lnTo>
                <a:lnTo>
                  <a:pt x="0" y="34589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8" id="8"/>
          <p:cNvSpPr txBox="true"/>
          <p:nvPr/>
        </p:nvSpPr>
        <p:spPr>
          <a:xfrm rot="0">
            <a:off x="4764654" y="5190872"/>
            <a:ext cx="8758693" cy="3215229"/>
          </a:xfrm>
          <a:prstGeom prst="rect">
            <a:avLst/>
          </a:prstGeom>
        </p:spPr>
        <p:txBody>
          <a:bodyPr anchor="t" rtlCol="false" tIns="0" lIns="0" bIns="0" rIns="0">
            <a:spAutoFit/>
          </a:bodyPr>
          <a:lstStyle/>
          <a:p>
            <a:pPr algn="ctr">
              <a:lnSpc>
                <a:spcPts val="26246"/>
              </a:lnSpc>
              <a:spcBef>
                <a:spcPct val="0"/>
              </a:spcBef>
            </a:pPr>
            <a:r>
              <a:rPr lang="en-US" sz="18747" i="true">
                <a:solidFill>
                  <a:srgbClr val="FFFFFF"/>
                </a:solidFill>
                <a:latin typeface="Anton Italics"/>
                <a:ea typeface="Anton Italics"/>
                <a:cs typeface="Anton Italics"/>
                <a:sym typeface="Anton Italics"/>
              </a:rPr>
              <a:t>LISTENING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5449127" y="809365"/>
            <a:ext cx="1906313" cy="1816196"/>
          </a:xfrm>
          <a:custGeom>
            <a:avLst/>
            <a:gdLst/>
            <a:ahLst/>
            <a:cxnLst/>
            <a:rect r="r" b="b" t="t" l="l"/>
            <a:pathLst>
              <a:path h="1816196" w="1906313">
                <a:moveTo>
                  <a:pt x="0" y="0"/>
                </a:moveTo>
                <a:lnTo>
                  <a:pt x="1906312" y="0"/>
                </a:lnTo>
                <a:lnTo>
                  <a:pt x="1906312" y="1816196"/>
                </a:lnTo>
                <a:lnTo>
                  <a:pt x="0" y="18161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810212" y="2667524"/>
            <a:ext cx="15864748" cy="7774847"/>
          </a:xfrm>
          <a:prstGeom prst="rect">
            <a:avLst/>
          </a:prstGeom>
        </p:spPr>
        <p:txBody>
          <a:bodyPr anchor="t" rtlCol="false" tIns="0" lIns="0" bIns="0" rIns="0">
            <a:spAutoFit/>
          </a:bodyPr>
          <a:lstStyle/>
          <a:p>
            <a:pPr algn="l" marL="863606" indent="-431803" lvl="1">
              <a:lnSpc>
                <a:spcPts val="5600"/>
              </a:lnSpc>
              <a:buFont typeface="Arial"/>
              <a:buChar char="•"/>
            </a:pPr>
            <a:r>
              <a:rPr lang="en-US" sz="4000">
                <a:solidFill>
                  <a:srgbClr val="FFFFFF"/>
                </a:solidFill>
                <a:latin typeface="Poppins"/>
                <a:ea typeface="Poppins"/>
                <a:cs typeface="Poppins"/>
                <a:sym typeface="Poppins"/>
              </a:rPr>
              <a:t>API Integrations:</a:t>
            </a:r>
          </a:p>
          <a:p>
            <a:pPr algn="l" marL="1727212" indent="-575737" lvl="2">
              <a:lnSpc>
                <a:spcPts val="5600"/>
              </a:lnSpc>
              <a:buFont typeface="Arial"/>
              <a:buChar char="⚬"/>
            </a:pPr>
            <a:r>
              <a:rPr lang="en-US" sz="4000">
                <a:solidFill>
                  <a:srgbClr val="FFFFFF"/>
                </a:solidFill>
                <a:latin typeface="Poppins"/>
                <a:ea typeface="Poppins"/>
                <a:cs typeface="Poppins"/>
                <a:sym typeface="Poppins"/>
              </a:rPr>
              <a:t>Google API for calendar integration</a:t>
            </a:r>
          </a:p>
          <a:p>
            <a:pPr algn="l" marL="1727212" indent="-575737" lvl="2">
              <a:lnSpc>
                <a:spcPts val="5600"/>
              </a:lnSpc>
              <a:buFont typeface="Arial"/>
              <a:buChar char="⚬"/>
            </a:pPr>
            <a:r>
              <a:rPr lang="en-US" sz="4000">
                <a:solidFill>
                  <a:srgbClr val="FFFFFF"/>
                </a:solidFill>
                <a:latin typeface="Poppins"/>
                <a:ea typeface="Poppins"/>
                <a:cs typeface="Poppins"/>
                <a:sym typeface="Poppins"/>
              </a:rPr>
              <a:t>OpenAI API for chatbot functionality</a:t>
            </a:r>
          </a:p>
          <a:p>
            <a:pPr algn="l" marL="863606" indent="-431803" lvl="1">
              <a:lnSpc>
                <a:spcPts val="5600"/>
              </a:lnSpc>
              <a:buFont typeface="Arial"/>
              <a:buChar char="•"/>
            </a:pPr>
            <a:r>
              <a:rPr lang="en-US" sz="4000">
                <a:solidFill>
                  <a:srgbClr val="FFFFFF"/>
                </a:solidFill>
                <a:latin typeface="Poppins"/>
                <a:ea typeface="Poppins"/>
                <a:cs typeface="Poppins"/>
                <a:sym typeface="Poppins"/>
              </a:rPr>
              <a:t>Cloud Services (AWS):</a:t>
            </a:r>
          </a:p>
          <a:p>
            <a:pPr algn="l" marL="1727212" indent="-575737" lvl="2">
              <a:lnSpc>
                <a:spcPts val="5600"/>
              </a:lnSpc>
              <a:buFont typeface="Arial"/>
              <a:buChar char="⚬"/>
            </a:pPr>
            <a:r>
              <a:rPr lang="en-US" sz="4000">
                <a:solidFill>
                  <a:srgbClr val="FFFFFF"/>
                </a:solidFill>
                <a:latin typeface="Poppins"/>
                <a:ea typeface="Poppins"/>
                <a:cs typeface="Poppins"/>
                <a:sym typeface="Poppins"/>
              </a:rPr>
              <a:t>Simple Email Service (SES) for sending emails</a:t>
            </a:r>
          </a:p>
          <a:p>
            <a:pPr algn="l" marL="1727212" indent="-575737" lvl="2">
              <a:lnSpc>
                <a:spcPts val="5600"/>
              </a:lnSpc>
              <a:buFont typeface="Arial"/>
              <a:buChar char="⚬"/>
            </a:pPr>
            <a:r>
              <a:rPr lang="en-US" sz="4000">
                <a:solidFill>
                  <a:srgbClr val="FFFFFF"/>
                </a:solidFill>
                <a:latin typeface="Poppins"/>
                <a:ea typeface="Poppins"/>
                <a:cs typeface="Poppins"/>
                <a:sym typeface="Poppins"/>
              </a:rPr>
              <a:t>S3 bucket for storing files and profile pictures</a:t>
            </a:r>
          </a:p>
          <a:p>
            <a:pPr algn="l" marL="1727212" indent="-575737" lvl="2">
              <a:lnSpc>
                <a:spcPts val="5600"/>
              </a:lnSpc>
              <a:buFont typeface="Arial"/>
              <a:buChar char="⚬"/>
            </a:pPr>
            <a:r>
              <a:rPr lang="en-US" sz="4000">
                <a:solidFill>
                  <a:srgbClr val="FFFFFF"/>
                </a:solidFill>
                <a:latin typeface="Poppins"/>
                <a:ea typeface="Poppins"/>
                <a:cs typeface="Poppins"/>
                <a:sym typeface="Poppins"/>
              </a:rPr>
              <a:t>RDS for hosting the MySQL database</a:t>
            </a:r>
          </a:p>
          <a:p>
            <a:pPr algn="l" marL="863606" indent="-431803" lvl="1">
              <a:lnSpc>
                <a:spcPts val="5600"/>
              </a:lnSpc>
              <a:buFont typeface="Arial"/>
              <a:buChar char="•"/>
            </a:pPr>
            <a:r>
              <a:rPr lang="en-US" sz="4000">
                <a:solidFill>
                  <a:srgbClr val="FFFFFF"/>
                </a:solidFill>
                <a:latin typeface="Poppins"/>
                <a:ea typeface="Poppins"/>
                <a:cs typeface="Poppins"/>
                <a:sym typeface="Poppins"/>
              </a:rPr>
              <a:t>Firebase:</a:t>
            </a:r>
          </a:p>
          <a:p>
            <a:pPr algn="l" marL="1727212" indent="-575737" lvl="2">
              <a:lnSpc>
                <a:spcPts val="5600"/>
              </a:lnSpc>
              <a:buFont typeface="Arial"/>
              <a:buChar char="⚬"/>
            </a:pPr>
            <a:r>
              <a:rPr lang="en-US" sz="4000">
                <a:solidFill>
                  <a:srgbClr val="FFFFFF"/>
                </a:solidFill>
                <a:latin typeface="Poppins"/>
                <a:ea typeface="Poppins"/>
                <a:cs typeface="Poppins"/>
                <a:sym typeface="Poppins"/>
              </a:rPr>
              <a:t>Real-time chat using Firestore database</a:t>
            </a:r>
          </a:p>
          <a:p>
            <a:pPr algn="l" marL="1727212" indent="-575737" lvl="2">
              <a:lnSpc>
                <a:spcPts val="5600"/>
              </a:lnSpc>
              <a:buFont typeface="Arial"/>
              <a:buChar char="⚬"/>
            </a:pPr>
            <a:r>
              <a:rPr lang="en-US" sz="4000">
                <a:solidFill>
                  <a:srgbClr val="FFFFFF"/>
                </a:solidFill>
                <a:latin typeface="Poppins"/>
                <a:ea typeface="Poppins"/>
                <a:cs typeface="Poppins"/>
                <a:sym typeface="Poppins"/>
              </a:rPr>
              <a:t>Real-time notifications using Firebase Cloud Messaging</a:t>
            </a:r>
          </a:p>
          <a:p>
            <a:pPr algn="l">
              <a:lnSpc>
                <a:spcPts val="5600"/>
              </a:lnSpc>
            </a:pPr>
          </a:p>
        </p:txBody>
      </p:sp>
      <p:sp>
        <p:nvSpPr>
          <p:cNvPr name="Freeform 4" id="4"/>
          <p:cNvSpPr/>
          <p:nvPr/>
        </p:nvSpPr>
        <p:spPr>
          <a:xfrm flipH="false" flipV="false" rot="0">
            <a:off x="13981873" y="7405596"/>
            <a:ext cx="1767622" cy="1767622"/>
          </a:xfrm>
          <a:custGeom>
            <a:avLst/>
            <a:gdLst/>
            <a:ahLst/>
            <a:cxnLst/>
            <a:rect r="r" b="b" t="t" l="l"/>
            <a:pathLst>
              <a:path h="1767622" w="1767622">
                <a:moveTo>
                  <a:pt x="0" y="0"/>
                </a:moveTo>
                <a:lnTo>
                  <a:pt x="1767622" y="0"/>
                </a:lnTo>
                <a:lnTo>
                  <a:pt x="1767622" y="1767623"/>
                </a:lnTo>
                <a:lnTo>
                  <a:pt x="0" y="176762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 id="5"/>
          <p:cNvSpPr/>
          <p:nvPr/>
        </p:nvSpPr>
        <p:spPr>
          <a:xfrm flipH="false" flipV="false" rot="0">
            <a:off x="15202549" y="5578377"/>
            <a:ext cx="1647472" cy="1647472"/>
          </a:xfrm>
          <a:custGeom>
            <a:avLst/>
            <a:gdLst/>
            <a:ahLst/>
            <a:cxnLst/>
            <a:rect r="r" b="b" t="t" l="l"/>
            <a:pathLst>
              <a:path h="1647472" w="1647472">
                <a:moveTo>
                  <a:pt x="0" y="0"/>
                </a:moveTo>
                <a:lnTo>
                  <a:pt x="1647472" y="0"/>
                </a:lnTo>
                <a:lnTo>
                  <a:pt x="1647472" y="1647472"/>
                </a:lnTo>
                <a:lnTo>
                  <a:pt x="0" y="164747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6" id="6"/>
          <p:cNvSpPr/>
          <p:nvPr/>
        </p:nvSpPr>
        <p:spPr>
          <a:xfrm flipH="false" flipV="false" rot="0">
            <a:off x="12522327" y="2542601"/>
            <a:ext cx="1228281" cy="1228281"/>
          </a:xfrm>
          <a:custGeom>
            <a:avLst/>
            <a:gdLst/>
            <a:ahLst/>
            <a:cxnLst/>
            <a:rect r="r" b="b" t="t" l="l"/>
            <a:pathLst>
              <a:path h="1228281" w="1228281">
                <a:moveTo>
                  <a:pt x="0" y="0"/>
                </a:moveTo>
                <a:lnTo>
                  <a:pt x="1228282" y="0"/>
                </a:lnTo>
                <a:lnTo>
                  <a:pt x="1228282" y="1228281"/>
                </a:lnTo>
                <a:lnTo>
                  <a:pt x="0" y="1228281"/>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14365472" y="3601285"/>
            <a:ext cx="1384023" cy="1384023"/>
          </a:xfrm>
          <a:custGeom>
            <a:avLst/>
            <a:gdLst/>
            <a:ahLst/>
            <a:cxnLst/>
            <a:rect r="r" b="b" t="t" l="l"/>
            <a:pathLst>
              <a:path h="1384023" w="1384023">
                <a:moveTo>
                  <a:pt x="0" y="0"/>
                </a:moveTo>
                <a:lnTo>
                  <a:pt x="1384023" y="0"/>
                </a:lnTo>
                <a:lnTo>
                  <a:pt x="1384023" y="1384022"/>
                </a:lnTo>
                <a:lnTo>
                  <a:pt x="0" y="138402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8" id="8"/>
          <p:cNvSpPr txBox="true"/>
          <p:nvPr/>
        </p:nvSpPr>
        <p:spPr>
          <a:xfrm rot="0">
            <a:off x="3922528" y="112932"/>
            <a:ext cx="10442944" cy="2512629"/>
          </a:xfrm>
          <a:prstGeom prst="rect">
            <a:avLst/>
          </a:prstGeom>
        </p:spPr>
        <p:txBody>
          <a:bodyPr anchor="t" rtlCol="false" tIns="0" lIns="0" bIns="0" rIns="0">
            <a:spAutoFit/>
          </a:bodyPr>
          <a:lstStyle/>
          <a:p>
            <a:pPr algn="l">
              <a:lnSpc>
                <a:spcPts val="20580"/>
              </a:lnSpc>
              <a:spcBef>
                <a:spcPct val="0"/>
              </a:spcBef>
            </a:pPr>
            <a:r>
              <a:rPr lang="en-US" sz="14700" i="true">
                <a:solidFill>
                  <a:srgbClr val="FFFFFF"/>
                </a:solidFill>
                <a:latin typeface="Anton Italics"/>
                <a:ea typeface="Anton Italics"/>
                <a:cs typeface="Anton Italics"/>
                <a:sym typeface="Anton Italics"/>
              </a:rPr>
              <a:t>TECHNOLOGIES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grpSp>
        <p:nvGrpSpPr>
          <p:cNvPr name="Group 2" id="2"/>
          <p:cNvGrpSpPr/>
          <p:nvPr/>
        </p:nvGrpSpPr>
        <p:grpSpPr>
          <a:xfrm rot="0">
            <a:off x="11502019" y="8040784"/>
            <a:ext cx="7657333" cy="1386553"/>
            <a:chOff x="0" y="0"/>
            <a:chExt cx="3399502" cy="615565"/>
          </a:xfrm>
        </p:grpSpPr>
        <p:sp>
          <p:nvSpPr>
            <p:cNvPr name="Freeform 3" id="3"/>
            <p:cNvSpPr/>
            <p:nvPr/>
          </p:nvSpPr>
          <p:spPr>
            <a:xfrm flipH="false" flipV="false" rot="0">
              <a:off x="2434" y="0"/>
              <a:ext cx="3394634" cy="615565"/>
            </a:xfrm>
            <a:custGeom>
              <a:avLst/>
              <a:gdLst/>
              <a:ahLst/>
              <a:cxnLst/>
              <a:rect r="r" b="b" t="t" l="l"/>
              <a:pathLst>
                <a:path h="615565" w="3394634">
                  <a:moveTo>
                    <a:pt x="210876" y="0"/>
                  </a:moveTo>
                  <a:lnTo>
                    <a:pt x="3386958" y="0"/>
                  </a:lnTo>
                  <a:cubicBezTo>
                    <a:pt x="3389304" y="0"/>
                    <a:pt x="3391507" y="1126"/>
                    <a:pt x="3392881" y="3027"/>
                  </a:cubicBezTo>
                  <a:cubicBezTo>
                    <a:pt x="3394256" y="4928"/>
                    <a:pt x="3394634" y="7373"/>
                    <a:pt x="3393899" y="9601"/>
                  </a:cubicBezTo>
                  <a:lnTo>
                    <a:pt x="3197038" y="605964"/>
                  </a:lnTo>
                  <a:cubicBezTo>
                    <a:pt x="3195146" y="611695"/>
                    <a:pt x="3189792" y="615565"/>
                    <a:pt x="3183758" y="615565"/>
                  </a:cubicBezTo>
                  <a:lnTo>
                    <a:pt x="7676" y="615565"/>
                  </a:lnTo>
                  <a:cubicBezTo>
                    <a:pt x="5331" y="615565"/>
                    <a:pt x="3127" y="614439"/>
                    <a:pt x="1753" y="612538"/>
                  </a:cubicBezTo>
                  <a:cubicBezTo>
                    <a:pt x="378" y="610637"/>
                    <a:pt x="0" y="608192"/>
                    <a:pt x="735" y="605964"/>
                  </a:cubicBezTo>
                  <a:lnTo>
                    <a:pt x="197597" y="9601"/>
                  </a:lnTo>
                  <a:cubicBezTo>
                    <a:pt x="199488" y="3871"/>
                    <a:pt x="204842" y="0"/>
                    <a:pt x="210876" y="0"/>
                  </a:cubicBezTo>
                  <a:close/>
                </a:path>
              </a:pathLst>
            </a:custGeom>
            <a:solidFill>
              <a:srgbClr val="72B626"/>
            </a:solidFill>
          </p:spPr>
        </p:sp>
        <p:sp>
          <p:nvSpPr>
            <p:cNvPr name="TextBox 4" id="4"/>
            <p:cNvSpPr txBox="true"/>
            <p:nvPr/>
          </p:nvSpPr>
          <p:spPr>
            <a:xfrm>
              <a:off x="101600" y="-57150"/>
              <a:ext cx="3196302" cy="672715"/>
            </a:xfrm>
            <a:prstGeom prst="rect">
              <a:avLst/>
            </a:prstGeom>
          </p:spPr>
          <p:txBody>
            <a:bodyPr anchor="ctr" rtlCol="false" tIns="50800" lIns="50800" bIns="50800" rIns="50800"/>
            <a:lstStyle/>
            <a:p>
              <a:pPr algn="ctr">
                <a:lnSpc>
                  <a:spcPts val="2731"/>
                </a:lnSpc>
              </a:pPr>
            </a:p>
          </p:txBody>
        </p:sp>
      </p:grpSp>
      <p:grpSp>
        <p:nvGrpSpPr>
          <p:cNvPr name="Group 5" id="5"/>
          <p:cNvGrpSpPr/>
          <p:nvPr/>
        </p:nvGrpSpPr>
        <p:grpSpPr>
          <a:xfrm rot="0">
            <a:off x="1604845" y="2942589"/>
            <a:ext cx="4157508" cy="3535137"/>
            <a:chOff x="0" y="0"/>
            <a:chExt cx="955896" cy="812800"/>
          </a:xfrm>
        </p:grpSpPr>
        <p:sp>
          <p:nvSpPr>
            <p:cNvPr name="Freeform 6" id="6"/>
            <p:cNvSpPr/>
            <p:nvPr/>
          </p:nvSpPr>
          <p:spPr>
            <a:xfrm flipH="false" flipV="false" rot="0">
              <a:off x="0" y="0"/>
              <a:ext cx="955896" cy="812800"/>
            </a:xfrm>
            <a:custGeom>
              <a:avLst/>
              <a:gdLst/>
              <a:ahLst/>
              <a:cxnLst/>
              <a:rect r="r" b="b" t="t" l="l"/>
              <a:pathLst>
                <a:path h="812800" w="955896">
                  <a:moveTo>
                    <a:pt x="135937" y="0"/>
                  </a:moveTo>
                  <a:lnTo>
                    <a:pt x="819959" y="0"/>
                  </a:lnTo>
                  <a:cubicBezTo>
                    <a:pt x="895035" y="0"/>
                    <a:pt x="955896" y="60861"/>
                    <a:pt x="955896" y="135937"/>
                  </a:cubicBezTo>
                  <a:lnTo>
                    <a:pt x="955896" y="676863"/>
                  </a:lnTo>
                  <a:cubicBezTo>
                    <a:pt x="955896" y="751939"/>
                    <a:pt x="895035" y="812800"/>
                    <a:pt x="819959" y="812800"/>
                  </a:cubicBezTo>
                  <a:lnTo>
                    <a:pt x="135937" y="812800"/>
                  </a:lnTo>
                  <a:cubicBezTo>
                    <a:pt x="60861" y="812800"/>
                    <a:pt x="0" y="751939"/>
                    <a:pt x="0" y="676863"/>
                  </a:cubicBezTo>
                  <a:lnTo>
                    <a:pt x="0" y="135937"/>
                  </a:lnTo>
                  <a:cubicBezTo>
                    <a:pt x="0" y="60861"/>
                    <a:pt x="60861" y="0"/>
                    <a:pt x="135937" y="0"/>
                  </a:cubicBezTo>
                  <a:close/>
                </a:path>
              </a:pathLst>
            </a:custGeom>
            <a:blipFill>
              <a:blip r:embed="rId2"/>
              <a:stretch>
                <a:fillRect l="-7067" t="0" r="-7067" b="0"/>
              </a:stretch>
            </a:blipFill>
            <a:ln w="238125" cap="rnd">
              <a:solidFill>
                <a:srgbClr val="72B626"/>
              </a:solidFill>
              <a:prstDash val="solid"/>
              <a:round/>
            </a:ln>
          </p:spPr>
        </p:sp>
      </p:grpSp>
      <p:sp>
        <p:nvSpPr>
          <p:cNvPr name="Freeform 7" id="7"/>
          <p:cNvSpPr/>
          <p:nvPr/>
        </p:nvSpPr>
        <p:spPr>
          <a:xfrm flipH="false" flipV="false" rot="0">
            <a:off x="17259300" y="2199774"/>
            <a:ext cx="1138388" cy="1084573"/>
          </a:xfrm>
          <a:custGeom>
            <a:avLst/>
            <a:gdLst/>
            <a:ahLst/>
            <a:cxnLst/>
            <a:rect r="r" b="b" t="t" l="l"/>
            <a:pathLst>
              <a:path h="1084573" w="1138388">
                <a:moveTo>
                  <a:pt x="0" y="0"/>
                </a:moveTo>
                <a:lnTo>
                  <a:pt x="1138388" y="0"/>
                </a:lnTo>
                <a:lnTo>
                  <a:pt x="1138388" y="1084574"/>
                </a:lnTo>
                <a:lnTo>
                  <a:pt x="0" y="108457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1052155" y="9258300"/>
            <a:ext cx="6472753" cy="1624072"/>
          </a:xfrm>
          <a:custGeom>
            <a:avLst/>
            <a:gdLst/>
            <a:ahLst/>
            <a:cxnLst/>
            <a:rect r="r" b="b" t="t" l="l"/>
            <a:pathLst>
              <a:path h="1624072" w="6472753">
                <a:moveTo>
                  <a:pt x="0" y="0"/>
                </a:moveTo>
                <a:lnTo>
                  <a:pt x="6472753" y="0"/>
                </a:lnTo>
                <a:lnTo>
                  <a:pt x="6472753" y="1624072"/>
                </a:lnTo>
                <a:lnTo>
                  <a:pt x="0" y="162407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9" id="9"/>
          <p:cNvGrpSpPr/>
          <p:nvPr/>
        </p:nvGrpSpPr>
        <p:grpSpPr>
          <a:xfrm rot="0">
            <a:off x="7065246" y="2943622"/>
            <a:ext cx="4157508" cy="3535137"/>
            <a:chOff x="0" y="0"/>
            <a:chExt cx="955896" cy="812800"/>
          </a:xfrm>
        </p:grpSpPr>
        <p:sp>
          <p:nvSpPr>
            <p:cNvPr name="Freeform 10" id="10"/>
            <p:cNvSpPr/>
            <p:nvPr/>
          </p:nvSpPr>
          <p:spPr>
            <a:xfrm flipH="false" flipV="false" rot="0">
              <a:off x="0" y="0"/>
              <a:ext cx="955896" cy="812800"/>
            </a:xfrm>
            <a:custGeom>
              <a:avLst/>
              <a:gdLst/>
              <a:ahLst/>
              <a:cxnLst/>
              <a:rect r="r" b="b" t="t" l="l"/>
              <a:pathLst>
                <a:path h="812800" w="955896">
                  <a:moveTo>
                    <a:pt x="135937" y="0"/>
                  </a:moveTo>
                  <a:lnTo>
                    <a:pt x="819959" y="0"/>
                  </a:lnTo>
                  <a:cubicBezTo>
                    <a:pt x="895035" y="0"/>
                    <a:pt x="955896" y="60861"/>
                    <a:pt x="955896" y="135937"/>
                  </a:cubicBezTo>
                  <a:lnTo>
                    <a:pt x="955896" y="676863"/>
                  </a:lnTo>
                  <a:cubicBezTo>
                    <a:pt x="955896" y="751939"/>
                    <a:pt x="895035" y="812800"/>
                    <a:pt x="819959" y="812800"/>
                  </a:cubicBezTo>
                  <a:lnTo>
                    <a:pt x="135937" y="812800"/>
                  </a:lnTo>
                  <a:cubicBezTo>
                    <a:pt x="60861" y="812800"/>
                    <a:pt x="0" y="751939"/>
                    <a:pt x="0" y="676863"/>
                  </a:cubicBezTo>
                  <a:lnTo>
                    <a:pt x="0" y="135937"/>
                  </a:lnTo>
                  <a:cubicBezTo>
                    <a:pt x="0" y="60861"/>
                    <a:pt x="60861" y="0"/>
                    <a:pt x="135937" y="0"/>
                  </a:cubicBezTo>
                  <a:close/>
                </a:path>
              </a:pathLst>
            </a:custGeom>
            <a:blipFill>
              <a:blip r:embed="rId7"/>
              <a:stretch>
                <a:fillRect l="-12065" t="0" r="-12065" b="0"/>
              </a:stretch>
            </a:blipFill>
            <a:ln w="238125" cap="rnd">
              <a:solidFill>
                <a:srgbClr val="72B626"/>
              </a:solidFill>
              <a:prstDash val="solid"/>
              <a:round/>
            </a:ln>
          </p:spPr>
        </p:sp>
      </p:grpSp>
      <p:grpSp>
        <p:nvGrpSpPr>
          <p:cNvPr name="Group 11" id="11"/>
          <p:cNvGrpSpPr/>
          <p:nvPr/>
        </p:nvGrpSpPr>
        <p:grpSpPr>
          <a:xfrm rot="0">
            <a:off x="12527679" y="2942589"/>
            <a:ext cx="4157508" cy="3535137"/>
            <a:chOff x="0" y="0"/>
            <a:chExt cx="955896" cy="812800"/>
          </a:xfrm>
        </p:grpSpPr>
        <p:sp>
          <p:nvSpPr>
            <p:cNvPr name="Freeform 12" id="12"/>
            <p:cNvSpPr/>
            <p:nvPr/>
          </p:nvSpPr>
          <p:spPr>
            <a:xfrm flipH="false" flipV="false" rot="0">
              <a:off x="0" y="0"/>
              <a:ext cx="955896" cy="812800"/>
            </a:xfrm>
            <a:custGeom>
              <a:avLst/>
              <a:gdLst/>
              <a:ahLst/>
              <a:cxnLst/>
              <a:rect r="r" b="b" t="t" l="l"/>
              <a:pathLst>
                <a:path h="812800" w="955896">
                  <a:moveTo>
                    <a:pt x="135937" y="0"/>
                  </a:moveTo>
                  <a:lnTo>
                    <a:pt x="819959" y="0"/>
                  </a:lnTo>
                  <a:cubicBezTo>
                    <a:pt x="895035" y="0"/>
                    <a:pt x="955896" y="60861"/>
                    <a:pt x="955896" y="135937"/>
                  </a:cubicBezTo>
                  <a:lnTo>
                    <a:pt x="955896" y="676863"/>
                  </a:lnTo>
                  <a:cubicBezTo>
                    <a:pt x="955896" y="751939"/>
                    <a:pt x="895035" y="812800"/>
                    <a:pt x="819959" y="812800"/>
                  </a:cubicBezTo>
                  <a:lnTo>
                    <a:pt x="135937" y="812800"/>
                  </a:lnTo>
                  <a:cubicBezTo>
                    <a:pt x="60861" y="812800"/>
                    <a:pt x="0" y="751939"/>
                    <a:pt x="0" y="676863"/>
                  </a:cubicBezTo>
                  <a:lnTo>
                    <a:pt x="0" y="135937"/>
                  </a:lnTo>
                  <a:cubicBezTo>
                    <a:pt x="0" y="60861"/>
                    <a:pt x="60861" y="0"/>
                    <a:pt x="135937" y="0"/>
                  </a:cubicBezTo>
                  <a:close/>
                </a:path>
              </a:pathLst>
            </a:custGeom>
            <a:blipFill>
              <a:blip r:embed="rId8"/>
              <a:stretch>
                <a:fillRect l="-10373" t="-36391" r="0" b="-77720"/>
              </a:stretch>
            </a:blipFill>
            <a:ln w="238125" cap="rnd">
              <a:solidFill>
                <a:srgbClr val="72B626"/>
              </a:solidFill>
              <a:prstDash val="solid"/>
              <a:round/>
            </a:ln>
          </p:spPr>
        </p:sp>
      </p:grpSp>
      <p:sp>
        <p:nvSpPr>
          <p:cNvPr name="TextBox 13" id="13"/>
          <p:cNvSpPr txBox="true"/>
          <p:nvPr/>
        </p:nvSpPr>
        <p:spPr>
          <a:xfrm rot="0">
            <a:off x="3980910" y="29844"/>
            <a:ext cx="10884711" cy="2512695"/>
          </a:xfrm>
          <a:prstGeom prst="rect">
            <a:avLst/>
          </a:prstGeom>
        </p:spPr>
        <p:txBody>
          <a:bodyPr anchor="t" rtlCol="false" tIns="0" lIns="0" bIns="0" rIns="0">
            <a:spAutoFit/>
          </a:bodyPr>
          <a:lstStyle/>
          <a:p>
            <a:pPr algn="l">
              <a:lnSpc>
                <a:spcPts val="20580"/>
              </a:lnSpc>
              <a:spcBef>
                <a:spcPct val="0"/>
              </a:spcBef>
            </a:pPr>
            <a:r>
              <a:rPr lang="en-US" sz="14700" i="true">
                <a:solidFill>
                  <a:srgbClr val="FFFFFF"/>
                </a:solidFill>
                <a:latin typeface="Anton Italics"/>
                <a:ea typeface="Anton Italics"/>
                <a:cs typeface="Anton Italics"/>
                <a:sym typeface="Anton Italics"/>
              </a:rPr>
              <a:t>TYPE OF USERS</a:t>
            </a:r>
          </a:p>
        </p:txBody>
      </p:sp>
      <p:sp>
        <p:nvSpPr>
          <p:cNvPr name="TextBox 14" id="14"/>
          <p:cNvSpPr txBox="true"/>
          <p:nvPr/>
        </p:nvSpPr>
        <p:spPr>
          <a:xfrm rot="0">
            <a:off x="2311636" y="6746492"/>
            <a:ext cx="2743926" cy="892176"/>
          </a:xfrm>
          <a:prstGeom prst="rect">
            <a:avLst/>
          </a:prstGeom>
        </p:spPr>
        <p:txBody>
          <a:bodyPr anchor="t" rtlCol="false" tIns="0" lIns="0" bIns="0" rIns="0">
            <a:spAutoFit/>
          </a:bodyPr>
          <a:lstStyle/>
          <a:p>
            <a:pPr algn="ctr" marL="0" indent="0" lvl="0">
              <a:lnSpc>
                <a:spcPts val="6999"/>
              </a:lnSpc>
              <a:spcBef>
                <a:spcPct val="0"/>
              </a:spcBef>
            </a:pPr>
            <a:r>
              <a:rPr lang="en-US" sz="4999">
                <a:solidFill>
                  <a:srgbClr val="FFFFFF"/>
                </a:solidFill>
                <a:latin typeface="Poppins"/>
                <a:ea typeface="Poppins"/>
                <a:cs typeface="Poppins"/>
                <a:sym typeface="Poppins"/>
              </a:rPr>
              <a:t>STUDENT</a:t>
            </a:r>
          </a:p>
        </p:txBody>
      </p:sp>
      <p:sp>
        <p:nvSpPr>
          <p:cNvPr name="TextBox 15" id="15"/>
          <p:cNvSpPr txBox="true"/>
          <p:nvPr/>
        </p:nvSpPr>
        <p:spPr>
          <a:xfrm rot="0">
            <a:off x="8051302" y="6746492"/>
            <a:ext cx="2743926" cy="892176"/>
          </a:xfrm>
          <a:prstGeom prst="rect">
            <a:avLst/>
          </a:prstGeom>
        </p:spPr>
        <p:txBody>
          <a:bodyPr anchor="t" rtlCol="false" tIns="0" lIns="0" bIns="0" rIns="0">
            <a:spAutoFit/>
          </a:bodyPr>
          <a:lstStyle/>
          <a:p>
            <a:pPr algn="ctr" marL="0" indent="0" lvl="0">
              <a:lnSpc>
                <a:spcPts val="6999"/>
              </a:lnSpc>
              <a:spcBef>
                <a:spcPct val="0"/>
              </a:spcBef>
            </a:pPr>
            <a:r>
              <a:rPr lang="en-US" sz="4999" strike="noStrike" u="none">
                <a:solidFill>
                  <a:srgbClr val="FFFFFF"/>
                </a:solidFill>
                <a:latin typeface="Poppins"/>
                <a:ea typeface="Poppins"/>
                <a:cs typeface="Poppins"/>
                <a:sym typeface="Poppins"/>
              </a:rPr>
              <a:t>TRAINER</a:t>
            </a:r>
          </a:p>
        </p:txBody>
      </p:sp>
      <p:sp>
        <p:nvSpPr>
          <p:cNvPr name="TextBox 16" id="16"/>
          <p:cNvSpPr txBox="true"/>
          <p:nvPr/>
        </p:nvSpPr>
        <p:spPr>
          <a:xfrm rot="0">
            <a:off x="12980914" y="6746492"/>
            <a:ext cx="3251037" cy="892176"/>
          </a:xfrm>
          <a:prstGeom prst="rect">
            <a:avLst/>
          </a:prstGeom>
        </p:spPr>
        <p:txBody>
          <a:bodyPr anchor="t" rtlCol="false" tIns="0" lIns="0" bIns="0" rIns="0">
            <a:spAutoFit/>
          </a:bodyPr>
          <a:lstStyle/>
          <a:p>
            <a:pPr algn="ctr" marL="0" indent="0" lvl="0">
              <a:lnSpc>
                <a:spcPts val="6999"/>
              </a:lnSpc>
              <a:spcBef>
                <a:spcPct val="0"/>
              </a:spcBef>
            </a:pPr>
            <a:r>
              <a:rPr lang="en-US" sz="4999" strike="noStrike" u="none">
                <a:solidFill>
                  <a:srgbClr val="FFFFFF"/>
                </a:solidFill>
                <a:latin typeface="Poppins"/>
                <a:ea typeface="Poppins"/>
                <a:cs typeface="Poppins"/>
                <a:sym typeface="Poppins"/>
              </a:rPr>
              <a:t>MANAGER</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191919"/>
        </a:solidFill>
      </p:bgPr>
    </p:bg>
    <p:spTree>
      <p:nvGrpSpPr>
        <p:cNvPr id="1" name=""/>
        <p:cNvGrpSpPr/>
        <p:nvPr/>
      </p:nvGrpSpPr>
      <p:grpSpPr>
        <a:xfrm>
          <a:off x="0" y="0"/>
          <a:ext cx="0" cy="0"/>
          <a:chOff x="0" y="0"/>
          <a:chExt cx="0" cy="0"/>
        </a:xfrm>
      </p:grpSpPr>
      <p:sp>
        <p:nvSpPr>
          <p:cNvPr name="Freeform 2" id="2"/>
          <p:cNvSpPr/>
          <p:nvPr/>
        </p:nvSpPr>
        <p:spPr>
          <a:xfrm flipH="false" flipV="false" rot="0">
            <a:off x="16951012" y="773192"/>
            <a:ext cx="1699905" cy="1619546"/>
          </a:xfrm>
          <a:custGeom>
            <a:avLst/>
            <a:gdLst/>
            <a:ahLst/>
            <a:cxnLst/>
            <a:rect r="r" b="b" t="t" l="l"/>
            <a:pathLst>
              <a:path h="1619546" w="1699905">
                <a:moveTo>
                  <a:pt x="0" y="0"/>
                </a:moveTo>
                <a:lnTo>
                  <a:pt x="1699905" y="0"/>
                </a:lnTo>
                <a:lnTo>
                  <a:pt x="1699905" y="1619546"/>
                </a:lnTo>
                <a:lnTo>
                  <a:pt x="0" y="161954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701730" y="9632202"/>
            <a:ext cx="5949187" cy="367768"/>
          </a:xfrm>
          <a:custGeom>
            <a:avLst/>
            <a:gdLst/>
            <a:ahLst/>
            <a:cxnLst/>
            <a:rect r="r" b="b" t="t" l="l"/>
            <a:pathLst>
              <a:path h="367768" w="5949187">
                <a:moveTo>
                  <a:pt x="0" y="0"/>
                </a:moveTo>
                <a:lnTo>
                  <a:pt x="5949187" y="0"/>
                </a:lnTo>
                <a:lnTo>
                  <a:pt x="5949187" y="367768"/>
                </a:lnTo>
                <a:lnTo>
                  <a:pt x="0" y="36776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9816086"/>
            <a:ext cx="1876831" cy="470914"/>
          </a:xfrm>
          <a:custGeom>
            <a:avLst/>
            <a:gdLst/>
            <a:ahLst/>
            <a:cxnLst/>
            <a:rect r="r" b="b" t="t" l="l"/>
            <a:pathLst>
              <a:path h="470914" w="1876831">
                <a:moveTo>
                  <a:pt x="0" y="0"/>
                </a:moveTo>
                <a:lnTo>
                  <a:pt x="1876831" y="0"/>
                </a:lnTo>
                <a:lnTo>
                  <a:pt x="1876831" y="470914"/>
                </a:lnTo>
                <a:lnTo>
                  <a:pt x="0" y="47091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71656" y="4125720"/>
            <a:ext cx="8038819" cy="4692661"/>
          </a:xfrm>
          <a:custGeom>
            <a:avLst/>
            <a:gdLst/>
            <a:ahLst/>
            <a:cxnLst/>
            <a:rect r="r" b="b" t="t" l="l"/>
            <a:pathLst>
              <a:path h="4692661" w="8038819">
                <a:moveTo>
                  <a:pt x="0" y="0"/>
                </a:moveTo>
                <a:lnTo>
                  <a:pt x="8038819" y="0"/>
                </a:lnTo>
                <a:lnTo>
                  <a:pt x="8038819" y="4692661"/>
                </a:lnTo>
                <a:lnTo>
                  <a:pt x="0" y="4692661"/>
                </a:lnTo>
                <a:lnTo>
                  <a:pt x="0" y="0"/>
                </a:lnTo>
                <a:close/>
              </a:path>
            </a:pathLst>
          </a:custGeom>
          <a:blipFill>
            <a:blip r:embed="rId8"/>
            <a:stretch>
              <a:fillRect l="0" t="0" r="0" b="0"/>
            </a:stretch>
          </a:blipFill>
        </p:spPr>
      </p:sp>
      <p:sp>
        <p:nvSpPr>
          <p:cNvPr name="Freeform 6" id="6"/>
          <p:cNvSpPr/>
          <p:nvPr/>
        </p:nvSpPr>
        <p:spPr>
          <a:xfrm flipH="false" flipV="false" rot="0">
            <a:off x="8380983" y="4125720"/>
            <a:ext cx="9589018" cy="4692661"/>
          </a:xfrm>
          <a:custGeom>
            <a:avLst/>
            <a:gdLst/>
            <a:ahLst/>
            <a:cxnLst/>
            <a:rect r="r" b="b" t="t" l="l"/>
            <a:pathLst>
              <a:path h="4692661" w="9589018">
                <a:moveTo>
                  <a:pt x="0" y="0"/>
                </a:moveTo>
                <a:lnTo>
                  <a:pt x="9589019" y="0"/>
                </a:lnTo>
                <a:lnTo>
                  <a:pt x="9589019" y="4692661"/>
                </a:lnTo>
                <a:lnTo>
                  <a:pt x="0" y="4692661"/>
                </a:lnTo>
                <a:lnTo>
                  <a:pt x="0" y="0"/>
                </a:lnTo>
                <a:close/>
              </a:path>
            </a:pathLst>
          </a:custGeom>
          <a:blipFill>
            <a:blip r:embed="rId9"/>
            <a:stretch>
              <a:fillRect l="0" t="0" r="-755" b="-3456"/>
            </a:stretch>
          </a:blipFill>
        </p:spPr>
      </p:sp>
      <p:sp>
        <p:nvSpPr>
          <p:cNvPr name="TextBox 7" id="7"/>
          <p:cNvSpPr txBox="true"/>
          <p:nvPr/>
        </p:nvSpPr>
        <p:spPr>
          <a:xfrm rot="0">
            <a:off x="6972238" y="-121321"/>
            <a:ext cx="4343524" cy="2514059"/>
          </a:xfrm>
          <a:prstGeom prst="rect">
            <a:avLst/>
          </a:prstGeom>
        </p:spPr>
        <p:txBody>
          <a:bodyPr anchor="t" rtlCol="false" tIns="0" lIns="0" bIns="0" rIns="0">
            <a:spAutoFit/>
          </a:bodyPr>
          <a:lstStyle/>
          <a:p>
            <a:pPr algn="l">
              <a:lnSpc>
                <a:spcPts val="20539"/>
              </a:lnSpc>
              <a:spcBef>
                <a:spcPct val="0"/>
              </a:spcBef>
            </a:pPr>
            <a:r>
              <a:rPr lang="en-US" sz="14671" i="true">
                <a:solidFill>
                  <a:srgbClr val="FFFFFF"/>
                </a:solidFill>
                <a:latin typeface="Anton Italics"/>
                <a:ea typeface="Anton Italics"/>
                <a:cs typeface="Anton Italics"/>
                <a:sym typeface="Anton Italics"/>
              </a:rPr>
              <a:t>HOME</a:t>
            </a:r>
          </a:p>
        </p:txBody>
      </p:sp>
      <p:sp>
        <p:nvSpPr>
          <p:cNvPr name="TextBox 8" id="8"/>
          <p:cNvSpPr txBox="true"/>
          <p:nvPr/>
        </p:nvSpPr>
        <p:spPr>
          <a:xfrm rot="0">
            <a:off x="3048191" y="9025376"/>
            <a:ext cx="2285749"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Home page</a:t>
            </a:r>
          </a:p>
        </p:txBody>
      </p:sp>
      <p:sp>
        <p:nvSpPr>
          <p:cNvPr name="TextBox 9" id="9"/>
          <p:cNvSpPr txBox="true"/>
          <p:nvPr/>
        </p:nvSpPr>
        <p:spPr>
          <a:xfrm rot="0">
            <a:off x="12382766" y="9025376"/>
            <a:ext cx="1585452" cy="541621"/>
          </a:xfrm>
          <a:prstGeom prst="rect">
            <a:avLst/>
          </a:prstGeom>
        </p:spPr>
        <p:txBody>
          <a:bodyPr anchor="t" rtlCol="false" tIns="0" lIns="0" bIns="0" rIns="0">
            <a:spAutoFit/>
          </a:bodyPr>
          <a:lstStyle/>
          <a:p>
            <a:pPr algn="just" marL="0" indent="0" lvl="0">
              <a:lnSpc>
                <a:spcPts val="4271"/>
              </a:lnSpc>
              <a:spcBef>
                <a:spcPct val="0"/>
              </a:spcBef>
            </a:pPr>
            <a:r>
              <a:rPr lang="en-US" sz="3051">
                <a:solidFill>
                  <a:srgbClr val="FFFFFF"/>
                </a:solidFill>
                <a:latin typeface="Poppins"/>
                <a:ea typeface="Poppins"/>
                <a:cs typeface="Poppins"/>
                <a:sym typeface="Poppins"/>
              </a:rPr>
              <a:t>Schools</a:t>
            </a:r>
          </a:p>
        </p:txBody>
      </p:sp>
      <p:sp>
        <p:nvSpPr>
          <p:cNvPr name="TextBox 10" id="10"/>
          <p:cNvSpPr txBox="true"/>
          <p:nvPr/>
        </p:nvSpPr>
        <p:spPr>
          <a:xfrm rot="0">
            <a:off x="313664" y="2704590"/>
            <a:ext cx="17974336" cy="1645285"/>
          </a:xfrm>
          <a:prstGeom prst="rect">
            <a:avLst/>
          </a:prstGeom>
        </p:spPr>
        <p:txBody>
          <a:bodyPr anchor="t" rtlCol="false" tIns="0" lIns="0" bIns="0" rIns="0">
            <a:spAutoFit/>
          </a:bodyPr>
          <a:lstStyle/>
          <a:p>
            <a:pPr algn="l" marL="669289" indent="-334645" lvl="1">
              <a:lnSpc>
                <a:spcPts val="4339"/>
              </a:lnSpc>
              <a:buFont typeface="Arial"/>
              <a:buChar char="•"/>
            </a:pPr>
            <a:r>
              <a:rPr lang="en-US" sz="3099">
                <a:solidFill>
                  <a:srgbClr val="FFFFFF"/>
                </a:solidFill>
                <a:latin typeface="Poppins"/>
                <a:ea typeface="Poppins"/>
                <a:cs typeface="Poppins"/>
                <a:sym typeface="Poppins"/>
              </a:rPr>
              <a:t>Students can easily find and register at a suitable school.</a:t>
            </a:r>
          </a:p>
          <a:p>
            <a:pPr algn="l" marL="669289" indent="-334645" lvl="1">
              <a:lnSpc>
                <a:spcPts val="4339"/>
              </a:lnSpc>
              <a:buFont typeface="Arial"/>
              <a:buChar char="•"/>
            </a:pPr>
            <a:r>
              <a:rPr lang="en-US" sz="3099">
                <a:solidFill>
                  <a:srgbClr val="FFFFFF"/>
                </a:solidFill>
                <a:latin typeface="Poppins"/>
                <a:ea typeface="Poppins"/>
                <a:cs typeface="Poppins"/>
                <a:sym typeface="Poppins"/>
              </a:rPr>
              <a:t>School managers can expand their reach by joining and investing in our platform.</a:t>
            </a:r>
          </a:p>
          <a:p>
            <a:pPr algn="l">
              <a:lnSpc>
                <a:spcPts val="4339"/>
              </a:lnSpc>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DAGdnFnTT9Q</dc:identifier>
  <dcterms:modified xsi:type="dcterms:W3CDTF">2011-08-01T06:04:30Z</dcterms:modified>
  <cp:revision>1</cp:revision>
  <dc:title>DRIVE MASTER</dc:title>
</cp:coreProperties>
</file>