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2.xml" ContentType="application/vnd.openxmlformats-officedocument.presentationml.comment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omments/comment3.xml" ContentType="application/vnd.openxmlformats-officedocument.presentationml.comment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  <p:sldMasterId id="2147483956" r:id="rId2"/>
    <p:sldMasterId id="2147483968" r:id="rId3"/>
    <p:sldMasterId id="2147483992" r:id="rId4"/>
    <p:sldMasterId id="2147484004" r:id="rId5"/>
  </p:sldMasterIdLst>
  <p:sldIdLst>
    <p:sldId id="257" r:id="rId6"/>
    <p:sldId id="262" r:id="rId7"/>
    <p:sldId id="264" r:id="rId8"/>
    <p:sldId id="265" r:id="rId9"/>
    <p:sldId id="272" r:id="rId10"/>
    <p:sldId id="273" r:id="rId11"/>
    <p:sldId id="286" r:id="rId12"/>
    <p:sldId id="295" r:id="rId13"/>
    <p:sldId id="282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83" r:id="rId23"/>
    <p:sldId id="284" r:id="rId24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-Khaled" initials="D" lastIdx="7" clrIdx="0">
    <p:extLst>
      <p:ext uri="{19B8F6BF-5375-455C-9EA6-DF929625EA0E}">
        <p15:presenceInfo xmlns:p15="http://schemas.microsoft.com/office/powerpoint/2012/main" userId="72f6f4e3622b5b5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A4AB"/>
    <a:srgbClr val="808080"/>
    <a:srgbClr val="B8E2EA"/>
    <a:srgbClr val="A8DCE6"/>
    <a:srgbClr val="7DCAD9"/>
    <a:srgbClr val="8CC3DC"/>
    <a:srgbClr val="9FA0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43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6T05:27:05.925" idx="1">
    <p:pos x="2719" y="388"/>
    <p:text>Add Network Design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6T05:27:43.388" idx="2">
    <p:pos x="2096" y="2003"/>
    <p:text>Add Obatain Maps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6T05:30:26.695" idx="4">
    <p:pos x="683" y="2157"/>
    <p:text>Only show the main results, not everything.</p:text>
    <p:extLst>
      <p:ext uri="{C676402C-5697-4E1C-873F-D02D1690AC5C}">
        <p15:threadingInfo xmlns:p15="http://schemas.microsoft.com/office/powerpoint/2012/main" timeZoneBias="-180"/>
      </p:ext>
    </p:extLst>
  </p:cm>
  <p:cm authorId="1" dt="2022-06-06T05:30:57.852" idx="5">
    <p:pos x="683" y="2293"/>
    <p:text>sample size, etc. Graphs are much better than tables.</p:text>
    <p:extLst>
      <p:ext uri="{C676402C-5697-4E1C-873F-D02D1690AC5C}">
        <p15:threadingInfo xmlns:p15="http://schemas.microsoft.com/office/powerpoint/2012/main" timeZoneBias="-180">
          <p15:parentCm authorId="1" idx="4"/>
        </p15:threadingInfo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6T05:33:29.836" idx="7">
    <p:pos x="2445" y="650"/>
    <p:text>Show the estimate of the number of bikers, and the number of vehicles to be reduced.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6T05:33:07.116" idx="6">
    <p:pos x="3491" y="1173"/>
    <p:text>Put some points on the conclusions.</p:text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0F6A59-90B3-40E8-BCEB-4F1A2C90957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8BE74C-4FD4-49F0-AC9F-7562CA455AB6}">
      <dgm:prSet phldrT="[Text]" custT="1"/>
      <dgm:spPr/>
      <dgm:t>
        <a:bodyPr/>
        <a:lstStyle/>
        <a:p>
          <a:r>
            <a:rPr lang="en-US" sz="3200" b="1" u="none" dirty="0" smtClean="0">
              <a:solidFill>
                <a:schemeClr val="bg2">
                  <a:lumMod val="10000"/>
                </a:schemeClr>
              </a:solidFill>
            </a:rPr>
            <a:t>Specifying Study Area</a:t>
          </a:r>
          <a:endParaRPr lang="en-US" sz="3200" u="none" dirty="0">
            <a:solidFill>
              <a:schemeClr val="bg2">
                <a:lumMod val="10000"/>
              </a:schemeClr>
            </a:solidFill>
          </a:endParaRPr>
        </a:p>
      </dgm:t>
    </dgm:pt>
    <dgm:pt modelId="{F9799509-8F0F-40A1-8082-C4E61779367D}" type="parTrans" cxnId="{065721CE-FCEE-410B-AF8C-69D0403DDA62}">
      <dgm:prSet/>
      <dgm:spPr/>
      <dgm:t>
        <a:bodyPr/>
        <a:lstStyle/>
        <a:p>
          <a:endParaRPr lang="en-US"/>
        </a:p>
      </dgm:t>
    </dgm:pt>
    <dgm:pt modelId="{8EE46DB2-CBC4-4803-9763-23F1F869E0E0}" type="sibTrans" cxnId="{065721CE-FCEE-410B-AF8C-69D0403DDA62}">
      <dgm:prSet/>
      <dgm:spPr/>
      <dgm:t>
        <a:bodyPr/>
        <a:lstStyle/>
        <a:p>
          <a:endParaRPr lang="en-US"/>
        </a:p>
      </dgm:t>
    </dgm:pt>
    <dgm:pt modelId="{98CC4477-3179-4348-90B6-9F3FD87EF1A9}">
      <dgm:prSet phldrT="[Text]" custT="1"/>
      <dgm:spPr/>
      <dgm:t>
        <a:bodyPr/>
        <a:lstStyle/>
        <a:p>
          <a:r>
            <a:rPr lang="en-US" sz="3200" b="1" u="none" dirty="0" smtClean="0">
              <a:solidFill>
                <a:schemeClr val="bg2">
                  <a:lumMod val="10000"/>
                </a:schemeClr>
              </a:solidFill>
            </a:rPr>
            <a:t>Collection of Data </a:t>
          </a:r>
          <a:endParaRPr lang="en-US" sz="3200" u="none" dirty="0">
            <a:solidFill>
              <a:schemeClr val="bg2">
                <a:lumMod val="10000"/>
              </a:schemeClr>
            </a:solidFill>
          </a:endParaRPr>
        </a:p>
      </dgm:t>
    </dgm:pt>
    <dgm:pt modelId="{AB260413-C1A7-4CB6-83F1-BE2BB2D9303D}" type="parTrans" cxnId="{0980B020-EEF8-4520-A30B-FB6598C13A30}">
      <dgm:prSet/>
      <dgm:spPr/>
      <dgm:t>
        <a:bodyPr/>
        <a:lstStyle/>
        <a:p>
          <a:endParaRPr lang="en-US"/>
        </a:p>
      </dgm:t>
    </dgm:pt>
    <dgm:pt modelId="{715F6693-A433-4267-96CE-535A1D7DF257}" type="sibTrans" cxnId="{0980B020-EEF8-4520-A30B-FB6598C13A30}">
      <dgm:prSet/>
      <dgm:spPr/>
      <dgm:t>
        <a:bodyPr/>
        <a:lstStyle/>
        <a:p>
          <a:endParaRPr lang="en-US"/>
        </a:p>
      </dgm:t>
    </dgm:pt>
    <dgm:pt modelId="{DB064F41-39D2-4E1A-8401-B276C34D3900}" type="pres">
      <dgm:prSet presAssocID="{870F6A59-90B3-40E8-BCEB-4F1A2C9095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EB9437-6007-4460-A0EA-A5FA7AD0EE7D}" type="pres">
      <dgm:prSet presAssocID="{258BE74C-4FD4-49F0-AC9F-7562CA455AB6}" presName="parentLin" presStyleCnt="0"/>
      <dgm:spPr/>
    </dgm:pt>
    <dgm:pt modelId="{0BD60B9C-A810-4635-BF35-4F98EAAAAAF3}" type="pres">
      <dgm:prSet presAssocID="{258BE74C-4FD4-49F0-AC9F-7562CA455AB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04B4992E-5CC3-478F-8A05-1874B7E54E1E}" type="pres">
      <dgm:prSet presAssocID="{258BE74C-4FD4-49F0-AC9F-7562CA455AB6}" presName="parentText" presStyleLbl="node1" presStyleIdx="0" presStyleCnt="2" custScaleX="92606" custScaleY="53148" custLinFactNeighborX="6731" custLinFactNeighborY="-3135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E9A9-D9C4-43B5-9B8C-DDB3E77AF0D4}" type="pres">
      <dgm:prSet presAssocID="{258BE74C-4FD4-49F0-AC9F-7562CA455AB6}" presName="negativeSpace" presStyleCnt="0"/>
      <dgm:spPr/>
    </dgm:pt>
    <dgm:pt modelId="{64ECAA5E-BD7E-4DD2-9ACB-BAEAE9915EEA}" type="pres">
      <dgm:prSet presAssocID="{258BE74C-4FD4-49F0-AC9F-7562CA455AB6}" presName="childText" presStyleLbl="conFgAcc1" presStyleIdx="0" presStyleCnt="2" custScaleY="73343" custLinFactY="-7847" custLinFactNeighborX="-29" custLinFactNeighborY="-100000">
        <dgm:presLayoutVars>
          <dgm:bulletEnabled val="1"/>
        </dgm:presLayoutVars>
      </dgm:prSet>
      <dgm:spPr/>
    </dgm:pt>
    <dgm:pt modelId="{BBD37C4E-9229-4DDF-BD83-5DC2E1798EBD}" type="pres">
      <dgm:prSet presAssocID="{8EE46DB2-CBC4-4803-9763-23F1F869E0E0}" presName="spaceBetweenRectangles" presStyleCnt="0"/>
      <dgm:spPr/>
    </dgm:pt>
    <dgm:pt modelId="{F0DE8E42-2833-4E9F-A6C3-2F8BBDECA293}" type="pres">
      <dgm:prSet presAssocID="{98CC4477-3179-4348-90B6-9F3FD87EF1A9}" presName="parentLin" presStyleCnt="0"/>
      <dgm:spPr/>
    </dgm:pt>
    <dgm:pt modelId="{915A3CD4-6DB5-4DAF-9C61-98EF5DEE65D0}" type="pres">
      <dgm:prSet presAssocID="{98CC4477-3179-4348-90B6-9F3FD87EF1A9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41AABC8C-CDA4-44C1-8895-64C9339CA2C4}" type="pres">
      <dgm:prSet presAssocID="{98CC4477-3179-4348-90B6-9F3FD87EF1A9}" presName="parentText" presStyleLbl="node1" presStyleIdx="1" presStyleCnt="2" custScaleX="94460" custScaleY="55024" custLinFactNeighborX="6731" custLinFactNeighborY="-3870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C36CD1-6C1A-49F9-9BA3-81211C9E0BAE}" type="pres">
      <dgm:prSet presAssocID="{98CC4477-3179-4348-90B6-9F3FD87EF1A9}" presName="negativeSpace" presStyleCnt="0"/>
      <dgm:spPr/>
    </dgm:pt>
    <dgm:pt modelId="{6E59F5A5-B81D-45D1-B2F3-C3659F7AAD7E}" type="pres">
      <dgm:prSet presAssocID="{98CC4477-3179-4348-90B6-9F3FD87EF1A9}" presName="childText" presStyleLbl="conFgAcc1" presStyleIdx="1" presStyleCnt="2" custScaleY="67227" custLinFactNeighborX="-29" custLinFactNeighborY="-653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842B98-383A-40D3-9268-BED4BA2B19F6}" type="presOf" srcId="{258BE74C-4FD4-49F0-AC9F-7562CA455AB6}" destId="{0BD60B9C-A810-4635-BF35-4F98EAAAAAF3}" srcOrd="0" destOrd="0" presId="urn:microsoft.com/office/officeart/2005/8/layout/list1"/>
    <dgm:cxn modelId="{CEFA1339-C096-49CF-B800-A7B66A9AA8C3}" type="presOf" srcId="{98CC4477-3179-4348-90B6-9F3FD87EF1A9}" destId="{41AABC8C-CDA4-44C1-8895-64C9339CA2C4}" srcOrd="1" destOrd="0" presId="urn:microsoft.com/office/officeart/2005/8/layout/list1"/>
    <dgm:cxn modelId="{0980B020-EEF8-4520-A30B-FB6598C13A30}" srcId="{870F6A59-90B3-40E8-BCEB-4F1A2C909572}" destId="{98CC4477-3179-4348-90B6-9F3FD87EF1A9}" srcOrd="1" destOrd="0" parTransId="{AB260413-C1A7-4CB6-83F1-BE2BB2D9303D}" sibTransId="{715F6693-A433-4267-96CE-535A1D7DF257}"/>
    <dgm:cxn modelId="{E4B97F4E-6EFB-407D-AC7D-BFD290CDBD6A}" type="presOf" srcId="{870F6A59-90B3-40E8-BCEB-4F1A2C909572}" destId="{DB064F41-39D2-4E1A-8401-B276C34D3900}" srcOrd="0" destOrd="0" presId="urn:microsoft.com/office/officeart/2005/8/layout/list1"/>
    <dgm:cxn modelId="{065721CE-FCEE-410B-AF8C-69D0403DDA62}" srcId="{870F6A59-90B3-40E8-BCEB-4F1A2C909572}" destId="{258BE74C-4FD4-49F0-AC9F-7562CA455AB6}" srcOrd="0" destOrd="0" parTransId="{F9799509-8F0F-40A1-8082-C4E61779367D}" sibTransId="{8EE46DB2-CBC4-4803-9763-23F1F869E0E0}"/>
    <dgm:cxn modelId="{012EE8F3-0423-4E23-ACF4-99C54D3D2806}" type="presOf" srcId="{258BE74C-4FD4-49F0-AC9F-7562CA455AB6}" destId="{04B4992E-5CC3-478F-8A05-1874B7E54E1E}" srcOrd="1" destOrd="0" presId="urn:microsoft.com/office/officeart/2005/8/layout/list1"/>
    <dgm:cxn modelId="{01D09821-559B-4739-9DBB-2125CE35B95C}" type="presOf" srcId="{98CC4477-3179-4348-90B6-9F3FD87EF1A9}" destId="{915A3CD4-6DB5-4DAF-9C61-98EF5DEE65D0}" srcOrd="0" destOrd="0" presId="urn:microsoft.com/office/officeart/2005/8/layout/list1"/>
    <dgm:cxn modelId="{ABB71573-7AB0-47AF-B31F-88820F2DE0C7}" type="presParOf" srcId="{DB064F41-39D2-4E1A-8401-B276C34D3900}" destId="{2EEB9437-6007-4460-A0EA-A5FA7AD0EE7D}" srcOrd="0" destOrd="0" presId="urn:microsoft.com/office/officeart/2005/8/layout/list1"/>
    <dgm:cxn modelId="{4DDD8A4C-7DAC-46BB-B76E-80758803885D}" type="presParOf" srcId="{2EEB9437-6007-4460-A0EA-A5FA7AD0EE7D}" destId="{0BD60B9C-A810-4635-BF35-4F98EAAAAAF3}" srcOrd="0" destOrd="0" presId="urn:microsoft.com/office/officeart/2005/8/layout/list1"/>
    <dgm:cxn modelId="{5254C359-0D48-426F-A61B-F06D071AE607}" type="presParOf" srcId="{2EEB9437-6007-4460-A0EA-A5FA7AD0EE7D}" destId="{04B4992E-5CC3-478F-8A05-1874B7E54E1E}" srcOrd="1" destOrd="0" presId="urn:microsoft.com/office/officeart/2005/8/layout/list1"/>
    <dgm:cxn modelId="{E2F4597C-59D3-4E5E-AE61-66BE634077A4}" type="presParOf" srcId="{DB064F41-39D2-4E1A-8401-B276C34D3900}" destId="{BC68E9A9-D9C4-43B5-9B8C-DDB3E77AF0D4}" srcOrd="1" destOrd="0" presId="urn:microsoft.com/office/officeart/2005/8/layout/list1"/>
    <dgm:cxn modelId="{DEE63E1E-EC36-4020-800C-214A6FA33216}" type="presParOf" srcId="{DB064F41-39D2-4E1A-8401-B276C34D3900}" destId="{64ECAA5E-BD7E-4DD2-9ACB-BAEAE9915EEA}" srcOrd="2" destOrd="0" presId="urn:microsoft.com/office/officeart/2005/8/layout/list1"/>
    <dgm:cxn modelId="{667614B4-37AF-46B5-A43E-8D78CB62B213}" type="presParOf" srcId="{DB064F41-39D2-4E1A-8401-B276C34D3900}" destId="{BBD37C4E-9229-4DDF-BD83-5DC2E1798EBD}" srcOrd="3" destOrd="0" presId="urn:microsoft.com/office/officeart/2005/8/layout/list1"/>
    <dgm:cxn modelId="{FC8BFC80-6DA8-4D1E-B0EB-9FA59EF7B702}" type="presParOf" srcId="{DB064F41-39D2-4E1A-8401-B276C34D3900}" destId="{F0DE8E42-2833-4E9F-A6C3-2F8BBDECA293}" srcOrd="4" destOrd="0" presId="urn:microsoft.com/office/officeart/2005/8/layout/list1"/>
    <dgm:cxn modelId="{DDE9CEEA-13DD-4C64-86D4-F111F25D8C25}" type="presParOf" srcId="{F0DE8E42-2833-4E9F-A6C3-2F8BBDECA293}" destId="{915A3CD4-6DB5-4DAF-9C61-98EF5DEE65D0}" srcOrd="0" destOrd="0" presId="urn:microsoft.com/office/officeart/2005/8/layout/list1"/>
    <dgm:cxn modelId="{96E1B8B1-E9AB-489C-BA44-72CDFD12FDF6}" type="presParOf" srcId="{F0DE8E42-2833-4E9F-A6C3-2F8BBDECA293}" destId="{41AABC8C-CDA4-44C1-8895-64C9339CA2C4}" srcOrd="1" destOrd="0" presId="urn:microsoft.com/office/officeart/2005/8/layout/list1"/>
    <dgm:cxn modelId="{1F103263-0661-4EE3-81CD-BB352667DA0A}" type="presParOf" srcId="{DB064F41-39D2-4E1A-8401-B276C34D3900}" destId="{60C36CD1-6C1A-49F9-9BA3-81211C9E0BAE}" srcOrd="5" destOrd="0" presId="urn:microsoft.com/office/officeart/2005/8/layout/list1"/>
    <dgm:cxn modelId="{5F8BFE24-5DE2-4E37-9C3E-252CE2B9033B}" type="presParOf" srcId="{DB064F41-39D2-4E1A-8401-B276C34D3900}" destId="{6E59F5A5-B81D-45D1-B2F3-C3659F7AAD7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9F7DC3-F622-4E9E-A0C2-01246076E2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A9C038-6E01-45E1-9DBB-2776F6526872}">
      <dgm:prSet phldrT="[Text]"/>
      <dgm:spPr/>
      <dgm:t>
        <a:bodyPr/>
        <a:lstStyle/>
        <a:p>
          <a:r>
            <a:rPr lang="en-US" b="1" u="none" dirty="0" smtClean="0">
              <a:solidFill>
                <a:schemeClr val="bg2">
                  <a:lumMod val="10000"/>
                </a:schemeClr>
              </a:solidFill>
            </a:rPr>
            <a:t>Traffic Volume Study </a:t>
          </a:r>
          <a:endParaRPr lang="en-US" u="none" dirty="0">
            <a:solidFill>
              <a:schemeClr val="bg2">
                <a:lumMod val="10000"/>
              </a:schemeClr>
            </a:solidFill>
          </a:endParaRPr>
        </a:p>
      </dgm:t>
    </dgm:pt>
    <dgm:pt modelId="{A6C268ED-B6F1-46FA-81F9-116C7B33907A}" type="parTrans" cxnId="{4D97B0B2-6BAD-4B7A-BEF1-39BCD0C8C78C}">
      <dgm:prSet/>
      <dgm:spPr/>
      <dgm:t>
        <a:bodyPr/>
        <a:lstStyle/>
        <a:p>
          <a:endParaRPr lang="en-US"/>
        </a:p>
      </dgm:t>
    </dgm:pt>
    <dgm:pt modelId="{C78994C2-E72F-41A0-9870-27B4652D5CDA}" type="sibTrans" cxnId="{4D97B0B2-6BAD-4B7A-BEF1-39BCD0C8C78C}">
      <dgm:prSet/>
      <dgm:spPr/>
      <dgm:t>
        <a:bodyPr/>
        <a:lstStyle/>
        <a:p>
          <a:endParaRPr lang="en-US"/>
        </a:p>
      </dgm:t>
    </dgm:pt>
    <dgm:pt modelId="{76DACD21-F1EF-4061-88DD-D61AA73B49DD}">
      <dgm:prSet phldrT="[Text]"/>
      <dgm:spPr/>
      <dgm:t>
        <a:bodyPr/>
        <a:lstStyle/>
        <a:p>
          <a:r>
            <a:rPr lang="en-US" b="1" u="none" dirty="0" smtClean="0">
              <a:solidFill>
                <a:schemeClr val="bg2">
                  <a:lumMod val="10000"/>
                </a:schemeClr>
              </a:solidFill>
            </a:rPr>
            <a:t>Obtain Maps</a:t>
          </a:r>
          <a:endParaRPr lang="en-US" u="none" dirty="0">
            <a:solidFill>
              <a:schemeClr val="bg2">
                <a:lumMod val="10000"/>
              </a:schemeClr>
            </a:solidFill>
          </a:endParaRPr>
        </a:p>
      </dgm:t>
    </dgm:pt>
    <dgm:pt modelId="{33193825-43ED-4617-89FB-07002A3885D4}" type="parTrans" cxnId="{D4D76757-6CD6-41B5-B5A3-2190EC41AF0C}">
      <dgm:prSet/>
      <dgm:spPr/>
      <dgm:t>
        <a:bodyPr/>
        <a:lstStyle/>
        <a:p>
          <a:endParaRPr lang="en-US"/>
        </a:p>
      </dgm:t>
    </dgm:pt>
    <dgm:pt modelId="{35C4049A-DBAA-4B82-AA6B-1F2263A70FF5}" type="sibTrans" cxnId="{D4D76757-6CD6-41B5-B5A3-2190EC41AF0C}">
      <dgm:prSet/>
      <dgm:spPr/>
      <dgm:t>
        <a:bodyPr/>
        <a:lstStyle/>
        <a:p>
          <a:endParaRPr lang="en-US"/>
        </a:p>
      </dgm:t>
    </dgm:pt>
    <dgm:pt modelId="{EB6759C5-1F7A-455D-A230-0E3E9CD0EE82}">
      <dgm:prSet phldrT="[Text]"/>
      <dgm:spPr/>
      <dgm:t>
        <a:bodyPr/>
        <a:lstStyle/>
        <a:p>
          <a:r>
            <a:rPr lang="en-US" b="1" u="none" dirty="0" smtClean="0">
              <a:solidFill>
                <a:schemeClr val="bg2">
                  <a:lumMod val="10000"/>
                </a:schemeClr>
              </a:solidFill>
            </a:rPr>
            <a:t>Inventory Study</a:t>
          </a:r>
          <a:endParaRPr lang="en-US" u="none" dirty="0">
            <a:solidFill>
              <a:schemeClr val="bg2">
                <a:lumMod val="10000"/>
              </a:schemeClr>
            </a:solidFill>
          </a:endParaRPr>
        </a:p>
      </dgm:t>
    </dgm:pt>
    <dgm:pt modelId="{9E42E4D4-66A3-42FF-B528-04BE76E71527}" type="parTrans" cxnId="{FC8037C1-31A3-45E0-A70C-015D6CB65568}">
      <dgm:prSet/>
      <dgm:spPr/>
      <dgm:t>
        <a:bodyPr/>
        <a:lstStyle/>
        <a:p>
          <a:endParaRPr lang="en-US"/>
        </a:p>
      </dgm:t>
    </dgm:pt>
    <dgm:pt modelId="{C4EC0A86-88C8-4B0F-99CE-93D0D61EDA8E}" type="sibTrans" cxnId="{FC8037C1-31A3-45E0-A70C-015D6CB65568}">
      <dgm:prSet/>
      <dgm:spPr/>
      <dgm:t>
        <a:bodyPr/>
        <a:lstStyle/>
        <a:p>
          <a:endParaRPr lang="en-US"/>
        </a:p>
      </dgm:t>
    </dgm:pt>
    <dgm:pt modelId="{95C3E0FF-33A4-44D5-BAD1-76A1E7B6DD8C}" type="pres">
      <dgm:prSet presAssocID="{BF9F7DC3-F622-4E9E-A0C2-01246076E2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F8F62B-6F8F-415A-8848-F87C28EAD89C}" type="pres">
      <dgm:prSet presAssocID="{74A9C038-6E01-45E1-9DBB-2776F6526872}" presName="parentLin" presStyleCnt="0"/>
      <dgm:spPr/>
    </dgm:pt>
    <dgm:pt modelId="{F147665B-6A29-4C22-8882-79981AC09D01}" type="pres">
      <dgm:prSet presAssocID="{74A9C038-6E01-45E1-9DBB-2776F652687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4D2FD7B-FC22-4AED-B8EF-65325CF6FC57}" type="pres">
      <dgm:prSet presAssocID="{74A9C038-6E01-45E1-9DBB-2776F6526872}" presName="parentText" presStyleLbl="node1" presStyleIdx="0" presStyleCnt="3" custLinFactNeighborX="477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1CE4A1-8422-42AD-A90A-48EDAFAE19A2}" type="pres">
      <dgm:prSet presAssocID="{74A9C038-6E01-45E1-9DBB-2776F6526872}" presName="negativeSpace" presStyleCnt="0"/>
      <dgm:spPr/>
    </dgm:pt>
    <dgm:pt modelId="{67FB02F1-AA4D-4D54-B10C-C083E3CF609D}" type="pres">
      <dgm:prSet presAssocID="{74A9C038-6E01-45E1-9DBB-2776F6526872}" presName="childText" presStyleLbl="conFgAcc1" presStyleIdx="0" presStyleCnt="3">
        <dgm:presLayoutVars>
          <dgm:bulletEnabled val="1"/>
        </dgm:presLayoutVars>
      </dgm:prSet>
      <dgm:spPr/>
    </dgm:pt>
    <dgm:pt modelId="{3F9C5FC2-33AD-48AB-8ED8-511919A3906E}" type="pres">
      <dgm:prSet presAssocID="{C78994C2-E72F-41A0-9870-27B4652D5CDA}" presName="spaceBetweenRectangles" presStyleCnt="0"/>
      <dgm:spPr/>
    </dgm:pt>
    <dgm:pt modelId="{B81D94FD-FFFF-4C37-BF61-6191801F9729}" type="pres">
      <dgm:prSet presAssocID="{76DACD21-F1EF-4061-88DD-D61AA73B49DD}" presName="parentLin" presStyleCnt="0"/>
      <dgm:spPr/>
    </dgm:pt>
    <dgm:pt modelId="{4DBFF5C5-02E1-48BC-94DC-7CE1D96589BE}" type="pres">
      <dgm:prSet presAssocID="{76DACD21-F1EF-4061-88DD-D61AA73B49D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9441B321-2BAF-43C3-BD79-4FC3B21AFDC3}" type="pres">
      <dgm:prSet presAssocID="{76DACD21-F1EF-4061-88DD-D61AA73B49DD}" presName="parentText" presStyleLbl="node1" presStyleIdx="1" presStyleCnt="3" custLinFactNeighborX="477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C7C93-7305-4D0C-AAD7-FC19A0F90FEB}" type="pres">
      <dgm:prSet presAssocID="{76DACD21-F1EF-4061-88DD-D61AA73B49DD}" presName="negativeSpace" presStyleCnt="0"/>
      <dgm:spPr/>
    </dgm:pt>
    <dgm:pt modelId="{FD54C9DA-F04E-4A6D-AAEF-F071B7CB2C1A}" type="pres">
      <dgm:prSet presAssocID="{76DACD21-F1EF-4061-88DD-D61AA73B49DD}" presName="childText" presStyleLbl="conFgAcc1" presStyleIdx="1" presStyleCnt="3">
        <dgm:presLayoutVars>
          <dgm:bulletEnabled val="1"/>
        </dgm:presLayoutVars>
      </dgm:prSet>
      <dgm:spPr/>
    </dgm:pt>
    <dgm:pt modelId="{FACBAFFC-2A8E-4B67-BBEB-34C629AB9173}" type="pres">
      <dgm:prSet presAssocID="{35C4049A-DBAA-4B82-AA6B-1F2263A70FF5}" presName="spaceBetweenRectangles" presStyleCnt="0"/>
      <dgm:spPr/>
    </dgm:pt>
    <dgm:pt modelId="{B78E1DA0-178C-4C72-A584-3426C095E6F8}" type="pres">
      <dgm:prSet presAssocID="{EB6759C5-1F7A-455D-A230-0E3E9CD0EE82}" presName="parentLin" presStyleCnt="0"/>
      <dgm:spPr/>
    </dgm:pt>
    <dgm:pt modelId="{D1262874-7BE7-4640-BB2B-9C53D383CA74}" type="pres">
      <dgm:prSet presAssocID="{EB6759C5-1F7A-455D-A230-0E3E9CD0EE82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5ECEF5BE-8A9A-4A4F-A176-9140EF760283}" type="pres">
      <dgm:prSet presAssocID="{EB6759C5-1F7A-455D-A230-0E3E9CD0EE82}" presName="parentText" presStyleLbl="node1" presStyleIdx="2" presStyleCnt="3" custLinFactNeighborX="47711" custLinFactNeighborY="8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F0B8A-086A-4513-A4F5-3DF29DC8F087}" type="pres">
      <dgm:prSet presAssocID="{EB6759C5-1F7A-455D-A230-0E3E9CD0EE82}" presName="negativeSpace" presStyleCnt="0"/>
      <dgm:spPr/>
    </dgm:pt>
    <dgm:pt modelId="{DDBE0D85-FB22-4C0B-90B3-B0717EA2F9EE}" type="pres">
      <dgm:prSet presAssocID="{EB6759C5-1F7A-455D-A230-0E3E9CD0EE82}" presName="childText" presStyleLbl="conFgAcc1" presStyleIdx="2" presStyleCnt="3" custLinFactNeighborY="-251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8E3E32-168B-4046-9FB0-31B35695533B}" type="presOf" srcId="{74A9C038-6E01-45E1-9DBB-2776F6526872}" destId="{34D2FD7B-FC22-4AED-B8EF-65325CF6FC57}" srcOrd="1" destOrd="0" presId="urn:microsoft.com/office/officeart/2005/8/layout/list1"/>
    <dgm:cxn modelId="{DEE0E996-A426-41D3-8C43-2B2A3F0A852A}" type="presOf" srcId="{76DACD21-F1EF-4061-88DD-D61AA73B49DD}" destId="{9441B321-2BAF-43C3-BD79-4FC3B21AFDC3}" srcOrd="1" destOrd="0" presId="urn:microsoft.com/office/officeart/2005/8/layout/list1"/>
    <dgm:cxn modelId="{B3759C27-4B3F-4048-8DD1-15AA8CEEA22D}" type="presOf" srcId="{BF9F7DC3-F622-4E9E-A0C2-01246076E259}" destId="{95C3E0FF-33A4-44D5-BAD1-76A1E7B6DD8C}" srcOrd="0" destOrd="0" presId="urn:microsoft.com/office/officeart/2005/8/layout/list1"/>
    <dgm:cxn modelId="{F5B5B69C-C6CB-4D95-AFAD-899A6D0BBDD3}" type="presOf" srcId="{74A9C038-6E01-45E1-9DBB-2776F6526872}" destId="{F147665B-6A29-4C22-8882-79981AC09D01}" srcOrd="0" destOrd="0" presId="urn:microsoft.com/office/officeart/2005/8/layout/list1"/>
    <dgm:cxn modelId="{9982646E-1F9F-4C88-B5E4-BE518525F5FF}" type="presOf" srcId="{EB6759C5-1F7A-455D-A230-0E3E9CD0EE82}" destId="{D1262874-7BE7-4640-BB2B-9C53D383CA74}" srcOrd="0" destOrd="0" presId="urn:microsoft.com/office/officeart/2005/8/layout/list1"/>
    <dgm:cxn modelId="{3785E155-9771-48D9-9702-1E18A0C8FD2B}" type="presOf" srcId="{EB6759C5-1F7A-455D-A230-0E3E9CD0EE82}" destId="{5ECEF5BE-8A9A-4A4F-A176-9140EF760283}" srcOrd="1" destOrd="0" presId="urn:microsoft.com/office/officeart/2005/8/layout/list1"/>
    <dgm:cxn modelId="{4D97B0B2-6BAD-4B7A-BEF1-39BCD0C8C78C}" srcId="{BF9F7DC3-F622-4E9E-A0C2-01246076E259}" destId="{74A9C038-6E01-45E1-9DBB-2776F6526872}" srcOrd="0" destOrd="0" parTransId="{A6C268ED-B6F1-46FA-81F9-116C7B33907A}" sibTransId="{C78994C2-E72F-41A0-9870-27B4652D5CDA}"/>
    <dgm:cxn modelId="{D4D76757-6CD6-41B5-B5A3-2190EC41AF0C}" srcId="{BF9F7DC3-F622-4E9E-A0C2-01246076E259}" destId="{76DACD21-F1EF-4061-88DD-D61AA73B49DD}" srcOrd="1" destOrd="0" parTransId="{33193825-43ED-4617-89FB-07002A3885D4}" sibTransId="{35C4049A-DBAA-4B82-AA6B-1F2263A70FF5}"/>
    <dgm:cxn modelId="{7851F3FE-592D-445A-8E3F-417D48FDC3B0}" type="presOf" srcId="{76DACD21-F1EF-4061-88DD-D61AA73B49DD}" destId="{4DBFF5C5-02E1-48BC-94DC-7CE1D96589BE}" srcOrd="0" destOrd="0" presId="urn:microsoft.com/office/officeart/2005/8/layout/list1"/>
    <dgm:cxn modelId="{FC8037C1-31A3-45E0-A70C-015D6CB65568}" srcId="{BF9F7DC3-F622-4E9E-A0C2-01246076E259}" destId="{EB6759C5-1F7A-455D-A230-0E3E9CD0EE82}" srcOrd="2" destOrd="0" parTransId="{9E42E4D4-66A3-42FF-B528-04BE76E71527}" sibTransId="{C4EC0A86-88C8-4B0F-99CE-93D0D61EDA8E}"/>
    <dgm:cxn modelId="{806BF71B-DD9F-4A2F-B483-5C90F7137A0F}" type="presParOf" srcId="{95C3E0FF-33A4-44D5-BAD1-76A1E7B6DD8C}" destId="{30F8F62B-6F8F-415A-8848-F87C28EAD89C}" srcOrd="0" destOrd="0" presId="urn:microsoft.com/office/officeart/2005/8/layout/list1"/>
    <dgm:cxn modelId="{1533E3AD-66F0-4B7C-9224-DE09F5CC47EE}" type="presParOf" srcId="{30F8F62B-6F8F-415A-8848-F87C28EAD89C}" destId="{F147665B-6A29-4C22-8882-79981AC09D01}" srcOrd="0" destOrd="0" presId="urn:microsoft.com/office/officeart/2005/8/layout/list1"/>
    <dgm:cxn modelId="{3E33FDC0-4691-498B-AA38-51FC67BF9C74}" type="presParOf" srcId="{30F8F62B-6F8F-415A-8848-F87C28EAD89C}" destId="{34D2FD7B-FC22-4AED-B8EF-65325CF6FC57}" srcOrd="1" destOrd="0" presId="urn:microsoft.com/office/officeart/2005/8/layout/list1"/>
    <dgm:cxn modelId="{ED81313B-5657-4608-9EB5-31CB35D07250}" type="presParOf" srcId="{95C3E0FF-33A4-44D5-BAD1-76A1E7B6DD8C}" destId="{791CE4A1-8422-42AD-A90A-48EDAFAE19A2}" srcOrd="1" destOrd="0" presId="urn:microsoft.com/office/officeart/2005/8/layout/list1"/>
    <dgm:cxn modelId="{81D994E4-C114-44A3-93D2-3CB101F41295}" type="presParOf" srcId="{95C3E0FF-33A4-44D5-BAD1-76A1E7B6DD8C}" destId="{67FB02F1-AA4D-4D54-B10C-C083E3CF609D}" srcOrd="2" destOrd="0" presId="urn:microsoft.com/office/officeart/2005/8/layout/list1"/>
    <dgm:cxn modelId="{3A327914-1DB0-4883-B145-E97AA103E720}" type="presParOf" srcId="{95C3E0FF-33A4-44D5-BAD1-76A1E7B6DD8C}" destId="{3F9C5FC2-33AD-48AB-8ED8-511919A3906E}" srcOrd="3" destOrd="0" presId="urn:microsoft.com/office/officeart/2005/8/layout/list1"/>
    <dgm:cxn modelId="{F431E4B6-CD7F-4793-8205-E31B027A26FF}" type="presParOf" srcId="{95C3E0FF-33A4-44D5-BAD1-76A1E7B6DD8C}" destId="{B81D94FD-FFFF-4C37-BF61-6191801F9729}" srcOrd="4" destOrd="0" presId="urn:microsoft.com/office/officeart/2005/8/layout/list1"/>
    <dgm:cxn modelId="{47276A20-030E-4B4B-81A2-C8E3F2D70F71}" type="presParOf" srcId="{B81D94FD-FFFF-4C37-BF61-6191801F9729}" destId="{4DBFF5C5-02E1-48BC-94DC-7CE1D96589BE}" srcOrd="0" destOrd="0" presId="urn:microsoft.com/office/officeart/2005/8/layout/list1"/>
    <dgm:cxn modelId="{0C8B6345-E0AC-43ED-BBE1-61DB915FFAC5}" type="presParOf" srcId="{B81D94FD-FFFF-4C37-BF61-6191801F9729}" destId="{9441B321-2BAF-43C3-BD79-4FC3B21AFDC3}" srcOrd="1" destOrd="0" presId="urn:microsoft.com/office/officeart/2005/8/layout/list1"/>
    <dgm:cxn modelId="{AA2A13C8-8031-4F6F-9F6B-6737675D5F08}" type="presParOf" srcId="{95C3E0FF-33A4-44D5-BAD1-76A1E7B6DD8C}" destId="{2A1C7C93-7305-4D0C-AAD7-FC19A0F90FEB}" srcOrd="5" destOrd="0" presId="urn:microsoft.com/office/officeart/2005/8/layout/list1"/>
    <dgm:cxn modelId="{AACBC0D5-6DAC-487E-936E-7890558B3E1B}" type="presParOf" srcId="{95C3E0FF-33A4-44D5-BAD1-76A1E7B6DD8C}" destId="{FD54C9DA-F04E-4A6D-AAEF-F071B7CB2C1A}" srcOrd="6" destOrd="0" presId="urn:microsoft.com/office/officeart/2005/8/layout/list1"/>
    <dgm:cxn modelId="{A8D79F9F-FB33-43CE-9338-473908B709DF}" type="presParOf" srcId="{95C3E0FF-33A4-44D5-BAD1-76A1E7B6DD8C}" destId="{FACBAFFC-2A8E-4B67-BBEB-34C629AB9173}" srcOrd="7" destOrd="0" presId="urn:microsoft.com/office/officeart/2005/8/layout/list1"/>
    <dgm:cxn modelId="{5A142527-04BA-4004-9E8F-EA1EB42B7BDE}" type="presParOf" srcId="{95C3E0FF-33A4-44D5-BAD1-76A1E7B6DD8C}" destId="{B78E1DA0-178C-4C72-A584-3426C095E6F8}" srcOrd="8" destOrd="0" presId="urn:microsoft.com/office/officeart/2005/8/layout/list1"/>
    <dgm:cxn modelId="{C344D270-421E-45C9-8F5E-C76E35A84BA9}" type="presParOf" srcId="{B78E1DA0-178C-4C72-A584-3426C095E6F8}" destId="{D1262874-7BE7-4640-BB2B-9C53D383CA74}" srcOrd="0" destOrd="0" presId="urn:microsoft.com/office/officeart/2005/8/layout/list1"/>
    <dgm:cxn modelId="{DE913BEB-07AB-4A1E-9A62-2E7129B036B1}" type="presParOf" srcId="{B78E1DA0-178C-4C72-A584-3426C095E6F8}" destId="{5ECEF5BE-8A9A-4A4F-A176-9140EF760283}" srcOrd="1" destOrd="0" presId="urn:microsoft.com/office/officeart/2005/8/layout/list1"/>
    <dgm:cxn modelId="{14467306-25E6-486D-8589-6FEF735F43F0}" type="presParOf" srcId="{95C3E0FF-33A4-44D5-BAD1-76A1E7B6DD8C}" destId="{CFBF0B8A-086A-4513-A4F5-3DF29DC8F087}" srcOrd="9" destOrd="0" presId="urn:microsoft.com/office/officeart/2005/8/layout/list1"/>
    <dgm:cxn modelId="{F935C4E0-5827-461E-BBD9-C2DA45099557}" type="presParOf" srcId="{95C3E0FF-33A4-44D5-BAD1-76A1E7B6DD8C}" destId="{DDBE0D85-FB22-4C0B-90B3-B0717EA2F9E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6A2CD1-0492-4E58-B089-CF88F3855A52}" type="doc">
      <dgm:prSet loTypeId="urn:microsoft.com/office/officeart/2005/8/layout/cycle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456FE13-48BB-4E70-96E8-AD84187FB298}">
      <dgm:prSet phldrT="[Text]"/>
      <dgm:spPr/>
      <dgm:t>
        <a:bodyPr/>
        <a:lstStyle/>
        <a:p>
          <a:r>
            <a:rPr lang="en-US" b="1" smtClean="0"/>
            <a:t>Pavement condition </a:t>
          </a:r>
          <a:endParaRPr lang="en-US" b="1" dirty="0"/>
        </a:p>
      </dgm:t>
    </dgm:pt>
    <dgm:pt modelId="{B3E675A1-0852-4764-B0E4-6DDD52912B27}" type="parTrans" cxnId="{05C5C51F-7F25-4FE5-A18D-9E17C4F20F69}">
      <dgm:prSet/>
      <dgm:spPr/>
      <dgm:t>
        <a:bodyPr/>
        <a:lstStyle/>
        <a:p>
          <a:endParaRPr lang="en-US"/>
        </a:p>
      </dgm:t>
    </dgm:pt>
    <dgm:pt modelId="{8C2520C1-8B44-4AC1-87D8-3818DA5B190C}" type="sibTrans" cxnId="{05C5C51F-7F25-4FE5-A18D-9E17C4F20F69}">
      <dgm:prSet/>
      <dgm:spPr/>
      <dgm:t>
        <a:bodyPr/>
        <a:lstStyle/>
        <a:p>
          <a:endParaRPr lang="en-US"/>
        </a:p>
      </dgm:t>
    </dgm:pt>
    <dgm:pt modelId="{4E0B3379-9DDE-4F4A-903D-792414736B47}">
      <dgm:prSet phldrT="[Text]"/>
      <dgm:spPr/>
      <dgm:t>
        <a:bodyPr/>
        <a:lstStyle/>
        <a:p>
          <a:r>
            <a:rPr lang="en-US" b="1" smtClean="0"/>
            <a:t>No. of lanes </a:t>
          </a:r>
          <a:endParaRPr lang="en-US" b="1" dirty="0"/>
        </a:p>
      </dgm:t>
    </dgm:pt>
    <dgm:pt modelId="{B45BB651-F1C6-4BCE-B630-231604ABEEBC}" type="parTrans" cxnId="{F4ACCB9C-ADB4-4D24-82F8-337198EA14E9}">
      <dgm:prSet/>
      <dgm:spPr/>
      <dgm:t>
        <a:bodyPr/>
        <a:lstStyle/>
        <a:p>
          <a:endParaRPr lang="en-US"/>
        </a:p>
      </dgm:t>
    </dgm:pt>
    <dgm:pt modelId="{F1707DFC-CADD-4E8D-B756-29D484597D89}" type="sibTrans" cxnId="{F4ACCB9C-ADB4-4D24-82F8-337198EA14E9}">
      <dgm:prSet/>
      <dgm:spPr/>
      <dgm:t>
        <a:bodyPr/>
        <a:lstStyle/>
        <a:p>
          <a:endParaRPr lang="en-US"/>
        </a:p>
      </dgm:t>
    </dgm:pt>
    <dgm:pt modelId="{02A0C4A1-E34F-4669-B659-4A4935E11557}">
      <dgm:prSet phldrT="[Text]"/>
      <dgm:spPr/>
      <dgm:t>
        <a:bodyPr/>
        <a:lstStyle/>
        <a:p>
          <a:r>
            <a:rPr lang="en-US" b="1" smtClean="0"/>
            <a:t>Traffic Signals and Signs </a:t>
          </a:r>
          <a:endParaRPr lang="en-US" b="1" dirty="0"/>
        </a:p>
      </dgm:t>
    </dgm:pt>
    <dgm:pt modelId="{C53CDF6C-6E59-4A50-B9CE-4BDFF961DB87}" type="parTrans" cxnId="{D09E5577-8E0E-4AA7-B990-0DCE85F893B2}">
      <dgm:prSet/>
      <dgm:spPr/>
      <dgm:t>
        <a:bodyPr/>
        <a:lstStyle/>
        <a:p>
          <a:endParaRPr lang="en-US"/>
        </a:p>
      </dgm:t>
    </dgm:pt>
    <dgm:pt modelId="{A04FC40A-F607-40D6-9052-81CCB172E76A}" type="sibTrans" cxnId="{D09E5577-8E0E-4AA7-B990-0DCE85F893B2}">
      <dgm:prSet/>
      <dgm:spPr/>
      <dgm:t>
        <a:bodyPr/>
        <a:lstStyle/>
        <a:p>
          <a:endParaRPr lang="en-US"/>
        </a:p>
      </dgm:t>
    </dgm:pt>
    <dgm:pt modelId="{01FE14F9-AE51-4888-B3D6-99F62EE5E1D1}">
      <dgm:prSet phldrT="[Text]"/>
      <dgm:spPr/>
      <dgm:t>
        <a:bodyPr/>
        <a:lstStyle/>
        <a:p>
          <a:r>
            <a:rPr lang="en-US" b="1" smtClean="0"/>
            <a:t>Parking</a:t>
          </a:r>
          <a:r>
            <a:rPr lang="en-US" smtClean="0"/>
            <a:t> </a:t>
          </a:r>
          <a:endParaRPr lang="en-US" dirty="0"/>
        </a:p>
      </dgm:t>
    </dgm:pt>
    <dgm:pt modelId="{58F4FC66-828E-43F0-8F7D-C70CF95FC489}" type="parTrans" cxnId="{0E549DD9-F53A-4DFA-8363-F12A5A64D908}">
      <dgm:prSet/>
      <dgm:spPr/>
      <dgm:t>
        <a:bodyPr/>
        <a:lstStyle/>
        <a:p>
          <a:endParaRPr lang="en-US"/>
        </a:p>
      </dgm:t>
    </dgm:pt>
    <dgm:pt modelId="{24B7C12C-F5C0-49A5-8D4C-FBAB8351C2F4}" type="sibTrans" cxnId="{0E549DD9-F53A-4DFA-8363-F12A5A64D908}">
      <dgm:prSet/>
      <dgm:spPr/>
      <dgm:t>
        <a:bodyPr/>
        <a:lstStyle/>
        <a:p>
          <a:endParaRPr lang="en-US"/>
        </a:p>
      </dgm:t>
    </dgm:pt>
    <dgm:pt modelId="{EE0703FE-33A1-405E-8AE9-1A8F2594A1B3}">
      <dgm:prSet phldrT="[Text]"/>
      <dgm:spPr/>
      <dgm:t>
        <a:bodyPr/>
        <a:lstStyle/>
        <a:p>
          <a:r>
            <a:rPr lang="en-US" b="1" smtClean="0"/>
            <a:t>Sidewalks</a:t>
          </a:r>
          <a:r>
            <a:rPr lang="en-US" smtClean="0"/>
            <a:t> </a:t>
          </a:r>
          <a:endParaRPr lang="en-US" dirty="0"/>
        </a:p>
      </dgm:t>
    </dgm:pt>
    <dgm:pt modelId="{01898272-7F6E-4B30-B8F8-8E4775B2039A}" type="parTrans" cxnId="{F78B8701-0458-4E35-9E9E-50133F992310}">
      <dgm:prSet/>
      <dgm:spPr/>
      <dgm:t>
        <a:bodyPr/>
        <a:lstStyle/>
        <a:p>
          <a:endParaRPr lang="en-US"/>
        </a:p>
      </dgm:t>
    </dgm:pt>
    <dgm:pt modelId="{B72F519B-0F75-4408-9038-BA2BADE18DE3}" type="sibTrans" cxnId="{F78B8701-0458-4E35-9E9E-50133F992310}">
      <dgm:prSet/>
      <dgm:spPr/>
      <dgm:t>
        <a:bodyPr/>
        <a:lstStyle/>
        <a:p>
          <a:endParaRPr lang="en-US"/>
        </a:p>
      </dgm:t>
    </dgm:pt>
    <dgm:pt modelId="{AA2E4C7A-6763-4D6E-9785-0FFF8E3C6870}" type="pres">
      <dgm:prSet presAssocID="{596A2CD1-0492-4E58-B089-CF88F3855A5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9BDBF4-21B2-4427-80A4-C8112E60F689}" type="pres">
      <dgm:prSet presAssocID="{C456FE13-48BB-4E70-96E8-AD84187FB29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04907C-525F-4856-840E-3291D0B7E5BF}" type="pres">
      <dgm:prSet presAssocID="{C456FE13-48BB-4E70-96E8-AD84187FB298}" presName="spNode" presStyleCnt="0"/>
      <dgm:spPr/>
      <dgm:t>
        <a:bodyPr/>
        <a:lstStyle/>
        <a:p>
          <a:endParaRPr lang="en-US"/>
        </a:p>
      </dgm:t>
    </dgm:pt>
    <dgm:pt modelId="{F6D5AF95-E611-4D7E-AA26-F8312EC65B9B}" type="pres">
      <dgm:prSet presAssocID="{8C2520C1-8B44-4AC1-87D8-3818DA5B190C}" presName="sibTrans" presStyleLbl="sibTrans1D1" presStyleIdx="0" presStyleCnt="5"/>
      <dgm:spPr/>
      <dgm:t>
        <a:bodyPr/>
        <a:lstStyle/>
        <a:p>
          <a:endParaRPr lang="en-US"/>
        </a:p>
      </dgm:t>
    </dgm:pt>
    <dgm:pt modelId="{8F17D75A-1815-45D2-9818-389A05EF25CC}" type="pres">
      <dgm:prSet presAssocID="{4E0B3379-9DDE-4F4A-903D-792414736B4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80976-0BFC-4CF8-823B-C20002328D30}" type="pres">
      <dgm:prSet presAssocID="{4E0B3379-9DDE-4F4A-903D-792414736B47}" presName="spNode" presStyleCnt="0"/>
      <dgm:spPr/>
      <dgm:t>
        <a:bodyPr/>
        <a:lstStyle/>
        <a:p>
          <a:endParaRPr lang="en-US"/>
        </a:p>
      </dgm:t>
    </dgm:pt>
    <dgm:pt modelId="{2D1FE3C9-2918-4AA3-92B2-DA834C9F5EE1}" type="pres">
      <dgm:prSet presAssocID="{F1707DFC-CADD-4E8D-B756-29D484597D89}" presName="sibTrans" presStyleLbl="sibTrans1D1" presStyleIdx="1" presStyleCnt="5"/>
      <dgm:spPr/>
      <dgm:t>
        <a:bodyPr/>
        <a:lstStyle/>
        <a:p>
          <a:endParaRPr lang="en-US"/>
        </a:p>
      </dgm:t>
    </dgm:pt>
    <dgm:pt modelId="{3414AA34-65D2-402E-967B-D38F8DD62353}" type="pres">
      <dgm:prSet presAssocID="{02A0C4A1-E34F-4669-B659-4A4935E1155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29A57-CAD9-415D-BFB4-57127B232437}" type="pres">
      <dgm:prSet presAssocID="{02A0C4A1-E34F-4669-B659-4A4935E11557}" presName="spNode" presStyleCnt="0"/>
      <dgm:spPr/>
      <dgm:t>
        <a:bodyPr/>
        <a:lstStyle/>
        <a:p>
          <a:endParaRPr lang="en-US"/>
        </a:p>
      </dgm:t>
    </dgm:pt>
    <dgm:pt modelId="{25E54052-10EC-44A1-8538-5AC34F81DAF8}" type="pres">
      <dgm:prSet presAssocID="{A04FC40A-F607-40D6-9052-81CCB172E76A}" presName="sibTrans" presStyleLbl="sibTrans1D1" presStyleIdx="2" presStyleCnt="5"/>
      <dgm:spPr/>
      <dgm:t>
        <a:bodyPr/>
        <a:lstStyle/>
        <a:p>
          <a:endParaRPr lang="en-US"/>
        </a:p>
      </dgm:t>
    </dgm:pt>
    <dgm:pt modelId="{46A75213-7C38-459D-936C-C41A494FA8F9}" type="pres">
      <dgm:prSet presAssocID="{01FE14F9-AE51-4888-B3D6-99F62EE5E1D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98C920-408D-4BCE-8BC3-2A92A611C740}" type="pres">
      <dgm:prSet presAssocID="{01FE14F9-AE51-4888-B3D6-99F62EE5E1D1}" presName="spNode" presStyleCnt="0"/>
      <dgm:spPr/>
      <dgm:t>
        <a:bodyPr/>
        <a:lstStyle/>
        <a:p>
          <a:endParaRPr lang="en-US"/>
        </a:p>
      </dgm:t>
    </dgm:pt>
    <dgm:pt modelId="{8FBE75B1-523C-46DD-9FB7-D4572BEE73E9}" type="pres">
      <dgm:prSet presAssocID="{24B7C12C-F5C0-49A5-8D4C-FBAB8351C2F4}" presName="sibTrans" presStyleLbl="sibTrans1D1" presStyleIdx="3" presStyleCnt="5"/>
      <dgm:spPr/>
      <dgm:t>
        <a:bodyPr/>
        <a:lstStyle/>
        <a:p>
          <a:endParaRPr lang="en-US"/>
        </a:p>
      </dgm:t>
    </dgm:pt>
    <dgm:pt modelId="{ABBBF640-C492-4F96-8E65-30E78443EC8E}" type="pres">
      <dgm:prSet presAssocID="{EE0703FE-33A1-405E-8AE9-1A8F2594A1B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742CD7-3F7D-42D0-BDD3-EECE726959B1}" type="pres">
      <dgm:prSet presAssocID="{EE0703FE-33A1-405E-8AE9-1A8F2594A1B3}" presName="spNode" presStyleCnt="0"/>
      <dgm:spPr/>
      <dgm:t>
        <a:bodyPr/>
        <a:lstStyle/>
        <a:p>
          <a:endParaRPr lang="en-US"/>
        </a:p>
      </dgm:t>
    </dgm:pt>
    <dgm:pt modelId="{AB796A91-374C-4AD3-A11E-495591EC7E2F}" type="pres">
      <dgm:prSet presAssocID="{B72F519B-0F75-4408-9038-BA2BADE18DE3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90989B26-0952-4FB9-BAC6-EB8E669FBD17}" type="presOf" srcId="{C456FE13-48BB-4E70-96E8-AD84187FB298}" destId="{2A9BDBF4-21B2-4427-80A4-C8112E60F689}" srcOrd="0" destOrd="0" presId="urn:microsoft.com/office/officeart/2005/8/layout/cycle6"/>
    <dgm:cxn modelId="{22CF155D-516E-41FB-93DB-9595DC0C7501}" type="presOf" srcId="{4E0B3379-9DDE-4F4A-903D-792414736B47}" destId="{8F17D75A-1815-45D2-9818-389A05EF25CC}" srcOrd="0" destOrd="0" presId="urn:microsoft.com/office/officeart/2005/8/layout/cycle6"/>
    <dgm:cxn modelId="{80B187F8-7DA7-4D49-8E19-98F1518927E5}" type="presOf" srcId="{01FE14F9-AE51-4888-B3D6-99F62EE5E1D1}" destId="{46A75213-7C38-459D-936C-C41A494FA8F9}" srcOrd="0" destOrd="0" presId="urn:microsoft.com/office/officeart/2005/8/layout/cycle6"/>
    <dgm:cxn modelId="{31839A0A-BB99-4139-875B-94BF5C271A6C}" type="presOf" srcId="{F1707DFC-CADD-4E8D-B756-29D484597D89}" destId="{2D1FE3C9-2918-4AA3-92B2-DA834C9F5EE1}" srcOrd="0" destOrd="0" presId="urn:microsoft.com/office/officeart/2005/8/layout/cycle6"/>
    <dgm:cxn modelId="{4F8717E7-853F-4BCB-B2C0-AC1C3A4FC541}" type="presOf" srcId="{B72F519B-0F75-4408-9038-BA2BADE18DE3}" destId="{AB796A91-374C-4AD3-A11E-495591EC7E2F}" srcOrd="0" destOrd="0" presId="urn:microsoft.com/office/officeart/2005/8/layout/cycle6"/>
    <dgm:cxn modelId="{68F17218-7C4F-47B7-80E5-35FDF43A1A0E}" type="presOf" srcId="{8C2520C1-8B44-4AC1-87D8-3818DA5B190C}" destId="{F6D5AF95-E611-4D7E-AA26-F8312EC65B9B}" srcOrd="0" destOrd="0" presId="urn:microsoft.com/office/officeart/2005/8/layout/cycle6"/>
    <dgm:cxn modelId="{D2E1E07F-6650-4964-853A-6296C68AAE8D}" type="presOf" srcId="{02A0C4A1-E34F-4669-B659-4A4935E11557}" destId="{3414AA34-65D2-402E-967B-D38F8DD62353}" srcOrd="0" destOrd="0" presId="urn:microsoft.com/office/officeart/2005/8/layout/cycle6"/>
    <dgm:cxn modelId="{DE61A2E9-16B1-4584-B076-C69FEF42535D}" type="presOf" srcId="{24B7C12C-F5C0-49A5-8D4C-FBAB8351C2F4}" destId="{8FBE75B1-523C-46DD-9FB7-D4572BEE73E9}" srcOrd="0" destOrd="0" presId="urn:microsoft.com/office/officeart/2005/8/layout/cycle6"/>
    <dgm:cxn modelId="{3EA6969F-B72F-4B5F-8953-50476C4C2285}" type="presOf" srcId="{596A2CD1-0492-4E58-B089-CF88F3855A52}" destId="{AA2E4C7A-6763-4D6E-9785-0FFF8E3C6870}" srcOrd="0" destOrd="0" presId="urn:microsoft.com/office/officeart/2005/8/layout/cycle6"/>
    <dgm:cxn modelId="{F78B8701-0458-4E35-9E9E-50133F992310}" srcId="{596A2CD1-0492-4E58-B089-CF88F3855A52}" destId="{EE0703FE-33A1-405E-8AE9-1A8F2594A1B3}" srcOrd="4" destOrd="0" parTransId="{01898272-7F6E-4B30-B8F8-8E4775B2039A}" sibTransId="{B72F519B-0F75-4408-9038-BA2BADE18DE3}"/>
    <dgm:cxn modelId="{F4ACCB9C-ADB4-4D24-82F8-337198EA14E9}" srcId="{596A2CD1-0492-4E58-B089-CF88F3855A52}" destId="{4E0B3379-9DDE-4F4A-903D-792414736B47}" srcOrd="1" destOrd="0" parTransId="{B45BB651-F1C6-4BCE-B630-231604ABEEBC}" sibTransId="{F1707DFC-CADD-4E8D-B756-29D484597D89}"/>
    <dgm:cxn modelId="{D09E5577-8E0E-4AA7-B990-0DCE85F893B2}" srcId="{596A2CD1-0492-4E58-B089-CF88F3855A52}" destId="{02A0C4A1-E34F-4669-B659-4A4935E11557}" srcOrd="2" destOrd="0" parTransId="{C53CDF6C-6E59-4A50-B9CE-4BDFF961DB87}" sibTransId="{A04FC40A-F607-40D6-9052-81CCB172E76A}"/>
    <dgm:cxn modelId="{D2F00CB4-20D0-4BAB-BA00-FF853D0E75FD}" type="presOf" srcId="{A04FC40A-F607-40D6-9052-81CCB172E76A}" destId="{25E54052-10EC-44A1-8538-5AC34F81DAF8}" srcOrd="0" destOrd="0" presId="urn:microsoft.com/office/officeart/2005/8/layout/cycle6"/>
    <dgm:cxn modelId="{ABC28172-0C4D-4EC8-9E48-2812F47F1F53}" type="presOf" srcId="{EE0703FE-33A1-405E-8AE9-1A8F2594A1B3}" destId="{ABBBF640-C492-4F96-8E65-30E78443EC8E}" srcOrd="0" destOrd="0" presId="urn:microsoft.com/office/officeart/2005/8/layout/cycle6"/>
    <dgm:cxn modelId="{05C5C51F-7F25-4FE5-A18D-9E17C4F20F69}" srcId="{596A2CD1-0492-4E58-B089-CF88F3855A52}" destId="{C456FE13-48BB-4E70-96E8-AD84187FB298}" srcOrd="0" destOrd="0" parTransId="{B3E675A1-0852-4764-B0E4-6DDD52912B27}" sibTransId="{8C2520C1-8B44-4AC1-87D8-3818DA5B190C}"/>
    <dgm:cxn modelId="{0E549DD9-F53A-4DFA-8363-F12A5A64D908}" srcId="{596A2CD1-0492-4E58-B089-CF88F3855A52}" destId="{01FE14F9-AE51-4888-B3D6-99F62EE5E1D1}" srcOrd="3" destOrd="0" parTransId="{58F4FC66-828E-43F0-8F7D-C70CF95FC489}" sibTransId="{24B7C12C-F5C0-49A5-8D4C-FBAB8351C2F4}"/>
    <dgm:cxn modelId="{3C3A509C-021A-4A7F-8D37-67B2C04B894A}" type="presParOf" srcId="{AA2E4C7A-6763-4D6E-9785-0FFF8E3C6870}" destId="{2A9BDBF4-21B2-4427-80A4-C8112E60F689}" srcOrd="0" destOrd="0" presId="urn:microsoft.com/office/officeart/2005/8/layout/cycle6"/>
    <dgm:cxn modelId="{98D4B1F9-BDF7-49B0-8598-894A1B4B00BB}" type="presParOf" srcId="{AA2E4C7A-6763-4D6E-9785-0FFF8E3C6870}" destId="{C704907C-525F-4856-840E-3291D0B7E5BF}" srcOrd="1" destOrd="0" presId="urn:microsoft.com/office/officeart/2005/8/layout/cycle6"/>
    <dgm:cxn modelId="{A0622370-4FA8-4069-B3D9-E66B170E4096}" type="presParOf" srcId="{AA2E4C7A-6763-4D6E-9785-0FFF8E3C6870}" destId="{F6D5AF95-E611-4D7E-AA26-F8312EC65B9B}" srcOrd="2" destOrd="0" presId="urn:microsoft.com/office/officeart/2005/8/layout/cycle6"/>
    <dgm:cxn modelId="{49B199B8-7FBD-4D30-89D8-5E51DE4F8004}" type="presParOf" srcId="{AA2E4C7A-6763-4D6E-9785-0FFF8E3C6870}" destId="{8F17D75A-1815-45D2-9818-389A05EF25CC}" srcOrd="3" destOrd="0" presId="urn:microsoft.com/office/officeart/2005/8/layout/cycle6"/>
    <dgm:cxn modelId="{DDC87561-0758-4F89-818E-55B4819DF477}" type="presParOf" srcId="{AA2E4C7A-6763-4D6E-9785-0FFF8E3C6870}" destId="{71E80976-0BFC-4CF8-823B-C20002328D30}" srcOrd="4" destOrd="0" presId="urn:microsoft.com/office/officeart/2005/8/layout/cycle6"/>
    <dgm:cxn modelId="{0FDACBAE-1DEE-4363-810F-6708A402A2B1}" type="presParOf" srcId="{AA2E4C7A-6763-4D6E-9785-0FFF8E3C6870}" destId="{2D1FE3C9-2918-4AA3-92B2-DA834C9F5EE1}" srcOrd="5" destOrd="0" presId="urn:microsoft.com/office/officeart/2005/8/layout/cycle6"/>
    <dgm:cxn modelId="{96E260A6-3B0A-466F-BE39-A892E20CD38C}" type="presParOf" srcId="{AA2E4C7A-6763-4D6E-9785-0FFF8E3C6870}" destId="{3414AA34-65D2-402E-967B-D38F8DD62353}" srcOrd="6" destOrd="0" presId="urn:microsoft.com/office/officeart/2005/8/layout/cycle6"/>
    <dgm:cxn modelId="{01EF4F34-DA04-4CEB-B2CA-AAD52F1D0FBE}" type="presParOf" srcId="{AA2E4C7A-6763-4D6E-9785-0FFF8E3C6870}" destId="{A2729A57-CAD9-415D-BFB4-57127B232437}" srcOrd="7" destOrd="0" presId="urn:microsoft.com/office/officeart/2005/8/layout/cycle6"/>
    <dgm:cxn modelId="{8B8A2748-EF1E-423F-A90C-84E88995CAFC}" type="presParOf" srcId="{AA2E4C7A-6763-4D6E-9785-0FFF8E3C6870}" destId="{25E54052-10EC-44A1-8538-5AC34F81DAF8}" srcOrd="8" destOrd="0" presId="urn:microsoft.com/office/officeart/2005/8/layout/cycle6"/>
    <dgm:cxn modelId="{02E2F1BC-8875-455C-AFB4-6532251224FD}" type="presParOf" srcId="{AA2E4C7A-6763-4D6E-9785-0FFF8E3C6870}" destId="{46A75213-7C38-459D-936C-C41A494FA8F9}" srcOrd="9" destOrd="0" presId="urn:microsoft.com/office/officeart/2005/8/layout/cycle6"/>
    <dgm:cxn modelId="{F966CAFC-858F-4A2A-8CA9-135229536BEF}" type="presParOf" srcId="{AA2E4C7A-6763-4D6E-9785-0FFF8E3C6870}" destId="{C798C920-408D-4BCE-8BC3-2A92A611C740}" srcOrd="10" destOrd="0" presId="urn:microsoft.com/office/officeart/2005/8/layout/cycle6"/>
    <dgm:cxn modelId="{DDB819AF-CACF-4E7F-85E5-4469C44AE9F3}" type="presParOf" srcId="{AA2E4C7A-6763-4D6E-9785-0FFF8E3C6870}" destId="{8FBE75B1-523C-46DD-9FB7-D4572BEE73E9}" srcOrd="11" destOrd="0" presId="urn:microsoft.com/office/officeart/2005/8/layout/cycle6"/>
    <dgm:cxn modelId="{A421CFF6-0E89-448D-AF4A-F2B1A6CE31DC}" type="presParOf" srcId="{AA2E4C7A-6763-4D6E-9785-0FFF8E3C6870}" destId="{ABBBF640-C492-4F96-8E65-30E78443EC8E}" srcOrd="12" destOrd="0" presId="urn:microsoft.com/office/officeart/2005/8/layout/cycle6"/>
    <dgm:cxn modelId="{E5134892-0DA1-4185-B374-9AEC3494B3DB}" type="presParOf" srcId="{AA2E4C7A-6763-4D6E-9785-0FFF8E3C6870}" destId="{67742CD7-3F7D-42D0-BDD3-EECE726959B1}" srcOrd="13" destOrd="0" presId="urn:microsoft.com/office/officeart/2005/8/layout/cycle6"/>
    <dgm:cxn modelId="{261FAC1C-7C8F-485D-9960-65DCF042F6EA}" type="presParOf" srcId="{AA2E4C7A-6763-4D6E-9785-0FFF8E3C6870}" destId="{AB796A91-374C-4AD3-A11E-495591EC7E2F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BC7BB4-999C-43F8-A445-CD6E6B5587B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C35649-24CC-4749-B7D5-4C3D72FA275A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bg1"/>
              </a:solidFill>
            </a:rPr>
            <a:t>Design Criteria </a:t>
          </a:r>
          <a:endParaRPr lang="en-US" sz="2800" dirty="0">
            <a:solidFill>
              <a:schemeClr val="bg1"/>
            </a:solidFill>
          </a:endParaRPr>
        </a:p>
      </dgm:t>
    </dgm:pt>
    <dgm:pt modelId="{F0567980-5077-4C9B-BC17-17B50DA68328}" type="parTrans" cxnId="{663B865B-2221-43DD-B67D-4C18EB9FE1CC}">
      <dgm:prSet/>
      <dgm:spPr/>
      <dgm:t>
        <a:bodyPr/>
        <a:lstStyle/>
        <a:p>
          <a:endParaRPr lang="en-US"/>
        </a:p>
      </dgm:t>
    </dgm:pt>
    <dgm:pt modelId="{8FAD6550-7C3C-4C9C-BCF2-3D82B786A45B}" type="sibTrans" cxnId="{663B865B-2221-43DD-B67D-4C18EB9FE1CC}">
      <dgm:prSet/>
      <dgm:spPr/>
      <dgm:t>
        <a:bodyPr/>
        <a:lstStyle/>
        <a:p>
          <a:endParaRPr lang="en-US"/>
        </a:p>
      </dgm:t>
    </dgm:pt>
    <dgm:pt modelId="{FBD7CE2C-9940-4389-B07D-D22F1A031BBB}">
      <dgm:prSet phldrT="[Text]"/>
      <dgm:spPr/>
      <dgm:t>
        <a:bodyPr/>
        <a:lstStyle/>
        <a:p>
          <a:r>
            <a:rPr lang="en-US" b="0" u="none" dirty="0" smtClean="0"/>
            <a:t>Functional Classification </a:t>
          </a:r>
          <a:endParaRPr lang="en-US" dirty="0"/>
        </a:p>
      </dgm:t>
    </dgm:pt>
    <dgm:pt modelId="{20FEC207-B098-45C3-97F6-34A4D4C79108}" type="parTrans" cxnId="{3F365EB8-3965-413E-8A42-350348E37954}">
      <dgm:prSet/>
      <dgm:spPr/>
      <dgm:t>
        <a:bodyPr/>
        <a:lstStyle/>
        <a:p>
          <a:endParaRPr lang="en-US"/>
        </a:p>
      </dgm:t>
    </dgm:pt>
    <dgm:pt modelId="{7AE8DAFD-089F-4ECC-87DC-B70F2C3A90F2}" type="sibTrans" cxnId="{3F365EB8-3965-413E-8A42-350348E37954}">
      <dgm:prSet/>
      <dgm:spPr/>
      <dgm:t>
        <a:bodyPr/>
        <a:lstStyle/>
        <a:p>
          <a:endParaRPr lang="en-US"/>
        </a:p>
      </dgm:t>
    </dgm:pt>
    <dgm:pt modelId="{D3DD73B4-10BE-4D88-B926-60C91DB73419}">
      <dgm:prSet phldrT="[Text]"/>
      <dgm:spPr/>
      <dgm:t>
        <a:bodyPr/>
        <a:lstStyle/>
        <a:p>
          <a:r>
            <a:rPr lang="en-US" dirty="0" smtClean="0"/>
            <a:t>Design Vehicle </a:t>
          </a:r>
          <a:endParaRPr lang="en-US" b="0" u="none" dirty="0"/>
        </a:p>
      </dgm:t>
    </dgm:pt>
    <dgm:pt modelId="{6113AA88-5F47-4652-8F2A-BEBADFE31C50}" type="parTrans" cxnId="{2270FBC1-D2AC-4635-91AA-537CE9CDC642}">
      <dgm:prSet/>
      <dgm:spPr/>
      <dgm:t>
        <a:bodyPr/>
        <a:lstStyle/>
        <a:p>
          <a:endParaRPr lang="en-US"/>
        </a:p>
      </dgm:t>
    </dgm:pt>
    <dgm:pt modelId="{88FB15DC-3181-4DC4-BF6B-2F6660FD2B15}" type="sibTrans" cxnId="{2270FBC1-D2AC-4635-91AA-537CE9CDC642}">
      <dgm:prSet/>
      <dgm:spPr/>
      <dgm:t>
        <a:bodyPr/>
        <a:lstStyle/>
        <a:p>
          <a:endParaRPr lang="en-US"/>
        </a:p>
      </dgm:t>
    </dgm:pt>
    <dgm:pt modelId="{1710B08C-5035-409D-B070-B15E520742CF}">
      <dgm:prSet phldrT="[Text]"/>
      <dgm:spPr/>
      <dgm:t>
        <a:bodyPr/>
        <a:lstStyle/>
        <a:p>
          <a:r>
            <a:rPr lang="en-US" b="0" u="none" dirty="0" smtClean="0"/>
            <a:t>Elements of Design </a:t>
          </a:r>
          <a:endParaRPr lang="en-US" b="0" u="none" dirty="0"/>
        </a:p>
      </dgm:t>
    </dgm:pt>
    <dgm:pt modelId="{B223D60C-75BE-40C3-AD29-18388FBD4188}" type="parTrans" cxnId="{328FF01A-E5C6-4B42-8F24-98430F6E541E}">
      <dgm:prSet/>
      <dgm:spPr/>
      <dgm:t>
        <a:bodyPr/>
        <a:lstStyle/>
        <a:p>
          <a:endParaRPr lang="en-US"/>
        </a:p>
      </dgm:t>
    </dgm:pt>
    <dgm:pt modelId="{A91B604C-AD78-41DC-BC28-4AB864FF2E8F}" type="sibTrans" cxnId="{328FF01A-E5C6-4B42-8F24-98430F6E541E}">
      <dgm:prSet/>
      <dgm:spPr/>
      <dgm:t>
        <a:bodyPr/>
        <a:lstStyle/>
        <a:p>
          <a:endParaRPr lang="en-US"/>
        </a:p>
      </dgm:t>
    </dgm:pt>
    <dgm:pt modelId="{8C1FACA6-36C0-46A7-92B4-792E10038B23}">
      <dgm:prSet/>
      <dgm:spPr/>
      <dgm:t>
        <a:bodyPr/>
        <a:lstStyle/>
        <a:p>
          <a:r>
            <a:rPr lang="en-US" dirty="0" smtClean="0"/>
            <a:t>Bike Lanes</a:t>
          </a:r>
          <a:endParaRPr lang="en-US" dirty="0"/>
        </a:p>
      </dgm:t>
    </dgm:pt>
    <dgm:pt modelId="{17ADB447-EE2A-4E9C-8CC4-C04C7938CC08}" type="parTrans" cxnId="{EB081066-E61C-4288-9970-5E0AF3EE3DEE}">
      <dgm:prSet/>
      <dgm:spPr/>
      <dgm:t>
        <a:bodyPr/>
        <a:lstStyle/>
        <a:p>
          <a:endParaRPr lang="en-US"/>
        </a:p>
      </dgm:t>
    </dgm:pt>
    <dgm:pt modelId="{08D972F7-6048-4EE1-8F15-1D29E7E23D3F}" type="sibTrans" cxnId="{EB081066-E61C-4288-9970-5E0AF3EE3DEE}">
      <dgm:prSet/>
      <dgm:spPr/>
      <dgm:t>
        <a:bodyPr/>
        <a:lstStyle/>
        <a:p>
          <a:endParaRPr lang="en-US"/>
        </a:p>
      </dgm:t>
    </dgm:pt>
    <dgm:pt modelId="{549E01EB-AB4F-4B95-B300-892FEC50BFC7}">
      <dgm:prSet/>
      <dgm:spPr/>
      <dgm:t>
        <a:bodyPr/>
        <a:lstStyle/>
        <a:p>
          <a:r>
            <a:rPr lang="en-US" dirty="0" smtClean="0"/>
            <a:t>On-Street Parking</a:t>
          </a:r>
          <a:endParaRPr lang="en-US" dirty="0"/>
        </a:p>
      </dgm:t>
    </dgm:pt>
    <dgm:pt modelId="{98C4DBBA-BB60-4B73-BDC2-7F3688030D78}" type="parTrans" cxnId="{95392FE0-1536-476A-8478-D306DE0A4E2A}">
      <dgm:prSet/>
      <dgm:spPr/>
      <dgm:t>
        <a:bodyPr/>
        <a:lstStyle/>
        <a:p>
          <a:endParaRPr lang="en-US"/>
        </a:p>
      </dgm:t>
    </dgm:pt>
    <dgm:pt modelId="{A6548B06-5F9D-4274-B1B4-183606CFCCC4}" type="sibTrans" cxnId="{95392FE0-1536-476A-8478-D306DE0A4E2A}">
      <dgm:prSet/>
      <dgm:spPr/>
      <dgm:t>
        <a:bodyPr/>
        <a:lstStyle/>
        <a:p>
          <a:endParaRPr lang="en-US"/>
        </a:p>
      </dgm:t>
    </dgm:pt>
    <dgm:pt modelId="{664A17C6-19A9-4CF3-BAA0-117F9DDE3E77}">
      <dgm:prSet/>
      <dgm:spPr/>
      <dgm:t>
        <a:bodyPr/>
        <a:lstStyle/>
        <a:p>
          <a:r>
            <a:rPr lang="en-US" dirty="0" smtClean="0"/>
            <a:t>Signs and Marking</a:t>
          </a:r>
          <a:endParaRPr lang="en-US" dirty="0"/>
        </a:p>
      </dgm:t>
    </dgm:pt>
    <dgm:pt modelId="{183720DD-13C0-4575-90FD-F3660F09F9C6}" type="parTrans" cxnId="{7A028B53-040F-472F-BD28-407260C79CB9}">
      <dgm:prSet/>
      <dgm:spPr/>
      <dgm:t>
        <a:bodyPr/>
        <a:lstStyle/>
        <a:p>
          <a:endParaRPr lang="en-US"/>
        </a:p>
      </dgm:t>
    </dgm:pt>
    <dgm:pt modelId="{8BFD8B4E-4310-4AA6-9825-193080F42372}" type="sibTrans" cxnId="{7A028B53-040F-472F-BD28-407260C79CB9}">
      <dgm:prSet/>
      <dgm:spPr/>
      <dgm:t>
        <a:bodyPr/>
        <a:lstStyle/>
        <a:p>
          <a:endParaRPr lang="en-US"/>
        </a:p>
      </dgm:t>
    </dgm:pt>
    <dgm:pt modelId="{F789B2FF-66F8-42AC-AB6A-13C4CDC46C3C}">
      <dgm:prSet/>
      <dgm:spPr/>
      <dgm:t>
        <a:bodyPr/>
        <a:lstStyle/>
        <a:p>
          <a:r>
            <a:rPr lang="en-US" dirty="0" smtClean="0"/>
            <a:t>Grades</a:t>
          </a:r>
          <a:endParaRPr lang="en-US" dirty="0"/>
        </a:p>
      </dgm:t>
    </dgm:pt>
    <dgm:pt modelId="{412B6522-85C2-4A48-998E-7F1A6AE57B99}" type="parTrans" cxnId="{426B6DB5-AD0A-4D04-9AE6-DEC05AA7419F}">
      <dgm:prSet/>
      <dgm:spPr/>
      <dgm:t>
        <a:bodyPr/>
        <a:lstStyle/>
        <a:p>
          <a:endParaRPr lang="en-US"/>
        </a:p>
      </dgm:t>
    </dgm:pt>
    <dgm:pt modelId="{D4BAE497-C9EF-4677-8FBC-0712D7FE4CFA}" type="sibTrans" cxnId="{426B6DB5-AD0A-4D04-9AE6-DEC05AA7419F}">
      <dgm:prSet/>
      <dgm:spPr/>
      <dgm:t>
        <a:bodyPr/>
        <a:lstStyle/>
        <a:p>
          <a:endParaRPr lang="en-US"/>
        </a:p>
      </dgm:t>
    </dgm:pt>
    <dgm:pt modelId="{B8FEFFA7-42F6-4268-86A4-72582A4A93B2}">
      <dgm:prSet/>
      <dgm:spPr/>
      <dgm:t>
        <a:bodyPr/>
        <a:lstStyle/>
        <a:p>
          <a:r>
            <a:rPr lang="en-US" dirty="0" smtClean="0"/>
            <a:t>Drainage</a:t>
          </a:r>
          <a:endParaRPr lang="en-US" dirty="0"/>
        </a:p>
      </dgm:t>
    </dgm:pt>
    <dgm:pt modelId="{670214F0-9641-4383-95B6-E87F63D77811}" type="parTrans" cxnId="{B81FB5E3-D081-4DB5-9691-2CC0B34C4A6B}">
      <dgm:prSet/>
      <dgm:spPr/>
      <dgm:t>
        <a:bodyPr/>
        <a:lstStyle/>
        <a:p>
          <a:endParaRPr lang="en-US"/>
        </a:p>
      </dgm:t>
    </dgm:pt>
    <dgm:pt modelId="{3815DB98-E256-4393-951A-D357E3FD0D90}" type="sibTrans" cxnId="{B81FB5E3-D081-4DB5-9691-2CC0B34C4A6B}">
      <dgm:prSet/>
      <dgm:spPr/>
      <dgm:t>
        <a:bodyPr/>
        <a:lstStyle/>
        <a:p>
          <a:endParaRPr lang="en-US"/>
        </a:p>
      </dgm:t>
    </dgm:pt>
    <dgm:pt modelId="{42DC39D4-1DD7-40A1-B1C8-8DAF5A2CFBAA}" type="pres">
      <dgm:prSet presAssocID="{EEBC7BB4-999C-43F8-A445-CD6E6B5587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BB201DC-B178-4492-B548-37003C8FAB1E}" type="pres">
      <dgm:prSet presAssocID="{65C35649-24CC-4749-B7D5-4C3D72FA275A}" presName="hierRoot1" presStyleCnt="0">
        <dgm:presLayoutVars>
          <dgm:hierBranch val="init"/>
        </dgm:presLayoutVars>
      </dgm:prSet>
      <dgm:spPr/>
    </dgm:pt>
    <dgm:pt modelId="{0CE881F7-2BA1-4B7F-ACFF-5336958122B6}" type="pres">
      <dgm:prSet presAssocID="{65C35649-24CC-4749-B7D5-4C3D72FA275A}" presName="rootComposite1" presStyleCnt="0"/>
      <dgm:spPr/>
    </dgm:pt>
    <dgm:pt modelId="{D13485C2-8557-4E53-AD65-7E0D55C54B56}" type="pres">
      <dgm:prSet presAssocID="{65C35649-24CC-4749-B7D5-4C3D72FA275A}" presName="rootText1" presStyleLbl="node0" presStyleIdx="0" presStyleCnt="1" custScaleX="1933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6F0E4F-DFE9-47D8-A62F-D4CDA05D6D22}" type="pres">
      <dgm:prSet presAssocID="{65C35649-24CC-4749-B7D5-4C3D72FA275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E87E077-570E-4228-92F3-AA18A706AEDA}" type="pres">
      <dgm:prSet presAssocID="{65C35649-24CC-4749-B7D5-4C3D72FA275A}" presName="hierChild2" presStyleCnt="0"/>
      <dgm:spPr/>
    </dgm:pt>
    <dgm:pt modelId="{CA80928F-4A6B-4950-9576-A8B3A79C653C}" type="pres">
      <dgm:prSet presAssocID="{20FEC207-B098-45C3-97F6-34A4D4C79108}" presName="Name37" presStyleLbl="parChTrans1D2" presStyleIdx="0" presStyleCnt="5"/>
      <dgm:spPr/>
      <dgm:t>
        <a:bodyPr/>
        <a:lstStyle/>
        <a:p>
          <a:endParaRPr lang="en-US"/>
        </a:p>
      </dgm:t>
    </dgm:pt>
    <dgm:pt modelId="{178512BD-6175-4009-97A8-D13717766060}" type="pres">
      <dgm:prSet presAssocID="{FBD7CE2C-9940-4389-B07D-D22F1A031BBB}" presName="hierRoot2" presStyleCnt="0">
        <dgm:presLayoutVars>
          <dgm:hierBranch val="init"/>
        </dgm:presLayoutVars>
      </dgm:prSet>
      <dgm:spPr/>
    </dgm:pt>
    <dgm:pt modelId="{F576E2BF-FE75-4307-A30B-F24C53E4FD04}" type="pres">
      <dgm:prSet presAssocID="{FBD7CE2C-9940-4389-B07D-D22F1A031BBB}" presName="rootComposite" presStyleCnt="0"/>
      <dgm:spPr/>
    </dgm:pt>
    <dgm:pt modelId="{28574310-EDFD-49E0-8F8F-31784BB5A278}" type="pres">
      <dgm:prSet presAssocID="{FBD7CE2C-9940-4389-B07D-D22F1A031BBB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1BED88-58A6-4A2C-800D-7AA22E4361B2}" type="pres">
      <dgm:prSet presAssocID="{FBD7CE2C-9940-4389-B07D-D22F1A031BBB}" presName="rootConnector" presStyleLbl="node2" presStyleIdx="0" presStyleCnt="5"/>
      <dgm:spPr/>
      <dgm:t>
        <a:bodyPr/>
        <a:lstStyle/>
        <a:p>
          <a:endParaRPr lang="en-US"/>
        </a:p>
      </dgm:t>
    </dgm:pt>
    <dgm:pt modelId="{53210A57-C875-459E-9EA9-80897E429D1F}" type="pres">
      <dgm:prSet presAssocID="{FBD7CE2C-9940-4389-B07D-D22F1A031BBB}" presName="hierChild4" presStyleCnt="0"/>
      <dgm:spPr/>
    </dgm:pt>
    <dgm:pt modelId="{224175F1-40CF-44B1-A524-9B64FEF06AFB}" type="pres">
      <dgm:prSet presAssocID="{FBD7CE2C-9940-4389-B07D-D22F1A031BBB}" presName="hierChild5" presStyleCnt="0"/>
      <dgm:spPr/>
    </dgm:pt>
    <dgm:pt modelId="{26201B14-80B6-4E25-B6DC-90F6E188489E}" type="pres">
      <dgm:prSet presAssocID="{6113AA88-5F47-4652-8F2A-BEBADFE31C50}" presName="Name37" presStyleLbl="parChTrans1D2" presStyleIdx="1" presStyleCnt="5"/>
      <dgm:spPr/>
      <dgm:t>
        <a:bodyPr/>
        <a:lstStyle/>
        <a:p>
          <a:endParaRPr lang="en-US"/>
        </a:p>
      </dgm:t>
    </dgm:pt>
    <dgm:pt modelId="{0FE8093E-A0AC-4D0F-9B9A-3C7044C1AFC1}" type="pres">
      <dgm:prSet presAssocID="{D3DD73B4-10BE-4D88-B926-60C91DB73419}" presName="hierRoot2" presStyleCnt="0">
        <dgm:presLayoutVars>
          <dgm:hierBranch val="init"/>
        </dgm:presLayoutVars>
      </dgm:prSet>
      <dgm:spPr/>
    </dgm:pt>
    <dgm:pt modelId="{07A8E6AD-4D3B-4760-931C-5C3332F80798}" type="pres">
      <dgm:prSet presAssocID="{D3DD73B4-10BE-4D88-B926-60C91DB73419}" presName="rootComposite" presStyleCnt="0"/>
      <dgm:spPr/>
    </dgm:pt>
    <dgm:pt modelId="{B0B7C1B8-243E-44C9-B378-2351EB7F715E}" type="pres">
      <dgm:prSet presAssocID="{D3DD73B4-10BE-4D88-B926-60C91DB73419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7AB057-B263-4EBB-97BD-0206059C38C3}" type="pres">
      <dgm:prSet presAssocID="{D3DD73B4-10BE-4D88-B926-60C91DB73419}" presName="rootConnector" presStyleLbl="node2" presStyleIdx="1" presStyleCnt="5"/>
      <dgm:spPr/>
      <dgm:t>
        <a:bodyPr/>
        <a:lstStyle/>
        <a:p>
          <a:endParaRPr lang="en-US"/>
        </a:p>
      </dgm:t>
    </dgm:pt>
    <dgm:pt modelId="{B3979F64-2296-450A-9AB1-1F9E616C0D81}" type="pres">
      <dgm:prSet presAssocID="{D3DD73B4-10BE-4D88-B926-60C91DB73419}" presName="hierChild4" presStyleCnt="0"/>
      <dgm:spPr/>
    </dgm:pt>
    <dgm:pt modelId="{9A7929C1-7C2C-4807-B610-05B72EE3FFF8}" type="pres">
      <dgm:prSet presAssocID="{D3DD73B4-10BE-4D88-B926-60C91DB73419}" presName="hierChild5" presStyleCnt="0"/>
      <dgm:spPr/>
    </dgm:pt>
    <dgm:pt modelId="{5E9C682F-4F64-40E3-ACBF-8205A309CA7B}" type="pres">
      <dgm:prSet presAssocID="{B223D60C-75BE-40C3-AD29-18388FBD4188}" presName="Name37" presStyleLbl="parChTrans1D2" presStyleIdx="2" presStyleCnt="5"/>
      <dgm:spPr/>
      <dgm:t>
        <a:bodyPr/>
        <a:lstStyle/>
        <a:p>
          <a:endParaRPr lang="en-US"/>
        </a:p>
      </dgm:t>
    </dgm:pt>
    <dgm:pt modelId="{33A38EB4-8392-471A-BA03-2B7BC1FE3F0A}" type="pres">
      <dgm:prSet presAssocID="{1710B08C-5035-409D-B070-B15E520742CF}" presName="hierRoot2" presStyleCnt="0">
        <dgm:presLayoutVars>
          <dgm:hierBranch val="init"/>
        </dgm:presLayoutVars>
      </dgm:prSet>
      <dgm:spPr/>
    </dgm:pt>
    <dgm:pt modelId="{FE3E0A21-C126-4DC6-8407-C97BAAD72AA8}" type="pres">
      <dgm:prSet presAssocID="{1710B08C-5035-409D-B070-B15E520742CF}" presName="rootComposite" presStyleCnt="0"/>
      <dgm:spPr/>
    </dgm:pt>
    <dgm:pt modelId="{61061565-D592-4566-9708-DB3BDD83681B}" type="pres">
      <dgm:prSet presAssocID="{1710B08C-5035-409D-B070-B15E520742CF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8A54B1-2939-4D27-954E-1C1E005934E6}" type="pres">
      <dgm:prSet presAssocID="{1710B08C-5035-409D-B070-B15E520742CF}" presName="rootConnector" presStyleLbl="node2" presStyleIdx="2" presStyleCnt="5"/>
      <dgm:spPr/>
      <dgm:t>
        <a:bodyPr/>
        <a:lstStyle/>
        <a:p>
          <a:endParaRPr lang="en-US"/>
        </a:p>
      </dgm:t>
    </dgm:pt>
    <dgm:pt modelId="{51978277-4FAB-480F-BCC9-389675070EBC}" type="pres">
      <dgm:prSet presAssocID="{1710B08C-5035-409D-B070-B15E520742CF}" presName="hierChild4" presStyleCnt="0"/>
      <dgm:spPr/>
    </dgm:pt>
    <dgm:pt modelId="{3ED63D4E-942C-4642-B589-2221000B301C}" type="pres">
      <dgm:prSet presAssocID="{17ADB447-EE2A-4E9C-8CC4-C04C7938CC08}" presName="Name37" presStyleLbl="parChTrans1D3" presStyleIdx="0" presStyleCnt="3"/>
      <dgm:spPr/>
      <dgm:t>
        <a:bodyPr/>
        <a:lstStyle/>
        <a:p>
          <a:endParaRPr lang="en-US"/>
        </a:p>
      </dgm:t>
    </dgm:pt>
    <dgm:pt modelId="{26E548B0-DF76-439A-846C-EC05EF56FD54}" type="pres">
      <dgm:prSet presAssocID="{8C1FACA6-36C0-46A7-92B4-792E10038B23}" presName="hierRoot2" presStyleCnt="0">
        <dgm:presLayoutVars>
          <dgm:hierBranch val="init"/>
        </dgm:presLayoutVars>
      </dgm:prSet>
      <dgm:spPr/>
    </dgm:pt>
    <dgm:pt modelId="{8CD76C35-03C0-44BD-BA72-6BA3C102BB47}" type="pres">
      <dgm:prSet presAssocID="{8C1FACA6-36C0-46A7-92B4-792E10038B23}" presName="rootComposite" presStyleCnt="0"/>
      <dgm:spPr/>
    </dgm:pt>
    <dgm:pt modelId="{CBAD3824-E95E-4574-AD64-24FBE26C39FD}" type="pres">
      <dgm:prSet presAssocID="{8C1FACA6-36C0-46A7-92B4-792E10038B23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F76B1B-1DDB-488F-8ECC-1642505FC23A}" type="pres">
      <dgm:prSet presAssocID="{8C1FACA6-36C0-46A7-92B4-792E10038B23}" presName="rootConnector" presStyleLbl="node3" presStyleIdx="0" presStyleCnt="3"/>
      <dgm:spPr/>
      <dgm:t>
        <a:bodyPr/>
        <a:lstStyle/>
        <a:p>
          <a:endParaRPr lang="en-US"/>
        </a:p>
      </dgm:t>
    </dgm:pt>
    <dgm:pt modelId="{82AC597B-8316-4B3F-BF59-7099CAE88FAE}" type="pres">
      <dgm:prSet presAssocID="{8C1FACA6-36C0-46A7-92B4-792E10038B23}" presName="hierChild4" presStyleCnt="0"/>
      <dgm:spPr/>
    </dgm:pt>
    <dgm:pt modelId="{40780DDD-81D7-4646-BCEE-8185AE223E59}" type="pres">
      <dgm:prSet presAssocID="{8C1FACA6-36C0-46A7-92B4-792E10038B23}" presName="hierChild5" presStyleCnt="0"/>
      <dgm:spPr/>
    </dgm:pt>
    <dgm:pt modelId="{644B6104-B126-4A28-AEE6-897E16D2F594}" type="pres">
      <dgm:prSet presAssocID="{98C4DBBA-BB60-4B73-BDC2-7F3688030D78}" presName="Name37" presStyleLbl="parChTrans1D3" presStyleIdx="1" presStyleCnt="3"/>
      <dgm:spPr/>
      <dgm:t>
        <a:bodyPr/>
        <a:lstStyle/>
        <a:p>
          <a:endParaRPr lang="en-US"/>
        </a:p>
      </dgm:t>
    </dgm:pt>
    <dgm:pt modelId="{350B0B0C-72BD-40FC-B929-29F89B30B939}" type="pres">
      <dgm:prSet presAssocID="{549E01EB-AB4F-4B95-B300-892FEC50BFC7}" presName="hierRoot2" presStyleCnt="0">
        <dgm:presLayoutVars>
          <dgm:hierBranch val="init"/>
        </dgm:presLayoutVars>
      </dgm:prSet>
      <dgm:spPr/>
    </dgm:pt>
    <dgm:pt modelId="{D5857990-20FC-49CC-A635-F7B3061380E2}" type="pres">
      <dgm:prSet presAssocID="{549E01EB-AB4F-4B95-B300-892FEC50BFC7}" presName="rootComposite" presStyleCnt="0"/>
      <dgm:spPr/>
    </dgm:pt>
    <dgm:pt modelId="{0E65EE03-12E3-4FF7-8907-DD714028A022}" type="pres">
      <dgm:prSet presAssocID="{549E01EB-AB4F-4B95-B300-892FEC50BFC7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721AE5-5D91-40C8-B4E0-1BDE009E96F9}" type="pres">
      <dgm:prSet presAssocID="{549E01EB-AB4F-4B95-B300-892FEC50BFC7}" presName="rootConnector" presStyleLbl="node3" presStyleIdx="1" presStyleCnt="3"/>
      <dgm:spPr/>
      <dgm:t>
        <a:bodyPr/>
        <a:lstStyle/>
        <a:p>
          <a:endParaRPr lang="en-US"/>
        </a:p>
      </dgm:t>
    </dgm:pt>
    <dgm:pt modelId="{3CF2F990-851F-4E1A-86C8-C472BBFE5987}" type="pres">
      <dgm:prSet presAssocID="{549E01EB-AB4F-4B95-B300-892FEC50BFC7}" presName="hierChild4" presStyleCnt="0"/>
      <dgm:spPr/>
    </dgm:pt>
    <dgm:pt modelId="{6E7A61E7-0DD2-44BB-B1A8-C06B9D66D8B9}" type="pres">
      <dgm:prSet presAssocID="{549E01EB-AB4F-4B95-B300-892FEC50BFC7}" presName="hierChild5" presStyleCnt="0"/>
      <dgm:spPr/>
    </dgm:pt>
    <dgm:pt modelId="{79521A5E-5CBA-4CE7-8391-27C17B011BED}" type="pres">
      <dgm:prSet presAssocID="{183720DD-13C0-4575-90FD-F3660F09F9C6}" presName="Name37" presStyleLbl="parChTrans1D3" presStyleIdx="2" presStyleCnt="3"/>
      <dgm:spPr/>
      <dgm:t>
        <a:bodyPr/>
        <a:lstStyle/>
        <a:p>
          <a:endParaRPr lang="en-US"/>
        </a:p>
      </dgm:t>
    </dgm:pt>
    <dgm:pt modelId="{F6513C8A-65C0-4200-AD21-49C2023BC2BB}" type="pres">
      <dgm:prSet presAssocID="{664A17C6-19A9-4CF3-BAA0-117F9DDE3E77}" presName="hierRoot2" presStyleCnt="0">
        <dgm:presLayoutVars>
          <dgm:hierBranch val="init"/>
        </dgm:presLayoutVars>
      </dgm:prSet>
      <dgm:spPr/>
    </dgm:pt>
    <dgm:pt modelId="{E9919D00-C7D6-49FF-8681-A433E522908B}" type="pres">
      <dgm:prSet presAssocID="{664A17C6-19A9-4CF3-BAA0-117F9DDE3E77}" presName="rootComposite" presStyleCnt="0"/>
      <dgm:spPr/>
    </dgm:pt>
    <dgm:pt modelId="{E23DD0D3-9213-447A-BEB1-9AD756DD696C}" type="pres">
      <dgm:prSet presAssocID="{664A17C6-19A9-4CF3-BAA0-117F9DDE3E77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22D760-DB85-4323-9B5D-8D94B348211D}" type="pres">
      <dgm:prSet presAssocID="{664A17C6-19A9-4CF3-BAA0-117F9DDE3E77}" presName="rootConnector" presStyleLbl="node3" presStyleIdx="2" presStyleCnt="3"/>
      <dgm:spPr/>
      <dgm:t>
        <a:bodyPr/>
        <a:lstStyle/>
        <a:p>
          <a:endParaRPr lang="en-US"/>
        </a:p>
      </dgm:t>
    </dgm:pt>
    <dgm:pt modelId="{593F95EE-2DB9-4F06-9EB1-922A0AA54B5C}" type="pres">
      <dgm:prSet presAssocID="{664A17C6-19A9-4CF3-BAA0-117F9DDE3E77}" presName="hierChild4" presStyleCnt="0"/>
      <dgm:spPr/>
    </dgm:pt>
    <dgm:pt modelId="{F309B8E1-EA55-4F18-B6D3-61506779AEBA}" type="pres">
      <dgm:prSet presAssocID="{664A17C6-19A9-4CF3-BAA0-117F9DDE3E77}" presName="hierChild5" presStyleCnt="0"/>
      <dgm:spPr/>
    </dgm:pt>
    <dgm:pt modelId="{76559BB1-E11F-4425-A3C6-FE50A0F7228F}" type="pres">
      <dgm:prSet presAssocID="{1710B08C-5035-409D-B070-B15E520742CF}" presName="hierChild5" presStyleCnt="0"/>
      <dgm:spPr/>
    </dgm:pt>
    <dgm:pt modelId="{A2A60A61-BBC0-40E0-B6F2-AF7973BCDC4B}" type="pres">
      <dgm:prSet presAssocID="{412B6522-85C2-4A48-998E-7F1A6AE57B99}" presName="Name37" presStyleLbl="parChTrans1D2" presStyleIdx="3" presStyleCnt="5"/>
      <dgm:spPr/>
      <dgm:t>
        <a:bodyPr/>
        <a:lstStyle/>
        <a:p>
          <a:endParaRPr lang="en-US"/>
        </a:p>
      </dgm:t>
    </dgm:pt>
    <dgm:pt modelId="{1F25DEBD-5FB7-44C9-8106-8DDBF39EC3D3}" type="pres">
      <dgm:prSet presAssocID="{F789B2FF-66F8-42AC-AB6A-13C4CDC46C3C}" presName="hierRoot2" presStyleCnt="0">
        <dgm:presLayoutVars>
          <dgm:hierBranch val="init"/>
        </dgm:presLayoutVars>
      </dgm:prSet>
      <dgm:spPr/>
    </dgm:pt>
    <dgm:pt modelId="{0DC1C34E-A795-4ABF-A88E-631AB4F71498}" type="pres">
      <dgm:prSet presAssocID="{F789B2FF-66F8-42AC-AB6A-13C4CDC46C3C}" presName="rootComposite" presStyleCnt="0"/>
      <dgm:spPr/>
    </dgm:pt>
    <dgm:pt modelId="{BB48E475-64CA-4D83-A5D3-37661ACEDB3B}" type="pres">
      <dgm:prSet presAssocID="{F789B2FF-66F8-42AC-AB6A-13C4CDC46C3C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71D04A-EAD6-4297-8484-DC7A028C9BE7}" type="pres">
      <dgm:prSet presAssocID="{F789B2FF-66F8-42AC-AB6A-13C4CDC46C3C}" presName="rootConnector" presStyleLbl="node2" presStyleIdx="3" presStyleCnt="5"/>
      <dgm:spPr/>
      <dgm:t>
        <a:bodyPr/>
        <a:lstStyle/>
        <a:p>
          <a:endParaRPr lang="en-US"/>
        </a:p>
      </dgm:t>
    </dgm:pt>
    <dgm:pt modelId="{FBD61878-938F-4B00-9F3F-BD78942DA4AB}" type="pres">
      <dgm:prSet presAssocID="{F789B2FF-66F8-42AC-AB6A-13C4CDC46C3C}" presName="hierChild4" presStyleCnt="0"/>
      <dgm:spPr/>
    </dgm:pt>
    <dgm:pt modelId="{A519A156-C25B-4D1B-8739-7F17773AE100}" type="pres">
      <dgm:prSet presAssocID="{F789B2FF-66F8-42AC-AB6A-13C4CDC46C3C}" presName="hierChild5" presStyleCnt="0"/>
      <dgm:spPr/>
    </dgm:pt>
    <dgm:pt modelId="{CBE530CC-D1BF-4847-AD7E-888849102893}" type="pres">
      <dgm:prSet presAssocID="{670214F0-9641-4383-95B6-E87F63D77811}" presName="Name37" presStyleLbl="parChTrans1D2" presStyleIdx="4" presStyleCnt="5"/>
      <dgm:spPr/>
      <dgm:t>
        <a:bodyPr/>
        <a:lstStyle/>
        <a:p>
          <a:endParaRPr lang="en-US"/>
        </a:p>
      </dgm:t>
    </dgm:pt>
    <dgm:pt modelId="{4E1DBBBB-2BB0-458B-8E3E-B784EBC16972}" type="pres">
      <dgm:prSet presAssocID="{B8FEFFA7-42F6-4268-86A4-72582A4A93B2}" presName="hierRoot2" presStyleCnt="0">
        <dgm:presLayoutVars>
          <dgm:hierBranch val="init"/>
        </dgm:presLayoutVars>
      </dgm:prSet>
      <dgm:spPr/>
    </dgm:pt>
    <dgm:pt modelId="{0F167E16-A614-43B6-B8F2-E26A78E62732}" type="pres">
      <dgm:prSet presAssocID="{B8FEFFA7-42F6-4268-86A4-72582A4A93B2}" presName="rootComposite" presStyleCnt="0"/>
      <dgm:spPr/>
    </dgm:pt>
    <dgm:pt modelId="{C2C77477-4B37-47AE-BB29-A370B743E67F}" type="pres">
      <dgm:prSet presAssocID="{B8FEFFA7-42F6-4268-86A4-72582A4A93B2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A2765D-BEF5-4F8D-8FCF-86A35FC259C7}" type="pres">
      <dgm:prSet presAssocID="{B8FEFFA7-42F6-4268-86A4-72582A4A93B2}" presName="rootConnector" presStyleLbl="node2" presStyleIdx="4" presStyleCnt="5"/>
      <dgm:spPr/>
      <dgm:t>
        <a:bodyPr/>
        <a:lstStyle/>
        <a:p>
          <a:endParaRPr lang="en-US"/>
        </a:p>
      </dgm:t>
    </dgm:pt>
    <dgm:pt modelId="{A0554EDB-DBE4-4114-845D-2EAB6E52670E}" type="pres">
      <dgm:prSet presAssocID="{B8FEFFA7-42F6-4268-86A4-72582A4A93B2}" presName="hierChild4" presStyleCnt="0"/>
      <dgm:spPr/>
    </dgm:pt>
    <dgm:pt modelId="{0528F595-54C9-4B08-8442-D94427A2F408}" type="pres">
      <dgm:prSet presAssocID="{B8FEFFA7-42F6-4268-86A4-72582A4A93B2}" presName="hierChild5" presStyleCnt="0"/>
      <dgm:spPr/>
    </dgm:pt>
    <dgm:pt modelId="{AD5A7015-8395-4EA9-8130-3CB37B594011}" type="pres">
      <dgm:prSet presAssocID="{65C35649-24CC-4749-B7D5-4C3D72FA275A}" presName="hierChild3" presStyleCnt="0"/>
      <dgm:spPr/>
    </dgm:pt>
  </dgm:ptLst>
  <dgm:cxnLst>
    <dgm:cxn modelId="{748D8C4B-45A7-4147-B5E6-018FE054F6F8}" type="presOf" srcId="{65C35649-24CC-4749-B7D5-4C3D72FA275A}" destId="{576F0E4F-DFE9-47D8-A62F-D4CDA05D6D22}" srcOrd="1" destOrd="0" presId="urn:microsoft.com/office/officeart/2005/8/layout/orgChart1"/>
    <dgm:cxn modelId="{A6DE3BBD-93D7-4095-BDCA-423C52953B9D}" type="presOf" srcId="{183720DD-13C0-4575-90FD-F3660F09F9C6}" destId="{79521A5E-5CBA-4CE7-8391-27C17B011BED}" srcOrd="0" destOrd="0" presId="urn:microsoft.com/office/officeart/2005/8/layout/orgChart1"/>
    <dgm:cxn modelId="{016FA2EF-F47A-4E7E-93A1-AE1D6CBFEADA}" type="presOf" srcId="{B8FEFFA7-42F6-4268-86A4-72582A4A93B2}" destId="{C2C77477-4B37-47AE-BB29-A370B743E67F}" srcOrd="0" destOrd="0" presId="urn:microsoft.com/office/officeart/2005/8/layout/orgChart1"/>
    <dgm:cxn modelId="{5CBEBA33-18B5-4B3A-9CEB-84E3CBC98724}" type="presOf" srcId="{549E01EB-AB4F-4B95-B300-892FEC50BFC7}" destId="{EC721AE5-5D91-40C8-B4E0-1BDE009E96F9}" srcOrd="1" destOrd="0" presId="urn:microsoft.com/office/officeart/2005/8/layout/orgChart1"/>
    <dgm:cxn modelId="{95392FE0-1536-476A-8478-D306DE0A4E2A}" srcId="{1710B08C-5035-409D-B070-B15E520742CF}" destId="{549E01EB-AB4F-4B95-B300-892FEC50BFC7}" srcOrd="1" destOrd="0" parTransId="{98C4DBBA-BB60-4B73-BDC2-7F3688030D78}" sibTransId="{A6548B06-5F9D-4274-B1B4-183606CFCCC4}"/>
    <dgm:cxn modelId="{3A3437EA-76FC-4054-9171-51444EF8046D}" type="presOf" srcId="{670214F0-9641-4383-95B6-E87F63D77811}" destId="{CBE530CC-D1BF-4847-AD7E-888849102893}" srcOrd="0" destOrd="0" presId="urn:microsoft.com/office/officeart/2005/8/layout/orgChart1"/>
    <dgm:cxn modelId="{75C6E71D-356C-487E-ACBF-6962D712F6A0}" type="presOf" srcId="{17ADB447-EE2A-4E9C-8CC4-C04C7938CC08}" destId="{3ED63D4E-942C-4642-B589-2221000B301C}" srcOrd="0" destOrd="0" presId="urn:microsoft.com/office/officeart/2005/8/layout/orgChart1"/>
    <dgm:cxn modelId="{177524F6-E514-47BB-B294-9ABA72063422}" type="presOf" srcId="{20FEC207-B098-45C3-97F6-34A4D4C79108}" destId="{CA80928F-4A6B-4950-9576-A8B3A79C653C}" srcOrd="0" destOrd="0" presId="urn:microsoft.com/office/officeart/2005/8/layout/orgChart1"/>
    <dgm:cxn modelId="{426B6DB5-AD0A-4D04-9AE6-DEC05AA7419F}" srcId="{65C35649-24CC-4749-B7D5-4C3D72FA275A}" destId="{F789B2FF-66F8-42AC-AB6A-13C4CDC46C3C}" srcOrd="3" destOrd="0" parTransId="{412B6522-85C2-4A48-998E-7F1A6AE57B99}" sibTransId="{D4BAE497-C9EF-4677-8FBC-0712D7FE4CFA}"/>
    <dgm:cxn modelId="{00A03780-5A0F-4520-99D4-D8C78E6B3824}" type="presOf" srcId="{FBD7CE2C-9940-4389-B07D-D22F1A031BBB}" destId="{F91BED88-58A6-4A2C-800D-7AA22E4361B2}" srcOrd="1" destOrd="0" presId="urn:microsoft.com/office/officeart/2005/8/layout/orgChart1"/>
    <dgm:cxn modelId="{174C4653-BBDF-40D2-BB37-CD3CEEEDB9C0}" type="presOf" srcId="{F789B2FF-66F8-42AC-AB6A-13C4CDC46C3C}" destId="{BB48E475-64CA-4D83-A5D3-37661ACEDB3B}" srcOrd="0" destOrd="0" presId="urn:microsoft.com/office/officeart/2005/8/layout/orgChart1"/>
    <dgm:cxn modelId="{A7FAEB26-0096-4ADD-A696-E87F404D4E90}" type="presOf" srcId="{8C1FACA6-36C0-46A7-92B4-792E10038B23}" destId="{CBAD3824-E95E-4574-AD64-24FBE26C39FD}" srcOrd="0" destOrd="0" presId="urn:microsoft.com/office/officeart/2005/8/layout/orgChart1"/>
    <dgm:cxn modelId="{F64A2124-CF7D-4C3A-96CE-DCEC8F82D6E8}" type="presOf" srcId="{8C1FACA6-36C0-46A7-92B4-792E10038B23}" destId="{75F76B1B-1DDB-488F-8ECC-1642505FC23A}" srcOrd="1" destOrd="0" presId="urn:microsoft.com/office/officeart/2005/8/layout/orgChart1"/>
    <dgm:cxn modelId="{E881FE38-EB42-4ACC-98AA-A918CC86DD40}" type="presOf" srcId="{412B6522-85C2-4A48-998E-7F1A6AE57B99}" destId="{A2A60A61-BBC0-40E0-B6F2-AF7973BCDC4B}" srcOrd="0" destOrd="0" presId="urn:microsoft.com/office/officeart/2005/8/layout/orgChart1"/>
    <dgm:cxn modelId="{FB2C44DA-45D0-465D-934F-B0EB6DC315C9}" type="presOf" srcId="{6113AA88-5F47-4652-8F2A-BEBADFE31C50}" destId="{26201B14-80B6-4E25-B6DC-90F6E188489E}" srcOrd="0" destOrd="0" presId="urn:microsoft.com/office/officeart/2005/8/layout/orgChart1"/>
    <dgm:cxn modelId="{12B64F9A-7B08-4335-9029-58B289FF54D3}" type="presOf" srcId="{65C35649-24CC-4749-B7D5-4C3D72FA275A}" destId="{D13485C2-8557-4E53-AD65-7E0D55C54B56}" srcOrd="0" destOrd="0" presId="urn:microsoft.com/office/officeart/2005/8/layout/orgChart1"/>
    <dgm:cxn modelId="{663B865B-2221-43DD-B67D-4C18EB9FE1CC}" srcId="{EEBC7BB4-999C-43F8-A445-CD6E6B5587BF}" destId="{65C35649-24CC-4749-B7D5-4C3D72FA275A}" srcOrd="0" destOrd="0" parTransId="{F0567980-5077-4C9B-BC17-17B50DA68328}" sibTransId="{8FAD6550-7C3C-4C9C-BCF2-3D82B786A45B}"/>
    <dgm:cxn modelId="{205230DB-EDA1-4EF7-84D9-F0770D255A85}" type="presOf" srcId="{664A17C6-19A9-4CF3-BAA0-117F9DDE3E77}" destId="{E23DD0D3-9213-447A-BEB1-9AD756DD696C}" srcOrd="0" destOrd="0" presId="urn:microsoft.com/office/officeart/2005/8/layout/orgChart1"/>
    <dgm:cxn modelId="{D43167CB-905F-4A87-B81D-E57BF25F1AEE}" type="presOf" srcId="{1710B08C-5035-409D-B070-B15E520742CF}" destId="{61061565-D592-4566-9708-DB3BDD83681B}" srcOrd="0" destOrd="0" presId="urn:microsoft.com/office/officeart/2005/8/layout/orgChart1"/>
    <dgm:cxn modelId="{328FF01A-E5C6-4B42-8F24-98430F6E541E}" srcId="{65C35649-24CC-4749-B7D5-4C3D72FA275A}" destId="{1710B08C-5035-409D-B070-B15E520742CF}" srcOrd="2" destOrd="0" parTransId="{B223D60C-75BE-40C3-AD29-18388FBD4188}" sibTransId="{A91B604C-AD78-41DC-BC28-4AB864FF2E8F}"/>
    <dgm:cxn modelId="{59F5F63E-8A4E-4440-9FEC-A6ADDF8D4C27}" type="presOf" srcId="{B223D60C-75BE-40C3-AD29-18388FBD4188}" destId="{5E9C682F-4F64-40E3-ACBF-8205A309CA7B}" srcOrd="0" destOrd="0" presId="urn:microsoft.com/office/officeart/2005/8/layout/orgChart1"/>
    <dgm:cxn modelId="{9F1B9410-DBBD-4D43-B4A9-BEA3264EB569}" type="presOf" srcId="{664A17C6-19A9-4CF3-BAA0-117F9DDE3E77}" destId="{D022D760-DB85-4323-9B5D-8D94B348211D}" srcOrd="1" destOrd="0" presId="urn:microsoft.com/office/officeart/2005/8/layout/orgChart1"/>
    <dgm:cxn modelId="{8DE1EA74-CD60-4497-B1AF-A2C5A9A222D9}" type="presOf" srcId="{F789B2FF-66F8-42AC-AB6A-13C4CDC46C3C}" destId="{2571D04A-EAD6-4297-8484-DC7A028C9BE7}" srcOrd="1" destOrd="0" presId="urn:microsoft.com/office/officeart/2005/8/layout/orgChart1"/>
    <dgm:cxn modelId="{2270FBC1-D2AC-4635-91AA-537CE9CDC642}" srcId="{65C35649-24CC-4749-B7D5-4C3D72FA275A}" destId="{D3DD73B4-10BE-4D88-B926-60C91DB73419}" srcOrd="1" destOrd="0" parTransId="{6113AA88-5F47-4652-8F2A-BEBADFE31C50}" sibTransId="{88FB15DC-3181-4DC4-BF6B-2F6660FD2B15}"/>
    <dgm:cxn modelId="{3ED0C691-4D40-4E26-ABE7-BB70FE15F5CD}" type="presOf" srcId="{98C4DBBA-BB60-4B73-BDC2-7F3688030D78}" destId="{644B6104-B126-4A28-AEE6-897E16D2F594}" srcOrd="0" destOrd="0" presId="urn:microsoft.com/office/officeart/2005/8/layout/orgChart1"/>
    <dgm:cxn modelId="{B81FB5E3-D081-4DB5-9691-2CC0B34C4A6B}" srcId="{65C35649-24CC-4749-B7D5-4C3D72FA275A}" destId="{B8FEFFA7-42F6-4268-86A4-72582A4A93B2}" srcOrd="4" destOrd="0" parTransId="{670214F0-9641-4383-95B6-E87F63D77811}" sibTransId="{3815DB98-E256-4393-951A-D357E3FD0D90}"/>
    <dgm:cxn modelId="{CB14A82E-E6C6-4304-8789-38DC75C295D7}" type="presOf" srcId="{FBD7CE2C-9940-4389-B07D-D22F1A031BBB}" destId="{28574310-EDFD-49E0-8F8F-31784BB5A278}" srcOrd="0" destOrd="0" presId="urn:microsoft.com/office/officeart/2005/8/layout/orgChart1"/>
    <dgm:cxn modelId="{EB081066-E61C-4288-9970-5E0AF3EE3DEE}" srcId="{1710B08C-5035-409D-B070-B15E520742CF}" destId="{8C1FACA6-36C0-46A7-92B4-792E10038B23}" srcOrd="0" destOrd="0" parTransId="{17ADB447-EE2A-4E9C-8CC4-C04C7938CC08}" sibTransId="{08D972F7-6048-4EE1-8F15-1D29E7E23D3F}"/>
    <dgm:cxn modelId="{C4740CC3-ACA4-495D-8E74-CE547703B757}" type="presOf" srcId="{B8FEFFA7-42F6-4268-86A4-72582A4A93B2}" destId="{50A2765D-BEF5-4F8D-8FCF-86A35FC259C7}" srcOrd="1" destOrd="0" presId="urn:microsoft.com/office/officeart/2005/8/layout/orgChart1"/>
    <dgm:cxn modelId="{3EA19902-1F20-46E0-9556-1C475BB1868F}" type="presOf" srcId="{D3DD73B4-10BE-4D88-B926-60C91DB73419}" destId="{B0B7C1B8-243E-44C9-B378-2351EB7F715E}" srcOrd="0" destOrd="0" presId="urn:microsoft.com/office/officeart/2005/8/layout/orgChart1"/>
    <dgm:cxn modelId="{5C8461FC-5D46-440C-83EF-07AA2B80206F}" type="presOf" srcId="{1710B08C-5035-409D-B070-B15E520742CF}" destId="{A28A54B1-2939-4D27-954E-1C1E005934E6}" srcOrd="1" destOrd="0" presId="urn:microsoft.com/office/officeart/2005/8/layout/orgChart1"/>
    <dgm:cxn modelId="{7A028B53-040F-472F-BD28-407260C79CB9}" srcId="{1710B08C-5035-409D-B070-B15E520742CF}" destId="{664A17C6-19A9-4CF3-BAA0-117F9DDE3E77}" srcOrd="2" destOrd="0" parTransId="{183720DD-13C0-4575-90FD-F3660F09F9C6}" sibTransId="{8BFD8B4E-4310-4AA6-9825-193080F42372}"/>
    <dgm:cxn modelId="{00A08821-DB14-4843-B64E-EA0F2464DEBC}" type="presOf" srcId="{D3DD73B4-10BE-4D88-B926-60C91DB73419}" destId="{CB7AB057-B263-4EBB-97BD-0206059C38C3}" srcOrd="1" destOrd="0" presId="urn:microsoft.com/office/officeart/2005/8/layout/orgChart1"/>
    <dgm:cxn modelId="{3F365EB8-3965-413E-8A42-350348E37954}" srcId="{65C35649-24CC-4749-B7D5-4C3D72FA275A}" destId="{FBD7CE2C-9940-4389-B07D-D22F1A031BBB}" srcOrd="0" destOrd="0" parTransId="{20FEC207-B098-45C3-97F6-34A4D4C79108}" sibTransId="{7AE8DAFD-089F-4ECC-87DC-B70F2C3A90F2}"/>
    <dgm:cxn modelId="{58431CB4-3D4C-43EE-A3DE-B1F67030760F}" type="presOf" srcId="{EEBC7BB4-999C-43F8-A445-CD6E6B5587BF}" destId="{42DC39D4-1DD7-40A1-B1C8-8DAF5A2CFBAA}" srcOrd="0" destOrd="0" presId="urn:microsoft.com/office/officeart/2005/8/layout/orgChart1"/>
    <dgm:cxn modelId="{D7C5AB43-5C6A-46B7-A668-2ACEB37EE57A}" type="presOf" srcId="{549E01EB-AB4F-4B95-B300-892FEC50BFC7}" destId="{0E65EE03-12E3-4FF7-8907-DD714028A022}" srcOrd="0" destOrd="0" presId="urn:microsoft.com/office/officeart/2005/8/layout/orgChart1"/>
    <dgm:cxn modelId="{350E1CDA-352E-4E87-8712-8CD6A0756608}" type="presParOf" srcId="{42DC39D4-1DD7-40A1-B1C8-8DAF5A2CFBAA}" destId="{2BB201DC-B178-4492-B548-37003C8FAB1E}" srcOrd="0" destOrd="0" presId="urn:microsoft.com/office/officeart/2005/8/layout/orgChart1"/>
    <dgm:cxn modelId="{A197F6D7-0090-45A8-8E94-C6EE4860B5F5}" type="presParOf" srcId="{2BB201DC-B178-4492-B548-37003C8FAB1E}" destId="{0CE881F7-2BA1-4B7F-ACFF-5336958122B6}" srcOrd="0" destOrd="0" presId="urn:microsoft.com/office/officeart/2005/8/layout/orgChart1"/>
    <dgm:cxn modelId="{6DA9067F-A77B-4EC1-B428-B3D85E0BB95F}" type="presParOf" srcId="{0CE881F7-2BA1-4B7F-ACFF-5336958122B6}" destId="{D13485C2-8557-4E53-AD65-7E0D55C54B56}" srcOrd="0" destOrd="0" presId="urn:microsoft.com/office/officeart/2005/8/layout/orgChart1"/>
    <dgm:cxn modelId="{025269FD-802A-4F6F-9D4C-BEA920C09C78}" type="presParOf" srcId="{0CE881F7-2BA1-4B7F-ACFF-5336958122B6}" destId="{576F0E4F-DFE9-47D8-A62F-D4CDA05D6D22}" srcOrd="1" destOrd="0" presId="urn:microsoft.com/office/officeart/2005/8/layout/orgChart1"/>
    <dgm:cxn modelId="{C755C4B8-854E-4629-8F32-B6B5F4987E0F}" type="presParOf" srcId="{2BB201DC-B178-4492-B548-37003C8FAB1E}" destId="{CE87E077-570E-4228-92F3-AA18A706AEDA}" srcOrd="1" destOrd="0" presId="urn:microsoft.com/office/officeart/2005/8/layout/orgChart1"/>
    <dgm:cxn modelId="{0EC2C38D-593D-4869-AD07-E5E9113ADCDC}" type="presParOf" srcId="{CE87E077-570E-4228-92F3-AA18A706AEDA}" destId="{CA80928F-4A6B-4950-9576-A8B3A79C653C}" srcOrd="0" destOrd="0" presId="urn:microsoft.com/office/officeart/2005/8/layout/orgChart1"/>
    <dgm:cxn modelId="{C683492A-F552-4893-A332-89458E3712BC}" type="presParOf" srcId="{CE87E077-570E-4228-92F3-AA18A706AEDA}" destId="{178512BD-6175-4009-97A8-D13717766060}" srcOrd="1" destOrd="0" presId="urn:microsoft.com/office/officeart/2005/8/layout/orgChart1"/>
    <dgm:cxn modelId="{D50F9338-39E8-472A-B4CF-2DBC35B3F5A8}" type="presParOf" srcId="{178512BD-6175-4009-97A8-D13717766060}" destId="{F576E2BF-FE75-4307-A30B-F24C53E4FD04}" srcOrd="0" destOrd="0" presId="urn:microsoft.com/office/officeart/2005/8/layout/orgChart1"/>
    <dgm:cxn modelId="{B31FE816-B391-4EE9-801D-25E30CAAC0D2}" type="presParOf" srcId="{F576E2BF-FE75-4307-A30B-F24C53E4FD04}" destId="{28574310-EDFD-49E0-8F8F-31784BB5A278}" srcOrd="0" destOrd="0" presId="urn:microsoft.com/office/officeart/2005/8/layout/orgChart1"/>
    <dgm:cxn modelId="{C31136A6-B443-4422-9362-34B73D1DB96D}" type="presParOf" srcId="{F576E2BF-FE75-4307-A30B-F24C53E4FD04}" destId="{F91BED88-58A6-4A2C-800D-7AA22E4361B2}" srcOrd="1" destOrd="0" presId="urn:microsoft.com/office/officeart/2005/8/layout/orgChart1"/>
    <dgm:cxn modelId="{5FA6A45D-8070-44E5-914D-B5C1F69320DB}" type="presParOf" srcId="{178512BD-6175-4009-97A8-D13717766060}" destId="{53210A57-C875-459E-9EA9-80897E429D1F}" srcOrd="1" destOrd="0" presId="urn:microsoft.com/office/officeart/2005/8/layout/orgChart1"/>
    <dgm:cxn modelId="{218AFBCC-4E89-4532-AEF9-A1FF1A9CC160}" type="presParOf" srcId="{178512BD-6175-4009-97A8-D13717766060}" destId="{224175F1-40CF-44B1-A524-9B64FEF06AFB}" srcOrd="2" destOrd="0" presId="urn:microsoft.com/office/officeart/2005/8/layout/orgChart1"/>
    <dgm:cxn modelId="{493F0F42-D72D-472B-B7B6-585434E8EDC0}" type="presParOf" srcId="{CE87E077-570E-4228-92F3-AA18A706AEDA}" destId="{26201B14-80B6-4E25-B6DC-90F6E188489E}" srcOrd="2" destOrd="0" presId="urn:microsoft.com/office/officeart/2005/8/layout/orgChart1"/>
    <dgm:cxn modelId="{845D3469-6DC6-4365-B2DB-2D926641CEBD}" type="presParOf" srcId="{CE87E077-570E-4228-92F3-AA18A706AEDA}" destId="{0FE8093E-A0AC-4D0F-9B9A-3C7044C1AFC1}" srcOrd="3" destOrd="0" presId="urn:microsoft.com/office/officeart/2005/8/layout/orgChart1"/>
    <dgm:cxn modelId="{3FD57A43-8C09-436A-B71D-8E1D9755EDF9}" type="presParOf" srcId="{0FE8093E-A0AC-4D0F-9B9A-3C7044C1AFC1}" destId="{07A8E6AD-4D3B-4760-931C-5C3332F80798}" srcOrd="0" destOrd="0" presId="urn:microsoft.com/office/officeart/2005/8/layout/orgChart1"/>
    <dgm:cxn modelId="{68338DB0-D311-411C-9250-D0DEB084A62A}" type="presParOf" srcId="{07A8E6AD-4D3B-4760-931C-5C3332F80798}" destId="{B0B7C1B8-243E-44C9-B378-2351EB7F715E}" srcOrd="0" destOrd="0" presId="urn:microsoft.com/office/officeart/2005/8/layout/orgChart1"/>
    <dgm:cxn modelId="{035F9E75-2F13-4C48-A6BF-3CD26A0A72F8}" type="presParOf" srcId="{07A8E6AD-4D3B-4760-931C-5C3332F80798}" destId="{CB7AB057-B263-4EBB-97BD-0206059C38C3}" srcOrd="1" destOrd="0" presId="urn:microsoft.com/office/officeart/2005/8/layout/orgChart1"/>
    <dgm:cxn modelId="{727CD543-D50A-4694-BB30-967708B7376F}" type="presParOf" srcId="{0FE8093E-A0AC-4D0F-9B9A-3C7044C1AFC1}" destId="{B3979F64-2296-450A-9AB1-1F9E616C0D81}" srcOrd="1" destOrd="0" presId="urn:microsoft.com/office/officeart/2005/8/layout/orgChart1"/>
    <dgm:cxn modelId="{F2F29F21-E999-47FF-B007-F0ADB1A986F3}" type="presParOf" srcId="{0FE8093E-A0AC-4D0F-9B9A-3C7044C1AFC1}" destId="{9A7929C1-7C2C-4807-B610-05B72EE3FFF8}" srcOrd="2" destOrd="0" presId="urn:microsoft.com/office/officeart/2005/8/layout/orgChart1"/>
    <dgm:cxn modelId="{E17AD886-5355-4B35-8039-3E29CB7B1330}" type="presParOf" srcId="{CE87E077-570E-4228-92F3-AA18A706AEDA}" destId="{5E9C682F-4F64-40E3-ACBF-8205A309CA7B}" srcOrd="4" destOrd="0" presId="urn:microsoft.com/office/officeart/2005/8/layout/orgChart1"/>
    <dgm:cxn modelId="{09BB6D12-4758-41B1-AFEE-3B0E770A2781}" type="presParOf" srcId="{CE87E077-570E-4228-92F3-AA18A706AEDA}" destId="{33A38EB4-8392-471A-BA03-2B7BC1FE3F0A}" srcOrd="5" destOrd="0" presId="urn:microsoft.com/office/officeart/2005/8/layout/orgChart1"/>
    <dgm:cxn modelId="{493F715B-EB61-44B0-806E-1865D2D2B9FE}" type="presParOf" srcId="{33A38EB4-8392-471A-BA03-2B7BC1FE3F0A}" destId="{FE3E0A21-C126-4DC6-8407-C97BAAD72AA8}" srcOrd="0" destOrd="0" presId="urn:microsoft.com/office/officeart/2005/8/layout/orgChart1"/>
    <dgm:cxn modelId="{4B6B20BF-803C-400D-97CE-9BD4F830AD07}" type="presParOf" srcId="{FE3E0A21-C126-4DC6-8407-C97BAAD72AA8}" destId="{61061565-D592-4566-9708-DB3BDD83681B}" srcOrd="0" destOrd="0" presId="urn:microsoft.com/office/officeart/2005/8/layout/orgChart1"/>
    <dgm:cxn modelId="{5185EBF9-635F-4363-91D0-6F8AF721AD18}" type="presParOf" srcId="{FE3E0A21-C126-4DC6-8407-C97BAAD72AA8}" destId="{A28A54B1-2939-4D27-954E-1C1E005934E6}" srcOrd="1" destOrd="0" presId="urn:microsoft.com/office/officeart/2005/8/layout/orgChart1"/>
    <dgm:cxn modelId="{1B4ACB56-5FF9-415D-8179-0F50A72ECC68}" type="presParOf" srcId="{33A38EB4-8392-471A-BA03-2B7BC1FE3F0A}" destId="{51978277-4FAB-480F-BCC9-389675070EBC}" srcOrd="1" destOrd="0" presId="urn:microsoft.com/office/officeart/2005/8/layout/orgChart1"/>
    <dgm:cxn modelId="{19E62B11-CFE5-461A-8990-EA22B53445E8}" type="presParOf" srcId="{51978277-4FAB-480F-BCC9-389675070EBC}" destId="{3ED63D4E-942C-4642-B589-2221000B301C}" srcOrd="0" destOrd="0" presId="urn:microsoft.com/office/officeart/2005/8/layout/orgChart1"/>
    <dgm:cxn modelId="{88639ABF-3717-45D9-B954-D6C9957DD49A}" type="presParOf" srcId="{51978277-4FAB-480F-BCC9-389675070EBC}" destId="{26E548B0-DF76-439A-846C-EC05EF56FD54}" srcOrd="1" destOrd="0" presId="urn:microsoft.com/office/officeart/2005/8/layout/orgChart1"/>
    <dgm:cxn modelId="{717BB4F9-9B36-4BD7-A8B2-30411F49BAFC}" type="presParOf" srcId="{26E548B0-DF76-439A-846C-EC05EF56FD54}" destId="{8CD76C35-03C0-44BD-BA72-6BA3C102BB47}" srcOrd="0" destOrd="0" presId="urn:microsoft.com/office/officeart/2005/8/layout/orgChart1"/>
    <dgm:cxn modelId="{BABB8BC5-9A2D-44E4-9D75-2D56AB96B4C6}" type="presParOf" srcId="{8CD76C35-03C0-44BD-BA72-6BA3C102BB47}" destId="{CBAD3824-E95E-4574-AD64-24FBE26C39FD}" srcOrd="0" destOrd="0" presId="urn:microsoft.com/office/officeart/2005/8/layout/orgChart1"/>
    <dgm:cxn modelId="{2842E9BE-126E-465E-A522-68B67D265CE5}" type="presParOf" srcId="{8CD76C35-03C0-44BD-BA72-6BA3C102BB47}" destId="{75F76B1B-1DDB-488F-8ECC-1642505FC23A}" srcOrd="1" destOrd="0" presId="urn:microsoft.com/office/officeart/2005/8/layout/orgChart1"/>
    <dgm:cxn modelId="{33C1C2F4-CD4C-4D78-B426-AC25209CFAA8}" type="presParOf" srcId="{26E548B0-DF76-439A-846C-EC05EF56FD54}" destId="{82AC597B-8316-4B3F-BF59-7099CAE88FAE}" srcOrd="1" destOrd="0" presId="urn:microsoft.com/office/officeart/2005/8/layout/orgChart1"/>
    <dgm:cxn modelId="{8EB39E48-F992-4594-8654-79B32523163D}" type="presParOf" srcId="{26E548B0-DF76-439A-846C-EC05EF56FD54}" destId="{40780DDD-81D7-4646-BCEE-8185AE223E59}" srcOrd="2" destOrd="0" presId="urn:microsoft.com/office/officeart/2005/8/layout/orgChart1"/>
    <dgm:cxn modelId="{250279DA-1AD7-437F-8BB5-187B9449A38E}" type="presParOf" srcId="{51978277-4FAB-480F-BCC9-389675070EBC}" destId="{644B6104-B126-4A28-AEE6-897E16D2F594}" srcOrd="2" destOrd="0" presId="urn:microsoft.com/office/officeart/2005/8/layout/orgChart1"/>
    <dgm:cxn modelId="{D5433D48-9792-42EC-A0FE-26605CEBCEAD}" type="presParOf" srcId="{51978277-4FAB-480F-BCC9-389675070EBC}" destId="{350B0B0C-72BD-40FC-B929-29F89B30B939}" srcOrd="3" destOrd="0" presId="urn:microsoft.com/office/officeart/2005/8/layout/orgChart1"/>
    <dgm:cxn modelId="{62BD976B-13BB-4F4C-BEF0-02AB277407DA}" type="presParOf" srcId="{350B0B0C-72BD-40FC-B929-29F89B30B939}" destId="{D5857990-20FC-49CC-A635-F7B3061380E2}" srcOrd="0" destOrd="0" presId="urn:microsoft.com/office/officeart/2005/8/layout/orgChart1"/>
    <dgm:cxn modelId="{76373077-A8F2-4D4B-9B00-215BCD4D9C66}" type="presParOf" srcId="{D5857990-20FC-49CC-A635-F7B3061380E2}" destId="{0E65EE03-12E3-4FF7-8907-DD714028A022}" srcOrd="0" destOrd="0" presId="urn:microsoft.com/office/officeart/2005/8/layout/orgChart1"/>
    <dgm:cxn modelId="{AF3E7B1E-2174-4F63-BDE0-E9C328CB05C7}" type="presParOf" srcId="{D5857990-20FC-49CC-A635-F7B3061380E2}" destId="{EC721AE5-5D91-40C8-B4E0-1BDE009E96F9}" srcOrd="1" destOrd="0" presId="urn:microsoft.com/office/officeart/2005/8/layout/orgChart1"/>
    <dgm:cxn modelId="{A89A7E1D-4805-4EF1-A3E2-1588E5DAB9BC}" type="presParOf" srcId="{350B0B0C-72BD-40FC-B929-29F89B30B939}" destId="{3CF2F990-851F-4E1A-86C8-C472BBFE5987}" srcOrd="1" destOrd="0" presId="urn:microsoft.com/office/officeart/2005/8/layout/orgChart1"/>
    <dgm:cxn modelId="{8389A1E0-809E-4DF5-A1C5-3042C6AAE1F5}" type="presParOf" srcId="{350B0B0C-72BD-40FC-B929-29F89B30B939}" destId="{6E7A61E7-0DD2-44BB-B1A8-C06B9D66D8B9}" srcOrd="2" destOrd="0" presId="urn:microsoft.com/office/officeart/2005/8/layout/orgChart1"/>
    <dgm:cxn modelId="{75F3BC42-82AA-432C-B12F-B6340EC9234A}" type="presParOf" srcId="{51978277-4FAB-480F-BCC9-389675070EBC}" destId="{79521A5E-5CBA-4CE7-8391-27C17B011BED}" srcOrd="4" destOrd="0" presId="urn:microsoft.com/office/officeart/2005/8/layout/orgChart1"/>
    <dgm:cxn modelId="{EEE23262-9FE6-4254-8273-13E4FF1BD031}" type="presParOf" srcId="{51978277-4FAB-480F-BCC9-389675070EBC}" destId="{F6513C8A-65C0-4200-AD21-49C2023BC2BB}" srcOrd="5" destOrd="0" presId="urn:microsoft.com/office/officeart/2005/8/layout/orgChart1"/>
    <dgm:cxn modelId="{FA981FBC-D622-47BC-A553-A474F6D0BF9C}" type="presParOf" srcId="{F6513C8A-65C0-4200-AD21-49C2023BC2BB}" destId="{E9919D00-C7D6-49FF-8681-A433E522908B}" srcOrd="0" destOrd="0" presId="urn:microsoft.com/office/officeart/2005/8/layout/orgChart1"/>
    <dgm:cxn modelId="{D88EF47D-81CF-48FC-9B77-9C9080659312}" type="presParOf" srcId="{E9919D00-C7D6-49FF-8681-A433E522908B}" destId="{E23DD0D3-9213-447A-BEB1-9AD756DD696C}" srcOrd="0" destOrd="0" presId="urn:microsoft.com/office/officeart/2005/8/layout/orgChart1"/>
    <dgm:cxn modelId="{5F6A3CDF-A600-4B81-A107-DC3D784585B5}" type="presParOf" srcId="{E9919D00-C7D6-49FF-8681-A433E522908B}" destId="{D022D760-DB85-4323-9B5D-8D94B348211D}" srcOrd="1" destOrd="0" presId="urn:microsoft.com/office/officeart/2005/8/layout/orgChart1"/>
    <dgm:cxn modelId="{46082BAD-25BC-430F-8716-7B9728A04EE6}" type="presParOf" srcId="{F6513C8A-65C0-4200-AD21-49C2023BC2BB}" destId="{593F95EE-2DB9-4F06-9EB1-922A0AA54B5C}" srcOrd="1" destOrd="0" presId="urn:microsoft.com/office/officeart/2005/8/layout/orgChart1"/>
    <dgm:cxn modelId="{65F504C3-55CF-4835-98B0-6E51A38B3AF6}" type="presParOf" srcId="{F6513C8A-65C0-4200-AD21-49C2023BC2BB}" destId="{F309B8E1-EA55-4F18-B6D3-61506779AEBA}" srcOrd="2" destOrd="0" presId="urn:microsoft.com/office/officeart/2005/8/layout/orgChart1"/>
    <dgm:cxn modelId="{E7E6D712-BBF0-44F7-BC21-9C80B9EF2AD8}" type="presParOf" srcId="{33A38EB4-8392-471A-BA03-2B7BC1FE3F0A}" destId="{76559BB1-E11F-4425-A3C6-FE50A0F7228F}" srcOrd="2" destOrd="0" presId="urn:microsoft.com/office/officeart/2005/8/layout/orgChart1"/>
    <dgm:cxn modelId="{2A37D364-59ED-4B67-96CA-BA01DBB4A428}" type="presParOf" srcId="{CE87E077-570E-4228-92F3-AA18A706AEDA}" destId="{A2A60A61-BBC0-40E0-B6F2-AF7973BCDC4B}" srcOrd="6" destOrd="0" presId="urn:microsoft.com/office/officeart/2005/8/layout/orgChart1"/>
    <dgm:cxn modelId="{90A75E93-990B-472F-93B6-BC9A3D78798A}" type="presParOf" srcId="{CE87E077-570E-4228-92F3-AA18A706AEDA}" destId="{1F25DEBD-5FB7-44C9-8106-8DDBF39EC3D3}" srcOrd="7" destOrd="0" presId="urn:microsoft.com/office/officeart/2005/8/layout/orgChart1"/>
    <dgm:cxn modelId="{8E74F515-AA5E-4BD2-AE24-1E59B2DFFD72}" type="presParOf" srcId="{1F25DEBD-5FB7-44C9-8106-8DDBF39EC3D3}" destId="{0DC1C34E-A795-4ABF-A88E-631AB4F71498}" srcOrd="0" destOrd="0" presId="urn:microsoft.com/office/officeart/2005/8/layout/orgChart1"/>
    <dgm:cxn modelId="{4DC5F900-D434-40B5-9AFF-989D2ED4664E}" type="presParOf" srcId="{0DC1C34E-A795-4ABF-A88E-631AB4F71498}" destId="{BB48E475-64CA-4D83-A5D3-37661ACEDB3B}" srcOrd="0" destOrd="0" presId="urn:microsoft.com/office/officeart/2005/8/layout/orgChart1"/>
    <dgm:cxn modelId="{2ED372AA-CC0B-435E-83C3-B1599D49CFD4}" type="presParOf" srcId="{0DC1C34E-A795-4ABF-A88E-631AB4F71498}" destId="{2571D04A-EAD6-4297-8484-DC7A028C9BE7}" srcOrd="1" destOrd="0" presId="urn:microsoft.com/office/officeart/2005/8/layout/orgChart1"/>
    <dgm:cxn modelId="{AF384F80-A936-4E06-AB7B-FE1FFB072E75}" type="presParOf" srcId="{1F25DEBD-5FB7-44C9-8106-8DDBF39EC3D3}" destId="{FBD61878-938F-4B00-9F3F-BD78942DA4AB}" srcOrd="1" destOrd="0" presId="urn:microsoft.com/office/officeart/2005/8/layout/orgChart1"/>
    <dgm:cxn modelId="{BBBF3C29-71E6-4F78-881D-B50AC6D7D55C}" type="presParOf" srcId="{1F25DEBD-5FB7-44C9-8106-8DDBF39EC3D3}" destId="{A519A156-C25B-4D1B-8739-7F17773AE100}" srcOrd="2" destOrd="0" presId="urn:microsoft.com/office/officeart/2005/8/layout/orgChart1"/>
    <dgm:cxn modelId="{B303E137-A989-420B-AB45-42B0F60E27B0}" type="presParOf" srcId="{CE87E077-570E-4228-92F3-AA18A706AEDA}" destId="{CBE530CC-D1BF-4847-AD7E-888849102893}" srcOrd="8" destOrd="0" presId="urn:microsoft.com/office/officeart/2005/8/layout/orgChart1"/>
    <dgm:cxn modelId="{761CC7CF-7ACC-4E3A-A1EB-F6DEC5C47D85}" type="presParOf" srcId="{CE87E077-570E-4228-92F3-AA18A706AEDA}" destId="{4E1DBBBB-2BB0-458B-8E3E-B784EBC16972}" srcOrd="9" destOrd="0" presId="urn:microsoft.com/office/officeart/2005/8/layout/orgChart1"/>
    <dgm:cxn modelId="{C5BB5912-AF44-46B0-8E7B-BE7089DF652F}" type="presParOf" srcId="{4E1DBBBB-2BB0-458B-8E3E-B784EBC16972}" destId="{0F167E16-A614-43B6-B8F2-E26A78E62732}" srcOrd="0" destOrd="0" presId="urn:microsoft.com/office/officeart/2005/8/layout/orgChart1"/>
    <dgm:cxn modelId="{E9B8F9C3-E237-4068-9C4B-64277FBC3A63}" type="presParOf" srcId="{0F167E16-A614-43B6-B8F2-E26A78E62732}" destId="{C2C77477-4B37-47AE-BB29-A370B743E67F}" srcOrd="0" destOrd="0" presId="urn:microsoft.com/office/officeart/2005/8/layout/orgChart1"/>
    <dgm:cxn modelId="{1B866BED-5F25-43CD-9B08-9CA79BDBFE79}" type="presParOf" srcId="{0F167E16-A614-43B6-B8F2-E26A78E62732}" destId="{50A2765D-BEF5-4F8D-8FCF-86A35FC259C7}" srcOrd="1" destOrd="0" presId="urn:microsoft.com/office/officeart/2005/8/layout/orgChart1"/>
    <dgm:cxn modelId="{A90AC2D2-D08F-4A74-80BA-BED89C68CA2D}" type="presParOf" srcId="{4E1DBBBB-2BB0-458B-8E3E-B784EBC16972}" destId="{A0554EDB-DBE4-4114-845D-2EAB6E52670E}" srcOrd="1" destOrd="0" presId="urn:microsoft.com/office/officeart/2005/8/layout/orgChart1"/>
    <dgm:cxn modelId="{C5BE5869-6A63-4C0F-9D52-1404F29B80A9}" type="presParOf" srcId="{4E1DBBBB-2BB0-458B-8E3E-B784EBC16972}" destId="{0528F595-54C9-4B08-8442-D94427A2F408}" srcOrd="2" destOrd="0" presId="urn:microsoft.com/office/officeart/2005/8/layout/orgChart1"/>
    <dgm:cxn modelId="{4FDA6838-E6DD-4DEA-9025-6630EA7552F3}" type="presParOf" srcId="{2BB201DC-B178-4492-B548-37003C8FAB1E}" destId="{AD5A7015-8395-4EA9-8130-3CB37B59401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ECAA5E-BD7E-4DD2-9ACB-BAEAE9915EEA}">
      <dsp:nvSpPr>
        <dsp:cNvPr id="0" name=""/>
        <dsp:cNvSpPr/>
      </dsp:nvSpPr>
      <dsp:spPr>
        <a:xfrm>
          <a:off x="0" y="194999"/>
          <a:ext cx="9872663" cy="12013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B4992E-5CC3-478F-8A05-1874B7E54E1E}">
      <dsp:nvSpPr>
        <dsp:cNvPr id="0" name=""/>
        <dsp:cNvSpPr/>
      </dsp:nvSpPr>
      <dsp:spPr>
        <a:xfrm>
          <a:off x="526859" y="12566"/>
          <a:ext cx="6399874" cy="1019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214" tIns="0" rIns="26121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u="none" kern="1200" dirty="0" smtClean="0">
              <a:solidFill>
                <a:schemeClr val="bg2">
                  <a:lumMod val="10000"/>
                </a:schemeClr>
              </a:solidFill>
            </a:rPr>
            <a:t>Specifying Study Area</a:t>
          </a:r>
          <a:endParaRPr lang="en-US" sz="3200" u="none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576642" y="62349"/>
        <a:ext cx="6300308" cy="920237"/>
      </dsp:txXfrm>
    </dsp:sp>
    <dsp:sp modelId="{6E59F5A5-B81D-45D1-B2F3-C3659F7AAD7E}">
      <dsp:nvSpPr>
        <dsp:cNvPr id="0" name=""/>
        <dsp:cNvSpPr/>
      </dsp:nvSpPr>
      <dsp:spPr>
        <a:xfrm>
          <a:off x="0" y="1696612"/>
          <a:ext cx="9872663" cy="11011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AABC8C-CDA4-44C1-8895-64C9339CA2C4}">
      <dsp:nvSpPr>
        <dsp:cNvPr id="0" name=""/>
        <dsp:cNvSpPr/>
      </dsp:nvSpPr>
      <dsp:spPr>
        <a:xfrm>
          <a:off x="526859" y="1484143"/>
          <a:ext cx="6528002" cy="105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214" tIns="0" rIns="26121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u="none" kern="1200" dirty="0" smtClean="0">
              <a:solidFill>
                <a:schemeClr val="bg2">
                  <a:lumMod val="10000"/>
                </a:schemeClr>
              </a:solidFill>
            </a:rPr>
            <a:t>Collection of Data </a:t>
          </a:r>
          <a:endParaRPr lang="en-US" sz="3200" u="none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578399" y="1535683"/>
        <a:ext cx="6424922" cy="952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B02F1-AA4D-4D54-B10C-C083E3CF609D}">
      <dsp:nvSpPr>
        <dsp:cNvPr id="0" name=""/>
        <dsp:cNvSpPr/>
      </dsp:nvSpPr>
      <dsp:spPr>
        <a:xfrm>
          <a:off x="0" y="588017"/>
          <a:ext cx="731520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D2FD7B-FC22-4AED-B8EF-65325CF6FC57}">
      <dsp:nvSpPr>
        <dsp:cNvPr id="0" name=""/>
        <dsp:cNvSpPr/>
      </dsp:nvSpPr>
      <dsp:spPr>
        <a:xfrm>
          <a:off x="540267" y="12377"/>
          <a:ext cx="5120640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b="1" u="none" kern="1200" dirty="0" smtClean="0">
              <a:solidFill>
                <a:schemeClr val="bg2">
                  <a:lumMod val="10000"/>
                </a:schemeClr>
              </a:solidFill>
            </a:rPr>
            <a:t>Traffic Volume Study </a:t>
          </a:r>
          <a:endParaRPr lang="en-US" sz="3900" u="none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596468" y="68578"/>
        <a:ext cx="5008238" cy="1038878"/>
      </dsp:txXfrm>
    </dsp:sp>
    <dsp:sp modelId="{FD54C9DA-F04E-4A6D-AAEF-F071B7CB2C1A}">
      <dsp:nvSpPr>
        <dsp:cNvPr id="0" name=""/>
        <dsp:cNvSpPr/>
      </dsp:nvSpPr>
      <dsp:spPr>
        <a:xfrm>
          <a:off x="0" y="2357057"/>
          <a:ext cx="731520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41B321-2BAF-43C3-BD79-4FC3B21AFDC3}">
      <dsp:nvSpPr>
        <dsp:cNvPr id="0" name=""/>
        <dsp:cNvSpPr/>
      </dsp:nvSpPr>
      <dsp:spPr>
        <a:xfrm>
          <a:off x="540267" y="1781417"/>
          <a:ext cx="5120640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b="1" u="none" kern="1200" dirty="0" smtClean="0">
              <a:solidFill>
                <a:schemeClr val="bg2">
                  <a:lumMod val="10000"/>
                </a:schemeClr>
              </a:solidFill>
            </a:rPr>
            <a:t>Obtain Maps</a:t>
          </a:r>
          <a:endParaRPr lang="en-US" sz="3900" u="none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596468" y="1837618"/>
        <a:ext cx="5008238" cy="1038878"/>
      </dsp:txXfrm>
    </dsp:sp>
    <dsp:sp modelId="{DDBE0D85-FB22-4C0B-90B3-B0717EA2F9EE}">
      <dsp:nvSpPr>
        <dsp:cNvPr id="0" name=""/>
        <dsp:cNvSpPr/>
      </dsp:nvSpPr>
      <dsp:spPr>
        <a:xfrm>
          <a:off x="0" y="3981439"/>
          <a:ext cx="731520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CEF5BE-8A9A-4A4F-A176-9140EF760283}">
      <dsp:nvSpPr>
        <dsp:cNvPr id="0" name=""/>
        <dsp:cNvSpPr/>
      </dsp:nvSpPr>
      <dsp:spPr>
        <a:xfrm>
          <a:off x="540267" y="3551390"/>
          <a:ext cx="5120640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b="1" u="none" kern="1200" dirty="0" smtClean="0">
              <a:solidFill>
                <a:schemeClr val="bg2">
                  <a:lumMod val="10000"/>
                </a:schemeClr>
              </a:solidFill>
            </a:rPr>
            <a:t>Inventory Study</a:t>
          </a:r>
          <a:endParaRPr lang="en-US" sz="3900" u="none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596468" y="3607591"/>
        <a:ext cx="5008238" cy="10388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9BDBF4-21B2-4427-80A4-C8112E60F689}">
      <dsp:nvSpPr>
        <dsp:cNvPr id="0" name=""/>
        <dsp:cNvSpPr/>
      </dsp:nvSpPr>
      <dsp:spPr>
        <a:xfrm>
          <a:off x="2816423" y="1904"/>
          <a:ext cx="1682353" cy="109352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/>
            <a:t>Pavement condition </a:t>
          </a:r>
          <a:endParaRPr lang="en-US" sz="2000" b="1" kern="1200" dirty="0"/>
        </a:p>
      </dsp:txBody>
      <dsp:txXfrm>
        <a:off x="2869805" y="55286"/>
        <a:ext cx="1575589" cy="986765"/>
      </dsp:txXfrm>
    </dsp:sp>
    <dsp:sp modelId="{F6D5AF95-E611-4D7E-AA26-F8312EC65B9B}">
      <dsp:nvSpPr>
        <dsp:cNvPr id="0" name=""/>
        <dsp:cNvSpPr/>
      </dsp:nvSpPr>
      <dsp:spPr>
        <a:xfrm>
          <a:off x="1473190" y="548668"/>
          <a:ext cx="4368819" cy="4368819"/>
        </a:xfrm>
        <a:custGeom>
          <a:avLst/>
          <a:gdLst/>
          <a:ahLst/>
          <a:cxnLst/>
          <a:rect l="0" t="0" r="0" b="0"/>
          <a:pathLst>
            <a:path>
              <a:moveTo>
                <a:pt x="3037139" y="173315"/>
              </a:moveTo>
              <a:arcTo wR="2184409" hR="2184409" stAng="17578654" swAng="1961094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7D75A-1815-45D2-9818-389A05EF25CC}">
      <dsp:nvSpPr>
        <dsp:cNvPr id="0" name=""/>
        <dsp:cNvSpPr/>
      </dsp:nvSpPr>
      <dsp:spPr>
        <a:xfrm>
          <a:off x="4893920" y="1511294"/>
          <a:ext cx="1682353" cy="1093529"/>
        </a:xfrm>
        <a:prstGeom prst="roundRect">
          <a:avLst/>
        </a:prstGeom>
        <a:solidFill>
          <a:schemeClr val="accent4">
            <a:hueOff val="0"/>
            <a:satOff val="0"/>
            <a:lumOff val="-32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/>
            <a:t>No. of lanes </a:t>
          </a:r>
          <a:endParaRPr lang="en-US" sz="2000" b="1" kern="1200" dirty="0"/>
        </a:p>
      </dsp:txBody>
      <dsp:txXfrm>
        <a:off x="4947302" y="1564676"/>
        <a:ext cx="1575589" cy="986765"/>
      </dsp:txXfrm>
    </dsp:sp>
    <dsp:sp modelId="{2D1FE3C9-2918-4AA3-92B2-DA834C9F5EE1}">
      <dsp:nvSpPr>
        <dsp:cNvPr id="0" name=""/>
        <dsp:cNvSpPr/>
      </dsp:nvSpPr>
      <dsp:spPr>
        <a:xfrm>
          <a:off x="1473190" y="548668"/>
          <a:ext cx="4368819" cy="4368819"/>
        </a:xfrm>
        <a:custGeom>
          <a:avLst/>
          <a:gdLst/>
          <a:ahLst/>
          <a:cxnLst/>
          <a:rect l="0" t="0" r="0" b="0"/>
          <a:pathLst>
            <a:path>
              <a:moveTo>
                <a:pt x="4365827" y="2070116"/>
              </a:moveTo>
              <a:arcTo wR="2184409" hR="2184409" stAng="21420046" swAng="2195962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-323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14AA34-65D2-402E-967B-D38F8DD62353}">
      <dsp:nvSpPr>
        <dsp:cNvPr id="0" name=""/>
        <dsp:cNvSpPr/>
      </dsp:nvSpPr>
      <dsp:spPr>
        <a:xfrm>
          <a:off x="4100387" y="3953538"/>
          <a:ext cx="1682353" cy="1093529"/>
        </a:xfrm>
        <a:prstGeom prst="roundRect">
          <a:avLst/>
        </a:prstGeom>
        <a:solidFill>
          <a:schemeClr val="accent4">
            <a:hueOff val="0"/>
            <a:satOff val="0"/>
            <a:lumOff val="-64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/>
            <a:t>Traffic Signals and Signs </a:t>
          </a:r>
          <a:endParaRPr lang="en-US" sz="2000" b="1" kern="1200" dirty="0"/>
        </a:p>
      </dsp:txBody>
      <dsp:txXfrm>
        <a:off x="4153769" y="4006920"/>
        <a:ext cx="1575589" cy="986765"/>
      </dsp:txXfrm>
    </dsp:sp>
    <dsp:sp modelId="{25E54052-10EC-44A1-8538-5AC34F81DAF8}">
      <dsp:nvSpPr>
        <dsp:cNvPr id="0" name=""/>
        <dsp:cNvSpPr/>
      </dsp:nvSpPr>
      <dsp:spPr>
        <a:xfrm>
          <a:off x="1473190" y="548668"/>
          <a:ext cx="4368819" cy="4368819"/>
        </a:xfrm>
        <a:custGeom>
          <a:avLst/>
          <a:gdLst/>
          <a:ahLst/>
          <a:cxnLst/>
          <a:rect l="0" t="0" r="0" b="0"/>
          <a:pathLst>
            <a:path>
              <a:moveTo>
                <a:pt x="2618521" y="4325249"/>
              </a:moveTo>
              <a:arcTo wR="2184409" hR="2184409" stAng="4712231" swAng="1375537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-64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A75213-7C38-459D-936C-C41A494FA8F9}">
      <dsp:nvSpPr>
        <dsp:cNvPr id="0" name=""/>
        <dsp:cNvSpPr/>
      </dsp:nvSpPr>
      <dsp:spPr>
        <a:xfrm>
          <a:off x="1532459" y="3953538"/>
          <a:ext cx="1682353" cy="1093529"/>
        </a:xfrm>
        <a:prstGeom prst="roundRect">
          <a:avLst/>
        </a:prstGeom>
        <a:solidFill>
          <a:schemeClr val="accent4">
            <a:hueOff val="0"/>
            <a:satOff val="0"/>
            <a:lumOff val="-97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/>
            <a:t>Parking</a:t>
          </a:r>
          <a:r>
            <a:rPr lang="en-US" sz="2000" kern="1200" smtClean="0"/>
            <a:t> </a:t>
          </a:r>
          <a:endParaRPr lang="en-US" sz="2000" kern="1200" dirty="0"/>
        </a:p>
      </dsp:txBody>
      <dsp:txXfrm>
        <a:off x="1585841" y="4006920"/>
        <a:ext cx="1575589" cy="986765"/>
      </dsp:txXfrm>
    </dsp:sp>
    <dsp:sp modelId="{8FBE75B1-523C-46DD-9FB7-D4572BEE73E9}">
      <dsp:nvSpPr>
        <dsp:cNvPr id="0" name=""/>
        <dsp:cNvSpPr/>
      </dsp:nvSpPr>
      <dsp:spPr>
        <a:xfrm>
          <a:off x="1473190" y="548668"/>
          <a:ext cx="4368819" cy="4368819"/>
        </a:xfrm>
        <a:custGeom>
          <a:avLst/>
          <a:gdLst/>
          <a:ahLst/>
          <a:cxnLst/>
          <a:rect l="0" t="0" r="0" b="0"/>
          <a:pathLst>
            <a:path>
              <a:moveTo>
                <a:pt x="364971" y="3393248"/>
              </a:moveTo>
              <a:arcTo wR="2184409" hR="2184409" stAng="8783992" swAng="2195962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-970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BBF640-C492-4F96-8E65-30E78443EC8E}">
      <dsp:nvSpPr>
        <dsp:cNvPr id="0" name=""/>
        <dsp:cNvSpPr/>
      </dsp:nvSpPr>
      <dsp:spPr>
        <a:xfrm>
          <a:off x="738926" y="1511294"/>
          <a:ext cx="1682353" cy="1093529"/>
        </a:xfrm>
        <a:prstGeom prst="roundRect">
          <a:avLst/>
        </a:prstGeom>
        <a:solidFill>
          <a:schemeClr val="accent4">
            <a:hueOff val="0"/>
            <a:satOff val="0"/>
            <a:lumOff val="-129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/>
            <a:t>Sidewalks</a:t>
          </a:r>
          <a:r>
            <a:rPr lang="en-US" sz="2000" kern="1200" smtClean="0"/>
            <a:t> </a:t>
          </a:r>
          <a:endParaRPr lang="en-US" sz="2000" kern="1200" dirty="0"/>
        </a:p>
      </dsp:txBody>
      <dsp:txXfrm>
        <a:off x="792308" y="1564676"/>
        <a:ext cx="1575589" cy="986765"/>
      </dsp:txXfrm>
    </dsp:sp>
    <dsp:sp modelId="{AB796A91-374C-4AD3-A11E-495591EC7E2F}">
      <dsp:nvSpPr>
        <dsp:cNvPr id="0" name=""/>
        <dsp:cNvSpPr/>
      </dsp:nvSpPr>
      <dsp:spPr>
        <a:xfrm>
          <a:off x="1473190" y="548668"/>
          <a:ext cx="4368819" cy="4368819"/>
        </a:xfrm>
        <a:custGeom>
          <a:avLst/>
          <a:gdLst/>
          <a:ahLst/>
          <a:cxnLst/>
          <a:rect l="0" t="0" r="0" b="0"/>
          <a:pathLst>
            <a:path>
              <a:moveTo>
                <a:pt x="380679" y="952256"/>
              </a:moveTo>
              <a:arcTo wR="2184409" hR="2184409" stAng="12860252" swAng="1961094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-1294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E530CC-D1BF-4847-AD7E-888849102893}">
      <dsp:nvSpPr>
        <dsp:cNvPr id="0" name=""/>
        <dsp:cNvSpPr/>
      </dsp:nvSpPr>
      <dsp:spPr>
        <a:xfrm>
          <a:off x="5189220" y="1066648"/>
          <a:ext cx="4299919" cy="373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566"/>
              </a:lnTo>
              <a:lnTo>
                <a:pt x="4299919" y="186566"/>
              </a:lnTo>
              <a:lnTo>
                <a:pt x="4299919" y="37313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A60A61-BBC0-40E0-B6F2-AF7973BCDC4B}">
      <dsp:nvSpPr>
        <dsp:cNvPr id="0" name=""/>
        <dsp:cNvSpPr/>
      </dsp:nvSpPr>
      <dsp:spPr>
        <a:xfrm>
          <a:off x="5189220" y="1066648"/>
          <a:ext cx="2149959" cy="373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566"/>
              </a:lnTo>
              <a:lnTo>
                <a:pt x="2149959" y="186566"/>
              </a:lnTo>
              <a:lnTo>
                <a:pt x="2149959" y="37313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21A5E-5CBA-4CE7-8391-27C17B011BED}">
      <dsp:nvSpPr>
        <dsp:cNvPr id="0" name=""/>
        <dsp:cNvSpPr/>
      </dsp:nvSpPr>
      <dsp:spPr>
        <a:xfrm>
          <a:off x="4478489" y="2328195"/>
          <a:ext cx="266523" cy="33404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0433"/>
              </a:lnTo>
              <a:lnTo>
                <a:pt x="266523" y="334043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B6104-B126-4A28-AEE6-897E16D2F594}">
      <dsp:nvSpPr>
        <dsp:cNvPr id="0" name=""/>
        <dsp:cNvSpPr/>
      </dsp:nvSpPr>
      <dsp:spPr>
        <a:xfrm>
          <a:off x="4478489" y="2328195"/>
          <a:ext cx="266523" cy="2078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886"/>
              </a:lnTo>
              <a:lnTo>
                <a:pt x="266523" y="2078886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D63D4E-942C-4642-B589-2221000B301C}">
      <dsp:nvSpPr>
        <dsp:cNvPr id="0" name=""/>
        <dsp:cNvSpPr/>
      </dsp:nvSpPr>
      <dsp:spPr>
        <a:xfrm>
          <a:off x="4478489" y="2328195"/>
          <a:ext cx="266523" cy="817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340"/>
              </a:lnTo>
              <a:lnTo>
                <a:pt x="266523" y="81734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C682F-4F64-40E3-ACBF-8205A309CA7B}">
      <dsp:nvSpPr>
        <dsp:cNvPr id="0" name=""/>
        <dsp:cNvSpPr/>
      </dsp:nvSpPr>
      <dsp:spPr>
        <a:xfrm>
          <a:off x="5143500" y="1066648"/>
          <a:ext cx="91440" cy="3731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313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201B14-80B6-4E25-B6DC-90F6E188489E}">
      <dsp:nvSpPr>
        <dsp:cNvPr id="0" name=""/>
        <dsp:cNvSpPr/>
      </dsp:nvSpPr>
      <dsp:spPr>
        <a:xfrm>
          <a:off x="3039260" y="1066648"/>
          <a:ext cx="2149959" cy="373133"/>
        </a:xfrm>
        <a:custGeom>
          <a:avLst/>
          <a:gdLst/>
          <a:ahLst/>
          <a:cxnLst/>
          <a:rect l="0" t="0" r="0" b="0"/>
          <a:pathLst>
            <a:path>
              <a:moveTo>
                <a:pt x="2149959" y="0"/>
              </a:moveTo>
              <a:lnTo>
                <a:pt x="2149959" y="186566"/>
              </a:lnTo>
              <a:lnTo>
                <a:pt x="0" y="186566"/>
              </a:lnTo>
              <a:lnTo>
                <a:pt x="0" y="37313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80928F-4A6B-4950-9576-A8B3A79C653C}">
      <dsp:nvSpPr>
        <dsp:cNvPr id="0" name=""/>
        <dsp:cNvSpPr/>
      </dsp:nvSpPr>
      <dsp:spPr>
        <a:xfrm>
          <a:off x="889300" y="1066648"/>
          <a:ext cx="4299919" cy="373133"/>
        </a:xfrm>
        <a:custGeom>
          <a:avLst/>
          <a:gdLst/>
          <a:ahLst/>
          <a:cxnLst/>
          <a:rect l="0" t="0" r="0" b="0"/>
          <a:pathLst>
            <a:path>
              <a:moveTo>
                <a:pt x="4299919" y="0"/>
              </a:moveTo>
              <a:lnTo>
                <a:pt x="4299919" y="186566"/>
              </a:lnTo>
              <a:lnTo>
                <a:pt x="0" y="186566"/>
              </a:lnTo>
              <a:lnTo>
                <a:pt x="0" y="37313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3485C2-8557-4E53-AD65-7E0D55C54B56}">
      <dsp:nvSpPr>
        <dsp:cNvPr id="0" name=""/>
        <dsp:cNvSpPr/>
      </dsp:nvSpPr>
      <dsp:spPr>
        <a:xfrm>
          <a:off x="3471695" y="178235"/>
          <a:ext cx="3435049" cy="888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bg1"/>
              </a:solidFill>
            </a:rPr>
            <a:t>Design Criteria 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3471695" y="178235"/>
        <a:ext cx="3435049" cy="888413"/>
      </dsp:txXfrm>
    </dsp:sp>
    <dsp:sp modelId="{28574310-EDFD-49E0-8F8F-31784BB5A278}">
      <dsp:nvSpPr>
        <dsp:cNvPr id="0" name=""/>
        <dsp:cNvSpPr/>
      </dsp:nvSpPr>
      <dsp:spPr>
        <a:xfrm>
          <a:off x="886" y="1439782"/>
          <a:ext cx="1776826" cy="888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u="none" kern="1200" dirty="0" smtClean="0"/>
            <a:t>Functional Classification </a:t>
          </a:r>
          <a:endParaRPr lang="en-US" sz="2500" kern="1200" dirty="0"/>
        </a:p>
      </dsp:txBody>
      <dsp:txXfrm>
        <a:off x="886" y="1439782"/>
        <a:ext cx="1776826" cy="888413"/>
      </dsp:txXfrm>
    </dsp:sp>
    <dsp:sp modelId="{B0B7C1B8-243E-44C9-B378-2351EB7F715E}">
      <dsp:nvSpPr>
        <dsp:cNvPr id="0" name=""/>
        <dsp:cNvSpPr/>
      </dsp:nvSpPr>
      <dsp:spPr>
        <a:xfrm>
          <a:off x="2150846" y="1439782"/>
          <a:ext cx="1776826" cy="888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Design Vehicle </a:t>
          </a:r>
          <a:endParaRPr lang="en-US" sz="2500" b="0" u="none" kern="1200" dirty="0"/>
        </a:p>
      </dsp:txBody>
      <dsp:txXfrm>
        <a:off x="2150846" y="1439782"/>
        <a:ext cx="1776826" cy="888413"/>
      </dsp:txXfrm>
    </dsp:sp>
    <dsp:sp modelId="{61061565-D592-4566-9708-DB3BDD83681B}">
      <dsp:nvSpPr>
        <dsp:cNvPr id="0" name=""/>
        <dsp:cNvSpPr/>
      </dsp:nvSpPr>
      <dsp:spPr>
        <a:xfrm>
          <a:off x="4300806" y="1439782"/>
          <a:ext cx="1776826" cy="888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u="none" kern="1200" dirty="0" smtClean="0"/>
            <a:t>Elements of Design </a:t>
          </a:r>
          <a:endParaRPr lang="en-US" sz="2500" b="0" u="none" kern="1200" dirty="0"/>
        </a:p>
      </dsp:txBody>
      <dsp:txXfrm>
        <a:off x="4300806" y="1439782"/>
        <a:ext cx="1776826" cy="888413"/>
      </dsp:txXfrm>
    </dsp:sp>
    <dsp:sp modelId="{CBAD3824-E95E-4574-AD64-24FBE26C39FD}">
      <dsp:nvSpPr>
        <dsp:cNvPr id="0" name=""/>
        <dsp:cNvSpPr/>
      </dsp:nvSpPr>
      <dsp:spPr>
        <a:xfrm>
          <a:off x="4745013" y="2701328"/>
          <a:ext cx="1776826" cy="888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Bike Lanes</a:t>
          </a:r>
          <a:endParaRPr lang="en-US" sz="2500" kern="1200" dirty="0"/>
        </a:p>
      </dsp:txBody>
      <dsp:txXfrm>
        <a:off x="4745013" y="2701328"/>
        <a:ext cx="1776826" cy="888413"/>
      </dsp:txXfrm>
    </dsp:sp>
    <dsp:sp modelId="{0E65EE03-12E3-4FF7-8907-DD714028A022}">
      <dsp:nvSpPr>
        <dsp:cNvPr id="0" name=""/>
        <dsp:cNvSpPr/>
      </dsp:nvSpPr>
      <dsp:spPr>
        <a:xfrm>
          <a:off x="4745013" y="3962875"/>
          <a:ext cx="1776826" cy="888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On-Street Parking</a:t>
          </a:r>
          <a:endParaRPr lang="en-US" sz="2500" kern="1200" dirty="0"/>
        </a:p>
      </dsp:txBody>
      <dsp:txXfrm>
        <a:off x="4745013" y="3962875"/>
        <a:ext cx="1776826" cy="888413"/>
      </dsp:txXfrm>
    </dsp:sp>
    <dsp:sp modelId="{E23DD0D3-9213-447A-BEB1-9AD756DD696C}">
      <dsp:nvSpPr>
        <dsp:cNvPr id="0" name=""/>
        <dsp:cNvSpPr/>
      </dsp:nvSpPr>
      <dsp:spPr>
        <a:xfrm>
          <a:off x="4745013" y="5224422"/>
          <a:ext cx="1776826" cy="888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Signs and Marking</a:t>
          </a:r>
          <a:endParaRPr lang="en-US" sz="2500" kern="1200" dirty="0"/>
        </a:p>
      </dsp:txBody>
      <dsp:txXfrm>
        <a:off x="4745013" y="5224422"/>
        <a:ext cx="1776826" cy="888413"/>
      </dsp:txXfrm>
    </dsp:sp>
    <dsp:sp modelId="{BB48E475-64CA-4D83-A5D3-37661ACEDB3B}">
      <dsp:nvSpPr>
        <dsp:cNvPr id="0" name=""/>
        <dsp:cNvSpPr/>
      </dsp:nvSpPr>
      <dsp:spPr>
        <a:xfrm>
          <a:off x="6450766" y="1439782"/>
          <a:ext cx="1776826" cy="888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Grades</a:t>
          </a:r>
          <a:endParaRPr lang="en-US" sz="2500" kern="1200" dirty="0"/>
        </a:p>
      </dsp:txBody>
      <dsp:txXfrm>
        <a:off x="6450766" y="1439782"/>
        <a:ext cx="1776826" cy="888413"/>
      </dsp:txXfrm>
    </dsp:sp>
    <dsp:sp modelId="{C2C77477-4B37-47AE-BB29-A370B743E67F}">
      <dsp:nvSpPr>
        <dsp:cNvPr id="0" name=""/>
        <dsp:cNvSpPr/>
      </dsp:nvSpPr>
      <dsp:spPr>
        <a:xfrm>
          <a:off x="8600726" y="1439782"/>
          <a:ext cx="1776826" cy="888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Drainage</a:t>
          </a:r>
          <a:endParaRPr lang="en-US" sz="2500" kern="1200" dirty="0"/>
        </a:p>
      </dsp:txBody>
      <dsp:txXfrm>
        <a:off x="8600726" y="1439782"/>
        <a:ext cx="1776826" cy="888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0951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134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8840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920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3830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695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0085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2782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9387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876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284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18717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1668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7409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7007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763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45276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08127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02564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88563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6182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71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95973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44625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7100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25145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2409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07828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65071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613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64702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51378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6956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69977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1665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61365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3396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81205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35700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64529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25203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60673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51980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4075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8742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44312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8364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46513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12694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01462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143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9420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19630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9763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7365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157593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73749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602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847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04659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015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08864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581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r" defTabSz="914400" rtl="1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744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089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r" defTabSz="914400" rtl="1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r" defTabSz="914400" rtl="1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r" defTabSz="914400" rtl="1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r" defTabSz="914400" rtl="1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21B1A7CD-64B0-4CE8-86A8-D80DF6E6F8DE}" type="datetimeFigureOut">
              <a:rPr lang="ar-SA" smtClean="0"/>
              <a:t>09/11/43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89B1007-FBF5-41A1-AFD4-F69C5779089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50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6" Type="http://schemas.openxmlformats.org/officeDocument/2006/relationships/comments" Target="../comments/commen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75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2336"/>
            <a:ext cx="10515600" cy="95097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Environmentally friendly bike lane network in Nablus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1026" name="Picture 2" descr="http://content.bikeroar.com/system/content/000/427/676/large/bike_lane_road_marking_and_sign_2.jpg?152358768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1353312"/>
            <a:ext cx="6095999" cy="550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5488" y="1581912"/>
            <a:ext cx="4489704" cy="51244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endParaRPr lang="en-US" sz="2800" b="1" dirty="0" smtClean="0"/>
          </a:p>
          <a:p>
            <a:pPr rtl="1"/>
            <a:r>
              <a:rPr lang="en-US" sz="2000" b="1" dirty="0" smtClean="0"/>
              <a:t>An-</a:t>
            </a:r>
            <a:r>
              <a:rPr lang="en-US" sz="2000" b="1" dirty="0" err="1" smtClean="0"/>
              <a:t>Najah</a:t>
            </a:r>
            <a:r>
              <a:rPr lang="en-US" sz="2000" b="1" dirty="0" smtClean="0"/>
              <a:t> National University</a:t>
            </a:r>
            <a:endParaRPr lang="en-US" sz="2000" dirty="0" smtClean="0"/>
          </a:p>
          <a:p>
            <a:pPr lvl="1" rtl="1"/>
            <a:r>
              <a:rPr lang="en-US" sz="2000" b="1" dirty="0" smtClean="0"/>
              <a:t>Faculty of Engineering and Information Technology</a:t>
            </a:r>
            <a:endParaRPr lang="en-US" sz="2000" dirty="0" smtClean="0"/>
          </a:p>
          <a:p>
            <a:pPr rtl="1"/>
            <a:endParaRPr lang="en-US" sz="1200" dirty="0" smtClean="0"/>
          </a:p>
          <a:p>
            <a:pPr>
              <a:lnSpc>
                <a:spcPct val="150000"/>
              </a:lnSpc>
            </a:pPr>
            <a:r>
              <a:rPr lang="en-US" sz="2800" b="1" dirty="0" smtClean="0"/>
              <a:t>Prepared by:</a:t>
            </a:r>
          </a:p>
          <a:p>
            <a:pPr>
              <a:lnSpc>
                <a:spcPct val="150000"/>
              </a:lnSpc>
            </a:pPr>
            <a:r>
              <a:rPr lang="en-US" sz="2400" dirty="0" err="1" smtClean="0"/>
              <a:t>Diala</a:t>
            </a:r>
            <a:r>
              <a:rPr lang="en-US" sz="2400" dirty="0" smtClean="0"/>
              <a:t> </a:t>
            </a:r>
            <a:r>
              <a:rPr lang="en-US" sz="2400" dirty="0" err="1" smtClean="0"/>
              <a:t>Juma</a:t>
            </a:r>
            <a:r>
              <a:rPr lang="en-US" sz="24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400" dirty="0" err="1" smtClean="0"/>
              <a:t>Batool</a:t>
            </a:r>
            <a:r>
              <a:rPr lang="en-US" sz="2400" dirty="0" smtClean="0"/>
              <a:t> Al-</a:t>
            </a:r>
            <a:r>
              <a:rPr lang="en-US" sz="2400" dirty="0" err="1" smtClean="0"/>
              <a:t>Tanbour</a:t>
            </a:r>
            <a:r>
              <a:rPr lang="en-US" sz="2400" dirty="0" smtClean="0"/>
              <a:t> </a:t>
            </a:r>
          </a:p>
          <a:p>
            <a:pPr>
              <a:lnSpc>
                <a:spcPct val="150000"/>
              </a:lnSpc>
            </a:pPr>
            <a:endParaRPr lang="en-US" sz="1050" dirty="0"/>
          </a:p>
          <a:p>
            <a:pPr>
              <a:lnSpc>
                <a:spcPct val="150000"/>
              </a:lnSpc>
            </a:pPr>
            <a:r>
              <a:rPr lang="en-US" sz="2800" b="1" dirty="0" smtClean="0"/>
              <a:t>Under supervision of: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Dr</a:t>
            </a:r>
            <a:r>
              <a:rPr lang="en-US" sz="2400" dirty="0" smtClean="0"/>
              <a:t>. Khaled </a:t>
            </a:r>
            <a:r>
              <a:rPr lang="en-US" sz="2400" dirty="0"/>
              <a:t>Al-</a:t>
            </a:r>
            <a:r>
              <a:rPr lang="en-US" sz="2400" dirty="0" err="1"/>
              <a:t>Sahili</a:t>
            </a:r>
            <a:endParaRPr lang="ar-SA" sz="3200" dirty="0"/>
          </a:p>
        </p:txBody>
      </p:sp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11" b="-9"/>
          <a:stretch/>
        </p:blipFill>
        <p:spPr bwMode="auto">
          <a:xfrm>
            <a:off x="969264" y="745236"/>
            <a:ext cx="1468628" cy="1444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67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33464" y="1498059"/>
            <a:ext cx="5963055" cy="379378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196520" y="1498059"/>
            <a:ext cx="5749046" cy="37062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08281" y="191873"/>
            <a:ext cx="543897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/>
              <a:t>Questionnaire Analysis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524206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72811485"/>
              </p:ext>
            </p:extLst>
          </p:nvPr>
        </p:nvGraphicFramePr>
        <p:xfrm>
          <a:off x="1124712" y="310896"/>
          <a:ext cx="10378440" cy="6291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833104" y="3673435"/>
            <a:ext cx="14264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Drainage</a:t>
            </a:r>
            <a:endParaRPr lang="ar-S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85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200912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Rafedia</a:t>
            </a:r>
            <a:r>
              <a:rPr lang="en-US" sz="2800" dirty="0" smtClean="0">
                <a:solidFill>
                  <a:schemeClr val="tx1"/>
                </a:solidFill>
              </a:rPr>
              <a:t> Street </a:t>
            </a:r>
            <a:r>
              <a:rPr lang="en-US" sz="2800" dirty="0">
                <a:solidFill>
                  <a:schemeClr val="tx1"/>
                </a:solidFill>
              </a:rPr>
              <a:t>(An-</a:t>
            </a:r>
            <a:r>
              <a:rPr lang="en-US" sz="2800" dirty="0" err="1">
                <a:solidFill>
                  <a:schemeClr val="tx1"/>
                </a:solidFill>
              </a:rPr>
              <a:t>Najah</a:t>
            </a:r>
            <a:r>
              <a:rPr lang="en-US" sz="2800" dirty="0">
                <a:solidFill>
                  <a:schemeClr val="tx1"/>
                </a:solidFill>
              </a:rPr>
              <a:t> National University Street (New Campus))</a:t>
            </a:r>
            <a:r>
              <a:rPr lang="en-US" sz="2800" dirty="0" smtClean="0">
                <a:solidFill>
                  <a:schemeClr val="tx1"/>
                </a:solidFill>
              </a:rPr>
              <a:t> Design 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" y="1965960"/>
            <a:ext cx="11740895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85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err="1">
                <a:solidFill>
                  <a:schemeClr val="tx1"/>
                </a:solidFill>
              </a:rPr>
              <a:t>Rafedia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Street(</a:t>
            </a:r>
            <a:r>
              <a:rPr lang="en-US" sz="3200" dirty="0">
                <a:solidFill>
                  <a:schemeClr val="tx1"/>
                </a:solidFill>
              </a:rPr>
              <a:t>At </a:t>
            </a:r>
            <a:r>
              <a:rPr lang="en-US" sz="3200" dirty="0" err="1">
                <a:solidFill>
                  <a:schemeClr val="tx1"/>
                </a:solidFill>
              </a:rPr>
              <a:t>Rafedia</a:t>
            </a:r>
            <a:r>
              <a:rPr lang="en-US" sz="3200" dirty="0">
                <a:solidFill>
                  <a:schemeClr val="tx1"/>
                </a:solidFill>
              </a:rPr>
              <a:t> Old Mosque</a:t>
            </a:r>
            <a:r>
              <a:rPr lang="en-US" sz="3200" dirty="0" smtClean="0">
                <a:solidFill>
                  <a:schemeClr val="tx1"/>
                </a:solidFill>
              </a:rPr>
              <a:t>) Design </a:t>
            </a:r>
            <a:endParaRPr lang="ar-SA" sz="1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65960"/>
            <a:ext cx="11740896" cy="465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606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Al-</a:t>
            </a:r>
            <a:r>
              <a:rPr lang="en-US" sz="3600" dirty="0" err="1">
                <a:solidFill>
                  <a:schemeClr val="tx1"/>
                </a:solidFill>
              </a:rPr>
              <a:t>Shwetreh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Street Design </a:t>
            </a:r>
            <a:endParaRPr lang="ar-SA" sz="3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37944"/>
            <a:ext cx="11731752" cy="478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079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Omar Ibn Al-</a:t>
            </a:r>
            <a:r>
              <a:rPr lang="en-US" sz="3200" dirty="0" err="1">
                <a:solidFill>
                  <a:schemeClr val="tx1"/>
                </a:solidFill>
              </a:rPr>
              <a:t>Khattab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Street</a:t>
            </a:r>
            <a:r>
              <a:rPr lang="en-US" sz="3200" dirty="0">
                <a:solidFill>
                  <a:schemeClr val="tx1"/>
                </a:solidFill>
              </a:rPr>
              <a:t> (Near An-</a:t>
            </a:r>
            <a:r>
              <a:rPr lang="en-US" sz="3200" dirty="0" err="1">
                <a:solidFill>
                  <a:schemeClr val="tx1"/>
                </a:solidFill>
              </a:rPr>
              <a:t>Najah</a:t>
            </a:r>
            <a:r>
              <a:rPr lang="en-US" sz="3200" dirty="0">
                <a:solidFill>
                  <a:schemeClr val="tx1"/>
                </a:solidFill>
              </a:rPr>
              <a:t> National University (Old Campus</a:t>
            </a:r>
            <a:r>
              <a:rPr lang="en-US" sz="3200" dirty="0" smtClean="0">
                <a:solidFill>
                  <a:schemeClr val="tx1"/>
                </a:solidFill>
              </a:rPr>
              <a:t>)) Design</a:t>
            </a:r>
            <a:endParaRPr lang="ar-SA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64793"/>
            <a:ext cx="11731752" cy="485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7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err="1">
                <a:solidFill>
                  <a:schemeClr val="tx1"/>
                </a:solidFill>
              </a:rPr>
              <a:t>Ghernatah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Street Design</a:t>
            </a:r>
            <a:endParaRPr lang="ar-SA" sz="3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" y="1682496"/>
            <a:ext cx="11740896" cy="49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09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240" y="434502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Palestine </a:t>
            </a:r>
            <a:r>
              <a:rPr lang="en-US" sz="3600" dirty="0" smtClean="0">
                <a:solidFill>
                  <a:schemeClr val="tx1"/>
                </a:solidFill>
              </a:rPr>
              <a:t>Street Design</a:t>
            </a:r>
            <a:r>
              <a:rPr lang="ar-SA" sz="3600" dirty="0" smtClean="0">
                <a:solidFill>
                  <a:schemeClr val="tx1"/>
                </a:solidFill>
              </a:rPr>
              <a:t> </a:t>
            </a:r>
            <a:endParaRPr lang="ar-SA" sz="3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3352"/>
            <a:ext cx="11740896" cy="494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328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212" y="236811"/>
            <a:ext cx="4706618" cy="1436347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ar-SA" sz="28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2166" y="8245405"/>
            <a:ext cx="8963974" cy="1674005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9218" name="Picture 2" descr="bike la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481" y="771832"/>
            <a:ext cx="6958519" cy="608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830" y="1926077"/>
            <a:ext cx="4737370" cy="254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Difficulties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The Work Process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Vehicles Reduction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78653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 </a:t>
            </a:r>
            <a:br>
              <a:rPr lang="en-US" dirty="0" smtClean="0"/>
            </a:br>
            <a:r>
              <a:rPr lang="en-US" dirty="0" smtClean="0"/>
              <a:t>Thank you for listening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2927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20" y="609600"/>
            <a:ext cx="10402700" cy="135636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</a:t>
            </a:r>
            <a:endParaRPr lang="ar-SA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39730" y="2254055"/>
            <a:ext cx="4754880" cy="3383280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Designing a network of bicycles or electric bikes lanes between the two campuses of An-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(old and new campuses) to the city center area.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ar-S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62034" y="2374079"/>
            <a:ext cx="3474720" cy="4023360"/>
          </a:xfrm>
        </p:spPr>
        <p:txBody>
          <a:bodyPr>
            <a:normAutofit fontScale="92500"/>
          </a:bodyPr>
          <a:lstStyle/>
          <a:p>
            <a:pPr lvl="0" algn="l" rtl="0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know the range of people who use bicycles or electric bicycles or their willingness to use them, specifically An-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students. </a:t>
            </a:r>
          </a:p>
          <a:p>
            <a:pPr lvl="0" algn="l" rtl="0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assess the suitability of the existing road network to the use of bicycles or electric bicycles, and based on that, to set standards for designing an appropriate bicycle network.</a:t>
            </a:r>
          </a:p>
          <a:p>
            <a:pPr algn="l"/>
            <a:endParaRPr lang="ar-SA" dirty="0"/>
          </a:p>
        </p:txBody>
      </p:sp>
      <p:sp>
        <p:nvSpPr>
          <p:cNvPr id="7" name="Oval 6"/>
          <p:cNvSpPr/>
          <p:nvPr/>
        </p:nvSpPr>
        <p:spPr>
          <a:xfrm>
            <a:off x="3634591" y="835742"/>
            <a:ext cx="3925136" cy="1219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4041058" y="1154879"/>
            <a:ext cx="3205316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/>
              <a:t>The General objectives </a:t>
            </a:r>
            <a:endParaRPr lang="ar-SA" sz="2400" b="1" dirty="0"/>
          </a:p>
          <a:p>
            <a:endParaRPr lang="ar-SA" b="1" dirty="0"/>
          </a:p>
        </p:txBody>
      </p:sp>
      <p:sp>
        <p:nvSpPr>
          <p:cNvPr id="9" name="Oval 8"/>
          <p:cNvSpPr/>
          <p:nvPr/>
        </p:nvSpPr>
        <p:spPr>
          <a:xfrm>
            <a:off x="7836826" y="835742"/>
            <a:ext cx="3925136" cy="12192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8152686" y="1123837"/>
            <a:ext cx="3487625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/>
              <a:t>The </a:t>
            </a:r>
            <a:r>
              <a:rPr lang="en-US" sz="2400" b="1" dirty="0" smtClean="0"/>
              <a:t>particular </a:t>
            </a:r>
            <a:r>
              <a:rPr lang="en-US" sz="2400" b="1" dirty="0"/>
              <a:t>objectives</a:t>
            </a:r>
          </a:p>
          <a:p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5431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8821" y="302419"/>
            <a:ext cx="9875520" cy="36932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Methodology</a:t>
            </a:r>
            <a:r>
              <a:rPr lang="en-US" dirty="0" smtClean="0"/>
              <a:t>  </a:t>
            </a:r>
            <a:endParaRPr lang="ar-SA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772397"/>
              </p:ext>
            </p:extLst>
          </p:nvPr>
        </p:nvGraphicFramePr>
        <p:xfrm>
          <a:off x="1041679" y="831038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1038821" y="4173038"/>
            <a:ext cx="9872663" cy="10746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Rounded Rectangle 12"/>
          <p:cNvSpPr/>
          <p:nvPr/>
        </p:nvSpPr>
        <p:spPr>
          <a:xfrm>
            <a:off x="1568538" y="3968493"/>
            <a:ext cx="6583241" cy="1092686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Data </a:t>
            </a:r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Analysis</a:t>
            </a:r>
            <a:endParaRPr lang="ar-SA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8821" y="5566237"/>
            <a:ext cx="9872663" cy="970749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Rounded Rectangle 7"/>
          <p:cNvSpPr/>
          <p:nvPr/>
        </p:nvSpPr>
        <p:spPr>
          <a:xfrm>
            <a:off x="1568538" y="5374697"/>
            <a:ext cx="6583241" cy="100664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Network Design</a:t>
            </a:r>
            <a:endParaRPr lang="ar-SA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0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136" y="2025445"/>
            <a:ext cx="4041058" cy="1976284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Specifying </a:t>
            </a:r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</a:rPr>
              <a:t>the Study </a:t>
            </a:r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Area</a:t>
            </a:r>
            <a:endParaRPr lang="ar-SA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844" y="0"/>
            <a:ext cx="87331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51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3198204" cy="460118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Data Collection </a:t>
            </a:r>
            <a:endParaRPr lang="ar-SA" b="1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2706208"/>
              </p:ext>
            </p:extLst>
          </p:nvPr>
        </p:nvGraphicFramePr>
        <p:xfrm>
          <a:off x="3878466" y="289668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3878466" y="5725020"/>
            <a:ext cx="7315200" cy="982800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4"/>
          <p:cNvGrpSpPr/>
          <p:nvPr/>
        </p:nvGrpSpPr>
        <p:grpSpPr>
          <a:xfrm>
            <a:off x="4420897" y="5410943"/>
            <a:ext cx="5120640" cy="1151280"/>
            <a:chOff x="501950" y="3522527"/>
            <a:chExt cx="5120640" cy="1151280"/>
          </a:xfrm>
        </p:grpSpPr>
        <p:sp>
          <p:nvSpPr>
            <p:cNvPr id="6" name="Rounded Rectangle 5"/>
            <p:cNvSpPr/>
            <p:nvPr/>
          </p:nvSpPr>
          <p:spPr>
            <a:xfrm>
              <a:off x="501950" y="3522527"/>
              <a:ext cx="5120640" cy="11512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 txBox="1"/>
            <p:nvPr/>
          </p:nvSpPr>
          <p:spPr>
            <a:xfrm>
              <a:off x="558151" y="3578728"/>
              <a:ext cx="5008238" cy="10388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3548" tIns="0" rIns="193548" bIns="0" numCol="1" spcCol="1270" anchor="ctr" anchorCtr="0">
              <a:noAutofit/>
            </a:bodyPr>
            <a:lstStyle/>
            <a:p>
              <a:pPr lvl="0" algn="l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900" b="1" u="none" kern="1200" dirty="0" smtClean="0">
                  <a:solidFill>
                    <a:schemeClr val="bg2">
                      <a:lumMod val="10000"/>
                    </a:schemeClr>
                  </a:solidFill>
                </a:rPr>
                <a:t>Questionnaire</a:t>
              </a:r>
              <a:endParaRPr lang="en-US" sz="3900" u="none" kern="12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70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Vehicular Peak Hour </a:t>
            </a:r>
            <a:r>
              <a:rPr lang="en-US" b="1" dirty="0" smtClean="0"/>
              <a:t>Volume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4168877" y="285135"/>
            <a:ext cx="492596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Traffic Volume Study </a:t>
            </a:r>
            <a:endParaRPr lang="ar-SA" sz="32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1120085"/>
              </p:ext>
            </p:extLst>
          </p:nvPr>
        </p:nvGraphicFramePr>
        <p:xfrm>
          <a:off x="1202435" y="2532886"/>
          <a:ext cx="9976104" cy="372161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583250">
                  <a:extLst>
                    <a:ext uri="{9D8B030D-6E8A-4147-A177-3AD203B41FA5}">
                      <a16:colId xmlns:a16="http://schemas.microsoft.com/office/drawing/2014/main" val="1945397475"/>
                    </a:ext>
                  </a:extLst>
                </a:gridCol>
                <a:gridCol w="2014517">
                  <a:extLst>
                    <a:ext uri="{9D8B030D-6E8A-4147-A177-3AD203B41FA5}">
                      <a16:colId xmlns:a16="http://schemas.microsoft.com/office/drawing/2014/main" val="552318012"/>
                    </a:ext>
                  </a:extLst>
                </a:gridCol>
                <a:gridCol w="1778540">
                  <a:extLst>
                    <a:ext uri="{9D8B030D-6E8A-4147-A177-3AD203B41FA5}">
                      <a16:colId xmlns:a16="http://schemas.microsoft.com/office/drawing/2014/main" val="2132058206"/>
                    </a:ext>
                  </a:extLst>
                </a:gridCol>
                <a:gridCol w="1883162">
                  <a:extLst>
                    <a:ext uri="{9D8B030D-6E8A-4147-A177-3AD203B41FA5}">
                      <a16:colId xmlns:a16="http://schemas.microsoft.com/office/drawing/2014/main" val="2281362257"/>
                    </a:ext>
                  </a:extLst>
                </a:gridCol>
                <a:gridCol w="2716635">
                  <a:extLst>
                    <a:ext uri="{9D8B030D-6E8A-4147-A177-3AD203B41FA5}">
                      <a16:colId xmlns:a16="http://schemas.microsoft.com/office/drawing/2014/main" val="3548670464"/>
                    </a:ext>
                  </a:extLst>
                </a:gridCol>
              </a:tblGrid>
              <a:tr h="117482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Total</a:t>
                      </a:r>
                      <a:endPara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(veh/hr)</a:t>
                      </a:r>
                      <a:endPara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Westbound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en-US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veh</a:t>
                      </a: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/</a:t>
                      </a:r>
                      <a:r>
                        <a:rPr lang="en-US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hr</a:t>
                      </a: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Eastbound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en-US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veh</a:t>
                      </a: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/</a:t>
                      </a:r>
                      <a:r>
                        <a:rPr lang="en-US" sz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hr</a:t>
                      </a: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)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Peak hour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ar-SA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Street name 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6594887"/>
                  </a:ext>
                </a:extLst>
              </a:tr>
              <a:tr h="50935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2056</a:t>
                      </a:r>
                      <a:endParaRPr lang="en-US" sz="11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effectLst/>
                        </a:rPr>
                        <a:t>895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effectLst/>
                        </a:rPr>
                        <a:t>1161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>
                          <a:effectLst/>
                        </a:rPr>
                        <a:t>7:15-8:15 Am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>
                          <a:effectLst/>
                        </a:rPr>
                        <a:t>Rafedia Street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462459"/>
                  </a:ext>
                </a:extLst>
              </a:tr>
              <a:tr h="50935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426</a:t>
                      </a:r>
                      <a:endParaRPr lang="en-US" sz="11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effectLst/>
                        </a:rPr>
                        <a:t>---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dirty="0">
                          <a:effectLst/>
                        </a:rPr>
                        <a:t>426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>
                          <a:effectLst/>
                        </a:rPr>
                        <a:t>7:15-8:15 Am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>
                          <a:effectLst/>
                        </a:rPr>
                        <a:t>Al-Shwetreh Street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3538639"/>
                  </a:ext>
                </a:extLst>
              </a:tr>
              <a:tr h="50935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1971</a:t>
                      </a:r>
                      <a:endParaRPr lang="en-US" sz="11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effectLst/>
                        </a:rPr>
                        <a:t>952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effectLst/>
                        </a:rPr>
                        <a:t>1019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>
                          <a:effectLst/>
                        </a:rPr>
                        <a:t>7:15-8:15 Am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>
                          <a:effectLst/>
                        </a:rPr>
                        <a:t>Omar Ibn Al-Khattab Street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369435"/>
                  </a:ext>
                </a:extLst>
              </a:tr>
              <a:tr h="50935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1120</a:t>
                      </a:r>
                      <a:endParaRPr lang="en-US" sz="11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effectLst/>
                        </a:rPr>
                        <a:t>---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effectLst/>
                        </a:rPr>
                        <a:t>1120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>
                          <a:effectLst/>
                        </a:rPr>
                        <a:t>7:15-8:15 Am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>
                          <a:effectLst/>
                        </a:rPr>
                        <a:t>Ghernatah Street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6738692"/>
                  </a:ext>
                </a:extLst>
              </a:tr>
              <a:tr h="50935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1031</a:t>
                      </a:r>
                      <a:endParaRPr lang="en-US" sz="11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effectLst/>
                        </a:rPr>
                        <a:t>1031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>
                          <a:effectLst/>
                        </a:rPr>
                        <a:t>---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7:15-8:15 Am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Palestine Street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1253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5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283558"/>
            <a:ext cx="7729728" cy="1188720"/>
          </a:xfrm>
        </p:spPr>
        <p:txBody>
          <a:bodyPr/>
          <a:lstStyle/>
          <a:p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Intersections' Level of Service</a:t>
            </a:r>
            <a:endParaRPr lang="ar-SA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9353535"/>
              </p:ext>
            </p:extLst>
          </p:nvPr>
        </p:nvGraphicFramePr>
        <p:xfrm>
          <a:off x="2231136" y="1698180"/>
          <a:ext cx="7808602" cy="51598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9096">
                  <a:extLst>
                    <a:ext uri="{9D8B030D-6E8A-4147-A177-3AD203B41FA5}">
                      <a16:colId xmlns:a16="http://schemas.microsoft.com/office/drawing/2014/main" val="4143531298"/>
                    </a:ext>
                  </a:extLst>
                </a:gridCol>
                <a:gridCol w="709867">
                  <a:extLst>
                    <a:ext uri="{9D8B030D-6E8A-4147-A177-3AD203B41FA5}">
                      <a16:colId xmlns:a16="http://schemas.microsoft.com/office/drawing/2014/main" val="1702627912"/>
                    </a:ext>
                  </a:extLst>
                </a:gridCol>
                <a:gridCol w="710868">
                  <a:extLst>
                    <a:ext uri="{9D8B030D-6E8A-4147-A177-3AD203B41FA5}">
                      <a16:colId xmlns:a16="http://schemas.microsoft.com/office/drawing/2014/main" val="2931883080"/>
                    </a:ext>
                  </a:extLst>
                </a:gridCol>
                <a:gridCol w="243911">
                  <a:extLst>
                    <a:ext uri="{9D8B030D-6E8A-4147-A177-3AD203B41FA5}">
                      <a16:colId xmlns:a16="http://schemas.microsoft.com/office/drawing/2014/main" val="1329860995"/>
                    </a:ext>
                  </a:extLst>
                </a:gridCol>
                <a:gridCol w="243911">
                  <a:extLst>
                    <a:ext uri="{9D8B030D-6E8A-4147-A177-3AD203B41FA5}">
                      <a16:colId xmlns:a16="http://schemas.microsoft.com/office/drawing/2014/main" val="161111070"/>
                    </a:ext>
                  </a:extLst>
                </a:gridCol>
                <a:gridCol w="756991">
                  <a:extLst>
                    <a:ext uri="{9D8B030D-6E8A-4147-A177-3AD203B41FA5}">
                      <a16:colId xmlns:a16="http://schemas.microsoft.com/office/drawing/2014/main" val="749282170"/>
                    </a:ext>
                  </a:extLst>
                </a:gridCol>
                <a:gridCol w="806118">
                  <a:extLst>
                    <a:ext uri="{9D8B030D-6E8A-4147-A177-3AD203B41FA5}">
                      <a16:colId xmlns:a16="http://schemas.microsoft.com/office/drawing/2014/main" val="4097232798"/>
                    </a:ext>
                  </a:extLst>
                </a:gridCol>
                <a:gridCol w="741950">
                  <a:extLst>
                    <a:ext uri="{9D8B030D-6E8A-4147-A177-3AD203B41FA5}">
                      <a16:colId xmlns:a16="http://schemas.microsoft.com/office/drawing/2014/main" val="2923123602"/>
                    </a:ext>
                  </a:extLst>
                </a:gridCol>
                <a:gridCol w="774034">
                  <a:extLst>
                    <a:ext uri="{9D8B030D-6E8A-4147-A177-3AD203B41FA5}">
                      <a16:colId xmlns:a16="http://schemas.microsoft.com/office/drawing/2014/main" val="885383893"/>
                    </a:ext>
                  </a:extLst>
                </a:gridCol>
                <a:gridCol w="243911">
                  <a:extLst>
                    <a:ext uri="{9D8B030D-6E8A-4147-A177-3AD203B41FA5}">
                      <a16:colId xmlns:a16="http://schemas.microsoft.com/office/drawing/2014/main" val="353997573"/>
                    </a:ext>
                  </a:extLst>
                </a:gridCol>
                <a:gridCol w="243911">
                  <a:extLst>
                    <a:ext uri="{9D8B030D-6E8A-4147-A177-3AD203B41FA5}">
                      <a16:colId xmlns:a16="http://schemas.microsoft.com/office/drawing/2014/main" val="4234900907"/>
                    </a:ext>
                  </a:extLst>
                </a:gridCol>
                <a:gridCol w="774034">
                  <a:extLst>
                    <a:ext uri="{9D8B030D-6E8A-4147-A177-3AD203B41FA5}">
                      <a16:colId xmlns:a16="http://schemas.microsoft.com/office/drawing/2014/main" val="124798734"/>
                    </a:ext>
                  </a:extLst>
                </a:gridCol>
              </a:tblGrid>
              <a:tr h="301073">
                <a:tc gridSpan="1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Rafedia Street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360227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Intersection #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6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7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9</a:t>
                      </a:r>
                      <a:endParaRPr lang="en-US" sz="1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extLst>
                  <a:ext uri="{0D108BD9-81ED-4DB2-BD59-A6C34878D82A}">
                    <a16:rowId xmlns:a16="http://schemas.microsoft.com/office/drawing/2014/main" val="1773639890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LOS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B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D</a:t>
                      </a:r>
                      <a:endParaRPr lang="en-US" sz="14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extLst>
                  <a:ext uri="{0D108BD9-81ED-4DB2-BD59-A6C34878D82A}">
                    <a16:rowId xmlns:a16="http://schemas.microsoft.com/office/drawing/2014/main" val="1551982999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Intersection #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11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12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13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14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15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16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17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18</a:t>
                      </a:r>
                      <a:endParaRPr lang="en-US" sz="1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extLst>
                  <a:ext uri="{0D108BD9-81ED-4DB2-BD59-A6C34878D82A}">
                    <a16:rowId xmlns:a16="http://schemas.microsoft.com/office/drawing/2014/main" val="3634636802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LOS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D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B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E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4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extLst>
                  <a:ext uri="{0D108BD9-81ED-4DB2-BD59-A6C34878D82A}">
                    <a16:rowId xmlns:a16="http://schemas.microsoft.com/office/drawing/2014/main" val="4232599439"/>
                  </a:ext>
                </a:extLst>
              </a:tr>
              <a:tr h="342658">
                <a:tc gridSpan="1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Omar Ibn Al-</a:t>
                      </a:r>
                      <a:r>
                        <a:rPr lang="en-US" sz="14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Khattab</a:t>
                      </a: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Street</a:t>
                      </a:r>
                      <a:endParaRPr lang="en-US" sz="1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019837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Intersection #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6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7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9</a:t>
                      </a:r>
                      <a:endParaRPr lang="en-US" sz="1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extLst>
                  <a:ext uri="{0D108BD9-81ED-4DB2-BD59-A6C34878D82A}">
                    <a16:rowId xmlns:a16="http://schemas.microsoft.com/office/drawing/2014/main" val="2016806306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LOS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E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extLst>
                  <a:ext uri="{0D108BD9-81ED-4DB2-BD59-A6C34878D82A}">
                    <a16:rowId xmlns:a16="http://schemas.microsoft.com/office/drawing/2014/main" val="3876236863"/>
                  </a:ext>
                </a:extLst>
              </a:tr>
              <a:tr h="301073">
                <a:tc gridSpan="1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Ghernatah Street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416728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Intersection #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6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203030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LOS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6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333609"/>
                  </a:ext>
                </a:extLst>
              </a:tr>
              <a:tr h="301073">
                <a:tc gridSpan="1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Palestine Street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143979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Intersection #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337400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LOS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F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945651"/>
                  </a:ext>
                </a:extLst>
              </a:tr>
              <a:tr h="301073">
                <a:tc gridSpan="1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Al Shwetreh Street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582049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Intersection #</a:t>
                      </a:r>
                      <a:endPara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6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4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320389"/>
                  </a:ext>
                </a:extLst>
              </a:tr>
              <a:tr h="30107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LOS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gridSpan="6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948430" algn="l"/>
                        </a:tabLst>
                      </a:pPr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617" marR="45617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932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005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618271" cy="4601183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Inventory Study </a:t>
            </a:r>
            <a:endParaRPr lang="ar-SA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948475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8541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36705" y="749030"/>
            <a:ext cx="5371058" cy="326849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721813" y="749030"/>
            <a:ext cx="5233481" cy="326849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967298" y="3920247"/>
            <a:ext cx="4149452" cy="27042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02328" y="225810"/>
            <a:ext cx="543897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/>
              <a:t>Questionnaire Analysis </a:t>
            </a:r>
            <a:endParaRPr lang="ar-SA" sz="2800" b="1" dirty="0"/>
          </a:p>
        </p:txBody>
      </p:sp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7425701" y="3920246"/>
            <a:ext cx="3825703" cy="270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7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Basis">
  <a:themeElements>
    <a:clrScheme name="Custom 8">
      <a:dk1>
        <a:sysClr val="windowText" lastClr="000000"/>
      </a:dk1>
      <a:lt1>
        <a:sysClr val="window" lastClr="FFFFFF"/>
      </a:lt1>
      <a:dk2>
        <a:srgbClr val="000000"/>
      </a:dk2>
      <a:lt2>
        <a:srgbClr val="3F3F3F"/>
      </a:lt2>
      <a:accent1>
        <a:srgbClr val="A5A5A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Retrospect">
  <a:themeElements>
    <a:clrScheme name="Custom 8">
      <a:dk1>
        <a:sysClr val="windowText" lastClr="000000"/>
      </a:dk1>
      <a:lt1>
        <a:sysClr val="window" lastClr="FFFFFF"/>
      </a:lt1>
      <a:dk2>
        <a:srgbClr val="000000"/>
      </a:dk2>
      <a:lt2>
        <a:srgbClr val="3F3F3F"/>
      </a:lt2>
      <a:accent1>
        <a:srgbClr val="A5A5A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2_Frame">
  <a:themeElements>
    <a:clrScheme name="Custom 6">
      <a:dk1>
        <a:srgbClr val="9B9B9B"/>
      </a:dk1>
      <a:lt1>
        <a:sysClr val="window" lastClr="FFFFFF"/>
      </a:lt1>
      <a:dk2>
        <a:srgbClr val="BCBCBC"/>
      </a:dk2>
      <a:lt2>
        <a:srgbClr val="F8F8F8"/>
      </a:lt2>
      <a:accent1>
        <a:srgbClr val="DFDFDF"/>
      </a:accent1>
      <a:accent2>
        <a:srgbClr val="B2B2B2"/>
      </a:accent2>
      <a:accent3>
        <a:srgbClr val="969696"/>
      </a:accent3>
      <a:accent4>
        <a:srgbClr val="DFDFDF"/>
      </a:accent4>
      <a:accent5>
        <a:srgbClr val="858585"/>
      </a:accent5>
      <a:accent6>
        <a:srgbClr val="BABABA"/>
      </a:accent6>
      <a:hlink>
        <a:srgbClr val="5F5F5F"/>
      </a:hlink>
      <a:folHlink>
        <a:srgbClr val="919191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5.xml><?xml version="1.0" encoding="utf-8"?>
<a:theme xmlns:a="http://schemas.openxmlformats.org/drawingml/2006/main" name="Parcel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11401</TotalTime>
  <Words>389</Words>
  <Application>Microsoft Office PowerPoint</Application>
  <PresentationFormat>Widescreen</PresentationFormat>
  <Paragraphs>186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Arial</vt:lpstr>
      <vt:lpstr>Calibri</vt:lpstr>
      <vt:lpstr>Calibri Light</vt:lpstr>
      <vt:lpstr>Cambria</vt:lpstr>
      <vt:lpstr>Corbel</vt:lpstr>
      <vt:lpstr>Gill Sans MT</vt:lpstr>
      <vt:lpstr>Majalla UI</vt:lpstr>
      <vt:lpstr>Tahoma</vt:lpstr>
      <vt:lpstr>Times New Roman</vt:lpstr>
      <vt:lpstr>Wingdings 2</vt:lpstr>
      <vt:lpstr>Mesh</vt:lpstr>
      <vt:lpstr>Basis</vt:lpstr>
      <vt:lpstr>Retrospect</vt:lpstr>
      <vt:lpstr>2_Frame</vt:lpstr>
      <vt:lpstr>Parcel</vt:lpstr>
      <vt:lpstr>Environmentally friendly bike lane network in Nablus </vt:lpstr>
      <vt:lpstr>Objectives </vt:lpstr>
      <vt:lpstr>Methodology  </vt:lpstr>
      <vt:lpstr>Specifying the Study Area</vt:lpstr>
      <vt:lpstr>Data Collection </vt:lpstr>
      <vt:lpstr>Vehicular Peak Hour Volume </vt:lpstr>
      <vt:lpstr>Intersections' Level of Service</vt:lpstr>
      <vt:lpstr>Inventory Study </vt:lpstr>
      <vt:lpstr>PowerPoint Presentation</vt:lpstr>
      <vt:lpstr>PowerPoint Presentation</vt:lpstr>
      <vt:lpstr>PowerPoint Presentation</vt:lpstr>
      <vt:lpstr>Rafedia Street (An-Najah National University Street (New Campus)) Design </vt:lpstr>
      <vt:lpstr>Rafedia Street(At Rafedia Old Mosque) Design </vt:lpstr>
      <vt:lpstr>Al-Shwetreh Street Design </vt:lpstr>
      <vt:lpstr>Omar Ibn Al-Khattab Street (Near An-Najah National University (Old Campus)) Design</vt:lpstr>
      <vt:lpstr>Ghernatah Street Design</vt:lpstr>
      <vt:lpstr>Palestine Street Design </vt:lpstr>
      <vt:lpstr>Conclusions</vt:lpstr>
      <vt:lpstr>the end  Thank you for listening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Environmentally friendly bike lane network in Nablus</dc:title>
  <dc:creator>Hani Heno</dc:creator>
  <cp:lastModifiedBy>Hani Heno</cp:lastModifiedBy>
  <cp:revision>97</cp:revision>
  <dcterms:created xsi:type="dcterms:W3CDTF">2022-01-12T08:32:03Z</dcterms:created>
  <dcterms:modified xsi:type="dcterms:W3CDTF">2022-06-08T07:44:30Z</dcterms:modified>
</cp:coreProperties>
</file>