
<file path=[Content_Types].xml><?xml version="1.0" encoding="utf-8"?>
<Types xmlns="http://schemas.openxmlformats.org/package/2006/content-types">
  <Override PartName="/ppt/slides/slide29.xml" ContentType="application/vnd.openxmlformats-officedocument.presentationml.slide+xml"/>
  <Override PartName="/ppt/diagrams/drawing2.xml" ContentType="application/vnd.ms-office.drawingml.diagramDrawing+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Layouts/slideLayout6.xml" ContentType="application/vnd.openxmlformats-officedocument.presentationml.slideLayout+xml"/>
  <Override PartName="/ppt/diagrams/quickStyle2.xml" ContentType="application/vnd.openxmlformats-officedocument.drawingml.diagramStyle+xml"/>
  <Override PartName="/ppt/diagrams/colors11.xml" ContentType="application/vnd.openxmlformats-officedocument.drawingml.diagramColors+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diagrams/layout9.xml" ContentType="application/vnd.openxmlformats-officedocument.drawingml.diagramLayout+xml"/>
  <Override PartName="/ppt/diagrams/data13.xml" ContentType="application/vnd.openxmlformats-officedocument.drawingml.diagramData+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diagrams/layout5.xml" ContentType="application/vnd.openxmlformats-officedocument.drawingml.diagramLayout+xml"/>
  <Override PartName="/ppt/diagrams/data6.xml" ContentType="application/vnd.openxmlformats-officedocument.drawingml.diagramData+xml"/>
  <Override PartName="/ppt/diagrams/colors8.xml" ContentType="application/vnd.openxmlformats-officedocument.drawingml.diagramColors+xml"/>
  <Override PartName="/ppt/diagrams/quickStyle13.xml" ContentType="application/vnd.openxmlformats-officedocument.drawingml.diagramStyle+xml"/>
  <Override PartName="/ppt/diagrams/drawing14.xml" ContentType="application/vnd.ms-office.drawingml.diagramDrawing+xml"/>
  <Override PartName="/ppt/diagrams/layout1.xml" ContentType="application/vnd.openxmlformats-officedocument.drawingml.diagramLayout+xml"/>
  <Override PartName="/ppt/diagrams/data2.xml" ContentType="application/vnd.openxmlformats-officedocument.drawingml.diagramData+xml"/>
  <Override PartName="/ppt/diagrams/drawing7.xml" ContentType="application/vnd.ms-office.drawingml.diagramDrawing+xml"/>
  <Override PartName="/ppt/diagrams/layout13.xml" ContentType="application/vnd.openxmlformats-officedocument.drawingml.diagramLayout+xml"/>
  <Override PartName="/ppt/slides/slide9.xml" ContentType="application/vnd.openxmlformats-officedocument.presentationml.slide+xml"/>
  <Override PartName="/ppt/viewProps.xml" ContentType="application/vnd.openxmlformats-officedocument.presentationml.viewProps+xml"/>
  <Override PartName="/ppt/diagrams/colors4.xml" ContentType="application/vnd.openxmlformats-officedocument.drawingml.diagramColors+xml"/>
  <Override PartName="/ppt/diagrams/quickStyle7.xml" ContentType="application/vnd.openxmlformats-officedocument.drawingml.diagramStyle+xml"/>
  <Override PartName="/ppt/diagrams/drawing10.xml" ContentType="application/vnd.ms-office.drawingml.diagramDrawing+xml"/>
  <Override PartName="/ppt/diagrams/colors16.xml" ContentType="application/vnd.openxmlformats-officedocument.drawingml.diagramColor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diagrams/drawing3.xml" ContentType="application/vnd.ms-office.drawingml.diagramDrawing+xml"/>
  <Override PartName="/ppt/diagrams/colors12.xml" ContentType="application/vnd.openxmlformats-officedocument.drawingml.diagramColors+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diagrams/quickStyle3.xml" ContentType="application/vnd.openxmlformats-officedocument.drawingml.diagramStyle+xml"/>
  <Override PartName="/ppt/diagrams/data14.xml" ContentType="application/vnd.openxmlformats-officedocument.drawingml.diagramData+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Default Extension="jpeg" ContentType="image/jpeg"/>
  <Override PartName="/ppt/slideLayouts/slideLayout3.xml" ContentType="application/vnd.openxmlformats-officedocument.presentationml.slideLayout+xml"/>
  <Override PartName="/ppt/diagrams/quickStyle1.xml" ContentType="application/vnd.openxmlformats-officedocument.drawingml.diagramStyle+xml"/>
  <Override PartName="/ppt/diagrams/layout8.xml" ContentType="application/vnd.openxmlformats-officedocument.drawingml.diagramLayout+xml"/>
  <Override PartName="/ppt/diagrams/data12.xml" ContentType="application/vnd.openxmlformats-officedocument.drawingml.diagramData+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ppt/diagrams/layout6.xml" ContentType="application/vnd.openxmlformats-officedocument.drawingml.diagramLayout+xml"/>
  <Override PartName="/ppt/diagrams/data9.xml" ContentType="application/vnd.openxmlformats-officedocument.drawingml.diagramData+xml"/>
  <Override PartName="/ppt/diagrams/data10.xml" ContentType="application/vnd.openxmlformats-officedocument.drawingml.diagramData+xml"/>
  <Override PartName="/ppt/diagrams/quickStyle16.xml" ContentType="application/vnd.openxmlformats-officedocument.drawingml.diagramStyl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diagrams/layout4.xml" ContentType="application/vnd.openxmlformats-officedocument.drawingml.diagramLayout+xml"/>
  <Override PartName="/ppt/diagrams/data7.xml" ContentType="application/vnd.openxmlformats-officedocument.drawingml.diagramData+xml"/>
  <Override PartName="/ppt/diagrams/colors9.xml" ContentType="application/vnd.openxmlformats-officedocument.drawingml.diagramColors+xml"/>
  <Override PartName="/ppt/diagrams/quickStyle14.xml" ContentType="application/vnd.openxmlformats-officedocument.drawingml.diagramStyle+xml"/>
  <Override PartName="/ppt/diagrams/drawing15.xml" ContentType="application/vnd.ms-office.drawingml.diagramDrawing+xml"/>
  <Override PartName="/ppt/slideLayouts/slideLayout10.xml" ContentType="application/vnd.openxmlformats-officedocument.presentationml.slideLayout+xml"/>
  <Default Extension="gif" ContentType="image/gif"/>
  <Override PartName="/ppt/diagrams/layout2.xml" ContentType="application/vnd.openxmlformats-officedocument.drawingml.diagramLayout+xml"/>
  <Override PartName="/ppt/diagrams/data5.xml" ContentType="application/vnd.openxmlformats-officedocument.drawingml.diagramData+xml"/>
  <Override PartName="/ppt/diagrams/colors7.xml" ContentType="application/vnd.openxmlformats-officedocument.drawingml.diagramColors+xml"/>
  <Override PartName="/ppt/diagrams/drawing8.xml" ContentType="application/vnd.ms-office.drawingml.diagramDrawing+xml"/>
  <Override PartName="/ppt/diagrams/quickStyle12.xml" ContentType="application/vnd.openxmlformats-officedocument.drawingml.diagramStyle+xml"/>
  <Override PartName="/ppt/diagrams/drawing13.xml" ContentType="application/vnd.ms-office.drawingml.diagramDrawing+xml"/>
  <Override PartName="/ppt/diagrams/layout16.xml" ContentType="application/vnd.openxmlformats-officedocument.drawingml.diagramLayout+xml"/>
  <Override PartName="/ppt/diagrams/data3.xml" ContentType="application/vnd.openxmlformats-officedocument.drawingml.diagramData+xml"/>
  <Override PartName="/ppt/diagrams/colors5.xml" ContentType="application/vnd.openxmlformats-officedocument.drawingml.diagramColors+xml"/>
  <Override PartName="/ppt/diagrams/drawing6.xml" ContentType="application/vnd.ms-office.drawingml.diagramDrawing+xml"/>
  <Override PartName="/ppt/diagrams/quickStyle8.xml" ContentType="application/vnd.openxmlformats-officedocument.drawingml.diagramStyle+xml"/>
  <Override PartName="/ppt/diagrams/quickStyle10.xml" ContentType="application/vnd.openxmlformats-officedocument.drawingml.diagramStyle+xml"/>
  <Override PartName="/ppt/diagrams/drawing11.xml" ContentType="application/vnd.ms-office.drawingml.diagramDrawing+xml"/>
  <Override PartName="/ppt/diagrams/layout14.xml" ContentType="application/vnd.openxmlformats-officedocument.drawingml.diagramLayout+xml"/>
  <Override PartName="/ppt/slides/slide8.xml" ContentType="application/vnd.openxmlformats-officedocument.presentationml.slide+xml"/>
  <Override PartName="/ppt/diagrams/data1.xml" ContentType="application/vnd.openxmlformats-officedocument.drawingml.diagramData+xml"/>
  <Override PartName="/ppt/diagrams/colors3.xml" ContentType="application/vnd.openxmlformats-officedocument.drawingml.diagramColors+xml"/>
  <Override PartName="/ppt/diagrams/drawing4.xml" ContentType="application/vnd.ms-office.drawingml.diagramDrawing+xml"/>
  <Override PartName="/ppt/diagrams/quickStyle6.xml" ContentType="application/vnd.openxmlformats-officedocument.drawingml.diagramStyle+xml"/>
  <Override PartName="/ppt/diagrams/layout12.xml" ContentType="application/vnd.openxmlformats-officedocument.drawingml.diagramLayout+xml"/>
  <Override PartName="/ppt/diagrams/colors15.xml" ContentType="application/vnd.openxmlformats-officedocument.drawingml.diagramColors+xml"/>
  <Override PartName="/docProps/core.xml" ContentType="application/vnd.openxmlformats-package.core-properties+xml"/>
  <Default Extension="mp4" ContentType="video/unknown"/>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diagrams/quickStyle4.xml" ContentType="application/vnd.openxmlformats-officedocument.drawingml.diagramStyle+xml"/>
  <Override PartName="/ppt/diagrams/layout10.xml" ContentType="application/vnd.openxmlformats-officedocument.drawingml.diagramLayout+xml"/>
  <Override PartName="/ppt/diagrams/colors13.xml" ContentType="application/vnd.openxmlformats-officedocument.drawingml.diagramColors+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diagrams/data15.xml" ContentType="application/vnd.openxmlformats-officedocument.drawingml.diagramData+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diagrams/data11.xml" ContentType="application/vnd.openxmlformats-officedocument.drawingml.diagramData+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diagrams/layout7.xml" ContentType="application/vnd.openxmlformats-officedocument.drawingml.diagramLayout+xml"/>
  <Override PartName="/ppt/diagrams/data8.xml" ContentType="application/vnd.openxmlformats-officedocument.drawingml.diagramData+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diagrams/quickStyle15.xml" ContentType="application/vnd.openxmlformats-officedocument.drawingml.diagramStyle+xml"/>
  <Override PartName="/ppt/diagrams/drawing16.xml" ContentType="application/vnd.ms-office.drawingml.diagramDrawing+xml"/>
  <Override PartName="/ppt/diagrams/layout3.xml" ContentType="application/vnd.openxmlformats-officedocument.drawingml.diagramLayout+xml"/>
  <Override PartName="/ppt/diagrams/data4.xml" ContentType="application/vnd.openxmlformats-officedocument.drawingml.diagramData+xml"/>
  <Override PartName="/ppt/diagrams/drawing9.xml" ContentType="application/vnd.ms-office.drawingml.diagramDrawing+xml"/>
  <Override PartName="/ppt/diagrams/layout15.xml" ContentType="application/vnd.openxmlformats-officedocument.drawingml.diagramLayout+xml"/>
  <Override PartName="/ppt/diagrams/colors6.xml" ContentType="application/vnd.openxmlformats-officedocument.drawingml.diagramColors+xml"/>
  <Override PartName="/ppt/diagrams/quickStyle9.xml" ContentType="application/vnd.openxmlformats-officedocument.drawingml.diagramStyle+xml"/>
  <Override PartName="/ppt/diagrams/quickStyle11.xml" ContentType="application/vnd.openxmlformats-officedocument.drawingml.diagramStyle+xml"/>
  <Override PartName="/ppt/diagrams/drawing12.xml" ContentType="application/vnd.ms-office.drawingml.diagramDrawing+xml"/>
  <Override PartName="/ppt/slides/slide7.xml" ContentType="application/vnd.openxmlformats-officedocument.presentationml.slide+xml"/>
  <Override PartName="/ppt/slideLayouts/slideLayout9.xml" ContentType="application/vnd.openxmlformats-officedocument.presentationml.slideLayout+xml"/>
  <Override PartName="/ppt/diagrams/drawing5.xml" ContentType="application/vnd.ms-office.drawingml.diagramDrawing+xml"/>
  <Override PartName="/ppt/diagrams/layout11.xml" ContentType="application/vnd.openxmlformats-officedocument.drawingml.diagramLayout+xml"/>
  <Override PartName="/ppt/diagrams/colors14.xml" ContentType="application/vnd.openxmlformats-officedocument.drawingml.diagramColors+xml"/>
  <Override PartName="/ppt/slides/slide28.xml" ContentType="application/vnd.openxmlformats-officedocument.presentationml.slide+xml"/>
  <Override PartName="/ppt/slides/slide39.xml" ContentType="application/vnd.openxmlformats-officedocument.presentationml.slide+xml"/>
  <Override PartName="/ppt/diagrams/colors2.xml" ContentType="application/vnd.openxmlformats-officedocument.drawingml.diagramColors+xml"/>
  <Override PartName="/ppt/diagrams/quickStyle5.xml" ContentType="application/vnd.openxmlformats-officedocument.drawingml.diagramStyle+xml"/>
  <Override PartName="/ppt/diagrams/data16.xml" ContentType="application/vnd.openxmlformats-officedocument.drawingml.diagramData+xml"/>
  <Override PartName="/ppt/slides/slide3.xml" ContentType="application/vnd.openxmlformats-officedocument.presentationml.slide+xml"/>
  <Override PartName="/ppt/slides/slide17.xml" ContentType="application/vnd.openxmlformats-officedocument.presentationml.slide+xml"/>
  <Override PartName="/ppt/slides/slide46.xml" ContentType="application/vnd.openxmlformats-officedocument.presentationml.slide+xml"/>
  <Override PartName="/ppt/slideLayouts/slideLayout5.xml" ContentType="application/vnd.openxmlformats-officedocument.presentationml.slideLayout+xml"/>
  <Override PartName="/ppt/diagrams/drawing1.xml" ContentType="application/vnd.ms-office.drawingml.diagramDrawing+xml"/>
  <Override PartName="/ppt/diagrams/colors10.xml" ContentType="application/vnd.openxmlformats-officedocument.drawingml.diagramColor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9" r:id="rId4"/>
    <p:sldId id="260" r:id="rId5"/>
    <p:sldId id="261" r:id="rId6"/>
    <p:sldId id="262" r:id="rId7"/>
    <p:sldId id="263" r:id="rId8"/>
    <p:sldId id="264" r:id="rId9"/>
    <p:sldId id="265" r:id="rId10"/>
    <p:sldId id="266" r:id="rId11"/>
    <p:sldId id="267" r:id="rId12"/>
    <p:sldId id="268" r:id="rId13"/>
    <p:sldId id="269" r:id="rId14"/>
    <p:sldId id="270" r:id="rId15"/>
    <p:sldId id="271" r:id="rId16"/>
    <p:sldId id="318" r:id="rId17"/>
    <p:sldId id="272" r:id="rId18"/>
    <p:sldId id="273" r:id="rId19"/>
    <p:sldId id="274" r:id="rId20"/>
    <p:sldId id="297" r:id="rId21"/>
    <p:sldId id="275" r:id="rId22"/>
    <p:sldId id="298" r:id="rId23"/>
    <p:sldId id="299" r:id="rId24"/>
    <p:sldId id="300" r:id="rId25"/>
    <p:sldId id="302" r:id="rId26"/>
    <p:sldId id="301" r:id="rId27"/>
    <p:sldId id="276" r:id="rId28"/>
    <p:sldId id="303" r:id="rId29"/>
    <p:sldId id="304" r:id="rId30"/>
    <p:sldId id="305" r:id="rId31"/>
    <p:sldId id="277" r:id="rId32"/>
    <p:sldId id="306" r:id="rId33"/>
    <p:sldId id="307" r:id="rId34"/>
    <p:sldId id="308" r:id="rId35"/>
    <p:sldId id="309" r:id="rId36"/>
    <p:sldId id="310" r:id="rId37"/>
    <p:sldId id="311" r:id="rId38"/>
    <p:sldId id="312" r:id="rId39"/>
    <p:sldId id="313" r:id="rId40"/>
    <p:sldId id="314" r:id="rId41"/>
    <p:sldId id="278" r:id="rId42"/>
    <p:sldId id="315" r:id="rId43"/>
    <p:sldId id="279" r:id="rId44"/>
    <p:sldId id="280" r:id="rId45"/>
    <p:sldId id="319" r:id="rId46"/>
    <p:sldId id="317" r:id="rId4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66" d="100"/>
          <a:sy n="66" d="100"/>
        </p:scale>
        <p:origin x="-634" y="-331"/>
      </p:cViewPr>
      <p:guideLst>
        <p:guide orient="horz" pos="2160"/>
        <p:guide pos="2880"/>
      </p:guideLst>
    </p:cSldViewPr>
  </p:slideViewPr>
  <p:notesTextViewPr>
    <p:cViewPr>
      <p:scale>
        <a:sx n="1" d="1"/>
        <a:sy n="1" d="1"/>
      </p:scale>
      <p:origin x="0" y="0"/>
    </p:cViewPr>
  </p:notesText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tableStyles" Target="tableStyles.xml"/></Relationships>
</file>

<file path=ppt/diagrams/_rels/data3.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image" Target="../media/image7.jpeg"/></Relationships>
</file>

<file path=ppt/diagrams/_rels/data4.xml.rels><?xml version="1.0" encoding="UTF-8" standalone="yes"?>
<Relationships xmlns="http://schemas.openxmlformats.org/package/2006/relationships"><Relationship Id="rId1" Type="http://schemas.openxmlformats.org/officeDocument/2006/relationships/image" Target="../media/image10.jpeg"/></Relationships>
</file>

<file path=ppt/diagrams/_rels/data5.xml.rels><?xml version="1.0" encoding="UTF-8" standalone="yes"?>
<Relationships xmlns="http://schemas.openxmlformats.org/package/2006/relationships"><Relationship Id="rId1" Type="http://schemas.openxmlformats.org/officeDocument/2006/relationships/image" Target="../media/image13.jpe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accent1_5">
  <dgm:title val=""/>
  <dgm:desc val=""/>
  <dgm:catLst>
    <dgm:cat type="accent1" pri="11500"/>
  </dgm:catLst>
  <dgm:styleLbl name="node0">
    <dgm:fillClrLst meth="cycle">
      <a:schemeClr val="accent1">
        <a:alpha val="80000"/>
      </a:schemeClr>
    </dgm:fillClrLst>
    <dgm:linClrLst meth="repeat">
      <a:schemeClr val="lt1"/>
    </dgm:linClrLst>
    <dgm:effectClrLst/>
    <dgm:txLinClrLst/>
    <dgm:txFillClrLst/>
    <dgm:txEffectClrLst/>
  </dgm:styleLbl>
  <dgm:styleLbl name="node1">
    <dgm:fillClrLst>
      <a:schemeClr val="accent1">
        <a:alpha val="90000"/>
      </a:schemeClr>
      <a:schemeClr val="accent1">
        <a:alpha val="50000"/>
      </a:schemeClr>
    </dgm:fillClrLst>
    <dgm:linClrLst meth="repeat">
      <a:schemeClr val="lt1"/>
    </dgm:linClrLst>
    <dgm:effectClrLst/>
    <dgm:txLinClrLst/>
    <dgm:txFillClrLst/>
    <dgm:txEffectClrLst/>
  </dgm:styleLbl>
  <dgm:styleLbl name="alignNode1">
    <dgm:fillClrLst>
      <a:schemeClr val="accent1">
        <a:alpha val="90000"/>
      </a:schemeClr>
      <a:schemeClr val="accent1">
        <a:alpha val="50000"/>
      </a:schemeClr>
    </dgm:fillClrLst>
    <dgm:linClrLst>
      <a:schemeClr val="accent1">
        <a:alpha val="90000"/>
      </a:schemeClr>
      <a:schemeClr val="accent1">
        <a:alpha val="50000"/>
      </a:schemeClr>
    </dgm:linClrLst>
    <dgm:effectClrLst/>
    <dgm:txLinClrLst/>
    <dgm:txFillClrLst/>
    <dgm:txEffectClrLst/>
  </dgm:styleLbl>
  <dgm:styleLbl name="lnNode1">
    <dgm:fillClrLst>
      <a:schemeClr val="accent1">
        <a:shade val="90000"/>
      </a:schemeClr>
      <a:schemeClr val="accent1">
        <a:alpha val="50000"/>
        <a:tint val="5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alpha val="80000"/>
      </a:schemeClr>
    </dgm:fillClrLst>
    <dgm:linClrLst meth="repeat">
      <a:schemeClr val="lt1"/>
    </dgm:linClrLst>
    <dgm:effectClrLst/>
    <dgm:txLinClrLst/>
    <dgm:txFillClrLst/>
    <dgm:txEffectClrLst/>
  </dgm:styleLbl>
  <dgm:styleLbl name="node2">
    <dgm:fillClrLst>
      <a:schemeClr val="accent1">
        <a:alpha val="70000"/>
      </a:schemeClr>
    </dgm:fillClrLst>
    <dgm:linClrLst meth="repeat">
      <a:schemeClr val="lt1"/>
    </dgm:linClrLst>
    <dgm:effectClrLst/>
    <dgm:txLinClrLst/>
    <dgm:txFillClrLst/>
    <dgm:txEffectClrLst/>
  </dgm:styleLbl>
  <dgm:styleLbl name="node3">
    <dgm:fillClrLst>
      <a:schemeClr val="accent1">
        <a:alpha val="50000"/>
      </a:schemeClr>
    </dgm:fillClrLst>
    <dgm:linClrLst meth="repeat">
      <a:schemeClr val="lt1"/>
    </dgm:linClrLst>
    <dgm:effectClrLst/>
    <dgm:txLinClrLst/>
    <dgm:txFillClrLst/>
    <dgm:txEffectClrLst/>
  </dgm:styleLbl>
  <dgm:styleLbl name="node4">
    <dgm:fillClrLst>
      <a:schemeClr val="accent1">
        <a:alpha val="30000"/>
      </a:schemeClr>
    </dgm:fillClrLst>
    <dgm:linClrLst meth="repeat">
      <a:schemeClr val="lt1"/>
    </dgm:linClrLst>
    <dgm:effectClrLst/>
    <dgm:txLinClrLst/>
    <dgm:txFillClrLst/>
    <dgm:txEffectClrLst/>
  </dgm:styleLbl>
  <dgm:styleLbl name="fgImgPlace1">
    <dgm:fillClrLst>
      <a:schemeClr val="accent1">
        <a:tint val="50000"/>
        <a:alpha val="90000"/>
      </a:schemeClr>
      <a:schemeClr val="accent1">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f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b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sibTrans1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alpha val="90000"/>
      </a:schemeClr>
    </dgm:fillClrLst>
    <dgm:linClrLst meth="repeat">
      <a:schemeClr val="lt1"/>
    </dgm:linClrLst>
    <dgm:effectClrLst/>
    <dgm:txLinClrLst/>
    <dgm:txFillClrLst/>
    <dgm:txEffectClrLst/>
  </dgm:styleLbl>
  <dgm:styleLbl name="asst1">
    <dgm:fillClrLst meth="repeat">
      <a:schemeClr val="accent1">
        <a:alpha val="90000"/>
      </a:schemeClr>
    </dgm:fillClrLst>
    <dgm:linClrLst meth="repeat">
      <a:schemeClr val="lt1"/>
    </dgm:linClrLst>
    <dgm:effectClrLst/>
    <dgm:txLinClrLst/>
    <dgm:txFillClrLst/>
    <dgm:txEffectClrLst/>
  </dgm:styleLbl>
  <dgm:styleLbl name="asst2">
    <dgm:fillClrLst>
      <a:schemeClr val="accent1">
        <a:alpha val="90000"/>
      </a:schemeClr>
    </dgm:fillClrLst>
    <dgm:linClrLst meth="repeat">
      <a:schemeClr val="lt1"/>
    </dgm:linClrLst>
    <dgm:effectClrLst/>
    <dgm:txLinClrLst/>
    <dgm:txFillClrLst/>
    <dgm:txEffectClrLst/>
  </dgm:styleLbl>
  <dgm:styleLbl name="asst3">
    <dgm:fillClrLst>
      <a:schemeClr val="accent1">
        <a:alpha val="70000"/>
      </a:schemeClr>
    </dgm:fillClrLst>
    <dgm:linClrLst meth="repeat">
      <a:schemeClr val="lt1"/>
    </dgm:linClrLst>
    <dgm:effectClrLst/>
    <dgm:txLinClrLst/>
    <dgm:txFillClrLst/>
    <dgm:txEffectClrLst/>
  </dgm:styleLbl>
  <dgm:styleLbl name="asst4">
    <dgm:fillClrLst>
      <a:schemeClr val="accent1">
        <a:alpha val="50000"/>
      </a:schemeClr>
    </dgm:fillClrLst>
    <dgm:linClrLst meth="repeat">
      <a:schemeClr val="lt1"/>
    </dgm:linClrLst>
    <dgm:effectClrLst/>
    <dgm:txLinClrLst/>
    <dgm:txFillClrLst/>
    <dgm:txEffectClrLst/>
  </dgm:styleLbl>
  <dgm:styleLbl name="parChTrans2D1">
    <dgm:fillClrLst meth="repeat">
      <a:schemeClr val="accent1">
        <a:shade val="80000"/>
      </a:schemeClr>
    </dgm:fillClrLst>
    <dgm:linClrLst meth="repeat">
      <a:schemeClr val="accent1">
        <a:shade val="80000"/>
      </a:schemeClr>
    </dgm:linClrLst>
    <dgm:effectClrLst/>
    <dgm:txLinClrLst/>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dk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0000"/>
      </a:schemeClr>
    </dgm:fillClrLst>
    <dgm:linClrLst meth="repeat">
      <a:schemeClr val="accent1">
        <a:tint val="90000"/>
      </a:schemeClr>
    </dgm:linClrLst>
    <dgm:effectClrLst/>
    <dgm:txLinClrLst/>
    <dgm:txFillClrLst meth="repeat">
      <a:schemeClr val="tx1"/>
    </dgm:txFillClrLst>
    <dgm:txEffectClrLst/>
  </dgm:styleLbl>
  <dgm:styleLbl name="parChTrans1D3">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parChTrans1D4">
    <dgm:fillClrLst meth="repeat">
      <a:schemeClr val="accent1">
        <a:tint val="50000"/>
      </a:schemeClr>
    </dgm:fillClrLst>
    <dgm:linClrLst meth="repeat">
      <a:schemeClr val="accent1">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1">
        <a:alpha val="90000"/>
      </a:schemeClr>
      <a:schemeClr val="accent1">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a:schemeClr val="accent1">
        <a:alpha val="90000"/>
        <a:tint val="40000"/>
      </a:schemeClr>
      <a:schemeClr val="accent1">
        <a:alpha val="5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5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5">
  <dgm:title val=""/>
  <dgm:desc val=""/>
  <dgm:catLst>
    <dgm:cat type="accent1" pri="11500"/>
  </dgm:catLst>
  <dgm:styleLbl name="node0">
    <dgm:fillClrLst meth="cycle">
      <a:schemeClr val="accent1">
        <a:alpha val="80000"/>
      </a:schemeClr>
    </dgm:fillClrLst>
    <dgm:linClrLst meth="repeat">
      <a:schemeClr val="lt1"/>
    </dgm:linClrLst>
    <dgm:effectClrLst/>
    <dgm:txLinClrLst/>
    <dgm:txFillClrLst/>
    <dgm:txEffectClrLst/>
  </dgm:styleLbl>
  <dgm:styleLbl name="node1">
    <dgm:fillClrLst>
      <a:schemeClr val="accent1">
        <a:alpha val="90000"/>
      </a:schemeClr>
      <a:schemeClr val="accent1">
        <a:alpha val="50000"/>
      </a:schemeClr>
    </dgm:fillClrLst>
    <dgm:linClrLst meth="repeat">
      <a:schemeClr val="lt1"/>
    </dgm:linClrLst>
    <dgm:effectClrLst/>
    <dgm:txLinClrLst/>
    <dgm:txFillClrLst/>
    <dgm:txEffectClrLst/>
  </dgm:styleLbl>
  <dgm:styleLbl name="alignNode1">
    <dgm:fillClrLst>
      <a:schemeClr val="accent1">
        <a:alpha val="90000"/>
      </a:schemeClr>
      <a:schemeClr val="accent1">
        <a:alpha val="50000"/>
      </a:schemeClr>
    </dgm:fillClrLst>
    <dgm:linClrLst>
      <a:schemeClr val="accent1">
        <a:alpha val="90000"/>
      </a:schemeClr>
      <a:schemeClr val="accent1">
        <a:alpha val="50000"/>
      </a:schemeClr>
    </dgm:linClrLst>
    <dgm:effectClrLst/>
    <dgm:txLinClrLst/>
    <dgm:txFillClrLst/>
    <dgm:txEffectClrLst/>
  </dgm:styleLbl>
  <dgm:styleLbl name="lnNode1">
    <dgm:fillClrLst>
      <a:schemeClr val="accent1">
        <a:shade val="90000"/>
      </a:schemeClr>
      <a:schemeClr val="accent1">
        <a:alpha val="50000"/>
        <a:tint val="5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alpha val="80000"/>
      </a:schemeClr>
    </dgm:fillClrLst>
    <dgm:linClrLst meth="repeat">
      <a:schemeClr val="lt1"/>
    </dgm:linClrLst>
    <dgm:effectClrLst/>
    <dgm:txLinClrLst/>
    <dgm:txFillClrLst/>
    <dgm:txEffectClrLst/>
  </dgm:styleLbl>
  <dgm:styleLbl name="node2">
    <dgm:fillClrLst>
      <a:schemeClr val="accent1">
        <a:alpha val="70000"/>
      </a:schemeClr>
    </dgm:fillClrLst>
    <dgm:linClrLst meth="repeat">
      <a:schemeClr val="lt1"/>
    </dgm:linClrLst>
    <dgm:effectClrLst/>
    <dgm:txLinClrLst/>
    <dgm:txFillClrLst/>
    <dgm:txEffectClrLst/>
  </dgm:styleLbl>
  <dgm:styleLbl name="node3">
    <dgm:fillClrLst>
      <a:schemeClr val="accent1">
        <a:alpha val="50000"/>
      </a:schemeClr>
    </dgm:fillClrLst>
    <dgm:linClrLst meth="repeat">
      <a:schemeClr val="lt1"/>
    </dgm:linClrLst>
    <dgm:effectClrLst/>
    <dgm:txLinClrLst/>
    <dgm:txFillClrLst/>
    <dgm:txEffectClrLst/>
  </dgm:styleLbl>
  <dgm:styleLbl name="node4">
    <dgm:fillClrLst>
      <a:schemeClr val="accent1">
        <a:alpha val="30000"/>
      </a:schemeClr>
    </dgm:fillClrLst>
    <dgm:linClrLst meth="repeat">
      <a:schemeClr val="lt1"/>
    </dgm:linClrLst>
    <dgm:effectClrLst/>
    <dgm:txLinClrLst/>
    <dgm:txFillClrLst/>
    <dgm:txEffectClrLst/>
  </dgm:styleLbl>
  <dgm:styleLbl name="fgImgPlace1">
    <dgm:fillClrLst>
      <a:schemeClr val="accent1">
        <a:tint val="50000"/>
        <a:alpha val="90000"/>
      </a:schemeClr>
      <a:schemeClr val="accent1">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f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b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sibTrans1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alpha val="90000"/>
      </a:schemeClr>
    </dgm:fillClrLst>
    <dgm:linClrLst meth="repeat">
      <a:schemeClr val="lt1"/>
    </dgm:linClrLst>
    <dgm:effectClrLst/>
    <dgm:txLinClrLst/>
    <dgm:txFillClrLst/>
    <dgm:txEffectClrLst/>
  </dgm:styleLbl>
  <dgm:styleLbl name="asst1">
    <dgm:fillClrLst meth="repeat">
      <a:schemeClr val="accent1">
        <a:alpha val="90000"/>
      </a:schemeClr>
    </dgm:fillClrLst>
    <dgm:linClrLst meth="repeat">
      <a:schemeClr val="lt1"/>
    </dgm:linClrLst>
    <dgm:effectClrLst/>
    <dgm:txLinClrLst/>
    <dgm:txFillClrLst/>
    <dgm:txEffectClrLst/>
  </dgm:styleLbl>
  <dgm:styleLbl name="asst2">
    <dgm:fillClrLst>
      <a:schemeClr val="accent1">
        <a:alpha val="90000"/>
      </a:schemeClr>
    </dgm:fillClrLst>
    <dgm:linClrLst meth="repeat">
      <a:schemeClr val="lt1"/>
    </dgm:linClrLst>
    <dgm:effectClrLst/>
    <dgm:txLinClrLst/>
    <dgm:txFillClrLst/>
    <dgm:txEffectClrLst/>
  </dgm:styleLbl>
  <dgm:styleLbl name="asst3">
    <dgm:fillClrLst>
      <a:schemeClr val="accent1">
        <a:alpha val="70000"/>
      </a:schemeClr>
    </dgm:fillClrLst>
    <dgm:linClrLst meth="repeat">
      <a:schemeClr val="lt1"/>
    </dgm:linClrLst>
    <dgm:effectClrLst/>
    <dgm:txLinClrLst/>
    <dgm:txFillClrLst/>
    <dgm:txEffectClrLst/>
  </dgm:styleLbl>
  <dgm:styleLbl name="asst4">
    <dgm:fillClrLst>
      <a:schemeClr val="accent1">
        <a:alpha val="50000"/>
      </a:schemeClr>
    </dgm:fillClrLst>
    <dgm:linClrLst meth="repeat">
      <a:schemeClr val="lt1"/>
    </dgm:linClrLst>
    <dgm:effectClrLst/>
    <dgm:txLinClrLst/>
    <dgm:txFillClrLst/>
    <dgm:txEffectClrLst/>
  </dgm:styleLbl>
  <dgm:styleLbl name="parChTrans2D1">
    <dgm:fillClrLst meth="repeat">
      <a:schemeClr val="accent1">
        <a:shade val="80000"/>
      </a:schemeClr>
    </dgm:fillClrLst>
    <dgm:linClrLst meth="repeat">
      <a:schemeClr val="accent1">
        <a:shade val="80000"/>
      </a:schemeClr>
    </dgm:linClrLst>
    <dgm:effectClrLst/>
    <dgm:txLinClrLst/>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dk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0000"/>
      </a:schemeClr>
    </dgm:fillClrLst>
    <dgm:linClrLst meth="repeat">
      <a:schemeClr val="accent1">
        <a:tint val="90000"/>
      </a:schemeClr>
    </dgm:linClrLst>
    <dgm:effectClrLst/>
    <dgm:txLinClrLst/>
    <dgm:txFillClrLst meth="repeat">
      <a:schemeClr val="tx1"/>
    </dgm:txFillClrLst>
    <dgm:txEffectClrLst/>
  </dgm:styleLbl>
  <dgm:styleLbl name="parChTrans1D3">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parChTrans1D4">
    <dgm:fillClrLst meth="repeat">
      <a:schemeClr val="accent1">
        <a:tint val="50000"/>
      </a:schemeClr>
    </dgm:fillClrLst>
    <dgm:linClrLst meth="repeat">
      <a:schemeClr val="accent1">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1">
        <a:alpha val="90000"/>
      </a:schemeClr>
      <a:schemeClr val="accent1">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a:schemeClr val="accent1">
        <a:alpha val="90000"/>
        <a:tint val="40000"/>
      </a:schemeClr>
      <a:schemeClr val="accent1">
        <a:alpha val="5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5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3">
  <dgm:title val=""/>
  <dgm:desc val=""/>
  <dgm:catLst>
    <dgm:cat type="accent1" pri="11300"/>
  </dgm:catLst>
  <dgm:styleLbl name="node0">
    <dgm:fillClrLst meth="repeat">
      <a:schemeClr val="accent1">
        <a:shade val="80000"/>
      </a:schemeClr>
    </dgm:fillClrLst>
    <dgm:linClrLst meth="repeat">
      <a:schemeClr val="lt1"/>
    </dgm:linClrLst>
    <dgm:effectClrLst/>
    <dgm:txLinClrLst/>
    <dgm:txFillClrLst/>
    <dgm:txEffectClrLst/>
  </dgm:styleLbl>
  <dgm:styleLbl name="alignNode1">
    <dgm:fillClrLst>
      <a:schemeClr val="accent1">
        <a:shade val="80000"/>
      </a:schemeClr>
      <a:schemeClr val="accent1">
        <a:tint val="70000"/>
      </a:schemeClr>
    </dgm:fillClrLst>
    <dgm:linClrLst>
      <a:schemeClr val="accent1">
        <a:shade val="80000"/>
      </a:schemeClr>
      <a:schemeClr val="accent1">
        <a:tint val="70000"/>
      </a:schemeClr>
    </dgm:linClrLst>
    <dgm:effectClrLst/>
    <dgm:txLinClrLst/>
    <dgm:txFillClrLst/>
    <dgm:txEffectClrLst/>
  </dgm:styleLbl>
  <dgm:styleLbl name="node1">
    <dgm:fillClrLst>
      <a:schemeClr val="accent1">
        <a:shade val="80000"/>
      </a:schemeClr>
      <a:schemeClr val="accent1">
        <a:tint val="70000"/>
      </a:schemeClr>
    </dgm:fillClrLst>
    <dgm:linClrLst meth="repeat">
      <a:schemeClr val="lt1"/>
    </dgm:linClrLst>
    <dgm:effectClrLst/>
    <dgm:txLinClrLst/>
    <dgm:txFillClrLst/>
    <dgm:txEffectClrLst/>
  </dgm:styleLbl>
  <dgm:styleLbl name="lnNode1">
    <dgm:fillClrLst>
      <a:schemeClr val="accent1">
        <a:shade val="80000"/>
      </a:schemeClr>
      <a:schemeClr val="accent1">
        <a:tint val="7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tint val="70000"/>
        <a:alpha val="50000"/>
      </a:schemeClr>
    </dgm:fillClrLst>
    <dgm:linClrLst meth="repeat">
      <a:schemeClr val="lt1"/>
    </dgm:linClrLst>
    <dgm:effectClrLst/>
    <dgm:txLinClrLst/>
    <dgm:txFillClrLst/>
    <dgm:txEffectClrLst/>
  </dgm:styleLbl>
  <dgm:styleLbl name="node2">
    <dgm:fillClrLst>
      <a:schemeClr val="accent1">
        <a:tint val="99000"/>
      </a:schemeClr>
    </dgm:fillClrLst>
    <dgm:linClrLst meth="repeat">
      <a:schemeClr val="lt1"/>
    </dgm:linClrLst>
    <dgm:effectClrLst/>
    <dgm:txLinClrLst/>
    <dgm:txFillClrLst/>
    <dgm:txEffectClrLst/>
  </dgm:styleLbl>
  <dgm:styleLbl name="node3">
    <dgm:fillClrLst>
      <a:schemeClr val="accent1">
        <a:tint val="80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dgm:txEffectClrLst/>
  </dgm:styleLbl>
  <dgm:styleLbl name="f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b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sibTrans1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9000"/>
      </a:schemeClr>
    </dgm:fillClrLst>
    <dgm:linClrLst meth="repeat">
      <a:schemeClr val="lt1"/>
    </dgm:linClrLst>
    <dgm:effectClrLst/>
    <dgm:txLinClrLst/>
    <dgm:txFillClrLst/>
    <dgm:txEffectClrLst/>
  </dgm:styleLbl>
  <dgm:styleLbl name="asst3">
    <dgm:fillClrLst>
      <a:schemeClr val="accent1">
        <a:tint val="80000"/>
      </a:schemeClr>
    </dgm:fillClrLst>
    <dgm:linClrLst meth="repeat">
      <a:schemeClr val="lt1"/>
    </dgm:linClrLst>
    <dgm:effectClrLst/>
    <dgm:txLinClrLst/>
    <dgm:txFillClrLst/>
    <dgm:txEffectClrLst/>
  </dgm:styleLbl>
  <dgm:styleLbl name="asst4">
    <dgm:fillClrLst>
      <a:schemeClr val="accent1">
        <a:tint val="7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lt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9000"/>
      </a:schemeClr>
    </dgm:fillClrLst>
    <dgm:linClrLst meth="repeat">
      <a:schemeClr val="accent1">
        <a:tint val="99000"/>
      </a:schemeClr>
    </dgm:linClrLst>
    <dgm:effectClrLst/>
    <dgm:txLinClrLst/>
    <dgm:txFillClrLst meth="repeat">
      <a:schemeClr val="tx1"/>
    </dgm:txFillClrLst>
    <dgm:txEffectClrLst/>
  </dgm:styleLbl>
  <dgm:styleLbl name="parChTrans1D3">
    <dgm:fillClrLst meth="repeat">
      <a:schemeClr val="accent1">
        <a:tint val="80000"/>
      </a:schemeClr>
    </dgm:fillClrLst>
    <dgm:linClrLst meth="repeat">
      <a:schemeClr val="accent1">
        <a:tint val="80000"/>
      </a:schemeClr>
    </dgm:linClrLst>
    <dgm:effectClrLst/>
    <dgm:txLinClrLst/>
    <dgm:txFillClrLst meth="repeat">
      <a:schemeClr val="tx1"/>
    </dgm:txFillClrLst>
    <dgm:txEffectClrLst/>
  </dgm:styleLbl>
  <dgm:styleLbl name="parChTrans1D4">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4">
  <dgm:title val=""/>
  <dgm:desc val=""/>
  <dgm:catLst>
    <dgm:cat type="accent1" pri="11400"/>
  </dgm:catLst>
  <dgm:styleLbl name="node0">
    <dgm:fillClrLst meth="cycle">
      <a:schemeClr val="accent1">
        <a:shade val="60000"/>
      </a:schemeClr>
    </dgm:fillClrLst>
    <dgm:linClrLst meth="repeat">
      <a:schemeClr val="lt1"/>
    </dgm:linClrLst>
    <dgm:effectClrLst/>
    <dgm:txLinClrLst/>
    <dgm:txFillClrLst/>
    <dgm:txEffectClrLst/>
  </dgm:styleLbl>
  <dgm:styleLbl name="node1">
    <dgm:fillClrLst meth="cycle">
      <a:schemeClr val="accent1">
        <a:shade val="50000"/>
      </a:schemeClr>
      <a:schemeClr val="accent1">
        <a:tint val="55000"/>
      </a:schemeClr>
    </dgm:fillClrLst>
    <dgm:linClrLst meth="repeat">
      <a:schemeClr val="lt1"/>
    </dgm:linClrLst>
    <dgm:effectClrLst/>
    <dgm:txLinClrLst/>
    <dgm:txFillClrLst/>
    <dgm:txEffectClrLst/>
  </dgm:styleLbl>
  <dgm:styleLbl name="alignNode1">
    <dgm:fillClrLst meth="cycle">
      <a:schemeClr val="accent1">
        <a:shade val="50000"/>
      </a:schemeClr>
      <a:schemeClr val="accent1">
        <a:tint val="55000"/>
      </a:schemeClr>
    </dgm:fillClrLst>
    <dgm:linClrLst meth="cycle">
      <a:schemeClr val="accent1">
        <a:shade val="50000"/>
      </a:schemeClr>
      <a:schemeClr val="accent1">
        <a:tint val="55000"/>
      </a:schemeClr>
    </dgm:linClrLst>
    <dgm:effectClrLst/>
    <dgm:txLinClrLst/>
    <dgm:txFillClrLst/>
    <dgm:txEffectClrLst/>
  </dgm:styleLbl>
  <dgm:styleLbl name="lnNode1">
    <dgm:fillClrLst meth="cycle">
      <a:schemeClr val="accent1">
        <a:shade val="50000"/>
      </a:schemeClr>
      <a:schemeClr val="accent1">
        <a:tint val="55000"/>
      </a:schemeClr>
    </dgm:fillClrLst>
    <dgm:linClrLst meth="repeat">
      <a:schemeClr val="lt1"/>
    </dgm:linClrLst>
    <dgm:effectClrLst/>
    <dgm:txLinClrLst/>
    <dgm:txFillClrLst/>
    <dgm:txEffectClrLst/>
  </dgm:styleLbl>
  <dgm:styleLbl name="vennNode1">
    <dgm:fillClrLst meth="cycle">
      <a:schemeClr val="accent1">
        <a:shade val="80000"/>
        <a:alpha val="50000"/>
      </a:schemeClr>
      <a:schemeClr val="accent1">
        <a:tint val="50000"/>
        <a:alpha val="50000"/>
      </a:schemeClr>
    </dgm:fillClrLst>
    <dgm:linClrLst meth="repeat">
      <a:schemeClr val="lt1"/>
    </dgm:linClrLst>
    <dgm:effectClrLst/>
    <dgm:txLinClrLst/>
    <dgm:txFillClrLst/>
    <dgm:txEffectClrLst/>
  </dgm:styleLbl>
  <dgm:styleLbl name="node2">
    <dgm:fillClrLst>
      <a:schemeClr val="accent1">
        <a:shade val="80000"/>
      </a:schemeClr>
    </dgm:fillClrLst>
    <dgm:linClrLst meth="repeat">
      <a:schemeClr val="lt1"/>
    </dgm:linClrLst>
    <dgm:effectClrLst/>
    <dgm:txLinClrLst/>
    <dgm:txFillClrLst/>
    <dgm:txEffectClrLst/>
  </dgm:styleLbl>
  <dgm:styleLbl name="node3">
    <dgm:fillClrLst>
      <a:schemeClr val="accent1">
        <a:tint val="99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fg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bg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sibTrans1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0000"/>
      </a:schemeClr>
    </dgm:fillClrLst>
    <dgm:linClrLst meth="repeat">
      <a:schemeClr val="lt1"/>
    </dgm:linClrLst>
    <dgm:effectClrLst/>
    <dgm:txLinClrLst/>
    <dgm:txFillClrLst/>
    <dgm:txEffectClrLst/>
  </dgm:styleLbl>
  <dgm:styleLbl name="asst3">
    <dgm:fillClrLst>
      <a:schemeClr val="accent1">
        <a:tint val="70000"/>
      </a:schemeClr>
    </dgm:fillClrLst>
    <dgm:linClrLst meth="repeat">
      <a:schemeClr val="lt1"/>
    </dgm:linClrLst>
    <dgm:effectClrLst/>
    <dgm:txLinClrLst/>
    <dgm:txFillClrLst/>
    <dgm:txEffectClrLst/>
  </dgm:styleLbl>
  <dgm:styleLbl name="asst4">
    <dgm:fillClrLst>
      <a:schemeClr val="accent1">
        <a:tint val="5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shade val="80000"/>
      </a:schemeClr>
    </dgm:linClrLst>
    <dgm:effectClrLst/>
    <dgm:txLinClrLst/>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dk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0000"/>
      </a:schemeClr>
    </dgm:fillClrLst>
    <dgm:linClrLst meth="repeat">
      <a:schemeClr val="accent1">
        <a:tint val="90000"/>
      </a:schemeClr>
    </dgm:linClrLst>
    <dgm:effectClrLst/>
    <dgm:txLinClrLst/>
    <dgm:txFillClrLst meth="repeat">
      <a:schemeClr val="tx1"/>
    </dgm:txFillClrLst>
    <dgm:txEffectClrLst/>
  </dgm:styleLbl>
  <dgm:styleLbl name="parChTrans1D3">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parChTrans1D4">
    <dgm:fillClrLst meth="repeat">
      <a:schemeClr val="accent1">
        <a:tint val="50000"/>
      </a:schemeClr>
    </dgm:fillClrLst>
    <dgm:linClrLst meth="repeat">
      <a:schemeClr val="accent1">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55000"/>
      </a:schemeClr>
    </dgm:fillClrLst>
    <dgm:linClrLst meth="repeat">
      <a:schemeClr val="accent1">
        <a:alpha val="90000"/>
        <a:tint val="55000"/>
      </a:schemeClr>
    </dgm:linClrLst>
    <dgm:effectClrLst/>
    <dgm:txLinClrLst/>
    <dgm:txFillClrLst meth="repeat">
      <a:schemeClr val="dk1"/>
    </dgm:txFillClrLst>
    <dgm:txEffectClrLst/>
  </dgm:styleLbl>
  <dgm:styleLbl name="alignAccFollowNode1">
    <dgm:fillClrLst meth="repeat">
      <a:schemeClr val="accent1">
        <a:alpha val="90000"/>
        <a:tint val="55000"/>
      </a:schemeClr>
    </dgm:fillClrLst>
    <dgm:linClrLst meth="repeat">
      <a:schemeClr val="accent1">
        <a:alpha val="90000"/>
        <a:tint val="55000"/>
      </a:schemeClr>
    </dgm:linClrLst>
    <dgm:effectClrLst/>
    <dgm:txLinClrLst/>
    <dgm:txFillClrLst meth="repeat">
      <a:schemeClr val="dk1"/>
    </dgm:txFillClrLst>
    <dgm:txEffectClrLst/>
  </dgm:styleLbl>
  <dgm:styleLbl name="bgAccFollowNode1">
    <dgm:fillClrLst meth="repeat">
      <a:schemeClr val="accent1">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50000"/>
      </a:schemeClr>
    </dgm:linClrLst>
    <dgm:effectClrLst/>
    <dgm:txLinClrLst/>
    <dgm:txFillClrLst meth="repeat">
      <a:schemeClr val="dk1"/>
    </dgm:txFillClrLst>
    <dgm:txEffectClrLst/>
  </dgm:styleLbl>
  <dgm:styleLbl name="bgShp">
    <dgm:fillClrLst meth="repeat">
      <a:schemeClr val="accent1">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55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1#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4">
  <dgm:title val=""/>
  <dgm:desc val=""/>
  <dgm:catLst>
    <dgm:cat type="accent1" pri="11400"/>
  </dgm:catLst>
  <dgm:styleLbl name="node0">
    <dgm:fillClrLst meth="cycle">
      <a:schemeClr val="accent1">
        <a:shade val="60000"/>
      </a:schemeClr>
    </dgm:fillClrLst>
    <dgm:linClrLst meth="repeat">
      <a:schemeClr val="lt1"/>
    </dgm:linClrLst>
    <dgm:effectClrLst/>
    <dgm:txLinClrLst/>
    <dgm:txFillClrLst/>
    <dgm:txEffectClrLst/>
  </dgm:styleLbl>
  <dgm:styleLbl name="node1">
    <dgm:fillClrLst meth="cycle">
      <a:schemeClr val="accent1">
        <a:shade val="50000"/>
      </a:schemeClr>
      <a:schemeClr val="accent1">
        <a:tint val="55000"/>
      </a:schemeClr>
    </dgm:fillClrLst>
    <dgm:linClrLst meth="repeat">
      <a:schemeClr val="lt1"/>
    </dgm:linClrLst>
    <dgm:effectClrLst/>
    <dgm:txLinClrLst/>
    <dgm:txFillClrLst/>
    <dgm:txEffectClrLst/>
  </dgm:styleLbl>
  <dgm:styleLbl name="alignNode1">
    <dgm:fillClrLst meth="cycle">
      <a:schemeClr val="accent1">
        <a:shade val="50000"/>
      </a:schemeClr>
      <a:schemeClr val="accent1">
        <a:tint val="55000"/>
      </a:schemeClr>
    </dgm:fillClrLst>
    <dgm:linClrLst meth="cycle">
      <a:schemeClr val="accent1">
        <a:shade val="50000"/>
      </a:schemeClr>
      <a:schemeClr val="accent1">
        <a:tint val="55000"/>
      </a:schemeClr>
    </dgm:linClrLst>
    <dgm:effectClrLst/>
    <dgm:txLinClrLst/>
    <dgm:txFillClrLst/>
    <dgm:txEffectClrLst/>
  </dgm:styleLbl>
  <dgm:styleLbl name="lnNode1">
    <dgm:fillClrLst meth="cycle">
      <a:schemeClr val="accent1">
        <a:shade val="50000"/>
      </a:schemeClr>
      <a:schemeClr val="accent1">
        <a:tint val="55000"/>
      </a:schemeClr>
    </dgm:fillClrLst>
    <dgm:linClrLst meth="repeat">
      <a:schemeClr val="lt1"/>
    </dgm:linClrLst>
    <dgm:effectClrLst/>
    <dgm:txLinClrLst/>
    <dgm:txFillClrLst/>
    <dgm:txEffectClrLst/>
  </dgm:styleLbl>
  <dgm:styleLbl name="vennNode1">
    <dgm:fillClrLst meth="cycle">
      <a:schemeClr val="accent1">
        <a:shade val="80000"/>
        <a:alpha val="50000"/>
      </a:schemeClr>
      <a:schemeClr val="accent1">
        <a:tint val="50000"/>
        <a:alpha val="50000"/>
      </a:schemeClr>
    </dgm:fillClrLst>
    <dgm:linClrLst meth="repeat">
      <a:schemeClr val="lt1"/>
    </dgm:linClrLst>
    <dgm:effectClrLst/>
    <dgm:txLinClrLst/>
    <dgm:txFillClrLst/>
    <dgm:txEffectClrLst/>
  </dgm:styleLbl>
  <dgm:styleLbl name="node2">
    <dgm:fillClrLst>
      <a:schemeClr val="accent1">
        <a:shade val="80000"/>
      </a:schemeClr>
    </dgm:fillClrLst>
    <dgm:linClrLst meth="repeat">
      <a:schemeClr val="lt1"/>
    </dgm:linClrLst>
    <dgm:effectClrLst/>
    <dgm:txLinClrLst/>
    <dgm:txFillClrLst/>
    <dgm:txEffectClrLst/>
  </dgm:styleLbl>
  <dgm:styleLbl name="node3">
    <dgm:fillClrLst>
      <a:schemeClr val="accent1">
        <a:tint val="99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fg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bg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sibTrans1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0000"/>
      </a:schemeClr>
    </dgm:fillClrLst>
    <dgm:linClrLst meth="repeat">
      <a:schemeClr val="lt1"/>
    </dgm:linClrLst>
    <dgm:effectClrLst/>
    <dgm:txLinClrLst/>
    <dgm:txFillClrLst/>
    <dgm:txEffectClrLst/>
  </dgm:styleLbl>
  <dgm:styleLbl name="asst3">
    <dgm:fillClrLst>
      <a:schemeClr val="accent1">
        <a:tint val="70000"/>
      </a:schemeClr>
    </dgm:fillClrLst>
    <dgm:linClrLst meth="repeat">
      <a:schemeClr val="lt1"/>
    </dgm:linClrLst>
    <dgm:effectClrLst/>
    <dgm:txLinClrLst/>
    <dgm:txFillClrLst/>
    <dgm:txEffectClrLst/>
  </dgm:styleLbl>
  <dgm:styleLbl name="asst4">
    <dgm:fillClrLst>
      <a:schemeClr val="accent1">
        <a:tint val="5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shade val="80000"/>
      </a:schemeClr>
    </dgm:linClrLst>
    <dgm:effectClrLst/>
    <dgm:txLinClrLst/>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dk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0000"/>
      </a:schemeClr>
    </dgm:fillClrLst>
    <dgm:linClrLst meth="repeat">
      <a:schemeClr val="accent1">
        <a:tint val="90000"/>
      </a:schemeClr>
    </dgm:linClrLst>
    <dgm:effectClrLst/>
    <dgm:txLinClrLst/>
    <dgm:txFillClrLst meth="repeat">
      <a:schemeClr val="tx1"/>
    </dgm:txFillClrLst>
    <dgm:txEffectClrLst/>
  </dgm:styleLbl>
  <dgm:styleLbl name="parChTrans1D3">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parChTrans1D4">
    <dgm:fillClrLst meth="repeat">
      <a:schemeClr val="accent1">
        <a:tint val="50000"/>
      </a:schemeClr>
    </dgm:fillClrLst>
    <dgm:linClrLst meth="repeat">
      <a:schemeClr val="accent1">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55000"/>
      </a:schemeClr>
    </dgm:fillClrLst>
    <dgm:linClrLst meth="repeat">
      <a:schemeClr val="accent1">
        <a:alpha val="90000"/>
        <a:tint val="55000"/>
      </a:schemeClr>
    </dgm:linClrLst>
    <dgm:effectClrLst/>
    <dgm:txLinClrLst/>
    <dgm:txFillClrLst meth="repeat">
      <a:schemeClr val="dk1"/>
    </dgm:txFillClrLst>
    <dgm:txEffectClrLst/>
  </dgm:styleLbl>
  <dgm:styleLbl name="alignAccFollowNode1">
    <dgm:fillClrLst meth="repeat">
      <a:schemeClr val="accent1">
        <a:alpha val="90000"/>
        <a:tint val="55000"/>
      </a:schemeClr>
    </dgm:fillClrLst>
    <dgm:linClrLst meth="repeat">
      <a:schemeClr val="accent1">
        <a:alpha val="90000"/>
        <a:tint val="55000"/>
      </a:schemeClr>
    </dgm:linClrLst>
    <dgm:effectClrLst/>
    <dgm:txLinClrLst/>
    <dgm:txFillClrLst meth="repeat">
      <a:schemeClr val="dk1"/>
    </dgm:txFillClrLst>
    <dgm:txEffectClrLst/>
  </dgm:styleLbl>
  <dgm:styleLbl name="bgAccFollowNode1">
    <dgm:fillClrLst meth="repeat">
      <a:schemeClr val="accent1">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50000"/>
      </a:schemeClr>
    </dgm:linClrLst>
    <dgm:effectClrLst/>
    <dgm:txLinClrLst/>
    <dgm:txFillClrLst meth="repeat">
      <a:schemeClr val="dk1"/>
    </dgm:txFillClrLst>
    <dgm:txEffectClrLst/>
  </dgm:styleLbl>
  <dgm:styleLbl name="bgShp">
    <dgm:fillClrLst meth="repeat">
      <a:schemeClr val="accent1">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55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5">
  <dgm:title val=""/>
  <dgm:desc val=""/>
  <dgm:catLst>
    <dgm:cat type="accent1" pri="11500"/>
  </dgm:catLst>
  <dgm:styleLbl name="node0">
    <dgm:fillClrLst meth="cycle">
      <a:schemeClr val="accent1">
        <a:alpha val="80000"/>
      </a:schemeClr>
    </dgm:fillClrLst>
    <dgm:linClrLst meth="repeat">
      <a:schemeClr val="lt1"/>
    </dgm:linClrLst>
    <dgm:effectClrLst/>
    <dgm:txLinClrLst/>
    <dgm:txFillClrLst/>
    <dgm:txEffectClrLst/>
  </dgm:styleLbl>
  <dgm:styleLbl name="node1">
    <dgm:fillClrLst>
      <a:schemeClr val="accent1">
        <a:alpha val="90000"/>
      </a:schemeClr>
      <a:schemeClr val="accent1">
        <a:alpha val="50000"/>
      </a:schemeClr>
    </dgm:fillClrLst>
    <dgm:linClrLst meth="repeat">
      <a:schemeClr val="lt1"/>
    </dgm:linClrLst>
    <dgm:effectClrLst/>
    <dgm:txLinClrLst/>
    <dgm:txFillClrLst/>
    <dgm:txEffectClrLst/>
  </dgm:styleLbl>
  <dgm:styleLbl name="alignNode1">
    <dgm:fillClrLst>
      <a:schemeClr val="accent1">
        <a:alpha val="90000"/>
      </a:schemeClr>
      <a:schemeClr val="accent1">
        <a:alpha val="50000"/>
      </a:schemeClr>
    </dgm:fillClrLst>
    <dgm:linClrLst>
      <a:schemeClr val="accent1">
        <a:alpha val="90000"/>
      </a:schemeClr>
      <a:schemeClr val="accent1">
        <a:alpha val="50000"/>
      </a:schemeClr>
    </dgm:linClrLst>
    <dgm:effectClrLst/>
    <dgm:txLinClrLst/>
    <dgm:txFillClrLst/>
    <dgm:txEffectClrLst/>
  </dgm:styleLbl>
  <dgm:styleLbl name="lnNode1">
    <dgm:fillClrLst>
      <a:schemeClr val="accent1">
        <a:shade val="90000"/>
      </a:schemeClr>
      <a:schemeClr val="accent1">
        <a:alpha val="50000"/>
        <a:tint val="5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alpha val="80000"/>
      </a:schemeClr>
    </dgm:fillClrLst>
    <dgm:linClrLst meth="repeat">
      <a:schemeClr val="lt1"/>
    </dgm:linClrLst>
    <dgm:effectClrLst/>
    <dgm:txLinClrLst/>
    <dgm:txFillClrLst/>
    <dgm:txEffectClrLst/>
  </dgm:styleLbl>
  <dgm:styleLbl name="node2">
    <dgm:fillClrLst>
      <a:schemeClr val="accent1">
        <a:alpha val="70000"/>
      </a:schemeClr>
    </dgm:fillClrLst>
    <dgm:linClrLst meth="repeat">
      <a:schemeClr val="lt1"/>
    </dgm:linClrLst>
    <dgm:effectClrLst/>
    <dgm:txLinClrLst/>
    <dgm:txFillClrLst/>
    <dgm:txEffectClrLst/>
  </dgm:styleLbl>
  <dgm:styleLbl name="node3">
    <dgm:fillClrLst>
      <a:schemeClr val="accent1">
        <a:alpha val="50000"/>
      </a:schemeClr>
    </dgm:fillClrLst>
    <dgm:linClrLst meth="repeat">
      <a:schemeClr val="lt1"/>
    </dgm:linClrLst>
    <dgm:effectClrLst/>
    <dgm:txLinClrLst/>
    <dgm:txFillClrLst/>
    <dgm:txEffectClrLst/>
  </dgm:styleLbl>
  <dgm:styleLbl name="node4">
    <dgm:fillClrLst>
      <a:schemeClr val="accent1">
        <a:alpha val="30000"/>
      </a:schemeClr>
    </dgm:fillClrLst>
    <dgm:linClrLst meth="repeat">
      <a:schemeClr val="lt1"/>
    </dgm:linClrLst>
    <dgm:effectClrLst/>
    <dgm:txLinClrLst/>
    <dgm:txFillClrLst/>
    <dgm:txEffectClrLst/>
  </dgm:styleLbl>
  <dgm:styleLbl name="fgImgPlace1">
    <dgm:fillClrLst>
      <a:schemeClr val="accent1">
        <a:tint val="50000"/>
        <a:alpha val="90000"/>
      </a:schemeClr>
      <a:schemeClr val="accent1">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f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b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sibTrans1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alpha val="90000"/>
      </a:schemeClr>
    </dgm:fillClrLst>
    <dgm:linClrLst meth="repeat">
      <a:schemeClr val="lt1"/>
    </dgm:linClrLst>
    <dgm:effectClrLst/>
    <dgm:txLinClrLst/>
    <dgm:txFillClrLst/>
    <dgm:txEffectClrLst/>
  </dgm:styleLbl>
  <dgm:styleLbl name="asst1">
    <dgm:fillClrLst meth="repeat">
      <a:schemeClr val="accent1">
        <a:alpha val="90000"/>
      </a:schemeClr>
    </dgm:fillClrLst>
    <dgm:linClrLst meth="repeat">
      <a:schemeClr val="lt1"/>
    </dgm:linClrLst>
    <dgm:effectClrLst/>
    <dgm:txLinClrLst/>
    <dgm:txFillClrLst/>
    <dgm:txEffectClrLst/>
  </dgm:styleLbl>
  <dgm:styleLbl name="asst2">
    <dgm:fillClrLst>
      <a:schemeClr val="accent1">
        <a:alpha val="90000"/>
      </a:schemeClr>
    </dgm:fillClrLst>
    <dgm:linClrLst meth="repeat">
      <a:schemeClr val="lt1"/>
    </dgm:linClrLst>
    <dgm:effectClrLst/>
    <dgm:txLinClrLst/>
    <dgm:txFillClrLst/>
    <dgm:txEffectClrLst/>
  </dgm:styleLbl>
  <dgm:styleLbl name="asst3">
    <dgm:fillClrLst>
      <a:schemeClr val="accent1">
        <a:alpha val="70000"/>
      </a:schemeClr>
    </dgm:fillClrLst>
    <dgm:linClrLst meth="repeat">
      <a:schemeClr val="lt1"/>
    </dgm:linClrLst>
    <dgm:effectClrLst/>
    <dgm:txLinClrLst/>
    <dgm:txFillClrLst/>
    <dgm:txEffectClrLst/>
  </dgm:styleLbl>
  <dgm:styleLbl name="asst4">
    <dgm:fillClrLst>
      <a:schemeClr val="accent1">
        <a:alpha val="50000"/>
      </a:schemeClr>
    </dgm:fillClrLst>
    <dgm:linClrLst meth="repeat">
      <a:schemeClr val="lt1"/>
    </dgm:linClrLst>
    <dgm:effectClrLst/>
    <dgm:txLinClrLst/>
    <dgm:txFillClrLst/>
    <dgm:txEffectClrLst/>
  </dgm:styleLbl>
  <dgm:styleLbl name="parChTrans2D1">
    <dgm:fillClrLst meth="repeat">
      <a:schemeClr val="accent1">
        <a:shade val="80000"/>
      </a:schemeClr>
    </dgm:fillClrLst>
    <dgm:linClrLst meth="repeat">
      <a:schemeClr val="accent1">
        <a:shade val="80000"/>
      </a:schemeClr>
    </dgm:linClrLst>
    <dgm:effectClrLst/>
    <dgm:txLinClrLst/>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dk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0000"/>
      </a:schemeClr>
    </dgm:fillClrLst>
    <dgm:linClrLst meth="repeat">
      <a:schemeClr val="accent1">
        <a:tint val="90000"/>
      </a:schemeClr>
    </dgm:linClrLst>
    <dgm:effectClrLst/>
    <dgm:txLinClrLst/>
    <dgm:txFillClrLst meth="repeat">
      <a:schemeClr val="tx1"/>
    </dgm:txFillClrLst>
    <dgm:txEffectClrLst/>
  </dgm:styleLbl>
  <dgm:styleLbl name="parChTrans1D3">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parChTrans1D4">
    <dgm:fillClrLst meth="repeat">
      <a:schemeClr val="accent1">
        <a:tint val="50000"/>
      </a:schemeClr>
    </dgm:fillClrLst>
    <dgm:linClrLst meth="repeat">
      <a:schemeClr val="accent1">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1">
        <a:alpha val="90000"/>
      </a:schemeClr>
      <a:schemeClr val="accent1">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a:schemeClr val="accent1">
        <a:alpha val="90000"/>
        <a:tint val="40000"/>
      </a:schemeClr>
      <a:schemeClr val="accent1">
        <a:alpha val="5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5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1_5">
  <dgm:title val=""/>
  <dgm:desc val=""/>
  <dgm:catLst>
    <dgm:cat type="accent1" pri="11500"/>
  </dgm:catLst>
  <dgm:styleLbl name="node0">
    <dgm:fillClrLst meth="cycle">
      <a:schemeClr val="accent1">
        <a:alpha val="80000"/>
      </a:schemeClr>
    </dgm:fillClrLst>
    <dgm:linClrLst meth="repeat">
      <a:schemeClr val="lt1"/>
    </dgm:linClrLst>
    <dgm:effectClrLst/>
    <dgm:txLinClrLst/>
    <dgm:txFillClrLst/>
    <dgm:txEffectClrLst/>
  </dgm:styleLbl>
  <dgm:styleLbl name="node1">
    <dgm:fillClrLst>
      <a:schemeClr val="accent1">
        <a:alpha val="90000"/>
      </a:schemeClr>
      <a:schemeClr val="accent1">
        <a:alpha val="50000"/>
      </a:schemeClr>
    </dgm:fillClrLst>
    <dgm:linClrLst meth="repeat">
      <a:schemeClr val="lt1"/>
    </dgm:linClrLst>
    <dgm:effectClrLst/>
    <dgm:txLinClrLst/>
    <dgm:txFillClrLst/>
    <dgm:txEffectClrLst/>
  </dgm:styleLbl>
  <dgm:styleLbl name="alignNode1">
    <dgm:fillClrLst>
      <a:schemeClr val="accent1">
        <a:alpha val="90000"/>
      </a:schemeClr>
      <a:schemeClr val="accent1">
        <a:alpha val="50000"/>
      </a:schemeClr>
    </dgm:fillClrLst>
    <dgm:linClrLst>
      <a:schemeClr val="accent1">
        <a:alpha val="90000"/>
      </a:schemeClr>
      <a:schemeClr val="accent1">
        <a:alpha val="50000"/>
      </a:schemeClr>
    </dgm:linClrLst>
    <dgm:effectClrLst/>
    <dgm:txLinClrLst/>
    <dgm:txFillClrLst/>
    <dgm:txEffectClrLst/>
  </dgm:styleLbl>
  <dgm:styleLbl name="lnNode1">
    <dgm:fillClrLst>
      <a:schemeClr val="accent1">
        <a:shade val="90000"/>
      </a:schemeClr>
      <a:schemeClr val="accent1">
        <a:alpha val="50000"/>
        <a:tint val="5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alpha val="80000"/>
      </a:schemeClr>
    </dgm:fillClrLst>
    <dgm:linClrLst meth="repeat">
      <a:schemeClr val="lt1"/>
    </dgm:linClrLst>
    <dgm:effectClrLst/>
    <dgm:txLinClrLst/>
    <dgm:txFillClrLst/>
    <dgm:txEffectClrLst/>
  </dgm:styleLbl>
  <dgm:styleLbl name="node2">
    <dgm:fillClrLst>
      <a:schemeClr val="accent1">
        <a:alpha val="70000"/>
      </a:schemeClr>
    </dgm:fillClrLst>
    <dgm:linClrLst meth="repeat">
      <a:schemeClr val="lt1"/>
    </dgm:linClrLst>
    <dgm:effectClrLst/>
    <dgm:txLinClrLst/>
    <dgm:txFillClrLst/>
    <dgm:txEffectClrLst/>
  </dgm:styleLbl>
  <dgm:styleLbl name="node3">
    <dgm:fillClrLst>
      <a:schemeClr val="accent1">
        <a:alpha val="50000"/>
      </a:schemeClr>
    </dgm:fillClrLst>
    <dgm:linClrLst meth="repeat">
      <a:schemeClr val="lt1"/>
    </dgm:linClrLst>
    <dgm:effectClrLst/>
    <dgm:txLinClrLst/>
    <dgm:txFillClrLst/>
    <dgm:txEffectClrLst/>
  </dgm:styleLbl>
  <dgm:styleLbl name="node4">
    <dgm:fillClrLst>
      <a:schemeClr val="accent1">
        <a:alpha val="30000"/>
      </a:schemeClr>
    </dgm:fillClrLst>
    <dgm:linClrLst meth="repeat">
      <a:schemeClr val="lt1"/>
    </dgm:linClrLst>
    <dgm:effectClrLst/>
    <dgm:txLinClrLst/>
    <dgm:txFillClrLst/>
    <dgm:txEffectClrLst/>
  </dgm:styleLbl>
  <dgm:styleLbl name="fgImgPlace1">
    <dgm:fillClrLst>
      <a:schemeClr val="accent1">
        <a:tint val="50000"/>
        <a:alpha val="90000"/>
      </a:schemeClr>
      <a:schemeClr val="accent1">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f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b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sibTrans1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alpha val="90000"/>
      </a:schemeClr>
    </dgm:fillClrLst>
    <dgm:linClrLst meth="repeat">
      <a:schemeClr val="lt1"/>
    </dgm:linClrLst>
    <dgm:effectClrLst/>
    <dgm:txLinClrLst/>
    <dgm:txFillClrLst/>
    <dgm:txEffectClrLst/>
  </dgm:styleLbl>
  <dgm:styleLbl name="asst1">
    <dgm:fillClrLst meth="repeat">
      <a:schemeClr val="accent1">
        <a:alpha val="90000"/>
      </a:schemeClr>
    </dgm:fillClrLst>
    <dgm:linClrLst meth="repeat">
      <a:schemeClr val="lt1"/>
    </dgm:linClrLst>
    <dgm:effectClrLst/>
    <dgm:txLinClrLst/>
    <dgm:txFillClrLst/>
    <dgm:txEffectClrLst/>
  </dgm:styleLbl>
  <dgm:styleLbl name="asst2">
    <dgm:fillClrLst>
      <a:schemeClr val="accent1">
        <a:alpha val="90000"/>
      </a:schemeClr>
    </dgm:fillClrLst>
    <dgm:linClrLst meth="repeat">
      <a:schemeClr val="lt1"/>
    </dgm:linClrLst>
    <dgm:effectClrLst/>
    <dgm:txLinClrLst/>
    <dgm:txFillClrLst/>
    <dgm:txEffectClrLst/>
  </dgm:styleLbl>
  <dgm:styleLbl name="asst3">
    <dgm:fillClrLst>
      <a:schemeClr val="accent1">
        <a:alpha val="70000"/>
      </a:schemeClr>
    </dgm:fillClrLst>
    <dgm:linClrLst meth="repeat">
      <a:schemeClr val="lt1"/>
    </dgm:linClrLst>
    <dgm:effectClrLst/>
    <dgm:txLinClrLst/>
    <dgm:txFillClrLst/>
    <dgm:txEffectClrLst/>
  </dgm:styleLbl>
  <dgm:styleLbl name="asst4">
    <dgm:fillClrLst>
      <a:schemeClr val="accent1">
        <a:alpha val="50000"/>
      </a:schemeClr>
    </dgm:fillClrLst>
    <dgm:linClrLst meth="repeat">
      <a:schemeClr val="lt1"/>
    </dgm:linClrLst>
    <dgm:effectClrLst/>
    <dgm:txLinClrLst/>
    <dgm:txFillClrLst/>
    <dgm:txEffectClrLst/>
  </dgm:styleLbl>
  <dgm:styleLbl name="parChTrans2D1">
    <dgm:fillClrLst meth="repeat">
      <a:schemeClr val="accent1">
        <a:shade val="80000"/>
      </a:schemeClr>
    </dgm:fillClrLst>
    <dgm:linClrLst meth="repeat">
      <a:schemeClr val="accent1">
        <a:shade val="80000"/>
      </a:schemeClr>
    </dgm:linClrLst>
    <dgm:effectClrLst/>
    <dgm:txLinClrLst/>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dk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0000"/>
      </a:schemeClr>
    </dgm:fillClrLst>
    <dgm:linClrLst meth="repeat">
      <a:schemeClr val="accent1">
        <a:tint val="90000"/>
      </a:schemeClr>
    </dgm:linClrLst>
    <dgm:effectClrLst/>
    <dgm:txLinClrLst/>
    <dgm:txFillClrLst meth="repeat">
      <a:schemeClr val="tx1"/>
    </dgm:txFillClrLst>
    <dgm:txEffectClrLst/>
  </dgm:styleLbl>
  <dgm:styleLbl name="parChTrans1D3">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parChTrans1D4">
    <dgm:fillClrLst meth="repeat">
      <a:schemeClr val="accent1">
        <a:tint val="50000"/>
      </a:schemeClr>
    </dgm:fillClrLst>
    <dgm:linClrLst meth="repeat">
      <a:schemeClr val="accent1">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1">
        <a:alpha val="90000"/>
      </a:schemeClr>
      <a:schemeClr val="accent1">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a:schemeClr val="accent1">
        <a:alpha val="90000"/>
        <a:tint val="40000"/>
      </a:schemeClr>
      <a:schemeClr val="accent1">
        <a:alpha val="5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5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08C59B6-D9BA-4D54-BAE4-D412AF16E081}" type="doc">
      <dgm:prSet loTypeId="urn:microsoft.com/office/officeart/2005/8/layout/chevron2" loCatId="list" qsTypeId="urn:microsoft.com/office/officeart/2005/8/quickstyle/simple3" qsCatId="simple" csTypeId="urn:microsoft.com/office/officeart/2005/8/colors/accent1_2" csCatId="accent1" phldr="1"/>
      <dgm:spPr/>
      <dgm:t>
        <a:bodyPr/>
        <a:lstStyle/>
        <a:p>
          <a:endParaRPr lang="en-US"/>
        </a:p>
      </dgm:t>
    </dgm:pt>
    <dgm:pt modelId="{0E889B59-8605-4477-8CC7-4873536B5C13}">
      <dgm:prSet phldrT="[نص]"/>
      <dgm:spPr/>
      <dgm:t>
        <a:bodyPr/>
        <a:lstStyle/>
        <a:p>
          <a:endParaRPr lang="en-US" dirty="0"/>
        </a:p>
      </dgm:t>
    </dgm:pt>
    <dgm:pt modelId="{1B21A60A-F03F-48A5-9C00-96D8D85D4FB9}" type="parTrans" cxnId="{9096CF2C-1F98-4235-99D3-BA73B0A64B02}">
      <dgm:prSet/>
      <dgm:spPr/>
      <dgm:t>
        <a:bodyPr/>
        <a:lstStyle/>
        <a:p>
          <a:endParaRPr lang="en-US"/>
        </a:p>
      </dgm:t>
    </dgm:pt>
    <dgm:pt modelId="{5F766F73-F2C4-4C8D-A647-1E89CF2C4B4B}" type="sibTrans" cxnId="{9096CF2C-1F98-4235-99D3-BA73B0A64B02}">
      <dgm:prSet/>
      <dgm:spPr/>
      <dgm:t>
        <a:bodyPr/>
        <a:lstStyle/>
        <a:p>
          <a:endParaRPr lang="en-US"/>
        </a:p>
      </dgm:t>
    </dgm:pt>
    <dgm:pt modelId="{34306922-461C-4DF8-95E3-07559762EFD9}">
      <dgm:prSet phldrT="[نص]" custT="1"/>
      <dgm:spPr/>
      <dgm:t>
        <a:bodyPr/>
        <a:lstStyle/>
        <a:p>
          <a:r>
            <a:rPr lang="en-US" sz="2400" dirty="0" smtClean="0">
              <a:latin typeface="Comic Sans MS" pitchFamily="66" charset="0"/>
            </a:rPr>
            <a:t>About Palestine Poultry Company AZIZA</a:t>
          </a:r>
          <a:endParaRPr lang="en-US" sz="2400" dirty="0"/>
        </a:p>
      </dgm:t>
    </dgm:pt>
    <dgm:pt modelId="{9F281F71-D8B8-4E51-B92B-866BD47CA45C}" type="parTrans" cxnId="{299207F3-0DC6-4E6B-92C4-81CAD0A629FB}">
      <dgm:prSet/>
      <dgm:spPr/>
      <dgm:t>
        <a:bodyPr/>
        <a:lstStyle/>
        <a:p>
          <a:endParaRPr lang="en-US"/>
        </a:p>
      </dgm:t>
    </dgm:pt>
    <dgm:pt modelId="{568A64A0-FF36-4C23-9901-758017C3DC1F}" type="sibTrans" cxnId="{299207F3-0DC6-4E6B-92C4-81CAD0A629FB}">
      <dgm:prSet/>
      <dgm:spPr/>
      <dgm:t>
        <a:bodyPr/>
        <a:lstStyle/>
        <a:p>
          <a:endParaRPr lang="en-US"/>
        </a:p>
      </dgm:t>
    </dgm:pt>
    <dgm:pt modelId="{E8BB0365-9FAB-478E-B897-AA354016FED0}">
      <dgm:prSet phldrT="[نص]"/>
      <dgm:spPr/>
      <dgm:t>
        <a:bodyPr/>
        <a:lstStyle/>
        <a:p>
          <a:endParaRPr lang="en-US" dirty="0"/>
        </a:p>
      </dgm:t>
    </dgm:pt>
    <dgm:pt modelId="{344AD0D6-DA5F-462A-8A02-7C11638E5F97}" type="parTrans" cxnId="{352E2B57-8B37-4304-B00C-2AB4FEF52DB3}">
      <dgm:prSet/>
      <dgm:spPr/>
      <dgm:t>
        <a:bodyPr/>
        <a:lstStyle/>
        <a:p>
          <a:endParaRPr lang="en-US"/>
        </a:p>
      </dgm:t>
    </dgm:pt>
    <dgm:pt modelId="{0AA10349-04B5-469A-8EC1-783A1FB09DBE}" type="sibTrans" cxnId="{352E2B57-8B37-4304-B00C-2AB4FEF52DB3}">
      <dgm:prSet/>
      <dgm:spPr/>
      <dgm:t>
        <a:bodyPr/>
        <a:lstStyle/>
        <a:p>
          <a:endParaRPr lang="en-US"/>
        </a:p>
      </dgm:t>
    </dgm:pt>
    <dgm:pt modelId="{820E2772-1D7F-4E57-BD0D-0733CE0DDE04}">
      <dgm:prSet phldrT="[نص]"/>
      <dgm:spPr/>
      <dgm:t>
        <a:bodyPr/>
        <a:lstStyle/>
        <a:p>
          <a:endParaRPr lang="en-US" dirty="0"/>
        </a:p>
      </dgm:t>
    </dgm:pt>
    <dgm:pt modelId="{6538CE59-84B5-412E-AAA0-8B68C3566E81}" type="parTrans" cxnId="{6E851338-AABB-4477-9315-7CC3AB4C4FF4}">
      <dgm:prSet/>
      <dgm:spPr/>
      <dgm:t>
        <a:bodyPr/>
        <a:lstStyle/>
        <a:p>
          <a:endParaRPr lang="en-US"/>
        </a:p>
      </dgm:t>
    </dgm:pt>
    <dgm:pt modelId="{315B28EE-146E-4369-8E38-55FC9A4E2DBB}" type="sibTrans" cxnId="{6E851338-AABB-4477-9315-7CC3AB4C4FF4}">
      <dgm:prSet/>
      <dgm:spPr/>
      <dgm:t>
        <a:bodyPr/>
        <a:lstStyle/>
        <a:p>
          <a:endParaRPr lang="en-US"/>
        </a:p>
      </dgm:t>
    </dgm:pt>
    <dgm:pt modelId="{C039E06A-F120-40A8-B497-A120B6B9B22D}">
      <dgm:prSet/>
      <dgm:spPr/>
      <dgm:t>
        <a:bodyPr/>
        <a:lstStyle/>
        <a:p>
          <a:endParaRPr lang="en-US"/>
        </a:p>
      </dgm:t>
    </dgm:pt>
    <dgm:pt modelId="{07A7738B-42C5-4668-90F3-0B505C497642}" type="parTrans" cxnId="{A4E676C1-1926-4EB7-9D1B-3266F0E9C7D3}">
      <dgm:prSet/>
      <dgm:spPr/>
      <dgm:t>
        <a:bodyPr/>
        <a:lstStyle/>
        <a:p>
          <a:endParaRPr lang="en-US"/>
        </a:p>
      </dgm:t>
    </dgm:pt>
    <dgm:pt modelId="{AEF2875B-C27E-419F-8853-000843D09A29}" type="sibTrans" cxnId="{A4E676C1-1926-4EB7-9D1B-3266F0E9C7D3}">
      <dgm:prSet/>
      <dgm:spPr/>
      <dgm:t>
        <a:bodyPr/>
        <a:lstStyle/>
        <a:p>
          <a:endParaRPr lang="en-US"/>
        </a:p>
      </dgm:t>
    </dgm:pt>
    <dgm:pt modelId="{7EFEC0C3-4F70-47E1-92FD-B111D0C50C7A}">
      <dgm:prSet/>
      <dgm:spPr/>
      <dgm:t>
        <a:bodyPr/>
        <a:lstStyle/>
        <a:p>
          <a:endParaRPr lang="en-US"/>
        </a:p>
      </dgm:t>
    </dgm:pt>
    <dgm:pt modelId="{E082C54D-1A84-4224-9F49-08A7A5F6669D}" type="parTrans" cxnId="{58A8B9FF-77DB-40D2-94F8-BCBD36A36FC2}">
      <dgm:prSet/>
      <dgm:spPr/>
      <dgm:t>
        <a:bodyPr/>
        <a:lstStyle/>
        <a:p>
          <a:endParaRPr lang="en-US"/>
        </a:p>
      </dgm:t>
    </dgm:pt>
    <dgm:pt modelId="{36868641-5E2E-472F-A011-5427F23E8B10}" type="sibTrans" cxnId="{58A8B9FF-77DB-40D2-94F8-BCBD36A36FC2}">
      <dgm:prSet/>
      <dgm:spPr/>
      <dgm:t>
        <a:bodyPr/>
        <a:lstStyle/>
        <a:p>
          <a:endParaRPr lang="en-US"/>
        </a:p>
      </dgm:t>
    </dgm:pt>
    <dgm:pt modelId="{F288B361-D45C-433B-8018-370D87267249}">
      <dgm:prSet/>
      <dgm:spPr/>
      <dgm:t>
        <a:bodyPr/>
        <a:lstStyle/>
        <a:p>
          <a:endParaRPr lang="en-US"/>
        </a:p>
      </dgm:t>
    </dgm:pt>
    <dgm:pt modelId="{242C0E25-A1E9-4452-A7B0-87D61DBB7320}" type="parTrans" cxnId="{EF8D7491-745C-4CC2-850E-72EE784BDBF7}">
      <dgm:prSet/>
      <dgm:spPr/>
      <dgm:t>
        <a:bodyPr/>
        <a:lstStyle/>
        <a:p>
          <a:endParaRPr lang="en-US"/>
        </a:p>
      </dgm:t>
    </dgm:pt>
    <dgm:pt modelId="{612D285F-32E7-4D47-95C9-4C352634E4D2}" type="sibTrans" cxnId="{EF8D7491-745C-4CC2-850E-72EE784BDBF7}">
      <dgm:prSet/>
      <dgm:spPr/>
      <dgm:t>
        <a:bodyPr/>
        <a:lstStyle/>
        <a:p>
          <a:endParaRPr lang="en-US"/>
        </a:p>
      </dgm:t>
    </dgm:pt>
    <dgm:pt modelId="{1B066A5B-B502-4EF9-B5F2-63366C092D03}">
      <dgm:prSet/>
      <dgm:spPr/>
      <dgm:t>
        <a:bodyPr/>
        <a:lstStyle/>
        <a:p>
          <a:endParaRPr lang="en-US"/>
        </a:p>
      </dgm:t>
    </dgm:pt>
    <dgm:pt modelId="{C9CA2470-BA81-4032-822B-A732D63E1AB2}" type="parTrans" cxnId="{26EE36F0-3C1C-44D0-A9C7-4851EC124674}">
      <dgm:prSet/>
      <dgm:spPr/>
      <dgm:t>
        <a:bodyPr/>
        <a:lstStyle/>
        <a:p>
          <a:endParaRPr lang="en-US"/>
        </a:p>
      </dgm:t>
    </dgm:pt>
    <dgm:pt modelId="{BB1B0458-006F-4562-9CC6-910DD3EA65DA}" type="sibTrans" cxnId="{26EE36F0-3C1C-44D0-A9C7-4851EC124674}">
      <dgm:prSet/>
      <dgm:spPr/>
      <dgm:t>
        <a:bodyPr/>
        <a:lstStyle/>
        <a:p>
          <a:endParaRPr lang="en-US"/>
        </a:p>
      </dgm:t>
    </dgm:pt>
    <dgm:pt modelId="{416C6432-73A9-4D8B-8071-899CD7407BE6}">
      <dgm:prSet custT="1"/>
      <dgm:spPr/>
      <dgm:t>
        <a:bodyPr/>
        <a:lstStyle/>
        <a:p>
          <a:r>
            <a:rPr lang="en-US" sz="2400" spc="-100" dirty="0" smtClean="0">
              <a:solidFill>
                <a:schemeClr val="tx1"/>
              </a:solidFill>
              <a:latin typeface="Comic Sans MS" pitchFamily="66" charset="0"/>
              <a:ea typeface="+mj-ea"/>
              <a:cs typeface="+mj-cs"/>
            </a:rPr>
            <a:t>Main types of products in AZIZA</a:t>
          </a:r>
          <a:endParaRPr lang="en-US" sz="2400" dirty="0">
            <a:solidFill>
              <a:schemeClr val="tx1"/>
            </a:solidFill>
          </a:endParaRPr>
        </a:p>
      </dgm:t>
    </dgm:pt>
    <dgm:pt modelId="{AEABD1FD-AFEB-41FE-A747-C2B53FE91A9B}" type="parTrans" cxnId="{A4E09EB0-84F8-4309-AD56-7440EB78C19F}">
      <dgm:prSet/>
      <dgm:spPr/>
      <dgm:t>
        <a:bodyPr/>
        <a:lstStyle/>
        <a:p>
          <a:endParaRPr lang="en-US"/>
        </a:p>
      </dgm:t>
    </dgm:pt>
    <dgm:pt modelId="{175027C6-93D4-4C24-BD47-A36065C19EDD}" type="sibTrans" cxnId="{A4E09EB0-84F8-4309-AD56-7440EB78C19F}">
      <dgm:prSet/>
      <dgm:spPr/>
      <dgm:t>
        <a:bodyPr/>
        <a:lstStyle/>
        <a:p>
          <a:endParaRPr lang="en-US"/>
        </a:p>
      </dgm:t>
    </dgm:pt>
    <dgm:pt modelId="{55BBE077-6258-4C8E-80E6-52F82B3A7FFC}">
      <dgm:prSet/>
      <dgm:spPr/>
      <dgm:t>
        <a:bodyPr/>
        <a:lstStyle/>
        <a:p>
          <a:endParaRPr lang="en-US"/>
        </a:p>
      </dgm:t>
    </dgm:pt>
    <dgm:pt modelId="{91D80B38-092E-47F1-AFB2-F0E159561CFD}" type="parTrans" cxnId="{BC21E77F-55F4-4BD5-A6A0-25491416564B}">
      <dgm:prSet/>
      <dgm:spPr/>
      <dgm:t>
        <a:bodyPr/>
        <a:lstStyle/>
        <a:p>
          <a:endParaRPr lang="en-US"/>
        </a:p>
      </dgm:t>
    </dgm:pt>
    <dgm:pt modelId="{FC1D276D-7BCC-4846-92BE-5D3A69DFB81C}" type="sibTrans" cxnId="{BC21E77F-55F4-4BD5-A6A0-25491416564B}">
      <dgm:prSet/>
      <dgm:spPr/>
      <dgm:t>
        <a:bodyPr/>
        <a:lstStyle/>
        <a:p>
          <a:endParaRPr lang="en-US"/>
        </a:p>
      </dgm:t>
    </dgm:pt>
    <dgm:pt modelId="{CACF5846-5287-4703-89E6-F39704A65DCF}">
      <dgm:prSet/>
      <dgm:spPr/>
      <dgm:t>
        <a:bodyPr/>
        <a:lstStyle/>
        <a:p>
          <a:endParaRPr lang="en-US"/>
        </a:p>
      </dgm:t>
    </dgm:pt>
    <dgm:pt modelId="{179D44BF-F9DA-4574-BB97-EEF754A77F8B}" type="parTrans" cxnId="{8EB0E805-7DE8-4D84-9F90-0F5E820A1837}">
      <dgm:prSet/>
      <dgm:spPr/>
      <dgm:t>
        <a:bodyPr/>
        <a:lstStyle/>
        <a:p>
          <a:endParaRPr lang="en-US"/>
        </a:p>
      </dgm:t>
    </dgm:pt>
    <dgm:pt modelId="{108DB1C6-ECE0-4D6D-B0CD-FE901C96D978}" type="sibTrans" cxnId="{8EB0E805-7DE8-4D84-9F90-0F5E820A1837}">
      <dgm:prSet/>
      <dgm:spPr/>
      <dgm:t>
        <a:bodyPr/>
        <a:lstStyle/>
        <a:p>
          <a:endParaRPr lang="en-US"/>
        </a:p>
      </dgm:t>
    </dgm:pt>
    <dgm:pt modelId="{3255AFA9-BB29-405E-B922-9B9A641F41B9}">
      <dgm:prSet/>
      <dgm:spPr/>
      <dgm:t>
        <a:bodyPr/>
        <a:lstStyle/>
        <a:p>
          <a:r>
            <a:rPr lang="en-US" dirty="0" smtClean="0">
              <a:solidFill>
                <a:schemeClr val="tx1"/>
              </a:solidFill>
              <a:latin typeface="Comic Sans MS" pitchFamily="66" charset="0"/>
            </a:rPr>
            <a:t>Problem Statement</a:t>
          </a:r>
          <a:endParaRPr lang="en-US" dirty="0">
            <a:solidFill>
              <a:schemeClr val="tx1"/>
            </a:solidFill>
          </a:endParaRPr>
        </a:p>
      </dgm:t>
    </dgm:pt>
    <dgm:pt modelId="{2F3CF7CA-78BA-430D-B423-B0A1636F2D81}" type="parTrans" cxnId="{3C2F68A2-EEDF-4D97-9620-EC0F73EC1DFF}">
      <dgm:prSet/>
      <dgm:spPr/>
      <dgm:t>
        <a:bodyPr/>
        <a:lstStyle/>
        <a:p>
          <a:endParaRPr lang="en-US"/>
        </a:p>
      </dgm:t>
    </dgm:pt>
    <dgm:pt modelId="{5C703671-9137-43EB-BB67-1998BCE4C80C}" type="sibTrans" cxnId="{3C2F68A2-EEDF-4D97-9620-EC0F73EC1DFF}">
      <dgm:prSet/>
      <dgm:spPr/>
      <dgm:t>
        <a:bodyPr/>
        <a:lstStyle/>
        <a:p>
          <a:endParaRPr lang="en-US"/>
        </a:p>
      </dgm:t>
    </dgm:pt>
    <dgm:pt modelId="{8B4D6E09-9D9C-4D4B-A0C0-92DD0B267B4A}">
      <dgm:prSet/>
      <dgm:spPr/>
      <dgm:t>
        <a:bodyPr/>
        <a:lstStyle/>
        <a:p>
          <a:r>
            <a:rPr lang="en-US" dirty="0" smtClean="0">
              <a:latin typeface="Comic Sans MS" pitchFamily="66" charset="0"/>
            </a:rPr>
            <a:t>Literature Review</a:t>
          </a:r>
          <a:endParaRPr lang="en-US" dirty="0"/>
        </a:p>
      </dgm:t>
    </dgm:pt>
    <dgm:pt modelId="{70C10715-FBB4-471F-B689-049C7C326928}" type="parTrans" cxnId="{D8F8E8A1-A661-47FD-B679-EB6C3A93C676}">
      <dgm:prSet/>
      <dgm:spPr/>
      <dgm:t>
        <a:bodyPr/>
        <a:lstStyle/>
        <a:p>
          <a:endParaRPr lang="en-US"/>
        </a:p>
      </dgm:t>
    </dgm:pt>
    <dgm:pt modelId="{0DD78CCD-1D34-4176-A213-1A2876E99516}" type="sibTrans" cxnId="{D8F8E8A1-A661-47FD-B679-EB6C3A93C676}">
      <dgm:prSet/>
      <dgm:spPr/>
      <dgm:t>
        <a:bodyPr/>
        <a:lstStyle/>
        <a:p>
          <a:endParaRPr lang="en-US"/>
        </a:p>
      </dgm:t>
    </dgm:pt>
    <dgm:pt modelId="{1A96A0C6-BE4B-41C6-B433-2BA097167565}">
      <dgm:prSet/>
      <dgm:spPr/>
      <dgm:t>
        <a:bodyPr/>
        <a:lstStyle/>
        <a:p>
          <a:r>
            <a:rPr lang="en-US" dirty="0" smtClean="0">
              <a:latin typeface="Comic Sans MS" pitchFamily="66" charset="0"/>
            </a:rPr>
            <a:t>Objectives</a:t>
          </a:r>
          <a:endParaRPr lang="en-US" dirty="0"/>
        </a:p>
      </dgm:t>
    </dgm:pt>
    <dgm:pt modelId="{9FC95726-E794-477A-B755-0FBC2A49A0B6}" type="parTrans" cxnId="{C3BE643C-02D1-4E47-9627-42A27750CF56}">
      <dgm:prSet/>
      <dgm:spPr/>
      <dgm:t>
        <a:bodyPr/>
        <a:lstStyle/>
        <a:p>
          <a:endParaRPr lang="en-US"/>
        </a:p>
      </dgm:t>
    </dgm:pt>
    <dgm:pt modelId="{FDC74F68-FAA1-4A74-B378-AF06C81D3DFA}" type="sibTrans" cxnId="{C3BE643C-02D1-4E47-9627-42A27750CF56}">
      <dgm:prSet/>
      <dgm:spPr/>
      <dgm:t>
        <a:bodyPr/>
        <a:lstStyle/>
        <a:p>
          <a:endParaRPr lang="en-US"/>
        </a:p>
      </dgm:t>
    </dgm:pt>
    <dgm:pt modelId="{F10E46A9-D737-4500-AE41-EDF062E0AB3A}">
      <dgm:prSet/>
      <dgm:spPr/>
      <dgm:t>
        <a:bodyPr/>
        <a:lstStyle/>
        <a:p>
          <a:r>
            <a:rPr lang="en-US" dirty="0" smtClean="0">
              <a:latin typeface="Comic Sans MS" pitchFamily="66" charset="0"/>
            </a:rPr>
            <a:t>Statistical Process Control “SPC”.</a:t>
          </a:r>
          <a:endParaRPr lang="en-US" dirty="0"/>
        </a:p>
      </dgm:t>
    </dgm:pt>
    <dgm:pt modelId="{1BD7127E-FEB4-47DE-AC25-DB04E37B0A2D}" type="parTrans" cxnId="{9597A487-F4FD-4769-A755-2A82A86596A3}">
      <dgm:prSet/>
      <dgm:spPr/>
      <dgm:t>
        <a:bodyPr/>
        <a:lstStyle/>
        <a:p>
          <a:endParaRPr lang="en-US"/>
        </a:p>
      </dgm:t>
    </dgm:pt>
    <dgm:pt modelId="{1CCAE85E-8072-48B6-BB54-29A213E3481E}" type="sibTrans" cxnId="{9597A487-F4FD-4769-A755-2A82A86596A3}">
      <dgm:prSet/>
      <dgm:spPr/>
      <dgm:t>
        <a:bodyPr/>
        <a:lstStyle/>
        <a:p>
          <a:endParaRPr lang="en-US"/>
        </a:p>
      </dgm:t>
    </dgm:pt>
    <dgm:pt modelId="{B08E1D54-C036-4D99-8CE3-869DD76F2B74}">
      <dgm:prSet/>
      <dgm:spPr/>
      <dgm:t>
        <a:bodyPr/>
        <a:lstStyle/>
        <a:p>
          <a:r>
            <a:rPr lang="en-US" dirty="0" smtClean="0">
              <a:latin typeface="Comic Sans MS" pitchFamily="66" charset="0"/>
            </a:rPr>
            <a:t>Major Process in slaughterhouse</a:t>
          </a:r>
          <a:endParaRPr lang="en-US" dirty="0"/>
        </a:p>
      </dgm:t>
    </dgm:pt>
    <dgm:pt modelId="{5DE8DC7D-6A1B-44C3-95A5-51CA48FD2ABF}" type="parTrans" cxnId="{5B563F6C-D3DC-41EF-A64E-20E57F17C978}">
      <dgm:prSet/>
      <dgm:spPr/>
      <dgm:t>
        <a:bodyPr/>
        <a:lstStyle/>
        <a:p>
          <a:endParaRPr lang="en-US"/>
        </a:p>
      </dgm:t>
    </dgm:pt>
    <dgm:pt modelId="{6C26C755-74BC-404E-8134-4E78E2E836EC}" type="sibTrans" cxnId="{5B563F6C-D3DC-41EF-A64E-20E57F17C978}">
      <dgm:prSet/>
      <dgm:spPr/>
      <dgm:t>
        <a:bodyPr/>
        <a:lstStyle/>
        <a:p>
          <a:endParaRPr lang="en-US"/>
        </a:p>
      </dgm:t>
    </dgm:pt>
    <dgm:pt modelId="{ABCC170A-F11A-46D9-8AB4-6AA95AA8E6F7}">
      <dgm:prSet/>
      <dgm:spPr/>
      <dgm:t>
        <a:bodyPr/>
        <a:lstStyle/>
        <a:p>
          <a:r>
            <a:rPr lang="en-US" dirty="0" smtClean="0">
              <a:latin typeface="Comic Sans MS" pitchFamily="66" charset="0"/>
            </a:rPr>
            <a:t>Methodology and Analysis</a:t>
          </a:r>
          <a:endParaRPr lang="en-US" dirty="0">
            <a:latin typeface="Comic Sans MS" pitchFamily="66" charset="0"/>
          </a:endParaRPr>
        </a:p>
      </dgm:t>
    </dgm:pt>
    <dgm:pt modelId="{D818E3AF-EB24-4EEC-B1A7-2BC2D869EC93}" type="parTrans" cxnId="{6FAB6EDA-929E-41D4-96A5-8E2B6F1C05AC}">
      <dgm:prSet/>
      <dgm:spPr/>
      <dgm:t>
        <a:bodyPr/>
        <a:lstStyle/>
        <a:p>
          <a:endParaRPr lang="en-US"/>
        </a:p>
      </dgm:t>
    </dgm:pt>
    <dgm:pt modelId="{BB951ECE-59BF-4BBC-B78D-32A49C90E5DE}" type="sibTrans" cxnId="{6FAB6EDA-929E-41D4-96A5-8E2B6F1C05AC}">
      <dgm:prSet/>
      <dgm:spPr/>
      <dgm:t>
        <a:bodyPr/>
        <a:lstStyle/>
        <a:p>
          <a:endParaRPr lang="en-US"/>
        </a:p>
      </dgm:t>
    </dgm:pt>
    <dgm:pt modelId="{EE60BA83-5C3F-453B-956F-CB00307A0A35}">
      <dgm:prSet/>
      <dgm:spPr/>
      <dgm:t>
        <a:bodyPr/>
        <a:lstStyle/>
        <a:p>
          <a:r>
            <a:rPr lang="en-US" dirty="0" smtClean="0">
              <a:latin typeface="Comic Sans MS" pitchFamily="66" charset="0"/>
            </a:rPr>
            <a:t>Recommendation </a:t>
          </a:r>
          <a:endParaRPr lang="en-US" dirty="0">
            <a:latin typeface="Comic Sans MS" pitchFamily="66" charset="0"/>
          </a:endParaRPr>
        </a:p>
      </dgm:t>
    </dgm:pt>
    <dgm:pt modelId="{EBD14A4A-F55E-4323-8B91-A719C535A2EE}" type="parTrans" cxnId="{D6734D99-F419-4FB3-BE8B-DA648A07DF03}">
      <dgm:prSet/>
      <dgm:spPr/>
      <dgm:t>
        <a:bodyPr/>
        <a:lstStyle/>
        <a:p>
          <a:endParaRPr lang="en-US"/>
        </a:p>
      </dgm:t>
    </dgm:pt>
    <dgm:pt modelId="{096AB0EF-40E1-4084-92A1-A850EB17204D}" type="sibTrans" cxnId="{D6734D99-F419-4FB3-BE8B-DA648A07DF03}">
      <dgm:prSet/>
      <dgm:spPr/>
      <dgm:t>
        <a:bodyPr/>
        <a:lstStyle/>
        <a:p>
          <a:endParaRPr lang="en-US"/>
        </a:p>
      </dgm:t>
    </dgm:pt>
    <dgm:pt modelId="{C9081563-252C-46FF-A9F4-A3C6CCAF1055}" type="pres">
      <dgm:prSet presAssocID="{808C59B6-D9BA-4D54-BAE4-D412AF16E081}" presName="linearFlow" presStyleCnt="0">
        <dgm:presLayoutVars>
          <dgm:dir/>
          <dgm:animLvl val="lvl"/>
          <dgm:resizeHandles val="exact"/>
        </dgm:presLayoutVars>
      </dgm:prSet>
      <dgm:spPr/>
      <dgm:t>
        <a:bodyPr/>
        <a:lstStyle/>
        <a:p>
          <a:endParaRPr lang="en-US"/>
        </a:p>
      </dgm:t>
    </dgm:pt>
    <dgm:pt modelId="{6A0D460C-997B-40B2-8722-AEC11A01EE75}" type="pres">
      <dgm:prSet presAssocID="{0E889B59-8605-4477-8CC7-4873536B5C13}" presName="composite" presStyleCnt="0"/>
      <dgm:spPr/>
    </dgm:pt>
    <dgm:pt modelId="{AE63DC85-3AF5-4709-B236-DA6947DB2E84}" type="pres">
      <dgm:prSet presAssocID="{0E889B59-8605-4477-8CC7-4873536B5C13}" presName="parentText" presStyleLbl="alignNode1" presStyleIdx="0" presStyleCnt="9">
        <dgm:presLayoutVars>
          <dgm:chMax val="1"/>
          <dgm:bulletEnabled val="1"/>
        </dgm:presLayoutVars>
      </dgm:prSet>
      <dgm:spPr/>
      <dgm:t>
        <a:bodyPr/>
        <a:lstStyle/>
        <a:p>
          <a:endParaRPr lang="en-US"/>
        </a:p>
      </dgm:t>
    </dgm:pt>
    <dgm:pt modelId="{29579E40-9C9E-4D98-872B-4FC6185FF427}" type="pres">
      <dgm:prSet presAssocID="{0E889B59-8605-4477-8CC7-4873536B5C13}" presName="descendantText" presStyleLbl="alignAcc1" presStyleIdx="0" presStyleCnt="9">
        <dgm:presLayoutVars>
          <dgm:bulletEnabled val="1"/>
        </dgm:presLayoutVars>
      </dgm:prSet>
      <dgm:spPr/>
      <dgm:t>
        <a:bodyPr/>
        <a:lstStyle/>
        <a:p>
          <a:endParaRPr lang="en-US"/>
        </a:p>
      </dgm:t>
    </dgm:pt>
    <dgm:pt modelId="{E6B1DA3F-D53F-4968-ADA9-039DF705BBA7}" type="pres">
      <dgm:prSet presAssocID="{5F766F73-F2C4-4C8D-A647-1E89CF2C4B4B}" presName="sp" presStyleCnt="0"/>
      <dgm:spPr/>
    </dgm:pt>
    <dgm:pt modelId="{4FF09C67-0F0C-46EC-911F-E89C914E8CFE}" type="pres">
      <dgm:prSet presAssocID="{E8BB0365-9FAB-478E-B897-AA354016FED0}" presName="composite" presStyleCnt="0"/>
      <dgm:spPr/>
    </dgm:pt>
    <dgm:pt modelId="{A5AA2E63-1344-4A64-9B96-C0CB500A522F}" type="pres">
      <dgm:prSet presAssocID="{E8BB0365-9FAB-478E-B897-AA354016FED0}" presName="parentText" presStyleLbl="alignNode1" presStyleIdx="1" presStyleCnt="9">
        <dgm:presLayoutVars>
          <dgm:chMax val="1"/>
          <dgm:bulletEnabled val="1"/>
        </dgm:presLayoutVars>
      </dgm:prSet>
      <dgm:spPr/>
      <dgm:t>
        <a:bodyPr/>
        <a:lstStyle/>
        <a:p>
          <a:endParaRPr lang="en-US"/>
        </a:p>
      </dgm:t>
    </dgm:pt>
    <dgm:pt modelId="{A318D04C-6743-44AE-9D0F-92B24861AF09}" type="pres">
      <dgm:prSet presAssocID="{E8BB0365-9FAB-478E-B897-AA354016FED0}" presName="descendantText" presStyleLbl="alignAcc1" presStyleIdx="1" presStyleCnt="9">
        <dgm:presLayoutVars>
          <dgm:bulletEnabled val="1"/>
        </dgm:presLayoutVars>
      </dgm:prSet>
      <dgm:spPr/>
      <dgm:t>
        <a:bodyPr/>
        <a:lstStyle/>
        <a:p>
          <a:endParaRPr lang="en-US"/>
        </a:p>
      </dgm:t>
    </dgm:pt>
    <dgm:pt modelId="{BCA192BC-CDB3-4729-B2ED-0F5DF46401F4}" type="pres">
      <dgm:prSet presAssocID="{0AA10349-04B5-469A-8EC1-783A1FB09DBE}" presName="sp" presStyleCnt="0"/>
      <dgm:spPr/>
    </dgm:pt>
    <dgm:pt modelId="{F8DD3BF2-F958-4B0D-8E8E-C8AF98C8FDDD}" type="pres">
      <dgm:prSet presAssocID="{820E2772-1D7F-4E57-BD0D-0733CE0DDE04}" presName="composite" presStyleCnt="0"/>
      <dgm:spPr/>
    </dgm:pt>
    <dgm:pt modelId="{5F2049ED-7775-4BCA-98FD-7B37626477B7}" type="pres">
      <dgm:prSet presAssocID="{820E2772-1D7F-4E57-BD0D-0733CE0DDE04}" presName="parentText" presStyleLbl="alignNode1" presStyleIdx="2" presStyleCnt="9">
        <dgm:presLayoutVars>
          <dgm:chMax val="1"/>
          <dgm:bulletEnabled val="1"/>
        </dgm:presLayoutVars>
      </dgm:prSet>
      <dgm:spPr/>
      <dgm:t>
        <a:bodyPr/>
        <a:lstStyle/>
        <a:p>
          <a:endParaRPr lang="en-US"/>
        </a:p>
      </dgm:t>
    </dgm:pt>
    <dgm:pt modelId="{B165A754-C74F-42B5-9EDF-253E4E35BE99}" type="pres">
      <dgm:prSet presAssocID="{820E2772-1D7F-4E57-BD0D-0733CE0DDE04}" presName="descendantText" presStyleLbl="alignAcc1" presStyleIdx="2" presStyleCnt="9">
        <dgm:presLayoutVars>
          <dgm:bulletEnabled val="1"/>
        </dgm:presLayoutVars>
      </dgm:prSet>
      <dgm:spPr/>
      <dgm:t>
        <a:bodyPr/>
        <a:lstStyle/>
        <a:p>
          <a:endParaRPr lang="en-US"/>
        </a:p>
      </dgm:t>
    </dgm:pt>
    <dgm:pt modelId="{E833B2BB-A799-4D22-B016-6E38BFA92995}" type="pres">
      <dgm:prSet presAssocID="{315B28EE-146E-4369-8E38-55FC9A4E2DBB}" presName="sp" presStyleCnt="0"/>
      <dgm:spPr/>
    </dgm:pt>
    <dgm:pt modelId="{7FC554BA-A8D4-44B8-8F15-96C82EFE768B}" type="pres">
      <dgm:prSet presAssocID="{C039E06A-F120-40A8-B497-A120B6B9B22D}" presName="composite" presStyleCnt="0"/>
      <dgm:spPr/>
    </dgm:pt>
    <dgm:pt modelId="{3E41F5F5-3FA0-4D7A-997C-AE8D1E74B5D2}" type="pres">
      <dgm:prSet presAssocID="{C039E06A-F120-40A8-B497-A120B6B9B22D}" presName="parentText" presStyleLbl="alignNode1" presStyleIdx="3" presStyleCnt="9">
        <dgm:presLayoutVars>
          <dgm:chMax val="1"/>
          <dgm:bulletEnabled val="1"/>
        </dgm:presLayoutVars>
      </dgm:prSet>
      <dgm:spPr/>
      <dgm:t>
        <a:bodyPr/>
        <a:lstStyle/>
        <a:p>
          <a:endParaRPr lang="en-US"/>
        </a:p>
      </dgm:t>
    </dgm:pt>
    <dgm:pt modelId="{C5ED8A31-301A-49AE-8AF8-EF7221E2AEC1}" type="pres">
      <dgm:prSet presAssocID="{C039E06A-F120-40A8-B497-A120B6B9B22D}" presName="descendantText" presStyleLbl="alignAcc1" presStyleIdx="3" presStyleCnt="9">
        <dgm:presLayoutVars>
          <dgm:bulletEnabled val="1"/>
        </dgm:presLayoutVars>
      </dgm:prSet>
      <dgm:spPr/>
      <dgm:t>
        <a:bodyPr/>
        <a:lstStyle/>
        <a:p>
          <a:endParaRPr lang="en-US"/>
        </a:p>
      </dgm:t>
    </dgm:pt>
    <dgm:pt modelId="{E2C18030-949F-46F2-B9BD-5D1EAC65FD53}" type="pres">
      <dgm:prSet presAssocID="{AEF2875B-C27E-419F-8853-000843D09A29}" presName="sp" presStyleCnt="0"/>
      <dgm:spPr/>
    </dgm:pt>
    <dgm:pt modelId="{9D80896F-93D6-4776-947D-3E7F354941DA}" type="pres">
      <dgm:prSet presAssocID="{7EFEC0C3-4F70-47E1-92FD-B111D0C50C7A}" presName="composite" presStyleCnt="0"/>
      <dgm:spPr/>
    </dgm:pt>
    <dgm:pt modelId="{C2667F1D-896D-4A13-BBFB-12D0273BAA1D}" type="pres">
      <dgm:prSet presAssocID="{7EFEC0C3-4F70-47E1-92FD-B111D0C50C7A}" presName="parentText" presStyleLbl="alignNode1" presStyleIdx="4" presStyleCnt="9">
        <dgm:presLayoutVars>
          <dgm:chMax val="1"/>
          <dgm:bulletEnabled val="1"/>
        </dgm:presLayoutVars>
      </dgm:prSet>
      <dgm:spPr/>
      <dgm:t>
        <a:bodyPr/>
        <a:lstStyle/>
        <a:p>
          <a:endParaRPr lang="en-US"/>
        </a:p>
      </dgm:t>
    </dgm:pt>
    <dgm:pt modelId="{DD181212-1950-4E5B-849A-43573C1EFF2A}" type="pres">
      <dgm:prSet presAssocID="{7EFEC0C3-4F70-47E1-92FD-B111D0C50C7A}" presName="descendantText" presStyleLbl="alignAcc1" presStyleIdx="4" presStyleCnt="9">
        <dgm:presLayoutVars>
          <dgm:bulletEnabled val="1"/>
        </dgm:presLayoutVars>
      </dgm:prSet>
      <dgm:spPr/>
      <dgm:t>
        <a:bodyPr/>
        <a:lstStyle/>
        <a:p>
          <a:endParaRPr lang="en-US"/>
        </a:p>
      </dgm:t>
    </dgm:pt>
    <dgm:pt modelId="{5FFDA634-331E-43EC-AB32-59971026464F}" type="pres">
      <dgm:prSet presAssocID="{36868641-5E2E-472F-A011-5427F23E8B10}" presName="sp" presStyleCnt="0"/>
      <dgm:spPr/>
    </dgm:pt>
    <dgm:pt modelId="{7968E53C-4CBF-4DE0-B7E4-9C4C1D7EEAD1}" type="pres">
      <dgm:prSet presAssocID="{F288B361-D45C-433B-8018-370D87267249}" presName="composite" presStyleCnt="0"/>
      <dgm:spPr/>
    </dgm:pt>
    <dgm:pt modelId="{D2E5EB0A-91F2-4DB6-B1D2-84B2AD8CCC5B}" type="pres">
      <dgm:prSet presAssocID="{F288B361-D45C-433B-8018-370D87267249}" presName="parentText" presStyleLbl="alignNode1" presStyleIdx="5" presStyleCnt="9">
        <dgm:presLayoutVars>
          <dgm:chMax val="1"/>
          <dgm:bulletEnabled val="1"/>
        </dgm:presLayoutVars>
      </dgm:prSet>
      <dgm:spPr/>
      <dgm:t>
        <a:bodyPr/>
        <a:lstStyle/>
        <a:p>
          <a:endParaRPr lang="en-US"/>
        </a:p>
      </dgm:t>
    </dgm:pt>
    <dgm:pt modelId="{6096DE18-CCB0-4F70-909E-C63877C13EC6}" type="pres">
      <dgm:prSet presAssocID="{F288B361-D45C-433B-8018-370D87267249}" presName="descendantText" presStyleLbl="alignAcc1" presStyleIdx="5" presStyleCnt="9">
        <dgm:presLayoutVars>
          <dgm:bulletEnabled val="1"/>
        </dgm:presLayoutVars>
      </dgm:prSet>
      <dgm:spPr/>
      <dgm:t>
        <a:bodyPr/>
        <a:lstStyle/>
        <a:p>
          <a:endParaRPr lang="en-US"/>
        </a:p>
      </dgm:t>
    </dgm:pt>
    <dgm:pt modelId="{FF5C133C-6076-4BE6-9E76-50596CDE7504}" type="pres">
      <dgm:prSet presAssocID="{612D285F-32E7-4D47-95C9-4C352634E4D2}" presName="sp" presStyleCnt="0"/>
      <dgm:spPr/>
    </dgm:pt>
    <dgm:pt modelId="{6FD1C375-FA77-49B5-A5AE-E76336F7DB48}" type="pres">
      <dgm:prSet presAssocID="{1B066A5B-B502-4EF9-B5F2-63366C092D03}" presName="composite" presStyleCnt="0"/>
      <dgm:spPr/>
    </dgm:pt>
    <dgm:pt modelId="{D429A43F-7C79-4D4F-92C2-2452A88DFF3B}" type="pres">
      <dgm:prSet presAssocID="{1B066A5B-B502-4EF9-B5F2-63366C092D03}" presName="parentText" presStyleLbl="alignNode1" presStyleIdx="6" presStyleCnt="9">
        <dgm:presLayoutVars>
          <dgm:chMax val="1"/>
          <dgm:bulletEnabled val="1"/>
        </dgm:presLayoutVars>
      </dgm:prSet>
      <dgm:spPr/>
      <dgm:t>
        <a:bodyPr/>
        <a:lstStyle/>
        <a:p>
          <a:endParaRPr lang="en-US"/>
        </a:p>
      </dgm:t>
    </dgm:pt>
    <dgm:pt modelId="{F236DE0C-4FDD-4873-A3BD-0CD23A26A13A}" type="pres">
      <dgm:prSet presAssocID="{1B066A5B-B502-4EF9-B5F2-63366C092D03}" presName="descendantText" presStyleLbl="alignAcc1" presStyleIdx="6" presStyleCnt="9">
        <dgm:presLayoutVars>
          <dgm:bulletEnabled val="1"/>
        </dgm:presLayoutVars>
      </dgm:prSet>
      <dgm:spPr/>
      <dgm:t>
        <a:bodyPr/>
        <a:lstStyle/>
        <a:p>
          <a:endParaRPr lang="en-US"/>
        </a:p>
      </dgm:t>
    </dgm:pt>
    <dgm:pt modelId="{9394FFD8-49F7-4FC1-857C-D620DC1E3823}" type="pres">
      <dgm:prSet presAssocID="{BB1B0458-006F-4562-9CC6-910DD3EA65DA}" presName="sp" presStyleCnt="0"/>
      <dgm:spPr/>
    </dgm:pt>
    <dgm:pt modelId="{741B6FF4-D6B4-4BDC-B2F9-2C97FFB5BED1}" type="pres">
      <dgm:prSet presAssocID="{55BBE077-6258-4C8E-80E6-52F82B3A7FFC}" presName="composite" presStyleCnt="0"/>
      <dgm:spPr/>
    </dgm:pt>
    <dgm:pt modelId="{C59EA655-4F9C-492F-BAD5-60F82A1F1966}" type="pres">
      <dgm:prSet presAssocID="{55BBE077-6258-4C8E-80E6-52F82B3A7FFC}" presName="parentText" presStyleLbl="alignNode1" presStyleIdx="7" presStyleCnt="9">
        <dgm:presLayoutVars>
          <dgm:chMax val="1"/>
          <dgm:bulletEnabled val="1"/>
        </dgm:presLayoutVars>
      </dgm:prSet>
      <dgm:spPr/>
      <dgm:t>
        <a:bodyPr/>
        <a:lstStyle/>
        <a:p>
          <a:endParaRPr lang="en-US"/>
        </a:p>
      </dgm:t>
    </dgm:pt>
    <dgm:pt modelId="{9149C0C0-72D2-40B7-913D-BDF3BE53C095}" type="pres">
      <dgm:prSet presAssocID="{55BBE077-6258-4C8E-80E6-52F82B3A7FFC}" presName="descendantText" presStyleLbl="alignAcc1" presStyleIdx="7" presStyleCnt="9">
        <dgm:presLayoutVars>
          <dgm:bulletEnabled val="1"/>
        </dgm:presLayoutVars>
      </dgm:prSet>
      <dgm:spPr/>
      <dgm:t>
        <a:bodyPr/>
        <a:lstStyle/>
        <a:p>
          <a:endParaRPr lang="en-US"/>
        </a:p>
      </dgm:t>
    </dgm:pt>
    <dgm:pt modelId="{869DE44E-ADB2-4BA1-A97F-8A11F26DE329}" type="pres">
      <dgm:prSet presAssocID="{FC1D276D-7BCC-4846-92BE-5D3A69DFB81C}" presName="sp" presStyleCnt="0"/>
      <dgm:spPr/>
    </dgm:pt>
    <dgm:pt modelId="{3249EB0F-156D-4143-92CB-9E4868DAB9AB}" type="pres">
      <dgm:prSet presAssocID="{CACF5846-5287-4703-89E6-F39704A65DCF}" presName="composite" presStyleCnt="0"/>
      <dgm:spPr/>
    </dgm:pt>
    <dgm:pt modelId="{164706EC-F1B8-42CF-BA97-29C789F5D7AC}" type="pres">
      <dgm:prSet presAssocID="{CACF5846-5287-4703-89E6-F39704A65DCF}" presName="parentText" presStyleLbl="alignNode1" presStyleIdx="8" presStyleCnt="9">
        <dgm:presLayoutVars>
          <dgm:chMax val="1"/>
          <dgm:bulletEnabled val="1"/>
        </dgm:presLayoutVars>
      </dgm:prSet>
      <dgm:spPr/>
      <dgm:t>
        <a:bodyPr/>
        <a:lstStyle/>
        <a:p>
          <a:endParaRPr lang="en-US"/>
        </a:p>
      </dgm:t>
    </dgm:pt>
    <dgm:pt modelId="{96491882-E53E-4B41-B857-5955AC74C204}" type="pres">
      <dgm:prSet presAssocID="{CACF5846-5287-4703-89E6-F39704A65DCF}" presName="descendantText" presStyleLbl="alignAcc1" presStyleIdx="8" presStyleCnt="9">
        <dgm:presLayoutVars>
          <dgm:bulletEnabled val="1"/>
        </dgm:presLayoutVars>
      </dgm:prSet>
      <dgm:spPr/>
      <dgm:t>
        <a:bodyPr/>
        <a:lstStyle/>
        <a:p>
          <a:endParaRPr lang="en-US"/>
        </a:p>
      </dgm:t>
    </dgm:pt>
  </dgm:ptLst>
  <dgm:cxnLst>
    <dgm:cxn modelId="{EA4DA2D2-9F28-492A-99EA-B8CF07232EB7}" type="presOf" srcId="{3255AFA9-BB29-405E-B922-9B9A641F41B9}" destId="{B165A754-C74F-42B5-9EDF-253E4E35BE99}" srcOrd="0" destOrd="0" presId="urn:microsoft.com/office/officeart/2005/8/layout/chevron2"/>
    <dgm:cxn modelId="{07C7A73B-CF56-48A4-B68B-DAED32D93C93}" type="presOf" srcId="{55BBE077-6258-4C8E-80E6-52F82B3A7FFC}" destId="{C59EA655-4F9C-492F-BAD5-60F82A1F1966}" srcOrd="0" destOrd="0" presId="urn:microsoft.com/office/officeart/2005/8/layout/chevron2"/>
    <dgm:cxn modelId="{D6734D99-F419-4FB3-BE8B-DA648A07DF03}" srcId="{CACF5846-5287-4703-89E6-F39704A65DCF}" destId="{EE60BA83-5C3F-453B-956F-CB00307A0A35}" srcOrd="0" destOrd="0" parTransId="{EBD14A4A-F55E-4323-8B91-A719C535A2EE}" sibTransId="{096AB0EF-40E1-4084-92A1-A850EB17204D}"/>
    <dgm:cxn modelId="{AE4AB879-90B4-49CD-993E-14F4DB9D7FE0}" type="presOf" srcId="{B08E1D54-C036-4D99-8CE3-869DD76F2B74}" destId="{F236DE0C-4FDD-4873-A3BD-0CD23A26A13A}" srcOrd="0" destOrd="0" presId="urn:microsoft.com/office/officeart/2005/8/layout/chevron2"/>
    <dgm:cxn modelId="{AC1C7893-1CAB-436A-AA22-30854BC02370}" type="presOf" srcId="{C039E06A-F120-40A8-B497-A120B6B9B22D}" destId="{3E41F5F5-3FA0-4D7A-997C-AE8D1E74B5D2}" srcOrd="0" destOrd="0" presId="urn:microsoft.com/office/officeart/2005/8/layout/chevron2"/>
    <dgm:cxn modelId="{3C2F68A2-EEDF-4D97-9620-EC0F73EC1DFF}" srcId="{820E2772-1D7F-4E57-BD0D-0733CE0DDE04}" destId="{3255AFA9-BB29-405E-B922-9B9A641F41B9}" srcOrd="0" destOrd="0" parTransId="{2F3CF7CA-78BA-430D-B423-B0A1636F2D81}" sibTransId="{5C703671-9137-43EB-BB67-1998BCE4C80C}"/>
    <dgm:cxn modelId="{352E2B57-8B37-4304-B00C-2AB4FEF52DB3}" srcId="{808C59B6-D9BA-4D54-BAE4-D412AF16E081}" destId="{E8BB0365-9FAB-478E-B897-AA354016FED0}" srcOrd="1" destOrd="0" parTransId="{344AD0D6-DA5F-462A-8A02-7C11638E5F97}" sibTransId="{0AA10349-04B5-469A-8EC1-783A1FB09DBE}"/>
    <dgm:cxn modelId="{9096CF2C-1F98-4235-99D3-BA73B0A64B02}" srcId="{808C59B6-D9BA-4D54-BAE4-D412AF16E081}" destId="{0E889B59-8605-4477-8CC7-4873536B5C13}" srcOrd="0" destOrd="0" parTransId="{1B21A60A-F03F-48A5-9C00-96D8D85D4FB9}" sibTransId="{5F766F73-F2C4-4C8D-A647-1E89CF2C4B4B}"/>
    <dgm:cxn modelId="{08ED469A-D907-468A-A4B5-E77FAFFE38EF}" type="presOf" srcId="{0E889B59-8605-4477-8CC7-4873536B5C13}" destId="{AE63DC85-3AF5-4709-B236-DA6947DB2E84}" srcOrd="0" destOrd="0" presId="urn:microsoft.com/office/officeart/2005/8/layout/chevron2"/>
    <dgm:cxn modelId="{5B563F6C-D3DC-41EF-A64E-20E57F17C978}" srcId="{1B066A5B-B502-4EF9-B5F2-63366C092D03}" destId="{B08E1D54-C036-4D99-8CE3-869DD76F2B74}" srcOrd="0" destOrd="0" parTransId="{5DE8DC7D-6A1B-44C3-95A5-51CA48FD2ABF}" sibTransId="{6C26C755-74BC-404E-8134-4E78E2E836EC}"/>
    <dgm:cxn modelId="{0DAED923-6799-42B4-B4F1-0E12F2FE2A1B}" type="presOf" srcId="{1A96A0C6-BE4B-41C6-B433-2BA097167565}" destId="{DD181212-1950-4E5B-849A-43573C1EFF2A}" srcOrd="0" destOrd="0" presId="urn:microsoft.com/office/officeart/2005/8/layout/chevron2"/>
    <dgm:cxn modelId="{518F1CCF-3888-4147-9CDC-7D6A717CCA33}" type="presOf" srcId="{ABCC170A-F11A-46D9-8AB4-6AA95AA8E6F7}" destId="{9149C0C0-72D2-40B7-913D-BDF3BE53C095}" srcOrd="0" destOrd="0" presId="urn:microsoft.com/office/officeart/2005/8/layout/chevron2"/>
    <dgm:cxn modelId="{C3BE643C-02D1-4E47-9627-42A27750CF56}" srcId="{7EFEC0C3-4F70-47E1-92FD-B111D0C50C7A}" destId="{1A96A0C6-BE4B-41C6-B433-2BA097167565}" srcOrd="0" destOrd="0" parTransId="{9FC95726-E794-477A-B755-0FBC2A49A0B6}" sibTransId="{FDC74F68-FAA1-4A74-B378-AF06C81D3DFA}"/>
    <dgm:cxn modelId="{B589949A-AF69-4C4C-B393-B5138C0609CE}" type="presOf" srcId="{8B4D6E09-9D9C-4D4B-A0C0-92DD0B267B4A}" destId="{C5ED8A31-301A-49AE-8AF8-EF7221E2AEC1}" srcOrd="0" destOrd="0" presId="urn:microsoft.com/office/officeart/2005/8/layout/chevron2"/>
    <dgm:cxn modelId="{6E851338-AABB-4477-9315-7CC3AB4C4FF4}" srcId="{808C59B6-D9BA-4D54-BAE4-D412AF16E081}" destId="{820E2772-1D7F-4E57-BD0D-0733CE0DDE04}" srcOrd="2" destOrd="0" parTransId="{6538CE59-84B5-412E-AAA0-8B68C3566E81}" sibTransId="{315B28EE-146E-4369-8E38-55FC9A4E2DBB}"/>
    <dgm:cxn modelId="{C13696E8-F93A-43FA-910A-7080EEADB700}" type="presOf" srcId="{7EFEC0C3-4F70-47E1-92FD-B111D0C50C7A}" destId="{C2667F1D-896D-4A13-BBFB-12D0273BAA1D}" srcOrd="0" destOrd="0" presId="urn:microsoft.com/office/officeart/2005/8/layout/chevron2"/>
    <dgm:cxn modelId="{097B846B-BB2A-4916-9336-5ADB340D079E}" type="presOf" srcId="{808C59B6-D9BA-4D54-BAE4-D412AF16E081}" destId="{C9081563-252C-46FF-A9F4-A3C6CCAF1055}" srcOrd="0" destOrd="0" presId="urn:microsoft.com/office/officeart/2005/8/layout/chevron2"/>
    <dgm:cxn modelId="{9DE7A698-21EB-43B0-BDEC-2348F906F8B2}" type="presOf" srcId="{F288B361-D45C-433B-8018-370D87267249}" destId="{D2E5EB0A-91F2-4DB6-B1D2-84B2AD8CCC5B}" srcOrd="0" destOrd="0" presId="urn:microsoft.com/office/officeart/2005/8/layout/chevron2"/>
    <dgm:cxn modelId="{BC21E77F-55F4-4BD5-A6A0-25491416564B}" srcId="{808C59B6-D9BA-4D54-BAE4-D412AF16E081}" destId="{55BBE077-6258-4C8E-80E6-52F82B3A7FFC}" srcOrd="7" destOrd="0" parTransId="{91D80B38-092E-47F1-AFB2-F0E159561CFD}" sibTransId="{FC1D276D-7BCC-4846-92BE-5D3A69DFB81C}"/>
    <dgm:cxn modelId="{299207F3-0DC6-4E6B-92C4-81CAD0A629FB}" srcId="{0E889B59-8605-4477-8CC7-4873536B5C13}" destId="{34306922-461C-4DF8-95E3-07559762EFD9}" srcOrd="0" destOrd="0" parTransId="{9F281F71-D8B8-4E51-B92B-866BD47CA45C}" sibTransId="{568A64A0-FF36-4C23-9901-758017C3DC1F}"/>
    <dgm:cxn modelId="{7808A183-7605-4A51-BA9B-7ABE5E9B4F47}" type="presOf" srcId="{E8BB0365-9FAB-478E-B897-AA354016FED0}" destId="{A5AA2E63-1344-4A64-9B96-C0CB500A522F}" srcOrd="0" destOrd="0" presId="urn:microsoft.com/office/officeart/2005/8/layout/chevron2"/>
    <dgm:cxn modelId="{EF8D7491-745C-4CC2-850E-72EE784BDBF7}" srcId="{808C59B6-D9BA-4D54-BAE4-D412AF16E081}" destId="{F288B361-D45C-433B-8018-370D87267249}" srcOrd="5" destOrd="0" parTransId="{242C0E25-A1E9-4452-A7B0-87D61DBB7320}" sibTransId="{612D285F-32E7-4D47-95C9-4C352634E4D2}"/>
    <dgm:cxn modelId="{B665B548-A43C-4F1A-9B60-032281C8DE1C}" type="presOf" srcId="{416C6432-73A9-4D8B-8071-899CD7407BE6}" destId="{A318D04C-6743-44AE-9D0F-92B24861AF09}" srcOrd="0" destOrd="0" presId="urn:microsoft.com/office/officeart/2005/8/layout/chevron2"/>
    <dgm:cxn modelId="{DEF03493-2C42-4C32-9EEC-565903A38AF6}" type="presOf" srcId="{CACF5846-5287-4703-89E6-F39704A65DCF}" destId="{164706EC-F1B8-42CF-BA97-29C789F5D7AC}" srcOrd="0" destOrd="0" presId="urn:microsoft.com/office/officeart/2005/8/layout/chevron2"/>
    <dgm:cxn modelId="{5BC62DB2-8D73-42F4-ADB6-80DCD4864633}" type="presOf" srcId="{EE60BA83-5C3F-453B-956F-CB00307A0A35}" destId="{96491882-E53E-4B41-B857-5955AC74C204}" srcOrd="0" destOrd="0" presId="urn:microsoft.com/office/officeart/2005/8/layout/chevron2"/>
    <dgm:cxn modelId="{B1A43D01-7A50-49C8-973D-EC3F105FAE00}" type="presOf" srcId="{1B066A5B-B502-4EF9-B5F2-63366C092D03}" destId="{D429A43F-7C79-4D4F-92C2-2452A88DFF3B}" srcOrd="0" destOrd="0" presId="urn:microsoft.com/office/officeart/2005/8/layout/chevron2"/>
    <dgm:cxn modelId="{9597A487-F4FD-4769-A755-2A82A86596A3}" srcId="{F288B361-D45C-433B-8018-370D87267249}" destId="{F10E46A9-D737-4500-AE41-EDF062E0AB3A}" srcOrd="0" destOrd="0" parTransId="{1BD7127E-FEB4-47DE-AC25-DB04E37B0A2D}" sibTransId="{1CCAE85E-8072-48B6-BB54-29A213E3481E}"/>
    <dgm:cxn modelId="{A4E09EB0-84F8-4309-AD56-7440EB78C19F}" srcId="{E8BB0365-9FAB-478E-B897-AA354016FED0}" destId="{416C6432-73A9-4D8B-8071-899CD7407BE6}" srcOrd="0" destOrd="0" parTransId="{AEABD1FD-AFEB-41FE-A747-C2B53FE91A9B}" sibTransId="{175027C6-93D4-4C24-BD47-A36065C19EDD}"/>
    <dgm:cxn modelId="{A4E676C1-1926-4EB7-9D1B-3266F0E9C7D3}" srcId="{808C59B6-D9BA-4D54-BAE4-D412AF16E081}" destId="{C039E06A-F120-40A8-B497-A120B6B9B22D}" srcOrd="3" destOrd="0" parTransId="{07A7738B-42C5-4668-90F3-0B505C497642}" sibTransId="{AEF2875B-C27E-419F-8853-000843D09A29}"/>
    <dgm:cxn modelId="{58A8B9FF-77DB-40D2-94F8-BCBD36A36FC2}" srcId="{808C59B6-D9BA-4D54-BAE4-D412AF16E081}" destId="{7EFEC0C3-4F70-47E1-92FD-B111D0C50C7A}" srcOrd="4" destOrd="0" parTransId="{E082C54D-1A84-4224-9F49-08A7A5F6669D}" sibTransId="{36868641-5E2E-472F-A011-5427F23E8B10}"/>
    <dgm:cxn modelId="{9CB78562-C9F8-4222-8F6E-E7B025A987FF}" type="presOf" srcId="{F10E46A9-D737-4500-AE41-EDF062E0AB3A}" destId="{6096DE18-CCB0-4F70-909E-C63877C13EC6}" srcOrd="0" destOrd="0" presId="urn:microsoft.com/office/officeart/2005/8/layout/chevron2"/>
    <dgm:cxn modelId="{D8F8E8A1-A661-47FD-B679-EB6C3A93C676}" srcId="{C039E06A-F120-40A8-B497-A120B6B9B22D}" destId="{8B4D6E09-9D9C-4D4B-A0C0-92DD0B267B4A}" srcOrd="0" destOrd="0" parTransId="{70C10715-FBB4-471F-B689-049C7C326928}" sibTransId="{0DD78CCD-1D34-4176-A213-1A2876E99516}"/>
    <dgm:cxn modelId="{B8CD4908-3D9F-43C0-92A6-7506923E164E}" type="presOf" srcId="{820E2772-1D7F-4E57-BD0D-0733CE0DDE04}" destId="{5F2049ED-7775-4BCA-98FD-7B37626477B7}" srcOrd="0" destOrd="0" presId="urn:microsoft.com/office/officeart/2005/8/layout/chevron2"/>
    <dgm:cxn modelId="{26EE36F0-3C1C-44D0-A9C7-4851EC124674}" srcId="{808C59B6-D9BA-4D54-BAE4-D412AF16E081}" destId="{1B066A5B-B502-4EF9-B5F2-63366C092D03}" srcOrd="6" destOrd="0" parTransId="{C9CA2470-BA81-4032-822B-A732D63E1AB2}" sibTransId="{BB1B0458-006F-4562-9CC6-910DD3EA65DA}"/>
    <dgm:cxn modelId="{103D8953-7CC1-41AE-98F6-2A4D5B32FAC3}" type="presOf" srcId="{34306922-461C-4DF8-95E3-07559762EFD9}" destId="{29579E40-9C9E-4D98-872B-4FC6185FF427}" srcOrd="0" destOrd="0" presId="urn:microsoft.com/office/officeart/2005/8/layout/chevron2"/>
    <dgm:cxn modelId="{8EB0E805-7DE8-4D84-9F90-0F5E820A1837}" srcId="{808C59B6-D9BA-4D54-BAE4-D412AF16E081}" destId="{CACF5846-5287-4703-89E6-F39704A65DCF}" srcOrd="8" destOrd="0" parTransId="{179D44BF-F9DA-4574-BB97-EEF754A77F8B}" sibTransId="{108DB1C6-ECE0-4D6D-B0CD-FE901C96D978}"/>
    <dgm:cxn modelId="{6FAB6EDA-929E-41D4-96A5-8E2B6F1C05AC}" srcId="{55BBE077-6258-4C8E-80E6-52F82B3A7FFC}" destId="{ABCC170A-F11A-46D9-8AB4-6AA95AA8E6F7}" srcOrd="0" destOrd="0" parTransId="{D818E3AF-EB24-4EEC-B1A7-2BC2D869EC93}" sibTransId="{BB951ECE-59BF-4BBC-B78D-32A49C90E5DE}"/>
    <dgm:cxn modelId="{DF82D65E-9FB0-4A24-A369-28AB59CE6277}" type="presParOf" srcId="{C9081563-252C-46FF-A9F4-A3C6CCAF1055}" destId="{6A0D460C-997B-40B2-8722-AEC11A01EE75}" srcOrd="0" destOrd="0" presId="urn:microsoft.com/office/officeart/2005/8/layout/chevron2"/>
    <dgm:cxn modelId="{AE4DAB0E-FDDB-4D32-B38C-C9C2451A0B72}" type="presParOf" srcId="{6A0D460C-997B-40B2-8722-AEC11A01EE75}" destId="{AE63DC85-3AF5-4709-B236-DA6947DB2E84}" srcOrd="0" destOrd="0" presId="urn:microsoft.com/office/officeart/2005/8/layout/chevron2"/>
    <dgm:cxn modelId="{FC6B899E-3AC9-4B20-BA67-2A85C8CBDC5E}" type="presParOf" srcId="{6A0D460C-997B-40B2-8722-AEC11A01EE75}" destId="{29579E40-9C9E-4D98-872B-4FC6185FF427}" srcOrd="1" destOrd="0" presId="urn:microsoft.com/office/officeart/2005/8/layout/chevron2"/>
    <dgm:cxn modelId="{0F5D2944-E8D9-4A23-A45E-4993CAD04B88}" type="presParOf" srcId="{C9081563-252C-46FF-A9F4-A3C6CCAF1055}" destId="{E6B1DA3F-D53F-4968-ADA9-039DF705BBA7}" srcOrd="1" destOrd="0" presId="urn:microsoft.com/office/officeart/2005/8/layout/chevron2"/>
    <dgm:cxn modelId="{12A59F9D-5DF1-4770-8272-5C4785FF6DB3}" type="presParOf" srcId="{C9081563-252C-46FF-A9F4-A3C6CCAF1055}" destId="{4FF09C67-0F0C-46EC-911F-E89C914E8CFE}" srcOrd="2" destOrd="0" presId="urn:microsoft.com/office/officeart/2005/8/layout/chevron2"/>
    <dgm:cxn modelId="{339439C1-548A-4B4F-8FAD-99ECF0AE11BB}" type="presParOf" srcId="{4FF09C67-0F0C-46EC-911F-E89C914E8CFE}" destId="{A5AA2E63-1344-4A64-9B96-C0CB500A522F}" srcOrd="0" destOrd="0" presId="urn:microsoft.com/office/officeart/2005/8/layout/chevron2"/>
    <dgm:cxn modelId="{DCD79764-639C-4462-B88E-AD334351520B}" type="presParOf" srcId="{4FF09C67-0F0C-46EC-911F-E89C914E8CFE}" destId="{A318D04C-6743-44AE-9D0F-92B24861AF09}" srcOrd="1" destOrd="0" presId="urn:microsoft.com/office/officeart/2005/8/layout/chevron2"/>
    <dgm:cxn modelId="{2A7F3F50-C486-4BB6-A5EA-3FC4C64C8200}" type="presParOf" srcId="{C9081563-252C-46FF-A9F4-A3C6CCAF1055}" destId="{BCA192BC-CDB3-4729-B2ED-0F5DF46401F4}" srcOrd="3" destOrd="0" presId="urn:microsoft.com/office/officeart/2005/8/layout/chevron2"/>
    <dgm:cxn modelId="{52E839C4-1871-4F0F-B6D5-E3F0DFDD4FAD}" type="presParOf" srcId="{C9081563-252C-46FF-A9F4-A3C6CCAF1055}" destId="{F8DD3BF2-F958-4B0D-8E8E-C8AF98C8FDDD}" srcOrd="4" destOrd="0" presId="urn:microsoft.com/office/officeart/2005/8/layout/chevron2"/>
    <dgm:cxn modelId="{B7C47B26-47F0-44E0-B721-8EE31529C2C5}" type="presParOf" srcId="{F8DD3BF2-F958-4B0D-8E8E-C8AF98C8FDDD}" destId="{5F2049ED-7775-4BCA-98FD-7B37626477B7}" srcOrd="0" destOrd="0" presId="urn:microsoft.com/office/officeart/2005/8/layout/chevron2"/>
    <dgm:cxn modelId="{1EF00A1C-10FD-411B-8DCC-2DE5DC6893DE}" type="presParOf" srcId="{F8DD3BF2-F958-4B0D-8E8E-C8AF98C8FDDD}" destId="{B165A754-C74F-42B5-9EDF-253E4E35BE99}" srcOrd="1" destOrd="0" presId="urn:microsoft.com/office/officeart/2005/8/layout/chevron2"/>
    <dgm:cxn modelId="{0CA09B3E-8D16-48CB-8C55-B163B1DC22C4}" type="presParOf" srcId="{C9081563-252C-46FF-A9F4-A3C6CCAF1055}" destId="{E833B2BB-A799-4D22-B016-6E38BFA92995}" srcOrd="5" destOrd="0" presId="urn:microsoft.com/office/officeart/2005/8/layout/chevron2"/>
    <dgm:cxn modelId="{E2022A16-7152-4932-AFF4-BC574F67CF51}" type="presParOf" srcId="{C9081563-252C-46FF-A9F4-A3C6CCAF1055}" destId="{7FC554BA-A8D4-44B8-8F15-96C82EFE768B}" srcOrd="6" destOrd="0" presId="urn:microsoft.com/office/officeart/2005/8/layout/chevron2"/>
    <dgm:cxn modelId="{7F74D07F-0545-4C96-A989-1D41D704197C}" type="presParOf" srcId="{7FC554BA-A8D4-44B8-8F15-96C82EFE768B}" destId="{3E41F5F5-3FA0-4D7A-997C-AE8D1E74B5D2}" srcOrd="0" destOrd="0" presId="urn:microsoft.com/office/officeart/2005/8/layout/chevron2"/>
    <dgm:cxn modelId="{0F3EC6FD-E6FC-4F05-B8C2-0ACB4C765723}" type="presParOf" srcId="{7FC554BA-A8D4-44B8-8F15-96C82EFE768B}" destId="{C5ED8A31-301A-49AE-8AF8-EF7221E2AEC1}" srcOrd="1" destOrd="0" presId="urn:microsoft.com/office/officeart/2005/8/layout/chevron2"/>
    <dgm:cxn modelId="{72A7E743-9CAB-4A28-B8A3-A1A60ACC855D}" type="presParOf" srcId="{C9081563-252C-46FF-A9F4-A3C6CCAF1055}" destId="{E2C18030-949F-46F2-B9BD-5D1EAC65FD53}" srcOrd="7" destOrd="0" presId="urn:microsoft.com/office/officeart/2005/8/layout/chevron2"/>
    <dgm:cxn modelId="{9894E1C3-2C95-4A25-A721-ADC93A8CA33C}" type="presParOf" srcId="{C9081563-252C-46FF-A9F4-A3C6CCAF1055}" destId="{9D80896F-93D6-4776-947D-3E7F354941DA}" srcOrd="8" destOrd="0" presId="urn:microsoft.com/office/officeart/2005/8/layout/chevron2"/>
    <dgm:cxn modelId="{68D7331B-A45F-41D1-9DB9-711EB0102CDE}" type="presParOf" srcId="{9D80896F-93D6-4776-947D-3E7F354941DA}" destId="{C2667F1D-896D-4A13-BBFB-12D0273BAA1D}" srcOrd="0" destOrd="0" presId="urn:microsoft.com/office/officeart/2005/8/layout/chevron2"/>
    <dgm:cxn modelId="{52D58A74-57F2-471B-88DD-53AD816A3403}" type="presParOf" srcId="{9D80896F-93D6-4776-947D-3E7F354941DA}" destId="{DD181212-1950-4E5B-849A-43573C1EFF2A}" srcOrd="1" destOrd="0" presId="urn:microsoft.com/office/officeart/2005/8/layout/chevron2"/>
    <dgm:cxn modelId="{7598B0AF-2591-457B-87FE-484A9FEEA958}" type="presParOf" srcId="{C9081563-252C-46FF-A9F4-A3C6CCAF1055}" destId="{5FFDA634-331E-43EC-AB32-59971026464F}" srcOrd="9" destOrd="0" presId="urn:microsoft.com/office/officeart/2005/8/layout/chevron2"/>
    <dgm:cxn modelId="{1AAE181B-2772-4FEA-8331-16247441802C}" type="presParOf" srcId="{C9081563-252C-46FF-A9F4-A3C6CCAF1055}" destId="{7968E53C-4CBF-4DE0-B7E4-9C4C1D7EEAD1}" srcOrd="10" destOrd="0" presId="urn:microsoft.com/office/officeart/2005/8/layout/chevron2"/>
    <dgm:cxn modelId="{010CC97A-365D-431C-8F63-D213141AB6C6}" type="presParOf" srcId="{7968E53C-4CBF-4DE0-B7E4-9C4C1D7EEAD1}" destId="{D2E5EB0A-91F2-4DB6-B1D2-84B2AD8CCC5B}" srcOrd="0" destOrd="0" presId="urn:microsoft.com/office/officeart/2005/8/layout/chevron2"/>
    <dgm:cxn modelId="{89E18DB5-E757-46A9-A8A4-9A214F73DA0C}" type="presParOf" srcId="{7968E53C-4CBF-4DE0-B7E4-9C4C1D7EEAD1}" destId="{6096DE18-CCB0-4F70-909E-C63877C13EC6}" srcOrd="1" destOrd="0" presId="urn:microsoft.com/office/officeart/2005/8/layout/chevron2"/>
    <dgm:cxn modelId="{BC0951C1-760A-48DD-B03B-F5B5871437C3}" type="presParOf" srcId="{C9081563-252C-46FF-A9F4-A3C6CCAF1055}" destId="{FF5C133C-6076-4BE6-9E76-50596CDE7504}" srcOrd="11" destOrd="0" presId="urn:microsoft.com/office/officeart/2005/8/layout/chevron2"/>
    <dgm:cxn modelId="{1E651151-0590-44FF-9D08-472AD075C793}" type="presParOf" srcId="{C9081563-252C-46FF-A9F4-A3C6CCAF1055}" destId="{6FD1C375-FA77-49B5-A5AE-E76336F7DB48}" srcOrd="12" destOrd="0" presId="urn:microsoft.com/office/officeart/2005/8/layout/chevron2"/>
    <dgm:cxn modelId="{C7177F1B-7D36-4565-AC0C-5ED514DC5150}" type="presParOf" srcId="{6FD1C375-FA77-49B5-A5AE-E76336F7DB48}" destId="{D429A43F-7C79-4D4F-92C2-2452A88DFF3B}" srcOrd="0" destOrd="0" presId="urn:microsoft.com/office/officeart/2005/8/layout/chevron2"/>
    <dgm:cxn modelId="{62492F6A-5A06-4262-950D-21AA56DD6A82}" type="presParOf" srcId="{6FD1C375-FA77-49B5-A5AE-E76336F7DB48}" destId="{F236DE0C-4FDD-4873-A3BD-0CD23A26A13A}" srcOrd="1" destOrd="0" presId="urn:microsoft.com/office/officeart/2005/8/layout/chevron2"/>
    <dgm:cxn modelId="{6C00F97A-42A3-43D0-B3F5-2CE44A80AB50}" type="presParOf" srcId="{C9081563-252C-46FF-A9F4-A3C6CCAF1055}" destId="{9394FFD8-49F7-4FC1-857C-D620DC1E3823}" srcOrd="13" destOrd="0" presId="urn:microsoft.com/office/officeart/2005/8/layout/chevron2"/>
    <dgm:cxn modelId="{E79EA238-2A51-4555-9DAB-B24819150F01}" type="presParOf" srcId="{C9081563-252C-46FF-A9F4-A3C6CCAF1055}" destId="{741B6FF4-D6B4-4BDC-B2F9-2C97FFB5BED1}" srcOrd="14" destOrd="0" presId="urn:microsoft.com/office/officeart/2005/8/layout/chevron2"/>
    <dgm:cxn modelId="{759762BC-556F-40F5-8AC4-B17885C80F1F}" type="presParOf" srcId="{741B6FF4-D6B4-4BDC-B2F9-2C97FFB5BED1}" destId="{C59EA655-4F9C-492F-BAD5-60F82A1F1966}" srcOrd="0" destOrd="0" presId="urn:microsoft.com/office/officeart/2005/8/layout/chevron2"/>
    <dgm:cxn modelId="{31E5AB25-D028-452F-B2B8-A08D7DA72920}" type="presParOf" srcId="{741B6FF4-D6B4-4BDC-B2F9-2C97FFB5BED1}" destId="{9149C0C0-72D2-40B7-913D-BDF3BE53C095}" srcOrd="1" destOrd="0" presId="urn:microsoft.com/office/officeart/2005/8/layout/chevron2"/>
    <dgm:cxn modelId="{A392A7A7-7BF5-44D7-9554-E1E30C88C0F0}" type="presParOf" srcId="{C9081563-252C-46FF-A9F4-A3C6CCAF1055}" destId="{869DE44E-ADB2-4BA1-A97F-8A11F26DE329}" srcOrd="15" destOrd="0" presId="urn:microsoft.com/office/officeart/2005/8/layout/chevron2"/>
    <dgm:cxn modelId="{12AFD38A-5A4E-47E6-B6DD-D3BA9EB018BE}" type="presParOf" srcId="{C9081563-252C-46FF-A9F4-A3C6CCAF1055}" destId="{3249EB0F-156D-4143-92CB-9E4868DAB9AB}" srcOrd="16" destOrd="0" presId="urn:microsoft.com/office/officeart/2005/8/layout/chevron2"/>
    <dgm:cxn modelId="{801DE918-E573-4625-88AC-61AE8967096B}" type="presParOf" srcId="{3249EB0F-156D-4143-92CB-9E4868DAB9AB}" destId="{164706EC-F1B8-42CF-BA97-29C789F5D7AC}" srcOrd="0" destOrd="0" presId="urn:microsoft.com/office/officeart/2005/8/layout/chevron2"/>
    <dgm:cxn modelId="{59829D6A-8078-4EA8-A595-4A269E8EE92F}" type="presParOf" srcId="{3249EB0F-156D-4143-92CB-9E4868DAB9AB}" destId="{96491882-E53E-4B41-B857-5955AC74C204}" srcOrd="1" destOrd="0" presId="urn:microsoft.com/office/officeart/2005/8/layout/chevron2"/>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12539E6F-958C-4D7F-8D12-35D7EA822259}" type="doc">
      <dgm:prSet loTypeId="urn:microsoft.com/office/officeart/2005/8/layout/radial3" loCatId="relationship" qsTypeId="urn:microsoft.com/office/officeart/2005/8/quickstyle/3d3" qsCatId="3D" csTypeId="urn:microsoft.com/office/officeart/2005/8/colors/accent1_2" csCatId="accent1" phldr="1"/>
      <dgm:spPr/>
      <dgm:t>
        <a:bodyPr/>
        <a:lstStyle/>
        <a:p>
          <a:endParaRPr lang="en-US"/>
        </a:p>
      </dgm:t>
    </dgm:pt>
    <dgm:pt modelId="{D6B8FCA8-A78A-4763-A68C-46D4F0633B19}">
      <dgm:prSet phldrT="[نص]" custT="1"/>
      <dgm:spPr>
        <a:solidFill>
          <a:srgbClr val="FF0000">
            <a:alpha val="50000"/>
          </a:srgbClr>
        </a:solidFill>
      </dgm:spPr>
      <dgm:t>
        <a:bodyPr/>
        <a:lstStyle/>
        <a:p>
          <a:r>
            <a:rPr lang="en-US" sz="1800" b="1" dirty="0" smtClean="0">
              <a:latin typeface="Comic Sans MS" pitchFamily="66" charset="0"/>
            </a:rPr>
            <a:t>Check the chicken cavity and entrails</a:t>
          </a:r>
          <a:endParaRPr lang="en-US" sz="1800" b="1" dirty="0">
            <a:latin typeface="Comic Sans MS" pitchFamily="66" charset="0"/>
          </a:endParaRPr>
        </a:p>
      </dgm:t>
    </dgm:pt>
    <dgm:pt modelId="{B4468538-9227-4273-82B2-C50E852A0EB8}" type="parTrans" cxnId="{013553F0-841E-49BF-B0B0-3E47E011116E}">
      <dgm:prSet/>
      <dgm:spPr/>
      <dgm:t>
        <a:bodyPr/>
        <a:lstStyle/>
        <a:p>
          <a:endParaRPr lang="en-US"/>
        </a:p>
      </dgm:t>
    </dgm:pt>
    <dgm:pt modelId="{92F0E045-E7E0-4FEB-B97F-FC271D6203C5}" type="sibTrans" cxnId="{013553F0-841E-49BF-B0B0-3E47E011116E}">
      <dgm:prSet/>
      <dgm:spPr/>
      <dgm:t>
        <a:bodyPr/>
        <a:lstStyle/>
        <a:p>
          <a:endParaRPr lang="en-US"/>
        </a:p>
      </dgm:t>
    </dgm:pt>
    <dgm:pt modelId="{D3F113EC-3D07-40E0-813A-BB5300873748}">
      <dgm:prSet phldrT="[نص]" phldr="1"/>
      <dgm:spPr/>
      <dgm:t>
        <a:bodyPr/>
        <a:lstStyle/>
        <a:p>
          <a:endParaRPr lang="en-US" b="0" dirty="0">
            <a:latin typeface="Comic Sans MS" pitchFamily="66" charset="0"/>
          </a:endParaRPr>
        </a:p>
      </dgm:t>
    </dgm:pt>
    <dgm:pt modelId="{7EABD838-9901-4F91-B42A-9A5696220313}" type="parTrans" cxnId="{D2C8BAE0-8AD7-4000-822C-CD2164336EAC}">
      <dgm:prSet/>
      <dgm:spPr/>
      <dgm:t>
        <a:bodyPr/>
        <a:lstStyle/>
        <a:p>
          <a:endParaRPr lang="en-US"/>
        </a:p>
      </dgm:t>
    </dgm:pt>
    <dgm:pt modelId="{7FBCD38C-0F6C-4DEB-8A30-0DB7FDCB1D53}" type="sibTrans" cxnId="{D2C8BAE0-8AD7-4000-822C-CD2164336EAC}">
      <dgm:prSet/>
      <dgm:spPr/>
      <dgm:t>
        <a:bodyPr/>
        <a:lstStyle/>
        <a:p>
          <a:endParaRPr lang="en-US"/>
        </a:p>
      </dgm:t>
    </dgm:pt>
    <dgm:pt modelId="{A89B5A42-8D8F-4E15-9258-DF3118297437}">
      <dgm:prSet phldrT="[نص]" phldr="1"/>
      <dgm:spPr/>
      <dgm:t>
        <a:bodyPr/>
        <a:lstStyle/>
        <a:p>
          <a:endParaRPr lang="en-US" b="0" dirty="0">
            <a:latin typeface="Comic Sans MS" pitchFamily="66" charset="0"/>
          </a:endParaRPr>
        </a:p>
      </dgm:t>
    </dgm:pt>
    <dgm:pt modelId="{2B2ED1FB-07CE-4F05-A5AC-A7DBEDFB0DB4}" type="parTrans" cxnId="{961F12BD-5F48-45CE-A816-B23F2F48D8B3}">
      <dgm:prSet/>
      <dgm:spPr/>
      <dgm:t>
        <a:bodyPr/>
        <a:lstStyle/>
        <a:p>
          <a:endParaRPr lang="en-US"/>
        </a:p>
      </dgm:t>
    </dgm:pt>
    <dgm:pt modelId="{6E9D56FB-8B71-47C3-9EB2-697E18461D0A}" type="sibTrans" cxnId="{961F12BD-5F48-45CE-A816-B23F2F48D8B3}">
      <dgm:prSet/>
      <dgm:spPr/>
      <dgm:t>
        <a:bodyPr/>
        <a:lstStyle/>
        <a:p>
          <a:endParaRPr lang="en-US"/>
        </a:p>
      </dgm:t>
    </dgm:pt>
    <dgm:pt modelId="{26C7278D-66FB-4B62-ACEB-A15226A5135F}">
      <dgm:prSet phldrT="[نص]" phldr="1"/>
      <dgm:spPr/>
      <dgm:t>
        <a:bodyPr/>
        <a:lstStyle/>
        <a:p>
          <a:endParaRPr lang="en-US" b="0" dirty="0">
            <a:latin typeface="Comic Sans MS" pitchFamily="66" charset="0"/>
          </a:endParaRPr>
        </a:p>
      </dgm:t>
    </dgm:pt>
    <dgm:pt modelId="{05E60529-C311-4F7C-9C4E-5B76D8E42CCF}" type="parTrans" cxnId="{DB122597-4DA2-455C-9030-619D6E3C9994}">
      <dgm:prSet/>
      <dgm:spPr/>
      <dgm:t>
        <a:bodyPr/>
        <a:lstStyle/>
        <a:p>
          <a:endParaRPr lang="en-US"/>
        </a:p>
      </dgm:t>
    </dgm:pt>
    <dgm:pt modelId="{EB454083-5FD8-4745-B554-E9343B3FBC32}" type="sibTrans" cxnId="{DB122597-4DA2-455C-9030-619D6E3C9994}">
      <dgm:prSet/>
      <dgm:spPr/>
      <dgm:t>
        <a:bodyPr/>
        <a:lstStyle/>
        <a:p>
          <a:endParaRPr lang="en-US"/>
        </a:p>
      </dgm:t>
    </dgm:pt>
    <dgm:pt modelId="{8C13A707-F284-43EF-BFDE-6E75814409A7}">
      <dgm:prSet/>
      <dgm:spPr/>
      <dgm:t>
        <a:bodyPr/>
        <a:lstStyle/>
        <a:p>
          <a:endParaRPr lang="en-US" b="0" dirty="0">
            <a:latin typeface="Comic Sans MS" pitchFamily="66" charset="0"/>
          </a:endParaRPr>
        </a:p>
      </dgm:t>
    </dgm:pt>
    <dgm:pt modelId="{16B14A0C-6AA7-42A9-AA51-887A1E21E177}" type="parTrans" cxnId="{DDDA5B18-9E2F-4CB2-B18F-D347F5A48E34}">
      <dgm:prSet/>
      <dgm:spPr/>
      <dgm:t>
        <a:bodyPr/>
        <a:lstStyle/>
        <a:p>
          <a:endParaRPr lang="en-US"/>
        </a:p>
      </dgm:t>
    </dgm:pt>
    <dgm:pt modelId="{94422520-AB3E-4816-AE78-150514C16231}" type="sibTrans" cxnId="{DDDA5B18-9E2F-4CB2-B18F-D347F5A48E34}">
      <dgm:prSet/>
      <dgm:spPr/>
      <dgm:t>
        <a:bodyPr/>
        <a:lstStyle/>
        <a:p>
          <a:endParaRPr lang="en-US"/>
        </a:p>
      </dgm:t>
    </dgm:pt>
    <dgm:pt modelId="{8475681F-C4C3-4595-AD07-4D9D2F2AEC44}">
      <dgm:prSet/>
      <dgm:spPr/>
      <dgm:t>
        <a:bodyPr/>
        <a:lstStyle/>
        <a:p>
          <a:endParaRPr lang="en-US" b="0" dirty="0">
            <a:latin typeface="Comic Sans MS" pitchFamily="66" charset="0"/>
          </a:endParaRPr>
        </a:p>
      </dgm:t>
    </dgm:pt>
    <dgm:pt modelId="{6C9A6BEA-0329-4583-9253-9B649125A67C}" type="parTrans" cxnId="{97DAD2DB-73A2-4ADF-8B60-2709E8841E18}">
      <dgm:prSet/>
      <dgm:spPr/>
      <dgm:t>
        <a:bodyPr/>
        <a:lstStyle/>
        <a:p>
          <a:endParaRPr lang="en-US"/>
        </a:p>
      </dgm:t>
    </dgm:pt>
    <dgm:pt modelId="{1FFF65E7-7B7C-4D27-BBCE-51432888B63D}" type="sibTrans" cxnId="{97DAD2DB-73A2-4ADF-8B60-2709E8841E18}">
      <dgm:prSet/>
      <dgm:spPr/>
      <dgm:t>
        <a:bodyPr/>
        <a:lstStyle/>
        <a:p>
          <a:endParaRPr lang="en-US"/>
        </a:p>
      </dgm:t>
    </dgm:pt>
    <dgm:pt modelId="{59CC697E-591F-4BB0-80E5-F54247B14009}">
      <dgm:prSet custT="1"/>
      <dgm:spPr/>
      <dgm:t>
        <a:bodyPr/>
        <a:lstStyle/>
        <a:p>
          <a:r>
            <a:rPr lang="en-US" sz="1600" b="0" dirty="0" smtClean="0">
              <a:latin typeface="Comic Sans MS" pitchFamily="66" charset="0"/>
            </a:rPr>
            <a:t>150 Bird per 0.5 hour</a:t>
          </a:r>
          <a:endParaRPr lang="en-US" sz="1600" b="0" dirty="0">
            <a:latin typeface="Comic Sans MS" pitchFamily="66" charset="0"/>
          </a:endParaRPr>
        </a:p>
      </dgm:t>
    </dgm:pt>
    <dgm:pt modelId="{8E113B9F-D067-43A9-A0D5-1A2B9493A737}" type="parTrans" cxnId="{555EE28C-21A2-4159-B021-272C2A645FA9}">
      <dgm:prSet/>
      <dgm:spPr/>
      <dgm:t>
        <a:bodyPr/>
        <a:lstStyle/>
        <a:p>
          <a:endParaRPr lang="en-US"/>
        </a:p>
      </dgm:t>
    </dgm:pt>
    <dgm:pt modelId="{2A74B981-2ECA-47DE-828A-03BE74794D27}" type="sibTrans" cxnId="{555EE28C-21A2-4159-B021-272C2A645FA9}">
      <dgm:prSet/>
      <dgm:spPr/>
      <dgm:t>
        <a:bodyPr/>
        <a:lstStyle/>
        <a:p>
          <a:endParaRPr lang="en-US"/>
        </a:p>
      </dgm:t>
    </dgm:pt>
    <dgm:pt modelId="{DDBC8EE4-A451-427C-9EC9-A07E2A229D2B}">
      <dgm:prSet custT="1"/>
      <dgm:spPr/>
      <dgm:t>
        <a:bodyPr/>
        <a:lstStyle/>
        <a:p>
          <a:r>
            <a:rPr lang="en-US" sz="1600" b="0" dirty="0" smtClean="0">
              <a:latin typeface="Comic Sans MS" pitchFamily="66" charset="0"/>
            </a:rPr>
            <a:t>Visual</a:t>
          </a:r>
          <a:r>
            <a:rPr lang="en-US" sz="2300" b="0" dirty="0" smtClean="0">
              <a:latin typeface="Comic Sans MS" pitchFamily="66" charset="0"/>
            </a:rPr>
            <a:t> </a:t>
          </a:r>
          <a:endParaRPr lang="en-US" sz="2300" b="0" dirty="0">
            <a:latin typeface="Comic Sans MS" pitchFamily="66" charset="0"/>
          </a:endParaRPr>
        </a:p>
      </dgm:t>
    </dgm:pt>
    <dgm:pt modelId="{B88E8AF3-769A-435E-881F-87195A2522AD}" type="parTrans" cxnId="{E6D8833E-B7FD-4F4E-92CC-0D7AD35D572A}">
      <dgm:prSet/>
      <dgm:spPr/>
      <dgm:t>
        <a:bodyPr/>
        <a:lstStyle/>
        <a:p>
          <a:endParaRPr lang="en-US"/>
        </a:p>
      </dgm:t>
    </dgm:pt>
    <dgm:pt modelId="{A892583E-3CDC-47C3-A77D-3796C1A10917}" type="sibTrans" cxnId="{E6D8833E-B7FD-4F4E-92CC-0D7AD35D572A}">
      <dgm:prSet/>
      <dgm:spPr/>
      <dgm:t>
        <a:bodyPr/>
        <a:lstStyle/>
        <a:p>
          <a:endParaRPr lang="en-US"/>
        </a:p>
      </dgm:t>
    </dgm:pt>
    <dgm:pt modelId="{5CEC0346-47D1-49AE-AF5F-EFD6D34B9979}">
      <dgm:prSet custT="1"/>
      <dgm:spPr/>
      <dgm:t>
        <a:bodyPr/>
        <a:lstStyle/>
        <a:p>
          <a:r>
            <a:rPr lang="en-US" sz="1600" b="0" dirty="0" smtClean="0">
              <a:latin typeface="Comic Sans MS" pitchFamily="66" charset="0"/>
            </a:rPr>
            <a:t>zero non-conforming</a:t>
          </a:r>
          <a:endParaRPr lang="en-US" sz="1600" b="0" dirty="0">
            <a:latin typeface="Comic Sans MS" pitchFamily="66" charset="0"/>
          </a:endParaRPr>
        </a:p>
      </dgm:t>
    </dgm:pt>
    <dgm:pt modelId="{F4C0481F-936B-42AC-9E86-3B44554483C0}" type="parTrans" cxnId="{B289FCB5-B932-4834-912E-0698FDBC5979}">
      <dgm:prSet/>
      <dgm:spPr/>
      <dgm:t>
        <a:bodyPr/>
        <a:lstStyle/>
        <a:p>
          <a:endParaRPr lang="en-US"/>
        </a:p>
      </dgm:t>
    </dgm:pt>
    <dgm:pt modelId="{1FF4818F-0944-42B5-8439-2AFD53F41E8A}" type="sibTrans" cxnId="{B289FCB5-B932-4834-912E-0698FDBC5979}">
      <dgm:prSet/>
      <dgm:spPr/>
      <dgm:t>
        <a:bodyPr/>
        <a:lstStyle/>
        <a:p>
          <a:endParaRPr lang="en-US"/>
        </a:p>
      </dgm:t>
    </dgm:pt>
    <dgm:pt modelId="{494874D1-B187-415F-8660-CCFABDD413A0}">
      <dgm:prSet custT="1"/>
      <dgm:spPr/>
      <dgm:t>
        <a:bodyPr/>
        <a:lstStyle/>
        <a:p>
          <a:r>
            <a:rPr lang="en-US" sz="1600" b="0" dirty="0" smtClean="0">
              <a:latin typeface="Comic Sans MS" pitchFamily="66" charset="0"/>
            </a:rPr>
            <a:t>Evisceration  area</a:t>
          </a:r>
          <a:endParaRPr lang="en-US" sz="1600" b="0" dirty="0">
            <a:latin typeface="Comic Sans MS" pitchFamily="66" charset="0"/>
          </a:endParaRPr>
        </a:p>
      </dgm:t>
    </dgm:pt>
    <dgm:pt modelId="{73EA8207-342C-49F6-B8B5-BBA36529FC8C}" type="parTrans" cxnId="{1F0B686D-8D5E-4773-BFF2-2D3BB6E4BEF5}">
      <dgm:prSet/>
      <dgm:spPr/>
      <dgm:t>
        <a:bodyPr/>
        <a:lstStyle/>
        <a:p>
          <a:endParaRPr lang="en-US"/>
        </a:p>
      </dgm:t>
    </dgm:pt>
    <dgm:pt modelId="{98028F67-6DC4-43E0-A191-589F30DA488E}" type="sibTrans" cxnId="{1F0B686D-8D5E-4773-BFF2-2D3BB6E4BEF5}">
      <dgm:prSet/>
      <dgm:spPr/>
      <dgm:t>
        <a:bodyPr/>
        <a:lstStyle/>
        <a:p>
          <a:endParaRPr lang="en-US"/>
        </a:p>
      </dgm:t>
    </dgm:pt>
    <dgm:pt modelId="{C875C410-8A61-499D-99DF-B3DB4A8C7013}" type="pres">
      <dgm:prSet presAssocID="{12539E6F-958C-4D7F-8D12-35D7EA822259}" presName="composite" presStyleCnt="0">
        <dgm:presLayoutVars>
          <dgm:chMax val="1"/>
          <dgm:dir/>
          <dgm:resizeHandles val="exact"/>
        </dgm:presLayoutVars>
      </dgm:prSet>
      <dgm:spPr/>
      <dgm:t>
        <a:bodyPr/>
        <a:lstStyle/>
        <a:p>
          <a:endParaRPr lang="en-US"/>
        </a:p>
      </dgm:t>
    </dgm:pt>
    <dgm:pt modelId="{098107C3-8BD7-4773-90B9-5607337D4324}" type="pres">
      <dgm:prSet presAssocID="{12539E6F-958C-4D7F-8D12-35D7EA822259}" presName="radial" presStyleCnt="0">
        <dgm:presLayoutVars>
          <dgm:animLvl val="ctr"/>
        </dgm:presLayoutVars>
      </dgm:prSet>
      <dgm:spPr/>
      <dgm:t>
        <a:bodyPr/>
        <a:lstStyle/>
        <a:p>
          <a:endParaRPr lang="en-US"/>
        </a:p>
      </dgm:t>
    </dgm:pt>
    <dgm:pt modelId="{75025580-7DA3-4D76-930B-B224BA731705}" type="pres">
      <dgm:prSet presAssocID="{D6B8FCA8-A78A-4763-A68C-46D4F0633B19}" presName="centerShape" presStyleLbl="vennNode1" presStyleIdx="0" presStyleCnt="5"/>
      <dgm:spPr/>
      <dgm:t>
        <a:bodyPr/>
        <a:lstStyle/>
        <a:p>
          <a:endParaRPr lang="en-US"/>
        </a:p>
      </dgm:t>
    </dgm:pt>
    <dgm:pt modelId="{10BD20BF-AA8B-4D32-AEC7-ECBBFCBE88F9}" type="pres">
      <dgm:prSet presAssocID="{494874D1-B187-415F-8660-CCFABDD413A0}" presName="node" presStyleLbl="vennNode1" presStyleIdx="1" presStyleCnt="5" custScaleX="164829" custScaleY="79910">
        <dgm:presLayoutVars>
          <dgm:bulletEnabled val="1"/>
        </dgm:presLayoutVars>
      </dgm:prSet>
      <dgm:spPr/>
      <dgm:t>
        <a:bodyPr/>
        <a:lstStyle/>
        <a:p>
          <a:endParaRPr lang="en-US"/>
        </a:p>
      </dgm:t>
    </dgm:pt>
    <dgm:pt modelId="{3851AEA0-CA31-4B16-8A59-6AD2E0624E08}" type="pres">
      <dgm:prSet presAssocID="{5CEC0346-47D1-49AE-AF5F-EFD6D34B9979}" presName="node" presStyleLbl="vennNode1" presStyleIdx="2" presStyleCnt="5" custScaleX="153157" custRadScaleRad="97220" custRadScaleInc="-1969">
        <dgm:presLayoutVars>
          <dgm:bulletEnabled val="1"/>
        </dgm:presLayoutVars>
      </dgm:prSet>
      <dgm:spPr/>
      <dgm:t>
        <a:bodyPr/>
        <a:lstStyle/>
        <a:p>
          <a:endParaRPr lang="en-US"/>
        </a:p>
      </dgm:t>
    </dgm:pt>
    <dgm:pt modelId="{8F312360-F5E6-4C5E-8694-14FEE0FFA0F1}" type="pres">
      <dgm:prSet presAssocID="{DDBC8EE4-A451-427C-9EC9-A07E2A229D2B}" presName="node" presStyleLbl="vennNode1" presStyleIdx="3" presStyleCnt="5">
        <dgm:presLayoutVars>
          <dgm:bulletEnabled val="1"/>
        </dgm:presLayoutVars>
      </dgm:prSet>
      <dgm:spPr/>
      <dgm:t>
        <a:bodyPr/>
        <a:lstStyle/>
        <a:p>
          <a:endParaRPr lang="en-US"/>
        </a:p>
      </dgm:t>
    </dgm:pt>
    <dgm:pt modelId="{3FB656B7-B5BF-4761-80E6-B1B6FD686F6B}" type="pres">
      <dgm:prSet presAssocID="{59CC697E-591F-4BB0-80E5-F54247B14009}" presName="node" presStyleLbl="vennNode1" presStyleIdx="4" presStyleCnt="5" custScaleX="120675">
        <dgm:presLayoutVars>
          <dgm:bulletEnabled val="1"/>
        </dgm:presLayoutVars>
      </dgm:prSet>
      <dgm:spPr/>
      <dgm:t>
        <a:bodyPr/>
        <a:lstStyle/>
        <a:p>
          <a:endParaRPr lang="en-US"/>
        </a:p>
      </dgm:t>
    </dgm:pt>
  </dgm:ptLst>
  <dgm:cxnLst>
    <dgm:cxn modelId="{E99578DE-8DBE-4660-A14C-23AA0AE67985}" type="presOf" srcId="{59CC697E-591F-4BB0-80E5-F54247B14009}" destId="{3FB656B7-B5BF-4761-80E6-B1B6FD686F6B}" srcOrd="0" destOrd="0" presId="urn:microsoft.com/office/officeart/2005/8/layout/radial3"/>
    <dgm:cxn modelId="{E6D8833E-B7FD-4F4E-92CC-0D7AD35D572A}" srcId="{D6B8FCA8-A78A-4763-A68C-46D4F0633B19}" destId="{DDBC8EE4-A451-427C-9EC9-A07E2A229D2B}" srcOrd="2" destOrd="0" parTransId="{B88E8AF3-769A-435E-881F-87195A2522AD}" sibTransId="{A892583E-3CDC-47C3-A77D-3796C1A10917}"/>
    <dgm:cxn modelId="{DB122597-4DA2-455C-9030-619D6E3C9994}" srcId="{D3F113EC-3D07-40E0-813A-BB5300873748}" destId="{26C7278D-66FB-4B62-ACEB-A15226A5135F}" srcOrd="1" destOrd="0" parTransId="{05E60529-C311-4F7C-9C4E-5B76D8E42CCF}" sibTransId="{EB454083-5FD8-4745-B554-E9343B3FBC32}"/>
    <dgm:cxn modelId="{8E919998-50E0-4173-B2DF-3ECE22E257B0}" type="presOf" srcId="{12539E6F-958C-4D7F-8D12-35D7EA822259}" destId="{C875C410-8A61-499D-99DF-B3DB4A8C7013}" srcOrd="0" destOrd="0" presId="urn:microsoft.com/office/officeart/2005/8/layout/radial3"/>
    <dgm:cxn modelId="{961F12BD-5F48-45CE-A816-B23F2F48D8B3}" srcId="{D3F113EC-3D07-40E0-813A-BB5300873748}" destId="{A89B5A42-8D8F-4E15-9258-DF3118297437}" srcOrd="0" destOrd="0" parTransId="{2B2ED1FB-07CE-4F05-A5AC-A7DBEDFB0DB4}" sibTransId="{6E9D56FB-8B71-47C3-9EB2-697E18461D0A}"/>
    <dgm:cxn modelId="{97DAD2DB-73A2-4ADF-8B60-2709E8841E18}" srcId="{12539E6F-958C-4D7F-8D12-35D7EA822259}" destId="{8475681F-C4C3-4595-AD07-4D9D2F2AEC44}" srcOrd="3" destOrd="0" parTransId="{6C9A6BEA-0329-4583-9253-9B649125A67C}" sibTransId="{1FFF65E7-7B7C-4D27-BBCE-51432888B63D}"/>
    <dgm:cxn modelId="{6AD852D2-C329-4BDD-A430-BC70172F098D}" type="presOf" srcId="{D6B8FCA8-A78A-4763-A68C-46D4F0633B19}" destId="{75025580-7DA3-4D76-930B-B224BA731705}" srcOrd="0" destOrd="0" presId="urn:microsoft.com/office/officeart/2005/8/layout/radial3"/>
    <dgm:cxn modelId="{B289FCB5-B932-4834-912E-0698FDBC5979}" srcId="{D6B8FCA8-A78A-4763-A68C-46D4F0633B19}" destId="{5CEC0346-47D1-49AE-AF5F-EFD6D34B9979}" srcOrd="1" destOrd="0" parTransId="{F4C0481F-936B-42AC-9E86-3B44554483C0}" sibTransId="{1FF4818F-0944-42B5-8439-2AFD53F41E8A}"/>
    <dgm:cxn modelId="{62EF22CF-CA82-4D0D-9AD8-E3AACD2640EE}" type="presOf" srcId="{5CEC0346-47D1-49AE-AF5F-EFD6D34B9979}" destId="{3851AEA0-CA31-4B16-8A59-6AD2E0624E08}" srcOrd="0" destOrd="0" presId="urn:microsoft.com/office/officeart/2005/8/layout/radial3"/>
    <dgm:cxn modelId="{D2C8BAE0-8AD7-4000-822C-CD2164336EAC}" srcId="{12539E6F-958C-4D7F-8D12-35D7EA822259}" destId="{D3F113EC-3D07-40E0-813A-BB5300873748}" srcOrd="2" destOrd="0" parTransId="{7EABD838-9901-4F91-B42A-9A5696220313}" sibTransId="{7FBCD38C-0F6C-4DEB-8A30-0DB7FDCB1D53}"/>
    <dgm:cxn modelId="{DDDA5B18-9E2F-4CB2-B18F-D347F5A48E34}" srcId="{12539E6F-958C-4D7F-8D12-35D7EA822259}" destId="{8C13A707-F284-43EF-BFDE-6E75814409A7}" srcOrd="1" destOrd="0" parTransId="{16B14A0C-6AA7-42A9-AA51-887A1E21E177}" sibTransId="{94422520-AB3E-4816-AE78-150514C16231}"/>
    <dgm:cxn modelId="{013553F0-841E-49BF-B0B0-3E47E011116E}" srcId="{12539E6F-958C-4D7F-8D12-35D7EA822259}" destId="{D6B8FCA8-A78A-4763-A68C-46D4F0633B19}" srcOrd="0" destOrd="0" parTransId="{B4468538-9227-4273-82B2-C50E852A0EB8}" sibTransId="{92F0E045-E7E0-4FEB-B97F-FC271D6203C5}"/>
    <dgm:cxn modelId="{2FA69C96-EEB7-4A14-A9AF-21107C43E195}" type="presOf" srcId="{DDBC8EE4-A451-427C-9EC9-A07E2A229D2B}" destId="{8F312360-F5E6-4C5E-8694-14FEE0FFA0F1}" srcOrd="0" destOrd="0" presId="urn:microsoft.com/office/officeart/2005/8/layout/radial3"/>
    <dgm:cxn modelId="{1F0B686D-8D5E-4773-BFF2-2D3BB6E4BEF5}" srcId="{D6B8FCA8-A78A-4763-A68C-46D4F0633B19}" destId="{494874D1-B187-415F-8660-CCFABDD413A0}" srcOrd="0" destOrd="0" parTransId="{73EA8207-342C-49F6-B8B5-BBA36529FC8C}" sibTransId="{98028F67-6DC4-43E0-A191-589F30DA488E}"/>
    <dgm:cxn modelId="{555EE28C-21A2-4159-B021-272C2A645FA9}" srcId="{D6B8FCA8-A78A-4763-A68C-46D4F0633B19}" destId="{59CC697E-591F-4BB0-80E5-F54247B14009}" srcOrd="3" destOrd="0" parTransId="{8E113B9F-D067-43A9-A0D5-1A2B9493A737}" sibTransId="{2A74B981-2ECA-47DE-828A-03BE74794D27}"/>
    <dgm:cxn modelId="{EDBAA303-EB6C-486D-9B69-5D92F1149929}" type="presOf" srcId="{494874D1-B187-415F-8660-CCFABDD413A0}" destId="{10BD20BF-AA8B-4D32-AEC7-ECBBFCBE88F9}" srcOrd="0" destOrd="0" presId="urn:microsoft.com/office/officeart/2005/8/layout/radial3"/>
    <dgm:cxn modelId="{2D2D97A4-96D3-483C-AB9D-FB2A93068D9F}" type="presParOf" srcId="{C875C410-8A61-499D-99DF-B3DB4A8C7013}" destId="{098107C3-8BD7-4773-90B9-5607337D4324}" srcOrd="0" destOrd="0" presId="urn:microsoft.com/office/officeart/2005/8/layout/radial3"/>
    <dgm:cxn modelId="{9E63CDF7-A27A-4100-A2B8-CE817E7C2331}" type="presParOf" srcId="{098107C3-8BD7-4773-90B9-5607337D4324}" destId="{75025580-7DA3-4D76-930B-B224BA731705}" srcOrd="0" destOrd="0" presId="urn:microsoft.com/office/officeart/2005/8/layout/radial3"/>
    <dgm:cxn modelId="{B8CBD264-3B52-4AFF-A9BB-C5396B7A2CD6}" type="presParOf" srcId="{098107C3-8BD7-4773-90B9-5607337D4324}" destId="{10BD20BF-AA8B-4D32-AEC7-ECBBFCBE88F9}" srcOrd="1" destOrd="0" presId="urn:microsoft.com/office/officeart/2005/8/layout/radial3"/>
    <dgm:cxn modelId="{E5E090FD-9E3E-4B64-8D14-93B81BDE781A}" type="presParOf" srcId="{098107C3-8BD7-4773-90B9-5607337D4324}" destId="{3851AEA0-CA31-4B16-8A59-6AD2E0624E08}" srcOrd="2" destOrd="0" presId="urn:microsoft.com/office/officeart/2005/8/layout/radial3"/>
    <dgm:cxn modelId="{6F68C880-C4B1-4DFD-A3DE-79A11C9B0004}" type="presParOf" srcId="{098107C3-8BD7-4773-90B9-5607337D4324}" destId="{8F312360-F5E6-4C5E-8694-14FEE0FFA0F1}" srcOrd="3" destOrd="0" presId="urn:microsoft.com/office/officeart/2005/8/layout/radial3"/>
    <dgm:cxn modelId="{F4AFE20E-90B8-4175-A496-BD252A4B4498}" type="presParOf" srcId="{098107C3-8BD7-4773-90B9-5607337D4324}" destId="{3FB656B7-B5BF-4761-80E6-B1B6FD686F6B}" srcOrd="4" destOrd="0" presId="urn:microsoft.com/office/officeart/2005/8/layout/radial3"/>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12539E6F-958C-4D7F-8D12-35D7EA822259}" type="doc">
      <dgm:prSet loTypeId="urn:microsoft.com/office/officeart/2005/8/layout/radial3" loCatId="relationship" qsTypeId="urn:microsoft.com/office/officeart/2005/8/quickstyle/3d3" qsCatId="3D" csTypeId="urn:microsoft.com/office/officeart/2005/8/colors/accent1_2" csCatId="accent1" phldr="1"/>
      <dgm:spPr/>
      <dgm:t>
        <a:bodyPr/>
        <a:lstStyle/>
        <a:p>
          <a:endParaRPr lang="en-US"/>
        </a:p>
      </dgm:t>
    </dgm:pt>
    <dgm:pt modelId="{D6B8FCA8-A78A-4763-A68C-46D4F0633B19}">
      <dgm:prSet phldrT="[نص]" custT="1"/>
      <dgm:spPr/>
      <dgm:t>
        <a:bodyPr/>
        <a:lstStyle/>
        <a:p>
          <a:r>
            <a:rPr lang="en-US" sz="1800" b="1" dirty="0" smtClean="0">
              <a:latin typeface="Comic Sans MS" pitchFamily="66" charset="0"/>
            </a:rPr>
            <a:t>Check the quality of the chickens</a:t>
          </a:r>
          <a:endParaRPr lang="en-US" sz="1800" b="1" dirty="0">
            <a:latin typeface="Comic Sans MS" pitchFamily="66" charset="0"/>
          </a:endParaRPr>
        </a:p>
      </dgm:t>
    </dgm:pt>
    <dgm:pt modelId="{B4468538-9227-4273-82B2-C50E852A0EB8}" type="parTrans" cxnId="{013553F0-841E-49BF-B0B0-3E47E011116E}">
      <dgm:prSet/>
      <dgm:spPr/>
      <dgm:t>
        <a:bodyPr/>
        <a:lstStyle/>
        <a:p>
          <a:endParaRPr lang="en-US"/>
        </a:p>
      </dgm:t>
    </dgm:pt>
    <dgm:pt modelId="{92F0E045-E7E0-4FEB-B97F-FC271D6203C5}" type="sibTrans" cxnId="{013553F0-841E-49BF-B0B0-3E47E011116E}">
      <dgm:prSet/>
      <dgm:spPr/>
      <dgm:t>
        <a:bodyPr/>
        <a:lstStyle/>
        <a:p>
          <a:endParaRPr lang="en-US"/>
        </a:p>
      </dgm:t>
    </dgm:pt>
    <dgm:pt modelId="{D3F113EC-3D07-40E0-813A-BB5300873748}">
      <dgm:prSet phldrT="[نص]" phldr="1"/>
      <dgm:spPr/>
      <dgm:t>
        <a:bodyPr/>
        <a:lstStyle/>
        <a:p>
          <a:endParaRPr lang="en-US" b="0" dirty="0">
            <a:latin typeface="Comic Sans MS" pitchFamily="66" charset="0"/>
          </a:endParaRPr>
        </a:p>
      </dgm:t>
    </dgm:pt>
    <dgm:pt modelId="{7EABD838-9901-4F91-B42A-9A5696220313}" type="parTrans" cxnId="{D2C8BAE0-8AD7-4000-822C-CD2164336EAC}">
      <dgm:prSet/>
      <dgm:spPr/>
      <dgm:t>
        <a:bodyPr/>
        <a:lstStyle/>
        <a:p>
          <a:endParaRPr lang="en-US"/>
        </a:p>
      </dgm:t>
    </dgm:pt>
    <dgm:pt modelId="{7FBCD38C-0F6C-4DEB-8A30-0DB7FDCB1D53}" type="sibTrans" cxnId="{D2C8BAE0-8AD7-4000-822C-CD2164336EAC}">
      <dgm:prSet/>
      <dgm:spPr/>
      <dgm:t>
        <a:bodyPr/>
        <a:lstStyle/>
        <a:p>
          <a:endParaRPr lang="en-US"/>
        </a:p>
      </dgm:t>
    </dgm:pt>
    <dgm:pt modelId="{A89B5A42-8D8F-4E15-9258-DF3118297437}">
      <dgm:prSet phldrT="[نص]" phldr="1"/>
      <dgm:spPr/>
      <dgm:t>
        <a:bodyPr/>
        <a:lstStyle/>
        <a:p>
          <a:endParaRPr lang="en-US" b="0" dirty="0">
            <a:latin typeface="Comic Sans MS" pitchFamily="66" charset="0"/>
          </a:endParaRPr>
        </a:p>
      </dgm:t>
    </dgm:pt>
    <dgm:pt modelId="{2B2ED1FB-07CE-4F05-A5AC-A7DBEDFB0DB4}" type="parTrans" cxnId="{961F12BD-5F48-45CE-A816-B23F2F48D8B3}">
      <dgm:prSet/>
      <dgm:spPr/>
      <dgm:t>
        <a:bodyPr/>
        <a:lstStyle/>
        <a:p>
          <a:endParaRPr lang="en-US"/>
        </a:p>
      </dgm:t>
    </dgm:pt>
    <dgm:pt modelId="{6E9D56FB-8B71-47C3-9EB2-697E18461D0A}" type="sibTrans" cxnId="{961F12BD-5F48-45CE-A816-B23F2F48D8B3}">
      <dgm:prSet/>
      <dgm:spPr/>
      <dgm:t>
        <a:bodyPr/>
        <a:lstStyle/>
        <a:p>
          <a:endParaRPr lang="en-US"/>
        </a:p>
      </dgm:t>
    </dgm:pt>
    <dgm:pt modelId="{26C7278D-66FB-4B62-ACEB-A15226A5135F}">
      <dgm:prSet phldrT="[نص]" phldr="1"/>
      <dgm:spPr/>
      <dgm:t>
        <a:bodyPr/>
        <a:lstStyle/>
        <a:p>
          <a:endParaRPr lang="en-US" b="0" dirty="0">
            <a:latin typeface="Comic Sans MS" pitchFamily="66" charset="0"/>
          </a:endParaRPr>
        </a:p>
      </dgm:t>
    </dgm:pt>
    <dgm:pt modelId="{05E60529-C311-4F7C-9C4E-5B76D8E42CCF}" type="parTrans" cxnId="{DB122597-4DA2-455C-9030-619D6E3C9994}">
      <dgm:prSet/>
      <dgm:spPr/>
      <dgm:t>
        <a:bodyPr/>
        <a:lstStyle/>
        <a:p>
          <a:endParaRPr lang="en-US"/>
        </a:p>
      </dgm:t>
    </dgm:pt>
    <dgm:pt modelId="{EB454083-5FD8-4745-B554-E9343B3FBC32}" type="sibTrans" cxnId="{DB122597-4DA2-455C-9030-619D6E3C9994}">
      <dgm:prSet/>
      <dgm:spPr/>
      <dgm:t>
        <a:bodyPr/>
        <a:lstStyle/>
        <a:p>
          <a:endParaRPr lang="en-US"/>
        </a:p>
      </dgm:t>
    </dgm:pt>
    <dgm:pt modelId="{8C13A707-F284-43EF-BFDE-6E75814409A7}">
      <dgm:prSet/>
      <dgm:spPr/>
      <dgm:t>
        <a:bodyPr/>
        <a:lstStyle/>
        <a:p>
          <a:endParaRPr lang="en-US" b="0" dirty="0">
            <a:latin typeface="Comic Sans MS" pitchFamily="66" charset="0"/>
          </a:endParaRPr>
        </a:p>
      </dgm:t>
    </dgm:pt>
    <dgm:pt modelId="{16B14A0C-6AA7-42A9-AA51-887A1E21E177}" type="parTrans" cxnId="{DDDA5B18-9E2F-4CB2-B18F-D347F5A48E34}">
      <dgm:prSet/>
      <dgm:spPr/>
      <dgm:t>
        <a:bodyPr/>
        <a:lstStyle/>
        <a:p>
          <a:endParaRPr lang="en-US"/>
        </a:p>
      </dgm:t>
    </dgm:pt>
    <dgm:pt modelId="{94422520-AB3E-4816-AE78-150514C16231}" type="sibTrans" cxnId="{DDDA5B18-9E2F-4CB2-B18F-D347F5A48E34}">
      <dgm:prSet/>
      <dgm:spPr/>
      <dgm:t>
        <a:bodyPr/>
        <a:lstStyle/>
        <a:p>
          <a:endParaRPr lang="en-US"/>
        </a:p>
      </dgm:t>
    </dgm:pt>
    <dgm:pt modelId="{8475681F-C4C3-4595-AD07-4D9D2F2AEC44}">
      <dgm:prSet/>
      <dgm:spPr/>
      <dgm:t>
        <a:bodyPr/>
        <a:lstStyle/>
        <a:p>
          <a:endParaRPr lang="en-US" b="0" dirty="0">
            <a:latin typeface="Comic Sans MS" pitchFamily="66" charset="0"/>
          </a:endParaRPr>
        </a:p>
      </dgm:t>
    </dgm:pt>
    <dgm:pt modelId="{6C9A6BEA-0329-4583-9253-9B649125A67C}" type="parTrans" cxnId="{97DAD2DB-73A2-4ADF-8B60-2709E8841E18}">
      <dgm:prSet/>
      <dgm:spPr/>
      <dgm:t>
        <a:bodyPr/>
        <a:lstStyle/>
        <a:p>
          <a:endParaRPr lang="en-US"/>
        </a:p>
      </dgm:t>
    </dgm:pt>
    <dgm:pt modelId="{1FFF65E7-7B7C-4D27-BBCE-51432888B63D}" type="sibTrans" cxnId="{97DAD2DB-73A2-4ADF-8B60-2709E8841E18}">
      <dgm:prSet/>
      <dgm:spPr/>
      <dgm:t>
        <a:bodyPr/>
        <a:lstStyle/>
        <a:p>
          <a:endParaRPr lang="en-US"/>
        </a:p>
      </dgm:t>
    </dgm:pt>
    <dgm:pt modelId="{59CC697E-591F-4BB0-80E5-F54247B14009}">
      <dgm:prSet custT="1"/>
      <dgm:spPr/>
      <dgm:t>
        <a:bodyPr/>
        <a:lstStyle/>
        <a:p>
          <a:r>
            <a:rPr lang="en-US" sz="1600" b="0" dirty="0" smtClean="0">
              <a:latin typeface="Comic Sans MS" pitchFamily="66" charset="0"/>
            </a:rPr>
            <a:t>150 Bird per 0.5 hour</a:t>
          </a:r>
          <a:endParaRPr lang="en-US" sz="1600" b="0" dirty="0">
            <a:latin typeface="Comic Sans MS" pitchFamily="66" charset="0"/>
          </a:endParaRPr>
        </a:p>
      </dgm:t>
    </dgm:pt>
    <dgm:pt modelId="{8E113B9F-D067-43A9-A0D5-1A2B9493A737}" type="parTrans" cxnId="{555EE28C-21A2-4159-B021-272C2A645FA9}">
      <dgm:prSet/>
      <dgm:spPr/>
      <dgm:t>
        <a:bodyPr/>
        <a:lstStyle/>
        <a:p>
          <a:endParaRPr lang="en-US"/>
        </a:p>
      </dgm:t>
    </dgm:pt>
    <dgm:pt modelId="{2A74B981-2ECA-47DE-828A-03BE74794D27}" type="sibTrans" cxnId="{555EE28C-21A2-4159-B021-272C2A645FA9}">
      <dgm:prSet/>
      <dgm:spPr/>
      <dgm:t>
        <a:bodyPr/>
        <a:lstStyle/>
        <a:p>
          <a:endParaRPr lang="en-US"/>
        </a:p>
      </dgm:t>
    </dgm:pt>
    <dgm:pt modelId="{DDBC8EE4-A451-427C-9EC9-A07E2A229D2B}">
      <dgm:prSet custT="1"/>
      <dgm:spPr/>
      <dgm:t>
        <a:bodyPr/>
        <a:lstStyle/>
        <a:p>
          <a:r>
            <a:rPr lang="en-US" sz="1600" b="0" dirty="0" smtClean="0">
              <a:latin typeface="Comic Sans MS" pitchFamily="66" charset="0"/>
            </a:rPr>
            <a:t>Visual</a:t>
          </a:r>
          <a:r>
            <a:rPr lang="en-US" sz="2400" b="0" dirty="0" smtClean="0">
              <a:latin typeface="Comic Sans MS" pitchFamily="66" charset="0"/>
            </a:rPr>
            <a:t> </a:t>
          </a:r>
          <a:endParaRPr lang="en-US" sz="2400" b="0" dirty="0">
            <a:latin typeface="Comic Sans MS" pitchFamily="66" charset="0"/>
          </a:endParaRPr>
        </a:p>
      </dgm:t>
    </dgm:pt>
    <dgm:pt modelId="{B88E8AF3-769A-435E-881F-87195A2522AD}" type="parTrans" cxnId="{E6D8833E-B7FD-4F4E-92CC-0D7AD35D572A}">
      <dgm:prSet/>
      <dgm:spPr/>
      <dgm:t>
        <a:bodyPr/>
        <a:lstStyle/>
        <a:p>
          <a:endParaRPr lang="en-US"/>
        </a:p>
      </dgm:t>
    </dgm:pt>
    <dgm:pt modelId="{A892583E-3CDC-47C3-A77D-3796C1A10917}" type="sibTrans" cxnId="{E6D8833E-B7FD-4F4E-92CC-0D7AD35D572A}">
      <dgm:prSet/>
      <dgm:spPr/>
      <dgm:t>
        <a:bodyPr/>
        <a:lstStyle/>
        <a:p>
          <a:endParaRPr lang="en-US"/>
        </a:p>
      </dgm:t>
    </dgm:pt>
    <dgm:pt modelId="{5CEC0346-47D1-49AE-AF5F-EFD6D34B9979}">
      <dgm:prSet custT="1"/>
      <dgm:spPr/>
      <dgm:t>
        <a:bodyPr/>
        <a:lstStyle/>
        <a:p>
          <a:r>
            <a:rPr lang="en-US" sz="1400" b="0" dirty="0" smtClean="0">
              <a:latin typeface="Comic Sans MS" pitchFamily="66" charset="0"/>
            </a:rPr>
            <a:t>Zero non-conforming</a:t>
          </a:r>
          <a:endParaRPr lang="en-US" sz="1400" b="0" dirty="0">
            <a:latin typeface="Comic Sans MS" pitchFamily="66" charset="0"/>
          </a:endParaRPr>
        </a:p>
      </dgm:t>
    </dgm:pt>
    <dgm:pt modelId="{F4C0481F-936B-42AC-9E86-3B44554483C0}" type="parTrans" cxnId="{B289FCB5-B932-4834-912E-0698FDBC5979}">
      <dgm:prSet/>
      <dgm:spPr/>
      <dgm:t>
        <a:bodyPr/>
        <a:lstStyle/>
        <a:p>
          <a:endParaRPr lang="en-US"/>
        </a:p>
      </dgm:t>
    </dgm:pt>
    <dgm:pt modelId="{1FF4818F-0944-42B5-8439-2AFD53F41E8A}" type="sibTrans" cxnId="{B289FCB5-B932-4834-912E-0698FDBC5979}">
      <dgm:prSet/>
      <dgm:spPr/>
      <dgm:t>
        <a:bodyPr/>
        <a:lstStyle/>
        <a:p>
          <a:endParaRPr lang="en-US"/>
        </a:p>
      </dgm:t>
    </dgm:pt>
    <dgm:pt modelId="{494874D1-B187-415F-8660-CCFABDD413A0}">
      <dgm:prSet custT="1"/>
      <dgm:spPr/>
      <dgm:t>
        <a:bodyPr/>
        <a:lstStyle/>
        <a:p>
          <a:r>
            <a:rPr lang="en-US" sz="1600" dirty="0" smtClean="0">
              <a:latin typeface="Comic Sans MS" pitchFamily="66" charset="0"/>
            </a:rPr>
            <a:t>Weighing  department</a:t>
          </a:r>
          <a:endParaRPr lang="en-US" sz="1600" b="0" dirty="0">
            <a:latin typeface="Comic Sans MS" pitchFamily="66" charset="0"/>
          </a:endParaRPr>
        </a:p>
      </dgm:t>
    </dgm:pt>
    <dgm:pt modelId="{73EA8207-342C-49F6-B8B5-BBA36529FC8C}" type="parTrans" cxnId="{1F0B686D-8D5E-4773-BFF2-2D3BB6E4BEF5}">
      <dgm:prSet/>
      <dgm:spPr/>
      <dgm:t>
        <a:bodyPr/>
        <a:lstStyle/>
        <a:p>
          <a:endParaRPr lang="en-US"/>
        </a:p>
      </dgm:t>
    </dgm:pt>
    <dgm:pt modelId="{98028F67-6DC4-43E0-A191-589F30DA488E}" type="sibTrans" cxnId="{1F0B686D-8D5E-4773-BFF2-2D3BB6E4BEF5}">
      <dgm:prSet/>
      <dgm:spPr/>
      <dgm:t>
        <a:bodyPr/>
        <a:lstStyle/>
        <a:p>
          <a:endParaRPr lang="en-US"/>
        </a:p>
      </dgm:t>
    </dgm:pt>
    <dgm:pt modelId="{C875C410-8A61-499D-99DF-B3DB4A8C7013}" type="pres">
      <dgm:prSet presAssocID="{12539E6F-958C-4D7F-8D12-35D7EA822259}" presName="composite" presStyleCnt="0">
        <dgm:presLayoutVars>
          <dgm:chMax val="1"/>
          <dgm:dir/>
          <dgm:resizeHandles val="exact"/>
        </dgm:presLayoutVars>
      </dgm:prSet>
      <dgm:spPr/>
      <dgm:t>
        <a:bodyPr/>
        <a:lstStyle/>
        <a:p>
          <a:endParaRPr lang="en-US"/>
        </a:p>
      </dgm:t>
    </dgm:pt>
    <dgm:pt modelId="{098107C3-8BD7-4773-90B9-5607337D4324}" type="pres">
      <dgm:prSet presAssocID="{12539E6F-958C-4D7F-8D12-35D7EA822259}" presName="radial" presStyleCnt="0">
        <dgm:presLayoutVars>
          <dgm:animLvl val="ctr"/>
        </dgm:presLayoutVars>
      </dgm:prSet>
      <dgm:spPr/>
      <dgm:t>
        <a:bodyPr/>
        <a:lstStyle/>
        <a:p>
          <a:endParaRPr lang="en-US"/>
        </a:p>
      </dgm:t>
    </dgm:pt>
    <dgm:pt modelId="{75025580-7DA3-4D76-930B-B224BA731705}" type="pres">
      <dgm:prSet presAssocID="{D6B8FCA8-A78A-4763-A68C-46D4F0633B19}" presName="centerShape" presStyleLbl="vennNode1" presStyleIdx="0" presStyleCnt="5"/>
      <dgm:spPr/>
      <dgm:t>
        <a:bodyPr/>
        <a:lstStyle/>
        <a:p>
          <a:endParaRPr lang="en-US"/>
        </a:p>
      </dgm:t>
    </dgm:pt>
    <dgm:pt modelId="{10BD20BF-AA8B-4D32-AEC7-ECBBFCBE88F9}" type="pres">
      <dgm:prSet presAssocID="{494874D1-B187-415F-8660-CCFABDD413A0}" presName="node" presStyleLbl="vennNode1" presStyleIdx="1" presStyleCnt="5" custScaleX="164829" custScaleY="79910">
        <dgm:presLayoutVars>
          <dgm:bulletEnabled val="1"/>
        </dgm:presLayoutVars>
      </dgm:prSet>
      <dgm:spPr/>
      <dgm:t>
        <a:bodyPr/>
        <a:lstStyle/>
        <a:p>
          <a:endParaRPr lang="en-US"/>
        </a:p>
      </dgm:t>
    </dgm:pt>
    <dgm:pt modelId="{3851AEA0-CA31-4B16-8A59-6AD2E0624E08}" type="pres">
      <dgm:prSet presAssocID="{5CEC0346-47D1-49AE-AF5F-EFD6D34B9979}" presName="node" presStyleLbl="vennNode1" presStyleIdx="2" presStyleCnt="5" custScaleX="126640" custRadScaleRad="105654" custRadScaleInc="1626">
        <dgm:presLayoutVars>
          <dgm:bulletEnabled val="1"/>
        </dgm:presLayoutVars>
      </dgm:prSet>
      <dgm:spPr/>
      <dgm:t>
        <a:bodyPr/>
        <a:lstStyle/>
        <a:p>
          <a:endParaRPr lang="en-US"/>
        </a:p>
      </dgm:t>
    </dgm:pt>
    <dgm:pt modelId="{8F312360-F5E6-4C5E-8694-14FEE0FFA0F1}" type="pres">
      <dgm:prSet presAssocID="{DDBC8EE4-A451-427C-9EC9-A07E2A229D2B}" presName="node" presStyleLbl="vennNode1" presStyleIdx="3" presStyleCnt="5">
        <dgm:presLayoutVars>
          <dgm:bulletEnabled val="1"/>
        </dgm:presLayoutVars>
      </dgm:prSet>
      <dgm:spPr/>
      <dgm:t>
        <a:bodyPr/>
        <a:lstStyle/>
        <a:p>
          <a:endParaRPr lang="en-US"/>
        </a:p>
      </dgm:t>
    </dgm:pt>
    <dgm:pt modelId="{3FB656B7-B5BF-4761-80E6-B1B6FD686F6B}" type="pres">
      <dgm:prSet presAssocID="{59CC697E-591F-4BB0-80E5-F54247B14009}" presName="node" presStyleLbl="vennNode1" presStyleIdx="4" presStyleCnt="5" custScaleX="117162">
        <dgm:presLayoutVars>
          <dgm:bulletEnabled val="1"/>
        </dgm:presLayoutVars>
      </dgm:prSet>
      <dgm:spPr/>
      <dgm:t>
        <a:bodyPr/>
        <a:lstStyle/>
        <a:p>
          <a:endParaRPr lang="en-US"/>
        </a:p>
      </dgm:t>
    </dgm:pt>
  </dgm:ptLst>
  <dgm:cxnLst>
    <dgm:cxn modelId="{8AB18F5E-43BE-4FBE-B578-C284715BEE71}" type="presOf" srcId="{59CC697E-591F-4BB0-80E5-F54247B14009}" destId="{3FB656B7-B5BF-4761-80E6-B1B6FD686F6B}" srcOrd="0" destOrd="0" presId="urn:microsoft.com/office/officeart/2005/8/layout/radial3"/>
    <dgm:cxn modelId="{1F0B686D-8D5E-4773-BFF2-2D3BB6E4BEF5}" srcId="{D6B8FCA8-A78A-4763-A68C-46D4F0633B19}" destId="{494874D1-B187-415F-8660-CCFABDD413A0}" srcOrd="0" destOrd="0" parTransId="{73EA8207-342C-49F6-B8B5-BBA36529FC8C}" sibTransId="{98028F67-6DC4-43E0-A191-589F30DA488E}"/>
    <dgm:cxn modelId="{7CB7DE72-CD44-4091-92BD-1930FBC50BE6}" type="presOf" srcId="{12539E6F-958C-4D7F-8D12-35D7EA822259}" destId="{C875C410-8A61-499D-99DF-B3DB4A8C7013}" srcOrd="0" destOrd="0" presId="urn:microsoft.com/office/officeart/2005/8/layout/radial3"/>
    <dgm:cxn modelId="{555EE28C-21A2-4159-B021-272C2A645FA9}" srcId="{D6B8FCA8-A78A-4763-A68C-46D4F0633B19}" destId="{59CC697E-591F-4BB0-80E5-F54247B14009}" srcOrd="3" destOrd="0" parTransId="{8E113B9F-D067-43A9-A0D5-1A2B9493A737}" sibTransId="{2A74B981-2ECA-47DE-828A-03BE74794D27}"/>
    <dgm:cxn modelId="{4701153E-A158-4153-BE1B-3FB4C184E303}" type="presOf" srcId="{D6B8FCA8-A78A-4763-A68C-46D4F0633B19}" destId="{75025580-7DA3-4D76-930B-B224BA731705}" srcOrd="0" destOrd="0" presId="urn:microsoft.com/office/officeart/2005/8/layout/radial3"/>
    <dgm:cxn modelId="{013553F0-841E-49BF-B0B0-3E47E011116E}" srcId="{12539E6F-958C-4D7F-8D12-35D7EA822259}" destId="{D6B8FCA8-A78A-4763-A68C-46D4F0633B19}" srcOrd="0" destOrd="0" parTransId="{B4468538-9227-4273-82B2-C50E852A0EB8}" sibTransId="{92F0E045-E7E0-4FEB-B97F-FC271D6203C5}"/>
    <dgm:cxn modelId="{B289FCB5-B932-4834-912E-0698FDBC5979}" srcId="{D6B8FCA8-A78A-4763-A68C-46D4F0633B19}" destId="{5CEC0346-47D1-49AE-AF5F-EFD6D34B9979}" srcOrd="1" destOrd="0" parTransId="{F4C0481F-936B-42AC-9E86-3B44554483C0}" sibTransId="{1FF4818F-0944-42B5-8439-2AFD53F41E8A}"/>
    <dgm:cxn modelId="{E6D8833E-B7FD-4F4E-92CC-0D7AD35D572A}" srcId="{D6B8FCA8-A78A-4763-A68C-46D4F0633B19}" destId="{DDBC8EE4-A451-427C-9EC9-A07E2A229D2B}" srcOrd="2" destOrd="0" parTransId="{B88E8AF3-769A-435E-881F-87195A2522AD}" sibTransId="{A892583E-3CDC-47C3-A77D-3796C1A10917}"/>
    <dgm:cxn modelId="{2BA66E0D-E69C-49AF-A075-DCD95C5297E9}" type="presOf" srcId="{494874D1-B187-415F-8660-CCFABDD413A0}" destId="{10BD20BF-AA8B-4D32-AEC7-ECBBFCBE88F9}" srcOrd="0" destOrd="0" presId="urn:microsoft.com/office/officeart/2005/8/layout/radial3"/>
    <dgm:cxn modelId="{97DAD2DB-73A2-4ADF-8B60-2709E8841E18}" srcId="{12539E6F-958C-4D7F-8D12-35D7EA822259}" destId="{8475681F-C4C3-4595-AD07-4D9D2F2AEC44}" srcOrd="3" destOrd="0" parTransId="{6C9A6BEA-0329-4583-9253-9B649125A67C}" sibTransId="{1FFF65E7-7B7C-4D27-BBCE-51432888B63D}"/>
    <dgm:cxn modelId="{DB122597-4DA2-455C-9030-619D6E3C9994}" srcId="{D3F113EC-3D07-40E0-813A-BB5300873748}" destId="{26C7278D-66FB-4B62-ACEB-A15226A5135F}" srcOrd="1" destOrd="0" parTransId="{05E60529-C311-4F7C-9C4E-5B76D8E42CCF}" sibTransId="{EB454083-5FD8-4745-B554-E9343B3FBC32}"/>
    <dgm:cxn modelId="{DDDA5B18-9E2F-4CB2-B18F-D347F5A48E34}" srcId="{12539E6F-958C-4D7F-8D12-35D7EA822259}" destId="{8C13A707-F284-43EF-BFDE-6E75814409A7}" srcOrd="1" destOrd="0" parTransId="{16B14A0C-6AA7-42A9-AA51-887A1E21E177}" sibTransId="{94422520-AB3E-4816-AE78-150514C16231}"/>
    <dgm:cxn modelId="{BA1DAF32-197F-4DDB-B00E-C868B26E2505}" type="presOf" srcId="{5CEC0346-47D1-49AE-AF5F-EFD6D34B9979}" destId="{3851AEA0-CA31-4B16-8A59-6AD2E0624E08}" srcOrd="0" destOrd="0" presId="urn:microsoft.com/office/officeart/2005/8/layout/radial3"/>
    <dgm:cxn modelId="{29488A21-0B2B-4562-A8E8-671270F09A3B}" type="presOf" srcId="{DDBC8EE4-A451-427C-9EC9-A07E2A229D2B}" destId="{8F312360-F5E6-4C5E-8694-14FEE0FFA0F1}" srcOrd="0" destOrd="0" presId="urn:microsoft.com/office/officeart/2005/8/layout/radial3"/>
    <dgm:cxn modelId="{D2C8BAE0-8AD7-4000-822C-CD2164336EAC}" srcId="{12539E6F-958C-4D7F-8D12-35D7EA822259}" destId="{D3F113EC-3D07-40E0-813A-BB5300873748}" srcOrd="2" destOrd="0" parTransId="{7EABD838-9901-4F91-B42A-9A5696220313}" sibTransId="{7FBCD38C-0F6C-4DEB-8A30-0DB7FDCB1D53}"/>
    <dgm:cxn modelId="{961F12BD-5F48-45CE-A816-B23F2F48D8B3}" srcId="{D3F113EC-3D07-40E0-813A-BB5300873748}" destId="{A89B5A42-8D8F-4E15-9258-DF3118297437}" srcOrd="0" destOrd="0" parTransId="{2B2ED1FB-07CE-4F05-A5AC-A7DBEDFB0DB4}" sibTransId="{6E9D56FB-8B71-47C3-9EB2-697E18461D0A}"/>
    <dgm:cxn modelId="{D98B2F0F-02BE-45CE-8277-FFA959EE867A}" type="presParOf" srcId="{C875C410-8A61-499D-99DF-B3DB4A8C7013}" destId="{098107C3-8BD7-4773-90B9-5607337D4324}" srcOrd="0" destOrd="0" presId="urn:microsoft.com/office/officeart/2005/8/layout/radial3"/>
    <dgm:cxn modelId="{090C4817-789F-4E94-8E8E-783F86E882B7}" type="presParOf" srcId="{098107C3-8BD7-4773-90B9-5607337D4324}" destId="{75025580-7DA3-4D76-930B-B224BA731705}" srcOrd="0" destOrd="0" presId="urn:microsoft.com/office/officeart/2005/8/layout/radial3"/>
    <dgm:cxn modelId="{0BCC2204-A337-4F3E-A30F-6BC2D9703DAB}" type="presParOf" srcId="{098107C3-8BD7-4773-90B9-5607337D4324}" destId="{10BD20BF-AA8B-4D32-AEC7-ECBBFCBE88F9}" srcOrd="1" destOrd="0" presId="urn:microsoft.com/office/officeart/2005/8/layout/radial3"/>
    <dgm:cxn modelId="{8182B8BB-4220-42D5-9501-9869F95B728C}" type="presParOf" srcId="{098107C3-8BD7-4773-90B9-5607337D4324}" destId="{3851AEA0-CA31-4B16-8A59-6AD2E0624E08}" srcOrd="2" destOrd="0" presId="urn:microsoft.com/office/officeart/2005/8/layout/radial3"/>
    <dgm:cxn modelId="{DCC83144-4473-4518-A768-D36B50230056}" type="presParOf" srcId="{098107C3-8BD7-4773-90B9-5607337D4324}" destId="{8F312360-F5E6-4C5E-8694-14FEE0FFA0F1}" srcOrd="3" destOrd="0" presId="urn:microsoft.com/office/officeart/2005/8/layout/radial3"/>
    <dgm:cxn modelId="{4608CE43-B82C-4356-9024-44EC2A2190E6}" type="presParOf" srcId="{098107C3-8BD7-4773-90B9-5607337D4324}" destId="{3FB656B7-B5BF-4761-80E6-B1B6FD686F6B}" srcOrd="4" destOrd="0" presId="urn:microsoft.com/office/officeart/2005/8/layout/radial3"/>
  </dgm:cxnLst>
  <dgm:bg/>
  <dgm:whole/>
  <dgm:extLst>
    <a:ext uri="http://schemas.microsoft.com/office/drawing/2008/diagram">
      <dsp:dataModelExt xmlns:dsp="http://schemas.microsoft.com/office/drawing/2008/diagram" xmlns="" relId="rId11"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12539E6F-958C-4D7F-8D12-35D7EA822259}" type="doc">
      <dgm:prSet loTypeId="urn:microsoft.com/office/officeart/2005/8/layout/radial3" loCatId="relationship" qsTypeId="urn:microsoft.com/office/officeart/2005/8/quickstyle/3d3" qsCatId="3D" csTypeId="urn:microsoft.com/office/officeart/2005/8/colors/accent1_2" csCatId="accent1" phldr="1"/>
      <dgm:spPr/>
      <dgm:t>
        <a:bodyPr/>
        <a:lstStyle/>
        <a:p>
          <a:endParaRPr lang="en-US"/>
        </a:p>
      </dgm:t>
    </dgm:pt>
    <dgm:pt modelId="{D6B8FCA8-A78A-4763-A68C-46D4F0633B19}">
      <dgm:prSet phldrT="[نص]" custT="1"/>
      <dgm:spPr/>
      <dgm:t>
        <a:bodyPr/>
        <a:lstStyle/>
        <a:p>
          <a:r>
            <a:rPr lang="en-US" sz="1800" b="1" dirty="0" smtClean="0">
              <a:latin typeface="Comic Sans MS" pitchFamily="66" charset="0"/>
            </a:rPr>
            <a:t>Check  packaging and printing processes</a:t>
          </a:r>
          <a:endParaRPr lang="en-US" sz="1800" b="1" dirty="0">
            <a:latin typeface="Comic Sans MS" pitchFamily="66" charset="0"/>
          </a:endParaRPr>
        </a:p>
      </dgm:t>
    </dgm:pt>
    <dgm:pt modelId="{B4468538-9227-4273-82B2-C50E852A0EB8}" type="parTrans" cxnId="{013553F0-841E-49BF-B0B0-3E47E011116E}">
      <dgm:prSet/>
      <dgm:spPr/>
      <dgm:t>
        <a:bodyPr/>
        <a:lstStyle/>
        <a:p>
          <a:endParaRPr lang="en-US"/>
        </a:p>
      </dgm:t>
    </dgm:pt>
    <dgm:pt modelId="{92F0E045-E7E0-4FEB-B97F-FC271D6203C5}" type="sibTrans" cxnId="{013553F0-841E-49BF-B0B0-3E47E011116E}">
      <dgm:prSet/>
      <dgm:spPr/>
      <dgm:t>
        <a:bodyPr/>
        <a:lstStyle/>
        <a:p>
          <a:endParaRPr lang="en-US"/>
        </a:p>
      </dgm:t>
    </dgm:pt>
    <dgm:pt modelId="{D3F113EC-3D07-40E0-813A-BB5300873748}">
      <dgm:prSet phldrT="[نص]" phldr="1"/>
      <dgm:spPr/>
      <dgm:t>
        <a:bodyPr/>
        <a:lstStyle/>
        <a:p>
          <a:endParaRPr lang="en-US" b="0" dirty="0">
            <a:latin typeface="Comic Sans MS" pitchFamily="66" charset="0"/>
          </a:endParaRPr>
        </a:p>
      </dgm:t>
    </dgm:pt>
    <dgm:pt modelId="{7EABD838-9901-4F91-B42A-9A5696220313}" type="parTrans" cxnId="{D2C8BAE0-8AD7-4000-822C-CD2164336EAC}">
      <dgm:prSet/>
      <dgm:spPr/>
      <dgm:t>
        <a:bodyPr/>
        <a:lstStyle/>
        <a:p>
          <a:endParaRPr lang="en-US"/>
        </a:p>
      </dgm:t>
    </dgm:pt>
    <dgm:pt modelId="{7FBCD38C-0F6C-4DEB-8A30-0DB7FDCB1D53}" type="sibTrans" cxnId="{D2C8BAE0-8AD7-4000-822C-CD2164336EAC}">
      <dgm:prSet/>
      <dgm:spPr/>
      <dgm:t>
        <a:bodyPr/>
        <a:lstStyle/>
        <a:p>
          <a:endParaRPr lang="en-US"/>
        </a:p>
      </dgm:t>
    </dgm:pt>
    <dgm:pt modelId="{A89B5A42-8D8F-4E15-9258-DF3118297437}">
      <dgm:prSet phldrT="[نص]" phldr="1"/>
      <dgm:spPr/>
      <dgm:t>
        <a:bodyPr/>
        <a:lstStyle/>
        <a:p>
          <a:endParaRPr lang="en-US" b="0" dirty="0">
            <a:latin typeface="Comic Sans MS" pitchFamily="66" charset="0"/>
          </a:endParaRPr>
        </a:p>
      </dgm:t>
    </dgm:pt>
    <dgm:pt modelId="{2B2ED1FB-07CE-4F05-A5AC-A7DBEDFB0DB4}" type="parTrans" cxnId="{961F12BD-5F48-45CE-A816-B23F2F48D8B3}">
      <dgm:prSet/>
      <dgm:spPr/>
      <dgm:t>
        <a:bodyPr/>
        <a:lstStyle/>
        <a:p>
          <a:endParaRPr lang="en-US"/>
        </a:p>
      </dgm:t>
    </dgm:pt>
    <dgm:pt modelId="{6E9D56FB-8B71-47C3-9EB2-697E18461D0A}" type="sibTrans" cxnId="{961F12BD-5F48-45CE-A816-B23F2F48D8B3}">
      <dgm:prSet/>
      <dgm:spPr/>
      <dgm:t>
        <a:bodyPr/>
        <a:lstStyle/>
        <a:p>
          <a:endParaRPr lang="en-US"/>
        </a:p>
      </dgm:t>
    </dgm:pt>
    <dgm:pt modelId="{26C7278D-66FB-4B62-ACEB-A15226A5135F}">
      <dgm:prSet phldrT="[نص]" phldr="1"/>
      <dgm:spPr/>
      <dgm:t>
        <a:bodyPr/>
        <a:lstStyle/>
        <a:p>
          <a:endParaRPr lang="en-US" b="0" dirty="0">
            <a:latin typeface="Comic Sans MS" pitchFamily="66" charset="0"/>
          </a:endParaRPr>
        </a:p>
      </dgm:t>
    </dgm:pt>
    <dgm:pt modelId="{05E60529-C311-4F7C-9C4E-5B76D8E42CCF}" type="parTrans" cxnId="{DB122597-4DA2-455C-9030-619D6E3C9994}">
      <dgm:prSet/>
      <dgm:spPr/>
      <dgm:t>
        <a:bodyPr/>
        <a:lstStyle/>
        <a:p>
          <a:endParaRPr lang="en-US"/>
        </a:p>
      </dgm:t>
    </dgm:pt>
    <dgm:pt modelId="{EB454083-5FD8-4745-B554-E9343B3FBC32}" type="sibTrans" cxnId="{DB122597-4DA2-455C-9030-619D6E3C9994}">
      <dgm:prSet/>
      <dgm:spPr/>
      <dgm:t>
        <a:bodyPr/>
        <a:lstStyle/>
        <a:p>
          <a:endParaRPr lang="en-US"/>
        </a:p>
      </dgm:t>
    </dgm:pt>
    <dgm:pt modelId="{8C13A707-F284-43EF-BFDE-6E75814409A7}">
      <dgm:prSet/>
      <dgm:spPr/>
      <dgm:t>
        <a:bodyPr/>
        <a:lstStyle/>
        <a:p>
          <a:endParaRPr lang="en-US" b="0" dirty="0">
            <a:latin typeface="Comic Sans MS" pitchFamily="66" charset="0"/>
          </a:endParaRPr>
        </a:p>
      </dgm:t>
    </dgm:pt>
    <dgm:pt modelId="{16B14A0C-6AA7-42A9-AA51-887A1E21E177}" type="parTrans" cxnId="{DDDA5B18-9E2F-4CB2-B18F-D347F5A48E34}">
      <dgm:prSet/>
      <dgm:spPr/>
      <dgm:t>
        <a:bodyPr/>
        <a:lstStyle/>
        <a:p>
          <a:endParaRPr lang="en-US"/>
        </a:p>
      </dgm:t>
    </dgm:pt>
    <dgm:pt modelId="{94422520-AB3E-4816-AE78-150514C16231}" type="sibTrans" cxnId="{DDDA5B18-9E2F-4CB2-B18F-D347F5A48E34}">
      <dgm:prSet/>
      <dgm:spPr/>
      <dgm:t>
        <a:bodyPr/>
        <a:lstStyle/>
        <a:p>
          <a:endParaRPr lang="en-US"/>
        </a:p>
      </dgm:t>
    </dgm:pt>
    <dgm:pt modelId="{8475681F-C4C3-4595-AD07-4D9D2F2AEC44}">
      <dgm:prSet/>
      <dgm:spPr/>
      <dgm:t>
        <a:bodyPr/>
        <a:lstStyle/>
        <a:p>
          <a:endParaRPr lang="en-US" b="0" dirty="0">
            <a:latin typeface="Comic Sans MS" pitchFamily="66" charset="0"/>
          </a:endParaRPr>
        </a:p>
      </dgm:t>
    </dgm:pt>
    <dgm:pt modelId="{6C9A6BEA-0329-4583-9253-9B649125A67C}" type="parTrans" cxnId="{97DAD2DB-73A2-4ADF-8B60-2709E8841E18}">
      <dgm:prSet/>
      <dgm:spPr/>
      <dgm:t>
        <a:bodyPr/>
        <a:lstStyle/>
        <a:p>
          <a:endParaRPr lang="en-US"/>
        </a:p>
      </dgm:t>
    </dgm:pt>
    <dgm:pt modelId="{1FFF65E7-7B7C-4D27-BBCE-51432888B63D}" type="sibTrans" cxnId="{97DAD2DB-73A2-4ADF-8B60-2709E8841E18}">
      <dgm:prSet/>
      <dgm:spPr/>
      <dgm:t>
        <a:bodyPr/>
        <a:lstStyle/>
        <a:p>
          <a:endParaRPr lang="en-US"/>
        </a:p>
      </dgm:t>
    </dgm:pt>
    <dgm:pt modelId="{59CC697E-591F-4BB0-80E5-F54247B14009}">
      <dgm:prSet custT="1"/>
      <dgm:spPr/>
      <dgm:t>
        <a:bodyPr/>
        <a:lstStyle/>
        <a:p>
          <a:r>
            <a:rPr lang="en-US" sz="1600" b="0" dirty="0" smtClean="0">
              <a:latin typeface="Comic Sans MS" pitchFamily="66" charset="0"/>
            </a:rPr>
            <a:t>3 birds per 0.5 hour</a:t>
          </a:r>
          <a:endParaRPr lang="en-US" sz="1600" b="0" dirty="0">
            <a:latin typeface="Comic Sans MS" pitchFamily="66" charset="0"/>
          </a:endParaRPr>
        </a:p>
      </dgm:t>
    </dgm:pt>
    <dgm:pt modelId="{8E113B9F-D067-43A9-A0D5-1A2B9493A737}" type="parTrans" cxnId="{555EE28C-21A2-4159-B021-272C2A645FA9}">
      <dgm:prSet/>
      <dgm:spPr/>
      <dgm:t>
        <a:bodyPr/>
        <a:lstStyle/>
        <a:p>
          <a:endParaRPr lang="en-US"/>
        </a:p>
      </dgm:t>
    </dgm:pt>
    <dgm:pt modelId="{2A74B981-2ECA-47DE-828A-03BE74794D27}" type="sibTrans" cxnId="{555EE28C-21A2-4159-B021-272C2A645FA9}">
      <dgm:prSet/>
      <dgm:spPr/>
      <dgm:t>
        <a:bodyPr/>
        <a:lstStyle/>
        <a:p>
          <a:endParaRPr lang="en-US"/>
        </a:p>
      </dgm:t>
    </dgm:pt>
    <dgm:pt modelId="{DDBC8EE4-A451-427C-9EC9-A07E2A229D2B}">
      <dgm:prSet custT="1"/>
      <dgm:spPr/>
      <dgm:t>
        <a:bodyPr/>
        <a:lstStyle/>
        <a:p>
          <a:r>
            <a:rPr lang="en-US" sz="1600" b="0" dirty="0" smtClean="0">
              <a:latin typeface="Comic Sans MS" pitchFamily="66" charset="0"/>
            </a:rPr>
            <a:t>Visual</a:t>
          </a:r>
          <a:r>
            <a:rPr lang="en-US" sz="2000" b="0" dirty="0" smtClean="0">
              <a:latin typeface="Comic Sans MS" pitchFamily="66" charset="0"/>
            </a:rPr>
            <a:t> </a:t>
          </a:r>
          <a:endParaRPr lang="en-US" sz="2000" b="0" dirty="0">
            <a:latin typeface="Comic Sans MS" pitchFamily="66" charset="0"/>
          </a:endParaRPr>
        </a:p>
      </dgm:t>
    </dgm:pt>
    <dgm:pt modelId="{B88E8AF3-769A-435E-881F-87195A2522AD}" type="parTrans" cxnId="{E6D8833E-B7FD-4F4E-92CC-0D7AD35D572A}">
      <dgm:prSet/>
      <dgm:spPr/>
      <dgm:t>
        <a:bodyPr/>
        <a:lstStyle/>
        <a:p>
          <a:endParaRPr lang="en-US"/>
        </a:p>
      </dgm:t>
    </dgm:pt>
    <dgm:pt modelId="{A892583E-3CDC-47C3-A77D-3796C1A10917}" type="sibTrans" cxnId="{E6D8833E-B7FD-4F4E-92CC-0D7AD35D572A}">
      <dgm:prSet/>
      <dgm:spPr/>
      <dgm:t>
        <a:bodyPr/>
        <a:lstStyle/>
        <a:p>
          <a:endParaRPr lang="en-US"/>
        </a:p>
      </dgm:t>
    </dgm:pt>
    <dgm:pt modelId="{5CEC0346-47D1-49AE-AF5F-EFD6D34B9979}">
      <dgm:prSet custT="1"/>
      <dgm:spPr/>
      <dgm:t>
        <a:bodyPr/>
        <a:lstStyle/>
        <a:p>
          <a:r>
            <a:rPr lang="en-US" sz="1600" b="0" dirty="0" smtClean="0">
              <a:latin typeface="Comic Sans MS" pitchFamily="66" charset="0"/>
            </a:rPr>
            <a:t>Zero non-conforming</a:t>
          </a:r>
          <a:endParaRPr lang="en-US" sz="1600" b="0" dirty="0">
            <a:latin typeface="Comic Sans MS" pitchFamily="66" charset="0"/>
          </a:endParaRPr>
        </a:p>
      </dgm:t>
    </dgm:pt>
    <dgm:pt modelId="{F4C0481F-936B-42AC-9E86-3B44554483C0}" type="parTrans" cxnId="{B289FCB5-B932-4834-912E-0698FDBC5979}">
      <dgm:prSet/>
      <dgm:spPr/>
      <dgm:t>
        <a:bodyPr/>
        <a:lstStyle/>
        <a:p>
          <a:endParaRPr lang="en-US"/>
        </a:p>
      </dgm:t>
    </dgm:pt>
    <dgm:pt modelId="{1FF4818F-0944-42B5-8439-2AFD53F41E8A}" type="sibTrans" cxnId="{B289FCB5-B932-4834-912E-0698FDBC5979}">
      <dgm:prSet/>
      <dgm:spPr/>
      <dgm:t>
        <a:bodyPr/>
        <a:lstStyle/>
        <a:p>
          <a:endParaRPr lang="en-US"/>
        </a:p>
      </dgm:t>
    </dgm:pt>
    <dgm:pt modelId="{494874D1-B187-415F-8660-CCFABDD413A0}">
      <dgm:prSet custT="1"/>
      <dgm:spPr/>
      <dgm:t>
        <a:bodyPr/>
        <a:lstStyle/>
        <a:p>
          <a:r>
            <a:rPr lang="en-US" sz="1600" b="0" dirty="0" smtClean="0">
              <a:latin typeface="Comic Sans MS" pitchFamily="66" charset="0"/>
            </a:rPr>
            <a:t>Packaging  department</a:t>
          </a:r>
          <a:endParaRPr lang="en-US" sz="1600" b="0" dirty="0">
            <a:latin typeface="Comic Sans MS" pitchFamily="66" charset="0"/>
          </a:endParaRPr>
        </a:p>
      </dgm:t>
    </dgm:pt>
    <dgm:pt modelId="{73EA8207-342C-49F6-B8B5-BBA36529FC8C}" type="parTrans" cxnId="{1F0B686D-8D5E-4773-BFF2-2D3BB6E4BEF5}">
      <dgm:prSet/>
      <dgm:spPr/>
      <dgm:t>
        <a:bodyPr/>
        <a:lstStyle/>
        <a:p>
          <a:endParaRPr lang="en-US"/>
        </a:p>
      </dgm:t>
    </dgm:pt>
    <dgm:pt modelId="{98028F67-6DC4-43E0-A191-589F30DA488E}" type="sibTrans" cxnId="{1F0B686D-8D5E-4773-BFF2-2D3BB6E4BEF5}">
      <dgm:prSet/>
      <dgm:spPr/>
      <dgm:t>
        <a:bodyPr/>
        <a:lstStyle/>
        <a:p>
          <a:endParaRPr lang="en-US"/>
        </a:p>
      </dgm:t>
    </dgm:pt>
    <dgm:pt modelId="{C875C410-8A61-499D-99DF-B3DB4A8C7013}" type="pres">
      <dgm:prSet presAssocID="{12539E6F-958C-4D7F-8D12-35D7EA822259}" presName="composite" presStyleCnt="0">
        <dgm:presLayoutVars>
          <dgm:chMax val="1"/>
          <dgm:dir/>
          <dgm:resizeHandles val="exact"/>
        </dgm:presLayoutVars>
      </dgm:prSet>
      <dgm:spPr/>
      <dgm:t>
        <a:bodyPr/>
        <a:lstStyle/>
        <a:p>
          <a:endParaRPr lang="en-US"/>
        </a:p>
      </dgm:t>
    </dgm:pt>
    <dgm:pt modelId="{098107C3-8BD7-4773-90B9-5607337D4324}" type="pres">
      <dgm:prSet presAssocID="{12539E6F-958C-4D7F-8D12-35D7EA822259}" presName="radial" presStyleCnt="0">
        <dgm:presLayoutVars>
          <dgm:animLvl val="ctr"/>
        </dgm:presLayoutVars>
      </dgm:prSet>
      <dgm:spPr/>
      <dgm:t>
        <a:bodyPr/>
        <a:lstStyle/>
        <a:p>
          <a:endParaRPr lang="en-US"/>
        </a:p>
      </dgm:t>
    </dgm:pt>
    <dgm:pt modelId="{75025580-7DA3-4D76-930B-B224BA731705}" type="pres">
      <dgm:prSet presAssocID="{D6B8FCA8-A78A-4763-A68C-46D4F0633B19}" presName="centerShape" presStyleLbl="vennNode1" presStyleIdx="0" presStyleCnt="5"/>
      <dgm:spPr/>
      <dgm:t>
        <a:bodyPr/>
        <a:lstStyle/>
        <a:p>
          <a:endParaRPr lang="en-US"/>
        </a:p>
      </dgm:t>
    </dgm:pt>
    <dgm:pt modelId="{10BD20BF-AA8B-4D32-AEC7-ECBBFCBE88F9}" type="pres">
      <dgm:prSet presAssocID="{494874D1-B187-415F-8660-CCFABDD413A0}" presName="node" presStyleLbl="vennNode1" presStyleIdx="1" presStyleCnt="5" custScaleX="164829" custScaleY="79910">
        <dgm:presLayoutVars>
          <dgm:bulletEnabled val="1"/>
        </dgm:presLayoutVars>
      </dgm:prSet>
      <dgm:spPr/>
      <dgm:t>
        <a:bodyPr/>
        <a:lstStyle/>
        <a:p>
          <a:endParaRPr lang="en-US"/>
        </a:p>
      </dgm:t>
    </dgm:pt>
    <dgm:pt modelId="{3851AEA0-CA31-4B16-8A59-6AD2E0624E08}" type="pres">
      <dgm:prSet presAssocID="{5CEC0346-47D1-49AE-AF5F-EFD6D34B9979}" presName="node" presStyleLbl="vennNode1" presStyleIdx="2" presStyleCnt="5" custScaleX="126640" custRadScaleRad="105654" custRadScaleInc="1626">
        <dgm:presLayoutVars>
          <dgm:bulletEnabled val="1"/>
        </dgm:presLayoutVars>
      </dgm:prSet>
      <dgm:spPr/>
      <dgm:t>
        <a:bodyPr/>
        <a:lstStyle/>
        <a:p>
          <a:endParaRPr lang="en-US"/>
        </a:p>
      </dgm:t>
    </dgm:pt>
    <dgm:pt modelId="{8F312360-F5E6-4C5E-8694-14FEE0FFA0F1}" type="pres">
      <dgm:prSet presAssocID="{DDBC8EE4-A451-427C-9EC9-A07E2A229D2B}" presName="node" presStyleLbl="vennNode1" presStyleIdx="3" presStyleCnt="5">
        <dgm:presLayoutVars>
          <dgm:bulletEnabled val="1"/>
        </dgm:presLayoutVars>
      </dgm:prSet>
      <dgm:spPr/>
      <dgm:t>
        <a:bodyPr/>
        <a:lstStyle/>
        <a:p>
          <a:endParaRPr lang="en-US"/>
        </a:p>
      </dgm:t>
    </dgm:pt>
    <dgm:pt modelId="{3FB656B7-B5BF-4761-80E6-B1B6FD686F6B}" type="pres">
      <dgm:prSet presAssocID="{59CC697E-591F-4BB0-80E5-F54247B14009}" presName="node" presStyleLbl="vennNode1" presStyleIdx="4" presStyleCnt="5">
        <dgm:presLayoutVars>
          <dgm:bulletEnabled val="1"/>
        </dgm:presLayoutVars>
      </dgm:prSet>
      <dgm:spPr/>
      <dgm:t>
        <a:bodyPr/>
        <a:lstStyle/>
        <a:p>
          <a:endParaRPr lang="en-US"/>
        </a:p>
      </dgm:t>
    </dgm:pt>
  </dgm:ptLst>
  <dgm:cxnLst>
    <dgm:cxn modelId="{EF0ADBB7-C6BC-4268-A008-4BC9D6501BCD}" type="presOf" srcId="{D6B8FCA8-A78A-4763-A68C-46D4F0633B19}" destId="{75025580-7DA3-4D76-930B-B224BA731705}" srcOrd="0" destOrd="0" presId="urn:microsoft.com/office/officeart/2005/8/layout/radial3"/>
    <dgm:cxn modelId="{1F0B686D-8D5E-4773-BFF2-2D3BB6E4BEF5}" srcId="{D6B8FCA8-A78A-4763-A68C-46D4F0633B19}" destId="{494874D1-B187-415F-8660-CCFABDD413A0}" srcOrd="0" destOrd="0" parTransId="{73EA8207-342C-49F6-B8B5-BBA36529FC8C}" sibTransId="{98028F67-6DC4-43E0-A191-589F30DA488E}"/>
    <dgm:cxn modelId="{555EE28C-21A2-4159-B021-272C2A645FA9}" srcId="{D6B8FCA8-A78A-4763-A68C-46D4F0633B19}" destId="{59CC697E-591F-4BB0-80E5-F54247B14009}" srcOrd="3" destOrd="0" parTransId="{8E113B9F-D067-43A9-A0D5-1A2B9493A737}" sibTransId="{2A74B981-2ECA-47DE-828A-03BE74794D27}"/>
    <dgm:cxn modelId="{013553F0-841E-49BF-B0B0-3E47E011116E}" srcId="{12539E6F-958C-4D7F-8D12-35D7EA822259}" destId="{D6B8FCA8-A78A-4763-A68C-46D4F0633B19}" srcOrd="0" destOrd="0" parTransId="{B4468538-9227-4273-82B2-C50E852A0EB8}" sibTransId="{92F0E045-E7E0-4FEB-B97F-FC271D6203C5}"/>
    <dgm:cxn modelId="{6100E004-C48C-4EA8-AA2B-25DC80620AB1}" type="presOf" srcId="{DDBC8EE4-A451-427C-9EC9-A07E2A229D2B}" destId="{8F312360-F5E6-4C5E-8694-14FEE0FFA0F1}" srcOrd="0" destOrd="0" presId="urn:microsoft.com/office/officeart/2005/8/layout/radial3"/>
    <dgm:cxn modelId="{B289FCB5-B932-4834-912E-0698FDBC5979}" srcId="{D6B8FCA8-A78A-4763-A68C-46D4F0633B19}" destId="{5CEC0346-47D1-49AE-AF5F-EFD6D34B9979}" srcOrd="1" destOrd="0" parTransId="{F4C0481F-936B-42AC-9E86-3B44554483C0}" sibTransId="{1FF4818F-0944-42B5-8439-2AFD53F41E8A}"/>
    <dgm:cxn modelId="{E6D8833E-B7FD-4F4E-92CC-0D7AD35D572A}" srcId="{D6B8FCA8-A78A-4763-A68C-46D4F0633B19}" destId="{DDBC8EE4-A451-427C-9EC9-A07E2A229D2B}" srcOrd="2" destOrd="0" parTransId="{B88E8AF3-769A-435E-881F-87195A2522AD}" sibTransId="{A892583E-3CDC-47C3-A77D-3796C1A10917}"/>
    <dgm:cxn modelId="{2EE99894-F9C8-472B-AF3B-23FD1629C4FD}" type="presOf" srcId="{494874D1-B187-415F-8660-CCFABDD413A0}" destId="{10BD20BF-AA8B-4D32-AEC7-ECBBFCBE88F9}" srcOrd="0" destOrd="0" presId="urn:microsoft.com/office/officeart/2005/8/layout/radial3"/>
    <dgm:cxn modelId="{C57C8FB8-CA1F-4B56-B065-124719DA31AC}" type="presOf" srcId="{12539E6F-958C-4D7F-8D12-35D7EA822259}" destId="{C875C410-8A61-499D-99DF-B3DB4A8C7013}" srcOrd="0" destOrd="0" presId="urn:microsoft.com/office/officeart/2005/8/layout/radial3"/>
    <dgm:cxn modelId="{97DAD2DB-73A2-4ADF-8B60-2709E8841E18}" srcId="{12539E6F-958C-4D7F-8D12-35D7EA822259}" destId="{8475681F-C4C3-4595-AD07-4D9D2F2AEC44}" srcOrd="3" destOrd="0" parTransId="{6C9A6BEA-0329-4583-9253-9B649125A67C}" sibTransId="{1FFF65E7-7B7C-4D27-BBCE-51432888B63D}"/>
    <dgm:cxn modelId="{DB122597-4DA2-455C-9030-619D6E3C9994}" srcId="{D3F113EC-3D07-40E0-813A-BB5300873748}" destId="{26C7278D-66FB-4B62-ACEB-A15226A5135F}" srcOrd="1" destOrd="0" parTransId="{05E60529-C311-4F7C-9C4E-5B76D8E42CCF}" sibTransId="{EB454083-5FD8-4745-B554-E9343B3FBC32}"/>
    <dgm:cxn modelId="{92A431AE-D26C-4EEF-8223-DBCC439DD3D6}" type="presOf" srcId="{5CEC0346-47D1-49AE-AF5F-EFD6D34B9979}" destId="{3851AEA0-CA31-4B16-8A59-6AD2E0624E08}" srcOrd="0" destOrd="0" presId="urn:microsoft.com/office/officeart/2005/8/layout/radial3"/>
    <dgm:cxn modelId="{DDDA5B18-9E2F-4CB2-B18F-D347F5A48E34}" srcId="{12539E6F-958C-4D7F-8D12-35D7EA822259}" destId="{8C13A707-F284-43EF-BFDE-6E75814409A7}" srcOrd="1" destOrd="0" parTransId="{16B14A0C-6AA7-42A9-AA51-887A1E21E177}" sibTransId="{94422520-AB3E-4816-AE78-150514C16231}"/>
    <dgm:cxn modelId="{D2C8BAE0-8AD7-4000-822C-CD2164336EAC}" srcId="{12539E6F-958C-4D7F-8D12-35D7EA822259}" destId="{D3F113EC-3D07-40E0-813A-BB5300873748}" srcOrd="2" destOrd="0" parTransId="{7EABD838-9901-4F91-B42A-9A5696220313}" sibTransId="{7FBCD38C-0F6C-4DEB-8A30-0DB7FDCB1D53}"/>
    <dgm:cxn modelId="{961F12BD-5F48-45CE-A816-B23F2F48D8B3}" srcId="{D3F113EC-3D07-40E0-813A-BB5300873748}" destId="{A89B5A42-8D8F-4E15-9258-DF3118297437}" srcOrd="0" destOrd="0" parTransId="{2B2ED1FB-07CE-4F05-A5AC-A7DBEDFB0DB4}" sibTransId="{6E9D56FB-8B71-47C3-9EB2-697E18461D0A}"/>
    <dgm:cxn modelId="{7732BFDF-413F-455A-BEDC-B9E9620521E1}" type="presOf" srcId="{59CC697E-591F-4BB0-80E5-F54247B14009}" destId="{3FB656B7-B5BF-4761-80E6-B1B6FD686F6B}" srcOrd="0" destOrd="0" presId="urn:microsoft.com/office/officeart/2005/8/layout/radial3"/>
    <dgm:cxn modelId="{166F7AB8-E3A6-4E21-AD89-074C487B78DC}" type="presParOf" srcId="{C875C410-8A61-499D-99DF-B3DB4A8C7013}" destId="{098107C3-8BD7-4773-90B9-5607337D4324}" srcOrd="0" destOrd="0" presId="urn:microsoft.com/office/officeart/2005/8/layout/radial3"/>
    <dgm:cxn modelId="{9F41DDF9-AA6A-4319-8FE7-01D86D83C0A0}" type="presParOf" srcId="{098107C3-8BD7-4773-90B9-5607337D4324}" destId="{75025580-7DA3-4D76-930B-B224BA731705}" srcOrd="0" destOrd="0" presId="urn:microsoft.com/office/officeart/2005/8/layout/radial3"/>
    <dgm:cxn modelId="{694372BC-3455-4FC5-A726-4D177CCEC708}" type="presParOf" srcId="{098107C3-8BD7-4773-90B9-5607337D4324}" destId="{10BD20BF-AA8B-4D32-AEC7-ECBBFCBE88F9}" srcOrd="1" destOrd="0" presId="urn:microsoft.com/office/officeart/2005/8/layout/radial3"/>
    <dgm:cxn modelId="{0417909A-E396-4D10-B465-ADB8E52D3A86}" type="presParOf" srcId="{098107C3-8BD7-4773-90B9-5607337D4324}" destId="{3851AEA0-CA31-4B16-8A59-6AD2E0624E08}" srcOrd="2" destOrd="0" presId="urn:microsoft.com/office/officeart/2005/8/layout/radial3"/>
    <dgm:cxn modelId="{80DF2FD7-312F-40A2-8CE9-236606AD8B86}" type="presParOf" srcId="{098107C3-8BD7-4773-90B9-5607337D4324}" destId="{8F312360-F5E6-4C5E-8694-14FEE0FFA0F1}" srcOrd="3" destOrd="0" presId="urn:microsoft.com/office/officeart/2005/8/layout/radial3"/>
    <dgm:cxn modelId="{AF72733B-A6AA-46EF-BA46-B3636352BC4B}" type="presParOf" srcId="{098107C3-8BD7-4773-90B9-5607337D4324}" destId="{3FB656B7-B5BF-4761-80E6-B1B6FD686F6B}" srcOrd="4" destOrd="0" presId="urn:microsoft.com/office/officeart/2005/8/layout/radial3"/>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12539E6F-958C-4D7F-8D12-35D7EA822259}" type="doc">
      <dgm:prSet loTypeId="urn:microsoft.com/office/officeart/2005/8/layout/radial3" loCatId="relationship" qsTypeId="urn:microsoft.com/office/officeart/2005/8/quickstyle/3d3" qsCatId="3D" csTypeId="urn:microsoft.com/office/officeart/2005/8/colors/accent1_2" csCatId="accent1" phldr="1"/>
      <dgm:spPr/>
      <dgm:t>
        <a:bodyPr/>
        <a:lstStyle/>
        <a:p>
          <a:endParaRPr lang="en-US"/>
        </a:p>
      </dgm:t>
    </dgm:pt>
    <dgm:pt modelId="{D6B8FCA8-A78A-4763-A68C-46D4F0633B19}">
      <dgm:prSet phldrT="[نص]" custT="1"/>
      <dgm:spPr/>
      <dgm:t>
        <a:bodyPr/>
        <a:lstStyle/>
        <a:p>
          <a:r>
            <a:rPr lang="en-US" sz="1600" b="1" dirty="0" smtClean="0">
              <a:latin typeface="Comic Sans MS" pitchFamily="66" charset="0"/>
            </a:rPr>
            <a:t>Check the chipping process for the chickens </a:t>
          </a:r>
          <a:endParaRPr lang="en-US" sz="1600" b="1" dirty="0">
            <a:latin typeface="Comic Sans MS" pitchFamily="66" charset="0"/>
          </a:endParaRPr>
        </a:p>
      </dgm:t>
    </dgm:pt>
    <dgm:pt modelId="{B4468538-9227-4273-82B2-C50E852A0EB8}" type="parTrans" cxnId="{013553F0-841E-49BF-B0B0-3E47E011116E}">
      <dgm:prSet/>
      <dgm:spPr/>
      <dgm:t>
        <a:bodyPr/>
        <a:lstStyle/>
        <a:p>
          <a:endParaRPr lang="en-US"/>
        </a:p>
      </dgm:t>
    </dgm:pt>
    <dgm:pt modelId="{92F0E045-E7E0-4FEB-B97F-FC271D6203C5}" type="sibTrans" cxnId="{013553F0-841E-49BF-B0B0-3E47E011116E}">
      <dgm:prSet/>
      <dgm:spPr/>
      <dgm:t>
        <a:bodyPr/>
        <a:lstStyle/>
        <a:p>
          <a:endParaRPr lang="en-US"/>
        </a:p>
      </dgm:t>
    </dgm:pt>
    <dgm:pt modelId="{D3F113EC-3D07-40E0-813A-BB5300873748}">
      <dgm:prSet phldrT="[نص]" phldr="1"/>
      <dgm:spPr/>
      <dgm:t>
        <a:bodyPr/>
        <a:lstStyle/>
        <a:p>
          <a:endParaRPr lang="en-US" b="0" dirty="0">
            <a:latin typeface="Comic Sans MS" pitchFamily="66" charset="0"/>
          </a:endParaRPr>
        </a:p>
      </dgm:t>
    </dgm:pt>
    <dgm:pt modelId="{7EABD838-9901-4F91-B42A-9A5696220313}" type="parTrans" cxnId="{D2C8BAE0-8AD7-4000-822C-CD2164336EAC}">
      <dgm:prSet/>
      <dgm:spPr/>
      <dgm:t>
        <a:bodyPr/>
        <a:lstStyle/>
        <a:p>
          <a:endParaRPr lang="en-US"/>
        </a:p>
      </dgm:t>
    </dgm:pt>
    <dgm:pt modelId="{7FBCD38C-0F6C-4DEB-8A30-0DB7FDCB1D53}" type="sibTrans" cxnId="{D2C8BAE0-8AD7-4000-822C-CD2164336EAC}">
      <dgm:prSet/>
      <dgm:spPr/>
      <dgm:t>
        <a:bodyPr/>
        <a:lstStyle/>
        <a:p>
          <a:endParaRPr lang="en-US"/>
        </a:p>
      </dgm:t>
    </dgm:pt>
    <dgm:pt modelId="{A89B5A42-8D8F-4E15-9258-DF3118297437}">
      <dgm:prSet phldrT="[نص]" phldr="1"/>
      <dgm:spPr/>
      <dgm:t>
        <a:bodyPr/>
        <a:lstStyle/>
        <a:p>
          <a:endParaRPr lang="en-US" b="0" dirty="0">
            <a:latin typeface="Comic Sans MS" pitchFamily="66" charset="0"/>
          </a:endParaRPr>
        </a:p>
      </dgm:t>
    </dgm:pt>
    <dgm:pt modelId="{2B2ED1FB-07CE-4F05-A5AC-A7DBEDFB0DB4}" type="parTrans" cxnId="{961F12BD-5F48-45CE-A816-B23F2F48D8B3}">
      <dgm:prSet/>
      <dgm:spPr/>
      <dgm:t>
        <a:bodyPr/>
        <a:lstStyle/>
        <a:p>
          <a:endParaRPr lang="en-US"/>
        </a:p>
      </dgm:t>
    </dgm:pt>
    <dgm:pt modelId="{6E9D56FB-8B71-47C3-9EB2-697E18461D0A}" type="sibTrans" cxnId="{961F12BD-5F48-45CE-A816-B23F2F48D8B3}">
      <dgm:prSet/>
      <dgm:spPr/>
      <dgm:t>
        <a:bodyPr/>
        <a:lstStyle/>
        <a:p>
          <a:endParaRPr lang="en-US"/>
        </a:p>
      </dgm:t>
    </dgm:pt>
    <dgm:pt modelId="{26C7278D-66FB-4B62-ACEB-A15226A5135F}">
      <dgm:prSet phldrT="[نص]" phldr="1"/>
      <dgm:spPr/>
      <dgm:t>
        <a:bodyPr/>
        <a:lstStyle/>
        <a:p>
          <a:endParaRPr lang="en-US" b="0" dirty="0">
            <a:latin typeface="Comic Sans MS" pitchFamily="66" charset="0"/>
          </a:endParaRPr>
        </a:p>
      </dgm:t>
    </dgm:pt>
    <dgm:pt modelId="{05E60529-C311-4F7C-9C4E-5B76D8E42CCF}" type="parTrans" cxnId="{DB122597-4DA2-455C-9030-619D6E3C9994}">
      <dgm:prSet/>
      <dgm:spPr/>
      <dgm:t>
        <a:bodyPr/>
        <a:lstStyle/>
        <a:p>
          <a:endParaRPr lang="en-US"/>
        </a:p>
      </dgm:t>
    </dgm:pt>
    <dgm:pt modelId="{EB454083-5FD8-4745-B554-E9343B3FBC32}" type="sibTrans" cxnId="{DB122597-4DA2-455C-9030-619D6E3C9994}">
      <dgm:prSet/>
      <dgm:spPr/>
      <dgm:t>
        <a:bodyPr/>
        <a:lstStyle/>
        <a:p>
          <a:endParaRPr lang="en-US"/>
        </a:p>
      </dgm:t>
    </dgm:pt>
    <dgm:pt modelId="{8C13A707-F284-43EF-BFDE-6E75814409A7}">
      <dgm:prSet/>
      <dgm:spPr/>
      <dgm:t>
        <a:bodyPr/>
        <a:lstStyle/>
        <a:p>
          <a:endParaRPr lang="en-US" b="0" dirty="0">
            <a:latin typeface="Comic Sans MS" pitchFamily="66" charset="0"/>
          </a:endParaRPr>
        </a:p>
      </dgm:t>
    </dgm:pt>
    <dgm:pt modelId="{16B14A0C-6AA7-42A9-AA51-887A1E21E177}" type="parTrans" cxnId="{DDDA5B18-9E2F-4CB2-B18F-D347F5A48E34}">
      <dgm:prSet/>
      <dgm:spPr/>
      <dgm:t>
        <a:bodyPr/>
        <a:lstStyle/>
        <a:p>
          <a:endParaRPr lang="en-US"/>
        </a:p>
      </dgm:t>
    </dgm:pt>
    <dgm:pt modelId="{94422520-AB3E-4816-AE78-150514C16231}" type="sibTrans" cxnId="{DDDA5B18-9E2F-4CB2-B18F-D347F5A48E34}">
      <dgm:prSet/>
      <dgm:spPr/>
      <dgm:t>
        <a:bodyPr/>
        <a:lstStyle/>
        <a:p>
          <a:endParaRPr lang="en-US"/>
        </a:p>
      </dgm:t>
    </dgm:pt>
    <dgm:pt modelId="{8475681F-C4C3-4595-AD07-4D9D2F2AEC44}">
      <dgm:prSet/>
      <dgm:spPr/>
      <dgm:t>
        <a:bodyPr/>
        <a:lstStyle/>
        <a:p>
          <a:endParaRPr lang="en-US" b="0" dirty="0">
            <a:latin typeface="Comic Sans MS" pitchFamily="66" charset="0"/>
          </a:endParaRPr>
        </a:p>
      </dgm:t>
    </dgm:pt>
    <dgm:pt modelId="{6C9A6BEA-0329-4583-9253-9B649125A67C}" type="parTrans" cxnId="{97DAD2DB-73A2-4ADF-8B60-2709E8841E18}">
      <dgm:prSet/>
      <dgm:spPr/>
      <dgm:t>
        <a:bodyPr/>
        <a:lstStyle/>
        <a:p>
          <a:endParaRPr lang="en-US"/>
        </a:p>
      </dgm:t>
    </dgm:pt>
    <dgm:pt modelId="{1FFF65E7-7B7C-4D27-BBCE-51432888B63D}" type="sibTrans" cxnId="{97DAD2DB-73A2-4ADF-8B60-2709E8841E18}">
      <dgm:prSet/>
      <dgm:spPr/>
      <dgm:t>
        <a:bodyPr/>
        <a:lstStyle/>
        <a:p>
          <a:endParaRPr lang="en-US"/>
        </a:p>
      </dgm:t>
    </dgm:pt>
    <dgm:pt modelId="{59CC697E-591F-4BB0-80E5-F54247B14009}">
      <dgm:prSet custT="1"/>
      <dgm:spPr/>
      <dgm:t>
        <a:bodyPr/>
        <a:lstStyle/>
        <a:p>
          <a:r>
            <a:rPr lang="en-US" sz="1600" b="0" dirty="0" smtClean="0">
              <a:latin typeface="Comic Sans MS" pitchFamily="66" charset="0"/>
            </a:rPr>
            <a:t>150 Bird per 0.5 hour</a:t>
          </a:r>
          <a:endParaRPr lang="en-US" sz="1600" b="0" dirty="0">
            <a:latin typeface="Comic Sans MS" pitchFamily="66" charset="0"/>
          </a:endParaRPr>
        </a:p>
      </dgm:t>
    </dgm:pt>
    <dgm:pt modelId="{8E113B9F-D067-43A9-A0D5-1A2B9493A737}" type="parTrans" cxnId="{555EE28C-21A2-4159-B021-272C2A645FA9}">
      <dgm:prSet/>
      <dgm:spPr/>
      <dgm:t>
        <a:bodyPr/>
        <a:lstStyle/>
        <a:p>
          <a:endParaRPr lang="en-US"/>
        </a:p>
      </dgm:t>
    </dgm:pt>
    <dgm:pt modelId="{2A74B981-2ECA-47DE-828A-03BE74794D27}" type="sibTrans" cxnId="{555EE28C-21A2-4159-B021-272C2A645FA9}">
      <dgm:prSet/>
      <dgm:spPr/>
      <dgm:t>
        <a:bodyPr/>
        <a:lstStyle/>
        <a:p>
          <a:endParaRPr lang="en-US"/>
        </a:p>
      </dgm:t>
    </dgm:pt>
    <dgm:pt modelId="{DDBC8EE4-A451-427C-9EC9-A07E2A229D2B}">
      <dgm:prSet custT="1"/>
      <dgm:spPr/>
      <dgm:t>
        <a:bodyPr/>
        <a:lstStyle/>
        <a:p>
          <a:r>
            <a:rPr lang="en-US" sz="1600" b="0" dirty="0" smtClean="0">
              <a:latin typeface="Comic Sans MS" pitchFamily="66" charset="0"/>
            </a:rPr>
            <a:t>Visual</a:t>
          </a:r>
          <a:r>
            <a:rPr lang="en-US" sz="1300" b="0" dirty="0" smtClean="0">
              <a:latin typeface="Comic Sans MS" pitchFamily="66" charset="0"/>
            </a:rPr>
            <a:t> </a:t>
          </a:r>
          <a:endParaRPr lang="en-US" sz="1300" b="0" dirty="0">
            <a:latin typeface="Comic Sans MS" pitchFamily="66" charset="0"/>
          </a:endParaRPr>
        </a:p>
      </dgm:t>
    </dgm:pt>
    <dgm:pt modelId="{B88E8AF3-769A-435E-881F-87195A2522AD}" type="parTrans" cxnId="{E6D8833E-B7FD-4F4E-92CC-0D7AD35D572A}">
      <dgm:prSet/>
      <dgm:spPr/>
      <dgm:t>
        <a:bodyPr/>
        <a:lstStyle/>
        <a:p>
          <a:endParaRPr lang="en-US"/>
        </a:p>
      </dgm:t>
    </dgm:pt>
    <dgm:pt modelId="{A892583E-3CDC-47C3-A77D-3796C1A10917}" type="sibTrans" cxnId="{E6D8833E-B7FD-4F4E-92CC-0D7AD35D572A}">
      <dgm:prSet/>
      <dgm:spPr/>
      <dgm:t>
        <a:bodyPr/>
        <a:lstStyle/>
        <a:p>
          <a:endParaRPr lang="en-US"/>
        </a:p>
      </dgm:t>
    </dgm:pt>
    <dgm:pt modelId="{5CEC0346-47D1-49AE-AF5F-EFD6D34B9979}">
      <dgm:prSet custT="1"/>
      <dgm:spPr/>
      <dgm:t>
        <a:bodyPr/>
        <a:lstStyle/>
        <a:p>
          <a:r>
            <a:rPr lang="en-US" sz="1600" b="0" dirty="0" smtClean="0">
              <a:latin typeface="Comic Sans MS" pitchFamily="66" charset="0"/>
            </a:rPr>
            <a:t>According to order</a:t>
          </a:r>
          <a:endParaRPr lang="en-US" sz="1600" b="0" dirty="0">
            <a:latin typeface="Comic Sans MS" pitchFamily="66" charset="0"/>
          </a:endParaRPr>
        </a:p>
      </dgm:t>
    </dgm:pt>
    <dgm:pt modelId="{F4C0481F-936B-42AC-9E86-3B44554483C0}" type="parTrans" cxnId="{B289FCB5-B932-4834-912E-0698FDBC5979}">
      <dgm:prSet/>
      <dgm:spPr/>
      <dgm:t>
        <a:bodyPr/>
        <a:lstStyle/>
        <a:p>
          <a:endParaRPr lang="en-US"/>
        </a:p>
      </dgm:t>
    </dgm:pt>
    <dgm:pt modelId="{1FF4818F-0944-42B5-8439-2AFD53F41E8A}" type="sibTrans" cxnId="{B289FCB5-B932-4834-912E-0698FDBC5979}">
      <dgm:prSet/>
      <dgm:spPr/>
      <dgm:t>
        <a:bodyPr/>
        <a:lstStyle/>
        <a:p>
          <a:endParaRPr lang="en-US"/>
        </a:p>
      </dgm:t>
    </dgm:pt>
    <dgm:pt modelId="{494874D1-B187-415F-8660-CCFABDD413A0}">
      <dgm:prSet custT="1"/>
      <dgm:spPr/>
      <dgm:t>
        <a:bodyPr/>
        <a:lstStyle/>
        <a:p>
          <a:r>
            <a:rPr lang="en-US" sz="1600" dirty="0" smtClean="0">
              <a:latin typeface="Comic Sans MS" pitchFamily="66" charset="0"/>
            </a:rPr>
            <a:t>Chipping  department</a:t>
          </a:r>
          <a:endParaRPr lang="en-US" sz="1600" b="0" dirty="0">
            <a:latin typeface="Comic Sans MS" pitchFamily="66" charset="0"/>
          </a:endParaRPr>
        </a:p>
      </dgm:t>
    </dgm:pt>
    <dgm:pt modelId="{73EA8207-342C-49F6-B8B5-BBA36529FC8C}" type="parTrans" cxnId="{1F0B686D-8D5E-4773-BFF2-2D3BB6E4BEF5}">
      <dgm:prSet/>
      <dgm:spPr/>
      <dgm:t>
        <a:bodyPr/>
        <a:lstStyle/>
        <a:p>
          <a:endParaRPr lang="en-US"/>
        </a:p>
      </dgm:t>
    </dgm:pt>
    <dgm:pt modelId="{98028F67-6DC4-43E0-A191-589F30DA488E}" type="sibTrans" cxnId="{1F0B686D-8D5E-4773-BFF2-2D3BB6E4BEF5}">
      <dgm:prSet/>
      <dgm:spPr/>
      <dgm:t>
        <a:bodyPr/>
        <a:lstStyle/>
        <a:p>
          <a:endParaRPr lang="en-US"/>
        </a:p>
      </dgm:t>
    </dgm:pt>
    <dgm:pt modelId="{C875C410-8A61-499D-99DF-B3DB4A8C7013}" type="pres">
      <dgm:prSet presAssocID="{12539E6F-958C-4D7F-8D12-35D7EA822259}" presName="composite" presStyleCnt="0">
        <dgm:presLayoutVars>
          <dgm:chMax val="1"/>
          <dgm:dir/>
          <dgm:resizeHandles val="exact"/>
        </dgm:presLayoutVars>
      </dgm:prSet>
      <dgm:spPr/>
      <dgm:t>
        <a:bodyPr/>
        <a:lstStyle/>
        <a:p>
          <a:endParaRPr lang="en-US"/>
        </a:p>
      </dgm:t>
    </dgm:pt>
    <dgm:pt modelId="{098107C3-8BD7-4773-90B9-5607337D4324}" type="pres">
      <dgm:prSet presAssocID="{12539E6F-958C-4D7F-8D12-35D7EA822259}" presName="radial" presStyleCnt="0">
        <dgm:presLayoutVars>
          <dgm:animLvl val="ctr"/>
        </dgm:presLayoutVars>
      </dgm:prSet>
      <dgm:spPr/>
      <dgm:t>
        <a:bodyPr/>
        <a:lstStyle/>
        <a:p>
          <a:endParaRPr lang="en-US"/>
        </a:p>
      </dgm:t>
    </dgm:pt>
    <dgm:pt modelId="{75025580-7DA3-4D76-930B-B224BA731705}" type="pres">
      <dgm:prSet presAssocID="{D6B8FCA8-A78A-4763-A68C-46D4F0633B19}" presName="centerShape" presStyleLbl="vennNode1" presStyleIdx="0" presStyleCnt="5"/>
      <dgm:spPr/>
      <dgm:t>
        <a:bodyPr/>
        <a:lstStyle/>
        <a:p>
          <a:endParaRPr lang="en-US"/>
        </a:p>
      </dgm:t>
    </dgm:pt>
    <dgm:pt modelId="{10BD20BF-AA8B-4D32-AEC7-ECBBFCBE88F9}" type="pres">
      <dgm:prSet presAssocID="{494874D1-B187-415F-8660-CCFABDD413A0}" presName="node" presStyleLbl="vennNode1" presStyleIdx="1" presStyleCnt="5" custScaleX="164829" custScaleY="79910">
        <dgm:presLayoutVars>
          <dgm:bulletEnabled val="1"/>
        </dgm:presLayoutVars>
      </dgm:prSet>
      <dgm:spPr/>
      <dgm:t>
        <a:bodyPr/>
        <a:lstStyle/>
        <a:p>
          <a:endParaRPr lang="en-US"/>
        </a:p>
      </dgm:t>
    </dgm:pt>
    <dgm:pt modelId="{3851AEA0-CA31-4B16-8A59-6AD2E0624E08}" type="pres">
      <dgm:prSet presAssocID="{5CEC0346-47D1-49AE-AF5F-EFD6D34B9979}" presName="node" presStyleLbl="vennNode1" presStyleIdx="2" presStyleCnt="5" custScaleX="155243" custRadScaleRad="112772" custRadScaleInc="-4418">
        <dgm:presLayoutVars>
          <dgm:bulletEnabled val="1"/>
        </dgm:presLayoutVars>
      </dgm:prSet>
      <dgm:spPr/>
      <dgm:t>
        <a:bodyPr/>
        <a:lstStyle/>
        <a:p>
          <a:endParaRPr lang="en-US"/>
        </a:p>
      </dgm:t>
    </dgm:pt>
    <dgm:pt modelId="{8F312360-F5E6-4C5E-8694-14FEE0FFA0F1}" type="pres">
      <dgm:prSet presAssocID="{DDBC8EE4-A451-427C-9EC9-A07E2A229D2B}" presName="node" presStyleLbl="vennNode1" presStyleIdx="3" presStyleCnt="5" custRadScaleRad="98227" custRadScaleInc="-1473">
        <dgm:presLayoutVars>
          <dgm:bulletEnabled val="1"/>
        </dgm:presLayoutVars>
      </dgm:prSet>
      <dgm:spPr/>
      <dgm:t>
        <a:bodyPr/>
        <a:lstStyle/>
        <a:p>
          <a:endParaRPr lang="en-US"/>
        </a:p>
      </dgm:t>
    </dgm:pt>
    <dgm:pt modelId="{3FB656B7-B5BF-4761-80E6-B1B6FD686F6B}" type="pres">
      <dgm:prSet presAssocID="{59CC697E-591F-4BB0-80E5-F54247B14009}" presName="node" presStyleLbl="vennNode1" presStyleIdx="4" presStyleCnt="5" custScaleX="155795" custRadScaleRad="105510" custRadScaleInc="4723">
        <dgm:presLayoutVars>
          <dgm:bulletEnabled val="1"/>
        </dgm:presLayoutVars>
      </dgm:prSet>
      <dgm:spPr/>
      <dgm:t>
        <a:bodyPr/>
        <a:lstStyle/>
        <a:p>
          <a:endParaRPr lang="en-US"/>
        </a:p>
      </dgm:t>
    </dgm:pt>
  </dgm:ptLst>
  <dgm:cxnLst>
    <dgm:cxn modelId="{527F209E-BA4F-4575-9319-504AD418EFB9}" type="presOf" srcId="{12539E6F-958C-4D7F-8D12-35D7EA822259}" destId="{C875C410-8A61-499D-99DF-B3DB4A8C7013}" srcOrd="0" destOrd="0" presId="urn:microsoft.com/office/officeart/2005/8/layout/radial3"/>
    <dgm:cxn modelId="{1F0B686D-8D5E-4773-BFF2-2D3BB6E4BEF5}" srcId="{D6B8FCA8-A78A-4763-A68C-46D4F0633B19}" destId="{494874D1-B187-415F-8660-CCFABDD413A0}" srcOrd="0" destOrd="0" parTransId="{73EA8207-342C-49F6-B8B5-BBA36529FC8C}" sibTransId="{98028F67-6DC4-43E0-A191-589F30DA488E}"/>
    <dgm:cxn modelId="{4882FBE4-BBE5-49E8-A809-11619D79A06B}" type="presOf" srcId="{59CC697E-591F-4BB0-80E5-F54247B14009}" destId="{3FB656B7-B5BF-4761-80E6-B1B6FD686F6B}" srcOrd="0" destOrd="0" presId="urn:microsoft.com/office/officeart/2005/8/layout/radial3"/>
    <dgm:cxn modelId="{4EBE0E1E-20A9-4201-B09B-4B48F78DEBA1}" type="presOf" srcId="{DDBC8EE4-A451-427C-9EC9-A07E2A229D2B}" destId="{8F312360-F5E6-4C5E-8694-14FEE0FFA0F1}" srcOrd="0" destOrd="0" presId="urn:microsoft.com/office/officeart/2005/8/layout/radial3"/>
    <dgm:cxn modelId="{555EE28C-21A2-4159-B021-272C2A645FA9}" srcId="{D6B8FCA8-A78A-4763-A68C-46D4F0633B19}" destId="{59CC697E-591F-4BB0-80E5-F54247B14009}" srcOrd="3" destOrd="0" parTransId="{8E113B9F-D067-43A9-A0D5-1A2B9493A737}" sibTransId="{2A74B981-2ECA-47DE-828A-03BE74794D27}"/>
    <dgm:cxn modelId="{013553F0-841E-49BF-B0B0-3E47E011116E}" srcId="{12539E6F-958C-4D7F-8D12-35D7EA822259}" destId="{D6B8FCA8-A78A-4763-A68C-46D4F0633B19}" srcOrd="0" destOrd="0" parTransId="{B4468538-9227-4273-82B2-C50E852A0EB8}" sibTransId="{92F0E045-E7E0-4FEB-B97F-FC271D6203C5}"/>
    <dgm:cxn modelId="{B289FCB5-B932-4834-912E-0698FDBC5979}" srcId="{D6B8FCA8-A78A-4763-A68C-46D4F0633B19}" destId="{5CEC0346-47D1-49AE-AF5F-EFD6D34B9979}" srcOrd="1" destOrd="0" parTransId="{F4C0481F-936B-42AC-9E86-3B44554483C0}" sibTransId="{1FF4818F-0944-42B5-8439-2AFD53F41E8A}"/>
    <dgm:cxn modelId="{E6D8833E-B7FD-4F4E-92CC-0D7AD35D572A}" srcId="{D6B8FCA8-A78A-4763-A68C-46D4F0633B19}" destId="{DDBC8EE4-A451-427C-9EC9-A07E2A229D2B}" srcOrd="2" destOrd="0" parTransId="{B88E8AF3-769A-435E-881F-87195A2522AD}" sibTransId="{A892583E-3CDC-47C3-A77D-3796C1A10917}"/>
    <dgm:cxn modelId="{97DAD2DB-73A2-4ADF-8B60-2709E8841E18}" srcId="{12539E6F-958C-4D7F-8D12-35D7EA822259}" destId="{8475681F-C4C3-4595-AD07-4D9D2F2AEC44}" srcOrd="3" destOrd="0" parTransId="{6C9A6BEA-0329-4583-9253-9B649125A67C}" sibTransId="{1FFF65E7-7B7C-4D27-BBCE-51432888B63D}"/>
    <dgm:cxn modelId="{DB122597-4DA2-455C-9030-619D6E3C9994}" srcId="{D3F113EC-3D07-40E0-813A-BB5300873748}" destId="{26C7278D-66FB-4B62-ACEB-A15226A5135F}" srcOrd="1" destOrd="0" parTransId="{05E60529-C311-4F7C-9C4E-5B76D8E42CCF}" sibTransId="{EB454083-5FD8-4745-B554-E9343B3FBC32}"/>
    <dgm:cxn modelId="{947879A3-BB86-42B6-8E28-60DA8B5CC685}" type="presOf" srcId="{5CEC0346-47D1-49AE-AF5F-EFD6D34B9979}" destId="{3851AEA0-CA31-4B16-8A59-6AD2E0624E08}" srcOrd="0" destOrd="0" presId="urn:microsoft.com/office/officeart/2005/8/layout/radial3"/>
    <dgm:cxn modelId="{49DB19A1-233D-44AF-8090-A70EC31F7E6E}" type="presOf" srcId="{D6B8FCA8-A78A-4763-A68C-46D4F0633B19}" destId="{75025580-7DA3-4D76-930B-B224BA731705}" srcOrd="0" destOrd="0" presId="urn:microsoft.com/office/officeart/2005/8/layout/radial3"/>
    <dgm:cxn modelId="{DDDA5B18-9E2F-4CB2-B18F-D347F5A48E34}" srcId="{12539E6F-958C-4D7F-8D12-35D7EA822259}" destId="{8C13A707-F284-43EF-BFDE-6E75814409A7}" srcOrd="1" destOrd="0" parTransId="{16B14A0C-6AA7-42A9-AA51-887A1E21E177}" sibTransId="{94422520-AB3E-4816-AE78-150514C16231}"/>
    <dgm:cxn modelId="{D2C8BAE0-8AD7-4000-822C-CD2164336EAC}" srcId="{12539E6F-958C-4D7F-8D12-35D7EA822259}" destId="{D3F113EC-3D07-40E0-813A-BB5300873748}" srcOrd="2" destOrd="0" parTransId="{7EABD838-9901-4F91-B42A-9A5696220313}" sibTransId="{7FBCD38C-0F6C-4DEB-8A30-0DB7FDCB1D53}"/>
    <dgm:cxn modelId="{5D02957C-70EB-4BB7-9D35-9C11C9447F5D}" type="presOf" srcId="{494874D1-B187-415F-8660-CCFABDD413A0}" destId="{10BD20BF-AA8B-4D32-AEC7-ECBBFCBE88F9}" srcOrd="0" destOrd="0" presId="urn:microsoft.com/office/officeart/2005/8/layout/radial3"/>
    <dgm:cxn modelId="{961F12BD-5F48-45CE-A816-B23F2F48D8B3}" srcId="{D3F113EC-3D07-40E0-813A-BB5300873748}" destId="{A89B5A42-8D8F-4E15-9258-DF3118297437}" srcOrd="0" destOrd="0" parTransId="{2B2ED1FB-07CE-4F05-A5AC-A7DBEDFB0DB4}" sibTransId="{6E9D56FB-8B71-47C3-9EB2-697E18461D0A}"/>
    <dgm:cxn modelId="{EB64D546-1BCE-4E87-B8A4-0B373539D032}" type="presParOf" srcId="{C875C410-8A61-499D-99DF-B3DB4A8C7013}" destId="{098107C3-8BD7-4773-90B9-5607337D4324}" srcOrd="0" destOrd="0" presId="urn:microsoft.com/office/officeart/2005/8/layout/radial3"/>
    <dgm:cxn modelId="{06334EE8-31C1-4F54-BAD5-7CE0821C439A}" type="presParOf" srcId="{098107C3-8BD7-4773-90B9-5607337D4324}" destId="{75025580-7DA3-4D76-930B-B224BA731705}" srcOrd="0" destOrd="0" presId="urn:microsoft.com/office/officeart/2005/8/layout/radial3"/>
    <dgm:cxn modelId="{F382645E-5A26-48DC-B65F-CD618C5EC197}" type="presParOf" srcId="{098107C3-8BD7-4773-90B9-5607337D4324}" destId="{10BD20BF-AA8B-4D32-AEC7-ECBBFCBE88F9}" srcOrd="1" destOrd="0" presId="urn:microsoft.com/office/officeart/2005/8/layout/radial3"/>
    <dgm:cxn modelId="{C3CD6C1A-3923-4F53-930A-7BCD9F64F77B}" type="presParOf" srcId="{098107C3-8BD7-4773-90B9-5607337D4324}" destId="{3851AEA0-CA31-4B16-8A59-6AD2E0624E08}" srcOrd="2" destOrd="0" presId="urn:microsoft.com/office/officeart/2005/8/layout/radial3"/>
    <dgm:cxn modelId="{D7575766-BF06-44A7-8D89-047AE27B3072}" type="presParOf" srcId="{098107C3-8BD7-4773-90B9-5607337D4324}" destId="{8F312360-F5E6-4C5E-8694-14FEE0FFA0F1}" srcOrd="3" destOrd="0" presId="urn:microsoft.com/office/officeart/2005/8/layout/radial3"/>
    <dgm:cxn modelId="{7DA3A33F-4E6C-4B8B-A153-58FD0914674F}" type="presParOf" srcId="{098107C3-8BD7-4773-90B9-5607337D4324}" destId="{3FB656B7-B5BF-4761-80E6-B1B6FD686F6B}" srcOrd="4" destOrd="0" presId="urn:microsoft.com/office/officeart/2005/8/layout/radial3"/>
  </dgm:cxnLst>
  <dgm:bg/>
  <dgm:whole/>
  <dgm:extLst>
    <a:ext uri="http://schemas.microsoft.com/office/drawing/2008/diagram">
      <dsp:dataModelExt xmlns:dsp="http://schemas.microsoft.com/office/drawing/2008/diagram" xmlns="" relId="rId11"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84C18F57-CCBF-49C3-B789-AB885B1083F1}" type="doc">
      <dgm:prSet loTypeId="urn:microsoft.com/office/officeart/2005/8/layout/radial3" loCatId="cycle" qsTypeId="urn:microsoft.com/office/officeart/2005/8/quickstyle/simple2" qsCatId="simple" csTypeId="urn:microsoft.com/office/officeart/2005/8/colors/accent1_5" csCatId="accent1" phldr="1"/>
      <dgm:spPr/>
      <dgm:t>
        <a:bodyPr/>
        <a:lstStyle/>
        <a:p>
          <a:endParaRPr lang="en-US"/>
        </a:p>
      </dgm:t>
    </dgm:pt>
    <dgm:pt modelId="{E2F5E79A-DE20-442C-B1DE-66F3FC6D7CDF}">
      <dgm:prSet phldrT="[نص]" custT="1"/>
      <dgm:spPr/>
      <dgm:t>
        <a:bodyPr/>
        <a:lstStyle/>
        <a:p>
          <a:r>
            <a:rPr lang="en-US" sz="2400" b="1" dirty="0" smtClean="0">
              <a:latin typeface="Comic Sans MS" pitchFamily="66" charset="0"/>
            </a:rPr>
            <a:t>Check the temperature of the chicken after the drying room</a:t>
          </a:r>
          <a:endParaRPr lang="en-US" sz="2400" dirty="0"/>
        </a:p>
      </dgm:t>
    </dgm:pt>
    <dgm:pt modelId="{7AE48F96-EF5D-4314-A04B-D6C66E0E3007}" type="parTrans" cxnId="{BCF6229D-2C85-4269-BECA-C49AC605B918}">
      <dgm:prSet/>
      <dgm:spPr/>
      <dgm:t>
        <a:bodyPr/>
        <a:lstStyle/>
        <a:p>
          <a:endParaRPr lang="en-US"/>
        </a:p>
      </dgm:t>
    </dgm:pt>
    <dgm:pt modelId="{81CECC01-4EFE-44C6-9BF9-18A91C58E0E3}" type="sibTrans" cxnId="{BCF6229D-2C85-4269-BECA-C49AC605B918}">
      <dgm:prSet/>
      <dgm:spPr/>
      <dgm:t>
        <a:bodyPr/>
        <a:lstStyle/>
        <a:p>
          <a:endParaRPr lang="en-US"/>
        </a:p>
      </dgm:t>
    </dgm:pt>
    <dgm:pt modelId="{F7E9962E-A8FD-441D-94D4-C18AA26A2D48}" type="pres">
      <dgm:prSet presAssocID="{84C18F57-CCBF-49C3-B789-AB885B1083F1}" presName="composite" presStyleCnt="0">
        <dgm:presLayoutVars>
          <dgm:chMax val="1"/>
          <dgm:dir/>
          <dgm:resizeHandles val="exact"/>
        </dgm:presLayoutVars>
      </dgm:prSet>
      <dgm:spPr/>
      <dgm:t>
        <a:bodyPr/>
        <a:lstStyle/>
        <a:p>
          <a:endParaRPr lang="en-US"/>
        </a:p>
      </dgm:t>
    </dgm:pt>
    <dgm:pt modelId="{7FDA88D4-1E27-42D2-81F5-4AF57029E0A1}" type="pres">
      <dgm:prSet presAssocID="{84C18F57-CCBF-49C3-B789-AB885B1083F1}" presName="radial" presStyleCnt="0">
        <dgm:presLayoutVars>
          <dgm:animLvl val="ctr"/>
        </dgm:presLayoutVars>
      </dgm:prSet>
      <dgm:spPr/>
    </dgm:pt>
    <dgm:pt modelId="{5E98F1CC-F43D-4946-9923-7065016CBBB6}" type="pres">
      <dgm:prSet presAssocID="{E2F5E79A-DE20-442C-B1DE-66F3FC6D7CDF}" presName="centerShape" presStyleLbl="vennNode1" presStyleIdx="0" presStyleCnt="1" custLinFactNeighborX="2637" custLinFactNeighborY="-297"/>
      <dgm:spPr/>
      <dgm:t>
        <a:bodyPr/>
        <a:lstStyle/>
        <a:p>
          <a:endParaRPr lang="en-US"/>
        </a:p>
      </dgm:t>
    </dgm:pt>
  </dgm:ptLst>
  <dgm:cxnLst>
    <dgm:cxn modelId="{BCF6229D-2C85-4269-BECA-C49AC605B918}" srcId="{84C18F57-CCBF-49C3-B789-AB885B1083F1}" destId="{E2F5E79A-DE20-442C-B1DE-66F3FC6D7CDF}" srcOrd="0" destOrd="0" parTransId="{7AE48F96-EF5D-4314-A04B-D6C66E0E3007}" sibTransId="{81CECC01-4EFE-44C6-9BF9-18A91C58E0E3}"/>
    <dgm:cxn modelId="{9007A47E-CF82-46DE-8ACE-5293F68F98F2}" type="presOf" srcId="{E2F5E79A-DE20-442C-B1DE-66F3FC6D7CDF}" destId="{5E98F1CC-F43D-4946-9923-7065016CBBB6}" srcOrd="0" destOrd="0" presId="urn:microsoft.com/office/officeart/2005/8/layout/radial3"/>
    <dgm:cxn modelId="{92CD5A7A-C5E9-4749-86B4-3A1D22C84837}" type="presOf" srcId="{84C18F57-CCBF-49C3-B789-AB885B1083F1}" destId="{F7E9962E-A8FD-441D-94D4-C18AA26A2D48}" srcOrd="0" destOrd="0" presId="urn:microsoft.com/office/officeart/2005/8/layout/radial3"/>
    <dgm:cxn modelId="{07B1FEFA-3253-4ED5-AB4C-9E765CFCD988}" type="presParOf" srcId="{F7E9962E-A8FD-441D-94D4-C18AA26A2D48}" destId="{7FDA88D4-1E27-42D2-81F5-4AF57029E0A1}" srcOrd="0" destOrd="0" presId="urn:microsoft.com/office/officeart/2005/8/layout/radial3"/>
    <dgm:cxn modelId="{88DB89AC-C2CD-4DD7-AF85-596E176649BB}" type="presParOf" srcId="{7FDA88D4-1E27-42D2-81F5-4AF57029E0A1}" destId="{5E98F1CC-F43D-4946-9923-7065016CBBB6}" srcOrd="0" destOrd="0" presId="urn:microsoft.com/office/officeart/2005/8/layout/radial3"/>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15.xml><?xml version="1.0" encoding="utf-8"?>
<dgm:dataModel xmlns:dgm="http://schemas.openxmlformats.org/drawingml/2006/diagram" xmlns:a="http://schemas.openxmlformats.org/drawingml/2006/main">
  <dgm:ptLst>
    <dgm:pt modelId="{12539E6F-958C-4D7F-8D12-35D7EA822259}" type="doc">
      <dgm:prSet loTypeId="urn:microsoft.com/office/officeart/2005/8/layout/radial3" loCatId="relationship" qsTypeId="urn:microsoft.com/office/officeart/2005/8/quickstyle/3d3" qsCatId="3D" csTypeId="urn:microsoft.com/office/officeart/2005/8/colors/accent1_2" csCatId="accent1" phldr="1"/>
      <dgm:spPr/>
      <dgm:t>
        <a:bodyPr/>
        <a:lstStyle/>
        <a:p>
          <a:endParaRPr lang="en-US"/>
        </a:p>
      </dgm:t>
    </dgm:pt>
    <dgm:pt modelId="{D6B8FCA8-A78A-4763-A68C-46D4F0633B19}">
      <dgm:prSet phldrT="[نص]" custT="1"/>
      <dgm:spPr/>
      <dgm:t>
        <a:bodyPr/>
        <a:lstStyle/>
        <a:p>
          <a:r>
            <a:rPr lang="en-US" sz="1800" b="0" dirty="0" smtClean="0">
              <a:latin typeface="Comic Sans MS" pitchFamily="66" charset="0"/>
            </a:rPr>
            <a:t>Monitor the temperature of the hot water</a:t>
          </a:r>
          <a:endParaRPr lang="en-US" sz="1800" b="0" dirty="0">
            <a:latin typeface="Comic Sans MS" pitchFamily="66" charset="0"/>
          </a:endParaRPr>
        </a:p>
      </dgm:t>
    </dgm:pt>
    <dgm:pt modelId="{B4468538-9227-4273-82B2-C50E852A0EB8}" type="parTrans" cxnId="{013553F0-841E-49BF-B0B0-3E47E011116E}">
      <dgm:prSet/>
      <dgm:spPr/>
      <dgm:t>
        <a:bodyPr/>
        <a:lstStyle/>
        <a:p>
          <a:endParaRPr lang="en-US"/>
        </a:p>
      </dgm:t>
    </dgm:pt>
    <dgm:pt modelId="{92F0E045-E7E0-4FEB-B97F-FC271D6203C5}" type="sibTrans" cxnId="{013553F0-841E-49BF-B0B0-3E47E011116E}">
      <dgm:prSet/>
      <dgm:spPr/>
      <dgm:t>
        <a:bodyPr/>
        <a:lstStyle/>
        <a:p>
          <a:endParaRPr lang="en-US"/>
        </a:p>
      </dgm:t>
    </dgm:pt>
    <dgm:pt modelId="{D3F113EC-3D07-40E0-813A-BB5300873748}">
      <dgm:prSet phldrT="[نص]" phldr="1"/>
      <dgm:spPr/>
      <dgm:t>
        <a:bodyPr/>
        <a:lstStyle/>
        <a:p>
          <a:endParaRPr lang="en-US" b="0" dirty="0">
            <a:latin typeface="Comic Sans MS" pitchFamily="66" charset="0"/>
          </a:endParaRPr>
        </a:p>
      </dgm:t>
    </dgm:pt>
    <dgm:pt modelId="{7EABD838-9901-4F91-B42A-9A5696220313}" type="parTrans" cxnId="{D2C8BAE0-8AD7-4000-822C-CD2164336EAC}">
      <dgm:prSet/>
      <dgm:spPr/>
      <dgm:t>
        <a:bodyPr/>
        <a:lstStyle/>
        <a:p>
          <a:endParaRPr lang="en-US"/>
        </a:p>
      </dgm:t>
    </dgm:pt>
    <dgm:pt modelId="{7FBCD38C-0F6C-4DEB-8A30-0DB7FDCB1D53}" type="sibTrans" cxnId="{D2C8BAE0-8AD7-4000-822C-CD2164336EAC}">
      <dgm:prSet/>
      <dgm:spPr/>
      <dgm:t>
        <a:bodyPr/>
        <a:lstStyle/>
        <a:p>
          <a:endParaRPr lang="en-US"/>
        </a:p>
      </dgm:t>
    </dgm:pt>
    <dgm:pt modelId="{A89B5A42-8D8F-4E15-9258-DF3118297437}">
      <dgm:prSet phldrT="[نص]" phldr="1"/>
      <dgm:spPr/>
      <dgm:t>
        <a:bodyPr/>
        <a:lstStyle/>
        <a:p>
          <a:endParaRPr lang="en-US" b="0" dirty="0">
            <a:latin typeface="Comic Sans MS" pitchFamily="66" charset="0"/>
          </a:endParaRPr>
        </a:p>
      </dgm:t>
    </dgm:pt>
    <dgm:pt modelId="{2B2ED1FB-07CE-4F05-A5AC-A7DBEDFB0DB4}" type="parTrans" cxnId="{961F12BD-5F48-45CE-A816-B23F2F48D8B3}">
      <dgm:prSet/>
      <dgm:spPr/>
      <dgm:t>
        <a:bodyPr/>
        <a:lstStyle/>
        <a:p>
          <a:endParaRPr lang="en-US"/>
        </a:p>
      </dgm:t>
    </dgm:pt>
    <dgm:pt modelId="{6E9D56FB-8B71-47C3-9EB2-697E18461D0A}" type="sibTrans" cxnId="{961F12BD-5F48-45CE-A816-B23F2F48D8B3}">
      <dgm:prSet/>
      <dgm:spPr/>
      <dgm:t>
        <a:bodyPr/>
        <a:lstStyle/>
        <a:p>
          <a:endParaRPr lang="en-US"/>
        </a:p>
      </dgm:t>
    </dgm:pt>
    <dgm:pt modelId="{26C7278D-66FB-4B62-ACEB-A15226A5135F}">
      <dgm:prSet phldrT="[نص]" phldr="1"/>
      <dgm:spPr/>
      <dgm:t>
        <a:bodyPr/>
        <a:lstStyle/>
        <a:p>
          <a:endParaRPr lang="en-US" b="0" dirty="0">
            <a:latin typeface="Comic Sans MS" pitchFamily="66" charset="0"/>
          </a:endParaRPr>
        </a:p>
      </dgm:t>
    </dgm:pt>
    <dgm:pt modelId="{05E60529-C311-4F7C-9C4E-5B76D8E42CCF}" type="parTrans" cxnId="{DB122597-4DA2-455C-9030-619D6E3C9994}">
      <dgm:prSet/>
      <dgm:spPr/>
      <dgm:t>
        <a:bodyPr/>
        <a:lstStyle/>
        <a:p>
          <a:endParaRPr lang="en-US"/>
        </a:p>
      </dgm:t>
    </dgm:pt>
    <dgm:pt modelId="{EB454083-5FD8-4745-B554-E9343B3FBC32}" type="sibTrans" cxnId="{DB122597-4DA2-455C-9030-619D6E3C9994}">
      <dgm:prSet/>
      <dgm:spPr/>
      <dgm:t>
        <a:bodyPr/>
        <a:lstStyle/>
        <a:p>
          <a:endParaRPr lang="en-US"/>
        </a:p>
      </dgm:t>
    </dgm:pt>
    <dgm:pt modelId="{8C13A707-F284-43EF-BFDE-6E75814409A7}">
      <dgm:prSet/>
      <dgm:spPr/>
      <dgm:t>
        <a:bodyPr/>
        <a:lstStyle/>
        <a:p>
          <a:endParaRPr lang="en-US" b="0" dirty="0">
            <a:latin typeface="Comic Sans MS" pitchFamily="66" charset="0"/>
          </a:endParaRPr>
        </a:p>
      </dgm:t>
    </dgm:pt>
    <dgm:pt modelId="{16B14A0C-6AA7-42A9-AA51-887A1E21E177}" type="parTrans" cxnId="{DDDA5B18-9E2F-4CB2-B18F-D347F5A48E34}">
      <dgm:prSet/>
      <dgm:spPr/>
      <dgm:t>
        <a:bodyPr/>
        <a:lstStyle/>
        <a:p>
          <a:endParaRPr lang="en-US"/>
        </a:p>
      </dgm:t>
    </dgm:pt>
    <dgm:pt modelId="{94422520-AB3E-4816-AE78-150514C16231}" type="sibTrans" cxnId="{DDDA5B18-9E2F-4CB2-B18F-D347F5A48E34}">
      <dgm:prSet/>
      <dgm:spPr/>
      <dgm:t>
        <a:bodyPr/>
        <a:lstStyle/>
        <a:p>
          <a:endParaRPr lang="en-US"/>
        </a:p>
      </dgm:t>
    </dgm:pt>
    <dgm:pt modelId="{8475681F-C4C3-4595-AD07-4D9D2F2AEC44}">
      <dgm:prSet/>
      <dgm:spPr/>
      <dgm:t>
        <a:bodyPr/>
        <a:lstStyle/>
        <a:p>
          <a:endParaRPr lang="en-US" b="0" dirty="0">
            <a:latin typeface="Comic Sans MS" pitchFamily="66" charset="0"/>
          </a:endParaRPr>
        </a:p>
      </dgm:t>
    </dgm:pt>
    <dgm:pt modelId="{6C9A6BEA-0329-4583-9253-9B649125A67C}" type="parTrans" cxnId="{97DAD2DB-73A2-4ADF-8B60-2709E8841E18}">
      <dgm:prSet/>
      <dgm:spPr/>
      <dgm:t>
        <a:bodyPr/>
        <a:lstStyle/>
        <a:p>
          <a:endParaRPr lang="en-US"/>
        </a:p>
      </dgm:t>
    </dgm:pt>
    <dgm:pt modelId="{1FFF65E7-7B7C-4D27-BBCE-51432888B63D}" type="sibTrans" cxnId="{97DAD2DB-73A2-4ADF-8B60-2709E8841E18}">
      <dgm:prSet/>
      <dgm:spPr/>
      <dgm:t>
        <a:bodyPr/>
        <a:lstStyle/>
        <a:p>
          <a:endParaRPr lang="en-US"/>
        </a:p>
      </dgm:t>
    </dgm:pt>
    <dgm:pt modelId="{59CC697E-591F-4BB0-80E5-F54247B14009}">
      <dgm:prSet custT="1"/>
      <dgm:spPr/>
      <dgm:t>
        <a:bodyPr/>
        <a:lstStyle/>
        <a:p>
          <a:r>
            <a:rPr lang="en-US" sz="1600" b="0" dirty="0" smtClean="0">
              <a:latin typeface="Comic Sans MS" pitchFamily="66" charset="0"/>
            </a:rPr>
            <a:t>once per hour</a:t>
          </a:r>
          <a:endParaRPr lang="en-US" sz="1600" b="0" dirty="0">
            <a:latin typeface="Comic Sans MS" pitchFamily="66" charset="0"/>
          </a:endParaRPr>
        </a:p>
      </dgm:t>
    </dgm:pt>
    <dgm:pt modelId="{8E113B9F-D067-43A9-A0D5-1A2B9493A737}" type="parTrans" cxnId="{555EE28C-21A2-4159-B021-272C2A645FA9}">
      <dgm:prSet/>
      <dgm:spPr/>
      <dgm:t>
        <a:bodyPr/>
        <a:lstStyle/>
        <a:p>
          <a:endParaRPr lang="en-US"/>
        </a:p>
      </dgm:t>
    </dgm:pt>
    <dgm:pt modelId="{2A74B981-2ECA-47DE-828A-03BE74794D27}" type="sibTrans" cxnId="{555EE28C-21A2-4159-B021-272C2A645FA9}">
      <dgm:prSet/>
      <dgm:spPr/>
      <dgm:t>
        <a:bodyPr/>
        <a:lstStyle/>
        <a:p>
          <a:endParaRPr lang="en-US"/>
        </a:p>
      </dgm:t>
    </dgm:pt>
    <dgm:pt modelId="{DDBC8EE4-A451-427C-9EC9-A07E2A229D2B}">
      <dgm:prSet custT="1"/>
      <dgm:spPr/>
      <dgm:t>
        <a:bodyPr/>
        <a:lstStyle/>
        <a:p>
          <a:r>
            <a:rPr lang="en-US" sz="1600" b="0" dirty="0" smtClean="0">
              <a:latin typeface="Comic Sans MS" pitchFamily="66" charset="0"/>
            </a:rPr>
            <a:t>Visual</a:t>
          </a:r>
          <a:r>
            <a:rPr lang="en-US" sz="2300" b="0" dirty="0" smtClean="0">
              <a:latin typeface="Comic Sans MS" pitchFamily="66" charset="0"/>
            </a:rPr>
            <a:t> </a:t>
          </a:r>
          <a:endParaRPr lang="en-US" sz="2300" b="0" dirty="0">
            <a:latin typeface="Comic Sans MS" pitchFamily="66" charset="0"/>
          </a:endParaRPr>
        </a:p>
      </dgm:t>
    </dgm:pt>
    <dgm:pt modelId="{B88E8AF3-769A-435E-881F-87195A2522AD}" type="parTrans" cxnId="{E6D8833E-B7FD-4F4E-92CC-0D7AD35D572A}">
      <dgm:prSet/>
      <dgm:spPr/>
      <dgm:t>
        <a:bodyPr/>
        <a:lstStyle/>
        <a:p>
          <a:endParaRPr lang="en-US"/>
        </a:p>
      </dgm:t>
    </dgm:pt>
    <dgm:pt modelId="{A892583E-3CDC-47C3-A77D-3796C1A10917}" type="sibTrans" cxnId="{E6D8833E-B7FD-4F4E-92CC-0D7AD35D572A}">
      <dgm:prSet/>
      <dgm:spPr/>
      <dgm:t>
        <a:bodyPr/>
        <a:lstStyle/>
        <a:p>
          <a:endParaRPr lang="en-US"/>
        </a:p>
      </dgm:t>
    </dgm:pt>
    <dgm:pt modelId="{5CEC0346-47D1-49AE-AF5F-EFD6D34B9979}">
      <dgm:prSet custT="1"/>
      <dgm:spPr/>
      <dgm:t>
        <a:bodyPr/>
        <a:lstStyle/>
        <a:p>
          <a:r>
            <a:rPr lang="en-US" sz="1600" b="0" dirty="0" smtClean="0">
              <a:latin typeface="Comic Sans MS" pitchFamily="66" charset="0"/>
            </a:rPr>
            <a:t>57C°-59C°</a:t>
          </a:r>
          <a:endParaRPr lang="en-US" sz="1600" b="0" dirty="0">
            <a:latin typeface="Comic Sans MS" pitchFamily="66" charset="0"/>
          </a:endParaRPr>
        </a:p>
      </dgm:t>
    </dgm:pt>
    <dgm:pt modelId="{F4C0481F-936B-42AC-9E86-3B44554483C0}" type="parTrans" cxnId="{B289FCB5-B932-4834-912E-0698FDBC5979}">
      <dgm:prSet/>
      <dgm:spPr/>
      <dgm:t>
        <a:bodyPr/>
        <a:lstStyle/>
        <a:p>
          <a:endParaRPr lang="en-US"/>
        </a:p>
      </dgm:t>
    </dgm:pt>
    <dgm:pt modelId="{1FF4818F-0944-42B5-8439-2AFD53F41E8A}" type="sibTrans" cxnId="{B289FCB5-B932-4834-912E-0698FDBC5979}">
      <dgm:prSet/>
      <dgm:spPr/>
      <dgm:t>
        <a:bodyPr/>
        <a:lstStyle/>
        <a:p>
          <a:endParaRPr lang="en-US"/>
        </a:p>
      </dgm:t>
    </dgm:pt>
    <dgm:pt modelId="{494874D1-B187-415F-8660-CCFABDD413A0}">
      <dgm:prSet custT="1"/>
      <dgm:spPr/>
      <dgm:t>
        <a:bodyPr/>
        <a:lstStyle/>
        <a:p>
          <a:r>
            <a:rPr lang="en-US" sz="1600" b="0" dirty="0" smtClean="0">
              <a:latin typeface="Comic Sans MS" pitchFamily="66" charset="0"/>
            </a:rPr>
            <a:t>Slaughtering department</a:t>
          </a:r>
          <a:endParaRPr lang="en-US" sz="1600" b="0" dirty="0">
            <a:latin typeface="Comic Sans MS" pitchFamily="66" charset="0"/>
          </a:endParaRPr>
        </a:p>
      </dgm:t>
    </dgm:pt>
    <dgm:pt modelId="{73EA8207-342C-49F6-B8B5-BBA36529FC8C}" type="parTrans" cxnId="{1F0B686D-8D5E-4773-BFF2-2D3BB6E4BEF5}">
      <dgm:prSet/>
      <dgm:spPr/>
      <dgm:t>
        <a:bodyPr/>
        <a:lstStyle/>
        <a:p>
          <a:endParaRPr lang="en-US"/>
        </a:p>
      </dgm:t>
    </dgm:pt>
    <dgm:pt modelId="{98028F67-6DC4-43E0-A191-589F30DA488E}" type="sibTrans" cxnId="{1F0B686D-8D5E-4773-BFF2-2D3BB6E4BEF5}">
      <dgm:prSet/>
      <dgm:spPr/>
      <dgm:t>
        <a:bodyPr/>
        <a:lstStyle/>
        <a:p>
          <a:endParaRPr lang="en-US"/>
        </a:p>
      </dgm:t>
    </dgm:pt>
    <dgm:pt modelId="{C875C410-8A61-499D-99DF-B3DB4A8C7013}" type="pres">
      <dgm:prSet presAssocID="{12539E6F-958C-4D7F-8D12-35D7EA822259}" presName="composite" presStyleCnt="0">
        <dgm:presLayoutVars>
          <dgm:chMax val="1"/>
          <dgm:dir/>
          <dgm:resizeHandles val="exact"/>
        </dgm:presLayoutVars>
      </dgm:prSet>
      <dgm:spPr/>
      <dgm:t>
        <a:bodyPr/>
        <a:lstStyle/>
        <a:p>
          <a:endParaRPr lang="en-US"/>
        </a:p>
      </dgm:t>
    </dgm:pt>
    <dgm:pt modelId="{098107C3-8BD7-4773-90B9-5607337D4324}" type="pres">
      <dgm:prSet presAssocID="{12539E6F-958C-4D7F-8D12-35D7EA822259}" presName="radial" presStyleCnt="0">
        <dgm:presLayoutVars>
          <dgm:animLvl val="ctr"/>
        </dgm:presLayoutVars>
      </dgm:prSet>
      <dgm:spPr/>
      <dgm:t>
        <a:bodyPr/>
        <a:lstStyle/>
        <a:p>
          <a:endParaRPr lang="en-US"/>
        </a:p>
      </dgm:t>
    </dgm:pt>
    <dgm:pt modelId="{75025580-7DA3-4D76-930B-B224BA731705}" type="pres">
      <dgm:prSet presAssocID="{D6B8FCA8-A78A-4763-A68C-46D4F0633B19}" presName="centerShape" presStyleLbl="vennNode1" presStyleIdx="0" presStyleCnt="5"/>
      <dgm:spPr/>
      <dgm:t>
        <a:bodyPr/>
        <a:lstStyle/>
        <a:p>
          <a:endParaRPr lang="en-US"/>
        </a:p>
      </dgm:t>
    </dgm:pt>
    <dgm:pt modelId="{10BD20BF-AA8B-4D32-AEC7-ECBBFCBE88F9}" type="pres">
      <dgm:prSet presAssocID="{494874D1-B187-415F-8660-CCFABDD413A0}" presName="node" presStyleLbl="vennNode1" presStyleIdx="1" presStyleCnt="5" custScaleX="164829" custScaleY="79910">
        <dgm:presLayoutVars>
          <dgm:bulletEnabled val="1"/>
        </dgm:presLayoutVars>
      </dgm:prSet>
      <dgm:spPr/>
      <dgm:t>
        <a:bodyPr/>
        <a:lstStyle/>
        <a:p>
          <a:endParaRPr lang="en-US"/>
        </a:p>
      </dgm:t>
    </dgm:pt>
    <dgm:pt modelId="{3851AEA0-CA31-4B16-8A59-6AD2E0624E08}" type="pres">
      <dgm:prSet presAssocID="{5CEC0346-47D1-49AE-AF5F-EFD6D34B9979}" presName="node" presStyleLbl="vennNode1" presStyleIdx="2" presStyleCnt="5">
        <dgm:presLayoutVars>
          <dgm:bulletEnabled val="1"/>
        </dgm:presLayoutVars>
      </dgm:prSet>
      <dgm:spPr/>
      <dgm:t>
        <a:bodyPr/>
        <a:lstStyle/>
        <a:p>
          <a:endParaRPr lang="en-US"/>
        </a:p>
      </dgm:t>
    </dgm:pt>
    <dgm:pt modelId="{8F312360-F5E6-4C5E-8694-14FEE0FFA0F1}" type="pres">
      <dgm:prSet presAssocID="{DDBC8EE4-A451-427C-9EC9-A07E2A229D2B}" presName="node" presStyleLbl="vennNode1" presStyleIdx="3" presStyleCnt="5">
        <dgm:presLayoutVars>
          <dgm:bulletEnabled val="1"/>
        </dgm:presLayoutVars>
      </dgm:prSet>
      <dgm:spPr/>
      <dgm:t>
        <a:bodyPr/>
        <a:lstStyle/>
        <a:p>
          <a:endParaRPr lang="en-US"/>
        </a:p>
      </dgm:t>
    </dgm:pt>
    <dgm:pt modelId="{3FB656B7-B5BF-4761-80E6-B1B6FD686F6B}" type="pres">
      <dgm:prSet presAssocID="{59CC697E-591F-4BB0-80E5-F54247B14009}" presName="node" presStyleLbl="vennNode1" presStyleIdx="4" presStyleCnt="5">
        <dgm:presLayoutVars>
          <dgm:bulletEnabled val="1"/>
        </dgm:presLayoutVars>
      </dgm:prSet>
      <dgm:spPr/>
      <dgm:t>
        <a:bodyPr/>
        <a:lstStyle/>
        <a:p>
          <a:endParaRPr lang="en-US"/>
        </a:p>
      </dgm:t>
    </dgm:pt>
  </dgm:ptLst>
  <dgm:cxnLst>
    <dgm:cxn modelId="{E6D8833E-B7FD-4F4E-92CC-0D7AD35D572A}" srcId="{D6B8FCA8-A78A-4763-A68C-46D4F0633B19}" destId="{DDBC8EE4-A451-427C-9EC9-A07E2A229D2B}" srcOrd="2" destOrd="0" parTransId="{B88E8AF3-769A-435E-881F-87195A2522AD}" sibTransId="{A892583E-3CDC-47C3-A77D-3796C1A10917}"/>
    <dgm:cxn modelId="{DB122597-4DA2-455C-9030-619D6E3C9994}" srcId="{D3F113EC-3D07-40E0-813A-BB5300873748}" destId="{26C7278D-66FB-4B62-ACEB-A15226A5135F}" srcOrd="1" destOrd="0" parTransId="{05E60529-C311-4F7C-9C4E-5B76D8E42CCF}" sibTransId="{EB454083-5FD8-4745-B554-E9343B3FBC32}"/>
    <dgm:cxn modelId="{961F12BD-5F48-45CE-A816-B23F2F48D8B3}" srcId="{D3F113EC-3D07-40E0-813A-BB5300873748}" destId="{A89B5A42-8D8F-4E15-9258-DF3118297437}" srcOrd="0" destOrd="0" parTransId="{2B2ED1FB-07CE-4F05-A5AC-A7DBEDFB0DB4}" sibTransId="{6E9D56FB-8B71-47C3-9EB2-697E18461D0A}"/>
    <dgm:cxn modelId="{692634EF-27AC-4D11-BEC9-F17A2D73B522}" type="presOf" srcId="{59CC697E-591F-4BB0-80E5-F54247B14009}" destId="{3FB656B7-B5BF-4761-80E6-B1B6FD686F6B}" srcOrd="0" destOrd="0" presId="urn:microsoft.com/office/officeart/2005/8/layout/radial3"/>
    <dgm:cxn modelId="{97DAD2DB-73A2-4ADF-8B60-2709E8841E18}" srcId="{12539E6F-958C-4D7F-8D12-35D7EA822259}" destId="{8475681F-C4C3-4595-AD07-4D9D2F2AEC44}" srcOrd="3" destOrd="0" parTransId="{6C9A6BEA-0329-4583-9253-9B649125A67C}" sibTransId="{1FFF65E7-7B7C-4D27-BBCE-51432888B63D}"/>
    <dgm:cxn modelId="{A148BB0E-A5F6-49B3-9F38-A4B78B339960}" type="presOf" srcId="{DDBC8EE4-A451-427C-9EC9-A07E2A229D2B}" destId="{8F312360-F5E6-4C5E-8694-14FEE0FFA0F1}" srcOrd="0" destOrd="0" presId="urn:microsoft.com/office/officeart/2005/8/layout/radial3"/>
    <dgm:cxn modelId="{49CCFA11-5977-4927-9C33-6B34AAD15A07}" type="presOf" srcId="{12539E6F-958C-4D7F-8D12-35D7EA822259}" destId="{C875C410-8A61-499D-99DF-B3DB4A8C7013}" srcOrd="0" destOrd="0" presId="urn:microsoft.com/office/officeart/2005/8/layout/radial3"/>
    <dgm:cxn modelId="{B289FCB5-B932-4834-912E-0698FDBC5979}" srcId="{D6B8FCA8-A78A-4763-A68C-46D4F0633B19}" destId="{5CEC0346-47D1-49AE-AF5F-EFD6D34B9979}" srcOrd="1" destOrd="0" parTransId="{F4C0481F-936B-42AC-9E86-3B44554483C0}" sibTransId="{1FF4818F-0944-42B5-8439-2AFD53F41E8A}"/>
    <dgm:cxn modelId="{D2C8BAE0-8AD7-4000-822C-CD2164336EAC}" srcId="{12539E6F-958C-4D7F-8D12-35D7EA822259}" destId="{D3F113EC-3D07-40E0-813A-BB5300873748}" srcOrd="2" destOrd="0" parTransId="{7EABD838-9901-4F91-B42A-9A5696220313}" sibTransId="{7FBCD38C-0F6C-4DEB-8A30-0DB7FDCB1D53}"/>
    <dgm:cxn modelId="{5C4F05F0-040B-4105-880C-E6A7AA1C33AA}" type="presOf" srcId="{5CEC0346-47D1-49AE-AF5F-EFD6D34B9979}" destId="{3851AEA0-CA31-4B16-8A59-6AD2E0624E08}" srcOrd="0" destOrd="0" presId="urn:microsoft.com/office/officeart/2005/8/layout/radial3"/>
    <dgm:cxn modelId="{DDDA5B18-9E2F-4CB2-B18F-D347F5A48E34}" srcId="{12539E6F-958C-4D7F-8D12-35D7EA822259}" destId="{8C13A707-F284-43EF-BFDE-6E75814409A7}" srcOrd="1" destOrd="0" parTransId="{16B14A0C-6AA7-42A9-AA51-887A1E21E177}" sibTransId="{94422520-AB3E-4816-AE78-150514C16231}"/>
    <dgm:cxn modelId="{013553F0-841E-49BF-B0B0-3E47E011116E}" srcId="{12539E6F-958C-4D7F-8D12-35D7EA822259}" destId="{D6B8FCA8-A78A-4763-A68C-46D4F0633B19}" srcOrd="0" destOrd="0" parTransId="{B4468538-9227-4273-82B2-C50E852A0EB8}" sibTransId="{92F0E045-E7E0-4FEB-B97F-FC271D6203C5}"/>
    <dgm:cxn modelId="{D349ABBF-6A62-4626-B3FC-E0C5B7003C9C}" type="presOf" srcId="{D6B8FCA8-A78A-4763-A68C-46D4F0633B19}" destId="{75025580-7DA3-4D76-930B-B224BA731705}" srcOrd="0" destOrd="0" presId="urn:microsoft.com/office/officeart/2005/8/layout/radial3"/>
    <dgm:cxn modelId="{3BAA9388-9A59-474F-ACA9-B6EC5EDAA632}" type="presOf" srcId="{494874D1-B187-415F-8660-CCFABDD413A0}" destId="{10BD20BF-AA8B-4D32-AEC7-ECBBFCBE88F9}" srcOrd="0" destOrd="0" presId="urn:microsoft.com/office/officeart/2005/8/layout/radial3"/>
    <dgm:cxn modelId="{1F0B686D-8D5E-4773-BFF2-2D3BB6E4BEF5}" srcId="{D6B8FCA8-A78A-4763-A68C-46D4F0633B19}" destId="{494874D1-B187-415F-8660-CCFABDD413A0}" srcOrd="0" destOrd="0" parTransId="{73EA8207-342C-49F6-B8B5-BBA36529FC8C}" sibTransId="{98028F67-6DC4-43E0-A191-589F30DA488E}"/>
    <dgm:cxn modelId="{555EE28C-21A2-4159-B021-272C2A645FA9}" srcId="{D6B8FCA8-A78A-4763-A68C-46D4F0633B19}" destId="{59CC697E-591F-4BB0-80E5-F54247B14009}" srcOrd="3" destOrd="0" parTransId="{8E113B9F-D067-43A9-A0D5-1A2B9493A737}" sibTransId="{2A74B981-2ECA-47DE-828A-03BE74794D27}"/>
    <dgm:cxn modelId="{ABEFC4BC-78BD-407C-BBC7-75632919C7E7}" type="presParOf" srcId="{C875C410-8A61-499D-99DF-B3DB4A8C7013}" destId="{098107C3-8BD7-4773-90B9-5607337D4324}" srcOrd="0" destOrd="0" presId="urn:microsoft.com/office/officeart/2005/8/layout/radial3"/>
    <dgm:cxn modelId="{FCA2B46B-81AE-4732-83C3-716227657AE8}" type="presParOf" srcId="{098107C3-8BD7-4773-90B9-5607337D4324}" destId="{75025580-7DA3-4D76-930B-B224BA731705}" srcOrd="0" destOrd="0" presId="urn:microsoft.com/office/officeart/2005/8/layout/radial3"/>
    <dgm:cxn modelId="{B2E556FC-A5D4-4859-85B6-40A08A41164A}" type="presParOf" srcId="{098107C3-8BD7-4773-90B9-5607337D4324}" destId="{10BD20BF-AA8B-4D32-AEC7-ECBBFCBE88F9}" srcOrd="1" destOrd="0" presId="urn:microsoft.com/office/officeart/2005/8/layout/radial3"/>
    <dgm:cxn modelId="{6D1AB31B-D24E-4B4D-AA35-A2709041AD5E}" type="presParOf" srcId="{098107C3-8BD7-4773-90B9-5607337D4324}" destId="{3851AEA0-CA31-4B16-8A59-6AD2E0624E08}" srcOrd="2" destOrd="0" presId="urn:microsoft.com/office/officeart/2005/8/layout/radial3"/>
    <dgm:cxn modelId="{ACFAC1AB-EBF1-4206-84C2-33D86C4B41D7}" type="presParOf" srcId="{098107C3-8BD7-4773-90B9-5607337D4324}" destId="{8F312360-F5E6-4C5E-8694-14FEE0FFA0F1}" srcOrd="3" destOrd="0" presId="urn:microsoft.com/office/officeart/2005/8/layout/radial3"/>
    <dgm:cxn modelId="{A2F33E29-3CD4-42A8-8813-5D504E77FDCF}" type="presParOf" srcId="{098107C3-8BD7-4773-90B9-5607337D4324}" destId="{3FB656B7-B5BF-4761-80E6-B1B6FD686F6B}" srcOrd="4" destOrd="0" presId="urn:microsoft.com/office/officeart/2005/8/layout/radial3"/>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16.xml><?xml version="1.0" encoding="utf-8"?>
<dgm:dataModel xmlns:dgm="http://schemas.openxmlformats.org/drawingml/2006/diagram" xmlns:a="http://schemas.openxmlformats.org/drawingml/2006/main">
  <dgm:ptLst>
    <dgm:pt modelId="{12539E6F-958C-4D7F-8D12-35D7EA822259}" type="doc">
      <dgm:prSet loTypeId="urn:microsoft.com/office/officeart/2005/8/layout/radial3" loCatId="relationship" qsTypeId="urn:microsoft.com/office/officeart/2005/8/quickstyle/3d3" qsCatId="3D" csTypeId="urn:microsoft.com/office/officeart/2005/8/colors/accent1_2" csCatId="accent1" phldr="1"/>
      <dgm:spPr/>
      <dgm:t>
        <a:bodyPr/>
        <a:lstStyle/>
        <a:p>
          <a:endParaRPr lang="en-US"/>
        </a:p>
      </dgm:t>
    </dgm:pt>
    <dgm:pt modelId="{D6B8FCA8-A78A-4763-A68C-46D4F0633B19}">
      <dgm:prSet phldrT="[نص]" custT="1"/>
      <dgm:spPr/>
      <dgm:t>
        <a:bodyPr/>
        <a:lstStyle/>
        <a:p>
          <a:r>
            <a:rPr lang="en-US" sz="1800" b="0" dirty="0" smtClean="0">
              <a:latin typeface="Comic Sans MS" pitchFamily="66" charset="0"/>
            </a:rPr>
            <a:t>Check the temperature of the chicken before packaging</a:t>
          </a:r>
          <a:endParaRPr lang="en-US" sz="1800" b="0" dirty="0">
            <a:latin typeface="Comic Sans MS" pitchFamily="66" charset="0"/>
          </a:endParaRPr>
        </a:p>
      </dgm:t>
    </dgm:pt>
    <dgm:pt modelId="{B4468538-9227-4273-82B2-C50E852A0EB8}" type="parTrans" cxnId="{013553F0-841E-49BF-B0B0-3E47E011116E}">
      <dgm:prSet/>
      <dgm:spPr/>
      <dgm:t>
        <a:bodyPr/>
        <a:lstStyle/>
        <a:p>
          <a:endParaRPr lang="en-US"/>
        </a:p>
      </dgm:t>
    </dgm:pt>
    <dgm:pt modelId="{92F0E045-E7E0-4FEB-B97F-FC271D6203C5}" type="sibTrans" cxnId="{013553F0-841E-49BF-B0B0-3E47E011116E}">
      <dgm:prSet/>
      <dgm:spPr/>
      <dgm:t>
        <a:bodyPr/>
        <a:lstStyle/>
        <a:p>
          <a:endParaRPr lang="en-US"/>
        </a:p>
      </dgm:t>
    </dgm:pt>
    <dgm:pt modelId="{D3F113EC-3D07-40E0-813A-BB5300873748}">
      <dgm:prSet phldrT="[نص]" phldr="1"/>
      <dgm:spPr/>
      <dgm:t>
        <a:bodyPr/>
        <a:lstStyle/>
        <a:p>
          <a:endParaRPr lang="en-US" b="0" dirty="0">
            <a:latin typeface="Comic Sans MS" pitchFamily="66" charset="0"/>
          </a:endParaRPr>
        </a:p>
      </dgm:t>
    </dgm:pt>
    <dgm:pt modelId="{7EABD838-9901-4F91-B42A-9A5696220313}" type="parTrans" cxnId="{D2C8BAE0-8AD7-4000-822C-CD2164336EAC}">
      <dgm:prSet/>
      <dgm:spPr/>
      <dgm:t>
        <a:bodyPr/>
        <a:lstStyle/>
        <a:p>
          <a:endParaRPr lang="en-US"/>
        </a:p>
      </dgm:t>
    </dgm:pt>
    <dgm:pt modelId="{7FBCD38C-0F6C-4DEB-8A30-0DB7FDCB1D53}" type="sibTrans" cxnId="{D2C8BAE0-8AD7-4000-822C-CD2164336EAC}">
      <dgm:prSet/>
      <dgm:spPr/>
      <dgm:t>
        <a:bodyPr/>
        <a:lstStyle/>
        <a:p>
          <a:endParaRPr lang="en-US"/>
        </a:p>
      </dgm:t>
    </dgm:pt>
    <dgm:pt modelId="{A89B5A42-8D8F-4E15-9258-DF3118297437}">
      <dgm:prSet phldrT="[نص]" phldr="1"/>
      <dgm:spPr/>
      <dgm:t>
        <a:bodyPr/>
        <a:lstStyle/>
        <a:p>
          <a:endParaRPr lang="en-US" b="0" dirty="0">
            <a:latin typeface="Comic Sans MS" pitchFamily="66" charset="0"/>
          </a:endParaRPr>
        </a:p>
      </dgm:t>
    </dgm:pt>
    <dgm:pt modelId="{2B2ED1FB-07CE-4F05-A5AC-A7DBEDFB0DB4}" type="parTrans" cxnId="{961F12BD-5F48-45CE-A816-B23F2F48D8B3}">
      <dgm:prSet/>
      <dgm:spPr/>
      <dgm:t>
        <a:bodyPr/>
        <a:lstStyle/>
        <a:p>
          <a:endParaRPr lang="en-US"/>
        </a:p>
      </dgm:t>
    </dgm:pt>
    <dgm:pt modelId="{6E9D56FB-8B71-47C3-9EB2-697E18461D0A}" type="sibTrans" cxnId="{961F12BD-5F48-45CE-A816-B23F2F48D8B3}">
      <dgm:prSet/>
      <dgm:spPr/>
      <dgm:t>
        <a:bodyPr/>
        <a:lstStyle/>
        <a:p>
          <a:endParaRPr lang="en-US"/>
        </a:p>
      </dgm:t>
    </dgm:pt>
    <dgm:pt modelId="{26C7278D-66FB-4B62-ACEB-A15226A5135F}">
      <dgm:prSet phldrT="[نص]" phldr="1"/>
      <dgm:spPr/>
      <dgm:t>
        <a:bodyPr/>
        <a:lstStyle/>
        <a:p>
          <a:endParaRPr lang="en-US" b="0" dirty="0">
            <a:latin typeface="Comic Sans MS" pitchFamily="66" charset="0"/>
          </a:endParaRPr>
        </a:p>
      </dgm:t>
    </dgm:pt>
    <dgm:pt modelId="{05E60529-C311-4F7C-9C4E-5B76D8E42CCF}" type="parTrans" cxnId="{DB122597-4DA2-455C-9030-619D6E3C9994}">
      <dgm:prSet/>
      <dgm:spPr/>
      <dgm:t>
        <a:bodyPr/>
        <a:lstStyle/>
        <a:p>
          <a:endParaRPr lang="en-US"/>
        </a:p>
      </dgm:t>
    </dgm:pt>
    <dgm:pt modelId="{EB454083-5FD8-4745-B554-E9343B3FBC32}" type="sibTrans" cxnId="{DB122597-4DA2-455C-9030-619D6E3C9994}">
      <dgm:prSet/>
      <dgm:spPr/>
      <dgm:t>
        <a:bodyPr/>
        <a:lstStyle/>
        <a:p>
          <a:endParaRPr lang="en-US"/>
        </a:p>
      </dgm:t>
    </dgm:pt>
    <dgm:pt modelId="{8C13A707-F284-43EF-BFDE-6E75814409A7}">
      <dgm:prSet/>
      <dgm:spPr/>
      <dgm:t>
        <a:bodyPr/>
        <a:lstStyle/>
        <a:p>
          <a:endParaRPr lang="en-US" b="0" dirty="0">
            <a:latin typeface="Comic Sans MS" pitchFamily="66" charset="0"/>
          </a:endParaRPr>
        </a:p>
      </dgm:t>
    </dgm:pt>
    <dgm:pt modelId="{16B14A0C-6AA7-42A9-AA51-887A1E21E177}" type="parTrans" cxnId="{DDDA5B18-9E2F-4CB2-B18F-D347F5A48E34}">
      <dgm:prSet/>
      <dgm:spPr/>
      <dgm:t>
        <a:bodyPr/>
        <a:lstStyle/>
        <a:p>
          <a:endParaRPr lang="en-US"/>
        </a:p>
      </dgm:t>
    </dgm:pt>
    <dgm:pt modelId="{94422520-AB3E-4816-AE78-150514C16231}" type="sibTrans" cxnId="{DDDA5B18-9E2F-4CB2-B18F-D347F5A48E34}">
      <dgm:prSet/>
      <dgm:spPr/>
      <dgm:t>
        <a:bodyPr/>
        <a:lstStyle/>
        <a:p>
          <a:endParaRPr lang="en-US"/>
        </a:p>
      </dgm:t>
    </dgm:pt>
    <dgm:pt modelId="{8475681F-C4C3-4595-AD07-4D9D2F2AEC44}">
      <dgm:prSet/>
      <dgm:spPr/>
      <dgm:t>
        <a:bodyPr/>
        <a:lstStyle/>
        <a:p>
          <a:endParaRPr lang="en-US" b="0" dirty="0">
            <a:latin typeface="Comic Sans MS" pitchFamily="66" charset="0"/>
          </a:endParaRPr>
        </a:p>
      </dgm:t>
    </dgm:pt>
    <dgm:pt modelId="{6C9A6BEA-0329-4583-9253-9B649125A67C}" type="parTrans" cxnId="{97DAD2DB-73A2-4ADF-8B60-2709E8841E18}">
      <dgm:prSet/>
      <dgm:spPr/>
      <dgm:t>
        <a:bodyPr/>
        <a:lstStyle/>
        <a:p>
          <a:endParaRPr lang="en-US"/>
        </a:p>
      </dgm:t>
    </dgm:pt>
    <dgm:pt modelId="{1FFF65E7-7B7C-4D27-BBCE-51432888B63D}" type="sibTrans" cxnId="{97DAD2DB-73A2-4ADF-8B60-2709E8841E18}">
      <dgm:prSet/>
      <dgm:spPr/>
      <dgm:t>
        <a:bodyPr/>
        <a:lstStyle/>
        <a:p>
          <a:endParaRPr lang="en-US"/>
        </a:p>
      </dgm:t>
    </dgm:pt>
    <dgm:pt modelId="{59CC697E-591F-4BB0-80E5-F54247B14009}">
      <dgm:prSet custT="1"/>
      <dgm:spPr/>
      <dgm:t>
        <a:bodyPr/>
        <a:lstStyle/>
        <a:p>
          <a:r>
            <a:rPr lang="en-US" sz="1600" b="0" dirty="0" smtClean="0">
              <a:latin typeface="Comic Sans MS" pitchFamily="66" charset="0"/>
            </a:rPr>
            <a:t>3 birds per 0.5 hour</a:t>
          </a:r>
          <a:endParaRPr lang="en-US" sz="1600" b="0" dirty="0">
            <a:latin typeface="Comic Sans MS" pitchFamily="66" charset="0"/>
          </a:endParaRPr>
        </a:p>
      </dgm:t>
    </dgm:pt>
    <dgm:pt modelId="{8E113B9F-D067-43A9-A0D5-1A2B9493A737}" type="parTrans" cxnId="{555EE28C-21A2-4159-B021-272C2A645FA9}">
      <dgm:prSet/>
      <dgm:spPr/>
      <dgm:t>
        <a:bodyPr/>
        <a:lstStyle/>
        <a:p>
          <a:endParaRPr lang="en-US"/>
        </a:p>
      </dgm:t>
    </dgm:pt>
    <dgm:pt modelId="{2A74B981-2ECA-47DE-828A-03BE74794D27}" type="sibTrans" cxnId="{555EE28C-21A2-4159-B021-272C2A645FA9}">
      <dgm:prSet/>
      <dgm:spPr/>
      <dgm:t>
        <a:bodyPr/>
        <a:lstStyle/>
        <a:p>
          <a:endParaRPr lang="en-US"/>
        </a:p>
      </dgm:t>
    </dgm:pt>
    <dgm:pt modelId="{DDBC8EE4-A451-427C-9EC9-A07E2A229D2B}">
      <dgm:prSet custT="1"/>
      <dgm:spPr/>
      <dgm:t>
        <a:bodyPr/>
        <a:lstStyle/>
        <a:p>
          <a:r>
            <a:rPr lang="en-US" sz="1600" b="0" dirty="0" smtClean="0">
              <a:latin typeface="Comic Sans MS" pitchFamily="66" charset="0"/>
            </a:rPr>
            <a:t>Visual</a:t>
          </a:r>
          <a:r>
            <a:rPr lang="en-US" sz="2800" b="0" dirty="0" smtClean="0">
              <a:latin typeface="Comic Sans MS" pitchFamily="66" charset="0"/>
            </a:rPr>
            <a:t> </a:t>
          </a:r>
          <a:endParaRPr lang="en-US" sz="2800" b="0" dirty="0">
            <a:latin typeface="Comic Sans MS" pitchFamily="66" charset="0"/>
          </a:endParaRPr>
        </a:p>
      </dgm:t>
    </dgm:pt>
    <dgm:pt modelId="{B88E8AF3-769A-435E-881F-87195A2522AD}" type="parTrans" cxnId="{E6D8833E-B7FD-4F4E-92CC-0D7AD35D572A}">
      <dgm:prSet/>
      <dgm:spPr/>
      <dgm:t>
        <a:bodyPr/>
        <a:lstStyle/>
        <a:p>
          <a:endParaRPr lang="en-US"/>
        </a:p>
      </dgm:t>
    </dgm:pt>
    <dgm:pt modelId="{A892583E-3CDC-47C3-A77D-3796C1A10917}" type="sibTrans" cxnId="{E6D8833E-B7FD-4F4E-92CC-0D7AD35D572A}">
      <dgm:prSet/>
      <dgm:spPr/>
      <dgm:t>
        <a:bodyPr/>
        <a:lstStyle/>
        <a:p>
          <a:endParaRPr lang="en-US"/>
        </a:p>
      </dgm:t>
    </dgm:pt>
    <dgm:pt modelId="{5CEC0346-47D1-49AE-AF5F-EFD6D34B9979}">
      <dgm:prSet custT="1"/>
      <dgm:spPr/>
      <dgm:t>
        <a:bodyPr/>
        <a:lstStyle/>
        <a:p>
          <a:r>
            <a:rPr lang="en-US" sz="1600" b="0" dirty="0" smtClean="0">
              <a:latin typeface="Comic Sans MS" pitchFamily="66" charset="0"/>
            </a:rPr>
            <a:t>At most 7 C° for bird tem.</a:t>
          </a:r>
          <a:endParaRPr lang="en-US" sz="1600" b="0" dirty="0">
            <a:latin typeface="Comic Sans MS" pitchFamily="66" charset="0"/>
          </a:endParaRPr>
        </a:p>
      </dgm:t>
    </dgm:pt>
    <dgm:pt modelId="{F4C0481F-936B-42AC-9E86-3B44554483C0}" type="parTrans" cxnId="{B289FCB5-B932-4834-912E-0698FDBC5979}">
      <dgm:prSet/>
      <dgm:spPr/>
      <dgm:t>
        <a:bodyPr/>
        <a:lstStyle/>
        <a:p>
          <a:endParaRPr lang="en-US"/>
        </a:p>
      </dgm:t>
    </dgm:pt>
    <dgm:pt modelId="{1FF4818F-0944-42B5-8439-2AFD53F41E8A}" type="sibTrans" cxnId="{B289FCB5-B932-4834-912E-0698FDBC5979}">
      <dgm:prSet/>
      <dgm:spPr/>
      <dgm:t>
        <a:bodyPr/>
        <a:lstStyle/>
        <a:p>
          <a:endParaRPr lang="en-US"/>
        </a:p>
      </dgm:t>
    </dgm:pt>
    <dgm:pt modelId="{494874D1-B187-415F-8660-CCFABDD413A0}">
      <dgm:prSet custT="1"/>
      <dgm:spPr/>
      <dgm:t>
        <a:bodyPr/>
        <a:lstStyle/>
        <a:p>
          <a:r>
            <a:rPr lang="en-US" sz="1600" b="0" dirty="0" smtClean="0">
              <a:latin typeface="Comic Sans MS" pitchFamily="66" charset="0"/>
            </a:rPr>
            <a:t>Packaging  department</a:t>
          </a:r>
          <a:endParaRPr lang="en-US" sz="1600" b="0" dirty="0">
            <a:latin typeface="Comic Sans MS" pitchFamily="66" charset="0"/>
          </a:endParaRPr>
        </a:p>
      </dgm:t>
    </dgm:pt>
    <dgm:pt modelId="{73EA8207-342C-49F6-B8B5-BBA36529FC8C}" type="parTrans" cxnId="{1F0B686D-8D5E-4773-BFF2-2D3BB6E4BEF5}">
      <dgm:prSet/>
      <dgm:spPr/>
      <dgm:t>
        <a:bodyPr/>
        <a:lstStyle/>
        <a:p>
          <a:endParaRPr lang="en-US"/>
        </a:p>
      </dgm:t>
    </dgm:pt>
    <dgm:pt modelId="{98028F67-6DC4-43E0-A191-589F30DA488E}" type="sibTrans" cxnId="{1F0B686D-8D5E-4773-BFF2-2D3BB6E4BEF5}">
      <dgm:prSet/>
      <dgm:spPr/>
      <dgm:t>
        <a:bodyPr/>
        <a:lstStyle/>
        <a:p>
          <a:endParaRPr lang="en-US"/>
        </a:p>
      </dgm:t>
    </dgm:pt>
    <dgm:pt modelId="{C875C410-8A61-499D-99DF-B3DB4A8C7013}" type="pres">
      <dgm:prSet presAssocID="{12539E6F-958C-4D7F-8D12-35D7EA822259}" presName="composite" presStyleCnt="0">
        <dgm:presLayoutVars>
          <dgm:chMax val="1"/>
          <dgm:dir/>
          <dgm:resizeHandles val="exact"/>
        </dgm:presLayoutVars>
      </dgm:prSet>
      <dgm:spPr/>
      <dgm:t>
        <a:bodyPr/>
        <a:lstStyle/>
        <a:p>
          <a:endParaRPr lang="en-US"/>
        </a:p>
      </dgm:t>
    </dgm:pt>
    <dgm:pt modelId="{098107C3-8BD7-4773-90B9-5607337D4324}" type="pres">
      <dgm:prSet presAssocID="{12539E6F-958C-4D7F-8D12-35D7EA822259}" presName="radial" presStyleCnt="0">
        <dgm:presLayoutVars>
          <dgm:animLvl val="ctr"/>
        </dgm:presLayoutVars>
      </dgm:prSet>
      <dgm:spPr/>
      <dgm:t>
        <a:bodyPr/>
        <a:lstStyle/>
        <a:p>
          <a:endParaRPr lang="en-US"/>
        </a:p>
      </dgm:t>
    </dgm:pt>
    <dgm:pt modelId="{75025580-7DA3-4D76-930B-B224BA731705}" type="pres">
      <dgm:prSet presAssocID="{D6B8FCA8-A78A-4763-A68C-46D4F0633B19}" presName="centerShape" presStyleLbl="vennNode1" presStyleIdx="0" presStyleCnt="5"/>
      <dgm:spPr/>
      <dgm:t>
        <a:bodyPr/>
        <a:lstStyle/>
        <a:p>
          <a:endParaRPr lang="en-US"/>
        </a:p>
      </dgm:t>
    </dgm:pt>
    <dgm:pt modelId="{10BD20BF-AA8B-4D32-AEC7-ECBBFCBE88F9}" type="pres">
      <dgm:prSet presAssocID="{494874D1-B187-415F-8660-CCFABDD413A0}" presName="node" presStyleLbl="vennNode1" presStyleIdx="1" presStyleCnt="5" custScaleX="164829" custScaleY="79910">
        <dgm:presLayoutVars>
          <dgm:bulletEnabled val="1"/>
        </dgm:presLayoutVars>
      </dgm:prSet>
      <dgm:spPr/>
      <dgm:t>
        <a:bodyPr/>
        <a:lstStyle/>
        <a:p>
          <a:endParaRPr lang="en-US"/>
        </a:p>
      </dgm:t>
    </dgm:pt>
    <dgm:pt modelId="{3851AEA0-CA31-4B16-8A59-6AD2E0624E08}" type="pres">
      <dgm:prSet presAssocID="{5CEC0346-47D1-49AE-AF5F-EFD6D34B9979}" presName="node" presStyleLbl="vennNode1" presStyleIdx="2" presStyleCnt="5" custScaleX="118836" custRadScaleRad="105654" custRadScaleInc="1626">
        <dgm:presLayoutVars>
          <dgm:bulletEnabled val="1"/>
        </dgm:presLayoutVars>
      </dgm:prSet>
      <dgm:spPr/>
      <dgm:t>
        <a:bodyPr/>
        <a:lstStyle/>
        <a:p>
          <a:endParaRPr lang="en-US"/>
        </a:p>
      </dgm:t>
    </dgm:pt>
    <dgm:pt modelId="{8F312360-F5E6-4C5E-8694-14FEE0FFA0F1}" type="pres">
      <dgm:prSet presAssocID="{DDBC8EE4-A451-427C-9EC9-A07E2A229D2B}" presName="node" presStyleLbl="vennNode1" presStyleIdx="3" presStyleCnt="5" custRadScaleRad="97612" custRadScaleInc="0">
        <dgm:presLayoutVars>
          <dgm:bulletEnabled val="1"/>
        </dgm:presLayoutVars>
      </dgm:prSet>
      <dgm:spPr/>
      <dgm:t>
        <a:bodyPr/>
        <a:lstStyle/>
        <a:p>
          <a:endParaRPr lang="en-US"/>
        </a:p>
      </dgm:t>
    </dgm:pt>
    <dgm:pt modelId="{3FB656B7-B5BF-4761-80E6-B1B6FD686F6B}" type="pres">
      <dgm:prSet presAssocID="{59CC697E-591F-4BB0-80E5-F54247B14009}" presName="node" presStyleLbl="vennNode1" presStyleIdx="4" presStyleCnt="5" custRadScaleRad="99856" custRadScaleInc="-4501">
        <dgm:presLayoutVars>
          <dgm:bulletEnabled val="1"/>
        </dgm:presLayoutVars>
      </dgm:prSet>
      <dgm:spPr/>
      <dgm:t>
        <a:bodyPr/>
        <a:lstStyle/>
        <a:p>
          <a:endParaRPr lang="en-US"/>
        </a:p>
      </dgm:t>
    </dgm:pt>
  </dgm:ptLst>
  <dgm:cxnLst>
    <dgm:cxn modelId="{1F0B686D-8D5E-4773-BFF2-2D3BB6E4BEF5}" srcId="{D6B8FCA8-A78A-4763-A68C-46D4F0633B19}" destId="{494874D1-B187-415F-8660-CCFABDD413A0}" srcOrd="0" destOrd="0" parTransId="{73EA8207-342C-49F6-B8B5-BBA36529FC8C}" sibTransId="{98028F67-6DC4-43E0-A191-589F30DA488E}"/>
    <dgm:cxn modelId="{E4D1667B-7B23-4379-A32C-43F61BBCB462}" type="presOf" srcId="{D6B8FCA8-A78A-4763-A68C-46D4F0633B19}" destId="{75025580-7DA3-4D76-930B-B224BA731705}" srcOrd="0" destOrd="0" presId="urn:microsoft.com/office/officeart/2005/8/layout/radial3"/>
    <dgm:cxn modelId="{555EE28C-21A2-4159-B021-272C2A645FA9}" srcId="{D6B8FCA8-A78A-4763-A68C-46D4F0633B19}" destId="{59CC697E-591F-4BB0-80E5-F54247B14009}" srcOrd="3" destOrd="0" parTransId="{8E113B9F-D067-43A9-A0D5-1A2B9493A737}" sibTransId="{2A74B981-2ECA-47DE-828A-03BE74794D27}"/>
    <dgm:cxn modelId="{84A19528-5F7B-4813-8E5F-3613074C8E12}" type="presOf" srcId="{59CC697E-591F-4BB0-80E5-F54247B14009}" destId="{3FB656B7-B5BF-4761-80E6-B1B6FD686F6B}" srcOrd="0" destOrd="0" presId="urn:microsoft.com/office/officeart/2005/8/layout/radial3"/>
    <dgm:cxn modelId="{013553F0-841E-49BF-B0B0-3E47E011116E}" srcId="{12539E6F-958C-4D7F-8D12-35D7EA822259}" destId="{D6B8FCA8-A78A-4763-A68C-46D4F0633B19}" srcOrd="0" destOrd="0" parTransId="{B4468538-9227-4273-82B2-C50E852A0EB8}" sibTransId="{92F0E045-E7E0-4FEB-B97F-FC271D6203C5}"/>
    <dgm:cxn modelId="{E6D8833E-B7FD-4F4E-92CC-0D7AD35D572A}" srcId="{D6B8FCA8-A78A-4763-A68C-46D4F0633B19}" destId="{DDBC8EE4-A451-427C-9EC9-A07E2A229D2B}" srcOrd="2" destOrd="0" parTransId="{B88E8AF3-769A-435E-881F-87195A2522AD}" sibTransId="{A892583E-3CDC-47C3-A77D-3796C1A10917}"/>
    <dgm:cxn modelId="{B289FCB5-B932-4834-912E-0698FDBC5979}" srcId="{D6B8FCA8-A78A-4763-A68C-46D4F0633B19}" destId="{5CEC0346-47D1-49AE-AF5F-EFD6D34B9979}" srcOrd="1" destOrd="0" parTransId="{F4C0481F-936B-42AC-9E86-3B44554483C0}" sibTransId="{1FF4818F-0944-42B5-8439-2AFD53F41E8A}"/>
    <dgm:cxn modelId="{0B25E8DF-AF72-42E1-86BD-1A5F59E35C38}" type="presOf" srcId="{DDBC8EE4-A451-427C-9EC9-A07E2A229D2B}" destId="{8F312360-F5E6-4C5E-8694-14FEE0FFA0F1}" srcOrd="0" destOrd="0" presId="urn:microsoft.com/office/officeart/2005/8/layout/radial3"/>
    <dgm:cxn modelId="{97DAD2DB-73A2-4ADF-8B60-2709E8841E18}" srcId="{12539E6F-958C-4D7F-8D12-35D7EA822259}" destId="{8475681F-C4C3-4595-AD07-4D9D2F2AEC44}" srcOrd="3" destOrd="0" parTransId="{6C9A6BEA-0329-4583-9253-9B649125A67C}" sibTransId="{1FFF65E7-7B7C-4D27-BBCE-51432888B63D}"/>
    <dgm:cxn modelId="{DB122597-4DA2-455C-9030-619D6E3C9994}" srcId="{D3F113EC-3D07-40E0-813A-BB5300873748}" destId="{26C7278D-66FB-4B62-ACEB-A15226A5135F}" srcOrd="1" destOrd="0" parTransId="{05E60529-C311-4F7C-9C4E-5B76D8E42CCF}" sibTransId="{EB454083-5FD8-4745-B554-E9343B3FBC32}"/>
    <dgm:cxn modelId="{04B9F01B-5FF0-4012-870E-6A20ADB0054F}" type="presOf" srcId="{12539E6F-958C-4D7F-8D12-35D7EA822259}" destId="{C875C410-8A61-499D-99DF-B3DB4A8C7013}" srcOrd="0" destOrd="0" presId="urn:microsoft.com/office/officeart/2005/8/layout/radial3"/>
    <dgm:cxn modelId="{EB786216-2584-4788-9D82-F74C794F6224}" type="presOf" srcId="{5CEC0346-47D1-49AE-AF5F-EFD6D34B9979}" destId="{3851AEA0-CA31-4B16-8A59-6AD2E0624E08}" srcOrd="0" destOrd="0" presId="urn:microsoft.com/office/officeart/2005/8/layout/radial3"/>
    <dgm:cxn modelId="{DDDA5B18-9E2F-4CB2-B18F-D347F5A48E34}" srcId="{12539E6F-958C-4D7F-8D12-35D7EA822259}" destId="{8C13A707-F284-43EF-BFDE-6E75814409A7}" srcOrd="1" destOrd="0" parTransId="{16B14A0C-6AA7-42A9-AA51-887A1E21E177}" sibTransId="{94422520-AB3E-4816-AE78-150514C16231}"/>
    <dgm:cxn modelId="{99B8A3E4-53DD-4FE3-A4F9-3A83079DD0EA}" type="presOf" srcId="{494874D1-B187-415F-8660-CCFABDD413A0}" destId="{10BD20BF-AA8B-4D32-AEC7-ECBBFCBE88F9}" srcOrd="0" destOrd="0" presId="urn:microsoft.com/office/officeart/2005/8/layout/radial3"/>
    <dgm:cxn modelId="{D2C8BAE0-8AD7-4000-822C-CD2164336EAC}" srcId="{12539E6F-958C-4D7F-8D12-35D7EA822259}" destId="{D3F113EC-3D07-40E0-813A-BB5300873748}" srcOrd="2" destOrd="0" parTransId="{7EABD838-9901-4F91-B42A-9A5696220313}" sibTransId="{7FBCD38C-0F6C-4DEB-8A30-0DB7FDCB1D53}"/>
    <dgm:cxn modelId="{961F12BD-5F48-45CE-A816-B23F2F48D8B3}" srcId="{D3F113EC-3D07-40E0-813A-BB5300873748}" destId="{A89B5A42-8D8F-4E15-9258-DF3118297437}" srcOrd="0" destOrd="0" parTransId="{2B2ED1FB-07CE-4F05-A5AC-A7DBEDFB0DB4}" sibTransId="{6E9D56FB-8B71-47C3-9EB2-697E18461D0A}"/>
    <dgm:cxn modelId="{DE947780-5287-4E02-B22C-86D42CC9A625}" type="presParOf" srcId="{C875C410-8A61-499D-99DF-B3DB4A8C7013}" destId="{098107C3-8BD7-4773-90B9-5607337D4324}" srcOrd="0" destOrd="0" presId="urn:microsoft.com/office/officeart/2005/8/layout/radial3"/>
    <dgm:cxn modelId="{AE7AC321-382E-4C6E-B963-C874FAE0BE6C}" type="presParOf" srcId="{098107C3-8BD7-4773-90B9-5607337D4324}" destId="{75025580-7DA3-4D76-930B-B224BA731705}" srcOrd="0" destOrd="0" presId="urn:microsoft.com/office/officeart/2005/8/layout/radial3"/>
    <dgm:cxn modelId="{D6238289-E76E-43D0-8B82-CCA84AD258CE}" type="presParOf" srcId="{098107C3-8BD7-4773-90B9-5607337D4324}" destId="{10BD20BF-AA8B-4D32-AEC7-ECBBFCBE88F9}" srcOrd="1" destOrd="0" presId="urn:microsoft.com/office/officeart/2005/8/layout/radial3"/>
    <dgm:cxn modelId="{F0C3C421-F467-4FA5-82B1-A16921E55A72}" type="presParOf" srcId="{098107C3-8BD7-4773-90B9-5607337D4324}" destId="{3851AEA0-CA31-4B16-8A59-6AD2E0624E08}" srcOrd="2" destOrd="0" presId="urn:microsoft.com/office/officeart/2005/8/layout/radial3"/>
    <dgm:cxn modelId="{F04C95B7-FC80-43CF-84DF-3F544F167EBD}" type="presParOf" srcId="{098107C3-8BD7-4773-90B9-5607337D4324}" destId="{8F312360-F5E6-4C5E-8694-14FEE0FFA0F1}" srcOrd="3" destOrd="0" presId="urn:microsoft.com/office/officeart/2005/8/layout/radial3"/>
    <dgm:cxn modelId="{5D54A2D2-B9E8-4782-8BDB-E1A2998CD797}" type="presParOf" srcId="{098107C3-8BD7-4773-90B9-5607337D4324}" destId="{3FB656B7-B5BF-4761-80E6-B1B6FD686F6B}" srcOrd="4" destOrd="0" presId="urn:microsoft.com/office/officeart/2005/8/layout/radial3"/>
  </dgm:cxnLst>
  <dgm:bg/>
  <dgm:whole/>
  <dgm:extLst>
    <a:ext uri="http://schemas.microsoft.com/office/drawing/2008/diagram">
      <dsp:dataModelExt xmlns:dsp="http://schemas.microsoft.com/office/drawing/2008/diagram" xmlns="" relId="rId11"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9BE44DB6-4892-4104-B922-1150917785CD}" type="doc">
      <dgm:prSet loTypeId="urn:microsoft.com/office/officeart/2008/layout/VerticalCurvedList" loCatId="list" qsTypeId="urn:microsoft.com/office/officeart/2005/8/quickstyle/3d4" qsCatId="3D" csTypeId="urn:microsoft.com/office/officeart/2005/8/colors/accent1_5" csCatId="accent1" phldr="1"/>
      <dgm:spPr/>
      <dgm:t>
        <a:bodyPr/>
        <a:lstStyle/>
        <a:p>
          <a:endParaRPr lang="en-US"/>
        </a:p>
      </dgm:t>
    </dgm:pt>
    <dgm:pt modelId="{D4D7D0ED-71CB-4137-B263-D9C6852309CE}">
      <dgm:prSet phldrT="[نص]"/>
      <dgm:spPr/>
      <dgm:t>
        <a:bodyPr/>
        <a:lstStyle/>
        <a:p>
          <a:r>
            <a:rPr lang="en-US" b="1" dirty="0" smtClean="0">
              <a:latin typeface="Comic Sans MS" pitchFamily="66" charset="0"/>
            </a:rPr>
            <a:t>Pareto diagram</a:t>
          </a:r>
          <a:endParaRPr lang="en-US" dirty="0"/>
        </a:p>
      </dgm:t>
    </dgm:pt>
    <dgm:pt modelId="{89CF7722-77F0-495F-9D97-8B725A0D94DB}" type="parTrans" cxnId="{F90C5B55-7C7A-41A4-BC20-1C46895DDD6A}">
      <dgm:prSet/>
      <dgm:spPr/>
      <dgm:t>
        <a:bodyPr/>
        <a:lstStyle/>
        <a:p>
          <a:endParaRPr lang="en-US"/>
        </a:p>
      </dgm:t>
    </dgm:pt>
    <dgm:pt modelId="{DAA5F09B-883D-41E3-B52F-BCE05E235F23}" type="sibTrans" cxnId="{F90C5B55-7C7A-41A4-BC20-1C46895DDD6A}">
      <dgm:prSet/>
      <dgm:spPr/>
      <dgm:t>
        <a:bodyPr/>
        <a:lstStyle/>
        <a:p>
          <a:endParaRPr lang="en-US"/>
        </a:p>
      </dgm:t>
    </dgm:pt>
    <dgm:pt modelId="{9789DBE6-2569-4C3D-B399-E922F92A9D40}">
      <dgm:prSet phldrT="[نص]"/>
      <dgm:spPr/>
      <dgm:t>
        <a:bodyPr/>
        <a:lstStyle/>
        <a:p>
          <a:r>
            <a:rPr lang="en-US" b="1" dirty="0" smtClean="0">
              <a:latin typeface="Comic Sans MS" pitchFamily="66" charset="0"/>
            </a:rPr>
            <a:t>Check sheet</a:t>
          </a:r>
          <a:endParaRPr lang="en-US" dirty="0"/>
        </a:p>
      </dgm:t>
    </dgm:pt>
    <dgm:pt modelId="{888AA2FD-B1BC-461F-A967-74FDF6D10816}" type="parTrans" cxnId="{F0D0D0D0-0232-433A-AA4B-7C6B4344D1D4}">
      <dgm:prSet/>
      <dgm:spPr/>
      <dgm:t>
        <a:bodyPr/>
        <a:lstStyle/>
        <a:p>
          <a:endParaRPr lang="en-US"/>
        </a:p>
      </dgm:t>
    </dgm:pt>
    <dgm:pt modelId="{D5329055-5C58-43AA-A198-90501FEFB5C8}" type="sibTrans" cxnId="{F0D0D0D0-0232-433A-AA4B-7C6B4344D1D4}">
      <dgm:prSet/>
      <dgm:spPr/>
      <dgm:t>
        <a:bodyPr/>
        <a:lstStyle/>
        <a:p>
          <a:endParaRPr lang="en-US"/>
        </a:p>
      </dgm:t>
    </dgm:pt>
    <dgm:pt modelId="{9C2A3914-7D8A-4191-9368-F2A57398FA4D}">
      <dgm:prSet phldrT="[نص]"/>
      <dgm:spPr/>
      <dgm:t>
        <a:bodyPr/>
        <a:lstStyle/>
        <a:p>
          <a:r>
            <a:rPr lang="en-US" b="1" dirty="0" smtClean="0">
              <a:latin typeface="Comic Sans MS" pitchFamily="66" charset="0"/>
            </a:rPr>
            <a:t>Histogram</a:t>
          </a:r>
          <a:endParaRPr lang="en-US" dirty="0"/>
        </a:p>
      </dgm:t>
    </dgm:pt>
    <dgm:pt modelId="{EC694121-185F-42F5-B03D-A39B81D1CCFE}" type="parTrans" cxnId="{9A0A3999-5ADE-4654-AE80-70E555D99D95}">
      <dgm:prSet/>
      <dgm:spPr/>
      <dgm:t>
        <a:bodyPr/>
        <a:lstStyle/>
        <a:p>
          <a:endParaRPr lang="en-US"/>
        </a:p>
      </dgm:t>
    </dgm:pt>
    <dgm:pt modelId="{4AC7F668-ACD7-43F3-8176-FEC05B97F687}" type="sibTrans" cxnId="{9A0A3999-5ADE-4654-AE80-70E555D99D95}">
      <dgm:prSet/>
      <dgm:spPr/>
      <dgm:t>
        <a:bodyPr/>
        <a:lstStyle/>
        <a:p>
          <a:endParaRPr lang="en-US"/>
        </a:p>
      </dgm:t>
    </dgm:pt>
    <dgm:pt modelId="{7CD1271E-1C21-481D-B3E0-C0E1FF9180E0}">
      <dgm:prSet/>
      <dgm:spPr/>
      <dgm:t>
        <a:bodyPr/>
        <a:lstStyle/>
        <a:p>
          <a:r>
            <a:rPr lang="en-US" b="1" dirty="0" smtClean="0">
              <a:latin typeface="Comic Sans MS" pitchFamily="66" charset="0"/>
            </a:rPr>
            <a:t>Process flow diagram</a:t>
          </a:r>
          <a:endParaRPr lang="en-US" dirty="0"/>
        </a:p>
      </dgm:t>
    </dgm:pt>
    <dgm:pt modelId="{81CC9A11-E0D5-4C3F-BD02-CB00A4EBB8D5}" type="parTrans" cxnId="{E46D5DED-2B0D-40F3-97F8-7EEBF5723B70}">
      <dgm:prSet/>
      <dgm:spPr/>
      <dgm:t>
        <a:bodyPr/>
        <a:lstStyle/>
        <a:p>
          <a:endParaRPr lang="en-US"/>
        </a:p>
      </dgm:t>
    </dgm:pt>
    <dgm:pt modelId="{E0880CC8-A47E-4D0D-AE00-BB01BDFDB46E}" type="sibTrans" cxnId="{E46D5DED-2B0D-40F3-97F8-7EEBF5723B70}">
      <dgm:prSet/>
      <dgm:spPr/>
      <dgm:t>
        <a:bodyPr/>
        <a:lstStyle/>
        <a:p>
          <a:endParaRPr lang="en-US"/>
        </a:p>
      </dgm:t>
    </dgm:pt>
    <dgm:pt modelId="{5EF39D96-CA9C-401B-A4C8-1BAC4006FE96}">
      <dgm:prSet/>
      <dgm:spPr/>
      <dgm:t>
        <a:bodyPr/>
        <a:lstStyle/>
        <a:p>
          <a:r>
            <a:rPr lang="en-US" b="1" dirty="0" smtClean="0">
              <a:latin typeface="Comic Sans MS" pitchFamily="66" charset="0"/>
            </a:rPr>
            <a:t>Scatter diagram</a:t>
          </a:r>
          <a:endParaRPr lang="en-US" dirty="0"/>
        </a:p>
      </dgm:t>
    </dgm:pt>
    <dgm:pt modelId="{3E6BF336-5411-4661-8F86-79CFF2A10EF4}" type="parTrans" cxnId="{6EF7E9BE-C522-4B02-BF32-672177AA322F}">
      <dgm:prSet/>
      <dgm:spPr/>
      <dgm:t>
        <a:bodyPr/>
        <a:lstStyle/>
        <a:p>
          <a:endParaRPr lang="en-US"/>
        </a:p>
      </dgm:t>
    </dgm:pt>
    <dgm:pt modelId="{9281C6F9-0008-4DCA-9DB6-9CF7E7A3AC21}" type="sibTrans" cxnId="{6EF7E9BE-C522-4B02-BF32-672177AA322F}">
      <dgm:prSet/>
      <dgm:spPr/>
      <dgm:t>
        <a:bodyPr/>
        <a:lstStyle/>
        <a:p>
          <a:endParaRPr lang="en-US"/>
        </a:p>
      </dgm:t>
    </dgm:pt>
    <dgm:pt modelId="{9C86970B-79A0-412E-BDCD-39422B193F9E}">
      <dgm:prSet/>
      <dgm:spPr/>
      <dgm:t>
        <a:bodyPr/>
        <a:lstStyle/>
        <a:p>
          <a:r>
            <a:rPr lang="en-US" b="1" dirty="0" smtClean="0">
              <a:latin typeface="Comic Sans MS" pitchFamily="66" charset="0"/>
            </a:rPr>
            <a:t>Control charts </a:t>
          </a:r>
          <a:endParaRPr lang="en-US" dirty="0"/>
        </a:p>
      </dgm:t>
    </dgm:pt>
    <dgm:pt modelId="{BB7B8797-70F1-48AF-9B52-AFC834D841B3}" type="parTrans" cxnId="{F18A96C4-31DF-45C9-BD84-A0ACB64FF555}">
      <dgm:prSet/>
      <dgm:spPr/>
      <dgm:t>
        <a:bodyPr/>
        <a:lstStyle/>
        <a:p>
          <a:endParaRPr lang="en-US"/>
        </a:p>
      </dgm:t>
    </dgm:pt>
    <dgm:pt modelId="{902D7043-AD93-49BD-B1FE-EFE4633BD475}" type="sibTrans" cxnId="{F18A96C4-31DF-45C9-BD84-A0ACB64FF555}">
      <dgm:prSet/>
      <dgm:spPr/>
      <dgm:t>
        <a:bodyPr/>
        <a:lstStyle/>
        <a:p>
          <a:endParaRPr lang="en-US"/>
        </a:p>
      </dgm:t>
    </dgm:pt>
    <dgm:pt modelId="{40957C65-6798-4D74-B184-50A4FE02BEC5}">
      <dgm:prSet/>
      <dgm:spPr/>
      <dgm:t>
        <a:bodyPr/>
        <a:lstStyle/>
        <a:p>
          <a:endParaRPr lang="en-US" dirty="0"/>
        </a:p>
      </dgm:t>
    </dgm:pt>
    <dgm:pt modelId="{B8392D05-A372-47A2-A657-F5B6C155B7CF}" type="parTrans" cxnId="{00DE832F-8E75-400C-8E13-24B40D383861}">
      <dgm:prSet/>
      <dgm:spPr/>
      <dgm:t>
        <a:bodyPr/>
        <a:lstStyle/>
        <a:p>
          <a:endParaRPr lang="en-US"/>
        </a:p>
      </dgm:t>
    </dgm:pt>
    <dgm:pt modelId="{0D138456-63BE-4739-9DBD-15B3E4C7C23F}" type="sibTrans" cxnId="{00DE832F-8E75-400C-8E13-24B40D383861}">
      <dgm:prSet/>
      <dgm:spPr/>
      <dgm:t>
        <a:bodyPr/>
        <a:lstStyle/>
        <a:p>
          <a:endParaRPr lang="en-US"/>
        </a:p>
      </dgm:t>
    </dgm:pt>
    <dgm:pt modelId="{1953EFBD-4CCC-434C-8777-C5922D5FBCDE}">
      <dgm:prSet/>
      <dgm:spPr/>
      <dgm:t>
        <a:bodyPr/>
        <a:lstStyle/>
        <a:p>
          <a:r>
            <a:rPr lang="en-US" b="1" dirty="0" smtClean="0">
              <a:latin typeface="Comic Sans MS" pitchFamily="66" charset="0"/>
            </a:rPr>
            <a:t>Cause and effect diagram “fishbone diagram”</a:t>
          </a:r>
          <a:endParaRPr lang="en-US" dirty="0"/>
        </a:p>
      </dgm:t>
    </dgm:pt>
    <dgm:pt modelId="{C205D49D-871E-4A48-8D76-E77C0EF97204}" type="parTrans" cxnId="{185303DC-B326-4AF3-802E-2F2A0F08F84F}">
      <dgm:prSet/>
      <dgm:spPr/>
      <dgm:t>
        <a:bodyPr/>
        <a:lstStyle/>
        <a:p>
          <a:endParaRPr lang="en-US"/>
        </a:p>
      </dgm:t>
    </dgm:pt>
    <dgm:pt modelId="{1139A0F2-2B14-4D09-823D-73CCE708479A}" type="sibTrans" cxnId="{185303DC-B326-4AF3-802E-2F2A0F08F84F}">
      <dgm:prSet/>
      <dgm:spPr/>
      <dgm:t>
        <a:bodyPr/>
        <a:lstStyle/>
        <a:p>
          <a:endParaRPr lang="en-US"/>
        </a:p>
      </dgm:t>
    </dgm:pt>
    <dgm:pt modelId="{EC5ED681-0657-4115-9D74-E6C29A561A50}" type="pres">
      <dgm:prSet presAssocID="{9BE44DB6-4892-4104-B922-1150917785CD}" presName="Name0" presStyleCnt="0">
        <dgm:presLayoutVars>
          <dgm:chMax val="7"/>
          <dgm:chPref val="7"/>
          <dgm:dir/>
        </dgm:presLayoutVars>
      </dgm:prSet>
      <dgm:spPr/>
      <dgm:t>
        <a:bodyPr/>
        <a:lstStyle/>
        <a:p>
          <a:endParaRPr lang="en-US"/>
        </a:p>
      </dgm:t>
    </dgm:pt>
    <dgm:pt modelId="{A6C36E93-2C39-4D51-BFAD-F22591E05282}" type="pres">
      <dgm:prSet presAssocID="{9BE44DB6-4892-4104-B922-1150917785CD}" presName="Name1" presStyleCnt="0"/>
      <dgm:spPr/>
    </dgm:pt>
    <dgm:pt modelId="{883898F8-235B-4561-9AAF-284FADF62934}" type="pres">
      <dgm:prSet presAssocID="{9BE44DB6-4892-4104-B922-1150917785CD}" presName="cycle" presStyleCnt="0"/>
      <dgm:spPr/>
    </dgm:pt>
    <dgm:pt modelId="{7275CE2C-2B84-45E9-8A5E-E1805C9A0496}" type="pres">
      <dgm:prSet presAssocID="{9BE44DB6-4892-4104-B922-1150917785CD}" presName="srcNode" presStyleLbl="node1" presStyleIdx="0" presStyleCnt="7"/>
      <dgm:spPr/>
    </dgm:pt>
    <dgm:pt modelId="{06D0B7B4-71BC-40E3-897E-2EB9A4B71ABA}" type="pres">
      <dgm:prSet presAssocID="{9BE44DB6-4892-4104-B922-1150917785CD}" presName="conn" presStyleLbl="parChTrans1D2" presStyleIdx="0" presStyleCnt="1"/>
      <dgm:spPr/>
      <dgm:t>
        <a:bodyPr/>
        <a:lstStyle/>
        <a:p>
          <a:endParaRPr lang="en-US"/>
        </a:p>
      </dgm:t>
    </dgm:pt>
    <dgm:pt modelId="{9B486C1B-5D26-47DA-8F36-2303D14B7DC1}" type="pres">
      <dgm:prSet presAssocID="{9BE44DB6-4892-4104-B922-1150917785CD}" presName="extraNode" presStyleLbl="node1" presStyleIdx="0" presStyleCnt="7"/>
      <dgm:spPr/>
    </dgm:pt>
    <dgm:pt modelId="{8DD22D7B-1EF8-4EB6-AECD-EA3FBA4220B6}" type="pres">
      <dgm:prSet presAssocID="{9BE44DB6-4892-4104-B922-1150917785CD}" presName="dstNode" presStyleLbl="node1" presStyleIdx="0" presStyleCnt="7"/>
      <dgm:spPr/>
    </dgm:pt>
    <dgm:pt modelId="{16353EA2-8A7A-47E8-9E57-05426BE0A118}" type="pres">
      <dgm:prSet presAssocID="{D4D7D0ED-71CB-4137-B263-D9C6852309CE}" presName="text_1" presStyleLbl="node1" presStyleIdx="0" presStyleCnt="7">
        <dgm:presLayoutVars>
          <dgm:bulletEnabled val="1"/>
        </dgm:presLayoutVars>
      </dgm:prSet>
      <dgm:spPr/>
      <dgm:t>
        <a:bodyPr/>
        <a:lstStyle/>
        <a:p>
          <a:endParaRPr lang="en-US"/>
        </a:p>
      </dgm:t>
    </dgm:pt>
    <dgm:pt modelId="{0E594C14-78DF-4C59-AE59-D17C68FB7D81}" type="pres">
      <dgm:prSet presAssocID="{D4D7D0ED-71CB-4137-B263-D9C6852309CE}" presName="accent_1" presStyleCnt="0"/>
      <dgm:spPr/>
    </dgm:pt>
    <dgm:pt modelId="{F2B35BEE-EDA8-45BA-B763-05BCC6AA2196}" type="pres">
      <dgm:prSet presAssocID="{D4D7D0ED-71CB-4137-B263-D9C6852309CE}" presName="accentRepeatNode" presStyleLbl="solidFgAcc1" presStyleIdx="0" presStyleCnt="7"/>
      <dgm:spPr/>
    </dgm:pt>
    <dgm:pt modelId="{4E0FE0B2-D759-423B-8BB4-7EC76F63CDA7}" type="pres">
      <dgm:prSet presAssocID="{7CD1271E-1C21-481D-B3E0-C0E1FF9180E0}" presName="text_2" presStyleLbl="node1" presStyleIdx="1" presStyleCnt="7">
        <dgm:presLayoutVars>
          <dgm:bulletEnabled val="1"/>
        </dgm:presLayoutVars>
      </dgm:prSet>
      <dgm:spPr/>
      <dgm:t>
        <a:bodyPr/>
        <a:lstStyle/>
        <a:p>
          <a:endParaRPr lang="en-US"/>
        </a:p>
      </dgm:t>
    </dgm:pt>
    <dgm:pt modelId="{5A9F8100-A25E-4B57-AA64-26D1EF86ABE6}" type="pres">
      <dgm:prSet presAssocID="{7CD1271E-1C21-481D-B3E0-C0E1FF9180E0}" presName="accent_2" presStyleCnt="0"/>
      <dgm:spPr/>
    </dgm:pt>
    <dgm:pt modelId="{D355F8C5-23BD-4C03-95B4-E74D4EDD60BF}" type="pres">
      <dgm:prSet presAssocID="{7CD1271E-1C21-481D-B3E0-C0E1FF9180E0}" presName="accentRepeatNode" presStyleLbl="solidFgAcc1" presStyleIdx="1" presStyleCnt="7"/>
      <dgm:spPr/>
    </dgm:pt>
    <dgm:pt modelId="{C43ECF76-CA87-46EB-95E3-9041D905A557}" type="pres">
      <dgm:prSet presAssocID="{1953EFBD-4CCC-434C-8777-C5922D5FBCDE}" presName="text_3" presStyleLbl="node1" presStyleIdx="2" presStyleCnt="7">
        <dgm:presLayoutVars>
          <dgm:bulletEnabled val="1"/>
        </dgm:presLayoutVars>
      </dgm:prSet>
      <dgm:spPr/>
      <dgm:t>
        <a:bodyPr/>
        <a:lstStyle/>
        <a:p>
          <a:endParaRPr lang="en-US"/>
        </a:p>
      </dgm:t>
    </dgm:pt>
    <dgm:pt modelId="{04B5DA3B-EA47-49B1-82DC-8C7D277F828E}" type="pres">
      <dgm:prSet presAssocID="{1953EFBD-4CCC-434C-8777-C5922D5FBCDE}" presName="accent_3" presStyleCnt="0"/>
      <dgm:spPr/>
    </dgm:pt>
    <dgm:pt modelId="{208A39DE-6BC6-4BAA-BFE9-3192F62D0CBB}" type="pres">
      <dgm:prSet presAssocID="{1953EFBD-4CCC-434C-8777-C5922D5FBCDE}" presName="accentRepeatNode" presStyleLbl="solidFgAcc1" presStyleIdx="2" presStyleCnt="7"/>
      <dgm:spPr/>
    </dgm:pt>
    <dgm:pt modelId="{CE4B5CEB-D0E5-4402-B80F-7539517090F0}" type="pres">
      <dgm:prSet presAssocID="{9789DBE6-2569-4C3D-B399-E922F92A9D40}" presName="text_4" presStyleLbl="node1" presStyleIdx="3" presStyleCnt="7">
        <dgm:presLayoutVars>
          <dgm:bulletEnabled val="1"/>
        </dgm:presLayoutVars>
      </dgm:prSet>
      <dgm:spPr/>
      <dgm:t>
        <a:bodyPr/>
        <a:lstStyle/>
        <a:p>
          <a:endParaRPr lang="en-US"/>
        </a:p>
      </dgm:t>
    </dgm:pt>
    <dgm:pt modelId="{8DE8DADC-B92D-4077-A31E-04C8ED3C6DF9}" type="pres">
      <dgm:prSet presAssocID="{9789DBE6-2569-4C3D-B399-E922F92A9D40}" presName="accent_4" presStyleCnt="0"/>
      <dgm:spPr/>
    </dgm:pt>
    <dgm:pt modelId="{9B7DE150-EF6D-48EB-9302-5F13069D919E}" type="pres">
      <dgm:prSet presAssocID="{9789DBE6-2569-4C3D-B399-E922F92A9D40}" presName="accentRepeatNode" presStyleLbl="solidFgAcc1" presStyleIdx="3" presStyleCnt="7"/>
      <dgm:spPr/>
    </dgm:pt>
    <dgm:pt modelId="{87017C15-9CEC-43A3-9019-EC02C790E928}" type="pres">
      <dgm:prSet presAssocID="{9C2A3914-7D8A-4191-9368-F2A57398FA4D}" presName="text_5" presStyleLbl="node1" presStyleIdx="4" presStyleCnt="7">
        <dgm:presLayoutVars>
          <dgm:bulletEnabled val="1"/>
        </dgm:presLayoutVars>
      </dgm:prSet>
      <dgm:spPr/>
      <dgm:t>
        <a:bodyPr/>
        <a:lstStyle/>
        <a:p>
          <a:endParaRPr lang="en-US"/>
        </a:p>
      </dgm:t>
    </dgm:pt>
    <dgm:pt modelId="{BB1ACD5F-22B9-4545-8EBA-DF34DFE24EEE}" type="pres">
      <dgm:prSet presAssocID="{9C2A3914-7D8A-4191-9368-F2A57398FA4D}" presName="accent_5" presStyleCnt="0"/>
      <dgm:spPr/>
    </dgm:pt>
    <dgm:pt modelId="{2AF38293-C55A-451F-9F29-2ECE4CC3E335}" type="pres">
      <dgm:prSet presAssocID="{9C2A3914-7D8A-4191-9368-F2A57398FA4D}" presName="accentRepeatNode" presStyleLbl="solidFgAcc1" presStyleIdx="4" presStyleCnt="7"/>
      <dgm:spPr/>
    </dgm:pt>
    <dgm:pt modelId="{2F2301DE-CDBB-4D42-98E3-54EB8FFF635D}" type="pres">
      <dgm:prSet presAssocID="{5EF39D96-CA9C-401B-A4C8-1BAC4006FE96}" presName="text_6" presStyleLbl="node1" presStyleIdx="5" presStyleCnt="7">
        <dgm:presLayoutVars>
          <dgm:bulletEnabled val="1"/>
        </dgm:presLayoutVars>
      </dgm:prSet>
      <dgm:spPr/>
      <dgm:t>
        <a:bodyPr/>
        <a:lstStyle/>
        <a:p>
          <a:endParaRPr lang="en-US"/>
        </a:p>
      </dgm:t>
    </dgm:pt>
    <dgm:pt modelId="{C3B2D0CC-4722-43C0-9395-87F518138651}" type="pres">
      <dgm:prSet presAssocID="{5EF39D96-CA9C-401B-A4C8-1BAC4006FE96}" presName="accent_6" presStyleCnt="0"/>
      <dgm:spPr/>
    </dgm:pt>
    <dgm:pt modelId="{77C5599A-9908-4B8E-92AC-EEAC4B5A2450}" type="pres">
      <dgm:prSet presAssocID="{5EF39D96-CA9C-401B-A4C8-1BAC4006FE96}" presName="accentRepeatNode" presStyleLbl="solidFgAcc1" presStyleIdx="5" presStyleCnt="7"/>
      <dgm:spPr/>
    </dgm:pt>
    <dgm:pt modelId="{AF53EBF7-A4B4-4381-930F-CF99FD2A8CD4}" type="pres">
      <dgm:prSet presAssocID="{9C86970B-79A0-412E-BDCD-39422B193F9E}" presName="text_7" presStyleLbl="node1" presStyleIdx="6" presStyleCnt="7" custLinFactNeighborX="198" custLinFactNeighborY="3309">
        <dgm:presLayoutVars>
          <dgm:bulletEnabled val="1"/>
        </dgm:presLayoutVars>
      </dgm:prSet>
      <dgm:spPr/>
      <dgm:t>
        <a:bodyPr/>
        <a:lstStyle/>
        <a:p>
          <a:endParaRPr lang="en-US"/>
        </a:p>
      </dgm:t>
    </dgm:pt>
    <dgm:pt modelId="{65967989-2D8F-4CEC-A3CC-E8254E315E87}" type="pres">
      <dgm:prSet presAssocID="{9C86970B-79A0-412E-BDCD-39422B193F9E}" presName="accent_7" presStyleCnt="0"/>
      <dgm:spPr/>
    </dgm:pt>
    <dgm:pt modelId="{F2B8086A-24E4-4D4B-BC8F-BCE50B8E765A}" type="pres">
      <dgm:prSet presAssocID="{9C86970B-79A0-412E-BDCD-39422B193F9E}" presName="accentRepeatNode" presStyleLbl="solidFgAcc1" presStyleIdx="6" presStyleCnt="7"/>
      <dgm:spPr/>
    </dgm:pt>
  </dgm:ptLst>
  <dgm:cxnLst>
    <dgm:cxn modelId="{F18A96C4-31DF-45C9-BD84-A0ACB64FF555}" srcId="{9BE44DB6-4892-4104-B922-1150917785CD}" destId="{9C86970B-79A0-412E-BDCD-39422B193F9E}" srcOrd="6" destOrd="0" parTransId="{BB7B8797-70F1-48AF-9B52-AFC834D841B3}" sibTransId="{902D7043-AD93-49BD-B1FE-EFE4633BD475}"/>
    <dgm:cxn modelId="{9A0A3999-5ADE-4654-AE80-70E555D99D95}" srcId="{9BE44DB6-4892-4104-B922-1150917785CD}" destId="{9C2A3914-7D8A-4191-9368-F2A57398FA4D}" srcOrd="4" destOrd="0" parTransId="{EC694121-185F-42F5-B03D-A39B81D1CCFE}" sibTransId="{4AC7F668-ACD7-43F3-8176-FEC05B97F687}"/>
    <dgm:cxn modelId="{0B23D63A-7CE8-45E1-8E21-EC60CCDA0771}" type="presOf" srcId="{9BE44DB6-4892-4104-B922-1150917785CD}" destId="{EC5ED681-0657-4115-9D74-E6C29A561A50}" srcOrd="0" destOrd="0" presId="urn:microsoft.com/office/officeart/2008/layout/VerticalCurvedList"/>
    <dgm:cxn modelId="{94439921-0E3E-4C58-9E9E-07C778EAF404}" type="presOf" srcId="{9789DBE6-2569-4C3D-B399-E922F92A9D40}" destId="{CE4B5CEB-D0E5-4402-B80F-7539517090F0}" srcOrd="0" destOrd="0" presId="urn:microsoft.com/office/officeart/2008/layout/VerticalCurvedList"/>
    <dgm:cxn modelId="{E46D5DED-2B0D-40F3-97F8-7EEBF5723B70}" srcId="{9BE44DB6-4892-4104-B922-1150917785CD}" destId="{7CD1271E-1C21-481D-B3E0-C0E1FF9180E0}" srcOrd="1" destOrd="0" parTransId="{81CC9A11-E0D5-4C3F-BD02-CB00A4EBB8D5}" sibTransId="{E0880CC8-A47E-4D0D-AE00-BB01BDFDB46E}"/>
    <dgm:cxn modelId="{37C163D0-34E8-4426-B33E-A2ED15416FF2}" type="presOf" srcId="{1953EFBD-4CCC-434C-8777-C5922D5FBCDE}" destId="{C43ECF76-CA87-46EB-95E3-9041D905A557}" srcOrd="0" destOrd="0" presId="urn:microsoft.com/office/officeart/2008/layout/VerticalCurvedList"/>
    <dgm:cxn modelId="{E257F1DA-F5E1-4CAD-9F07-4A9A90A4F447}" type="presOf" srcId="{D4D7D0ED-71CB-4137-B263-D9C6852309CE}" destId="{16353EA2-8A7A-47E8-9E57-05426BE0A118}" srcOrd="0" destOrd="0" presId="urn:microsoft.com/office/officeart/2008/layout/VerticalCurvedList"/>
    <dgm:cxn modelId="{00DE832F-8E75-400C-8E13-24B40D383861}" srcId="{9BE44DB6-4892-4104-B922-1150917785CD}" destId="{40957C65-6798-4D74-B184-50A4FE02BEC5}" srcOrd="7" destOrd="0" parTransId="{B8392D05-A372-47A2-A657-F5B6C155B7CF}" sibTransId="{0D138456-63BE-4739-9DBD-15B3E4C7C23F}"/>
    <dgm:cxn modelId="{43079D04-85FE-42F6-8C07-FA3EE8581780}" type="presOf" srcId="{7CD1271E-1C21-481D-B3E0-C0E1FF9180E0}" destId="{4E0FE0B2-D759-423B-8BB4-7EC76F63CDA7}" srcOrd="0" destOrd="0" presId="urn:microsoft.com/office/officeart/2008/layout/VerticalCurvedList"/>
    <dgm:cxn modelId="{2E2D44B5-5469-495B-BC91-33C5A6FC793C}" type="presOf" srcId="{9C2A3914-7D8A-4191-9368-F2A57398FA4D}" destId="{87017C15-9CEC-43A3-9019-EC02C790E928}" srcOrd="0" destOrd="0" presId="urn:microsoft.com/office/officeart/2008/layout/VerticalCurvedList"/>
    <dgm:cxn modelId="{C4BC54D5-58FA-4051-AA54-DB3A89CB0BA4}" type="presOf" srcId="{DAA5F09B-883D-41E3-B52F-BCE05E235F23}" destId="{06D0B7B4-71BC-40E3-897E-2EB9A4B71ABA}" srcOrd="0" destOrd="0" presId="urn:microsoft.com/office/officeart/2008/layout/VerticalCurvedList"/>
    <dgm:cxn modelId="{F90C5B55-7C7A-41A4-BC20-1C46895DDD6A}" srcId="{9BE44DB6-4892-4104-B922-1150917785CD}" destId="{D4D7D0ED-71CB-4137-B263-D9C6852309CE}" srcOrd="0" destOrd="0" parTransId="{89CF7722-77F0-495F-9D97-8B725A0D94DB}" sibTransId="{DAA5F09B-883D-41E3-B52F-BCE05E235F23}"/>
    <dgm:cxn modelId="{5C4B2A44-2B10-4DF9-82F6-74F56F6D3F44}" type="presOf" srcId="{5EF39D96-CA9C-401B-A4C8-1BAC4006FE96}" destId="{2F2301DE-CDBB-4D42-98E3-54EB8FFF635D}" srcOrd="0" destOrd="0" presId="urn:microsoft.com/office/officeart/2008/layout/VerticalCurvedList"/>
    <dgm:cxn modelId="{F0D0D0D0-0232-433A-AA4B-7C6B4344D1D4}" srcId="{9BE44DB6-4892-4104-B922-1150917785CD}" destId="{9789DBE6-2569-4C3D-B399-E922F92A9D40}" srcOrd="3" destOrd="0" parTransId="{888AA2FD-B1BC-461F-A967-74FDF6D10816}" sibTransId="{D5329055-5C58-43AA-A198-90501FEFB5C8}"/>
    <dgm:cxn modelId="{6EF7E9BE-C522-4B02-BF32-672177AA322F}" srcId="{9BE44DB6-4892-4104-B922-1150917785CD}" destId="{5EF39D96-CA9C-401B-A4C8-1BAC4006FE96}" srcOrd="5" destOrd="0" parTransId="{3E6BF336-5411-4661-8F86-79CFF2A10EF4}" sibTransId="{9281C6F9-0008-4DCA-9DB6-9CF7E7A3AC21}"/>
    <dgm:cxn modelId="{185303DC-B326-4AF3-802E-2F2A0F08F84F}" srcId="{9BE44DB6-4892-4104-B922-1150917785CD}" destId="{1953EFBD-4CCC-434C-8777-C5922D5FBCDE}" srcOrd="2" destOrd="0" parTransId="{C205D49D-871E-4A48-8D76-E77C0EF97204}" sibTransId="{1139A0F2-2B14-4D09-823D-73CCE708479A}"/>
    <dgm:cxn modelId="{BF590AF3-D592-4300-BD9B-30EAFEA3437B}" type="presOf" srcId="{9C86970B-79A0-412E-BDCD-39422B193F9E}" destId="{AF53EBF7-A4B4-4381-930F-CF99FD2A8CD4}" srcOrd="0" destOrd="0" presId="urn:microsoft.com/office/officeart/2008/layout/VerticalCurvedList"/>
    <dgm:cxn modelId="{D07DAD56-76A4-4674-BDCF-4F3E1E55B705}" type="presParOf" srcId="{EC5ED681-0657-4115-9D74-E6C29A561A50}" destId="{A6C36E93-2C39-4D51-BFAD-F22591E05282}" srcOrd="0" destOrd="0" presId="urn:microsoft.com/office/officeart/2008/layout/VerticalCurvedList"/>
    <dgm:cxn modelId="{B3D8FAFA-B480-495C-814D-870AD27F64E2}" type="presParOf" srcId="{A6C36E93-2C39-4D51-BFAD-F22591E05282}" destId="{883898F8-235B-4561-9AAF-284FADF62934}" srcOrd="0" destOrd="0" presId="urn:microsoft.com/office/officeart/2008/layout/VerticalCurvedList"/>
    <dgm:cxn modelId="{9ABE4E23-B430-4782-BCD7-B034203F39EA}" type="presParOf" srcId="{883898F8-235B-4561-9AAF-284FADF62934}" destId="{7275CE2C-2B84-45E9-8A5E-E1805C9A0496}" srcOrd="0" destOrd="0" presId="urn:microsoft.com/office/officeart/2008/layout/VerticalCurvedList"/>
    <dgm:cxn modelId="{19A0C1D0-FEE1-4EBA-A838-627ED8AEC64A}" type="presParOf" srcId="{883898F8-235B-4561-9AAF-284FADF62934}" destId="{06D0B7B4-71BC-40E3-897E-2EB9A4B71ABA}" srcOrd="1" destOrd="0" presId="urn:microsoft.com/office/officeart/2008/layout/VerticalCurvedList"/>
    <dgm:cxn modelId="{9933D305-777C-4C8D-A1A1-DC58277CD796}" type="presParOf" srcId="{883898F8-235B-4561-9AAF-284FADF62934}" destId="{9B486C1B-5D26-47DA-8F36-2303D14B7DC1}" srcOrd="2" destOrd="0" presId="urn:microsoft.com/office/officeart/2008/layout/VerticalCurvedList"/>
    <dgm:cxn modelId="{7676A68A-B59D-4DC0-A311-F95360088C8E}" type="presParOf" srcId="{883898F8-235B-4561-9AAF-284FADF62934}" destId="{8DD22D7B-1EF8-4EB6-AECD-EA3FBA4220B6}" srcOrd="3" destOrd="0" presId="urn:microsoft.com/office/officeart/2008/layout/VerticalCurvedList"/>
    <dgm:cxn modelId="{013E1F20-602C-4A33-B80C-A48B0629C31F}" type="presParOf" srcId="{A6C36E93-2C39-4D51-BFAD-F22591E05282}" destId="{16353EA2-8A7A-47E8-9E57-05426BE0A118}" srcOrd="1" destOrd="0" presId="urn:microsoft.com/office/officeart/2008/layout/VerticalCurvedList"/>
    <dgm:cxn modelId="{FD812290-2063-4F53-BD35-EFCF41424CCE}" type="presParOf" srcId="{A6C36E93-2C39-4D51-BFAD-F22591E05282}" destId="{0E594C14-78DF-4C59-AE59-D17C68FB7D81}" srcOrd="2" destOrd="0" presId="urn:microsoft.com/office/officeart/2008/layout/VerticalCurvedList"/>
    <dgm:cxn modelId="{21127DC5-695D-4548-B76B-8EA6E95F86AA}" type="presParOf" srcId="{0E594C14-78DF-4C59-AE59-D17C68FB7D81}" destId="{F2B35BEE-EDA8-45BA-B763-05BCC6AA2196}" srcOrd="0" destOrd="0" presId="urn:microsoft.com/office/officeart/2008/layout/VerticalCurvedList"/>
    <dgm:cxn modelId="{4E151020-89FF-423B-8A23-A2D0CD37CF48}" type="presParOf" srcId="{A6C36E93-2C39-4D51-BFAD-F22591E05282}" destId="{4E0FE0B2-D759-423B-8BB4-7EC76F63CDA7}" srcOrd="3" destOrd="0" presId="urn:microsoft.com/office/officeart/2008/layout/VerticalCurvedList"/>
    <dgm:cxn modelId="{E3F84E63-1C39-446E-87AB-B8277613A8B4}" type="presParOf" srcId="{A6C36E93-2C39-4D51-BFAD-F22591E05282}" destId="{5A9F8100-A25E-4B57-AA64-26D1EF86ABE6}" srcOrd="4" destOrd="0" presId="urn:microsoft.com/office/officeart/2008/layout/VerticalCurvedList"/>
    <dgm:cxn modelId="{BC0CA310-C57B-4E30-A78B-2852F852EA8B}" type="presParOf" srcId="{5A9F8100-A25E-4B57-AA64-26D1EF86ABE6}" destId="{D355F8C5-23BD-4C03-95B4-E74D4EDD60BF}" srcOrd="0" destOrd="0" presId="urn:microsoft.com/office/officeart/2008/layout/VerticalCurvedList"/>
    <dgm:cxn modelId="{9A232829-2BF2-449C-A9CF-DBF2F403C588}" type="presParOf" srcId="{A6C36E93-2C39-4D51-BFAD-F22591E05282}" destId="{C43ECF76-CA87-46EB-95E3-9041D905A557}" srcOrd="5" destOrd="0" presId="urn:microsoft.com/office/officeart/2008/layout/VerticalCurvedList"/>
    <dgm:cxn modelId="{D91B0100-B2FB-4851-AD58-14C99C3EB5DF}" type="presParOf" srcId="{A6C36E93-2C39-4D51-BFAD-F22591E05282}" destId="{04B5DA3B-EA47-49B1-82DC-8C7D277F828E}" srcOrd="6" destOrd="0" presId="urn:microsoft.com/office/officeart/2008/layout/VerticalCurvedList"/>
    <dgm:cxn modelId="{1CB91BF5-A4ED-4D84-91D2-45C437DADAA1}" type="presParOf" srcId="{04B5DA3B-EA47-49B1-82DC-8C7D277F828E}" destId="{208A39DE-6BC6-4BAA-BFE9-3192F62D0CBB}" srcOrd="0" destOrd="0" presId="urn:microsoft.com/office/officeart/2008/layout/VerticalCurvedList"/>
    <dgm:cxn modelId="{084032B5-7ABD-4310-8299-98DCC4CC4526}" type="presParOf" srcId="{A6C36E93-2C39-4D51-BFAD-F22591E05282}" destId="{CE4B5CEB-D0E5-4402-B80F-7539517090F0}" srcOrd="7" destOrd="0" presId="urn:microsoft.com/office/officeart/2008/layout/VerticalCurvedList"/>
    <dgm:cxn modelId="{3C9384C3-935B-43E1-9DF8-25D4CE86CB77}" type="presParOf" srcId="{A6C36E93-2C39-4D51-BFAD-F22591E05282}" destId="{8DE8DADC-B92D-4077-A31E-04C8ED3C6DF9}" srcOrd="8" destOrd="0" presId="urn:microsoft.com/office/officeart/2008/layout/VerticalCurvedList"/>
    <dgm:cxn modelId="{8CC732A7-A96C-4444-98B6-E3E3DDE31CD2}" type="presParOf" srcId="{8DE8DADC-B92D-4077-A31E-04C8ED3C6DF9}" destId="{9B7DE150-EF6D-48EB-9302-5F13069D919E}" srcOrd="0" destOrd="0" presId="urn:microsoft.com/office/officeart/2008/layout/VerticalCurvedList"/>
    <dgm:cxn modelId="{6DD25822-558E-4036-8C16-F45F3F55B325}" type="presParOf" srcId="{A6C36E93-2C39-4D51-BFAD-F22591E05282}" destId="{87017C15-9CEC-43A3-9019-EC02C790E928}" srcOrd="9" destOrd="0" presId="urn:microsoft.com/office/officeart/2008/layout/VerticalCurvedList"/>
    <dgm:cxn modelId="{C4DAD6C8-84DA-499F-8588-9829A11E626D}" type="presParOf" srcId="{A6C36E93-2C39-4D51-BFAD-F22591E05282}" destId="{BB1ACD5F-22B9-4545-8EBA-DF34DFE24EEE}" srcOrd="10" destOrd="0" presId="urn:microsoft.com/office/officeart/2008/layout/VerticalCurvedList"/>
    <dgm:cxn modelId="{0B33C69B-D058-4906-A754-546B94CE0256}" type="presParOf" srcId="{BB1ACD5F-22B9-4545-8EBA-DF34DFE24EEE}" destId="{2AF38293-C55A-451F-9F29-2ECE4CC3E335}" srcOrd="0" destOrd="0" presId="urn:microsoft.com/office/officeart/2008/layout/VerticalCurvedList"/>
    <dgm:cxn modelId="{6A94616C-D5D1-4BB2-970C-BB25B788A764}" type="presParOf" srcId="{A6C36E93-2C39-4D51-BFAD-F22591E05282}" destId="{2F2301DE-CDBB-4D42-98E3-54EB8FFF635D}" srcOrd="11" destOrd="0" presId="urn:microsoft.com/office/officeart/2008/layout/VerticalCurvedList"/>
    <dgm:cxn modelId="{E7579503-510C-4195-8E1E-79361102DADF}" type="presParOf" srcId="{A6C36E93-2C39-4D51-BFAD-F22591E05282}" destId="{C3B2D0CC-4722-43C0-9395-87F518138651}" srcOrd="12" destOrd="0" presId="urn:microsoft.com/office/officeart/2008/layout/VerticalCurvedList"/>
    <dgm:cxn modelId="{ADA550FB-C8E2-4CF3-B75F-641EEA23CE45}" type="presParOf" srcId="{C3B2D0CC-4722-43C0-9395-87F518138651}" destId="{77C5599A-9908-4B8E-92AC-EEAC4B5A2450}" srcOrd="0" destOrd="0" presId="urn:microsoft.com/office/officeart/2008/layout/VerticalCurvedList"/>
    <dgm:cxn modelId="{2C9A0B55-E7AA-4718-98A3-C0946D91B91F}" type="presParOf" srcId="{A6C36E93-2C39-4D51-BFAD-F22591E05282}" destId="{AF53EBF7-A4B4-4381-930F-CF99FD2A8CD4}" srcOrd="13" destOrd="0" presId="urn:microsoft.com/office/officeart/2008/layout/VerticalCurvedList"/>
    <dgm:cxn modelId="{33E6901B-5D98-45D0-9A12-777FE9D3770E}" type="presParOf" srcId="{A6C36E93-2C39-4D51-BFAD-F22591E05282}" destId="{65967989-2D8F-4CEC-A3CC-E8254E315E87}" srcOrd="14" destOrd="0" presId="urn:microsoft.com/office/officeart/2008/layout/VerticalCurvedList"/>
    <dgm:cxn modelId="{CB1D5939-5158-4FA3-AB83-8FB7F4C41D2E}" type="presParOf" srcId="{65967989-2D8F-4CEC-A3CC-E8254E315E87}" destId="{F2B8086A-24E4-4D4B-BC8F-BCE50B8E765A}" srcOrd="0" destOrd="0" presId="urn:microsoft.com/office/officeart/2008/layout/VerticalCurvedList"/>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47622249-48A8-44B3-ACFB-314B19224201}" type="doc">
      <dgm:prSet loTypeId="urn:microsoft.com/office/officeart/2005/8/layout/vList4#1" loCatId="list" qsTypeId="urn:microsoft.com/office/officeart/2005/8/quickstyle/3d3" qsCatId="3D" csTypeId="urn:microsoft.com/office/officeart/2005/8/colors/accent1_3" csCatId="accent1" phldr="1"/>
      <dgm:spPr/>
      <dgm:t>
        <a:bodyPr/>
        <a:lstStyle/>
        <a:p>
          <a:endParaRPr lang="en-US"/>
        </a:p>
      </dgm:t>
    </dgm:pt>
    <dgm:pt modelId="{376E46EA-8471-4266-9F44-0D9FDDC0FBBC}">
      <dgm:prSet phldrT="[نص]" custT="1"/>
      <dgm:spPr/>
      <dgm:t>
        <a:bodyPr/>
        <a:lstStyle/>
        <a:p>
          <a:r>
            <a:rPr lang="en-US" sz="2400" b="1" dirty="0" smtClean="0">
              <a:latin typeface="Comic Sans MS" pitchFamily="66" charset="0"/>
            </a:rPr>
            <a:t>Slaughter</a:t>
          </a:r>
        </a:p>
        <a:p>
          <a:r>
            <a:rPr lang="en-US" sz="1800" b="1" dirty="0" smtClean="0">
              <a:latin typeface="Comic Sans MS" pitchFamily="66" charset="0"/>
            </a:rPr>
            <a:t>- Unloading     -Stunning      -Killing</a:t>
          </a:r>
        </a:p>
      </dgm:t>
    </dgm:pt>
    <dgm:pt modelId="{B4D470A3-995C-474B-A677-885B719DF8C2}" type="parTrans" cxnId="{9353DBAE-8502-486E-9BA5-1B64AD7D5F79}">
      <dgm:prSet/>
      <dgm:spPr/>
      <dgm:t>
        <a:bodyPr/>
        <a:lstStyle/>
        <a:p>
          <a:endParaRPr lang="en-US"/>
        </a:p>
      </dgm:t>
    </dgm:pt>
    <dgm:pt modelId="{19876160-F650-426E-BA45-61524A4CE321}" type="sibTrans" cxnId="{9353DBAE-8502-486E-9BA5-1B64AD7D5F79}">
      <dgm:prSet/>
      <dgm:spPr/>
      <dgm:t>
        <a:bodyPr/>
        <a:lstStyle/>
        <a:p>
          <a:endParaRPr lang="en-US"/>
        </a:p>
      </dgm:t>
    </dgm:pt>
    <dgm:pt modelId="{2BC836CD-CA83-4877-82EF-2DBF40F7B701}">
      <dgm:prSet phldrT="[نص]" custT="1"/>
      <dgm:spPr/>
      <dgm:t>
        <a:bodyPr/>
        <a:lstStyle/>
        <a:p>
          <a:r>
            <a:rPr lang="en-US" sz="2000" dirty="0" smtClean="0">
              <a:latin typeface="Comic Sans MS" pitchFamily="66" charset="0"/>
            </a:rPr>
            <a:t>  Feather removal</a:t>
          </a:r>
        </a:p>
        <a:p>
          <a:r>
            <a:rPr lang="en-US" sz="2000" dirty="0" smtClean="0">
              <a:latin typeface="Comic Sans MS" pitchFamily="66" charset="0"/>
            </a:rPr>
            <a:t> -S</a:t>
          </a:r>
          <a:r>
            <a:rPr lang="en-US" sz="1800" b="1" dirty="0" smtClean="0">
              <a:latin typeface="Comic Sans MS" pitchFamily="66" charset="0"/>
            </a:rPr>
            <a:t>calding       -Picking</a:t>
          </a:r>
        </a:p>
        <a:p>
          <a:endParaRPr lang="en-US" sz="2000" dirty="0">
            <a:latin typeface="Comic Sans MS" pitchFamily="66" charset="0"/>
          </a:endParaRPr>
        </a:p>
      </dgm:t>
    </dgm:pt>
    <dgm:pt modelId="{D0F2C12A-84E4-4C86-BB6D-393505CBDD54}" type="parTrans" cxnId="{57F56117-999A-415D-92DC-10D9F4607C8B}">
      <dgm:prSet/>
      <dgm:spPr/>
      <dgm:t>
        <a:bodyPr/>
        <a:lstStyle/>
        <a:p>
          <a:endParaRPr lang="en-US"/>
        </a:p>
      </dgm:t>
    </dgm:pt>
    <dgm:pt modelId="{7C2306EE-13ED-4470-A190-FD36860530ED}" type="sibTrans" cxnId="{57F56117-999A-415D-92DC-10D9F4607C8B}">
      <dgm:prSet/>
      <dgm:spPr/>
      <dgm:t>
        <a:bodyPr/>
        <a:lstStyle/>
        <a:p>
          <a:endParaRPr lang="en-US"/>
        </a:p>
      </dgm:t>
    </dgm:pt>
    <dgm:pt modelId="{FFB6075F-444E-4C9B-B403-E0B1E4FA2FDB}">
      <dgm:prSet phldrT="[نص]" custT="1"/>
      <dgm:spPr/>
      <dgm:t>
        <a:bodyPr/>
        <a:lstStyle/>
        <a:p>
          <a:pPr rtl="0"/>
          <a:r>
            <a:rPr lang="en-US" sz="2400" b="1" dirty="0" smtClean="0">
              <a:latin typeface="Comic Sans MS" pitchFamily="66" charset="0"/>
            </a:rPr>
            <a:t>Evisceration</a:t>
          </a:r>
        </a:p>
        <a:p>
          <a:pPr rtl="0"/>
          <a:endParaRPr lang="en-US" sz="2400" b="1" dirty="0">
            <a:latin typeface="Comic Sans MS" pitchFamily="66" charset="0"/>
          </a:endParaRPr>
        </a:p>
      </dgm:t>
    </dgm:pt>
    <dgm:pt modelId="{54716990-1226-41D2-8092-D74F10A7B708}" type="parTrans" cxnId="{92FACB85-08DC-4008-B434-04E4CEB67CC4}">
      <dgm:prSet/>
      <dgm:spPr/>
      <dgm:t>
        <a:bodyPr/>
        <a:lstStyle/>
        <a:p>
          <a:endParaRPr lang="en-US"/>
        </a:p>
      </dgm:t>
    </dgm:pt>
    <dgm:pt modelId="{334D0755-B406-450F-BF1C-7D97630F0ACD}" type="sibTrans" cxnId="{92FACB85-08DC-4008-B434-04E4CEB67CC4}">
      <dgm:prSet/>
      <dgm:spPr/>
      <dgm:t>
        <a:bodyPr/>
        <a:lstStyle/>
        <a:p>
          <a:endParaRPr lang="en-US"/>
        </a:p>
      </dgm:t>
    </dgm:pt>
    <dgm:pt modelId="{1E012794-FC54-4CCD-ACB8-80C4C4588FEF}" type="pres">
      <dgm:prSet presAssocID="{47622249-48A8-44B3-ACFB-314B19224201}" presName="linear" presStyleCnt="0">
        <dgm:presLayoutVars>
          <dgm:dir/>
          <dgm:resizeHandles val="exact"/>
        </dgm:presLayoutVars>
      </dgm:prSet>
      <dgm:spPr/>
      <dgm:t>
        <a:bodyPr/>
        <a:lstStyle/>
        <a:p>
          <a:endParaRPr lang="en-US"/>
        </a:p>
      </dgm:t>
    </dgm:pt>
    <dgm:pt modelId="{93EE7D68-70A8-491C-99F0-C0CCF21224D5}" type="pres">
      <dgm:prSet presAssocID="{376E46EA-8471-4266-9F44-0D9FDDC0FBBC}" presName="comp" presStyleCnt="0"/>
      <dgm:spPr/>
      <dgm:t>
        <a:bodyPr/>
        <a:lstStyle/>
        <a:p>
          <a:endParaRPr lang="en-US"/>
        </a:p>
      </dgm:t>
    </dgm:pt>
    <dgm:pt modelId="{E39CAAA3-8FD9-477E-9A2A-288753BBE613}" type="pres">
      <dgm:prSet presAssocID="{376E46EA-8471-4266-9F44-0D9FDDC0FBBC}" presName="box" presStyleLbl="node1" presStyleIdx="0" presStyleCnt="3" custScaleY="147890" custLinFactNeighborX="-935" custLinFactNeighborY="8833"/>
      <dgm:spPr/>
      <dgm:t>
        <a:bodyPr/>
        <a:lstStyle/>
        <a:p>
          <a:endParaRPr lang="en-US"/>
        </a:p>
      </dgm:t>
    </dgm:pt>
    <dgm:pt modelId="{29CBCDA5-2965-43D6-B4CB-0BBAD80CB5B0}" type="pres">
      <dgm:prSet presAssocID="{376E46EA-8471-4266-9F44-0D9FDDC0FBBC}" presName="img" presStyleLbl="fgImgPlace1" presStyleIdx="0" presStyleCnt="3" custScaleY="157636"/>
      <dgm:spPr>
        <a:blipFill>
          <a:blip xmlns:r="http://schemas.openxmlformats.org/officeDocument/2006/relationships" r:embed="rId1" cstate="print">
            <a:extLst>
              <a:ext uri="{28A0092B-C50C-407E-A947-70E740481C1C}">
                <a14:useLocalDpi xmlns:a14="http://schemas.microsoft.com/office/drawing/2010/main" xmlns="" val="0"/>
              </a:ext>
            </a:extLst>
          </a:blip>
          <a:srcRect/>
          <a:stretch>
            <a:fillRect l="-15000" r="-15000"/>
          </a:stretch>
        </a:blipFill>
      </dgm:spPr>
      <dgm:t>
        <a:bodyPr/>
        <a:lstStyle/>
        <a:p>
          <a:endParaRPr lang="en-US"/>
        </a:p>
      </dgm:t>
    </dgm:pt>
    <dgm:pt modelId="{BE133359-0978-4D66-8E49-038DD6FDD2D6}" type="pres">
      <dgm:prSet presAssocID="{376E46EA-8471-4266-9F44-0D9FDDC0FBBC}" presName="text" presStyleLbl="node1" presStyleIdx="0" presStyleCnt="3">
        <dgm:presLayoutVars>
          <dgm:bulletEnabled val="1"/>
        </dgm:presLayoutVars>
      </dgm:prSet>
      <dgm:spPr/>
      <dgm:t>
        <a:bodyPr/>
        <a:lstStyle/>
        <a:p>
          <a:endParaRPr lang="en-US"/>
        </a:p>
      </dgm:t>
    </dgm:pt>
    <dgm:pt modelId="{8669774A-6BC4-4183-8076-EBB1D232EBD8}" type="pres">
      <dgm:prSet presAssocID="{19876160-F650-426E-BA45-61524A4CE321}" presName="spacer" presStyleCnt="0"/>
      <dgm:spPr/>
      <dgm:t>
        <a:bodyPr/>
        <a:lstStyle/>
        <a:p>
          <a:endParaRPr lang="en-US"/>
        </a:p>
      </dgm:t>
    </dgm:pt>
    <dgm:pt modelId="{D1CA6E9D-F3CB-47C9-ABE6-6A1FEE08A120}" type="pres">
      <dgm:prSet presAssocID="{2BC836CD-CA83-4877-82EF-2DBF40F7B701}" presName="comp" presStyleCnt="0"/>
      <dgm:spPr/>
      <dgm:t>
        <a:bodyPr/>
        <a:lstStyle/>
        <a:p>
          <a:endParaRPr lang="en-US"/>
        </a:p>
      </dgm:t>
    </dgm:pt>
    <dgm:pt modelId="{7D4C74C5-F750-4CD6-84D5-4D97724CAFA4}" type="pres">
      <dgm:prSet presAssocID="{2BC836CD-CA83-4877-82EF-2DBF40F7B701}" presName="box" presStyleLbl="node1" presStyleIdx="1" presStyleCnt="3" custScaleY="118069" custLinFactNeighborY="12755"/>
      <dgm:spPr/>
      <dgm:t>
        <a:bodyPr/>
        <a:lstStyle/>
        <a:p>
          <a:endParaRPr lang="en-US"/>
        </a:p>
      </dgm:t>
    </dgm:pt>
    <dgm:pt modelId="{8493E441-1097-4813-957D-14B2DC662452}" type="pres">
      <dgm:prSet presAssocID="{2BC836CD-CA83-4877-82EF-2DBF40F7B701}" presName="img" presStyleLbl="fgImgPlace1" presStyleIdx="1" presStyleCnt="3" custScaleX="110581" custScaleY="145268" custLinFactNeighborX="-1873" custLinFactNeighborY="15699"/>
      <dgm:spPr>
        <a:blipFill>
          <a:blip xmlns:r="http://schemas.openxmlformats.org/officeDocument/2006/relationships" r:embed="rId2">
            <a:extLst>
              <a:ext uri="{28A0092B-C50C-407E-A947-70E740481C1C}">
                <a14:useLocalDpi xmlns:a14="http://schemas.microsoft.com/office/drawing/2010/main" xmlns="" val="0"/>
              </a:ext>
            </a:extLst>
          </a:blip>
          <a:srcRect/>
          <a:stretch>
            <a:fillRect l="-49000" r="-49000"/>
          </a:stretch>
        </a:blipFill>
      </dgm:spPr>
      <dgm:t>
        <a:bodyPr/>
        <a:lstStyle/>
        <a:p>
          <a:endParaRPr lang="en-US"/>
        </a:p>
      </dgm:t>
    </dgm:pt>
    <dgm:pt modelId="{123F90D3-7F9C-4578-B321-FEDD451B5E8D}" type="pres">
      <dgm:prSet presAssocID="{2BC836CD-CA83-4877-82EF-2DBF40F7B701}" presName="text" presStyleLbl="node1" presStyleIdx="1" presStyleCnt="3">
        <dgm:presLayoutVars>
          <dgm:bulletEnabled val="1"/>
        </dgm:presLayoutVars>
      </dgm:prSet>
      <dgm:spPr/>
      <dgm:t>
        <a:bodyPr/>
        <a:lstStyle/>
        <a:p>
          <a:endParaRPr lang="en-US"/>
        </a:p>
      </dgm:t>
    </dgm:pt>
    <dgm:pt modelId="{B1EAFE96-912A-43E8-A452-952DCB0A2AEE}" type="pres">
      <dgm:prSet presAssocID="{7C2306EE-13ED-4470-A190-FD36860530ED}" presName="spacer" presStyleCnt="0"/>
      <dgm:spPr/>
      <dgm:t>
        <a:bodyPr/>
        <a:lstStyle/>
        <a:p>
          <a:endParaRPr lang="en-US"/>
        </a:p>
      </dgm:t>
    </dgm:pt>
    <dgm:pt modelId="{AAFD6D80-8E4E-498C-9447-262721C31260}" type="pres">
      <dgm:prSet presAssocID="{FFB6075F-444E-4C9B-B403-E0B1E4FA2FDB}" presName="comp" presStyleCnt="0"/>
      <dgm:spPr/>
      <dgm:t>
        <a:bodyPr/>
        <a:lstStyle/>
        <a:p>
          <a:endParaRPr lang="en-US"/>
        </a:p>
      </dgm:t>
    </dgm:pt>
    <dgm:pt modelId="{8CD31E46-5DC0-4083-98A8-157C6FEAAECE}" type="pres">
      <dgm:prSet presAssocID="{FFB6075F-444E-4C9B-B403-E0B1E4FA2FDB}" presName="box" presStyleLbl="node1" presStyleIdx="2" presStyleCnt="3" custScaleY="127105" custLinFactNeighborX="-510" custLinFactNeighborY="12382"/>
      <dgm:spPr/>
      <dgm:t>
        <a:bodyPr/>
        <a:lstStyle/>
        <a:p>
          <a:endParaRPr lang="en-US"/>
        </a:p>
      </dgm:t>
    </dgm:pt>
    <dgm:pt modelId="{2364ED11-C001-44C1-B2C3-CF3E71580851}" type="pres">
      <dgm:prSet presAssocID="{FFB6075F-444E-4C9B-B403-E0B1E4FA2FDB}" presName="img" presStyleLbl="fgImgPlace1" presStyleIdx="2" presStyleCnt="3" custScaleX="105608" custScaleY="145528" custLinFactNeighborX="-5291" custLinFactNeighborY="6801"/>
      <dgm:spPr>
        <a:blipFill>
          <a:blip xmlns:r="http://schemas.openxmlformats.org/officeDocument/2006/relationships" r:embed="rId3">
            <a:extLst>
              <a:ext uri="{28A0092B-C50C-407E-A947-70E740481C1C}">
                <a14:useLocalDpi xmlns:a14="http://schemas.microsoft.com/office/drawing/2010/main" xmlns="" val="0"/>
              </a:ext>
            </a:extLst>
          </a:blip>
          <a:srcRect/>
          <a:stretch>
            <a:fillRect t="-10000" b="-10000"/>
          </a:stretch>
        </a:blipFill>
      </dgm:spPr>
      <dgm:t>
        <a:bodyPr/>
        <a:lstStyle/>
        <a:p>
          <a:endParaRPr lang="en-US"/>
        </a:p>
      </dgm:t>
    </dgm:pt>
    <dgm:pt modelId="{D9A3A1EC-F987-4611-ABCB-5870CCBA993A}" type="pres">
      <dgm:prSet presAssocID="{FFB6075F-444E-4C9B-B403-E0B1E4FA2FDB}" presName="text" presStyleLbl="node1" presStyleIdx="2" presStyleCnt="3">
        <dgm:presLayoutVars>
          <dgm:bulletEnabled val="1"/>
        </dgm:presLayoutVars>
      </dgm:prSet>
      <dgm:spPr/>
      <dgm:t>
        <a:bodyPr/>
        <a:lstStyle/>
        <a:p>
          <a:endParaRPr lang="en-US"/>
        </a:p>
      </dgm:t>
    </dgm:pt>
  </dgm:ptLst>
  <dgm:cxnLst>
    <dgm:cxn modelId="{A4284944-7AFA-4900-9503-E9A1E7FD7F09}" type="presOf" srcId="{47622249-48A8-44B3-ACFB-314B19224201}" destId="{1E012794-FC54-4CCD-ACB8-80C4C4588FEF}" srcOrd="0" destOrd="0" presId="urn:microsoft.com/office/officeart/2005/8/layout/vList4#1"/>
    <dgm:cxn modelId="{6624B564-C562-42A5-BAAC-3E882CB62E20}" type="presOf" srcId="{2BC836CD-CA83-4877-82EF-2DBF40F7B701}" destId="{123F90D3-7F9C-4578-B321-FEDD451B5E8D}" srcOrd="1" destOrd="0" presId="urn:microsoft.com/office/officeart/2005/8/layout/vList4#1"/>
    <dgm:cxn modelId="{F7F08DA8-FD70-40A1-A2EA-11253DE040E4}" type="presOf" srcId="{FFB6075F-444E-4C9B-B403-E0B1E4FA2FDB}" destId="{D9A3A1EC-F987-4611-ABCB-5870CCBA993A}" srcOrd="1" destOrd="0" presId="urn:microsoft.com/office/officeart/2005/8/layout/vList4#1"/>
    <dgm:cxn modelId="{9353DBAE-8502-486E-9BA5-1B64AD7D5F79}" srcId="{47622249-48A8-44B3-ACFB-314B19224201}" destId="{376E46EA-8471-4266-9F44-0D9FDDC0FBBC}" srcOrd="0" destOrd="0" parTransId="{B4D470A3-995C-474B-A677-885B719DF8C2}" sibTransId="{19876160-F650-426E-BA45-61524A4CE321}"/>
    <dgm:cxn modelId="{00FD36AD-167C-4841-A0D5-9213D0CDCE14}" type="presOf" srcId="{FFB6075F-444E-4C9B-B403-E0B1E4FA2FDB}" destId="{8CD31E46-5DC0-4083-98A8-157C6FEAAECE}" srcOrd="0" destOrd="0" presId="urn:microsoft.com/office/officeart/2005/8/layout/vList4#1"/>
    <dgm:cxn modelId="{92FACB85-08DC-4008-B434-04E4CEB67CC4}" srcId="{47622249-48A8-44B3-ACFB-314B19224201}" destId="{FFB6075F-444E-4C9B-B403-E0B1E4FA2FDB}" srcOrd="2" destOrd="0" parTransId="{54716990-1226-41D2-8092-D74F10A7B708}" sibTransId="{334D0755-B406-450F-BF1C-7D97630F0ACD}"/>
    <dgm:cxn modelId="{BD37478E-616A-4F98-9A4F-4A3F5843317C}" type="presOf" srcId="{376E46EA-8471-4266-9F44-0D9FDDC0FBBC}" destId="{BE133359-0978-4D66-8E49-038DD6FDD2D6}" srcOrd="1" destOrd="0" presId="urn:microsoft.com/office/officeart/2005/8/layout/vList4#1"/>
    <dgm:cxn modelId="{57F56117-999A-415D-92DC-10D9F4607C8B}" srcId="{47622249-48A8-44B3-ACFB-314B19224201}" destId="{2BC836CD-CA83-4877-82EF-2DBF40F7B701}" srcOrd="1" destOrd="0" parTransId="{D0F2C12A-84E4-4C86-BB6D-393505CBDD54}" sibTransId="{7C2306EE-13ED-4470-A190-FD36860530ED}"/>
    <dgm:cxn modelId="{25FEEE9C-123A-4E77-B435-FE66BAB51C09}" type="presOf" srcId="{2BC836CD-CA83-4877-82EF-2DBF40F7B701}" destId="{7D4C74C5-F750-4CD6-84D5-4D97724CAFA4}" srcOrd="0" destOrd="0" presId="urn:microsoft.com/office/officeart/2005/8/layout/vList4#1"/>
    <dgm:cxn modelId="{05DDFD5D-DF6A-44A9-8BCD-65A34952E2C1}" type="presOf" srcId="{376E46EA-8471-4266-9F44-0D9FDDC0FBBC}" destId="{E39CAAA3-8FD9-477E-9A2A-288753BBE613}" srcOrd="0" destOrd="0" presId="urn:microsoft.com/office/officeart/2005/8/layout/vList4#1"/>
    <dgm:cxn modelId="{AAC863A9-4D3A-4E99-AE6C-125ECCB899DE}" type="presParOf" srcId="{1E012794-FC54-4CCD-ACB8-80C4C4588FEF}" destId="{93EE7D68-70A8-491C-99F0-C0CCF21224D5}" srcOrd="0" destOrd="0" presId="urn:microsoft.com/office/officeart/2005/8/layout/vList4#1"/>
    <dgm:cxn modelId="{020F34CD-15BA-457C-8DDC-24146175D89C}" type="presParOf" srcId="{93EE7D68-70A8-491C-99F0-C0CCF21224D5}" destId="{E39CAAA3-8FD9-477E-9A2A-288753BBE613}" srcOrd="0" destOrd="0" presId="urn:microsoft.com/office/officeart/2005/8/layout/vList4#1"/>
    <dgm:cxn modelId="{8488F62D-ECBD-42CA-810E-FA8E4F0DAC75}" type="presParOf" srcId="{93EE7D68-70A8-491C-99F0-C0CCF21224D5}" destId="{29CBCDA5-2965-43D6-B4CB-0BBAD80CB5B0}" srcOrd="1" destOrd="0" presId="urn:microsoft.com/office/officeart/2005/8/layout/vList4#1"/>
    <dgm:cxn modelId="{2F037CE4-D5D9-406B-AC40-F0B5E90D3E83}" type="presParOf" srcId="{93EE7D68-70A8-491C-99F0-C0CCF21224D5}" destId="{BE133359-0978-4D66-8E49-038DD6FDD2D6}" srcOrd="2" destOrd="0" presId="urn:microsoft.com/office/officeart/2005/8/layout/vList4#1"/>
    <dgm:cxn modelId="{5570DCB9-38EF-47B9-AF57-F4B81CA82DFC}" type="presParOf" srcId="{1E012794-FC54-4CCD-ACB8-80C4C4588FEF}" destId="{8669774A-6BC4-4183-8076-EBB1D232EBD8}" srcOrd="1" destOrd="0" presId="urn:microsoft.com/office/officeart/2005/8/layout/vList4#1"/>
    <dgm:cxn modelId="{1CEE7799-01F3-407F-A701-7DDC08FEA18C}" type="presParOf" srcId="{1E012794-FC54-4CCD-ACB8-80C4C4588FEF}" destId="{D1CA6E9D-F3CB-47C9-ABE6-6A1FEE08A120}" srcOrd="2" destOrd="0" presId="urn:microsoft.com/office/officeart/2005/8/layout/vList4#1"/>
    <dgm:cxn modelId="{F981B631-0090-47A7-BCEC-374B6AF593D5}" type="presParOf" srcId="{D1CA6E9D-F3CB-47C9-ABE6-6A1FEE08A120}" destId="{7D4C74C5-F750-4CD6-84D5-4D97724CAFA4}" srcOrd="0" destOrd="0" presId="urn:microsoft.com/office/officeart/2005/8/layout/vList4#1"/>
    <dgm:cxn modelId="{8BAB3018-6848-4E54-8165-1C4A8A5775AC}" type="presParOf" srcId="{D1CA6E9D-F3CB-47C9-ABE6-6A1FEE08A120}" destId="{8493E441-1097-4813-957D-14B2DC662452}" srcOrd="1" destOrd="0" presId="urn:microsoft.com/office/officeart/2005/8/layout/vList4#1"/>
    <dgm:cxn modelId="{1763043A-5685-44B6-96A8-C8A5D0084186}" type="presParOf" srcId="{D1CA6E9D-F3CB-47C9-ABE6-6A1FEE08A120}" destId="{123F90D3-7F9C-4578-B321-FEDD451B5E8D}" srcOrd="2" destOrd="0" presId="urn:microsoft.com/office/officeart/2005/8/layout/vList4#1"/>
    <dgm:cxn modelId="{B0CF2506-C6A6-4EAD-B52A-8DD1A9592891}" type="presParOf" srcId="{1E012794-FC54-4CCD-ACB8-80C4C4588FEF}" destId="{B1EAFE96-912A-43E8-A452-952DCB0A2AEE}" srcOrd="3" destOrd="0" presId="urn:microsoft.com/office/officeart/2005/8/layout/vList4#1"/>
    <dgm:cxn modelId="{FA7C6665-6ADE-4643-AC97-DE3EFCE303A0}" type="presParOf" srcId="{1E012794-FC54-4CCD-ACB8-80C4C4588FEF}" destId="{AAFD6D80-8E4E-498C-9447-262721C31260}" srcOrd="4" destOrd="0" presId="urn:microsoft.com/office/officeart/2005/8/layout/vList4#1"/>
    <dgm:cxn modelId="{38D68572-CAA7-4B21-AC7C-D1BE186F4906}" type="presParOf" srcId="{AAFD6D80-8E4E-498C-9447-262721C31260}" destId="{8CD31E46-5DC0-4083-98A8-157C6FEAAECE}" srcOrd="0" destOrd="0" presId="urn:microsoft.com/office/officeart/2005/8/layout/vList4#1"/>
    <dgm:cxn modelId="{9D21292C-E917-4023-9BC9-33AFBD1C4209}" type="presParOf" srcId="{AAFD6D80-8E4E-498C-9447-262721C31260}" destId="{2364ED11-C001-44C1-B2C3-CF3E71580851}" srcOrd="1" destOrd="0" presId="urn:microsoft.com/office/officeart/2005/8/layout/vList4#1"/>
    <dgm:cxn modelId="{CCDE6F0F-8737-4401-A4E5-F497C7516EA0}" type="presParOf" srcId="{AAFD6D80-8E4E-498C-9447-262721C31260}" destId="{D9A3A1EC-F987-4611-ABCB-5870CCBA993A}" srcOrd="2" destOrd="0" presId="urn:microsoft.com/office/officeart/2005/8/layout/vList4#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0841CF1D-3DAC-4282-AC9C-3CABE814F216}" type="doc">
      <dgm:prSet loTypeId="urn:microsoft.com/office/officeart/2005/8/layout/vList4#2" loCatId="list" qsTypeId="urn:microsoft.com/office/officeart/2005/8/quickstyle/3d3" qsCatId="3D" csTypeId="urn:microsoft.com/office/officeart/2005/8/colors/accent1_4" csCatId="accent1" phldr="1"/>
      <dgm:spPr/>
      <dgm:t>
        <a:bodyPr/>
        <a:lstStyle/>
        <a:p>
          <a:endParaRPr lang="en-US"/>
        </a:p>
      </dgm:t>
    </dgm:pt>
    <dgm:pt modelId="{E2C3DCDD-E8BC-4635-9A07-4B38B9386C02}">
      <dgm:prSet phldrT="[نص]" custT="1"/>
      <dgm:spPr/>
      <dgm:t>
        <a:bodyPr/>
        <a:lstStyle/>
        <a:p>
          <a:r>
            <a:rPr lang="en-US" sz="2400" b="1" dirty="0" smtClean="0">
              <a:latin typeface="Comic Sans MS" pitchFamily="66" charset="0"/>
            </a:rPr>
            <a:t>  Chilling</a:t>
          </a:r>
          <a:r>
            <a:rPr lang="en-US" sz="2400" b="1" dirty="0" smtClean="0"/>
            <a:t> </a:t>
          </a:r>
          <a:endParaRPr lang="en-US" sz="2400" b="1" dirty="0"/>
        </a:p>
      </dgm:t>
    </dgm:pt>
    <dgm:pt modelId="{3BA09AEA-6F46-41D5-96A1-8379BF707635}" type="parTrans" cxnId="{8B3489DF-2CA6-43F3-BC7F-49588E51D84E}">
      <dgm:prSet/>
      <dgm:spPr/>
      <dgm:t>
        <a:bodyPr/>
        <a:lstStyle/>
        <a:p>
          <a:endParaRPr lang="en-US"/>
        </a:p>
      </dgm:t>
    </dgm:pt>
    <dgm:pt modelId="{DFD40142-5312-4746-9205-7BF12C867097}" type="sibTrans" cxnId="{8B3489DF-2CA6-43F3-BC7F-49588E51D84E}">
      <dgm:prSet/>
      <dgm:spPr/>
      <dgm:t>
        <a:bodyPr/>
        <a:lstStyle/>
        <a:p>
          <a:endParaRPr lang="en-US"/>
        </a:p>
      </dgm:t>
    </dgm:pt>
    <dgm:pt modelId="{BE222E48-0847-4350-ADE7-6368EC7CB8EB}" type="pres">
      <dgm:prSet presAssocID="{0841CF1D-3DAC-4282-AC9C-3CABE814F216}" presName="linear" presStyleCnt="0">
        <dgm:presLayoutVars>
          <dgm:dir/>
          <dgm:resizeHandles val="exact"/>
        </dgm:presLayoutVars>
      </dgm:prSet>
      <dgm:spPr/>
      <dgm:t>
        <a:bodyPr/>
        <a:lstStyle/>
        <a:p>
          <a:endParaRPr lang="en-US"/>
        </a:p>
      </dgm:t>
    </dgm:pt>
    <dgm:pt modelId="{A91C7BA0-BEF8-4841-80A6-995391F27A82}" type="pres">
      <dgm:prSet presAssocID="{E2C3DCDD-E8BC-4635-9A07-4B38B9386C02}" presName="comp" presStyleCnt="0"/>
      <dgm:spPr/>
      <dgm:t>
        <a:bodyPr/>
        <a:lstStyle/>
        <a:p>
          <a:endParaRPr lang="en-US"/>
        </a:p>
      </dgm:t>
    </dgm:pt>
    <dgm:pt modelId="{C09BE00D-7CCE-47E2-8B15-0564A1375CD6}" type="pres">
      <dgm:prSet presAssocID="{E2C3DCDD-E8BC-4635-9A07-4B38B9386C02}" presName="box" presStyleLbl="node1" presStyleIdx="0" presStyleCnt="1" custLinFactNeighborX="-2061" custLinFactNeighborY="18103"/>
      <dgm:spPr/>
      <dgm:t>
        <a:bodyPr/>
        <a:lstStyle/>
        <a:p>
          <a:endParaRPr lang="en-US"/>
        </a:p>
      </dgm:t>
    </dgm:pt>
    <dgm:pt modelId="{5B42C31F-FC92-41C5-B9E9-6E036001A110}" type="pres">
      <dgm:prSet presAssocID="{E2C3DCDD-E8BC-4635-9A07-4B38B9386C02}" presName="img" presStyleLbl="fgImgPlace1" presStyleIdx="0" presStyleCnt="1" custScaleX="117204" custScaleY="125000"/>
      <dgm:spPr>
        <a:blipFill>
          <a:blip xmlns:r="http://schemas.openxmlformats.org/officeDocument/2006/relationships" r:embed="rId1" cstate="print">
            <a:extLst>
              <a:ext uri="{28A0092B-C50C-407E-A947-70E740481C1C}">
                <a14:useLocalDpi xmlns:a14="http://schemas.microsoft.com/office/drawing/2010/main" xmlns="" val="0"/>
              </a:ext>
            </a:extLst>
          </a:blip>
          <a:srcRect/>
          <a:stretch>
            <a:fillRect l="-14000" r="-14000"/>
          </a:stretch>
        </a:blipFill>
      </dgm:spPr>
      <dgm:t>
        <a:bodyPr/>
        <a:lstStyle/>
        <a:p>
          <a:endParaRPr lang="en-US"/>
        </a:p>
      </dgm:t>
    </dgm:pt>
    <dgm:pt modelId="{F0C2C1CC-F07B-40AA-AB38-2CEA22CC4970}" type="pres">
      <dgm:prSet presAssocID="{E2C3DCDD-E8BC-4635-9A07-4B38B9386C02}" presName="text" presStyleLbl="node1" presStyleIdx="0" presStyleCnt="1">
        <dgm:presLayoutVars>
          <dgm:bulletEnabled val="1"/>
        </dgm:presLayoutVars>
      </dgm:prSet>
      <dgm:spPr/>
      <dgm:t>
        <a:bodyPr/>
        <a:lstStyle/>
        <a:p>
          <a:endParaRPr lang="en-US"/>
        </a:p>
      </dgm:t>
    </dgm:pt>
  </dgm:ptLst>
  <dgm:cxnLst>
    <dgm:cxn modelId="{8B3489DF-2CA6-43F3-BC7F-49588E51D84E}" srcId="{0841CF1D-3DAC-4282-AC9C-3CABE814F216}" destId="{E2C3DCDD-E8BC-4635-9A07-4B38B9386C02}" srcOrd="0" destOrd="0" parTransId="{3BA09AEA-6F46-41D5-96A1-8379BF707635}" sibTransId="{DFD40142-5312-4746-9205-7BF12C867097}"/>
    <dgm:cxn modelId="{1FC1DDC1-8C8A-4DA5-9881-D5E3971459B4}" type="presOf" srcId="{E2C3DCDD-E8BC-4635-9A07-4B38B9386C02}" destId="{C09BE00D-7CCE-47E2-8B15-0564A1375CD6}" srcOrd="0" destOrd="0" presId="urn:microsoft.com/office/officeart/2005/8/layout/vList4#2"/>
    <dgm:cxn modelId="{395BFDA2-25A6-4E0B-97B8-DD78023D098D}" type="presOf" srcId="{E2C3DCDD-E8BC-4635-9A07-4B38B9386C02}" destId="{F0C2C1CC-F07B-40AA-AB38-2CEA22CC4970}" srcOrd="1" destOrd="0" presId="urn:microsoft.com/office/officeart/2005/8/layout/vList4#2"/>
    <dgm:cxn modelId="{A46088A0-211D-4236-A580-8A95AB7B3B4D}" type="presOf" srcId="{0841CF1D-3DAC-4282-AC9C-3CABE814F216}" destId="{BE222E48-0847-4350-ADE7-6368EC7CB8EB}" srcOrd="0" destOrd="0" presId="urn:microsoft.com/office/officeart/2005/8/layout/vList4#2"/>
    <dgm:cxn modelId="{C79F68BB-C497-4783-B096-812E3A1AB499}" type="presParOf" srcId="{BE222E48-0847-4350-ADE7-6368EC7CB8EB}" destId="{A91C7BA0-BEF8-4841-80A6-995391F27A82}" srcOrd="0" destOrd="0" presId="urn:microsoft.com/office/officeart/2005/8/layout/vList4#2"/>
    <dgm:cxn modelId="{81F7C155-B6D8-47FE-8913-490B4FB9B801}" type="presParOf" srcId="{A91C7BA0-BEF8-4841-80A6-995391F27A82}" destId="{C09BE00D-7CCE-47E2-8B15-0564A1375CD6}" srcOrd="0" destOrd="0" presId="urn:microsoft.com/office/officeart/2005/8/layout/vList4#2"/>
    <dgm:cxn modelId="{2AA58058-805B-4839-87F9-6FB88F7A7640}" type="presParOf" srcId="{A91C7BA0-BEF8-4841-80A6-995391F27A82}" destId="{5B42C31F-FC92-41C5-B9E9-6E036001A110}" srcOrd="1" destOrd="0" presId="urn:microsoft.com/office/officeart/2005/8/layout/vList4#2"/>
    <dgm:cxn modelId="{67EFEBDC-92F0-4C64-A716-DA67059A2663}" type="presParOf" srcId="{A91C7BA0-BEF8-4841-80A6-995391F27A82}" destId="{F0C2C1CC-F07B-40AA-AB38-2CEA22CC4970}" srcOrd="2" destOrd="0" presId="urn:microsoft.com/office/officeart/2005/8/layout/vList4#2"/>
  </dgm:cxnLst>
  <dgm:bg/>
  <dgm:whole/>
  <dgm:extLst>
    <a:ext uri="http://schemas.microsoft.com/office/drawing/2008/diagram">
      <dsp:dataModelExt xmlns:dsp="http://schemas.microsoft.com/office/drawing/2008/diagram" xmlns="" relId="rId11"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6F4C9D95-84AB-4E8E-BB5E-0EA5B656414E}" type="doc">
      <dgm:prSet loTypeId="urn:microsoft.com/office/officeart/2005/8/layout/radial2" loCatId="relationship" qsTypeId="urn:microsoft.com/office/officeart/2005/8/quickstyle/3d1" qsCatId="3D" csTypeId="urn:microsoft.com/office/officeart/2005/8/colors/colorful1#1" csCatId="colorful" phldr="1"/>
      <dgm:spPr/>
      <dgm:t>
        <a:bodyPr/>
        <a:lstStyle/>
        <a:p>
          <a:endParaRPr lang="en-US"/>
        </a:p>
      </dgm:t>
    </dgm:pt>
    <dgm:pt modelId="{67026934-DC03-4658-8F9D-9C2715877C15}">
      <dgm:prSet phldrT="[Text]" custT="1"/>
      <dgm:spPr/>
      <dgm:t>
        <a:bodyPr/>
        <a:lstStyle/>
        <a:p>
          <a:r>
            <a:rPr lang="en-US" sz="2400" b="0" dirty="0" smtClean="0">
              <a:latin typeface="Comic Sans MS" pitchFamily="66" charset="0"/>
            </a:rPr>
            <a:t>Tests</a:t>
          </a:r>
          <a:endParaRPr lang="en-US" sz="2400" b="0" dirty="0">
            <a:latin typeface="Comic Sans MS" pitchFamily="66" charset="0"/>
          </a:endParaRPr>
        </a:p>
      </dgm:t>
    </dgm:pt>
    <dgm:pt modelId="{BBEF9727-A0EB-4B4C-98E0-E1F5DFD888D2}" type="parTrans" cxnId="{C31E8334-2B31-41B7-A318-9BE48704BFA1}">
      <dgm:prSet/>
      <dgm:spPr/>
      <dgm:t>
        <a:bodyPr/>
        <a:lstStyle/>
        <a:p>
          <a:endParaRPr lang="en-US"/>
        </a:p>
      </dgm:t>
    </dgm:pt>
    <dgm:pt modelId="{B54957B2-F018-4ED9-932F-46EBE5FBED52}" type="sibTrans" cxnId="{C31E8334-2B31-41B7-A318-9BE48704BFA1}">
      <dgm:prSet/>
      <dgm:spPr/>
      <dgm:t>
        <a:bodyPr/>
        <a:lstStyle/>
        <a:p>
          <a:endParaRPr lang="en-US"/>
        </a:p>
      </dgm:t>
    </dgm:pt>
    <dgm:pt modelId="{D2A5CD8F-D688-450D-8322-B5BCD78C0D5F}">
      <dgm:prSet phldrT="[Text]" custT="1"/>
      <dgm:spPr/>
      <dgm:t>
        <a:bodyPr/>
        <a:lstStyle/>
        <a:p>
          <a:r>
            <a:rPr lang="en-US" sz="2000" b="0" dirty="0" smtClean="0">
              <a:latin typeface="Comic Sans MS" pitchFamily="66" charset="0"/>
            </a:rPr>
            <a:t>Collecting data</a:t>
          </a:r>
          <a:endParaRPr lang="en-US" sz="2000" b="0" dirty="0">
            <a:latin typeface="Comic Sans MS" pitchFamily="66" charset="0"/>
          </a:endParaRPr>
        </a:p>
      </dgm:t>
    </dgm:pt>
    <dgm:pt modelId="{6B21F041-9A1A-422D-B817-E0AA394C1BEE}" type="parTrans" cxnId="{27B03BF1-E843-4A5A-BC03-DD771C37AA61}">
      <dgm:prSet/>
      <dgm:spPr/>
      <dgm:t>
        <a:bodyPr/>
        <a:lstStyle/>
        <a:p>
          <a:endParaRPr lang="en-US"/>
        </a:p>
      </dgm:t>
    </dgm:pt>
    <dgm:pt modelId="{A858ECC9-29B4-4DA0-833E-E05E0D3D921B}" type="sibTrans" cxnId="{27B03BF1-E843-4A5A-BC03-DD771C37AA61}">
      <dgm:prSet/>
      <dgm:spPr/>
      <dgm:t>
        <a:bodyPr/>
        <a:lstStyle/>
        <a:p>
          <a:endParaRPr lang="en-US"/>
        </a:p>
      </dgm:t>
    </dgm:pt>
    <dgm:pt modelId="{6756C093-AF43-4287-9DAA-9C5D061C4EC1}">
      <dgm:prSet custT="1"/>
      <dgm:spPr/>
      <dgm:t>
        <a:bodyPr/>
        <a:lstStyle/>
        <a:p>
          <a:r>
            <a:rPr lang="en-US" sz="2400" b="0" dirty="0" smtClean="0">
              <a:latin typeface="Comic Sans MS" pitchFamily="66" charset="0"/>
            </a:rPr>
            <a:t>SPC tools </a:t>
          </a:r>
          <a:endParaRPr lang="en-US" sz="2400" b="0" dirty="0">
            <a:latin typeface="Comic Sans MS" pitchFamily="66" charset="0"/>
          </a:endParaRPr>
        </a:p>
      </dgm:t>
    </dgm:pt>
    <dgm:pt modelId="{C4FD8A23-F2C6-44C6-BF74-A1CD5795B320}" type="parTrans" cxnId="{FE5947E5-7883-42D7-AFFC-4E7A24EA4322}">
      <dgm:prSet/>
      <dgm:spPr/>
      <dgm:t>
        <a:bodyPr/>
        <a:lstStyle/>
        <a:p>
          <a:endParaRPr lang="en-US"/>
        </a:p>
      </dgm:t>
    </dgm:pt>
    <dgm:pt modelId="{C514148C-54DE-40E2-84BE-053363F9335C}" type="sibTrans" cxnId="{FE5947E5-7883-42D7-AFFC-4E7A24EA4322}">
      <dgm:prSet/>
      <dgm:spPr/>
      <dgm:t>
        <a:bodyPr/>
        <a:lstStyle/>
        <a:p>
          <a:endParaRPr lang="en-US"/>
        </a:p>
      </dgm:t>
    </dgm:pt>
    <dgm:pt modelId="{4A17724B-03D2-4962-A833-B418DE9DC696}">
      <dgm:prSet custT="1"/>
      <dgm:spPr/>
      <dgm:t>
        <a:bodyPr/>
        <a:lstStyle/>
        <a:p>
          <a:r>
            <a:rPr lang="en-US" sz="1600" b="1" dirty="0" smtClean="0">
              <a:latin typeface="Comic Sans MS" pitchFamily="66" charset="0"/>
            </a:rPr>
            <a:t>Cost reduction</a:t>
          </a:r>
          <a:endParaRPr lang="en-US" sz="1600" b="1" dirty="0">
            <a:latin typeface="Comic Sans MS" pitchFamily="66" charset="0"/>
          </a:endParaRPr>
        </a:p>
      </dgm:t>
    </dgm:pt>
    <dgm:pt modelId="{9D8E64A0-A995-4BF4-AA9B-6093D839C64F}" type="parTrans" cxnId="{6F7D9FAE-16C3-4174-A52C-74AC319E703B}">
      <dgm:prSet/>
      <dgm:spPr/>
      <dgm:t>
        <a:bodyPr/>
        <a:lstStyle/>
        <a:p>
          <a:endParaRPr lang="en-US"/>
        </a:p>
      </dgm:t>
    </dgm:pt>
    <dgm:pt modelId="{8215EA64-EC6E-4DCD-9410-388C1CF3981B}" type="sibTrans" cxnId="{6F7D9FAE-16C3-4174-A52C-74AC319E703B}">
      <dgm:prSet/>
      <dgm:spPr/>
      <dgm:t>
        <a:bodyPr/>
        <a:lstStyle/>
        <a:p>
          <a:endParaRPr lang="en-US"/>
        </a:p>
      </dgm:t>
    </dgm:pt>
    <dgm:pt modelId="{1557D686-D310-4C87-934E-DDAC0442F548}">
      <dgm:prSet custT="1"/>
      <dgm:spPr/>
      <dgm:t>
        <a:bodyPr/>
        <a:lstStyle/>
        <a:p>
          <a:r>
            <a:rPr lang="en-US" sz="1800" b="0" dirty="0" smtClean="0">
              <a:latin typeface="Comic Sans MS" pitchFamily="66" charset="0"/>
            </a:rPr>
            <a:t>Quality plan</a:t>
          </a:r>
          <a:endParaRPr lang="en-US" sz="1800" b="0" dirty="0">
            <a:latin typeface="Comic Sans MS" pitchFamily="66" charset="0"/>
          </a:endParaRPr>
        </a:p>
      </dgm:t>
    </dgm:pt>
    <dgm:pt modelId="{0A88048C-0266-4F84-95F8-E2A67F3BCF55}" type="parTrans" cxnId="{512F0F03-CB3B-48B6-BD5A-DC4969C6E93E}">
      <dgm:prSet/>
      <dgm:spPr/>
      <dgm:t>
        <a:bodyPr/>
        <a:lstStyle/>
        <a:p>
          <a:endParaRPr lang="en-US"/>
        </a:p>
      </dgm:t>
    </dgm:pt>
    <dgm:pt modelId="{DDB27DBC-3F90-4E31-8D54-F75C8E822BCE}" type="sibTrans" cxnId="{512F0F03-CB3B-48B6-BD5A-DC4969C6E93E}">
      <dgm:prSet/>
      <dgm:spPr/>
      <dgm:t>
        <a:bodyPr/>
        <a:lstStyle/>
        <a:p>
          <a:endParaRPr lang="en-US"/>
        </a:p>
      </dgm:t>
    </dgm:pt>
    <dgm:pt modelId="{42049A35-0B22-4024-8A93-AA95E330F872}" type="pres">
      <dgm:prSet presAssocID="{6F4C9D95-84AB-4E8E-BB5E-0EA5B656414E}" presName="composite" presStyleCnt="0">
        <dgm:presLayoutVars>
          <dgm:chMax val="5"/>
          <dgm:dir/>
          <dgm:animLvl val="ctr"/>
          <dgm:resizeHandles val="exact"/>
        </dgm:presLayoutVars>
      </dgm:prSet>
      <dgm:spPr/>
      <dgm:t>
        <a:bodyPr/>
        <a:lstStyle/>
        <a:p>
          <a:endParaRPr lang="en-US"/>
        </a:p>
      </dgm:t>
    </dgm:pt>
    <dgm:pt modelId="{F7193D68-067B-403E-86CD-0327401D8903}" type="pres">
      <dgm:prSet presAssocID="{6F4C9D95-84AB-4E8E-BB5E-0EA5B656414E}" presName="cycle" presStyleCnt="0"/>
      <dgm:spPr/>
    </dgm:pt>
    <dgm:pt modelId="{6D009A1A-93C6-4779-BA78-3DF92C23696C}" type="pres">
      <dgm:prSet presAssocID="{6F4C9D95-84AB-4E8E-BB5E-0EA5B656414E}" presName="centerShape" presStyleCnt="0"/>
      <dgm:spPr/>
    </dgm:pt>
    <dgm:pt modelId="{7E5EE731-0A66-4D04-A1E2-D63129CE659F}" type="pres">
      <dgm:prSet presAssocID="{6F4C9D95-84AB-4E8E-BB5E-0EA5B656414E}" presName="connSite" presStyleLbl="node1" presStyleIdx="0" presStyleCnt="6"/>
      <dgm:spPr/>
    </dgm:pt>
    <dgm:pt modelId="{F3305D99-9B7C-4C24-94B7-846357042040}" type="pres">
      <dgm:prSet presAssocID="{6F4C9D95-84AB-4E8E-BB5E-0EA5B656414E}" presName="visible" presStyleLbl="node1" presStyleIdx="0" presStyleCnt="6" custScaleX="128834" custScaleY="130543" custLinFactNeighborX="-1821" custLinFactNeighborY="-8796"/>
      <dgm:spPr>
        <a:blipFill rotWithShape="0">
          <a:blip xmlns:r="http://schemas.openxmlformats.org/officeDocument/2006/relationships" r:embed="rId1"/>
          <a:stretch>
            <a:fillRect/>
          </a:stretch>
        </a:blipFill>
      </dgm:spPr>
    </dgm:pt>
    <dgm:pt modelId="{A1267C86-CFD1-447D-BF85-D35B24EBB9DA}" type="pres">
      <dgm:prSet presAssocID="{BBEF9727-A0EB-4B4C-98E0-E1F5DFD888D2}" presName="Name25" presStyleLbl="parChTrans1D1" presStyleIdx="0" presStyleCnt="5"/>
      <dgm:spPr/>
      <dgm:t>
        <a:bodyPr/>
        <a:lstStyle/>
        <a:p>
          <a:endParaRPr lang="en-US"/>
        </a:p>
      </dgm:t>
    </dgm:pt>
    <dgm:pt modelId="{3ABE2551-A668-404D-9B27-9E9D96104100}" type="pres">
      <dgm:prSet presAssocID="{67026934-DC03-4658-8F9D-9C2715877C15}" presName="node" presStyleCnt="0"/>
      <dgm:spPr/>
    </dgm:pt>
    <dgm:pt modelId="{15C734A5-62B2-4D15-B1E9-E34087C188DD}" type="pres">
      <dgm:prSet presAssocID="{67026934-DC03-4658-8F9D-9C2715877C15}" presName="parentNode" presStyleLbl="node1" presStyleIdx="1" presStyleCnt="6" custScaleX="135632" custScaleY="130700" custLinFactNeighborX="-14715" custLinFactNeighborY="-3435">
        <dgm:presLayoutVars>
          <dgm:chMax val="1"/>
          <dgm:bulletEnabled val="1"/>
        </dgm:presLayoutVars>
      </dgm:prSet>
      <dgm:spPr/>
      <dgm:t>
        <a:bodyPr/>
        <a:lstStyle/>
        <a:p>
          <a:endParaRPr lang="en-US"/>
        </a:p>
      </dgm:t>
    </dgm:pt>
    <dgm:pt modelId="{EE44B5DF-1A0D-42E9-B4A2-543E35F0F96F}" type="pres">
      <dgm:prSet presAssocID="{67026934-DC03-4658-8F9D-9C2715877C15}" presName="childNode" presStyleLbl="revTx" presStyleIdx="0" presStyleCnt="0">
        <dgm:presLayoutVars>
          <dgm:bulletEnabled val="1"/>
        </dgm:presLayoutVars>
      </dgm:prSet>
      <dgm:spPr/>
      <dgm:t>
        <a:bodyPr/>
        <a:lstStyle/>
        <a:p>
          <a:endParaRPr lang="en-US"/>
        </a:p>
      </dgm:t>
    </dgm:pt>
    <dgm:pt modelId="{FE35B2FA-7676-4323-8F90-1F220E2F448C}" type="pres">
      <dgm:prSet presAssocID="{6B21F041-9A1A-422D-B817-E0AA394C1BEE}" presName="Name25" presStyleLbl="parChTrans1D1" presStyleIdx="1" presStyleCnt="5"/>
      <dgm:spPr/>
      <dgm:t>
        <a:bodyPr/>
        <a:lstStyle/>
        <a:p>
          <a:endParaRPr lang="en-US"/>
        </a:p>
      </dgm:t>
    </dgm:pt>
    <dgm:pt modelId="{7188547C-1463-4CC9-B02E-0A9BE2D88F4E}" type="pres">
      <dgm:prSet presAssocID="{D2A5CD8F-D688-450D-8322-B5BCD78C0D5F}" presName="node" presStyleCnt="0"/>
      <dgm:spPr/>
    </dgm:pt>
    <dgm:pt modelId="{2D48CABD-8BCB-4261-8194-3806411D0A0C}" type="pres">
      <dgm:prSet presAssocID="{D2A5CD8F-D688-450D-8322-B5BCD78C0D5F}" presName="parentNode" presStyleLbl="node1" presStyleIdx="2" presStyleCnt="6" custScaleX="196619" custScaleY="139297" custLinFactNeighborX="1374" custLinFactNeighborY="-91">
        <dgm:presLayoutVars>
          <dgm:chMax val="1"/>
          <dgm:bulletEnabled val="1"/>
        </dgm:presLayoutVars>
      </dgm:prSet>
      <dgm:spPr/>
      <dgm:t>
        <a:bodyPr/>
        <a:lstStyle/>
        <a:p>
          <a:endParaRPr lang="en-US"/>
        </a:p>
      </dgm:t>
    </dgm:pt>
    <dgm:pt modelId="{ED74B926-BA20-4306-9246-4D7118ED606E}" type="pres">
      <dgm:prSet presAssocID="{D2A5CD8F-D688-450D-8322-B5BCD78C0D5F}" presName="childNode" presStyleLbl="revTx" presStyleIdx="0" presStyleCnt="0">
        <dgm:presLayoutVars>
          <dgm:bulletEnabled val="1"/>
        </dgm:presLayoutVars>
      </dgm:prSet>
      <dgm:spPr/>
      <dgm:t>
        <a:bodyPr/>
        <a:lstStyle/>
        <a:p>
          <a:endParaRPr lang="en-US"/>
        </a:p>
      </dgm:t>
    </dgm:pt>
    <dgm:pt modelId="{8146F623-09FD-4278-925D-40912C1F33C9}" type="pres">
      <dgm:prSet presAssocID="{C4FD8A23-F2C6-44C6-BF74-A1CD5795B320}" presName="Name25" presStyleLbl="parChTrans1D1" presStyleIdx="2" presStyleCnt="5"/>
      <dgm:spPr/>
      <dgm:t>
        <a:bodyPr/>
        <a:lstStyle/>
        <a:p>
          <a:endParaRPr lang="en-US"/>
        </a:p>
      </dgm:t>
    </dgm:pt>
    <dgm:pt modelId="{E8C6B84B-220C-4D93-AC08-C1BC1CDBFF8A}" type="pres">
      <dgm:prSet presAssocID="{6756C093-AF43-4287-9DAA-9C5D061C4EC1}" presName="node" presStyleCnt="0"/>
      <dgm:spPr/>
    </dgm:pt>
    <dgm:pt modelId="{4DCCF127-C60B-4B84-BEFF-A4B809DF3BA0}" type="pres">
      <dgm:prSet presAssocID="{6756C093-AF43-4287-9DAA-9C5D061C4EC1}" presName="parentNode" presStyleLbl="node1" presStyleIdx="3" presStyleCnt="6" custScaleX="140997" custScaleY="123284" custLinFactNeighborX="-1518" custLinFactNeighborY="7714">
        <dgm:presLayoutVars>
          <dgm:chMax val="1"/>
          <dgm:bulletEnabled val="1"/>
        </dgm:presLayoutVars>
      </dgm:prSet>
      <dgm:spPr/>
      <dgm:t>
        <a:bodyPr/>
        <a:lstStyle/>
        <a:p>
          <a:endParaRPr lang="en-US"/>
        </a:p>
      </dgm:t>
    </dgm:pt>
    <dgm:pt modelId="{66B08CD9-9332-416B-832D-F9D4C0EC1658}" type="pres">
      <dgm:prSet presAssocID="{6756C093-AF43-4287-9DAA-9C5D061C4EC1}" presName="childNode" presStyleLbl="revTx" presStyleIdx="0" presStyleCnt="0">
        <dgm:presLayoutVars>
          <dgm:bulletEnabled val="1"/>
        </dgm:presLayoutVars>
      </dgm:prSet>
      <dgm:spPr/>
    </dgm:pt>
    <dgm:pt modelId="{E80A65D9-0981-4A95-8560-4A38AA8083A9}" type="pres">
      <dgm:prSet presAssocID="{0A88048C-0266-4F84-95F8-E2A67F3BCF55}" presName="Name25" presStyleLbl="parChTrans1D1" presStyleIdx="3" presStyleCnt="5"/>
      <dgm:spPr/>
      <dgm:t>
        <a:bodyPr/>
        <a:lstStyle/>
        <a:p>
          <a:endParaRPr lang="en-US"/>
        </a:p>
      </dgm:t>
    </dgm:pt>
    <dgm:pt modelId="{1F9340E1-38B7-4C5F-B130-68D67F8273B0}" type="pres">
      <dgm:prSet presAssocID="{1557D686-D310-4C87-934E-DDAC0442F548}" presName="node" presStyleCnt="0"/>
      <dgm:spPr/>
    </dgm:pt>
    <dgm:pt modelId="{7EC15700-EAD2-4411-B87E-67532ACAA819}" type="pres">
      <dgm:prSet presAssocID="{1557D686-D310-4C87-934E-DDAC0442F548}" presName="parentNode" presStyleLbl="node1" presStyleIdx="4" presStyleCnt="6" custScaleX="141811" custScaleY="122676" custLinFactNeighborX="10375" custLinFactNeighborY="15877">
        <dgm:presLayoutVars>
          <dgm:chMax val="1"/>
          <dgm:bulletEnabled val="1"/>
        </dgm:presLayoutVars>
      </dgm:prSet>
      <dgm:spPr/>
      <dgm:t>
        <a:bodyPr/>
        <a:lstStyle/>
        <a:p>
          <a:endParaRPr lang="en-US"/>
        </a:p>
      </dgm:t>
    </dgm:pt>
    <dgm:pt modelId="{5BDCE004-A96A-47D9-B2B0-3B6C0F7663E7}" type="pres">
      <dgm:prSet presAssocID="{1557D686-D310-4C87-934E-DDAC0442F548}" presName="childNode" presStyleLbl="revTx" presStyleIdx="0" presStyleCnt="0">
        <dgm:presLayoutVars>
          <dgm:bulletEnabled val="1"/>
        </dgm:presLayoutVars>
      </dgm:prSet>
      <dgm:spPr/>
    </dgm:pt>
    <dgm:pt modelId="{41E85F10-2994-47F0-B93D-86A1A69A70FD}" type="pres">
      <dgm:prSet presAssocID="{9D8E64A0-A995-4BF4-AA9B-6093D839C64F}" presName="Name25" presStyleLbl="parChTrans1D1" presStyleIdx="4" presStyleCnt="5"/>
      <dgm:spPr/>
      <dgm:t>
        <a:bodyPr/>
        <a:lstStyle/>
        <a:p>
          <a:endParaRPr lang="en-US"/>
        </a:p>
      </dgm:t>
    </dgm:pt>
    <dgm:pt modelId="{A5BD50F2-E437-49EA-8682-3E37E965DC34}" type="pres">
      <dgm:prSet presAssocID="{4A17724B-03D2-4962-A833-B418DE9DC696}" presName="node" presStyleCnt="0"/>
      <dgm:spPr/>
    </dgm:pt>
    <dgm:pt modelId="{1AB695E4-9F6C-474C-ACFA-AFC0FC859DC3}" type="pres">
      <dgm:prSet presAssocID="{4A17724B-03D2-4962-A833-B418DE9DC696}" presName="parentNode" presStyleLbl="node1" presStyleIdx="5" presStyleCnt="6" custScaleX="144594" custScaleY="115038" custLinFactNeighborX="-45835" custLinFactNeighborY="-11253">
        <dgm:presLayoutVars>
          <dgm:chMax val="1"/>
          <dgm:bulletEnabled val="1"/>
        </dgm:presLayoutVars>
      </dgm:prSet>
      <dgm:spPr/>
      <dgm:t>
        <a:bodyPr/>
        <a:lstStyle/>
        <a:p>
          <a:endParaRPr lang="en-US"/>
        </a:p>
      </dgm:t>
    </dgm:pt>
    <dgm:pt modelId="{29DBB252-9F52-42D9-AA1F-A5AA833F857D}" type="pres">
      <dgm:prSet presAssocID="{4A17724B-03D2-4962-A833-B418DE9DC696}" presName="childNode" presStyleLbl="revTx" presStyleIdx="0" presStyleCnt="0">
        <dgm:presLayoutVars>
          <dgm:bulletEnabled val="1"/>
        </dgm:presLayoutVars>
      </dgm:prSet>
      <dgm:spPr/>
    </dgm:pt>
  </dgm:ptLst>
  <dgm:cxnLst>
    <dgm:cxn modelId="{FE5947E5-7883-42D7-AFFC-4E7A24EA4322}" srcId="{6F4C9D95-84AB-4E8E-BB5E-0EA5B656414E}" destId="{6756C093-AF43-4287-9DAA-9C5D061C4EC1}" srcOrd="2" destOrd="0" parTransId="{C4FD8A23-F2C6-44C6-BF74-A1CD5795B320}" sibTransId="{C514148C-54DE-40E2-84BE-053363F9335C}"/>
    <dgm:cxn modelId="{1924315A-AFBB-4248-8C03-ED3E5A6916AE}" type="presOf" srcId="{67026934-DC03-4658-8F9D-9C2715877C15}" destId="{15C734A5-62B2-4D15-B1E9-E34087C188DD}" srcOrd="0" destOrd="0" presId="urn:microsoft.com/office/officeart/2005/8/layout/radial2"/>
    <dgm:cxn modelId="{79C72BD5-FDCA-4FD1-BBF7-C3687239F201}" type="presOf" srcId="{9D8E64A0-A995-4BF4-AA9B-6093D839C64F}" destId="{41E85F10-2994-47F0-B93D-86A1A69A70FD}" srcOrd="0" destOrd="0" presId="urn:microsoft.com/office/officeart/2005/8/layout/radial2"/>
    <dgm:cxn modelId="{13CA69A4-4111-446E-8205-5119EFBC13E0}" type="presOf" srcId="{D2A5CD8F-D688-450D-8322-B5BCD78C0D5F}" destId="{2D48CABD-8BCB-4261-8194-3806411D0A0C}" srcOrd="0" destOrd="0" presId="urn:microsoft.com/office/officeart/2005/8/layout/radial2"/>
    <dgm:cxn modelId="{6F7D9FAE-16C3-4174-A52C-74AC319E703B}" srcId="{6F4C9D95-84AB-4E8E-BB5E-0EA5B656414E}" destId="{4A17724B-03D2-4962-A833-B418DE9DC696}" srcOrd="4" destOrd="0" parTransId="{9D8E64A0-A995-4BF4-AA9B-6093D839C64F}" sibTransId="{8215EA64-EC6E-4DCD-9410-388C1CF3981B}"/>
    <dgm:cxn modelId="{C31E8334-2B31-41B7-A318-9BE48704BFA1}" srcId="{6F4C9D95-84AB-4E8E-BB5E-0EA5B656414E}" destId="{67026934-DC03-4658-8F9D-9C2715877C15}" srcOrd="0" destOrd="0" parTransId="{BBEF9727-A0EB-4B4C-98E0-E1F5DFD888D2}" sibTransId="{B54957B2-F018-4ED9-932F-46EBE5FBED52}"/>
    <dgm:cxn modelId="{BA10B0AE-6578-4F0F-8809-24C1E03F4A3E}" type="presOf" srcId="{BBEF9727-A0EB-4B4C-98E0-E1F5DFD888D2}" destId="{A1267C86-CFD1-447D-BF85-D35B24EBB9DA}" srcOrd="0" destOrd="0" presId="urn:microsoft.com/office/officeart/2005/8/layout/radial2"/>
    <dgm:cxn modelId="{82347FA0-1401-4DC8-960B-8740A88A80DA}" type="presOf" srcId="{6B21F041-9A1A-422D-B817-E0AA394C1BEE}" destId="{FE35B2FA-7676-4323-8F90-1F220E2F448C}" srcOrd="0" destOrd="0" presId="urn:microsoft.com/office/officeart/2005/8/layout/radial2"/>
    <dgm:cxn modelId="{27B03BF1-E843-4A5A-BC03-DD771C37AA61}" srcId="{6F4C9D95-84AB-4E8E-BB5E-0EA5B656414E}" destId="{D2A5CD8F-D688-450D-8322-B5BCD78C0D5F}" srcOrd="1" destOrd="0" parTransId="{6B21F041-9A1A-422D-B817-E0AA394C1BEE}" sibTransId="{A858ECC9-29B4-4DA0-833E-E05E0D3D921B}"/>
    <dgm:cxn modelId="{CA31F4DB-92A5-46D1-BD2C-6112BF2EBF16}" type="presOf" srcId="{1557D686-D310-4C87-934E-DDAC0442F548}" destId="{7EC15700-EAD2-4411-B87E-67532ACAA819}" srcOrd="0" destOrd="0" presId="urn:microsoft.com/office/officeart/2005/8/layout/radial2"/>
    <dgm:cxn modelId="{0E7112EC-F932-43FC-B80A-5AB1393833E8}" type="presOf" srcId="{6F4C9D95-84AB-4E8E-BB5E-0EA5B656414E}" destId="{42049A35-0B22-4024-8A93-AA95E330F872}" srcOrd="0" destOrd="0" presId="urn:microsoft.com/office/officeart/2005/8/layout/radial2"/>
    <dgm:cxn modelId="{10180987-18F6-4236-ADD7-080E0A8DDD1D}" type="presOf" srcId="{6756C093-AF43-4287-9DAA-9C5D061C4EC1}" destId="{4DCCF127-C60B-4B84-BEFF-A4B809DF3BA0}" srcOrd="0" destOrd="0" presId="urn:microsoft.com/office/officeart/2005/8/layout/radial2"/>
    <dgm:cxn modelId="{4340A5EC-3A4A-4336-AFBB-2E051FE73AEB}" type="presOf" srcId="{C4FD8A23-F2C6-44C6-BF74-A1CD5795B320}" destId="{8146F623-09FD-4278-925D-40912C1F33C9}" srcOrd="0" destOrd="0" presId="urn:microsoft.com/office/officeart/2005/8/layout/radial2"/>
    <dgm:cxn modelId="{98B55DA3-74E2-47F4-86F3-54A30880E40F}" type="presOf" srcId="{0A88048C-0266-4F84-95F8-E2A67F3BCF55}" destId="{E80A65D9-0981-4A95-8560-4A38AA8083A9}" srcOrd="0" destOrd="0" presId="urn:microsoft.com/office/officeart/2005/8/layout/radial2"/>
    <dgm:cxn modelId="{512F0F03-CB3B-48B6-BD5A-DC4969C6E93E}" srcId="{6F4C9D95-84AB-4E8E-BB5E-0EA5B656414E}" destId="{1557D686-D310-4C87-934E-DDAC0442F548}" srcOrd="3" destOrd="0" parTransId="{0A88048C-0266-4F84-95F8-E2A67F3BCF55}" sibTransId="{DDB27DBC-3F90-4E31-8D54-F75C8E822BCE}"/>
    <dgm:cxn modelId="{F0AE73AE-EE97-4DD7-897A-A5A4D8EA26F3}" type="presOf" srcId="{4A17724B-03D2-4962-A833-B418DE9DC696}" destId="{1AB695E4-9F6C-474C-ACFA-AFC0FC859DC3}" srcOrd="0" destOrd="0" presId="urn:microsoft.com/office/officeart/2005/8/layout/radial2"/>
    <dgm:cxn modelId="{9BDEF7EF-4843-4449-B8CF-B9219FC5707B}" type="presParOf" srcId="{42049A35-0B22-4024-8A93-AA95E330F872}" destId="{F7193D68-067B-403E-86CD-0327401D8903}" srcOrd="0" destOrd="0" presId="urn:microsoft.com/office/officeart/2005/8/layout/radial2"/>
    <dgm:cxn modelId="{8A3532C1-64D5-4A6C-8C19-C073467FBEE5}" type="presParOf" srcId="{F7193D68-067B-403E-86CD-0327401D8903}" destId="{6D009A1A-93C6-4779-BA78-3DF92C23696C}" srcOrd="0" destOrd="0" presId="urn:microsoft.com/office/officeart/2005/8/layout/radial2"/>
    <dgm:cxn modelId="{3481C226-CAD7-4575-8E78-DFC29D4F5A21}" type="presParOf" srcId="{6D009A1A-93C6-4779-BA78-3DF92C23696C}" destId="{7E5EE731-0A66-4D04-A1E2-D63129CE659F}" srcOrd="0" destOrd="0" presId="urn:microsoft.com/office/officeart/2005/8/layout/radial2"/>
    <dgm:cxn modelId="{422A33C1-BA0E-404A-B7E3-D5B65A0010CA}" type="presParOf" srcId="{6D009A1A-93C6-4779-BA78-3DF92C23696C}" destId="{F3305D99-9B7C-4C24-94B7-846357042040}" srcOrd="1" destOrd="0" presId="urn:microsoft.com/office/officeart/2005/8/layout/radial2"/>
    <dgm:cxn modelId="{CECDB14D-821A-4DF1-BB43-F800037B5636}" type="presParOf" srcId="{F7193D68-067B-403E-86CD-0327401D8903}" destId="{A1267C86-CFD1-447D-BF85-D35B24EBB9DA}" srcOrd="1" destOrd="0" presId="urn:microsoft.com/office/officeart/2005/8/layout/radial2"/>
    <dgm:cxn modelId="{FAA8AC56-4F1B-4925-AA14-7530AA8EB247}" type="presParOf" srcId="{F7193D68-067B-403E-86CD-0327401D8903}" destId="{3ABE2551-A668-404D-9B27-9E9D96104100}" srcOrd="2" destOrd="0" presId="urn:microsoft.com/office/officeart/2005/8/layout/radial2"/>
    <dgm:cxn modelId="{5025AA20-5B9F-45AD-81DC-725F778E141C}" type="presParOf" srcId="{3ABE2551-A668-404D-9B27-9E9D96104100}" destId="{15C734A5-62B2-4D15-B1E9-E34087C188DD}" srcOrd="0" destOrd="0" presId="urn:microsoft.com/office/officeart/2005/8/layout/radial2"/>
    <dgm:cxn modelId="{AC74C319-7B2A-4F6D-9F3F-C9CCD91FE082}" type="presParOf" srcId="{3ABE2551-A668-404D-9B27-9E9D96104100}" destId="{EE44B5DF-1A0D-42E9-B4A2-543E35F0F96F}" srcOrd="1" destOrd="0" presId="urn:microsoft.com/office/officeart/2005/8/layout/radial2"/>
    <dgm:cxn modelId="{A023918E-9C8C-4F06-807F-CE9C2BBBE50D}" type="presParOf" srcId="{F7193D68-067B-403E-86CD-0327401D8903}" destId="{FE35B2FA-7676-4323-8F90-1F220E2F448C}" srcOrd="3" destOrd="0" presId="urn:microsoft.com/office/officeart/2005/8/layout/radial2"/>
    <dgm:cxn modelId="{36CACDC8-E5F1-406A-964D-0B8D712BC507}" type="presParOf" srcId="{F7193D68-067B-403E-86CD-0327401D8903}" destId="{7188547C-1463-4CC9-B02E-0A9BE2D88F4E}" srcOrd="4" destOrd="0" presId="urn:microsoft.com/office/officeart/2005/8/layout/radial2"/>
    <dgm:cxn modelId="{49BF353E-22C4-42B1-AFBD-3C4DB1FBF5BC}" type="presParOf" srcId="{7188547C-1463-4CC9-B02E-0A9BE2D88F4E}" destId="{2D48CABD-8BCB-4261-8194-3806411D0A0C}" srcOrd="0" destOrd="0" presId="urn:microsoft.com/office/officeart/2005/8/layout/radial2"/>
    <dgm:cxn modelId="{ABEEA3FE-BCA9-4EEA-9AAF-BCC393C1875D}" type="presParOf" srcId="{7188547C-1463-4CC9-B02E-0A9BE2D88F4E}" destId="{ED74B926-BA20-4306-9246-4D7118ED606E}" srcOrd="1" destOrd="0" presId="urn:microsoft.com/office/officeart/2005/8/layout/radial2"/>
    <dgm:cxn modelId="{0E12202C-CEC3-4462-9C69-B0D73B5BC81F}" type="presParOf" srcId="{F7193D68-067B-403E-86CD-0327401D8903}" destId="{8146F623-09FD-4278-925D-40912C1F33C9}" srcOrd="5" destOrd="0" presId="urn:microsoft.com/office/officeart/2005/8/layout/radial2"/>
    <dgm:cxn modelId="{9CDED307-A8CE-4F9F-B1C9-B25B46536668}" type="presParOf" srcId="{F7193D68-067B-403E-86CD-0327401D8903}" destId="{E8C6B84B-220C-4D93-AC08-C1BC1CDBFF8A}" srcOrd="6" destOrd="0" presId="urn:microsoft.com/office/officeart/2005/8/layout/radial2"/>
    <dgm:cxn modelId="{56EAA66F-F103-4980-BD2A-CC624BA154A9}" type="presParOf" srcId="{E8C6B84B-220C-4D93-AC08-C1BC1CDBFF8A}" destId="{4DCCF127-C60B-4B84-BEFF-A4B809DF3BA0}" srcOrd="0" destOrd="0" presId="urn:microsoft.com/office/officeart/2005/8/layout/radial2"/>
    <dgm:cxn modelId="{23BACCE0-2239-4B92-9932-3E0FF543C398}" type="presParOf" srcId="{E8C6B84B-220C-4D93-AC08-C1BC1CDBFF8A}" destId="{66B08CD9-9332-416B-832D-F9D4C0EC1658}" srcOrd="1" destOrd="0" presId="urn:microsoft.com/office/officeart/2005/8/layout/radial2"/>
    <dgm:cxn modelId="{F7393B91-F653-48F1-A587-7F36E63722D5}" type="presParOf" srcId="{F7193D68-067B-403E-86CD-0327401D8903}" destId="{E80A65D9-0981-4A95-8560-4A38AA8083A9}" srcOrd="7" destOrd="0" presId="urn:microsoft.com/office/officeart/2005/8/layout/radial2"/>
    <dgm:cxn modelId="{4E77818B-B0EB-4A95-8722-ADFF74C773A1}" type="presParOf" srcId="{F7193D68-067B-403E-86CD-0327401D8903}" destId="{1F9340E1-38B7-4C5F-B130-68D67F8273B0}" srcOrd="8" destOrd="0" presId="urn:microsoft.com/office/officeart/2005/8/layout/radial2"/>
    <dgm:cxn modelId="{6AB84439-5D17-4748-9FCB-D818244BBB3C}" type="presParOf" srcId="{1F9340E1-38B7-4C5F-B130-68D67F8273B0}" destId="{7EC15700-EAD2-4411-B87E-67532ACAA819}" srcOrd="0" destOrd="0" presId="urn:microsoft.com/office/officeart/2005/8/layout/radial2"/>
    <dgm:cxn modelId="{26F7F0DC-B876-48A2-8E88-3BAECA77BF59}" type="presParOf" srcId="{1F9340E1-38B7-4C5F-B130-68D67F8273B0}" destId="{5BDCE004-A96A-47D9-B2B0-3B6C0F7663E7}" srcOrd="1" destOrd="0" presId="urn:microsoft.com/office/officeart/2005/8/layout/radial2"/>
    <dgm:cxn modelId="{B45961A6-B2EB-4C02-94B6-DD183F18882C}" type="presParOf" srcId="{F7193D68-067B-403E-86CD-0327401D8903}" destId="{41E85F10-2994-47F0-B93D-86A1A69A70FD}" srcOrd="9" destOrd="0" presId="urn:microsoft.com/office/officeart/2005/8/layout/radial2"/>
    <dgm:cxn modelId="{9F3E5832-B5FC-4574-90D7-57F6A4B35EF8}" type="presParOf" srcId="{F7193D68-067B-403E-86CD-0327401D8903}" destId="{A5BD50F2-E437-49EA-8682-3E37E965DC34}" srcOrd="10" destOrd="0" presId="urn:microsoft.com/office/officeart/2005/8/layout/radial2"/>
    <dgm:cxn modelId="{775A8C7A-7192-477E-B5E1-45F9EB2CE1B2}" type="presParOf" srcId="{A5BD50F2-E437-49EA-8682-3E37E965DC34}" destId="{1AB695E4-9F6C-474C-ACFA-AFC0FC859DC3}" srcOrd="0" destOrd="0" presId="urn:microsoft.com/office/officeart/2005/8/layout/radial2"/>
    <dgm:cxn modelId="{9516E090-61EA-47F1-BB5B-FC7EF76A5CC2}" type="presParOf" srcId="{A5BD50F2-E437-49EA-8682-3E37E965DC34}" destId="{29DBB252-9F52-42D9-AA1F-A5AA833F857D}" srcOrd="1" destOrd="0" presId="urn:microsoft.com/office/officeart/2005/8/layout/radial2"/>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FF7C86C3-92FB-49C5-94B2-25C02272B42F}" type="doc">
      <dgm:prSet loTypeId="urn:microsoft.com/office/officeart/2005/8/layout/list1" loCatId="list" qsTypeId="urn:microsoft.com/office/officeart/2005/8/quickstyle/simple2" qsCatId="simple" csTypeId="urn:microsoft.com/office/officeart/2005/8/colors/accent1_4" csCatId="accent1" phldr="1"/>
      <dgm:spPr/>
      <dgm:t>
        <a:bodyPr/>
        <a:lstStyle/>
        <a:p>
          <a:endParaRPr lang="en-US"/>
        </a:p>
      </dgm:t>
    </dgm:pt>
    <dgm:pt modelId="{08F879A6-3742-452B-8786-29CDB7AC9566}">
      <dgm:prSet phldrT="[نص]" custT="1"/>
      <dgm:spPr/>
      <dgm:t>
        <a:bodyPr/>
        <a:lstStyle/>
        <a:p>
          <a:r>
            <a:rPr lang="en-US" sz="3200" dirty="0" smtClean="0">
              <a:latin typeface="Comic Sans MS" pitchFamily="66" charset="0"/>
            </a:rPr>
            <a:t>Variable tests</a:t>
          </a:r>
          <a:endParaRPr lang="en-US" sz="3200" dirty="0">
            <a:latin typeface="Comic Sans MS" pitchFamily="66" charset="0"/>
          </a:endParaRPr>
        </a:p>
      </dgm:t>
    </dgm:pt>
    <dgm:pt modelId="{A28C4110-A539-49D4-AFF6-9A68AB747BAF}" type="parTrans" cxnId="{209559FF-13F4-4794-BBE6-312E9EC5E344}">
      <dgm:prSet/>
      <dgm:spPr/>
      <dgm:t>
        <a:bodyPr/>
        <a:lstStyle/>
        <a:p>
          <a:endParaRPr lang="en-US"/>
        </a:p>
      </dgm:t>
    </dgm:pt>
    <dgm:pt modelId="{D4B82213-8691-4B0B-B362-C9AACDA0C039}" type="sibTrans" cxnId="{209559FF-13F4-4794-BBE6-312E9EC5E344}">
      <dgm:prSet/>
      <dgm:spPr/>
      <dgm:t>
        <a:bodyPr/>
        <a:lstStyle/>
        <a:p>
          <a:endParaRPr lang="en-US"/>
        </a:p>
      </dgm:t>
    </dgm:pt>
    <dgm:pt modelId="{607C49A2-2053-4A59-9ACE-75EA05681351}">
      <dgm:prSet phldrT="[نص]" custT="1"/>
      <dgm:spPr/>
      <dgm:t>
        <a:bodyPr/>
        <a:lstStyle/>
        <a:p>
          <a:r>
            <a:rPr lang="en-US" sz="3200" dirty="0" smtClean="0">
              <a:latin typeface="Comic Sans MS" pitchFamily="66" charset="0"/>
            </a:rPr>
            <a:t>Attribute tests </a:t>
          </a:r>
          <a:endParaRPr lang="en-US" sz="3200" dirty="0">
            <a:latin typeface="Comic Sans MS" pitchFamily="66" charset="0"/>
          </a:endParaRPr>
        </a:p>
      </dgm:t>
    </dgm:pt>
    <dgm:pt modelId="{4FDBCAE8-5FE9-4EEA-83FB-3332C1D2E3A0}" type="parTrans" cxnId="{BF72FEA3-9CC6-4D19-8474-5704750E5308}">
      <dgm:prSet/>
      <dgm:spPr/>
      <dgm:t>
        <a:bodyPr/>
        <a:lstStyle/>
        <a:p>
          <a:endParaRPr lang="en-US"/>
        </a:p>
      </dgm:t>
    </dgm:pt>
    <dgm:pt modelId="{3A3A03DF-CB6E-4060-AD48-109A2F61FE21}" type="sibTrans" cxnId="{BF72FEA3-9CC6-4D19-8474-5704750E5308}">
      <dgm:prSet/>
      <dgm:spPr/>
      <dgm:t>
        <a:bodyPr/>
        <a:lstStyle/>
        <a:p>
          <a:endParaRPr lang="en-US"/>
        </a:p>
      </dgm:t>
    </dgm:pt>
    <dgm:pt modelId="{376BD48D-78BC-47CD-8D08-B6D5A83B5348}">
      <dgm:prSet phldrT="[نص]" custT="1"/>
      <dgm:spPr/>
      <dgm:t>
        <a:bodyPr/>
        <a:lstStyle/>
        <a:p>
          <a:r>
            <a:rPr lang="en-US" sz="3200" dirty="0" smtClean="0">
              <a:latin typeface="Comic Sans MS" pitchFamily="66" charset="0"/>
            </a:rPr>
            <a:t>Microbiological tests</a:t>
          </a:r>
          <a:endParaRPr lang="en-US" sz="3200" dirty="0">
            <a:latin typeface="Comic Sans MS" pitchFamily="66" charset="0"/>
          </a:endParaRPr>
        </a:p>
      </dgm:t>
    </dgm:pt>
    <dgm:pt modelId="{9A33069F-A1A4-4A0B-988E-8FF77FBDEB6E}" type="parTrans" cxnId="{EE7FED0B-61ED-4DC5-AD48-7741CD6B3EDE}">
      <dgm:prSet/>
      <dgm:spPr/>
      <dgm:t>
        <a:bodyPr/>
        <a:lstStyle/>
        <a:p>
          <a:endParaRPr lang="en-US"/>
        </a:p>
      </dgm:t>
    </dgm:pt>
    <dgm:pt modelId="{2F19C982-CC8C-4F12-AF1E-68F02A07C41A}" type="sibTrans" cxnId="{EE7FED0B-61ED-4DC5-AD48-7741CD6B3EDE}">
      <dgm:prSet/>
      <dgm:spPr/>
      <dgm:t>
        <a:bodyPr/>
        <a:lstStyle/>
        <a:p>
          <a:endParaRPr lang="en-US"/>
        </a:p>
      </dgm:t>
    </dgm:pt>
    <dgm:pt modelId="{AFC2D39C-4A45-4227-BAE5-2B83047E10D5}" type="pres">
      <dgm:prSet presAssocID="{FF7C86C3-92FB-49C5-94B2-25C02272B42F}" presName="linear" presStyleCnt="0">
        <dgm:presLayoutVars>
          <dgm:dir/>
          <dgm:animLvl val="lvl"/>
          <dgm:resizeHandles val="exact"/>
        </dgm:presLayoutVars>
      </dgm:prSet>
      <dgm:spPr/>
      <dgm:t>
        <a:bodyPr/>
        <a:lstStyle/>
        <a:p>
          <a:endParaRPr lang="en-US"/>
        </a:p>
      </dgm:t>
    </dgm:pt>
    <dgm:pt modelId="{29E8A83B-49C3-4006-B9A7-3F6B3197E5FE}" type="pres">
      <dgm:prSet presAssocID="{08F879A6-3742-452B-8786-29CDB7AC9566}" presName="parentLin" presStyleCnt="0"/>
      <dgm:spPr/>
    </dgm:pt>
    <dgm:pt modelId="{9B7A02D8-965C-46C2-8572-84606F8DD5D4}" type="pres">
      <dgm:prSet presAssocID="{08F879A6-3742-452B-8786-29CDB7AC9566}" presName="parentLeftMargin" presStyleLbl="node1" presStyleIdx="0" presStyleCnt="3"/>
      <dgm:spPr/>
      <dgm:t>
        <a:bodyPr/>
        <a:lstStyle/>
        <a:p>
          <a:endParaRPr lang="en-US"/>
        </a:p>
      </dgm:t>
    </dgm:pt>
    <dgm:pt modelId="{9246409D-E8A6-446E-AD77-694995EF5E23}" type="pres">
      <dgm:prSet presAssocID="{08F879A6-3742-452B-8786-29CDB7AC9566}" presName="parentText" presStyleLbl="node1" presStyleIdx="0" presStyleCnt="3">
        <dgm:presLayoutVars>
          <dgm:chMax val="0"/>
          <dgm:bulletEnabled val="1"/>
        </dgm:presLayoutVars>
      </dgm:prSet>
      <dgm:spPr/>
      <dgm:t>
        <a:bodyPr/>
        <a:lstStyle/>
        <a:p>
          <a:endParaRPr lang="en-US"/>
        </a:p>
      </dgm:t>
    </dgm:pt>
    <dgm:pt modelId="{9385155C-EDF2-4479-9D6F-7B8AAADD73BB}" type="pres">
      <dgm:prSet presAssocID="{08F879A6-3742-452B-8786-29CDB7AC9566}" presName="negativeSpace" presStyleCnt="0"/>
      <dgm:spPr/>
    </dgm:pt>
    <dgm:pt modelId="{2A24E695-EB8A-4439-99DE-D59D9975C4CB}" type="pres">
      <dgm:prSet presAssocID="{08F879A6-3742-452B-8786-29CDB7AC9566}" presName="childText" presStyleLbl="conFgAcc1" presStyleIdx="0" presStyleCnt="3">
        <dgm:presLayoutVars>
          <dgm:bulletEnabled val="1"/>
        </dgm:presLayoutVars>
      </dgm:prSet>
      <dgm:spPr/>
    </dgm:pt>
    <dgm:pt modelId="{79FB98D3-4232-4A74-9C35-D281EF262F09}" type="pres">
      <dgm:prSet presAssocID="{D4B82213-8691-4B0B-B362-C9AACDA0C039}" presName="spaceBetweenRectangles" presStyleCnt="0"/>
      <dgm:spPr/>
    </dgm:pt>
    <dgm:pt modelId="{9AB16F68-9454-4F42-A270-EB55B8D9B50C}" type="pres">
      <dgm:prSet presAssocID="{607C49A2-2053-4A59-9ACE-75EA05681351}" presName="parentLin" presStyleCnt="0"/>
      <dgm:spPr/>
    </dgm:pt>
    <dgm:pt modelId="{72B5C999-CF2C-4975-88CB-EA538BC4F7A3}" type="pres">
      <dgm:prSet presAssocID="{607C49A2-2053-4A59-9ACE-75EA05681351}" presName="parentLeftMargin" presStyleLbl="node1" presStyleIdx="0" presStyleCnt="3"/>
      <dgm:spPr/>
      <dgm:t>
        <a:bodyPr/>
        <a:lstStyle/>
        <a:p>
          <a:endParaRPr lang="en-US"/>
        </a:p>
      </dgm:t>
    </dgm:pt>
    <dgm:pt modelId="{6D182381-1C78-4CAF-95ED-720DD2F116CC}" type="pres">
      <dgm:prSet presAssocID="{607C49A2-2053-4A59-9ACE-75EA05681351}" presName="parentText" presStyleLbl="node1" presStyleIdx="1" presStyleCnt="3">
        <dgm:presLayoutVars>
          <dgm:chMax val="0"/>
          <dgm:bulletEnabled val="1"/>
        </dgm:presLayoutVars>
      </dgm:prSet>
      <dgm:spPr/>
      <dgm:t>
        <a:bodyPr/>
        <a:lstStyle/>
        <a:p>
          <a:endParaRPr lang="en-US"/>
        </a:p>
      </dgm:t>
    </dgm:pt>
    <dgm:pt modelId="{C68B09D7-3E5C-41AF-926C-655C90F6BE95}" type="pres">
      <dgm:prSet presAssocID="{607C49A2-2053-4A59-9ACE-75EA05681351}" presName="negativeSpace" presStyleCnt="0"/>
      <dgm:spPr/>
    </dgm:pt>
    <dgm:pt modelId="{3136D529-7693-42C8-9FE3-303B5A532996}" type="pres">
      <dgm:prSet presAssocID="{607C49A2-2053-4A59-9ACE-75EA05681351}" presName="childText" presStyleLbl="conFgAcc1" presStyleIdx="1" presStyleCnt="3">
        <dgm:presLayoutVars>
          <dgm:bulletEnabled val="1"/>
        </dgm:presLayoutVars>
      </dgm:prSet>
      <dgm:spPr/>
    </dgm:pt>
    <dgm:pt modelId="{A0D25A16-1EBC-426A-9148-89A1EC6A6842}" type="pres">
      <dgm:prSet presAssocID="{3A3A03DF-CB6E-4060-AD48-109A2F61FE21}" presName="spaceBetweenRectangles" presStyleCnt="0"/>
      <dgm:spPr/>
    </dgm:pt>
    <dgm:pt modelId="{CC9A4AFA-6342-4039-AC16-BC9148355A0E}" type="pres">
      <dgm:prSet presAssocID="{376BD48D-78BC-47CD-8D08-B6D5A83B5348}" presName="parentLin" presStyleCnt="0"/>
      <dgm:spPr/>
    </dgm:pt>
    <dgm:pt modelId="{5F2ABA1F-D5FF-4155-9739-2D7477B42712}" type="pres">
      <dgm:prSet presAssocID="{376BD48D-78BC-47CD-8D08-B6D5A83B5348}" presName="parentLeftMargin" presStyleLbl="node1" presStyleIdx="1" presStyleCnt="3"/>
      <dgm:spPr/>
      <dgm:t>
        <a:bodyPr/>
        <a:lstStyle/>
        <a:p>
          <a:endParaRPr lang="en-US"/>
        </a:p>
      </dgm:t>
    </dgm:pt>
    <dgm:pt modelId="{5290B594-88C5-46E9-9C4B-EE3E929C981C}" type="pres">
      <dgm:prSet presAssocID="{376BD48D-78BC-47CD-8D08-B6D5A83B5348}" presName="parentText" presStyleLbl="node1" presStyleIdx="2" presStyleCnt="3">
        <dgm:presLayoutVars>
          <dgm:chMax val="0"/>
          <dgm:bulletEnabled val="1"/>
        </dgm:presLayoutVars>
      </dgm:prSet>
      <dgm:spPr/>
      <dgm:t>
        <a:bodyPr/>
        <a:lstStyle/>
        <a:p>
          <a:endParaRPr lang="en-US"/>
        </a:p>
      </dgm:t>
    </dgm:pt>
    <dgm:pt modelId="{3B9A8C20-8166-467B-8A2C-1C36700A4355}" type="pres">
      <dgm:prSet presAssocID="{376BD48D-78BC-47CD-8D08-B6D5A83B5348}" presName="negativeSpace" presStyleCnt="0"/>
      <dgm:spPr/>
    </dgm:pt>
    <dgm:pt modelId="{B803BF4A-E48B-4490-98C0-CDC19FFE842B}" type="pres">
      <dgm:prSet presAssocID="{376BD48D-78BC-47CD-8D08-B6D5A83B5348}" presName="childText" presStyleLbl="conFgAcc1" presStyleIdx="2" presStyleCnt="3">
        <dgm:presLayoutVars>
          <dgm:bulletEnabled val="1"/>
        </dgm:presLayoutVars>
      </dgm:prSet>
      <dgm:spPr/>
    </dgm:pt>
  </dgm:ptLst>
  <dgm:cxnLst>
    <dgm:cxn modelId="{8ECA47CF-0E21-47C2-9AC1-87D3DFAEBF83}" type="presOf" srcId="{376BD48D-78BC-47CD-8D08-B6D5A83B5348}" destId="{5F2ABA1F-D5FF-4155-9739-2D7477B42712}" srcOrd="0" destOrd="0" presId="urn:microsoft.com/office/officeart/2005/8/layout/list1"/>
    <dgm:cxn modelId="{BF72FEA3-9CC6-4D19-8474-5704750E5308}" srcId="{FF7C86C3-92FB-49C5-94B2-25C02272B42F}" destId="{607C49A2-2053-4A59-9ACE-75EA05681351}" srcOrd="1" destOrd="0" parTransId="{4FDBCAE8-5FE9-4EEA-83FB-3332C1D2E3A0}" sibTransId="{3A3A03DF-CB6E-4060-AD48-109A2F61FE21}"/>
    <dgm:cxn modelId="{C615FFD3-844B-4F16-A39D-4C6D8B3E7DC4}" type="presOf" srcId="{FF7C86C3-92FB-49C5-94B2-25C02272B42F}" destId="{AFC2D39C-4A45-4227-BAE5-2B83047E10D5}" srcOrd="0" destOrd="0" presId="urn:microsoft.com/office/officeart/2005/8/layout/list1"/>
    <dgm:cxn modelId="{CADE71D8-370A-4602-86DD-7CB70C324A15}" type="presOf" srcId="{376BD48D-78BC-47CD-8D08-B6D5A83B5348}" destId="{5290B594-88C5-46E9-9C4B-EE3E929C981C}" srcOrd="1" destOrd="0" presId="urn:microsoft.com/office/officeart/2005/8/layout/list1"/>
    <dgm:cxn modelId="{EE7FED0B-61ED-4DC5-AD48-7741CD6B3EDE}" srcId="{FF7C86C3-92FB-49C5-94B2-25C02272B42F}" destId="{376BD48D-78BC-47CD-8D08-B6D5A83B5348}" srcOrd="2" destOrd="0" parTransId="{9A33069F-A1A4-4A0B-988E-8FF77FBDEB6E}" sibTransId="{2F19C982-CC8C-4F12-AF1E-68F02A07C41A}"/>
    <dgm:cxn modelId="{209559FF-13F4-4794-BBE6-312E9EC5E344}" srcId="{FF7C86C3-92FB-49C5-94B2-25C02272B42F}" destId="{08F879A6-3742-452B-8786-29CDB7AC9566}" srcOrd="0" destOrd="0" parTransId="{A28C4110-A539-49D4-AFF6-9A68AB747BAF}" sibTransId="{D4B82213-8691-4B0B-B362-C9AACDA0C039}"/>
    <dgm:cxn modelId="{21444EEB-0B62-4C56-9D5C-91D7D90364B7}" type="presOf" srcId="{607C49A2-2053-4A59-9ACE-75EA05681351}" destId="{72B5C999-CF2C-4975-88CB-EA538BC4F7A3}" srcOrd="0" destOrd="0" presId="urn:microsoft.com/office/officeart/2005/8/layout/list1"/>
    <dgm:cxn modelId="{64807011-D0D7-454C-A030-B843B5049AAD}" type="presOf" srcId="{08F879A6-3742-452B-8786-29CDB7AC9566}" destId="{9B7A02D8-965C-46C2-8572-84606F8DD5D4}" srcOrd="0" destOrd="0" presId="urn:microsoft.com/office/officeart/2005/8/layout/list1"/>
    <dgm:cxn modelId="{35E10C2F-5A4B-459C-8560-BF48158939B6}" type="presOf" srcId="{08F879A6-3742-452B-8786-29CDB7AC9566}" destId="{9246409D-E8A6-446E-AD77-694995EF5E23}" srcOrd="1" destOrd="0" presId="urn:microsoft.com/office/officeart/2005/8/layout/list1"/>
    <dgm:cxn modelId="{DE2DC196-D1B6-4622-A88B-9B286D3D0729}" type="presOf" srcId="{607C49A2-2053-4A59-9ACE-75EA05681351}" destId="{6D182381-1C78-4CAF-95ED-720DD2F116CC}" srcOrd="1" destOrd="0" presId="urn:microsoft.com/office/officeart/2005/8/layout/list1"/>
    <dgm:cxn modelId="{203138AD-6505-4CF0-A198-FD3F7BD11C84}" type="presParOf" srcId="{AFC2D39C-4A45-4227-BAE5-2B83047E10D5}" destId="{29E8A83B-49C3-4006-B9A7-3F6B3197E5FE}" srcOrd="0" destOrd="0" presId="urn:microsoft.com/office/officeart/2005/8/layout/list1"/>
    <dgm:cxn modelId="{B98FDB24-30A7-4556-918B-D51DED0E52D5}" type="presParOf" srcId="{29E8A83B-49C3-4006-B9A7-3F6B3197E5FE}" destId="{9B7A02D8-965C-46C2-8572-84606F8DD5D4}" srcOrd="0" destOrd="0" presId="urn:microsoft.com/office/officeart/2005/8/layout/list1"/>
    <dgm:cxn modelId="{24B2247B-98CF-4E1B-9953-E5AE38636C15}" type="presParOf" srcId="{29E8A83B-49C3-4006-B9A7-3F6B3197E5FE}" destId="{9246409D-E8A6-446E-AD77-694995EF5E23}" srcOrd="1" destOrd="0" presId="urn:microsoft.com/office/officeart/2005/8/layout/list1"/>
    <dgm:cxn modelId="{803E2DDF-E025-4BCB-A32B-EDD7C2B3454D}" type="presParOf" srcId="{AFC2D39C-4A45-4227-BAE5-2B83047E10D5}" destId="{9385155C-EDF2-4479-9D6F-7B8AAADD73BB}" srcOrd="1" destOrd="0" presId="urn:microsoft.com/office/officeart/2005/8/layout/list1"/>
    <dgm:cxn modelId="{848A4C95-CB00-47C5-A229-773778E1AC1B}" type="presParOf" srcId="{AFC2D39C-4A45-4227-BAE5-2B83047E10D5}" destId="{2A24E695-EB8A-4439-99DE-D59D9975C4CB}" srcOrd="2" destOrd="0" presId="urn:microsoft.com/office/officeart/2005/8/layout/list1"/>
    <dgm:cxn modelId="{12AF8C6C-355D-464F-B67E-CFA3DC5F8E0D}" type="presParOf" srcId="{AFC2D39C-4A45-4227-BAE5-2B83047E10D5}" destId="{79FB98D3-4232-4A74-9C35-D281EF262F09}" srcOrd="3" destOrd="0" presId="urn:microsoft.com/office/officeart/2005/8/layout/list1"/>
    <dgm:cxn modelId="{4959F795-1EB3-48A7-8FE8-29051BFC0C68}" type="presParOf" srcId="{AFC2D39C-4A45-4227-BAE5-2B83047E10D5}" destId="{9AB16F68-9454-4F42-A270-EB55B8D9B50C}" srcOrd="4" destOrd="0" presId="urn:microsoft.com/office/officeart/2005/8/layout/list1"/>
    <dgm:cxn modelId="{B1AE39F4-C1AA-4CCF-8F62-0DFB41943747}" type="presParOf" srcId="{9AB16F68-9454-4F42-A270-EB55B8D9B50C}" destId="{72B5C999-CF2C-4975-88CB-EA538BC4F7A3}" srcOrd="0" destOrd="0" presId="urn:microsoft.com/office/officeart/2005/8/layout/list1"/>
    <dgm:cxn modelId="{4D203097-E61F-4712-B52C-D087A2A1EC5A}" type="presParOf" srcId="{9AB16F68-9454-4F42-A270-EB55B8D9B50C}" destId="{6D182381-1C78-4CAF-95ED-720DD2F116CC}" srcOrd="1" destOrd="0" presId="urn:microsoft.com/office/officeart/2005/8/layout/list1"/>
    <dgm:cxn modelId="{412105DE-8B3E-4E09-9695-1720BD048B92}" type="presParOf" srcId="{AFC2D39C-4A45-4227-BAE5-2B83047E10D5}" destId="{C68B09D7-3E5C-41AF-926C-655C90F6BE95}" srcOrd="5" destOrd="0" presId="urn:microsoft.com/office/officeart/2005/8/layout/list1"/>
    <dgm:cxn modelId="{A8972014-8761-4557-B671-7DCFA4FFF9A3}" type="presParOf" srcId="{AFC2D39C-4A45-4227-BAE5-2B83047E10D5}" destId="{3136D529-7693-42C8-9FE3-303B5A532996}" srcOrd="6" destOrd="0" presId="urn:microsoft.com/office/officeart/2005/8/layout/list1"/>
    <dgm:cxn modelId="{23E0E1E8-E95D-47DE-8C66-D278330B257C}" type="presParOf" srcId="{AFC2D39C-4A45-4227-BAE5-2B83047E10D5}" destId="{A0D25A16-1EBC-426A-9148-89A1EC6A6842}" srcOrd="7" destOrd="0" presId="urn:microsoft.com/office/officeart/2005/8/layout/list1"/>
    <dgm:cxn modelId="{BDA3CB95-123B-4CFF-9840-6B77AD52D91D}" type="presParOf" srcId="{AFC2D39C-4A45-4227-BAE5-2B83047E10D5}" destId="{CC9A4AFA-6342-4039-AC16-BC9148355A0E}" srcOrd="8" destOrd="0" presId="urn:microsoft.com/office/officeart/2005/8/layout/list1"/>
    <dgm:cxn modelId="{670A3031-E699-46B0-8567-02241C641000}" type="presParOf" srcId="{CC9A4AFA-6342-4039-AC16-BC9148355A0E}" destId="{5F2ABA1F-D5FF-4155-9739-2D7477B42712}" srcOrd="0" destOrd="0" presId="urn:microsoft.com/office/officeart/2005/8/layout/list1"/>
    <dgm:cxn modelId="{6492CC15-2399-47CE-ACED-F6BA0201C316}" type="presParOf" srcId="{CC9A4AFA-6342-4039-AC16-BC9148355A0E}" destId="{5290B594-88C5-46E9-9C4B-EE3E929C981C}" srcOrd="1" destOrd="0" presId="urn:microsoft.com/office/officeart/2005/8/layout/list1"/>
    <dgm:cxn modelId="{D728C1AA-FD3A-462E-82D1-C3C86285554F}" type="presParOf" srcId="{AFC2D39C-4A45-4227-BAE5-2B83047E10D5}" destId="{3B9A8C20-8166-467B-8A2C-1C36700A4355}" srcOrd="9" destOrd="0" presId="urn:microsoft.com/office/officeart/2005/8/layout/list1"/>
    <dgm:cxn modelId="{329CFA14-49DD-4772-9F8A-B1C507E496CB}" type="presParOf" srcId="{AFC2D39C-4A45-4227-BAE5-2B83047E10D5}" destId="{B803BF4A-E48B-4490-98C0-CDC19FFE842B}" srcOrd="10" destOrd="0" presId="urn:microsoft.com/office/officeart/2005/8/layout/list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84C18F57-CCBF-49C3-B789-AB885B1083F1}" type="doc">
      <dgm:prSet loTypeId="urn:microsoft.com/office/officeart/2005/8/layout/radial3" loCatId="cycle" qsTypeId="urn:microsoft.com/office/officeart/2005/8/quickstyle/simple2" qsCatId="simple" csTypeId="urn:microsoft.com/office/officeart/2005/8/colors/accent1_2" csCatId="accent1" phldr="1"/>
      <dgm:spPr/>
      <dgm:t>
        <a:bodyPr/>
        <a:lstStyle/>
        <a:p>
          <a:endParaRPr lang="en-US"/>
        </a:p>
      </dgm:t>
    </dgm:pt>
    <dgm:pt modelId="{E2F5E79A-DE20-442C-B1DE-66F3FC6D7CDF}">
      <dgm:prSet phldrT="[نص]" custT="1"/>
      <dgm:spPr/>
      <dgm:t>
        <a:bodyPr/>
        <a:lstStyle/>
        <a:p>
          <a:r>
            <a:rPr lang="en-US" sz="2400" b="1" dirty="0" smtClean="0">
              <a:latin typeface="Comic Sans MS" pitchFamily="66" charset="0"/>
            </a:rPr>
            <a:t>Monitor the slaughter process</a:t>
          </a:r>
          <a:endParaRPr lang="en-US" sz="2400" dirty="0"/>
        </a:p>
      </dgm:t>
    </dgm:pt>
    <dgm:pt modelId="{7AE48F96-EF5D-4314-A04B-D6C66E0E3007}" type="parTrans" cxnId="{BCF6229D-2C85-4269-BECA-C49AC605B918}">
      <dgm:prSet/>
      <dgm:spPr/>
      <dgm:t>
        <a:bodyPr/>
        <a:lstStyle/>
        <a:p>
          <a:endParaRPr lang="en-US"/>
        </a:p>
      </dgm:t>
    </dgm:pt>
    <dgm:pt modelId="{81CECC01-4EFE-44C6-9BF9-18A91C58E0E3}" type="sibTrans" cxnId="{BCF6229D-2C85-4269-BECA-C49AC605B918}">
      <dgm:prSet/>
      <dgm:spPr/>
      <dgm:t>
        <a:bodyPr/>
        <a:lstStyle/>
        <a:p>
          <a:endParaRPr lang="en-US"/>
        </a:p>
      </dgm:t>
    </dgm:pt>
    <dgm:pt modelId="{F7E9962E-A8FD-441D-94D4-C18AA26A2D48}" type="pres">
      <dgm:prSet presAssocID="{84C18F57-CCBF-49C3-B789-AB885B1083F1}" presName="composite" presStyleCnt="0">
        <dgm:presLayoutVars>
          <dgm:chMax val="1"/>
          <dgm:dir/>
          <dgm:resizeHandles val="exact"/>
        </dgm:presLayoutVars>
      </dgm:prSet>
      <dgm:spPr/>
      <dgm:t>
        <a:bodyPr/>
        <a:lstStyle/>
        <a:p>
          <a:endParaRPr lang="en-US"/>
        </a:p>
      </dgm:t>
    </dgm:pt>
    <dgm:pt modelId="{7FDA88D4-1E27-42D2-81F5-4AF57029E0A1}" type="pres">
      <dgm:prSet presAssocID="{84C18F57-CCBF-49C3-B789-AB885B1083F1}" presName="radial" presStyleCnt="0">
        <dgm:presLayoutVars>
          <dgm:animLvl val="ctr"/>
        </dgm:presLayoutVars>
      </dgm:prSet>
      <dgm:spPr/>
    </dgm:pt>
    <dgm:pt modelId="{5E98F1CC-F43D-4946-9923-7065016CBBB6}" type="pres">
      <dgm:prSet presAssocID="{E2F5E79A-DE20-442C-B1DE-66F3FC6D7CDF}" presName="centerShape" presStyleLbl="vennNode1" presStyleIdx="0" presStyleCnt="1" custLinFactNeighborX="-442" custLinFactNeighborY="-1121"/>
      <dgm:spPr/>
      <dgm:t>
        <a:bodyPr/>
        <a:lstStyle/>
        <a:p>
          <a:endParaRPr lang="en-US"/>
        </a:p>
      </dgm:t>
    </dgm:pt>
  </dgm:ptLst>
  <dgm:cxnLst>
    <dgm:cxn modelId="{BCF6229D-2C85-4269-BECA-C49AC605B918}" srcId="{84C18F57-CCBF-49C3-B789-AB885B1083F1}" destId="{E2F5E79A-DE20-442C-B1DE-66F3FC6D7CDF}" srcOrd="0" destOrd="0" parTransId="{7AE48F96-EF5D-4314-A04B-D6C66E0E3007}" sibTransId="{81CECC01-4EFE-44C6-9BF9-18A91C58E0E3}"/>
    <dgm:cxn modelId="{110BDE3D-D8A8-4509-89B5-358169F3D26B}" type="presOf" srcId="{84C18F57-CCBF-49C3-B789-AB885B1083F1}" destId="{F7E9962E-A8FD-441D-94D4-C18AA26A2D48}" srcOrd="0" destOrd="0" presId="urn:microsoft.com/office/officeart/2005/8/layout/radial3"/>
    <dgm:cxn modelId="{BC84598B-E725-45B1-92B5-68657DB9E2E8}" type="presOf" srcId="{E2F5E79A-DE20-442C-B1DE-66F3FC6D7CDF}" destId="{5E98F1CC-F43D-4946-9923-7065016CBBB6}" srcOrd="0" destOrd="0" presId="urn:microsoft.com/office/officeart/2005/8/layout/radial3"/>
    <dgm:cxn modelId="{160C85A7-B914-495F-8088-E34FC2C562C8}" type="presParOf" srcId="{F7E9962E-A8FD-441D-94D4-C18AA26A2D48}" destId="{7FDA88D4-1E27-42D2-81F5-4AF57029E0A1}" srcOrd="0" destOrd="0" presId="urn:microsoft.com/office/officeart/2005/8/layout/radial3"/>
    <dgm:cxn modelId="{AEB9D4D3-493E-4930-B36B-B5FE0A48BD98}" type="presParOf" srcId="{7FDA88D4-1E27-42D2-81F5-4AF57029E0A1}" destId="{5E98F1CC-F43D-4946-9923-7065016CBBB6}" srcOrd="0" destOrd="0" presId="urn:microsoft.com/office/officeart/2005/8/layout/radial3"/>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84C18F57-CCBF-49C3-B789-AB885B1083F1}" type="doc">
      <dgm:prSet loTypeId="urn:microsoft.com/office/officeart/2005/8/layout/radial3" loCatId="cycle" qsTypeId="urn:microsoft.com/office/officeart/2005/8/quickstyle/simple2" qsCatId="simple" csTypeId="urn:microsoft.com/office/officeart/2005/8/colors/accent1_5" csCatId="accent1" phldr="1"/>
      <dgm:spPr/>
      <dgm:t>
        <a:bodyPr/>
        <a:lstStyle/>
        <a:p>
          <a:endParaRPr lang="en-US"/>
        </a:p>
      </dgm:t>
    </dgm:pt>
    <dgm:pt modelId="{E2F5E79A-DE20-442C-B1DE-66F3FC6D7CDF}">
      <dgm:prSet phldrT="[نص]" custT="1"/>
      <dgm:spPr/>
      <dgm:t>
        <a:bodyPr/>
        <a:lstStyle/>
        <a:p>
          <a:r>
            <a:rPr lang="en-US" sz="2400" b="1" dirty="0" smtClean="0">
              <a:latin typeface="Comic Sans MS" pitchFamily="66" charset="0"/>
            </a:rPr>
            <a:t>Monitor the </a:t>
          </a:r>
          <a:r>
            <a:rPr lang="en-US" sz="2400" b="1" dirty="0" err="1" smtClean="0">
              <a:latin typeface="Comic Sans MS" pitchFamily="66" charset="0"/>
            </a:rPr>
            <a:t>defeathering</a:t>
          </a:r>
          <a:r>
            <a:rPr lang="en-US" sz="2400" b="1" dirty="0" smtClean="0">
              <a:latin typeface="Comic Sans MS" pitchFamily="66" charset="0"/>
            </a:rPr>
            <a:t> process</a:t>
          </a:r>
          <a:endParaRPr lang="en-US" sz="2400" dirty="0"/>
        </a:p>
      </dgm:t>
    </dgm:pt>
    <dgm:pt modelId="{7AE48F96-EF5D-4314-A04B-D6C66E0E3007}" type="parTrans" cxnId="{BCF6229D-2C85-4269-BECA-C49AC605B918}">
      <dgm:prSet/>
      <dgm:spPr/>
      <dgm:t>
        <a:bodyPr/>
        <a:lstStyle/>
        <a:p>
          <a:endParaRPr lang="en-US"/>
        </a:p>
      </dgm:t>
    </dgm:pt>
    <dgm:pt modelId="{81CECC01-4EFE-44C6-9BF9-18A91C58E0E3}" type="sibTrans" cxnId="{BCF6229D-2C85-4269-BECA-C49AC605B918}">
      <dgm:prSet/>
      <dgm:spPr/>
      <dgm:t>
        <a:bodyPr/>
        <a:lstStyle/>
        <a:p>
          <a:endParaRPr lang="en-US"/>
        </a:p>
      </dgm:t>
    </dgm:pt>
    <dgm:pt modelId="{8E441359-657D-4888-A7FE-7555FE43CDFB}">
      <dgm:prSet phldrT="[نص]" custLinFactNeighborX="23323" custLinFactNeighborY="-1418"/>
      <dgm:spPr/>
      <dgm:t>
        <a:bodyPr/>
        <a:lstStyle/>
        <a:p>
          <a:endParaRPr lang="en-US"/>
        </a:p>
      </dgm:t>
    </dgm:pt>
    <dgm:pt modelId="{59D4FA79-31F4-46A3-822E-C3F15FCDC481}" type="parTrans" cxnId="{FDF3C6E0-5C4A-4462-B168-23634E5C9CD4}">
      <dgm:prSet/>
      <dgm:spPr/>
      <dgm:t>
        <a:bodyPr/>
        <a:lstStyle/>
        <a:p>
          <a:endParaRPr lang="en-US"/>
        </a:p>
      </dgm:t>
    </dgm:pt>
    <dgm:pt modelId="{91FDF679-28BE-4E51-89B7-8617731745DB}" type="sibTrans" cxnId="{FDF3C6E0-5C4A-4462-B168-23634E5C9CD4}">
      <dgm:prSet/>
      <dgm:spPr/>
      <dgm:t>
        <a:bodyPr/>
        <a:lstStyle/>
        <a:p>
          <a:endParaRPr lang="en-US"/>
        </a:p>
      </dgm:t>
    </dgm:pt>
    <dgm:pt modelId="{F7E9962E-A8FD-441D-94D4-C18AA26A2D48}" type="pres">
      <dgm:prSet presAssocID="{84C18F57-CCBF-49C3-B789-AB885B1083F1}" presName="composite" presStyleCnt="0">
        <dgm:presLayoutVars>
          <dgm:chMax val="1"/>
          <dgm:dir/>
          <dgm:resizeHandles val="exact"/>
        </dgm:presLayoutVars>
      </dgm:prSet>
      <dgm:spPr/>
      <dgm:t>
        <a:bodyPr/>
        <a:lstStyle/>
        <a:p>
          <a:endParaRPr lang="en-US"/>
        </a:p>
      </dgm:t>
    </dgm:pt>
    <dgm:pt modelId="{7FDA88D4-1E27-42D2-81F5-4AF57029E0A1}" type="pres">
      <dgm:prSet presAssocID="{84C18F57-CCBF-49C3-B789-AB885B1083F1}" presName="radial" presStyleCnt="0">
        <dgm:presLayoutVars>
          <dgm:animLvl val="ctr"/>
        </dgm:presLayoutVars>
      </dgm:prSet>
      <dgm:spPr/>
    </dgm:pt>
    <dgm:pt modelId="{5E98F1CC-F43D-4946-9923-7065016CBBB6}" type="pres">
      <dgm:prSet presAssocID="{E2F5E79A-DE20-442C-B1DE-66F3FC6D7CDF}" presName="centerShape" presStyleLbl="vennNode1" presStyleIdx="0" presStyleCnt="1" custLinFactNeighborX="23323" custLinFactNeighborY="-1418"/>
      <dgm:spPr/>
      <dgm:t>
        <a:bodyPr/>
        <a:lstStyle/>
        <a:p>
          <a:endParaRPr lang="en-US"/>
        </a:p>
      </dgm:t>
    </dgm:pt>
  </dgm:ptLst>
  <dgm:cxnLst>
    <dgm:cxn modelId="{BCF6229D-2C85-4269-BECA-C49AC605B918}" srcId="{84C18F57-CCBF-49C3-B789-AB885B1083F1}" destId="{E2F5E79A-DE20-442C-B1DE-66F3FC6D7CDF}" srcOrd="0" destOrd="0" parTransId="{7AE48F96-EF5D-4314-A04B-D6C66E0E3007}" sibTransId="{81CECC01-4EFE-44C6-9BF9-18A91C58E0E3}"/>
    <dgm:cxn modelId="{44DD5895-5FD5-4009-B295-A94E0430BD70}" type="presOf" srcId="{E2F5E79A-DE20-442C-B1DE-66F3FC6D7CDF}" destId="{5E98F1CC-F43D-4946-9923-7065016CBBB6}" srcOrd="0" destOrd="0" presId="urn:microsoft.com/office/officeart/2005/8/layout/radial3"/>
    <dgm:cxn modelId="{FDF3C6E0-5C4A-4462-B168-23634E5C9CD4}" srcId="{84C18F57-CCBF-49C3-B789-AB885B1083F1}" destId="{8E441359-657D-4888-A7FE-7555FE43CDFB}" srcOrd="1" destOrd="0" parTransId="{59D4FA79-31F4-46A3-822E-C3F15FCDC481}" sibTransId="{91FDF679-28BE-4E51-89B7-8617731745DB}"/>
    <dgm:cxn modelId="{EF1A2103-1041-4742-875C-B66D4E59B1FF}" type="presOf" srcId="{84C18F57-CCBF-49C3-B789-AB885B1083F1}" destId="{F7E9962E-A8FD-441D-94D4-C18AA26A2D48}" srcOrd="0" destOrd="0" presId="urn:microsoft.com/office/officeart/2005/8/layout/radial3"/>
    <dgm:cxn modelId="{B9823B94-870E-48B2-824A-2909B248DAC6}" type="presParOf" srcId="{F7E9962E-A8FD-441D-94D4-C18AA26A2D48}" destId="{7FDA88D4-1E27-42D2-81F5-4AF57029E0A1}" srcOrd="0" destOrd="0" presId="urn:microsoft.com/office/officeart/2005/8/layout/radial3"/>
    <dgm:cxn modelId="{06F3F083-6A2D-4B90-A588-0CB7A896D359}" type="presParOf" srcId="{7FDA88D4-1E27-42D2-81F5-4AF57029E0A1}" destId="{5E98F1CC-F43D-4946-9923-7065016CBBB6}" srcOrd="0" destOrd="0" presId="urn:microsoft.com/office/officeart/2005/8/layout/radial3"/>
  </dgm:cxnLst>
  <dgm:bg/>
  <dgm:whole/>
  <dgm:extLst>
    <a:ext uri="http://schemas.microsoft.com/office/drawing/2008/diagram">
      <dsp:dataModelExt xmlns:dsp="http://schemas.microsoft.com/office/drawing/2008/diagram" xmlns="" relId="rId11"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84C18F57-CCBF-49C3-B789-AB885B1083F1}" type="doc">
      <dgm:prSet loTypeId="urn:microsoft.com/office/officeart/2005/8/layout/radial3" loCatId="cycle" qsTypeId="urn:microsoft.com/office/officeart/2005/8/quickstyle/simple2" qsCatId="simple" csTypeId="urn:microsoft.com/office/officeart/2005/8/colors/accent1_5" csCatId="accent1" phldr="1"/>
      <dgm:spPr/>
      <dgm:t>
        <a:bodyPr/>
        <a:lstStyle/>
        <a:p>
          <a:endParaRPr lang="en-US"/>
        </a:p>
      </dgm:t>
    </dgm:pt>
    <dgm:pt modelId="{E2F5E79A-DE20-442C-B1DE-66F3FC6D7CDF}">
      <dgm:prSet phldrT="[نص]" custT="1"/>
      <dgm:spPr/>
      <dgm:t>
        <a:bodyPr/>
        <a:lstStyle/>
        <a:p>
          <a:r>
            <a:rPr lang="en-US" sz="2400" b="1" dirty="0" smtClean="0">
              <a:latin typeface="Comic Sans MS" pitchFamily="66" charset="0"/>
            </a:rPr>
            <a:t>Monitor the color of the chicken</a:t>
          </a:r>
          <a:endParaRPr lang="en-US" sz="2400" dirty="0"/>
        </a:p>
      </dgm:t>
    </dgm:pt>
    <dgm:pt modelId="{7AE48F96-EF5D-4314-A04B-D6C66E0E3007}" type="parTrans" cxnId="{BCF6229D-2C85-4269-BECA-C49AC605B918}">
      <dgm:prSet/>
      <dgm:spPr/>
      <dgm:t>
        <a:bodyPr/>
        <a:lstStyle/>
        <a:p>
          <a:endParaRPr lang="en-US"/>
        </a:p>
      </dgm:t>
    </dgm:pt>
    <dgm:pt modelId="{81CECC01-4EFE-44C6-9BF9-18A91C58E0E3}" type="sibTrans" cxnId="{BCF6229D-2C85-4269-BECA-C49AC605B918}">
      <dgm:prSet/>
      <dgm:spPr/>
      <dgm:t>
        <a:bodyPr/>
        <a:lstStyle/>
        <a:p>
          <a:endParaRPr lang="en-US"/>
        </a:p>
      </dgm:t>
    </dgm:pt>
    <dgm:pt modelId="{8E441359-657D-4888-A7FE-7555FE43CDFB}">
      <dgm:prSet phldrT="[نص]" custLinFactNeighborX="23323" custLinFactNeighborY="-1418"/>
      <dgm:spPr/>
      <dgm:t>
        <a:bodyPr/>
        <a:lstStyle/>
        <a:p>
          <a:endParaRPr lang="en-US"/>
        </a:p>
      </dgm:t>
    </dgm:pt>
    <dgm:pt modelId="{59D4FA79-31F4-46A3-822E-C3F15FCDC481}" type="parTrans" cxnId="{FDF3C6E0-5C4A-4462-B168-23634E5C9CD4}">
      <dgm:prSet/>
      <dgm:spPr/>
      <dgm:t>
        <a:bodyPr/>
        <a:lstStyle/>
        <a:p>
          <a:endParaRPr lang="en-US"/>
        </a:p>
      </dgm:t>
    </dgm:pt>
    <dgm:pt modelId="{91FDF679-28BE-4E51-89B7-8617731745DB}" type="sibTrans" cxnId="{FDF3C6E0-5C4A-4462-B168-23634E5C9CD4}">
      <dgm:prSet/>
      <dgm:spPr/>
      <dgm:t>
        <a:bodyPr/>
        <a:lstStyle/>
        <a:p>
          <a:endParaRPr lang="en-US"/>
        </a:p>
      </dgm:t>
    </dgm:pt>
    <dgm:pt modelId="{F7E9962E-A8FD-441D-94D4-C18AA26A2D48}" type="pres">
      <dgm:prSet presAssocID="{84C18F57-CCBF-49C3-B789-AB885B1083F1}" presName="composite" presStyleCnt="0">
        <dgm:presLayoutVars>
          <dgm:chMax val="1"/>
          <dgm:dir/>
          <dgm:resizeHandles val="exact"/>
        </dgm:presLayoutVars>
      </dgm:prSet>
      <dgm:spPr/>
      <dgm:t>
        <a:bodyPr/>
        <a:lstStyle/>
        <a:p>
          <a:endParaRPr lang="en-US"/>
        </a:p>
      </dgm:t>
    </dgm:pt>
    <dgm:pt modelId="{7FDA88D4-1E27-42D2-81F5-4AF57029E0A1}" type="pres">
      <dgm:prSet presAssocID="{84C18F57-CCBF-49C3-B789-AB885B1083F1}" presName="radial" presStyleCnt="0">
        <dgm:presLayoutVars>
          <dgm:animLvl val="ctr"/>
        </dgm:presLayoutVars>
      </dgm:prSet>
      <dgm:spPr/>
    </dgm:pt>
    <dgm:pt modelId="{5E98F1CC-F43D-4946-9923-7065016CBBB6}" type="pres">
      <dgm:prSet presAssocID="{E2F5E79A-DE20-442C-B1DE-66F3FC6D7CDF}" presName="centerShape" presStyleLbl="vennNode1" presStyleIdx="0" presStyleCnt="1" custLinFactNeighborX="25280" custLinFactNeighborY="-1306"/>
      <dgm:spPr/>
      <dgm:t>
        <a:bodyPr/>
        <a:lstStyle/>
        <a:p>
          <a:endParaRPr lang="en-US"/>
        </a:p>
      </dgm:t>
    </dgm:pt>
  </dgm:ptLst>
  <dgm:cxnLst>
    <dgm:cxn modelId="{BCF6229D-2C85-4269-BECA-C49AC605B918}" srcId="{84C18F57-CCBF-49C3-B789-AB885B1083F1}" destId="{E2F5E79A-DE20-442C-B1DE-66F3FC6D7CDF}" srcOrd="0" destOrd="0" parTransId="{7AE48F96-EF5D-4314-A04B-D6C66E0E3007}" sibTransId="{81CECC01-4EFE-44C6-9BF9-18A91C58E0E3}"/>
    <dgm:cxn modelId="{03417595-B6E2-4348-A89D-79A09DE847F2}" type="presOf" srcId="{E2F5E79A-DE20-442C-B1DE-66F3FC6D7CDF}" destId="{5E98F1CC-F43D-4946-9923-7065016CBBB6}" srcOrd="0" destOrd="0" presId="urn:microsoft.com/office/officeart/2005/8/layout/radial3"/>
    <dgm:cxn modelId="{DA7C39E0-193E-4031-A8C6-A01F3AFB1B9E}" type="presOf" srcId="{84C18F57-CCBF-49C3-B789-AB885B1083F1}" destId="{F7E9962E-A8FD-441D-94D4-C18AA26A2D48}" srcOrd="0" destOrd="0" presId="urn:microsoft.com/office/officeart/2005/8/layout/radial3"/>
    <dgm:cxn modelId="{FDF3C6E0-5C4A-4462-B168-23634E5C9CD4}" srcId="{84C18F57-CCBF-49C3-B789-AB885B1083F1}" destId="{8E441359-657D-4888-A7FE-7555FE43CDFB}" srcOrd="1" destOrd="0" parTransId="{59D4FA79-31F4-46A3-822E-C3F15FCDC481}" sibTransId="{91FDF679-28BE-4E51-89B7-8617731745DB}"/>
    <dgm:cxn modelId="{E38F9FA3-61E2-4C1B-9B71-0680AF98F4F8}" type="presParOf" srcId="{F7E9962E-A8FD-441D-94D4-C18AA26A2D48}" destId="{7FDA88D4-1E27-42D2-81F5-4AF57029E0A1}" srcOrd="0" destOrd="0" presId="urn:microsoft.com/office/officeart/2005/8/layout/radial3"/>
    <dgm:cxn modelId="{3CB83C86-8AD7-42F0-BC39-7DEBE032C239}" type="presParOf" srcId="{7FDA88D4-1E27-42D2-81F5-4AF57029E0A1}" destId="{5E98F1CC-F43D-4946-9923-7065016CBBB6}" srcOrd="0" destOrd="0" presId="urn:microsoft.com/office/officeart/2005/8/layout/radial3"/>
  </dgm:cxnLst>
  <dgm:bg/>
  <dgm:whole/>
  <dgm:extLst>
    <a:ext uri="http://schemas.microsoft.com/office/drawing/2008/diagram">
      <dsp:dataModelExt xmlns:dsp="http://schemas.microsoft.com/office/drawing/2008/diagram" xmlns="" relId="rId1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AE63DC85-3AF5-4709-B236-DA6947DB2E84}">
      <dsp:nvSpPr>
        <dsp:cNvPr id="0" name=""/>
        <dsp:cNvSpPr/>
      </dsp:nvSpPr>
      <dsp:spPr>
        <a:xfrm rot="5400000">
          <a:off x="-107076" y="107165"/>
          <a:ext cx="713842" cy="499690"/>
        </a:xfrm>
        <a:prstGeom prst="chevron">
          <a:avLst/>
        </a:prstGeom>
        <a:gradFill rotWithShape="0">
          <a:gsLst>
            <a:gs pos="0">
              <a:schemeClr val="accent1">
                <a:hueOff val="0"/>
                <a:satOff val="0"/>
                <a:lumOff val="0"/>
                <a:alphaOff val="0"/>
                <a:tint val="35000"/>
                <a:satMod val="260000"/>
              </a:schemeClr>
            </a:gs>
            <a:gs pos="30000">
              <a:schemeClr val="accent1">
                <a:hueOff val="0"/>
                <a:satOff val="0"/>
                <a:lumOff val="0"/>
                <a:alphaOff val="0"/>
                <a:tint val="38000"/>
                <a:satMod val="260000"/>
              </a:schemeClr>
            </a:gs>
            <a:gs pos="75000">
              <a:schemeClr val="accent1">
                <a:hueOff val="0"/>
                <a:satOff val="0"/>
                <a:lumOff val="0"/>
                <a:alphaOff val="0"/>
                <a:tint val="55000"/>
                <a:satMod val="255000"/>
              </a:schemeClr>
            </a:gs>
            <a:gs pos="100000">
              <a:schemeClr val="accent1">
                <a:hueOff val="0"/>
                <a:satOff val="0"/>
                <a:lumOff val="0"/>
                <a:alphaOff val="0"/>
                <a:tint val="70000"/>
                <a:satMod val="255000"/>
              </a:schemeClr>
            </a:gs>
          </a:gsLst>
          <a:path path="circle">
            <a:fillToRect l="5000" t="100000" r="120000" b="10000"/>
          </a:path>
        </a:gradFill>
        <a:ln w="12700" cap="flat" cmpd="sng" algn="ctr">
          <a:solidFill>
            <a:schemeClr val="accent1">
              <a:hueOff val="0"/>
              <a:satOff val="0"/>
              <a:lumOff val="0"/>
              <a:alphaOff val="0"/>
            </a:schemeClr>
          </a:solidFill>
          <a:prstDash val="solid"/>
        </a:ln>
        <a:effectLst>
          <a:outerShdw blurRad="50800" dist="25000" dir="5400000" rotWithShape="0">
            <a:srgbClr val="000000">
              <a:alpha val="40000"/>
            </a:srgbClr>
          </a:outerShdw>
        </a:effectLst>
      </dsp:spPr>
      <dsp:style>
        <a:lnRef idx="1">
          <a:scrgbClr r="0" g="0" b="0"/>
        </a:lnRef>
        <a:fillRef idx="2">
          <a:scrgbClr r="0" g="0" b="0"/>
        </a:fillRef>
        <a:effectRef idx="1">
          <a:scrgbClr r="0" g="0" b="0"/>
        </a:effectRef>
        <a:fontRef idx="minor">
          <a:schemeClr val="dk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endParaRPr lang="en-US" sz="1400" kern="1200" dirty="0"/>
        </a:p>
      </dsp:txBody>
      <dsp:txXfrm rot="5400000">
        <a:off x="-107076" y="107165"/>
        <a:ext cx="713842" cy="499690"/>
      </dsp:txXfrm>
    </dsp:sp>
    <dsp:sp modelId="{29579E40-9C9E-4D98-872B-4FC6185FF427}">
      <dsp:nvSpPr>
        <dsp:cNvPr id="0" name=""/>
        <dsp:cNvSpPr/>
      </dsp:nvSpPr>
      <dsp:spPr>
        <a:xfrm rot="5400000">
          <a:off x="4132646" y="-3632867"/>
          <a:ext cx="463997" cy="7729909"/>
        </a:xfrm>
        <a:prstGeom prst="round2Same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70688" tIns="15240" rIns="15240" bIns="15240" numCol="1" spcCol="1270" anchor="ctr" anchorCtr="0">
          <a:noAutofit/>
        </a:bodyPr>
        <a:lstStyle/>
        <a:p>
          <a:pPr marL="228600" lvl="1" indent="-228600" algn="l" defTabSz="1066800">
            <a:lnSpc>
              <a:spcPct val="90000"/>
            </a:lnSpc>
            <a:spcBef>
              <a:spcPct val="0"/>
            </a:spcBef>
            <a:spcAft>
              <a:spcPct val="15000"/>
            </a:spcAft>
            <a:buChar char="••"/>
          </a:pPr>
          <a:r>
            <a:rPr lang="en-US" sz="2400" kern="1200" dirty="0" smtClean="0">
              <a:latin typeface="Comic Sans MS" pitchFamily="66" charset="0"/>
            </a:rPr>
            <a:t>About Palestine Poultry Company AZIZA</a:t>
          </a:r>
          <a:endParaRPr lang="en-US" sz="2400" kern="1200" dirty="0"/>
        </a:p>
      </dsp:txBody>
      <dsp:txXfrm rot="5400000">
        <a:off x="4132646" y="-3632867"/>
        <a:ext cx="463997" cy="7729909"/>
      </dsp:txXfrm>
    </dsp:sp>
    <dsp:sp modelId="{A5AA2E63-1344-4A64-9B96-C0CB500A522F}">
      <dsp:nvSpPr>
        <dsp:cNvPr id="0" name=""/>
        <dsp:cNvSpPr/>
      </dsp:nvSpPr>
      <dsp:spPr>
        <a:xfrm rot="5400000">
          <a:off x="-107076" y="756271"/>
          <a:ext cx="713842" cy="499690"/>
        </a:xfrm>
        <a:prstGeom prst="chevron">
          <a:avLst/>
        </a:prstGeom>
        <a:gradFill rotWithShape="0">
          <a:gsLst>
            <a:gs pos="0">
              <a:schemeClr val="accent1">
                <a:hueOff val="0"/>
                <a:satOff val="0"/>
                <a:lumOff val="0"/>
                <a:alphaOff val="0"/>
                <a:tint val="35000"/>
                <a:satMod val="260000"/>
              </a:schemeClr>
            </a:gs>
            <a:gs pos="30000">
              <a:schemeClr val="accent1">
                <a:hueOff val="0"/>
                <a:satOff val="0"/>
                <a:lumOff val="0"/>
                <a:alphaOff val="0"/>
                <a:tint val="38000"/>
                <a:satMod val="260000"/>
              </a:schemeClr>
            </a:gs>
            <a:gs pos="75000">
              <a:schemeClr val="accent1">
                <a:hueOff val="0"/>
                <a:satOff val="0"/>
                <a:lumOff val="0"/>
                <a:alphaOff val="0"/>
                <a:tint val="55000"/>
                <a:satMod val="255000"/>
              </a:schemeClr>
            </a:gs>
            <a:gs pos="100000">
              <a:schemeClr val="accent1">
                <a:hueOff val="0"/>
                <a:satOff val="0"/>
                <a:lumOff val="0"/>
                <a:alphaOff val="0"/>
                <a:tint val="70000"/>
                <a:satMod val="255000"/>
              </a:schemeClr>
            </a:gs>
          </a:gsLst>
          <a:path path="circle">
            <a:fillToRect l="5000" t="100000" r="120000" b="10000"/>
          </a:path>
        </a:gradFill>
        <a:ln w="12700" cap="flat" cmpd="sng" algn="ctr">
          <a:solidFill>
            <a:schemeClr val="accent1">
              <a:hueOff val="0"/>
              <a:satOff val="0"/>
              <a:lumOff val="0"/>
              <a:alphaOff val="0"/>
            </a:schemeClr>
          </a:solidFill>
          <a:prstDash val="solid"/>
        </a:ln>
        <a:effectLst>
          <a:outerShdw blurRad="50800" dist="25000" dir="5400000" rotWithShape="0">
            <a:srgbClr val="000000">
              <a:alpha val="40000"/>
            </a:srgbClr>
          </a:outerShdw>
        </a:effectLst>
      </dsp:spPr>
      <dsp:style>
        <a:lnRef idx="1">
          <a:scrgbClr r="0" g="0" b="0"/>
        </a:lnRef>
        <a:fillRef idx="2">
          <a:scrgbClr r="0" g="0" b="0"/>
        </a:fillRef>
        <a:effectRef idx="1">
          <a:scrgbClr r="0" g="0" b="0"/>
        </a:effectRef>
        <a:fontRef idx="minor">
          <a:schemeClr val="dk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endParaRPr lang="en-US" sz="1400" kern="1200" dirty="0"/>
        </a:p>
      </dsp:txBody>
      <dsp:txXfrm rot="5400000">
        <a:off x="-107076" y="756271"/>
        <a:ext cx="713842" cy="499690"/>
      </dsp:txXfrm>
    </dsp:sp>
    <dsp:sp modelId="{A318D04C-6743-44AE-9D0F-92B24861AF09}">
      <dsp:nvSpPr>
        <dsp:cNvPr id="0" name=""/>
        <dsp:cNvSpPr/>
      </dsp:nvSpPr>
      <dsp:spPr>
        <a:xfrm rot="5400000">
          <a:off x="4132646" y="-2983761"/>
          <a:ext cx="463997" cy="7729909"/>
        </a:xfrm>
        <a:prstGeom prst="round2Same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70688" tIns="15240" rIns="15240" bIns="15240" numCol="1" spcCol="1270" anchor="ctr" anchorCtr="0">
          <a:noAutofit/>
        </a:bodyPr>
        <a:lstStyle/>
        <a:p>
          <a:pPr marL="228600" lvl="1" indent="-228600" algn="l" defTabSz="1066800">
            <a:lnSpc>
              <a:spcPct val="90000"/>
            </a:lnSpc>
            <a:spcBef>
              <a:spcPct val="0"/>
            </a:spcBef>
            <a:spcAft>
              <a:spcPct val="15000"/>
            </a:spcAft>
            <a:buChar char="••"/>
          </a:pPr>
          <a:r>
            <a:rPr lang="en-US" sz="2400" kern="1200" spc="-100" dirty="0" smtClean="0">
              <a:solidFill>
                <a:schemeClr val="tx1"/>
              </a:solidFill>
              <a:latin typeface="Comic Sans MS" pitchFamily="66" charset="0"/>
              <a:ea typeface="+mj-ea"/>
              <a:cs typeface="+mj-cs"/>
            </a:rPr>
            <a:t>Main types of products in AZIZA</a:t>
          </a:r>
          <a:endParaRPr lang="en-US" sz="2400" kern="1200" dirty="0">
            <a:solidFill>
              <a:schemeClr val="tx1"/>
            </a:solidFill>
          </a:endParaRPr>
        </a:p>
      </dsp:txBody>
      <dsp:txXfrm rot="5400000">
        <a:off x="4132646" y="-2983761"/>
        <a:ext cx="463997" cy="7729909"/>
      </dsp:txXfrm>
    </dsp:sp>
    <dsp:sp modelId="{5F2049ED-7775-4BCA-98FD-7B37626477B7}">
      <dsp:nvSpPr>
        <dsp:cNvPr id="0" name=""/>
        <dsp:cNvSpPr/>
      </dsp:nvSpPr>
      <dsp:spPr>
        <a:xfrm rot="5400000">
          <a:off x="-107076" y="1405377"/>
          <a:ext cx="713842" cy="499690"/>
        </a:xfrm>
        <a:prstGeom prst="chevron">
          <a:avLst/>
        </a:prstGeom>
        <a:gradFill rotWithShape="0">
          <a:gsLst>
            <a:gs pos="0">
              <a:schemeClr val="accent1">
                <a:hueOff val="0"/>
                <a:satOff val="0"/>
                <a:lumOff val="0"/>
                <a:alphaOff val="0"/>
                <a:tint val="35000"/>
                <a:satMod val="260000"/>
              </a:schemeClr>
            </a:gs>
            <a:gs pos="30000">
              <a:schemeClr val="accent1">
                <a:hueOff val="0"/>
                <a:satOff val="0"/>
                <a:lumOff val="0"/>
                <a:alphaOff val="0"/>
                <a:tint val="38000"/>
                <a:satMod val="260000"/>
              </a:schemeClr>
            </a:gs>
            <a:gs pos="75000">
              <a:schemeClr val="accent1">
                <a:hueOff val="0"/>
                <a:satOff val="0"/>
                <a:lumOff val="0"/>
                <a:alphaOff val="0"/>
                <a:tint val="55000"/>
                <a:satMod val="255000"/>
              </a:schemeClr>
            </a:gs>
            <a:gs pos="100000">
              <a:schemeClr val="accent1">
                <a:hueOff val="0"/>
                <a:satOff val="0"/>
                <a:lumOff val="0"/>
                <a:alphaOff val="0"/>
                <a:tint val="70000"/>
                <a:satMod val="255000"/>
              </a:schemeClr>
            </a:gs>
          </a:gsLst>
          <a:path path="circle">
            <a:fillToRect l="5000" t="100000" r="120000" b="10000"/>
          </a:path>
        </a:gradFill>
        <a:ln w="12700" cap="flat" cmpd="sng" algn="ctr">
          <a:solidFill>
            <a:schemeClr val="accent1">
              <a:hueOff val="0"/>
              <a:satOff val="0"/>
              <a:lumOff val="0"/>
              <a:alphaOff val="0"/>
            </a:schemeClr>
          </a:solidFill>
          <a:prstDash val="solid"/>
        </a:ln>
        <a:effectLst>
          <a:outerShdw blurRad="50800" dist="25000" dir="5400000" rotWithShape="0">
            <a:srgbClr val="000000">
              <a:alpha val="40000"/>
            </a:srgbClr>
          </a:outerShdw>
        </a:effectLst>
      </dsp:spPr>
      <dsp:style>
        <a:lnRef idx="1">
          <a:scrgbClr r="0" g="0" b="0"/>
        </a:lnRef>
        <a:fillRef idx="2">
          <a:scrgbClr r="0" g="0" b="0"/>
        </a:fillRef>
        <a:effectRef idx="1">
          <a:scrgbClr r="0" g="0" b="0"/>
        </a:effectRef>
        <a:fontRef idx="minor">
          <a:schemeClr val="dk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endParaRPr lang="en-US" sz="1400" kern="1200" dirty="0"/>
        </a:p>
      </dsp:txBody>
      <dsp:txXfrm rot="5400000">
        <a:off x="-107076" y="1405377"/>
        <a:ext cx="713842" cy="499690"/>
      </dsp:txXfrm>
    </dsp:sp>
    <dsp:sp modelId="{B165A754-C74F-42B5-9EDF-253E4E35BE99}">
      <dsp:nvSpPr>
        <dsp:cNvPr id="0" name=""/>
        <dsp:cNvSpPr/>
      </dsp:nvSpPr>
      <dsp:spPr>
        <a:xfrm rot="5400000">
          <a:off x="4132646" y="-2334654"/>
          <a:ext cx="463997" cy="7729909"/>
        </a:xfrm>
        <a:prstGeom prst="round2Same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70688" tIns="15240" rIns="15240" bIns="15240" numCol="1" spcCol="1270" anchor="ctr" anchorCtr="0">
          <a:noAutofit/>
        </a:bodyPr>
        <a:lstStyle/>
        <a:p>
          <a:pPr marL="228600" lvl="1" indent="-228600" algn="l" defTabSz="1066800">
            <a:lnSpc>
              <a:spcPct val="90000"/>
            </a:lnSpc>
            <a:spcBef>
              <a:spcPct val="0"/>
            </a:spcBef>
            <a:spcAft>
              <a:spcPct val="15000"/>
            </a:spcAft>
            <a:buChar char="••"/>
          </a:pPr>
          <a:r>
            <a:rPr lang="en-US" sz="2400" kern="1200" dirty="0" smtClean="0">
              <a:solidFill>
                <a:schemeClr val="tx1"/>
              </a:solidFill>
              <a:latin typeface="Comic Sans MS" pitchFamily="66" charset="0"/>
            </a:rPr>
            <a:t>Problem Statement</a:t>
          </a:r>
          <a:endParaRPr lang="en-US" sz="2400" kern="1200" dirty="0">
            <a:solidFill>
              <a:schemeClr val="tx1"/>
            </a:solidFill>
          </a:endParaRPr>
        </a:p>
      </dsp:txBody>
      <dsp:txXfrm rot="5400000">
        <a:off x="4132646" y="-2334654"/>
        <a:ext cx="463997" cy="7729909"/>
      </dsp:txXfrm>
    </dsp:sp>
    <dsp:sp modelId="{3E41F5F5-3FA0-4D7A-997C-AE8D1E74B5D2}">
      <dsp:nvSpPr>
        <dsp:cNvPr id="0" name=""/>
        <dsp:cNvSpPr/>
      </dsp:nvSpPr>
      <dsp:spPr>
        <a:xfrm rot="5400000">
          <a:off x="-107076" y="2054483"/>
          <a:ext cx="713842" cy="499690"/>
        </a:xfrm>
        <a:prstGeom prst="chevron">
          <a:avLst/>
        </a:prstGeom>
        <a:gradFill rotWithShape="0">
          <a:gsLst>
            <a:gs pos="0">
              <a:schemeClr val="accent1">
                <a:hueOff val="0"/>
                <a:satOff val="0"/>
                <a:lumOff val="0"/>
                <a:alphaOff val="0"/>
                <a:tint val="35000"/>
                <a:satMod val="260000"/>
              </a:schemeClr>
            </a:gs>
            <a:gs pos="30000">
              <a:schemeClr val="accent1">
                <a:hueOff val="0"/>
                <a:satOff val="0"/>
                <a:lumOff val="0"/>
                <a:alphaOff val="0"/>
                <a:tint val="38000"/>
                <a:satMod val="260000"/>
              </a:schemeClr>
            </a:gs>
            <a:gs pos="75000">
              <a:schemeClr val="accent1">
                <a:hueOff val="0"/>
                <a:satOff val="0"/>
                <a:lumOff val="0"/>
                <a:alphaOff val="0"/>
                <a:tint val="55000"/>
                <a:satMod val="255000"/>
              </a:schemeClr>
            </a:gs>
            <a:gs pos="100000">
              <a:schemeClr val="accent1">
                <a:hueOff val="0"/>
                <a:satOff val="0"/>
                <a:lumOff val="0"/>
                <a:alphaOff val="0"/>
                <a:tint val="70000"/>
                <a:satMod val="255000"/>
              </a:schemeClr>
            </a:gs>
          </a:gsLst>
          <a:path path="circle">
            <a:fillToRect l="5000" t="100000" r="120000" b="10000"/>
          </a:path>
        </a:gradFill>
        <a:ln w="12700" cap="flat" cmpd="sng" algn="ctr">
          <a:solidFill>
            <a:schemeClr val="accent1">
              <a:hueOff val="0"/>
              <a:satOff val="0"/>
              <a:lumOff val="0"/>
              <a:alphaOff val="0"/>
            </a:schemeClr>
          </a:solidFill>
          <a:prstDash val="solid"/>
        </a:ln>
        <a:effectLst>
          <a:outerShdw blurRad="50800" dist="25000" dir="5400000" rotWithShape="0">
            <a:srgbClr val="000000">
              <a:alpha val="40000"/>
            </a:srgbClr>
          </a:outerShdw>
        </a:effectLst>
      </dsp:spPr>
      <dsp:style>
        <a:lnRef idx="1">
          <a:scrgbClr r="0" g="0" b="0"/>
        </a:lnRef>
        <a:fillRef idx="2">
          <a:scrgbClr r="0" g="0" b="0"/>
        </a:fillRef>
        <a:effectRef idx="1">
          <a:scrgbClr r="0" g="0" b="0"/>
        </a:effectRef>
        <a:fontRef idx="minor">
          <a:schemeClr val="dk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endParaRPr lang="en-US" sz="1400" kern="1200"/>
        </a:p>
      </dsp:txBody>
      <dsp:txXfrm rot="5400000">
        <a:off x="-107076" y="2054483"/>
        <a:ext cx="713842" cy="499690"/>
      </dsp:txXfrm>
    </dsp:sp>
    <dsp:sp modelId="{C5ED8A31-301A-49AE-8AF8-EF7221E2AEC1}">
      <dsp:nvSpPr>
        <dsp:cNvPr id="0" name=""/>
        <dsp:cNvSpPr/>
      </dsp:nvSpPr>
      <dsp:spPr>
        <a:xfrm rot="5400000">
          <a:off x="4132646" y="-1685548"/>
          <a:ext cx="463997" cy="7729909"/>
        </a:xfrm>
        <a:prstGeom prst="round2Same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70688" tIns="15240" rIns="15240" bIns="15240" numCol="1" spcCol="1270" anchor="ctr" anchorCtr="0">
          <a:noAutofit/>
        </a:bodyPr>
        <a:lstStyle/>
        <a:p>
          <a:pPr marL="228600" lvl="1" indent="-228600" algn="l" defTabSz="1066800">
            <a:lnSpc>
              <a:spcPct val="90000"/>
            </a:lnSpc>
            <a:spcBef>
              <a:spcPct val="0"/>
            </a:spcBef>
            <a:spcAft>
              <a:spcPct val="15000"/>
            </a:spcAft>
            <a:buChar char="••"/>
          </a:pPr>
          <a:r>
            <a:rPr lang="en-US" sz="2400" kern="1200" dirty="0" smtClean="0">
              <a:latin typeface="Comic Sans MS" pitchFamily="66" charset="0"/>
            </a:rPr>
            <a:t>Literature Review</a:t>
          </a:r>
          <a:endParaRPr lang="en-US" sz="2400" kern="1200" dirty="0"/>
        </a:p>
      </dsp:txBody>
      <dsp:txXfrm rot="5400000">
        <a:off x="4132646" y="-1685548"/>
        <a:ext cx="463997" cy="7729909"/>
      </dsp:txXfrm>
    </dsp:sp>
    <dsp:sp modelId="{C2667F1D-896D-4A13-BBFB-12D0273BAA1D}">
      <dsp:nvSpPr>
        <dsp:cNvPr id="0" name=""/>
        <dsp:cNvSpPr/>
      </dsp:nvSpPr>
      <dsp:spPr>
        <a:xfrm rot="5400000">
          <a:off x="-107076" y="2703589"/>
          <a:ext cx="713842" cy="499690"/>
        </a:xfrm>
        <a:prstGeom prst="chevron">
          <a:avLst/>
        </a:prstGeom>
        <a:gradFill rotWithShape="0">
          <a:gsLst>
            <a:gs pos="0">
              <a:schemeClr val="accent1">
                <a:hueOff val="0"/>
                <a:satOff val="0"/>
                <a:lumOff val="0"/>
                <a:alphaOff val="0"/>
                <a:tint val="35000"/>
                <a:satMod val="260000"/>
              </a:schemeClr>
            </a:gs>
            <a:gs pos="30000">
              <a:schemeClr val="accent1">
                <a:hueOff val="0"/>
                <a:satOff val="0"/>
                <a:lumOff val="0"/>
                <a:alphaOff val="0"/>
                <a:tint val="38000"/>
                <a:satMod val="260000"/>
              </a:schemeClr>
            </a:gs>
            <a:gs pos="75000">
              <a:schemeClr val="accent1">
                <a:hueOff val="0"/>
                <a:satOff val="0"/>
                <a:lumOff val="0"/>
                <a:alphaOff val="0"/>
                <a:tint val="55000"/>
                <a:satMod val="255000"/>
              </a:schemeClr>
            </a:gs>
            <a:gs pos="100000">
              <a:schemeClr val="accent1">
                <a:hueOff val="0"/>
                <a:satOff val="0"/>
                <a:lumOff val="0"/>
                <a:alphaOff val="0"/>
                <a:tint val="70000"/>
                <a:satMod val="255000"/>
              </a:schemeClr>
            </a:gs>
          </a:gsLst>
          <a:path path="circle">
            <a:fillToRect l="5000" t="100000" r="120000" b="10000"/>
          </a:path>
        </a:gradFill>
        <a:ln w="12700" cap="flat" cmpd="sng" algn="ctr">
          <a:solidFill>
            <a:schemeClr val="accent1">
              <a:hueOff val="0"/>
              <a:satOff val="0"/>
              <a:lumOff val="0"/>
              <a:alphaOff val="0"/>
            </a:schemeClr>
          </a:solidFill>
          <a:prstDash val="solid"/>
        </a:ln>
        <a:effectLst>
          <a:outerShdw blurRad="50800" dist="25000" dir="5400000" rotWithShape="0">
            <a:srgbClr val="000000">
              <a:alpha val="40000"/>
            </a:srgbClr>
          </a:outerShdw>
        </a:effectLst>
      </dsp:spPr>
      <dsp:style>
        <a:lnRef idx="1">
          <a:scrgbClr r="0" g="0" b="0"/>
        </a:lnRef>
        <a:fillRef idx="2">
          <a:scrgbClr r="0" g="0" b="0"/>
        </a:fillRef>
        <a:effectRef idx="1">
          <a:scrgbClr r="0" g="0" b="0"/>
        </a:effectRef>
        <a:fontRef idx="minor">
          <a:schemeClr val="dk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endParaRPr lang="en-US" sz="1400" kern="1200"/>
        </a:p>
      </dsp:txBody>
      <dsp:txXfrm rot="5400000">
        <a:off x="-107076" y="2703589"/>
        <a:ext cx="713842" cy="499690"/>
      </dsp:txXfrm>
    </dsp:sp>
    <dsp:sp modelId="{DD181212-1950-4E5B-849A-43573C1EFF2A}">
      <dsp:nvSpPr>
        <dsp:cNvPr id="0" name=""/>
        <dsp:cNvSpPr/>
      </dsp:nvSpPr>
      <dsp:spPr>
        <a:xfrm rot="5400000">
          <a:off x="4132646" y="-1036442"/>
          <a:ext cx="463997" cy="7729909"/>
        </a:xfrm>
        <a:prstGeom prst="round2Same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70688" tIns="15240" rIns="15240" bIns="15240" numCol="1" spcCol="1270" anchor="ctr" anchorCtr="0">
          <a:noAutofit/>
        </a:bodyPr>
        <a:lstStyle/>
        <a:p>
          <a:pPr marL="228600" lvl="1" indent="-228600" algn="l" defTabSz="1066800">
            <a:lnSpc>
              <a:spcPct val="90000"/>
            </a:lnSpc>
            <a:spcBef>
              <a:spcPct val="0"/>
            </a:spcBef>
            <a:spcAft>
              <a:spcPct val="15000"/>
            </a:spcAft>
            <a:buChar char="••"/>
          </a:pPr>
          <a:r>
            <a:rPr lang="en-US" sz="2400" kern="1200" dirty="0" smtClean="0">
              <a:latin typeface="Comic Sans MS" pitchFamily="66" charset="0"/>
            </a:rPr>
            <a:t>Objectives</a:t>
          </a:r>
          <a:endParaRPr lang="en-US" sz="2400" kern="1200" dirty="0"/>
        </a:p>
      </dsp:txBody>
      <dsp:txXfrm rot="5400000">
        <a:off x="4132646" y="-1036442"/>
        <a:ext cx="463997" cy="7729909"/>
      </dsp:txXfrm>
    </dsp:sp>
    <dsp:sp modelId="{D2E5EB0A-91F2-4DB6-B1D2-84B2AD8CCC5B}">
      <dsp:nvSpPr>
        <dsp:cNvPr id="0" name=""/>
        <dsp:cNvSpPr/>
      </dsp:nvSpPr>
      <dsp:spPr>
        <a:xfrm rot="5400000">
          <a:off x="-107076" y="3352696"/>
          <a:ext cx="713842" cy="499690"/>
        </a:xfrm>
        <a:prstGeom prst="chevron">
          <a:avLst/>
        </a:prstGeom>
        <a:gradFill rotWithShape="0">
          <a:gsLst>
            <a:gs pos="0">
              <a:schemeClr val="accent1">
                <a:hueOff val="0"/>
                <a:satOff val="0"/>
                <a:lumOff val="0"/>
                <a:alphaOff val="0"/>
                <a:tint val="35000"/>
                <a:satMod val="260000"/>
              </a:schemeClr>
            </a:gs>
            <a:gs pos="30000">
              <a:schemeClr val="accent1">
                <a:hueOff val="0"/>
                <a:satOff val="0"/>
                <a:lumOff val="0"/>
                <a:alphaOff val="0"/>
                <a:tint val="38000"/>
                <a:satMod val="260000"/>
              </a:schemeClr>
            </a:gs>
            <a:gs pos="75000">
              <a:schemeClr val="accent1">
                <a:hueOff val="0"/>
                <a:satOff val="0"/>
                <a:lumOff val="0"/>
                <a:alphaOff val="0"/>
                <a:tint val="55000"/>
                <a:satMod val="255000"/>
              </a:schemeClr>
            </a:gs>
            <a:gs pos="100000">
              <a:schemeClr val="accent1">
                <a:hueOff val="0"/>
                <a:satOff val="0"/>
                <a:lumOff val="0"/>
                <a:alphaOff val="0"/>
                <a:tint val="70000"/>
                <a:satMod val="255000"/>
              </a:schemeClr>
            </a:gs>
          </a:gsLst>
          <a:path path="circle">
            <a:fillToRect l="5000" t="100000" r="120000" b="10000"/>
          </a:path>
        </a:gradFill>
        <a:ln w="12700" cap="flat" cmpd="sng" algn="ctr">
          <a:solidFill>
            <a:schemeClr val="accent1">
              <a:hueOff val="0"/>
              <a:satOff val="0"/>
              <a:lumOff val="0"/>
              <a:alphaOff val="0"/>
            </a:schemeClr>
          </a:solidFill>
          <a:prstDash val="solid"/>
        </a:ln>
        <a:effectLst>
          <a:outerShdw blurRad="50800" dist="25000" dir="5400000" rotWithShape="0">
            <a:srgbClr val="000000">
              <a:alpha val="40000"/>
            </a:srgbClr>
          </a:outerShdw>
        </a:effectLst>
      </dsp:spPr>
      <dsp:style>
        <a:lnRef idx="1">
          <a:scrgbClr r="0" g="0" b="0"/>
        </a:lnRef>
        <a:fillRef idx="2">
          <a:scrgbClr r="0" g="0" b="0"/>
        </a:fillRef>
        <a:effectRef idx="1">
          <a:scrgbClr r="0" g="0" b="0"/>
        </a:effectRef>
        <a:fontRef idx="minor">
          <a:schemeClr val="dk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endParaRPr lang="en-US" sz="1400" kern="1200"/>
        </a:p>
      </dsp:txBody>
      <dsp:txXfrm rot="5400000">
        <a:off x="-107076" y="3352696"/>
        <a:ext cx="713842" cy="499690"/>
      </dsp:txXfrm>
    </dsp:sp>
    <dsp:sp modelId="{6096DE18-CCB0-4F70-909E-C63877C13EC6}">
      <dsp:nvSpPr>
        <dsp:cNvPr id="0" name=""/>
        <dsp:cNvSpPr/>
      </dsp:nvSpPr>
      <dsp:spPr>
        <a:xfrm rot="5400000">
          <a:off x="4132646" y="-387336"/>
          <a:ext cx="463997" cy="7729909"/>
        </a:xfrm>
        <a:prstGeom prst="round2Same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70688" tIns="15240" rIns="15240" bIns="15240" numCol="1" spcCol="1270" anchor="ctr" anchorCtr="0">
          <a:noAutofit/>
        </a:bodyPr>
        <a:lstStyle/>
        <a:p>
          <a:pPr marL="228600" lvl="1" indent="-228600" algn="l" defTabSz="1066800">
            <a:lnSpc>
              <a:spcPct val="90000"/>
            </a:lnSpc>
            <a:spcBef>
              <a:spcPct val="0"/>
            </a:spcBef>
            <a:spcAft>
              <a:spcPct val="15000"/>
            </a:spcAft>
            <a:buChar char="••"/>
          </a:pPr>
          <a:r>
            <a:rPr lang="en-US" sz="2400" kern="1200" dirty="0" smtClean="0">
              <a:latin typeface="Comic Sans MS" pitchFamily="66" charset="0"/>
            </a:rPr>
            <a:t>Statistical Process Control “SPC”.</a:t>
          </a:r>
          <a:endParaRPr lang="en-US" sz="2400" kern="1200" dirty="0"/>
        </a:p>
      </dsp:txBody>
      <dsp:txXfrm rot="5400000">
        <a:off x="4132646" y="-387336"/>
        <a:ext cx="463997" cy="7729909"/>
      </dsp:txXfrm>
    </dsp:sp>
    <dsp:sp modelId="{D429A43F-7C79-4D4F-92C2-2452A88DFF3B}">
      <dsp:nvSpPr>
        <dsp:cNvPr id="0" name=""/>
        <dsp:cNvSpPr/>
      </dsp:nvSpPr>
      <dsp:spPr>
        <a:xfrm rot="5400000">
          <a:off x="-107076" y="4001802"/>
          <a:ext cx="713842" cy="499690"/>
        </a:xfrm>
        <a:prstGeom prst="chevron">
          <a:avLst/>
        </a:prstGeom>
        <a:gradFill rotWithShape="0">
          <a:gsLst>
            <a:gs pos="0">
              <a:schemeClr val="accent1">
                <a:hueOff val="0"/>
                <a:satOff val="0"/>
                <a:lumOff val="0"/>
                <a:alphaOff val="0"/>
                <a:tint val="35000"/>
                <a:satMod val="260000"/>
              </a:schemeClr>
            </a:gs>
            <a:gs pos="30000">
              <a:schemeClr val="accent1">
                <a:hueOff val="0"/>
                <a:satOff val="0"/>
                <a:lumOff val="0"/>
                <a:alphaOff val="0"/>
                <a:tint val="38000"/>
                <a:satMod val="260000"/>
              </a:schemeClr>
            </a:gs>
            <a:gs pos="75000">
              <a:schemeClr val="accent1">
                <a:hueOff val="0"/>
                <a:satOff val="0"/>
                <a:lumOff val="0"/>
                <a:alphaOff val="0"/>
                <a:tint val="55000"/>
                <a:satMod val="255000"/>
              </a:schemeClr>
            </a:gs>
            <a:gs pos="100000">
              <a:schemeClr val="accent1">
                <a:hueOff val="0"/>
                <a:satOff val="0"/>
                <a:lumOff val="0"/>
                <a:alphaOff val="0"/>
                <a:tint val="70000"/>
                <a:satMod val="255000"/>
              </a:schemeClr>
            </a:gs>
          </a:gsLst>
          <a:path path="circle">
            <a:fillToRect l="5000" t="100000" r="120000" b="10000"/>
          </a:path>
        </a:gradFill>
        <a:ln w="12700" cap="flat" cmpd="sng" algn="ctr">
          <a:solidFill>
            <a:schemeClr val="accent1">
              <a:hueOff val="0"/>
              <a:satOff val="0"/>
              <a:lumOff val="0"/>
              <a:alphaOff val="0"/>
            </a:schemeClr>
          </a:solidFill>
          <a:prstDash val="solid"/>
        </a:ln>
        <a:effectLst>
          <a:outerShdw blurRad="50800" dist="25000" dir="5400000" rotWithShape="0">
            <a:srgbClr val="000000">
              <a:alpha val="40000"/>
            </a:srgbClr>
          </a:outerShdw>
        </a:effectLst>
      </dsp:spPr>
      <dsp:style>
        <a:lnRef idx="1">
          <a:scrgbClr r="0" g="0" b="0"/>
        </a:lnRef>
        <a:fillRef idx="2">
          <a:scrgbClr r="0" g="0" b="0"/>
        </a:fillRef>
        <a:effectRef idx="1">
          <a:scrgbClr r="0" g="0" b="0"/>
        </a:effectRef>
        <a:fontRef idx="minor">
          <a:schemeClr val="dk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endParaRPr lang="en-US" sz="1400" kern="1200"/>
        </a:p>
      </dsp:txBody>
      <dsp:txXfrm rot="5400000">
        <a:off x="-107076" y="4001802"/>
        <a:ext cx="713842" cy="499690"/>
      </dsp:txXfrm>
    </dsp:sp>
    <dsp:sp modelId="{F236DE0C-4FDD-4873-A3BD-0CD23A26A13A}">
      <dsp:nvSpPr>
        <dsp:cNvPr id="0" name=""/>
        <dsp:cNvSpPr/>
      </dsp:nvSpPr>
      <dsp:spPr>
        <a:xfrm rot="5400000">
          <a:off x="4132646" y="261769"/>
          <a:ext cx="463997" cy="7729909"/>
        </a:xfrm>
        <a:prstGeom prst="round2Same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70688" tIns="15240" rIns="15240" bIns="15240" numCol="1" spcCol="1270" anchor="ctr" anchorCtr="0">
          <a:noAutofit/>
        </a:bodyPr>
        <a:lstStyle/>
        <a:p>
          <a:pPr marL="228600" lvl="1" indent="-228600" algn="l" defTabSz="1066800">
            <a:lnSpc>
              <a:spcPct val="90000"/>
            </a:lnSpc>
            <a:spcBef>
              <a:spcPct val="0"/>
            </a:spcBef>
            <a:spcAft>
              <a:spcPct val="15000"/>
            </a:spcAft>
            <a:buChar char="••"/>
          </a:pPr>
          <a:r>
            <a:rPr lang="en-US" sz="2400" kern="1200" dirty="0" smtClean="0">
              <a:latin typeface="Comic Sans MS" pitchFamily="66" charset="0"/>
            </a:rPr>
            <a:t>Major Process in slaughterhouse</a:t>
          </a:r>
          <a:endParaRPr lang="en-US" sz="2400" kern="1200" dirty="0"/>
        </a:p>
      </dsp:txBody>
      <dsp:txXfrm rot="5400000">
        <a:off x="4132646" y="261769"/>
        <a:ext cx="463997" cy="7729909"/>
      </dsp:txXfrm>
    </dsp:sp>
    <dsp:sp modelId="{C59EA655-4F9C-492F-BAD5-60F82A1F1966}">
      <dsp:nvSpPr>
        <dsp:cNvPr id="0" name=""/>
        <dsp:cNvSpPr/>
      </dsp:nvSpPr>
      <dsp:spPr>
        <a:xfrm rot="5400000">
          <a:off x="-107076" y="4650908"/>
          <a:ext cx="713842" cy="499690"/>
        </a:xfrm>
        <a:prstGeom prst="chevron">
          <a:avLst/>
        </a:prstGeom>
        <a:gradFill rotWithShape="0">
          <a:gsLst>
            <a:gs pos="0">
              <a:schemeClr val="accent1">
                <a:hueOff val="0"/>
                <a:satOff val="0"/>
                <a:lumOff val="0"/>
                <a:alphaOff val="0"/>
                <a:tint val="35000"/>
                <a:satMod val="260000"/>
              </a:schemeClr>
            </a:gs>
            <a:gs pos="30000">
              <a:schemeClr val="accent1">
                <a:hueOff val="0"/>
                <a:satOff val="0"/>
                <a:lumOff val="0"/>
                <a:alphaOff val="0"/>
                <a:tint val="38000"/>
                <a:satMod val="260000"/>
              </a:schemeClr>
            </a:gs>
            <a:gs pos="75000">
              <a:schemeClr val="accent1">
                <a:hueOff val="0"/>
                <a:satOff val="0"/>
                <a:lumOff val="0"/>
                <a:alphaOff val="0"/>
                <a:tint val="55000"/>
                <a:satMod val="255000"/>
              </a:schemeClr>
            </a:gs>
            <a:gs pos="100000">
              <a:schemeClr val="accent1">
                <a:hueOff val="0"/>
                <a:satOff val="0"/>
                <a:lumOff val="0"/>
                <a:alphaOff val="0"/>
                <a:tint val="70000"/>
                <a:satMod val="255000"/>
              </a:schemeClr>
            </a:gs>
          </a:gsLst>
          <a:path path="circle">
            <a:fillToRect l="5000" t="100000" r="120000" b="10000"/>
          </a:path>
        </a:gradFill>
        <a:ln w="12700" cap="flat" cmpd="sng" algn="ctr">
          <a:solidFill>
            <a:schemeClr val="accent1">
              <a:hueOff val="0"/>
              <a:satOff val="0"/>
              <a:lumOff val="0"/>
              <a:alphaOff val="0"/>
            </a:schemeClr>
          </a:solidFill>
          <a:prstDash val="solid"/>
        </a:ln>
        <a:effectLst>
          <a:outerShdw blurRad="50800" dist="25000" dir="5400000" rotWithShape="0">
            <a:srgbClr val="000000">
              <a:alpha val="40000"/>
            </a:srgbClr>
          </a:outerShdw>
        </a:effectLst>
      </dsp:spPr>
      <dsp:style>
        <a:lnRef idx="1">
          <a:scrgbClr r="0" g="0" b="0"/>
        </a:lnRef>
        <a:fillRef idx="2">
          <a:scrgbClr r="0" g="0" b="0"/>
        </a:fillRef>
        <a:effectRef idx="1">
          <a:scrgbClr r="0" g="0" b="0"/>
        </a:effectRef>
        <a:fontRef idx="minor">
          <a:schemeClr val="dk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endParaRPr lang="en-US" sz="1400" kern="1200"/>
        </a:p>
      </dsp:txBody>
      <dsp:txXfrm rot="5400000">
        <a:off x="-107076" y="4650908"/>
        <a:ext cx="713842" cy="499690"/>
      </dsp:txXfrm>
    </dsp:sp>
    <dsp:sp modelId="{9149C0C0-72D2-40B7-913D-BDF3BE53C095}">
      <dsp:nvSpPr>
        <dsp:cNvPr id="0" name=""/>
        <dsp:cNvSpPr/>
      </dsp:nvSpPr>
      <dsp:spPr>
        <a:xfrm rot="5400000">
          <a:off x="4132646" y="910876"/>
          <a:ext cx="463997" cy="7729909"/>
        </a:xfrm>
        <a:prstGeom prst="round2Same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70688" tIns="15240" rIns="15240" bIns="15240" numCol="1" spcCol="1270" anchor="ctr" anchorCtr="0">
          <a:noAutofit/>
        </a:bodyPr>
        <a:lstStyle/>
        <a:p>
          <a:pPr marL="228600" lvl="1" indent="-228600" algn="l" defTabSz="1066800">
            <a:lnSpc>
              <a:spcPct val="90000"/>
            </a:lnSpc>
            <a:spcBef>
              <a:spcPct val="0"/>
            </a:spcBef>
            <a:spcAft>
              <a:spcPct val="15000"/>
            </a:spcAft>
            <a:buChar char="••"/>
          </a:pPr>
          <a:r>
            <a:rPr lang="en-US" sz="2400" kern="1200" dirty="0" smtClean="0">
              <a:latin typeface="Comic Sans MS" pitchFamily="66" charset="0"/>
            </a:rPr>
            <a:t>Methodology and Analysis</a:t>
          </a:r>
          <a:endParaRPr lang="en-US" sz="2400" kern="1200" dirty="0">
            <a:latin typeface="Comic Sans MS" pitchFamily="66" charset="0"/>
          </a:endParaRPr>
        </a:p>
      </dsp:txBody>
      <dsp:txXfrm rot="5400000">
        <a:off x="4132646" y="910876"/>
        <a:ext cx="463997" cy="7729909"/>
      </dsp:txXfrm>
    </dsp:sp>
    <dsp:sp modelId="{164706EC-F1B8-42CF-BA97-29C789F5D7AC}">
      <dsp:nvSpPr>
        <dsp:cNvPr id="0" name=""/>
        <dsp:cNvSpPr/>
      </dsp:nvSpPr>
      <dsp:spPr>
        <a:xfrm rot="5400000">
          <a:off x="-107076" y="5300014"/>
          <a:ext cx="713842" cy="499690"/>
        </a:xfrm>
        <a:prstGeom prst="chevron">
          <a:avLst/>
        </a:prstGeom>
        <a:gradFill rotWithShape="0">
          <a:gsLst>
            <a:gs pos="0">
              <a:schemeClr val="accent1">
                <a:hueOff val="0"/>
                <a:satOff val="0"/>
                <a:lumOff val="0"/>
                <a:alphaOff val="0"/>
                <a:tint val="35000"/>
                <a:satMod val="260000"/>
              </a:schemeClr>
            </a:gs>
            <a:gs pos="30000">
              <a:schemeClr val="accent1">
                <a:hueOff val="0"/>
                <a:satOff val="0"/>
                <a:lumOff val="0"/>
                <a:alphaOff val="0"/>
                <a:tint val="38000"/>
                <a:satMod val="260000"/>
              </a:schemeClr>
            </a:gs>
            <a:gs pos="75000">
              <a:schemeClr val="accent1">
                <a:hueOff val="0"/>
                <a:satOff val="0"/>
                <a:lumOff val="0"/>
                <a:alphaOff val="0"/>
                <a:tint val="55000"/>
                <a:satMod val="255000"/>
              </a:schemeClr>
            </a:gs>
            <a:gs pos="100000">
              <a:schemeClr val="accent1">
                <a:hueOff val="0"/>
                <a:satOff val="0"/>
                <a:lumOff val="0"/>
                <a:alphaOff val="0"/>
                <a:tint val="70000"/>
                <a:satMod val="255000"/>
              </a:schemeClr>
            </a:gs>
          </a:gsLst>
          <a:path path="circle">
            <a:fillToRect l="5000" t="100000" r="120000" b="10000"/>
          </a:path>
        </a:gradFill>
        <a:ln w="12700" cap="flat" cmpd="sng" algn="ctr">
          <a:solidFill>
            <a:schemeClr val="accent1">
              <a:hueOff val="0"/>
              <a:satOff val="0"/>
              <a:lumOff val="0"/>
              <a:alphaOff val="0"/>
            </a:schemeClr>
          </a:solidFill>
          <a:prstDash val="solid"/>
        </a:ln>
        <a:effectLst>
          <a:outerShdw blurRad="50800" dist="25000" dir="5400000" rotWithShape="0">
            <a:srgbClr val="000000">
              <a:alpha val="40000"/>
            </a:srgbClr>
          </a:outerShdw>
        </a:effectLst>
      </dsp:spPr>
      <dsp:style>
        <a:lnRef idx="1">
          <a:scrgbClr r="0" g="0" b="0"/>
        </a:lnRef>
        <a:fillRef idx="2">
          <a:scrgbClr r="0" g="0" b="0"/>
        </a:fillRef>
        <a:effectRef idx="1">
          <a:scrgbClr r="0" g="0" b="0"/>
        </a:effectRef>
        <a:fontRef idx="minor">
          <a:schemeClr val="dk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endParaRPr lang="en-US" sz="1400" kern="1200"/>
        </a:p>
      </dsp:txBody>
      <dsp:txXfrm rot="5400000">
        <a:off x="-107076" y="5300014"/>
        <a:ext cx="713842" cy="499690"/>
      </dsp:txXfrm>
    </dsp:sp>
    <dsp:sp modelId="{96491882-E53E-4B41-B857-5955AC74C204}">
      <dsp:nvSpPr>
        <dsp:cNvPr id="0" name=""/>
        <dsp:cNvSpPr/>
      </dsp:nvSpPr>
      <dsp:spPr>
        <a:xfrm rot="5400000">
          <a:off x="4132646" y="1559982"/>
          <a:ext cx="463997" cy="7729909"/>
        </a:xfrm>
        <a:prstGeom prst="round2Same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70688" tIns="15240" rIns="15240" bIns="15240" numCol="1" spcCol="1270" anchor="ctr" anchorCtr="0">
          <a:noAutofit/>
        </a:bodyPr>
        <a:lstStyle/>
        <a:p>
          <a:pPr marL="228600" lvl="1" indent="-228600" algn="l" defTabSz="1066800">
            <a:lnSpc>
              <a:spcPct val="90000"/>
            </a:lnSpc>
            <a:spcBef>
              <a:spcPct val="0"/>
            </a:spcBef>
            <a:spcAft>
              <a:spcPct val="15000"/>
            </a:spcAft>
            <a:buChar char="••"/>
          </a:pPr>
          <a:r>
            <a:rPr lang="en-US" sz="2400" kern="1200" dirty="0" smtClean="0">
              <a:latin typeface="Comic Sans MS" pitchFamily="66" charset="0"/>
            </a:rPr>
            <a:t>Recommendation </a:t>
          </a:r>
          <a:endParaRPr lang="en-US" sz="2400" kern="1200" dirty="0">
            <a:latin typeface="Comic Sans MS" pitchFamily="66" charset="0"/>
          </a:endParaRPr>
        </a:p>
      </dsp:txBody>
      <dsp:txXfrm rot="5400000">
        <a:off x="4132646" y="1559982"/>
        <a:ext cx="463997" cy="7729909"/>
      </dsp:txXfrm>
    </dsp:sp>
  </dsp:spTree>
</dsp:drawing>
</file>

<file path=ppt/diagrams/drawing10.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1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1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1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14.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15.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16.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4.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5.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6.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7.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8.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9.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10.xml><?xml version="1.0" encoding="utf-8"?>
<dgm:layoutDef xmlns:dgm="http://schemas.openxmlformats.org/drawingml/2006/diagram" xmlns:a="http://schemas.openxmlformats.org/drawingml/2006/main" uniqueId="urn:microsoft.com/office/officeart/2005/8/layout/radial3">
  <dgm:title val=""/>
  <dgm:desc val=""/>
  <dgm:catLst>
    <dgm:cat type="relationship" pri="31000"/>
    <dgm:cat type="cycle" pri="12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omposite">
    <dgm:varLst>
      <dgm:chMax val="1"/>
      <dgm:dir/>
      <dgm:resizeHandles val="exact"/>
    </dgm:varLst>
    <dgm:alg type="composite">
      <dgm:param type="ar" val="1"/>
    </dgm:alg>
    <dgm:shape xmlns:r="http://schemas.openxmlformats.org/officeDocument/2006/relationships" r:blip="">
      <dgm:adjLst/>
    </dgm:shape>
    <dgm:presOf/>
    <dgm:constrLst/>
    <dgm:ruleLst/>
    <dgm:layoutNode name="radial">
      <dgm:varLst>
        <dgm:animLvl val="ctr"/>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h" for="ch" forName="centerShape" refType="h"/>
        <dgm:constr type="w" for="ch" forName="node" refType="w" fact="0.5"/>
        <dgm:constr type="h" for="ch" forName="node" refType="h" fact="0.5"/>
        <dgm:constr type="sp" refType="w" refFor="ch" refForName="node" fact="-0.2"/>
        <dgm:constr type="sibSp" refType="w" refFor="ch" refForName="node" fact="-0.2"/>
        <dgm:constr type="primFontSz" for="ch" forName="centerShape" val="65"/>
        <dgm:constr type="primFontSz" for="des" forName="node" val="65"/>
        <dgm:constr type="primFontSz" for="ch" forName="node" refType="primFontSz" refFor="ch" refForName="centerShape" op="lte"/>
      </dgm:constrLst>
      <dgm:ruleLst/>
      <dgm:forEach name="Name6" axis="ch" ptType="node" cnt="1">
        <dgm:layoutNode name="centerShape" styleLbl="vennNode1">
          <dgm:alg type="tx"/>
          <dgm:shape xmlns:r="http://schemas.openxmlformats.org/officeDocument/2006/relationships" type="ellipse"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7" axis="ch" ptType="node">
          <dgm:layoutNode name="node" styleLbl="vennNode1">
            <dgm:varLst>
              <dgm:bulletEnabled val="1"/>
            </dgm:varLst>
            <dgm:alg type="tx">
              <dgm:param type="txAnchorVertCh" val="mid"/>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dgm:layoutNode>
  </dgm:layoutNode>
</dgm:layoutDef>
</file>

<file path=ppt/diagrams/layout11.xml><?xml version="1.0" encoding="utf-8"?>
<dgm:layoutDef xmlns:dgm="http://schemas.openxmlformats.org/drawingml/2006/diagram" xmlns:a="http://schemas.openxmlformats.org/drawingml/2006/main" uniqueId="urn:microsoft.com/office/officeart/2005/8/layout/radial3">
  <dgm:title val=""/>
  <dgm:desc val=""/>
  <dgm:catLst>
    <dgm:cat type="relationship" pri="31000"/>
    <dgm:cat type="cycle" pri="12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omposite">
    <dgm:varLst>
      <dgm:chMax val="1"/>
      <dgm:dir/>
      <dgm:resizeHandles val="exact"/>
    </dgm:varLst>
    <dgm:alg type="composite">
      <dgm:param type="ar" val="1"/>
    </dgm:alg>
    <dgm:shape xmlns:r="http://schemas.openxmlformats.org/officeDocument/2006/relationships" r:blip="">
      <dgm:adjLst/>
    </dgm:shape>
    <dgm:presOf/>
    <dgm:constrLst/>
    <dgm:ruleLst/>
    <dgm:layoutNode name="radial">
      <dgm:varLst>
        <dgm:animLvl val="ctr"/>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h" for="ch" forName="centerShape" refType="h"/>
        <dgm:constr type="w" for="ch" forName="node" refType="w" fact="0.5"/>
        <dgm:constr type="h" for="ch" forName="node" refType="h" fact="0.5"/>
        <dgm:constr type="sp" refType="w" refFor="ch" refForName="node" fact="-0.2"/>
        <dgm:constr type="sibSp" refType="w" refFor="ch" refForName="node" fact="-0.2"/>
        <dgm:constr type="primFontSz" for="ch" forName="centerShape" val="65"/>
        <dgm:constr type="primFontSz" for="des" forName="node" val="65"/>
        <dgm:constr type="primFontSz" for="ch" forName="node" refType="primFontSz" refFor="ch" refForName="centerShape" op="lte"/>
      </dgm:constrLst>
      <dgm:ruleLst/>
      <dgm:forEach name="Name6" axis="ch" ptType="node" cnt="1">
        <dgm:layoutNode name="centerShape" styleLbl="vennNode1">
          <dgm:alg type="tx"/>
          <dgm:shape xmlns:r="http://schemas.openxmlformats.org/officeDocument/2006/relationships" type="ellipse"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7" axis="ch" ptType="node">
          <dgm:layoutNode name="node" styleLbl="vennNode1">
            <dgm:varLst>
              <dgm:bulletEnabled val="1"/>
            </dgm:varLst>
            <dgm:alg type="tx">
              <dgm:param type="txAnchorVertCh" val="mid"/>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dgm:layoutNode>
  </dgm:layoutNode>
</dgm:layoutDef>
</file>

<file path=ppt/diagrams/layout12.xml><?xml version="1.0" encoding="utf-8"?>
<dgm:layoutDef xmlns:dgm="http://schemas.openxmlformats.org/drawingml/2006/diagram" xmlns:a="http://schemas.openxmlformats.org/drawingml/2006/main" uniqueId="urn:microsoft.com/office/officeart/2005/8/layout/radial3">
  <dgm:title val=""/>
  <dgm:desc val=""/>
  <dgm:catLst>
    <dgm:cat type="relationship" pri="31000"/>
    <dgm:cat type="cycle" pri="12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omposite">
    <dgm:varLst>
      <dgm:chMax val="1"/>
      <dgm:dir/>
      <dgm:resizeHandles val="exact"/>
    </dgm:varLst>
    <dgm:alg type="composite">
      <dgm:param type="ar" val="1"/>
    </dgm:alg>
    <dgm:shape xmlns:r="http://schemas.openxmlformats.org/officeDocument/2006/relationships" r:blip="">
      <dgm:adjLst/>
    </dgm:shape>
    <dgm:presOf/>
    <dgm:constrLst/>
    <dgm:ruleLst/>
    <dgm:layoutNode name="radial">
      <dgm:varLst>
        <dgm:animLvl val="ctr"/>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h" for="ch" forName="centerShape" refType="h"/>
        <dgm:constr type="w" for="ch" forName="node" refType="w" fact="0.5"/>
        <dgm:constr type="h" for="ch" forName="node" refType="h" fact="0.5"/>
        <dgm:constr type="sp" refType="w" refFor="ch" refForName="node" fact="-0.2"/>
        <dgm:constr type="sibSp" refType="w" refFor="ch" refForName="node" fact="-0.2"/>
        <dgm:constr type="primFontSz" for="ch" forName="centerShape" val="65"/>
        <dgm:constr type="primFontSz" for="des" forName="node" val="65"/>
        <dgm:constr type="primFontSz" for="ch" forName="node" refType="primFontSz" refFor="ch" refForName="centerShape" op="lte"/>
      </dgm:constrLst>
      <dgm:ruleLst/>
      <dgm:forEach name="Name6" axis="ch" ptType="node" cnt="1">
        <dgm:layoutNode name="centerShape" styleLbl="vennNode1">
          <dgm:alg type="tx"/>
          <dgm:shape xmlns:r="http://schemas.openxmlformats.org/officeDocument/2006/relationships" type="ellipse"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7" axis="ch" ptType="node">
          <dgm:layoutNode name="node" styleLbl="vennNode1">
            <dgm:varLst>
              <dgm:bulletEnabled val="1"/>
            </dgm:varLst>
            <dgm:alg type="tx">
              <dgm:param type="txAnchorVertCh" val="mid"/>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dgm:layoutNode>
  </dgm:layoutNode>
</dgm:layoutDef>
</file>

<file path=ppt/diagrams/layout13.xml><?xml version="1.0" encoding="utf-8"?>
<dgm:layoutDef xmlns:dgm="http://schemas.openxmlformats.org/drawingml/2006/diagram" xmlns:a="http://schemas.openxmlformats.org/drawingml/2006/main" uniqueId="urn:microsoft.com/office/officeart/2005/8/layout/radial3">
  <dgm:title val=""/>
  <dgm:desc val=""/>
  <dgm:catLst>
    <dgm:cat type="relationship" pri="31000"/>
    <dgm:cat type="cycle" pri="12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omposite">
    <dgm:varLst>
      <dgm:chMax val="1"/>
      <dgm:dir/>
      <dgm:resizeHandles val="exact"/>
    </dgm:varLst>
    <dgm:alg type="composite">
      <dgm:param type="ar" val="1"/>
    </dgm:alg>
    <dgm:shape xmlns:r="http://schemas.openxmlformats.org/officeDocument/2006/relationships" r:blip="">
      <dgm:adjLst/>
    </dgm:shape>
    <dgm:presOf/>
    <dgm:constrLst/>
    <dgm:ruleLst/>
    <dgm:layoutNode name="radial">
      <dgm:varLst>
        <dgm:animLvl val="ctr"/>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h" for="ch" forName="centerShape" refType="h"/>
        <dgm:constr type="w" for="ch" forName="node" refType="w" fact="0.5"/>
        <dgm:constr type="h" for="ch" forName="node" refType="h" fact="0.5"/>
        <dgm:constr type="sp" refType="w" refFor="ch" refForName="node" fact="-0.2"/>
        <dgm:constr type="sibSp" refType="w" refFor="ch" refForName="node" fact="-0.2"/>
        <dgm:constr type="primFontSz" for="ch" forName="centerShape" val="65"/>
        <dgm:constr type="primFontSz" for="des" forName="node" val="65"/>
        <dgm:constr type="primFontSz" for="ch" forName="node" refType="primFontSz" refFor="ch" refForName="centerShape" op="lte"/>
      </dgm:constrLst>
      <dgm:ruleLst/>
      <dgm:forEach name="Name6" axis="ch" ptType="node" cnt="1">
        <dgm:layoutNode name="centerShape" styleLbl="vennNode1">
          <dgm:alg type="tx"/>
          <dgm:shape xmlns:r="http://schemas.openxmlformats.org/officeDocument/2006/relationships" type="ellipse"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7" axis="ch" ptType="node">
          <dgm:layoutNode name="node" styleLbl="vennNode1">
            <dgm:varLst>
              <dgm:bulletEnabled val="1"/>
            </dgm:varLst>
            <dgm:alg type="tx">
              <dgm:param type="txAnchorVertCh" val="mid"/>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dgm:layoutNode>
  </dgm:layoutNode>
</dgm:layoutDef>
</file>

<file path=ppt/diagrams/layout14.xml><?xml version="1.0" encoding="utf-8"?>
<dgm:layoutDef xmlns:dgm="http://schemas.openxmlformats.org/drawingml/2006/diagram" xmlns:a="http://schemas.openxmlformats.org/drawingml/2006/main" uniqueId="urn:microsoft.com/office/officeart/2005/8/layout/radial3">
  <dgm:title val=""/>
  <dgm:desc val=""/>
  <dgm:catLst>
    <dgm:cat type="relationship" pri="31000"/>
    <dgm:cat type="cycle" pri="12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omposite">
    <dgm:varLst>
      <dgm:chMax val="1"/>
      <dgm:dir/>
      <dgm:resizeHandles val="exact"/>
    </dgm:varLst>
    <dgm:alg type="composite">
      <dgm:param type="ar" val="1"/>
    </dgm:alg>
    <dgm:shape xmlns:r="http://schemas.openxmlformats.org/officeDocument/2006/relationships" r:blip="">
      <dgm:adjLst/>
    </dgm:shape>
    <dgm:presOf/>
    <dgm:constrLst/>
    <dgm:ruleLst/>
    <dgm:layoutNode name="radial">
      <dgm:varLst>
        <dgm:animLvl val="ctr"/>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h" for="ch" forName="centerShape" refType="h"/>
        <dgm:constr type="w" for="ch" forName="node" refType="w" fact="0.5"/>
        <dgm:constr type="h" for="ch" forName="node" refType="h" fact="0.5"/>
        <dgm:constr type="sp" refType="w" refFor="ch" refForName="node" fact="-0.2"/>
        <dgm:constr type="sibSp" refType="w" refFor="ch" refForName="node" fact="-0.2"/>
        <dgm:constr type="primFontSz" for="ch" forName="centerShape" val="65"/>
        <dgm:constr type="primFontSz" for="des" forName="node" val="65"/>
        <dgm:constr type="primFontSz" for="ch" forName="node" refType="primFontSz" refFor="ch" refForName="centerShape" op="lte"/>
      </dgm:constrLst>
      <dgm:ruleLst/>
      <dgm:forEach name="Name6" axis="ch" ptType="node" cnt="1">
        <dgm:layoutNode name="centerShape" styleLbl="vennNode1">
          <dgm:alg type="tx"/>
          <dgm:shape xmlns:r="http://schemas.openxmlformats.org/officeDocument/2006/relationships" type="ellipse"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7" axis="ch" ptType="node">
          <dgm:layoutNode name="node" styleLbl="vennNode1">
            <dgm:varLst>
              <dgm:bulletEnabled val="1"/>
            </dgm:varLst>
            <dgm:alg type="tx">
              <dgm:param type="txAnchorVertCh" val="mid"/>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dgm:layoutNode>
  </dgm:layoutNode>
</dgm:layoutDef>
</file>

<file path=ppt/diagrams/layout15.xml><?xml version="1.0" encoding="utf-8"?>
<dgm:layoutDef xmlns:dgm="http://schemas.openxmlformats.org/drawingml/2006/diagram" xmlns:a="http://schemas.openxmlformats.org/drawingml/2006/main" uniqueId="urn:microsoft.com/office/officeart/2005/8/layout/radial3">
  <dgm:title val=""/>
  <dgm:desc val=""/>
  <dgm:catLst>
    <dgm:cat type="relationship" pri="31000"/>
    <dgm:cat type="cycle" pri="12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omposite">
    <dgm:varLst>
      <dgm:chMax val="1"/>
      <dgm:dir/>
      <dgm:resizeHandles val="exact"/>
    </dgm:varLst>
    <dgm:alg type="composite">
      <dgm:param type="ar" val="1"/>
    </dgm:alg>
    <dgm:shape xmlns:r="http://schemas.openxmlformats.org/officeDocument/2006/relationships" r:blip="">
      <dgm:adjLst/>
    </dgm:shape>
    <dgm:presOf/>
    <dgm:constrLst/>
    <dgm:ruleLst/>
    <dgm:layoutNode name="radial">
      <dgm:varLst>
        <dgm:animLvl val="ctr"/>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h" for="ch" forName="centerShape" refType="h"/>
        <dgm:constr type="w" for="ch" forName="node" refType="w" fact="0.5"/>
        <dgm:constr type="h" for="ch" forName="node" refType="h" fact="0.5"/>
        <dgm:constr type="sp" refType="w" refFor="ch" refForName="node" fact="-0.2"/>
        <dgm:constr type="sibSp" refType="w" refFor="ch" refForName="node" fact="-0.2"/>
        <dgm:constr type="primFontSz" for="ch" forName="centerShape" val="65"/>
        <dgm:constr type="primFontSz" for="des" forName="node" val="65"/>
        <dgm:constr type="primFontSz" for="ch" forName="node" refType="primFontSz" refFor="ch" refForName="centerShape" op="lte"/>
      </dgm:constrLst>
      <dgm:ruleLst/>
      <dgm:forEach name="Name6" axis="ch" ptType="node" cnt="1">
        <dgm:layoutNode name="centerShape" styleLbl="vennNode1">
          <dgm:alg type="tx"/>
          <dgm:shape xmlns:r="http://schemas.openxmlformats.org/officeDocument/2006/relationships" type="ellipse"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7" axis="ch" ptType="node">
          <dgm:layoutNode name="node" styleLbl="vennNode1">
            <dgm:varLst>
              <dgm:bulletEnabled val="1"/>
            </dgm:varLst>
            <dgm:alg type="tx">
              <dgm:param type="txAnchorVertCh" val="mid"/>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dgm:layoutNode>
  </dgm:layoutNode>
</dgm:layoutDef>
</file>

<file path=ppt/diagrams/layout16.xml><?xml version="1.0" encoding="utf-8"?>
<dgm:layoutDef xmlns:dgm="http://schemas.openxmlformats.org/drawingml/2006/diagram" xmlns:a="http://schemas.openxmlformats.org/drawingml/2006/main" uniqueId="urn:microsoft.com/office/officeart/2005/8/layout/radial3">
  <dgm:title val=""/>
  <dgm:desc val=""/>
  <dgm:catLst>
    <dgm:cat type="relationship" pri="31000"/>
    <dgm:cat type="cycle" pri="12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omposite">
    <dgm:varLst>
      <dgm:chMax val="1"/>
      <dgm:dir/>
      <dgm:resizeHandles val="exact"/>
    </dgm:varLst>
    <dgm:alg type="composite">
      <dgm:param type="ar" val="1"/>
    </dgm:alg>
    <dgm:shape xmlns:r="http://schemas.openxmlformats.org/officeDocument/2006/relationships" r:blip="">
      <dgm:adjLst/>
    </dgm:shape>
    <dgm:presOf/>
    <dgm:constrLst/>
    <dgm:ruleLst/>
    <dgm:layoutNode name="radial">
      <dgm:varLst>
        <dgm:animLvl val="ctr"/>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h" for="ch" forName="centerShape" refType="h"/>
        <dgm:constr type="w" for="ch" forName="node" refType="w" fact="0.5"/>
        <dgm:constr type="h" for="ch" forName="node" refType="h" fact="0.5"/>
        <dgm:constr type="sp" refType="w" refFor="ch" refForName="node" fact="-0.2"/>
        <dgm:constr type="sibSp" refType="w" refFor="ch" refForName="node" fact="-0.2"/>
        <dgm:constr type="primFontSz" for="ch" forName="centerShape" val="65"/>
        <dgm:constr type="primFontSz" for="des" forName="node" val="65"/>
        <dgm:constr type="primFontSz" for="ch" forName="node" refType="primFontSz" refFor="ch" refForName="centerShape" op="lte"/>
      </dgm:constrLst>
      <dgm:ruleLst/>
      <dgm:forEach name="Name6" axis="ch" ptType="node" cnt="1">
        <dgm:layoutNode name="centerShape" styleLbl="vennNode1">
          <dgm:alg type="tx"/>
          <dgm:shape xmlns:r="http://schemas.openxmlformats.org/officeDocument/2006/relationships" type="ellipse"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7" axis="ch" ptType="node">
          <dgm:layoutNode name="node" styleLbl="vennNode1">
            <dgm:varLst>
              <dgm:bulletEnabled val="1"/>
            </dgm:varLst>
            <dgm:alg type="tx">
              <dgm:param type="txAnchorVertCh" val="mid"/>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dgm:layoutNode>
  </dgm:layoutNode>
</dgm:layoutDef>
</file>

<file path=ppt/diagrams/layout2.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3.xml><?xml version="1.0" encoding="utf-8"?>
<dgm:layoutDef xmlns:dgm="http://schemas.openxmlformats.org/drawingml/2006/diagram" xmlns:a="http://schemas.openxmlformats.org/drawingml/2006/main" uniqueId="urn:microsoft.com/office/officeart/2005/8/layout/vList4#1">
  <dgm:title val=""/>
  <dgm:desc val=""/>
  <dgm:catLst>
    <dgm:cat type="list" pri="13000"/>
    <dgm:cat type="picture" pri="26000"/>
    <dgm:cat type="pictureconvert" pri="26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resizeHandles val="exact"/>
    </dgm:varLst>
    <dgm:alg type="lin">
      <dgm:param type="linDir" val="fromT"/>
      <dgm:param type="vertAlign" val="t"/>
    </dgm:alg>
    <dgm:shape xmlns:r="http://schemas.openxmlformats.org/officeDocument/2006/relationships" r:blip="">
      <dgm:adjLst/>
    </dgm:shape>
    <dgm:presOf/>
    <dgm:constrLst>
      <dgm:constr type="w" for="ch" forName="comp" refType="w"/>
      <dgm:constr type="h" for="ch" forName="comp" refType="h"/>
      <dgm:constr type="h" for="ch" forName="spacer" refType="h" refFor="ch" refForName="comp" op="equ" fact="0.1"/>
      <dgm:constr type="primFontSz" for="des" forName="text" op="equ" val="65"/>
    </dgm:constrLst>
    <dgm:ruleLst/>
    <dgm:forEach name="Name0" axis="ch" ptType="node">
      <dgm:layoutNode name="comp" styleLbl="node1">
        <dgm:alg type="composite"/>
        <dgm:shape xmlns:r="http://schemas.openxmlformats.org/officeDocument/2006/relationships" r:blip="">
          <dgm:adjLst/>
        </dgm:shape>
        <dgm:presOf/>
        <dgm:choose name="Name1">
          <dgm:if name="Name2" func="var" arg="dir" op="equ" val="norm">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l" for="ch" forName="img" refType="h" refFor="ch" refForName="box" fact="0.1"/>
              <dgm:constr type="h" for="ch" forName="text" refType="h"/>
              <dgm:constr type="l" for="ch" forName="text" refType="r" refFor="ch" refForName="img"/>
              <dgm:constr type="r" for="ch" forName="text" refType="w"/>
            </dgm:constrLst>
          </dgm:if>
          <dgm:else name="Name3">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r" for="ch" forName="img" refType="w" refFor="ch" refForName="box"/>
              <dgm:constr type="rOff" for="ch" forName="img" refType="h" refFor="ch" refForName="box" fact="-0.1"/>
              <dgm:constr type="h" for="ch" forName="text" refType="h"/>
              <dgm:constr type="r" for="ch" forName="text" refType="l" refFor="ch" refForName="img"/>
              <dgm:constr type="l" for="ch" forName="text"/>
            </dgm:constrLst>
          </dgm:else>
        </dgm:choose>
        <dgm:ruleLst/>
        <dgm:layoutNode name="box" styleLbl="node1">
          <dgm:alg type="sp"/>
          <dgm:shape xmlns:r="http://schemas.openxmlformats.org/officeDocument/2006/relationships" type="roundRect" r:blip="">
            <dgm:adjLst>
              <dgm:adj idx="1" val="0.1"/>
            </dgm:adjLst>
          </dgm:shape>
          <dgm:presOf axis="desOrSelf" ptType="node"/>
          <dgm:constrLst/>
          <dgm:ruleLst/>
        </dgm:layoutNode>
        <dgm:layoutNode name="img" styleLbl="fgImgPlace1">
          <dgm:alg type="sp"/>
          <dgm:shape xmlns:r="http://schemas.openxmlformats.org/officeDocument/2006/relationships" type="roundRect" r:blip="" blipPhldr="1">
            <dgm:adjLst>
              <dgm:adj idx="1" val="0.1"/>
            </dgm:adjLst>
          </dgm:shape>
          <dgm:presOf/>
          <dgm:constrLst/>
          <dgm:ruleLst/>
        </dgm:layoutNode>
        <dgm:layoutNode name="text">
          <dgm:varLst>
            <dgm:bulletEnabled val="1"/>
          </dgm:varLst>
          <dgm:alg type="tx">
            <dgm:param type="parTxLTRAlign" val="l"/>
            <dgm:param type="parTxRTLAlign" val="r"/>
          </dgm:alg>
          <dgm:shape xmlns:r="http://schemas.openxmlformats.org/officeDocument/2006/relationships" type="rect" r:blip="" hideGeom="1">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name="Name4" axis="followSib" ptType="sibTrans" cnt="1">
        <dgm:layoutNode name="spacer">
          <dgm:alg type="sp"/>
          <dgm:shape xmlns:r="http://schemas.openxmlformats.org/officeDocument/2006/relationships" r:blip="">
            <dgm:adjLst/>
          </dgm:shape>
          <dgm:presOf axis="sel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vList4#2">
  <dgm:title val=""/>
  <dgm:desc val=""/>
  <dgm:catLst>
    <dgm:cat type="list" pri="13000"/>
    <dgm:cat type="picture" pri="26000"/>
    <dgm:cat type="pictureconvert" pri="26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resizeHandles val="exact"/>
    </dgm:varLst>
    <dgm:alg type="lin">
      <dgm:param type="linDir" val="fromT"/>
      <dgm:param type="vertAlign" val="t"/>
    </dgm:alg>
    <dgm:shape xmlns:r="http://schemas.openxmlformats.org/officeDocument/2006/relationships" r:blip="">
      <dgm:adjLst/>
    </dgm:shape>
    <dgm:presOf/>
    <dgm:constrLst>
      <dgm:constr type="w" for="ch" forName="comp" refType="w"/>
      <dgm:constr type="h" for="ch" forName="comp" refType="h"/>
      <dgm:constr type="h" for="ch" forName="spacer" refType="h" refFor="ch" refForName="comp" op="equ" fact="0.1"/>
      <dgm:constr type="primFontSz" for="des" forName="text" op="equ" val="65"/>
    </dgm:constrLst>
    <dgm:ruleLst/>
    <dgm:forEach name="Name0" axis="ch" ptType="node">
      <dgm:layoutNode name="comp" styleLbl="node1">
        <dgm:alg type="composite"/>
        <dgm:shape xmlns:r="http://schemas.openxmlformats.org/officeDocument/2006/relationships" r:blip="">
          <dgm:adjLst/>
        </dgm:shape>
        <dgm:presOf/>
        <dgm:choose name="Name1">
          <dgm:if name="Name2" func="var" arg="dir" op="equ" val="norm">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l" for="ch" forName="img" refType="h" refFor="ch" refForName="box" fact="0.1"/>
              <dgm:constr type="h" for="ch" forName="text" refType="h"/>
              <dgm:constr type="l" for="ch" forName="text" refType="r" refFor="ch" refForName="img"/>
              <dgm:constr type="r" for="ch" forName="text" refType="w"/>
            </dgm:constrLst>
          </dgm:if>
          <dgm:else name="Name3">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r" for="ch" forName="img" refType="w" refFor="ch" refForName="box"/>
              <dgm:constr type="rOff" for="ch" forName="img" refType="h" refFor="ch" refForName="box" fact="-0.1"/>
              <dgm:constr type="h" for="ch" forName="text" refType="h"/>
              <dgm:constr type="r" for="ch" forName="text" refType="l" refFor="ch" refForName="img"/>
              <dgm:constr type="l" for="ch" forName="text"/>
            </dgm:constrLst>
          </dgm:else>
        </dgm:choose>
        <dgm:ruleLst/>
        <dgm:layoutNode name="box" styleLbl="node1">
          <dgm:alg type="sp"/>
          <dgm:shape xmlns:r="http://schemas.openxmlformats.org/officeDocument/2006/relationships" type="roundRect" r:blip="">
            <dgm:adjLst>
              <dgm:adj idx="1" val="0.1"/>
            </dgm:adjLst>
          </dgm:shape>
          <dgm:presOf axis="desOrSelf" ptType="node"/>
          <dgm:constrLst/>
          <dgm:ruleLst/>
        </dgm:layoutNode>
        <dgm:layoutNode name="img" styleLbl="fgImgPlace1">
          <dgm:alg type="sp"/>
          <dgm:shape xmlns:r="http://schemas.openxmlformats.org/officeDocument/2006/relationships" type="roundRect" r:blip="" blipPhldr="1">
            <dgm:adjLst>
              <dgm:adj idx="1" val="0.1"/>
            </dgm:adjLst>
          </dgm:shape>
          <dgm:presOf/>
          <dgm:constrLst/>
          <dgm:ruleLst/>
        </dgm:layoutNode>
        <dgm:layoutNode name="text">
          <dgm:varLst>
            <dgm:bulletEnabled val="1"/>
          </dgm:varLst>
          <dgm:alg type="tx">
            <dgm:param type="parTxLTRAlign" val="l"/>
            <dgm:param type="parTxRTLAlign" val="r"/>
          </dgm:alg>
          <dgm:shape xmlns:r="http://schemas.openxmlformats.org/officeDocument/2006/relationships" type="rect" r:blip="" hideGeom="1">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name="Name4" axis="followSib" ptType="sibTrans" cnt="1">
        <dgm:layoutNode name="spacer">
          <dgm:alg type="sp"/>
          <dgm:shape xmlns:r="http://schemas.openxmlformats.org/officeDocument/2006/relationships" r:blip="">
            <dgm:adjLst/>
          </dgm:shape>
          <dgm:presOf axis="sel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radial2">
  <dgm:title val=""/>
  <dgm:desc val=""/>
  <dgm:catLst>
    <dgm:cat type="relationship" pri="20000"/>
    <dgm:cat type="convert" pri="9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ite">
    <dgm:varLst>
      <dgm:chMax val="5"/>
      <dgm:dir/>
      <dgm:animLvl val="ctr"/>
      <dgm:resizeHandles val="exact"/>
    </dgm:varLst>
    <dgm:alg type="composite"/>
    <dgm:shape xmlns:r="http://schemas.openxmlformats.org/officeDocument/2006/relationships" r:blip="">
      <dgm:adjLst/>
    </dgm:shape>
    <dgm:presOf/>
    <dgm:constrLst>
      <dgm:constr type="w" for="ch" forName="cycle" refType="w"/>
      <dgm:constr type="h" for="ch" forName="cycle" refType="h"/>
    </dgm:constrLst>
    <dgm:ruleLst/>
    <dgm:layoutNode name="cycle">
      <dgm:choose name="Name0">
        <dgm:if name="Name1" func="var" arg="dir" op="equ" val="norm">
          <dgm:choose name="Name2">
            <dgm:if name="Name3" axis="ch" ptType="node" func="cnt" op="lte" val="1">
              <dgm:alg type="cycle">
                <dgm:param type="stAng" val="90"/>
                <dgm:param type="spanAng" val="360"/>
                <dgm:param type="ctrShpMap" val="fNode"/>
              </dgm:alg>
            </dgm:if>
            <dgm:if name="Name4" axis="ch" ptType="node" func="cnt" op="equ" val="2">
              <dgm:alg type="cycle">
                <dgm:param type="stAng" val="70"/>
                <dgm:param type="spanAng" val="40"/>
                <dgm:param type="ctrShpMap" val="fNode"/>
              </dgm:alg>
            </dgm:if>
            <dgm:if name="Name5" axis="ch" ptType="node" func="cnt" op="equ" val="3">
              <dgm:alg type="cycle">
                <dgm:param type="stAng" val="60"/>
                <dgm:param type="spanAng" val="60"/>
                <dgm:param type="ctrShpMap" val="fNode"/>
              </dgm:alg>
            </dgm:if>
            <dgm:else name="Name6">
              <dgm:alg type="cycle">
                <dgm:param type="stAng" val="45"/>
                <dgm:param type="spanAng" val="90"/>
                <dgm:param type="ctrShpMap" val="fNode"/>
              </dgm:alg>
            </dgm:else>
          </dgm:choose>
        </dgm:if>
        <dgm:else name="Name7">
          <dgm:choose name="Name8">
            <dgm:if name="Name9" axis="ch" ptType="node" func="cnt" op="lte" val="1">
              <dgm:alg type="cycle">
                <dgm:param type="stAng" val="-90"/>
                <dgm:param type="spanAng" val="-360"/>
                <dgm:param type="ctrShpMap" val="fNode"/>
              </dgm:alg>
            </dgm:if>
            <dgm:if name="Name10" axis="ch" ptType="node" func="cnt" op="equ" val="2">
              <dgm:alg type="cycle">
                <dgm:param type="stAng" val="-70"/>
                <dgm:param type="spanAng" val="-40"/>
                <dgm:param type="ctrShpMap" val="fNode"/>
              </dgm:alg>
            </dgm:if>
            <dgm:if name="Name11" axis="ch" ptType="node" func="cnt" op="equ" val="3">
              <dgm:alg type="cycle">
                <dgm:param type="stAng" val="-60"/>
                <dgm:param type="spanAng" val="-60"/>
                <dgm:param type="ctrShpMap" val="fNode"/>
              </dgm:alg>
            </dgm:if>
            <dgm:else name="Name12">
              <dgm:alg type="cycle">
                <dgm:param type="stAng" val="-45"/>
                <dgm:param type="spanAng" val="-90"/>
                <dgm:param type="ctrShpMap" val="fNode"/>
              </dgm:alg>
            </dgm:else>
          </dgm:choose>
        </dgm:else>
      </dgm:choose>
      <dgm:shape xmlns:r="http://schemas.openxmlformats.org/officeDocument/2006/relationships" r:blip="">
        <dgm:adjLst/>
      </dgm:shape>
      <dgm:presOf/>
      <dgm:constrLst>
        <dgm:constr type="sp" val="20"/>
        <dgm:constr type="w" for="ch" forName="centerShape" refType="w"/>
        <dgm:constr type="w" for="ch" forName="node" refType="w" refFor="ch" refForName="centerShape" fact="1.5"/>
        <dgm:constr type="sibSp" refType="w" refFor="ch" refForName="centerShape" op="equ" fact="0.08"/>
        <dgm:constr type="primFontSz" for="des" forName="parentNode" op="equ" val="65"/>
        <dgm:constr type="secFontSz" for="des" forName="childNode" op="equ" val="65"/>
      </dgm:constrLst>
      <dgm:ruleLst/>
      <dgm:choose name="Name13">
        <dgm:if name="Name14" axis="ch" ptType="node" hideLastTrans="0" func="cnt" op="gte" val="1">
          <dgm:layoutNode name="centerShape" styleLbl="node0">
            <dgm:alg type="composite"/>
            <dgm:shape xmlns:r="http://schemas.openxmlformats.org/officeDocument/2006/relationships" r:blip="">
              <dgm:adjLst/>
            </dgm:shape>
            <dgm:presOf axis="ch" ptType="node" cnt="1"/>
            <dgm:constrLst>
              <dgm:constr type="w" for="ch" forName="connSite" refType="w" fact="0.7"/>
              <dgm:constr type="h" for="ch" forName="connSite" refType="w" fact="0.7"/>
              <dgm:constr type="ctrX" for="ch" forName="connSite" refType="w" fact="0.5"/>
              <dgm:constr type="ctrY" for="ch" forName="connSite" refType="h" fact="0.5"/>
              <dgm:constr type="w" for="ch" forName="visible" refType="w"/>
              <dgm:constr type="h" for="ch" forName="visible" refType="w"/>
              <dgm:constr type="ctrX" for="ch" forName="visible" refType="w" fact="0.5"/>
              <dgm:constr type="ctrY" for="ch" forName="visible" refType="h" fact="0.5"/>
            </dgm:constrLst>
            <dgm:ruleLst/>
            <dgm:layoutNode name="connSite">
              <dgm:alg type="sp"/>
              <dgm:shape xmlns:r="http://schemas.openxmlformats.org/officeDocument/2006/relationships" type="ellipse" r:blip="" hideGeom="1">
                <dgm:adjLst/>
              </dgm:shape>
              <dgm:presOf/>
              <dgm:constrLst/>
              <dgm:ruleLst/>
            </dgm:layoutNode>
            <dgm:layoutNode name="visible">
              <dgm:alg type="sp"/>
              <dgm:shape xmlns:r="http://schemas.openxmlformats.org/officeDocument/2006/relationships" type="ellipse" r:blip="" blipPhldr="1">
                <dgm:adjLst/>
              </dgm:shape>
              <dgm:presOf/>
              <dgm:constrLst/>
              <dgm:ruleLst/>
            </dgm:layoutNode>
          </dgm:layoutNode>
        </dgm:if>
        <dgm:else name="Name15"/>
      </dgm:choose>
      <dgm:forEach name="Name16" axis="ch">
        <dgm:forEach name="Name17" axis="self" ptType="node">
          <dgm:layoutNode name="node">
            <dgm:alg type="composite"/>
            <dgm:shape xmlns:r="http://schemas.openxmlformats.org/officeDocument/2006/relationships" r:blip="">
              <dgm:adjLst/>
            </dgm:shape>
            <dgm:presOf/>
            <dgm:choose name="Name18">
              <dgm:if name="Name19" func="var" arg="dir" op="equ" val="norm">
                <dgm:constrLst>
                  <dgm:constr type="t" for="ch" forName="parentNode"/>
                  <dgm:constr type="l" for="ch" forName="parentNode"/>
                  <dgm:constr type="w" for="ch" forName="parentNode" refType="w" fact="0.4"/>
                  <dgm:constr type="h" for="ch" forName="parentNode" refType="w" refFor="ch" refForName="parentNode" op="equ"/>
                  <dgm:constr type="ctrY" for="ch" forName="childNode" refType="h" refFor="ch" refForName="parentNode" fact="0.5"/>
                  <dgm:constr type="l" for="ch" forName="childNode" refType="w" refFor="ch" refForName="parentNode" op="equ" fact="1.1"/>
                  <dgm:constr type="w" for="ch" forName="childNode" refType="w" fact="0.6"/>
                  <dgm:constr type="h" for="ch" forName="childNode" refType="h" refFor="ch" refForName="parentNode"/>
                </dgm:constrLst>
              </dgm:if>
              <dgm:else name="Name20">
                <dgm:constrLst>
                  <dgm:constr type="t" for="ch" forName="parentNode"/>
                  <dgm:constr type="r" for="ch" forName="parentNode" refType="w"/>
                  <dgm:constr type="w" for="ch" forName="parentNode" refType="w" fact="0.4"/>
                  <dgm:constr type="h" for="ch" forName="parentNode" refType="w" refFor="ch" refForName="parentNode" op="equ"/>
                  <dgm:constr type="ctrY" for="ch" forName="childNode" refType="h" refFor="ch" refForName="parentNode" fact="0.5"/>
                  <dgm:constr type="l" for="ch" forName="childNode"/>
                  <dgm:constr type="w" for="ch" forName="childNode" refType="w" fact="0.6"/>
                  <dgm:constr type="h" for="ch" forName="childNode" refType="h" refFor="ch" refForName="parentNode"/>
                </dgm:constrLst>
              </dgm:else>
            </dgm:choose>
            <dgm:ruleLst/>
            <dgm:layoutNode name="parentNode" styleLbl="node1">
              <dgm:varLst>
                <dgm:chMax val="1"/>
                <dgm:bulletEnabled val="1"/>
              </dgm:varLst>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childNode" styleLbl="revTx" moveWith="parentNode">
              <dgm:varLst>
                <dgm:bulletEnabled val="1"/>
              </dgm:varLst>
              <dgm:alg type="tx">
                <dgm:param type="txAnchorVertCh" val="mid"/>
                <dgm:param type="stBulletLvl" val="1"/>
              </dgm:alg>
              <dgm:choose name="Name21">
                <dgm:if name="Name22" axis="ch" ptType="node" func="cnt" op="gte" val="1">
                  <dgm:shape xmlns:r="http://schemas.openxmlformats.org/officeDocument/2006/relationships" type="rect" r:blip="">
                    <dgm:adjLst/>
                  </dgm:shape>
                </dgm:if>
                <dgm:else name="Name23">
                  <dgm:shape xmlns:r="http://schemas.openxmlformats.org/officeDocument/2006/relationships" type="rect" r:blip="" hideGeom="1">
                    <dgm:adjLst/>
                  </dgm:shape>
                </dgm:else>
              </dgm:choose>
              <dgm:presOf axis="des" ptType="node"/>
              <dgm:constrLst>
                <dgm:constr type="tMarg"/>
                <dgm:constr type="bMarg"/>
                <dgm:constr type="lMarg"/>
                <dgm:constr type="rMarg"/>
              </dgm:constrLst>
              <dgm:ruleLst>
                <dgm:rule type="secFontSz" val="5" fact="NaN" max="NaN"/>
              </dgm:ruleLst>
            </dgm:layoutNode>
          </dgm:layoutNode>
        </dgm:forEach>
        <dgm:forEach name="Name24" axis="self" ptType="parTrans" cnt="1">
          <dgm:layoutNode name="Name25">
            <dgm:alg type="conn">
              <dgm:param type="dim" val="1D"/>
              <dgm:param type="endSty" val="noArr"/>
              <dgm:param type="begPts" val="auto"/>
              <dgm:param type="endPts" val="auto"/>
              <dgm:param type="srcNode" val="connSite"/>
              <dgm:param type="dstNode" val="parentNode"/>
            </dgm:alg>
            <dgm:shape xmlns:r="http://schemas.openxmlformats.org/officeDocument/2006/relationships" type="conn" r:blip="" zOrderOff="-99">
              <dgm:adjLst/>
            </dgm:shape>
            <dgm:presOf axis="self"/>
            <dgm:constrLst>
              <dgm:constr type="connDist"/>
              <dgm:constr type="w" val="1"/>
              <dgm:constr type="h" val="5"/>
              <dgm:constr type="begPad"/>
              <dgm:constr type="endPad"/>
            </dgm:constrLst>
            <dgm:ruleLst/>
          </dgm:layoutNode>
        </dgm:forEach>
      </dgm:forEach>
    </dgm:layoutNode>
  </dgm:layoutNode>
</dgm:layoutDef>
</file>

<file path=ppt/diagrams/layout6.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radial3">
  <dgm:title val=""/>
  <dgm:desc val=""/>
  <dgm:catLst>
    <dgm:cat type="relationship" pri="31000"/>
    <dgm:cat type="cycle" pri="12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omposite">
    <dgm:varLst>
      <dgm:chMax val="1"/>
      <dgm:dir/>
      <dgm:resizeHandles val="exact"/>
    </dgm:varLst>
    <dgm:alg type="composite">
      <dgm:param type="ar" val="1"/>
    </dgm:alg>
    <dgm:shape xmlns:r="http://schemas.openxmlformats.org/officeDocument/2006/relationships" r:blip="">
      <dgm:adjLst/>
    </dgm:shape>
    <dgm:presOf/>
    <dgm:constrLst/>
    <dgm:ruleLst/>
    <dgm:layoutNode name="radial">
      <dgm:varLst>
        <dgm:animLvl val="ctr"/>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h" for="ch" forName="centerShape" refType="h"/>
        <dgm:constr type="w" for="ch" forName="node" refType="w" fact="0.5"/>
        <dgm:constr type="h" for="ch" forName="node" refType="h" fact="0.5"/>
        <dgm:constr type="sp" refType="w" refFor="ch" refForName="node" fact="-0.2"/>
        <dgm:constr type="sibSp" refType="w" refFor="ch" refForName="node" fact="-0.2"/>
        <dgm:constr type="primFontSz" for="ch" forName="centerShape" val="65"/>
        <dgm:constr type="primFontSz" for="des" forName="node" val="65"/>
        <dgm:constr type="primFontSz" for="ch" forName="node" refType="primFontSz" refFor="ch" refForName="centerShape" op="lte"/>
      </dgm:constrLst>
      <dgm:ruleLst/>
      <dgm:forEach name="Name6" axis="ch" ptType="node" cnt="1">
        <dgm:layoutNode name="centerShape" styleLbl="vennNode1">
          <dgm:alg type="tx"/>
          <dgm:shape xmlns:r="http://schemas.openxmlformats.org/officeDocument/2006/relationships" type="ellipse"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7" axis="ch" ptType="node">
          <dgm:layoutNode name="node" styleLbl="vennNode1">
            <dgm:varLst>
              <dgm:bulletEnabled val="1"/>
            </dgm:varLst>
            <dgm:alg type="tx">
              <dgm:param type="txAnchorVertCh" val="mid"/>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dgm:layoutNode>
  </dgm:layoutNode>
</dgm:layoutDef>
</file>

<file path=ppt/diagrams/layout8.xml><?xml version="1.0" encoding="utf-8"?>
<dgm:layoutDef xmlns:dgm="http://schemas.openxmlformats.org/drawingml/2006/diagram" xmlns:a="http://schemas.openxmlformats.org/drawingml/2006/main" uniqueId="urn:microsoft.com/office/officeart/2005/8/layout/radial3">
  <dgm:title val=""/>
  <dgm:desc val=""/>
  <dgm:catLst>
    <dgm:cat type="relationship" pri="31000"/>
    <dgm:cat type="cycle" pri="12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omposite">
    <dgm:varLst>
      <dgm:chMax val="1"/>
      <dgm:dir/>
      <dgm:resizeHandles val="exact"/>
    </dgm:varLst>
    <dgm:alg type="composite">
      <dgm:param type="ar" val="1"/>
    </dgm:alg>
    <dgm:shape xmlns:r="http://schemas.openxmlformats.org/officeDocument/2006/relationships" r:blip="">
      <dgm:adjLst/>
    </dgm:shape>
    <dgm:presOf/>
    <dgm:constrLst/>
    <dgm:ruleLst/>
    <dgm:layoutNode name="radial">
      <dgm:varLst>
        <dgm:animLvl val="ctr"/>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h" for="ch" forName="centerShape" refType="h"/>
        <dgm:constr type="w" for="ch" forName="node" refType="w" fact="0.5"/>
        <dgm:constr type="h" for="ch" forName="node" refType="h" fact="0.5"/>
        <dgm:constr type="sp" refType="w" refFor="ch" refForName="node" fact="-0.2"/>
        <dgm:constr type="sibSp" refType="w" refFor="ch" refForName="node" fact="-0.2"/>
        <dgm:constr type="primFontSz" for="ch" forName="centerShape" val="65"/>
        <dgm:constr type="primFontSz" for="des" forName="node" val="65"/>
        <dgm:constr type="primFontSz" for="ch" forName="node" refType="primFontSz" refFor="ch" refForName="centerShape" op="lte"/>
      </dgm:constrLst>
      <dgm:ruleLst/>
      <dgm:forEach name="Name6" axis="ch" ptType="node" cnt="1">
        <dgm:layoutNode name="centerShape" styleLbl="vennNode1">
          <dgm:alg type="tx"/>
          <dgm:shape xmlns:r="http://schemas.openxmlformats.org/officeDocument/2006/relationships" type="ellipse"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7" axis="ch" ptType="node">
          <dgm:layoutNode name="node" styleLbl="vennNode1">
            <dgm:varLst>
              <dgm:bulletEnabled val="1"/>
            </dgm:varLst>
            <dgm:alg type="tx">
              <dgm:param type="txAnchorVertCh" val="mid"/>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dgm:layoutNode>
  </dgm:layoutNode>
</dgm:layoutDef>
</file>

<file path=ppt/diagrams/layout9.xml><?xml version="1.0" encoding="utf-8"?>
<dgm:layoutDef xmlns:dgm="http://schemas.openxmlformats.org/drawingml/2006/diagram" xmlns:a="http://schemas.openxmlformats.org/drawingml/2006/main" uniqueId="urn:microsoft.com/office/officeart/2005/8/layout/radial3">
  <dgm:title val=""/>
  <dgm:desc val=""/>
  <dgm:catLst>
    <dgm:cat type="relationship" pri="31000"/>
    <dgm:cat type="cycle" pri="12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omposite">
    <dgm:varLst>
      <dgm:chMax val="1"/>
      <dgm:dir/>
      <dgm:resizeHandles val="exact"/>
    </dgm:varLst>
    <dgm:alg type="composite">
      <dgm:param type="ar" val="1"/>
    </dgm:alg>
    <dgm:shape xmlns:r="http://schemas.openxmlformats.org/officeDocument/2006/relationships" r:blip="">
      <dgm:adjLst/>
    </dgm:shape>
    <dgm:presOf/>
    <dgm:constrLst/>
    <dgm:ruleLst/>
    <dgm:layoutNode name="radial">
      <dgm:varLst>
        <dgm:animLvl val="ctr"/>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h" for="ch" forName="centerShape" refType="h"/>
        <dgm:constr type="w" for="ch" forName="node" refType="w" fact="0.5"/>
        <dgm:constr type="h" for="ch" forName="node" refType="h" fact="0.5"/>
        <dgm:constr type="sp" refType="w" refFor="ch" refForName="node" fact="-0.2"/>
        <dgm:constr type="sibSp" refType="w" refFor="ch" refForName="node" fact="-0.2"/>
        <dgm:constr type="primFontSz" for="ch" forName="centerShape" val="65"/>
        <dgm:constr type="primFontSz" for="des" forName="node" val="65"/>
        <dgm:constr type="primFontSz" for="ch" forName="node" refType="primFontSz" refFor="ch" refForName="centerShape" op="lte"/>
      </dgm:constrLst>
      <dgm:ruleLst/>
      <dgm:forEach name="Name6" axis="ch" ptType="node" cnt="1">
        <dgm:layoutNode name="centerShape" styleLbl="vennNode1">
          <dgm:alg type="tx"/>
          <dgm:shape xmlns:r="http://schemas.openxmlformats.org/officeDocument/2006/relationships" type="ellipse"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7" axis="ch" ptType="node">
          <dgm:layoutNode name="node" styleLbl="vennNode1">
            <dgm:varLst>
              <dgm:bulletEnabled val="1"/>
            </dgm:varLst>
            <dgm:alg type="tx">
              <dgm:param type="txAnchorVertCh" val="mid"/>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5.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16.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4">
  <dgm:title val=""/>
  <dgm:desc val=""/>
  <dgm:catLst>
    <dgm:cat type="3D" pri="11400"/>
  </dgm:catLst>
  <dgm:scene3d>
    <a:camera prst="orthographicFront"/>
    <a:lightRig rig="threePt" dir="t"/>
  </dgm:scene3d>
  <dgm:styleLbl name="node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chilly" dir="t"/>
    </dgm:scene3d>
    <dgm:sp3d prstMaterial="translucentPowder">
      <a:bevelT w="127000" h="25400" prst="softRound"/>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chilly" dir="t"/>
    </dgm:scene3d>
    <dgm:sp3d z="12700" extrusionH="12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alignImgPlac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bgImgPlace1">
    <dgm:scene3d>
      <a:camera prst="orthographicFront"/>
      <a:lightRig rig="chilly" dir="t"/>
    </dgm:scene3d>
    <dgm:sp3d z="-257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chilly" dir="t"/>
    </dgm:scene3d>
    <dgm:sp3d z="-70000" extrusionH="1700" prstMaterial="translucentPowder">
      <a:bevelT w="25400" h="6350" prst="softRound"/>
      <a:bevelB w="0" h="0" prst="convex"/>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bgSibTrans2D1">
    <dgm:scene3d>
      <a:camera prst="orthographicFront"/>
      <a:lightRig rig="chilly" dir="t"/>
    </dgm:scene3d>
    <dgm:sp3d z="-25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sibTrans1D1">
    <dgm:scene3d>
      <a:camera prst="orthographicFront"/>
      <a:lightRig rig="chilly"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chilly"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2">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3">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4">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1D1">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con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1">
    <dgm:scene3d>
      <a:camera prst="orthographicFront"/>
      <a:lightRig rig="chilly" dir="t"/>
    </dgm:scene3d>
    <dgm:sp3d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trAlignAcc1">
    <dgm:scene3d>
      <a:camera prst="orthographicFront"/>
      <a:lightRig rig="chilly" dir="t"/>
    </dgm:scene3d>
    <dgm:sp3d prstMaterial="dkEdge">
      <a:bevelT w="127000" h="25400"/>
    </dgm:sp3d>
    <dgm:txPr/>
    <dgm:style>
      <a:lnRef idx="1">
        <a:scrgbClr r="0" g="0" b="0"/>
      </a:lnRef>
      <a:fillRef idx="1">
        <a:scrgbClr r="0" g="0" b="0"/>
      </a:fillRef>
      <a:effectRef idx="0">
        <a:scrgbClr r="0" g="0" b="0"/>
      </a:effectRef>
      <a:fontRef idx="minor">
        <a:schemeClr val="lt1"/>
      </a:fontRef>
    </dgm:style>
  </dgm:styleLbl>
  <dgm:styleLbl name="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AlignAcc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0">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2">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3">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4">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dkBgShp">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trBgShp">
    <dgm:scene3d>
      <a:camera prst="orthographicFront"/>
      <a:lightRig rig="chilly"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bg>
      <p:bgRef idx="1001">
        <a:schemeClr val="bg1"/>
      </p:bgRef>
    </p:bg>
    <p:spTree>
      <p:nvGrpSpPr>
        <p:cNvPr id="1" name=""/>
        <p:cNvGrpSpPr/>
        <p:nvPr/>
      </p:nvGrpSpPr>
      <p:grpSpPr>
        <a:xfrm>
          <a:off x="0" y="0"/>
          <a:ext cx="0" cy="0"/>
          <a:chOff x="0" y="0"/>
          <a:chExt cx="0" cy="0"/>
        </a:xfrm>
      </p:grpSpPr>
      <p:sp>
        <p:nvSpPr>
          <p:cNvPr id="8" name="عنوان 7"/>
          <p:cNvSpPr>
            <a:spLocks noGrp="1"/>
          </p:cNvSpPr>
          <p:nvPr>
            <p:ph type="ctrTitle"/>
          </p:nvPr>
        </p:nvSpPr>
        <p:spPr>
          <a:xfrm>
            <a:off x="2286000" y="3124200"/>
            <a:ext cx="6172200" cy="1894362"/>
          </a:xfrm>
        </p:spPr>
        <p:txBody>
          <a:bodyPr/>
          <a:lstStyle>
            <a:lvl1pPr>
              <a:defRPr b="1"/>
            </a:lvl1pPr>
          </a:lstStyle>
          <a:p>
            <a:r>
              <a:rPr kumimoji="0" lang="ar-SA" smtClean="0"/>
              <a:t>انقر لتحرير نمط العنوان الرئيسي</a:t>
            </a:r>
            <a:endParaRPr kumimoji="0" lang="en-US"/>
          </a:p>
        </p:txBody>
      </p:sp>
      <p:sp>
        <p:nvSpPr>
          <p:cNvPr id="9" name="عنوان فرعي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ar-SA" smtClean="0"/>
              <a:t>انقر لتحرير نمط العنوان الثانوي الرئيسي</a:t>
            </a:r>
            <a:endParaRPr kumimoji="0" lang="en-US"/>
          </a:p>
        </p:txBody>
      </p:sp>
      <p:sp>
        <p:nvSpPr>
          <p:cNvPr id="28" name="عنصر نائب للتاريخ 27"/>
          <p:cNvSpPr>
            <a:spLocks noGrp="1"/>
          </p:cNvSpPr>
          <p:nvPr>
            <p:ph type="dt" sz="half" idx="10"/>
          </p:nvPr>
        </p:nvSpPr>
        <p:spPr bwMode="auto">
          <a:xfrm rot="5400000">
            <a:off x="7764621" y="1174097"/>
            <a:ext cx="2286000" cy="381000"/>
          </a:xfrm>
        </p:spPr>
        <p:txBody>
          <a:bodyPr/>
          <a:lstStyle/>
          <a:p>
            <a:fld id="{5487C8A2-C9EC-4BF9-9931-D5AC825FA297}" type="datetimeFigureOut">
              <a:rPr lang="en-US" smtClean="0"/>
              <a:pPr/>
              <a:t>6/4/2013</a:t>
            </a:fld>
            <a:endParaRPr lang="en-US"/>
          </a:p>
        </p:txBody>
      </p:sp>
      <p:sp>
        <p:nvSpPr>
          <p:cNvPr id="17" name="عنصر نائب للتذييل 16"/>
          <p:cNvSpPr>
            <a:spLocks noGrp="1"/>
          </p:cNvSpPr>
          <p:nvPr>
            <p:ph type="ftr" sz="quarter" idx="11"/>
          </p:nvPr>
        </p:nvSpPr>
        <p:spPr bwMode="auto">
          <a:xfrm rot="5400000">
            <a:off x="7077269" y="4181669"/>
            <a:ext cx="3657600" cy="384048"/>
          </a:xfrm>
        </p:spPr>
        <p:txBody>
          <a:bodyPr/>
          <a:lstStyle/>
          <a:p>
            <a:endParaRPr lang="en-US"/>
          </a:p>
        </p:txBody>
      </p:sp>
      <p:sp>
        <p:nvSpPr>
          <p:cNvPr id="10" name="مستطيل 9"/>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مستطيل 11"/>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مستطيل 13"/>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مستطيل 18"/>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رابط مستقيم 10"/>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رابط مستقيم 17"/>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0" name="رابط مستقيم 19"/>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رابط مستقيم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رابط مستقيم 14"/>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2" name="رابط مستقيم 21"/>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7" name="مستطيل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شكل بيضاوي 20"/>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شكل بيضاوي 22"/>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شكل بيضاوي 23"/>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شكل بيضاوي 25"/>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شكل بيضاوي 24"/>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عنصر نائب لرقم الشريحة 28"/>
          <p:cNvSpPr>
            <a:spLocks noGrp="1"/>
          </p:cNvSpPr>
          <p:nvPr>
            <p:ph type="sldNum" sz="quarter" idx="12"/>
          </p:nvPr>
        </p:nvSpPr>
        <p:spPr bwMode="auto">
          <a:xfrm>
            <a:off x="1325544" y="4928702"/>
            <a:ext cx="609600" cy="517524"/>
          </a:xfrm>
        </p:spPr>
        <p:txBody>
          <a:bodyPr/>
          <a:lstStyle/>
          <a:p>
            <a:fld id="{462019F3-1B76-43D6-96AF-CFC93CF7D548}"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5487C8A2-C9EC-4BF9-9931-D5AC825FA297}" type="datetimeFigureOut">
              <a:rPr lang="en-US" smtClean="0"/>
              <a:pPr/>
              <a:t>6/4/2013</a:t>
            </a:fld>
            <a:endParaRPr lang="en-US"/>
          </a:p>
        </p:txBody>
      </p:sp>
      <p:sp>
        <p:nvSpPr>
          <p:cNvPr id="5" name="عنصر نائب للتذييل 4"/>
          <p:cNvSpPr>
            <a:spLocks noGrp="1"/>
          </p:cNvSpPr>
          <p:nvPr>
            <p:ph type="ftr" sz="quarter" idx="11"/>
          </p:nvPr>
        </p:nvSpPr>
        <p:spPr/>
        <p:txBody>
          <a:bodyPr/>
          <a:lstStyle/>
          <a:p>
            <a:endParaRPr lang="en-US"/>
          </a:p>
        </p:txBody>
      </p:sp>
      <p:sp>
        <p:nvSpPr>
          <p:cNvPr id="6" name="عنصر نائب لرقم الشريحة 5"/>
          <p:cNvSpPr>
            <a:spLocks noGrp="1"/>
          </p:cNvSpPr>
          <p:nvPr>
            <p:ph type="sldNum" sz="quarter" idx="12"/>
          </p:nvPr>
        </p:nvSpPr>
        <p:spPr/>
        <p:txBody>
          <a:bodyPr/>
          <a:lstStyle/>
          <a:p>
            <a:fld id="{462019F3-1B76-43D6-96AF-CFC93CF7D548}"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9"/>
            <a:ext cx="1676400" cy="5851525"/>
          </a:xfrm>
        </p:spPr>
        <p:txBody>
          <a:bodyPr vert="eaVer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5487C8A2-C9EC-4BF9-9931-D5AC825FA297}" type="datetimeFigureOut">
              <a:rPr lang="en-US" smtClean="0"/>
              <a:pPr/>
              <a:t>6/4/2013</a:t>
            </a:fld>
            <a:endParaRPr lang="en-US"/>
          </a:p>
        </p:txBody>
      </p:sp>
      <p:sp>
        <p:nvSpPr>
          <p:cNvPr id="5" name="عنصر نائب للتذييل 4"/>
          <p:cNvSpPr>
            <a:spLocks noGrp="1"/>
          </p:cNvSpPr>
          <p:nvPr>
            <p:ph type="ftr" sz="quarter" idx="11"/>
          </p:nvPr>
        </p:nvSpPr>
        <p:spPr/>
        <p:txBody>
          <a:bodyPr/>
          <a:lstStyle/>
          <a:p>
            <a:endParaRPr lang="en-US"/>
          </a:p>
        </p:txBody>
      </p:sp>
      <p:sp>
        <p:nvSpPr>
          <p:cNvPr id="6" name="عنصر نائب لرقم الشريحة 5"/>
          <p:cNvSpPr>
            <a:spLocks noGrp="1"/>
          </p:cNvSpPr>
          <p:nvPr>
            <p:ph type="sldNum" sz="quarter" idx="12"/>
          </p:nvPr>
        </p:nvSpPr>
        <p:spPr/>
        <p:txBody>
          <a:bodyPr/>
          <a:lstStyle/>
          <a:p>
            <a:fld id="{462019F3-1B76-43D6-96AF-CFC93CF7D548}"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8" name="عنصر نائب للمحتوى 7"/>
          <p:cNvSpPr>
            <a:spLocks noGrp="1"/>
          </p:cNvSpPr>
          <p:nvPr>
            <p:ph sz="quarter" idx="1"/>
          </p:nvPr>
        </p:nvSpPr>
        <p:spPr>
          <a:xfrm>
            <a:off x="457200" y="1600200"/>
            <a:ext cx="7467600" cy="4873752"/>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7" name="عنصر نائب للتاريخ 6"/>
          <p:cNvSpPr>
            <a:spLocks noGrp="1"/>
          </p:cNvSpPr>
          <p:nvPr>
            <p:ph type="dt" sz="half" idx="14"/>
          </p:nvPr>
        </p:nvSpPr>
        <p:spPr/>
        <p:txBody>
          <a:bodyPr rtlCol="0"/>
          <a:lstStyle/>
          <a:p>
            <a:fld id="{5487C8A2-C9EC-4BF9-9931-D5AC825FA297}" type="datetimeFigureOut">
              <a:rPr lang="en-US" smtClean="0"/>
              <a:pPr/>
              <a:t>6/4/2013</a:t>
            </a:fld>
            <a:endParaRPr lang="en-US"/>
          </a:p>
        </p:txBody>
      </p:sp>
      <p:sp>
        <p:nvSpPr>
          <p:cNvPr id="9" name="عنصر نائب لرقم الشريحة 8"/>
          <p:cNvSpPr>
            <a:spLocks noGrp="1"/>
          </p:cNvSpPr>
          <p:nvPr>
            <p:ph type="sldNum" sz="quarter" idx="15"/>
          </p:nvPr>
        </p:nvSpPr>
        <p:spPr/>
        <p:txBody>
          <a:bodyPr rtlCol="0"/>
          <a:lstStyle/>
          <a:p>
            <a:fld id="{462019F3-1B76-43D6-96AF-CFC93CF7D548}" type="slidenum">
              <a:rPr lang="en-US" smtClean="0"/>
              <a:pPr/>
              <a:t>‹#›</a:t>
            </a:fld>
            <a:endParaRPr lang="en-US"/>
          </a:p>
        </p:txBody>
      </p:sp>
      <p:sp>
        <p:nvSpPr>
          <p:cNvPr id="10" name="عنصر نائب للتذييل 9"/>
          <p:cNvSpPr>
            <a:spLocks noGrp="1"/>
          </p:cNvSpPr>
          <p:nvPr>
            <p:ph type="ftr" sz="quarter" idx="16"/>
          </p:nvPr>
        </p:nvSpPr>
        <p:spPr/>
        <p:txBody>
          <a:bodyPr rtlCol="0"/>
          <a:lstStyle/>
          <a:p>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عنوان المقطع">
    <p:bg>
      <p:bgRef idx="1001">
        <a:schemeClr val="bg2"/>
      </p:bgRef>
    </p:bg>
    <p:spTree>
      <p:nvGrpSpPr>
        <p:cNvPr id="1" name=""/>
        <p:cNvGrpSpPr/>
        <p:nvPr/>
      </p:nvGrpSpPr>
      <p:grpSpPr>
        <a:xfrm>
          <a:off x="0" y="0"/>
          <a:ext cx="0" cy="0"/>
          <a:chOff x="0" y="0"/>
          <a:chExt cx="0" cy="0"/>
        </a:xfrm>
      </p:grpSpPr>
      <p:sp>
        <p:nvSpPr>
          <p:cNvPr id="2" name="عنوان 1"/>
          <p:cNvSpPr>
            <a:spLocks noGrp="1"/>
          </p:cNvSpPr>
          <p:nvPr>
            <p:ph type="title"/>
          </p:nvPr>
        </p:nvSpPr>
        <p:spPr>
          <a:xfrm>
            <a:off x="2286000" y="2895600"/>
            <a:ext cx="6172200" cy="2053590"/>
          </a:xfrm>
        </p:spPr>
        <p:txBody>
          <a:bodyPr/>
          <a:lstStyle>
            <a:lvl1pPr algn="l">
              <a:buNone/>
              <a:defRPr sz="3000" b="1" cap="small" baseline="0"/>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ar-SA" smtClean="0"/>
              <a:t>انقر لتحرير أنماط النص الرئيسي</a:t>
            </a:r>
          </a:p>
        </p:txBody>
      </p:sp>
      <p:sp>
        <p:nvSpPr>
          <p:cNvPr id="4" name="عنصر نائب للتاريخ 3"/>
          <p:cNvSpPr>
            <a:spLocks noGrp="1"/>
          </p:cNvSpPr>
          <p:nvPr>
            <p:ph type="dt" sz="half" idx="10"/>
          </p:nvPr>
        </p:nvSpPr>
        <p:spPr bwMode="auto">
          <a:xfrm rot="5400000">
            <a:off x="7763256" y="1170432"/>
            <a:ext cx="2286000" cy="381000"/>
          </a:xfrm>
        </p:spPr>
        <p:txBody>
          <a:bodyPr/>
          <a:lstStyle/>
          <a:p>
            <a:fld id="{5487C8A2-C9EC-4BF9-9931-D5AC825FA297}" type="datetimeFigureOut">
              <a:rPr lang="en-US" smtClean="0"/>
              <a:pPr/>
              <a:t>6/4/2013</a:t>
            </a:fld>
            <a:endParaRPr lang="en-US"/>
          </a:p>
        </p:txBody>
      </p:sp>
      <p:sp>
        <p:nvSpPr>
          <p:cNvPr id="5" name="عنصر نائب للتذييل 4"/>
          <p:cNvSpPr>
            <a:spLocks noGrp="1"/>
          </p:cNvSpPr>
          <p:nvPr>
            <p:ph type="ftr" sz="quarter" idx="11"/>
          </p:nvPr>
        </p:nvSpPr>
        <p:spPr bwMode="auto">
          <a:xfrm rot="5400000">
            <a:off x="7077456" y="4178808"/>
            <a:ext cx="3657600" cy="384048"/>
          </a:xfrm>
        </p:spPr>
        <p:txBody>
          <a:bodyPr/>
          <a:lstStyle/>
          <a:p>
            <a:endParaRPr lang="en-US"/>
          </a:p>
        </p:txBody>
      </p:sp>
      <p:sp>
        <p:nvSpPr>
          <p:cNvPr id="9" name="مستطيل 8"/>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مستطيل 9"/>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مستطيل 10"/>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مستطيل 11"/>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رابط مستقيم 12"/>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رابط مستقيم 13"/>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رابط مستقيم 14"/>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رابط مستقيم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7" name="رابط مستقيم 16"/>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مستطيل 1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شكل بيضاوي 18"/>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شكل بيضاوي 19"/>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شكل بيضاوي 20"/>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شكل بيضاوي 21"/>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شكل بيضاوي 22"/>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رابط مستقيم 25"/>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عنصر نائب لرقم الشريحة 5"/>
          <p:cNvSpPr>
            <a:spLocks noGrp="1"/>
          </p:cNvSpPr>
          <p:nvPr>
            <p:ph type="sldNum" sz="quarter" idx="12"/>
          </p:nvPr>
        </p:nvSpPr>
        <p:spPr bwMode="auto">
          <a:xfrm>
            <a:off x="1340616" y="4928702"/>
            <a:ext cx="609600" cy="517524"/>
          </a:xfrm>
        </p:spPr>
        <p:txBody>
          <a:bodyPr/>
          <a:lstStyle/>
          <a:p>
            <a:fld id="{462019F3-1B76-43D6-96AF-CFC93CF7D548}"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5" name="عنصر نائب للتاريخ 4"/>
          <p:cNvSpPr>
            <a:spLocks noGrp="1"/>
          </p:cNvSpPr>
          <p:nvPr>
            <p:ph type="dt" sz="half" idx="10"/>
          </p:nvPr>
        </p:nvSpPr>
        <p:spPr/>
        <p:txBody>
          <a:bodyPr/>
          <a:lstStyle/>
          <a:p>
            <a:fld id="{5487C8A2-C9EC-4BF9-9931-D5AC825FA297}" type="datetimeFigureOut">
              <a:rPr lang="en-US" smtClean="0"/>
              <a:pPr/>
              <a:t>6/4/2013</a:t>
            </a:fld>
            <a:endParaRPr lang="en-US"/>
          </a:p>
        </p:txBody>
      </p:sp>
      <p:sp>
        <p:nvSpPr>
          <p:cNvPr id="6" name="عنصر نائب للتذييل 5"/>
          <p:cNvSpPr>
            <a:spLocks noGrp="1"/>
          </p:cNvSpPr>
          <p:nvPr>
            <p:ph type="ftr" sz="quarter" idx="11"/>
          </p:nvPr>
        </p:nvSpPr>
        <p:spPr/>
        <p:txBody>
          <a:bodyPr/>
          <a:lstStyle/>
          <a:p>
            <a:endParaRPr lang="en-US"/>
          </a:p>
        </p:txBody>
      </p:sp>
      <p:sp>
        <p:nvSpPr>
          <p:cNvPr id="7" name="عنصر نائب لرقم الشريحة 6"/>
          <p:cNvSpPr>
            <a:spLocks noGrp="1"/>
          </p:cNvSpPr>
          <p:nvPr>
            <p:ph type="sldNum" sz="quarter" idx="12"/>
          </p:nvPr>
        </p:nvSpPr>
        <p:spPr/>
        <p:txBody>
          <a:bodyPr/>
          <a:lstStyle/>
          <a:p>
            <a:fld id="{462019F3-1B76-43D6-96AF-CFC93CF7D548}" type="slidenum">
              <a:rPr lang="en-US" smtClean="0"/>
              <a:pPr/>
              <a:t>‹#›</a:t>
            </a:fld>
            <a:endParaRPr lang="en-US"/>
          </a:p>
        </p:txBody>
      </p:sp>
      <p:sp>
        <p:nvSpPr>
          <p:cNvPr id="9" name="عنصر نائب للمحتوى 8"/>
          <p:cNvSpPr>
            <a:spLocks noGrp="1"/>
          </p:cNvSpPr>
          <p:nvPr>
            <p:ph sz="quarter" idx="1"/>
          </p:nvPr>
        </p:nvSpPr>
        <p:spPr>
          <a:xfrm>
            <a:off x="457200" y="1600200"/>
            <a:ext cx="3657600" cy="457200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11" name="عنصر نائب للمحتوى 10"/>
          <p:cNvSpPr>
            <a:spLocks noGrp="1"/>
          </p:cNvSpPr>
          <p:nvPr>
            <p:ph sz="quarter" idx="2"/>
          </p:nvPr>
        </p:nvSpPr>
        <p:spPr>
          <a:xfrm>
            <a:off x="4270248" y="1600200"/>
            <a:ext cx="3657600" cy="457200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7543800" cy="1143000"/>
          </a:xfrm>
        </p:spPr>
        <p:txBody>
          <a:bodyPr anchor="b"/>
          <a:lstStyle>
            <a:lvl1pPr>
              <a:defRPr/>
            </a:lvl1pPr>
          </a:lstStyle>
          <a:p>
            <a:r>
              <a:rPr kumimoji="0" lang="ar-SA" smtClean="0"/>
              <a:t>انقر لتحرير نمط العنوان الرئيسي</a:t>
            </a:r>
            <a:endParaRPr kumimoji="0" lang="en-US"/>
          </a:p>
        </p:txBody>
      </p:sp>
      <p:sp>
        <p:nvSpPr>
          <p:cNvPr id="7" name="عنصر نائب للتاريخ 6"/>
          <p:cNvSpPr>
            <a:spLocks noGrp="1"/>
          </p:cNvSpPr>
          <p:nvPr>
            <p:ph type="dt" sz="half" idx="10"/>
          </p:nvPr>
        </p:nvSpPr>
        <p:spPr/>
        <p:txBody>
          <a:bodyPr/>
          <a:lstStyle/>
          <a:p>
            <a:fld id="{5487C8A2-C9EC-4BF9-9931-D5AC825FA297}" type="datetimeFigureOut">
              <a:rPr lang="en-US" smtClean="0"/>
              <a:pPr/>
              <a:t>6/4/2013</a:t>
            </a:fld>
            <a:endParaRPr lang="en-US"/>
          </a:p>
        </p:txBody>
      </p:sp>
      <p:sp>
        <p:nvSpPr>
          <p:cNvPr id="8" name="عنصر نائب للتذييل 7"/>
          <p:cNvSpPr>
            <a:spLocks noGrp="1"/>
          </p:cNvSpPr>
          <p:nvPr>
            <p:ph type="ftr" sz="quarter" idx="11"/>
          </p:nvPr>
        </p:nvSpPr>
        <p:spPr/>
        <p:txBody>
          <a:bodyPr/>
          <a:lstStyle/>
          <a:p>
            <a:endParaRPr lang="en-US"/>
          </a:p>
        </p:txBody>
      </p:sp>
      <p:sp>
        <p:nvSpPr>
          <p:cNvPr id="9" name="عنصر نائب لرقم الشريحة 8"/>
          <p:cNvSpPr>
            <a:spLocks noGrp="1"/>
          </p:cNvSpPr>
          <p:nvPr>
            <p:ph type="sldNum" sz="quarter" idx="12"/>
          </p:nvPr>
        </p:nvSpPr>
        <p:spPr/>
        <p:txBody>
          <a:bodyPr/>
          <a:lstStyle/>
          <a:p>
            <a:fld id="{462019F3-1B76-43D6-96AF-CFC93CF7D548}" type="slidenum">
              <a:rPr lang="en-US" smtClean="0"/>
              <a:pPr/>
              <a:t>‹#›</a:t>
            </a:fld>
            <a:endParaRPr lang="en-US"/>
          </a:p>
        </p:txBody>
      </p:sp>
      <p:sp>
        <p:nvSpPr>
          <p:cNvPr id="11" name="عنصر نائب للمحتوى 10"/>
          <p:cNvSpPr>
            <a:spLocks noGrp="1"/>
          </p:cNvSpPr>
          <p:nvPr>
            <p:ph sz="quarter" idx="2"/>
          </p:nvPr>
        </p:nvSpPr>
        <p:spPr>
          <a:xfrm>
            <a:off x="457200" y="2362200"/>
            <a:ext cx="3657600" cy="388620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13" name="عنصر نائب للمحتوى 12"/>
          <p:cNvSpPr>
            <a:spLocks noGrp="1"/>
          </p:cNvSpPr>
          <p:nvPr>
            <p:ph sz="quarter" idx="4"/>
          </p:nvPr>
        </p:nvSpPr>
        <p:spPr>
          <a:xfrm>
            <a:off x="4371975" y="2362200"/>
            <a:ext cx="3657600" cy="388620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12" name="عنصر نائب للنص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ar-SA" smtClean="0"/>
              <a:t>انقر لتحرير أنماط النص الرئيسي</a:t>
            </a:r>
          </a:p>
        </p:txBody>
      </p:sp>
      <p:sp>
        <p:nvSpPr>
          <p:cNvPr id="14" name="عنصر نائب للنص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ar-SA" smtClean="0"/>
              <a:t>انقر لتحرير أنماط النص الرئيسي</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6" name="عنصر نائب للتاريخ 5"/>
          <p:cNvSpPr>
            <a:spLocks noGrp="1"/>
          </p:cNvSpPr>
          <p:nvPr>
            <p:ph type="dt" sz="half" idx="10"/>
          </p:nvPr>
        </p:nvSpPr>
        <p:spPr/>
        <p:txBody>
          <a:bodyPr rtlCol="0"/>
          <a:lstStyle/>
          <a:p>
            <a:fld id="{5487C8A2-C9EC-4BF9-9931-D5AC825FA297}" type="datetimeFigureOut">
              <a:rPr lang="en-US" smtClean="0"/>
              <a:pPr/>
              <a:t>6/4/2013</a:t>
            </a:fld>
            <a:endParaRPr lang="en-US"/>
          </a:p>
        </p:txBody>
      </p:sp>
      <p:sp>
        <p:nvSpPr>
          <p:cNvPr id="7" name="عنصر نائب لرقم الشريحة 6"/>
          <p:cNvSpPr>
            <a:spLocks noGrp="1"/>
          </p:cNvSpPr>
          <p:nvPr>
            <p:ph type="sldNum" sz="quarter" idx="11"/>
          </p:nvPr>
        </p:nvSpPr>
        <p:spPr/>
        <p:txBody>
          <a:bodyPr rtlCol="0"/>
          <a:lstStyle/>
          <a:p>
            <a:fld id="{462019F3-1B76-43D6-96AF-CFC93CF7D548}" type="slidenum">
              <a:rPr lang="en-US" smtClean="0"/>
              <a:pPr/>
              <a:t>‹#›</a:t>
            </a:fld>
            <a:endParaRPr lang="en-US"/>
          </a:p>
        </p:txBody>
      </p:sp>
      <p:sp>
        <p:nvSpPr>
          <p:cNvPr id="8" name="عنصر نائب للتذييل 7"/>
          <p:cNvSpPr>
            <a:spLocks noGrp="1"/>
          </p:cNvSpPr>
          <p:nvPr>
            <p:ph type="ftr" sz="quarter" idx="12"/>
          </p:nvPr>
        </p:nvSpPr>
        <p:spPr/>
        <p:txBody>
          <a:bodyPr rtlCol="0"/>
          <a:lstStyle/>
          <a:p>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5487C8A2-C9EC-4BF9-9931-D5AC825FA297}" type="datetimeFigureOut">
              <a:rPr lang="en-US" smtClean="0"/>
              <a:pPr/>
              <a:t>6/4/2013</a:t>
            </a:fld>
            <a:endParaRPr lang="en-US"/>
          </a:p>
        </p:txBody>
      </p:sp>
      <p:sp>
        <p:nvSpPr>
          <p:cNvPr id="3" name="عنصر نائب للتذييل 2"/>
          <p:cNvSpPr>
            <a:spLocks noGrp="1"/>
          </p:cNvSpPr>
          <p:nvPr>
            <p:ph type="ftr" sz="quarter" idx="11"/>
          </p:nvPr>
        </p:nvSpPr>
        <p:spPr/>
        <p:txBody>
          <a:bodyPr/>
          <a:lstStyle/>
          <a:p>
            <a:endParaRPr lang="en-US"/>
          </a:p>
        </p:txBody>
      </p:sp>
      <p:sp>
        <p:nvSpPr>
          <p:cNvPr id="4" name="عنصر نائب لرقم الشريحة 3"/>
          <p:cNvSpPr>
            <a:spLocks noGrp="1"/>
          </p:cNvSpPr>
          <p:nvPr>
            <p:ph type="sldNum" sz="quarter" idx="12"/>
          </p:nvPr>
        </p:nvSpPr>
        <p:spPr/>
        <p:txBody>
          <a:bodyPr/>
          <a:lstStyle/>
          <a:p>
            <a:fld id="{462019F3-1B76-43D6-96AF-CFC93CF7D548}"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محتوى ذو تسمية توضيحية">
    <p:bg>
      <p:bgRef idx="1001">
        <a:schemeClr val="bg1"/>
      </p:bgRef>
    </p:bg>
    <p:spTree>
      <p:nvGrpSpPr>
        <p:cNvPr id="1" name=""/>
        <p:cNvGrpSpPr/>
        <p:nvPr/>
      </p:nvGrpSpPr>
      <p:grpSpPr>
        <a:xfrm>
          <a:off x="0" y="0"/>
          <a:ext cx="0" cy="0"/>
          <a:chOff x="0" y="0"/>
          <a:chExt cx="0" cy="0"/>
        </a:xfrm>
      </p:grpSpPr>
      <p:sp>
        <p:nvSpPr>
          <p:cNvPr id="10" name="رابط مستقيم 9"/>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عنوان 1"/>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ar-SA" smtClean="0"/>
              <a:t>انقر لتحرير أنماط النص الرئيسي</a:t>
            </a:r>
          </a:p>
        </p:txBody>
      </p:sp>
      <p:sp>
        <p:nvSpPr>
          <p:cNvPr id="8" name="رابط مستقيم 7"/>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رابط مستقيم 8"/>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رابط مستقيم 10"/>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مستطيل 11"/>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رابط مستقيم 12"/>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شكل بيضاوي 13"/>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عنصر نائب للمحتوى 17"/>
          <p:cNvSpPr>
            <a:spLocks noGrp="1"/>
          </p:cNvSpPr>
          <p:nvPr>
            <p:ph sz="quarter" idx="1"/>
          </p:nvPr>
        </p:nvSpPr>
        <p:spPr>
          <a:xfrm>
            <a:off x="304800" y="274320"/>
            <a:ext cx="5638800" cy="6327648"/>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21" name="عنصر نائب للتاريخ 20"/>
          <p:cNvSpPr>
            <a:spLocks noGrp="1"/>
          </p:cNvSpPr>
          <p:nvPr>
            <p:ph type="dt" sz="half" idx="14"/>
          </p:nvPr>
        </p:nvSpPr>
        <p:spPr/>
        <p:txBody>
          <a:bodyPr rtlCol="0"/>
          <a:lstStyle/>
          <a:p>
            <a:fld id="{5487C8A2-C9EC-4BF9-9931-D5AC825FA297}" type="datetimeFigureOut">
              <a:rPr lang="en-US" smtClean="0"/>
              <a:pPr/>
              <a:t>6/4/2013</a:t>
            </a:fld>
            <a:endParaRPr lang="en-US"/>
          </a:p>
        </p:txBody>
      </p:sp>
      <p:sp>
        <p:nvSpPr>
          <p:cNvPr id="22" name="عنصر نائب لرقم الشريحة 21"/>
          <p:cNvSpPr>
            <a:spLocks noGrp="1"/>
          </p:cNvSpPr>
          <p:nvPr>
            <p:ph type="sldNum" sz="quarter" idx="15"/>
          </p:nvPr>
        </p:nvSpPr>
        <p:spPr/>
        <p:txBody>
          <a:bodyPr rtlCol="0"/>
          <a:lstStyle/>
          <a:p>
            <a:fld id="{462019F3-1B76-43D6-96AF-CFC93CF7D548}" type="slidenum">
              <a:rPr lang="en-US" smtClean="0"/>
              <a:pPr/>
              <a:t>‹#›</a:t>
            </a:fld>
            <a:endParaRPr lang="en-US"/>
          </a:p>
        </p:txBody>
      </p:sp>
      <p:sp>
        <p:nvSpPr>
          <p:cNvPr id="23" name="عنصر نائب للتذييل 22"/>
          <p:cNvSpPr>
            <a:spLocks noGrp="1"/>
          </p:cNvSpPr>
          <p:nvPr>
            <p:ph type="ftr" sz="quarter" idx="16"/>
          </p:nvPr>
        </p:nvSpPr>
        <p:spPr/>
        <p:txBody>
          <a:bodyPr rtlCol="0"/>
          <a:lstStyle/>
          <a:p>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spTree>
      <p:nvGrpSpPr>
        <p:cNvPr id="1" name=""/>
        <p:cNvGrpSpPr/>
        <p:nvPr/>
      </p:nvGrpSpPr>
      <p:grpSpPr>
        <a:xfrm>
          <a:off x="0" y="0"/>
          <a:ext cx="0" cy="0"/>
          <a:chOff x="0" y="0"/>
          <a:chExt cx="0" cy="0"/>
        </a:xfrm>
      </p:grpSpPr>
      <p:sp>
        <p:nvSpPr>
          <p:cNvPr id="9" name="رابط مستقيم 8"/>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شكل بيضاوي 12"/>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عنوان 1"/>
          <p:cNvSpPr>
            <a:spLocks noGrp="1"/>
          </p:cNvSpPr>
          <p:nvPr>
            <p:ph type="title"/>
          </p:nvPr>
        </p:nvSpPr>
        <p:spPr>
          <a:xfrm rot="5400000">
            <a:off x="3350133" y="3200400"/>
            <a:ext cx="6309360" cy="457200"/>
          </a:xfrm>
        </p:spPr>
        <p:txBody>
          <a:bodyPr anchor="b"/>
          <a:lstStyle>
            <a:lvl1pPr algn="l">
              <a:buNone/>
              <a:defRPr sz="2000" b="1"/>
            </a:lvl1pPr>
          </a:lstStyle>
          <a:p>
            <a:r>
              <a:rPr kumimoji="0" lang="ar-SA" smtClean="0"/>
              <a:t>انقر لتحرير نمط العنوان الرئيسي</a:t>
            </a:r>
            <a:endParaRPr kumimoji="0" lang="en-US"/>
          </a:p>
        </p:txBody>
      </p:sp>
      <p:sp>
        <p:nvSpPr>
          <p:cNvPr id="3" name="عنصر نائب للصورة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ar-SA" smtClean="0"/>
              <a:t>انقر فوق الأيقونة لإضافة صورة</a:t>
            </a:r>
            <a:endParaRPr kumimoji="0" lang="en-US" dirty="0"/>
          </a:p>
        </p:txBody>
      </p:sp>
      <p:sp>
        <p:nvSpPr>
          <p:cNvPr id="4" name="عنصر نائب للنص 3"/>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ar-SA" smtClean="0"/>
              <a:t>انقر لتحرير أنماط النص الرئيسي</a:t>
            </a:r>
          </a:p>
        </p:txBody>
      </p:sp>
      <p:sp>
        <p:nvSpPr>
          <p:cNvPr id="10" name="رابط مستقيم 9"/>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مستطيل 10"/>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رابط مستقيم 11"/>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رابط مستقيم 18"/>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رابط مستقيم 19"/>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عنصر نائب للتاريخ 16"/>
          <p:cNvSpPr>
            <a:spLocks noGrp="1"/>
          </p:cNvSpPr>
          <p:nvPr>
            <p:ph type="dt" sz="half" idx="10"/>
          </p:nvPr>
        </p:nvSpPr>
        <p:spPr/>
        <p:txBody>
          <a:bodyPr rtlCol="0"/>
          <a:lstStyle/>
          <a:p>
            <a:fld id="{5487C8A2-C9EC-4BF9-9931-D5AC825FA297}" type="datetimeFigureOut">
              <a:rPr lang="en-US" smtClean="0"/>
              <a:pPr/>
              <a:t>6/4/2013</a:t>
            </a:fld>
            <a:endParaRPr lang="en-US"/>
          </a:p>
        </p:txBody>
      </p:sp>
      <p:sp>
        <p:nvSpPr>
          <p:cNvPr id="18" name="عنصر نائب لرقم الشريحة 17"/>
          <p:cNvSpPr>
            <a:spLocks noGrp="1"/>
          </p:cNvSpPr>
          <p:nvPr>
            <p:ph type="sldNum" sz="quarter" idx="11"/>
          </p:nvPr>
        </p:nvSpPr>
        <p:spPr/>
        <p:txBody>
          <a:bodyPr rtlCol="0"/>
          <a:lstStyle/>
          <a:p>
            <a:fld id="{462019F3-1B76-43D6-96AF-CFC93CF7D548}" type="slidenum">
              <a:rPr lang="en-US" smtClean="0"/>
              <a:pPr/>
              <a:t>‹#›</a:t>
            </a:fld>
            <a:endParaRPr lang="en-US"/>
          </a:p>
        </p:txBody>
      </p:sp>
      <p:sp>
        <p:nvSpPr>
          <p:cNvPr id="21" name="عنصر نائب للتذييل 20"/>
          <p:cNvSpPr>
            <a:spLocks noGrp="1"/>
          </p:cNvSpPr>
          <p:nvPr>
            <p:ph type="ftr" sz="quarter" idx="12"/>
          </p:nvPr>
        </p:nvSpPr>
        <p:spPr/>
        <p:txBody>
          <a:bodyPr rtlCol="0"/>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رابط مستقيم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عنصر نائب للعنوان 21"/>
          <p:cNvSpPr>
            <a:spLocks noGrp="1"/>
          </p:cNvSpPr>
          <p:nvPr>
            <p:ph type="title"/>
          </p:nvPr>
        </p:nvSpPr>
        <p:spPr>
          <a:xfrm>
            <a:off x="457200" y="274638"/>
            <a:ext cx="7467600" cy="1143000"/>
          </a:xfrm>
          <a:prstGeom prst="rect">
            <a:avLst/>
          </a:prstGeom>
        </p:spPr>
        <p:txBody>
          <a:bodyPr vert="horz" anchor="b">
            <a:normAutofit/>
          </a:bodyPr>
          <a:lstStyle/>
          <a:p>
            <a:r>
              <a:rPr kumimoji="0" lang="ar-SA" smtClean="0"/>
              <a:t>انقر لتحرير نمط العنوان الرئيسي</a:t>
            </a:r>
            <a:endParaRPr kumimoji="0" lang="en-US"/>
          </a:p>
        </p:txBody>
      </p:sp>
      <p:sp>
        <p:nvSpPr>
          <p:cNvPr id="13" name="عنصر نائب للنص 12"/>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14" name="عنصر نائب للتاريخ 13"/>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5487C8A2-C9EC-4BF9-9931-D5AC825FA297}" type="datetimeFigureOut">
              <a:rPr lang="en-US" smtClean="0"/>
              <a:pPr/>
              <a:t>6/4/2013</a:t>
            </a:fld>
            <a:endParaRPr lang="en-US"/>
          </a:p>
        </p:txBody>
      </p:sp>
      <p:sp>
        <p:nvSpPr>
          <p:cNvPr id="3" name="عنصر نائب للتذييل 2"/>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endParaRPr lang="en-US"/>
          </a:p>
        </p:txBody>
      </p:sp>
      <p:sp>
        <p:nvSpPr>
          <p:cNvPr id="7" name="رابط مستقيم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رابط مستقيم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مستطيل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رابط مستقيم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شكل بيضاوي 11"/>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عنصر نائب لرقم الشريحة 22"/>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462019F3-1B76-43D6-96AF-CFC93CF7D548}"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5.gif"/><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6.gif"/><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7.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4.xml.rels><?xml version="1.0" encoding="UTF-8" standalone="yes"?>
<Relationships xmlns="http://schemas.openxmlformats.org/package/2006/relationships"><Relationship Id="rId8" Type="http://schemas.openxmlformats.org/officeDocument/2006/relationships/diagramLayout" Target="../diagrams/layout4.xml"/><Relationship Id="rId3" Type="http://schemas.openxmlformats.org/officeDocument/2006/relationships/diagramLayout" Target="../diagrams/layout3.xml"/><Relationship Id="rId7" Type="http://schemas.openxmlformats.org/officeDocument/2006/relationships/diagramData" Target="../diagrams/data4.xml"/><Relationship Id="rId2" Type="http://schemas.openxmlformats.org/officeDocument/2006/relationships/diagramData" Target="../diagrams/data3.xml"/><Relationship Id="rId1" Type="http://schemas.openxmlformats.org/officeDocument/2006/relationships/slideLayout" Target="../slideLayouts/slideLayout7.xml"/><Relationship Id="rId6" Type="http://schemas.microsoft.com/office/2007/relationships/diagramDrawing" Target="../diagrams/drawing3.xml"/><Relationship Id="rId11" Type="http://schemas.microsoft.com/office/2007/relationships/diagramDrawing" Target="../diagrams/drawing4.xml"/><Relationship Id="rId5" Type="http://schemas.openxmlformats.org/officeDocument/2006/relationships/diagramColors" Target="../diagrams/colors3.xml"/><Relationship Id="rId10" Type="http://schemas.openxmlformats.org/officeDocument/2006/relationships/diagramColors" Target="../diagrams/colors4.xml"/><Relationship Id="rId4" Type="http://schemas.openxmlformats.org/officeDocument/2006/relationships/diagramQuickStyle" Target="../diagrams/quickStyle3.xml"/><Relationship Id="rId9" Type="http://schemas.openxmlformats.org/officeDocument/2006/relationships/diagramQuickStyle" Target="../diagrams/quickStyle4.xml"/></Relationships>
</file>

<file path=ppt/slides/_rels/slide15.xml.rels><?xml version="1.0" encoding="UTF-8" standalone="yes"?>
<Relationships xmlns="http://schemas.openxmlformats.org/package/2006/relationships"><Relationship Id="rId3" Type="http://schemas.microsoft.com/office/2007/relationships/media" Target="../media/media1.mp4"/><Relationship Id="rId2" Type="http://schemas.openxmlformats.org/officeDocument/2006/relationships/slideLayout" Target="../slideLayouts/slideLayout7.xml"/><Relationship Id="rId1" Type="http://schemas.openxmlformats.org/officeDocument/2006/relationships/video" Target="../media/media1.mp4"/><Relationship Id="rId4" Type="http://schemas.openxmlformats.org/officeDocument/2006/relationships/image" Target="../media/image11.png"/></Relationships>
</file>

<file path=ppt/slides/_rels/slide16.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7.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18.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7.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19.xml.rels><?xml version="1.0" encoding="UTF-8" standalone="yes"?>
<Relationships xmlns="http://schemas.openxmlformats.org/package/2006/relationships"><Relationship Id="rId8" Type="http://schemas.openxmlformats.org/officeDocument/2006/relationships/diagramLayout" Target="../diagrams/layout8.xml"/><Relationship Id="rId13" Type="http://schemas.openxmlformats.org/officeDocument/2006/relationships/diagramLayout" Target="../diagrams/layout9.xml"/><Relationship Id="rId3" Type="http://schemas.openxmlformats.org/officeDocument/2006/relationships/diagramLayout" Target="../diagrams/layout7.xml"/><Relationship Id="rId7" Type="http://schemas.openxmlformats.org/officeDocument/2006/relationships/diagramData" Target="../diagrams/data8.xml"/><Relationship Id="rId12" Type="http://schemas.openxmlformats.org/officeDocument/2006/relationships/diagramData" Target="../diagrams/data9.xml"/><Relationship Id="rId2" Type="http://schemas.openxmlformats.org/officeDocument/2006/relationships/diagramData" Target="../diagrams/data7.xml"/><Relationship Id="rId16" Type="http://schemas.microsoft.com/office/2007/relationships/diagramDrawing" Target="../diagrams/drawing9.xml"/><Relationship Id="rId1" Type="http://schemas.openxmlformats.org/officeDocument/2006/relationships/slideLayout" Target="../slideLayouts/slideLayout7.xml"/><Relationship Id="rId6" Type="http://schemas.microsoft.com/office/2007/relationships/diagramDrawing" Target="../diagrams/drawing7.xml"/><Relationship Id="rId11" Type="http://schemas.microsoft.com/office/2007/relationships/diagramDrawing" Target="../diagrams/drawing8.xml"/><Relationship Id="rId5" Type="http://schemas.openxmlformats.org/officeDocument/2006/relationships/diagramColors" Target="../diagrams/colors7.xml"/><Relationship Id="rId15" Type="http://schemas.openxmlformats.org/officeDocument/2006/relationships/diagramColors" Target="../diagrams/colors9.xml"/><Relationship Id="rId10" Type="http://schemas.openxmlformats.org/officeDocument/2006/relationships/diagramColors" Target="../diagrams/colors8.xml"/><Relationship Id="rId4" Type="http://schemas.openxmlformats.org/officeDocument/2006/relationships/diagramQuickStyle" Target="../diagrams/quickStyle7.xml"/><Relationship Id="rId9" Type="http://schemas.openxmlformats.org/officeDocument/2006/relationships/diagramQuickStyle" Target="../diagrams/quickStyle8.xml"/><Relationship Id="rId14" Type="http://schemas.openxmlformats.org/officeDocument/2006/relationships/diagramQuickStyle" Target="../diagrams/quickStyle9.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7.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0.xml.rels><?xml version="1.0" encoding="UTF-8" standalone="yes"?>
<Relationships xmlns="http://schemas.openxmlformats.org/package/2006/relationships"><Relationship Id="rId8" Type="http://schemas.openxmlformats.org/officeDocument/2006/relationships/diagramLayout" Target="../diagrams/layout11.xml"/><Relationship Id="rId3" Type="http://schemas.openxmlformats.org/officeDocument/2006/relationships/diagramLayout" Target="../diagrams/layout10.xml"/><Relationship Id="rId7" Type="http://schemas.openxmlformats.org/officeDocument/2006/relationships/diagramData" Target="../diagrams/data11.xml"/><Relationship Id="rId2" Type="http://schemas.openxmlformats.org/officeDocument/2006/relationships/diagramData" Target="../diagrams/data10.xml"/><Relationship Id="rId1" Type="http://schemas.openxmlformats.org/officeDocument/2006/relationships/slideLayout" Target="../slideLayouts/slideLayout6.xml"/><Relationship Id="rId6" Type="http://schemas.microsoft.com/office/2007/relationships/diagramDrawing" Target="../diagrams/drawing10.xml"/><Relationship Id="rId11" Type="http://schemas.microsoft.com/office/2007/relationships/diagramDrawing" Target="../diagrams/drawing11.xml"/><Relationship Id="rId5" Type="http://schemas.openxmlformats.org/officeDocument/2006/relationships/diagramColors" Target="../diagrams/colors10.xml"/><Relationship Id="rId10" Type="http://schemas.openxmlformats.org/officeDocument/2006/relationships/diagramColors" Target="../diagrams/colors11.xml"/><Relationship Id="rId4" Type="http://schemas.openxmlformats.org/officeDocument/2006/relationships/diagramQuickStyle" Target="../diagrams/quickStyle10.xml"/><Relationship Id="rId9" Type="http://schemas.openxmlformats.org/officeDocument/2006/relationships/diagramQuickStyle" Target="../diagrams/quickStyle11.xml"/></Relationships>
</file>

<file path=ppt/slides/_rels/slide21.xml.rels><?xml version="1.0" encoding="UTF-8" standalone="yes"?>
<Relationships xmlns="http://schemas.openxmlformats.org/package/2006/relationships"><Relationship Id="rId8" Type="http://schemas.openxmlformats.org/officeDocument/2006/relationships/diagramLayout" Target="../diagrams/layout13.xml"/><Relationship Id="rId3" Type="http://schemas.openxmlformats.org/officeDocument/2006/relationships/diagramLayout" Target="../diagrams/layout12.xml"/><Relationship Id="rId7" Type="http://schemas.openxmlformats.org/officeDocument/2006/relationships/diagramData" Target="../diagrams/data13.xml"/><Relationship Id="rId2" Type="http://schemas.openxmlformats.org/officeDocument/2006/relationships/diagramData" Target="../diagrams/data12.xml"/><Relationship Id="rId1" Type="http://schemas.openxmlformats.org/officeDocument/2006/relationships/slideLayout" Target="../slideLayouts/slideLayout7.xml"/><Relationship Id="rId6" Type="http://schemas.microsoft.com/office/2007/relationships/diagramDrawing" Target="../diagrams/drawing12.xml"/><Relationship Id="rId11" Type="http://schemas.microsoft.com/office/2007/relationships/diagramDrawing" Target="../diagrams/drawing13.xml"/><Relationship Id="rId5" Type="http://schemas.openxmlformats.org/officeDocument/2006/relationships/diagramColors" Target="../diagrams/colors12.xml"/><Relationship Id="rId10" Type="http://schemas.openxmlformats.org/officeDocument/2006/relationships/diagramColors" Target="../diagrams/colors13.xml"/><Relationship Id="rId4" Type="http://schemas.openxmlformats.org/officeDocument/2006/relationships/diagramQuickStyle" Target="../diagrams/quickStyle12.xml"/><Relationship Id="rId9" Type="http://schemas.openxmlformats.org/officeDocument/2006/relationships/diagramQuickStyle" Target="../diagrams/quickStyle13.xml"/></Relationships>
</file>

<file path=ppt/slides/_rels/slide22.xml.rels><?xml version="1.0" encoding="UTF-8" standalone="yes"?>
<Relationships xmlns="http://schemas.openxmlformats.org/package/2006/relationships"><Relationship Id="rId3" Type="http://schemas.openxmlformats.org/officeDocument/2006/relationships/diagramLayout" Target="../diagrams/layout14.xml"/><Relationship Id="rId2" Type="http://schemas.openxmlformats.org/officeDocument/2006/relationships/diagramData" Target="../diagrams/data14.xml"/><Relationship Id="rId1" Type="http://schemas.openxmlformats.org/officeDocument/2006/relationships/slideLayout" Target="../slideLayouts/slideLayout7.xml"/><Relationship Id="rId6" Type="http://schemas.microsoft.com/office/2007/relationships/diagramDrawing" Target="../diagrams/drawing14.xml"/><Relationship Id="rId5" Type="http://schemas.openxmlformats.org/officeDocument/2006/relationships/diagramColors" Target="../diagrams/colors14.xml"/><Relationship Id="rId4" Type="http://schemas.openxmlformats.org/officeDocument/2006/relationships/diagramQuickStyle" Target="../diagrams/quickStyle14.xml"/></Relationships>
</file>

<file path=ppt/slides/_rels/slide23.xml.rels><?xml version="1.0" encoding="UTF-8" standalone="yes"?>
<Relationships xmlns="http://schemas.openxmlformats.org/package/2006/relationships"><Relationship Id="rId8" Type="http://schemas.openxmlformats.org/officeDocument/2006/relationships/diagramLayout" Target="../diagrams/layout16.xml"/><Relationship Id="rId3" Type="http://schemas.openxmlformats.org/officeDocument/2006/relationships/diagramLayout" Target="../diagrams/layout15.xml"/><Relationship Id="rId7" Type="http://schemas.openxmlformats.org/officeDocument/2006/relationships/diagramData" Target="../diagrams/data16.xml"/><Relationship Id="rId2" Type="http://schemas.openxmlformats.org/officeDocument/2006/relationships/diagramData" Target="../diagrams/data15.xml"/><Relationship Id="rId1" Type="http://schemas.openxmlformats.org/officeDocument/2006/relationships/slideLayout" Target="../slideLayouts/slideLayout7.xml"/><Relationship Id="rId6" Type="http://schemas.microsoft.com/office/2007/relationships/diagramDrawing" Target="../diagrams/drawing15.xml"/><Relationship Id="rId11" Type="http://schemas.microsoft.com/office/2007/relationships/diagramDrawing" Target="../diagrams/drawing16.xml"/><Relationship Id="rId5" Type="http://schemas.openxmlformats.org/officeDocument/2006/relationships/diagramColors" Target="../diagrams/colors15.xml"/><Relationship Id="rId10" Type="http://schemas.openxmlformats.org/officeDocument/2006/relationships/diagramColors" Target="../diagrams/colors16.xml"/><Relationship Id="rId4" Type="http://schemas.openxmlformats.org/officeDocument/2006/relationships/diagramQuickStyle" Target="../diagrams/quickStyle15.xml"/><Relationship Id="rId9" Type="http://schemas.openxmlformats.org/officeDocument/2006/relationships/diagramQuickStyle" Target="../diagrams/quickStyle16.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jpeg"/><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image" Target="../media/image24.jpeg"/><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image" Target="../media/image26.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image" Target="../media/image28.jpeg"/><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ربع نص 3"/>
          <p:cNvSpPr txBox="1"/>
          <p:nvPr/>
        </p:nvSpPr>
        <p:spPr>
          <a:xfrm>
            <a:off x="609600" y="44931"/>
            <a:ext cx="8534400" cy="1338828"/>
          </a:xfrm>
          <a:prstGeom prst="rect">
            <a:avLst/>
          </a:prstGeom>
          <a:noFill/>
        </p:spPr>
        <p:txBody>
          <a:bodyPr wrap="square" rtlCol="0">
            <a:spAutoFit/>
          </a:bodyPr>
          <a:lstStyle/>
          <a:p>
            <a:pPr algn="ctr">
              <a:lnSpc>
                <a:spcPct val="150000"/>
              </a:lnSpc>
            </a:pPr>
            <a:r>
              <a:rPr lang="en-US" b="1" dirty="0" smtClean="0">
                <a:latin typeface="Comic Sans MS" pitchFamily="66" charset="0"/>
              </a:rPr>
              <a:t>An - NAJAH NATIONAL UNIVERSITY</a:t>
            </a:r>
          </a:p>
          <a:p>
            <a:pPr algn="ctr">
              <a:lnSpc>
                <a:spcPct val="150000"/>
              </a:lnSpc>
            </a:pPr>
            <a:r>
              <a:rPr lang="en-US" b="1" dirty="0" smtClean="0">
                <a:latin typeface="Comic Sans MS" pitchFamily="66" charset="0"/>
              </a:rPr>
              <a:t>FACULITY OF ENGINEERING</a:t>
            </a:r>
          </a:p>
          <a:p>
            <a:pPr algn="ctr">
              <a:lnSpc>
                <a:spcPct val="150000"/>
              </a:lnSpc>
            </a:pPr>
            <a:r>
              <a:rPr lang="en-US" b="1" dirty="0" smtClean="0">
                <a:latin typeface="Comic Sans MS" pitchFamily="66" charset="0"/>
              </a:rPr>
              <a:t>INDUSTRIAL ENGINEERING</a:t>
            </a:r>
            <a:r>
              <a:rPr lang="en-US" dirty="0">
                <a:latin typeface="Comic Sans MS" pitchFamily="66" charset="0"/>
              </a:rPr>
              <a:t> </a:t>
            </a:r>
            <a:r>
              <a:rPr lang="en-US" b="1" dirty="0" smtClean="0">
                <a:latin typeface="Comic Sans MS" pitchFamily="66" charset="0"/>
              </a:rPr>
              <a:t>DEPARTMENT</a:t>
            </a:r>
            <a:endParaRPr lang="en-US" dirty="0" smtClean="0">
              <a:latin typeface="Comic Sans MS" pitchFamily="66" charset="0"/>
            </a:endParaRPr>
          </a:p>
        </p:txBody>
      </p:sp>
      <p:sp>
        <p:nvSpPr>
          <p:cNvPr id="5" name="مربع نص 4"/>
          <p:cNvSpPr txBox="1"/>
          <p:nvPr/>
        </p:nvSpPr>
        <p:spPr>
          <a:xfrm>
            <a:off x="977728" y="3525875"/>
            <a:ext cx="8077200" cy="3000821"/>
          </a:xfrm>
          <a:prstGeom prst="rect">
            <a:avLst/>
          </a:prstGeom>
          <a:noFill/>
        </p:spPr>
        <p:txBody>
          <a:bodyPr wrap="square" rtlCol="0">
            <a:spAutoFit/>
          </a:bodyPr>
          <a:lstStyle/>
          <a:p>
            <a:pPr algn="ctr">
              <a:lnSpc>
                <a:spcPct val="150000"/>
              </a:lnSpc>
            </a:pPr>
            <a:endParaRPr lang="en-US" dirty="0" smtClean="0">
              <a:latin typeface="Comic Sans MS" pitchFamily="66" charset="0"/>
            </a:endParaRPr>
          </a:p>
          <a:p>
            <a:pPr algn="ctr">
              <a:lnSpc>
                <a:spcPct val="150000"/>
              </a:lnSpc>
            </a:pPr>
            <a:r>
              <a:rPr lang="en-US" b="1" dirty="0" smtClean="0">
                <a:latin typeface="Comic Sans MS" pitchFamily="66" charset="0"/>
              </a:rPr>
              <a:t>Supervised by:</a:t>
            </a:r>
            <a:endParaRPr lang="en-US" dirty="0" smtClean="0">
              <a:latin typeface="Comic Sans MS" pitchFamily="66" charset="0"/>
            </a:endParaRPr>
          </a:p>
          <a:p>
            <a:pPr>
              <a:lnSpc>
                <a:spcPct val="150000"/>
              </a:lnSpc>
            </a:pPr>
            <a:r>
              <a:rPr lang="en-US" b="1" dirty="0" smtClean="0">
                <a:latin typeface="Comic Sans MS" pitchFamily="66" charset="0"/>
              </a:rPr>
              <a:t>            Dr. </a:t>
            </a:r>
            <a:r>
              <a:rPr lang="en-US" b="1" dirty="0" err="1" smtClean="0">
                <a:latin typeface="Comic Sans MS" pitchFamily="66" charset="0"/>
              </a:rPr>
              <a:t>Yahya</a:t>
            </a:r>
            <a:r>
              <a:rPr lang="en-US" b="1" dirty="0" smtClean="0">
                <a:latin typeface="Comic Sans MS" pitchFamily="66" charset="0"/>
              </a:rPr>
              <a:t> </a:t>
            </a:r>
            <a:r>
              <a:rPr lang="en-US" b="1" dirty="0" err="1" smtClean="0">
                <a:latin typeface="Comic Sans MS" pitchFamily="66" charset="0"/>
              </a:rPr>
              <a:t>Saleh</a:t>
            </a:r>
            <a:r>
              <a:rPr lang="en-US" dirty="0" smtClean="0">
                <a:latin typeface="Comic Sans MS" pitchFamily="66" charset="0"/>
              </a:rPr>
              <a:t>                       </a:t>
            </a:r>
            <a:r>
              <a:rPr lang="en-US" b="1" dirty="0" smtClean="0">
                <a:latin typeface="Comic Sans MS" pitchFamily="66" charset="0"/>
              </a:rPr>
              <a:t>Eng. Tamer Haddad</a:t>
            </a:r>
          </a:p>
          <a:p>
            <a:pPr algn="ctr">
              <a:lnSpc>
                <a:spcPct val="150000"/>
              </a:lnSpc>
            </a:pPr>
            <a:endParaRPr lang="en-US" dirty="0" smtClean="0">
              <a:latin typeface="Comic Sans MS" pitchFamily="66" charset="0"/>
            </a:endParaRPr>
          </a:p>
          <a:p>
            <a:pPr algn="ctr">
              <a:lnSpc>
                <a:spcPct val="150000"/>
              </a:lnSpc>
            </a:pPr>
            <a:r>
              <a:rPr lang="en-US" b="1" dirty="0" smtClean="0">
                <a:latin typeface="Comic Sans MS" pitchFamily="66" charset="0"/>
              </a:rPr>
              <a:t>Prepared by:</a:t>
            </a:r>
          </a:p>
          <a:p>
            <a:pPr algn="ctr">
              <a:lnSpc>
                <a:spcPct val="150000"/>
              </a:lnSpc>
            </a:pPr>
            <a:endParaRPr lang="en-US" dirty="0" smtClean="0">
              <a:latin typeface="Comic Sans MS" pitchFamily="66" charset="0"/>
            </a:endParaRPr>
          </a:p>
          <a:p>
            <a:pPr>
              <a:lnSpc>
                <a:spcPct val="150000"/>
              </a:lnSpc>
            </a:pPr>
            <a:r>
              <a:rPr lang="en-US" b="1" dirty="0" smtClean="0">
                <a:latin typeface="Comic Sans MS" pitchFamily="66" charset="0"/>
              </a:rPr>
              <a:t>       </a:t>
            </a:r>
            <a:r>
              <a:rPr lang="en-US" b="1" dirty="0" err="1" smtClean="0">
                <a:latin typeface="Comic Sans MS" pitchFamily="66" charset="0"/>
              </a:rPr>
              <a:t>Aseel</a:t>
            </a:r>
            <a:r>
              <a:rPr lang="en-US" b="1" dirty="0" smtClean="0">
                <a:latin typeface="Comic Sans MS" pitchFamily="66" charset="0"/>
              </a:rPr>
              <a:t> </a:t>
            </a:r>
            <a:r>
              <a:rPr lang="en-US" b="1" dirty="0" err="1" smtClean="0">
                <a:latin typeface="Comic Sans MS" pitchFamily="66" charset="0"/>
              </a:rPr>
              <a:t>Khateeb</a:t>
            </a:r>
            <a:r>
              <a:rPr lang="en-US" dirty="0">
                <a:latin typeface="Comic Sans MS" pitchFamily="66" charset="0"/>
              </a:rPr>
              <a:t> </a:t>
            </a:r>
            <a:r>
              <a:rPr lang="en-US" dirty="0" smtClean="0">
                <a:latin typeface="Comic Sans MS" pitchFamily="66" charset="0"/>
              </a:rPr>
              <a:t>             </a:t>
            </a:r>
            <a:r>
              <a:rPr lang="en-US" b="1" dirty="0" err="1" smtClean="0">
                <a:latin typeface="Comic Sans MS" pitchFamily="66" charset="0"/>
              </a:rPr>
              <a:t>Asmaa</a:t>
            </a:r>
            <a:r>
              <a:rPr lang="en-US" b="1" dirty="0" smtClean="0">
                <a:latin typeface="Comic Sans MS" pitchFamily="66" charset="0"/>
              </a:rPr>
              <a:t>’ </a:t>
            </a:r>
            <a:r>
              <a:rPr lang="en-US" b="1" dirty="0" err="1" smtClean="0">
                <a:latin typeface="Comic Sans MS" pitchFamily="66" charset="0"/>
              </a:rPr>
              <a:t>Nouri</a:t>
            </a:r>
            <a:r>
              <a:rPr lang="en-US" dirty="0">
                <a:latin typeface="Comic Sans MS" pitchFamily="66" charset="0"/>
              </a:rPr>
              <a:t> </a:t>
            </a:r>
            <a:r>
              <a:rPr lang="en-US" dirty="0" smtClean="0">
                <a:latin typeface="Comic Sans MS" pitchFamily="66" charset="0"/>
              </a:rPr>
              <a:t>                </a:t>
            </a:r>
            <a:r>
              <a:rPr lang="en-US" b="1" dirty="0" err="1" smtClean="0">
                <a:latin typeface="Comic Sans MS" pitchFamily="66" charset="0"/>
              </a:rPr>
              <a:t>Odai</a:t>
            </a:r>
            <a:r>
              <a:rPr lang="en-US" b="1" dirty="0" smtClean="0">
                <a:latin typeface="Comic Sans MS" pitchFamily="66" charset="0"/>
              </a:rPr>
              <a:t> </a:t>
            </a:r>
            <a:r>
              <a:rPr lang="en-US" b="1" dirty="0" err="1" smtClean="0">
                <a:latin typeface="Comic Sans MS" pitchFamily="66" charset="0"/>
              </a:rPr>
              <a:t>Dweekat</a:t>
            </a:r>
            <a:endParaRPr lang="en-US" dirty="0" smtClean="0">
              <a:latin typeface="Comic Sans MS" pitchFamily="66" charset="0"/>
            </a:endParaRPr>
          </a:p>
        </p:txBody>
      </p:sp>
      <p:sp>
        <p:nvSpPr>
          <p:cNvPr id="6" name="مستطيل 5"/>
          <p:cNvSpPr/>
          <p:nvPr/>
        </p:nvSpPr>
        <p:spPr>
          <a:xfrm>
            <a:off x="635000" y="1676400"/>
            <a:ext cx="8419928" cy="1569660"/>
          </a:xfrm>
          <a:prstGeom prst="rect">
            <a:avLst/>
          </a:prstGeom>
          <a:noFill/>
        </p:spPr>
        <p:txBody>
          <a:bodyPr wrap="square" lIns="91440" tIns="45720" rIns="91440" bIns="45720">
            <a:spAutoFit/>
          </a:bodyPr>
          <a:lstStyle/>
          <a:p>
            <a:pPr algn="ctr"/>
            <a:r>
              <a:rPr lang="en-US" sz="3200" dirty="0" smtClean="0">
                <a:ln w="10160">
                  <a:solidFill>
                    <a:schemeClr val="accent1"/>
                  </a:solidFill>
                  <a:prstDash val="solid"/>
                </a:ln>
                <a:solidFill>
                  <a:schemeClr val="accent1">
                    <a:lumMod val="60000"/>
                    <a:lumOff val="40000"/>
                  </a:schemeClr>
                </a:solidFill>
                <a:effectLst>
                  <a:outerShdw blurRad="38100" dist="32000" dir="5400000" algn="tl">
                    <a:srgbClr val="000000">
                      <a:alpha val="30000"/>
                    </a:srgbClr>
                  </a:outerShdw>
                </a:effectLst>
                <a:latin typeface="Comic Sans MS" pitchFamily="66" charset="0"/>
              </a:rPr>
              <a:t>Implementation of statistical process control “ SPC”</a:t>
            </a:r>
          </a:p>
          <a:p>
            <a:pPr algn="ctr"/>
            <a:r>
              <a:rPr lang="en-US" sz="3200" dirty="0">
                <a:ln w="10160">
                  <a:solidFill>
                    <a:schemeClr val="accent1"/>
                  </a:solidFill>
                  <a:prstDash val="solid"/>
                </a:ln>
                <a:solidFill>
                  <a:schemeClr val="accent1">
                    <a:lumMod val="60000"/>
                    <a:lumOff val="40000"/>
                  </a:schemeClr>
                </a:solidFill>
                <a:effectLst>
                  <a:outerShdw blurRad="38100" dist="32000" dir="5400000" algn="tl">
                    <a:srgbClr val="000000">
                      <a:alpha val="30000"/>
                    </a:srgbClr>
                  </a:outerShdw>
                </a:effectLst>
                <a:latin typeface="Comic Sans MS" pitchFamily="66" charset="0"/>
              </a:rPr>
              <a:t>i</a:t>
            </a:r>
            <a:r>
              <a:rPr lang="en-US" sz="3200" dirty="0" smtClean="0">
                <a:ln w="10160">
                  <a:solidFill>
                    <a:schemeClr val="accent1"/>
                  </a:solidFill>
                  <a:prstDash val="solid"/>
                </a:ln>
                <a:solidFill>
                  <a:schemeClr val="accent1">
                    <a:lumMod val="60000"/>
                    <a:lumOff val="40000"/>
                  </a:schemeClr>
                </a:solidFill>
                <a:effectLst>
                  <a:outerShdw blurRad="38100" dist="32000" dir="5400000" algn="tl">
                    <a:srgbClr val="000000">
                      <a:alpha val="30000"/>
                    </a:srgbClr>
                  </a:outerShdw>
                </a:effectLst>
                <a:latin typeface="Comic Sans MS" pitchFamily="66" charset="0"/>
              </a:rPr>
              <a:t>n AZIZA poultry slaughterhous</a:t>
            </a:r>
            <a:r>
              <a:rPr lang="en-US" sz="3200" dirty="0">
                <a:ln w="10160">
                  <a:solidFill>
                    <a:schemeClr val="accent1"/>
                  </a:solidFill>
                  <a:prstDash val="solid"/>
                </a:ln>
                <a:solidFill>
                  <a:schemeClr val="accent1">
                    <a:lumMod val="60000"/>
                    <a:lumOff val="40000"/>
                  </a:schemeClr>
                </a:solidFill>
                <a:effectLst>
                  <a:outerShdw blurRad="38100" dist="32000" dir="5400000" algn="tl">
                    <a:srgbClr val="000000">
                      <a:alpha val="30000"/>
                    </a:srgbClr>
                  </a:outerShdw>
                </a:effectLst>
                <a:latin typeface="Comic Sans MS" pitchFamily="66" charset="0"/>
              </a:rPr>
              <a:t>e</a:t>
            </a:r>
            <a:endParaRPr lang="ar-SA" sz="3200" dirty="0">
              <a:ln w="10160">
                <a:solidFill>
                  <a:schemeClr val="accent1"/>
                </a:solidFill>
                <a:prstDash val="solid"/>
              </a:ln>
              <a:solidFill>
                <a:schemeClr val="accent1">
                  <a:lumMod val="60000"/>
                  <a:lumOff val="40000"/>
                </a:schemeClr>
              </a:solidFill>
              <a:effectLst>
                <a:outerShdw blurRad="38100" dist="32000" dir="5400000" algn="tl">
                  <a:srgbClr val="000000">
                    <a:alpha val="30000"/>
                  </a:srgbClr>
                </a:outerShdw>
              </a:effectLst>
              <a:latin typeface="Comic Sans MS" pitchFamily="66" charset="0"/>
            </a:endParaRPr>
          </a:p>
        </p:txBody>
      </p:sp>
    </p:spTree>
    <p:extLst>
      <p:ext uri="{BB962C8B-B14F-4D97-AF65-F5344CB8AC3E}">
        <p14:creationId xmlns:p14="http://schemas.microsoft.com/office/powerpoint/2010/main" xmlns="" val="184720432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txBox="1">
            <a:spLocks/>
          </p:cNvSpPr>
          <p:nvPr/>
        </p:nvSpPr>
        <p:spPr>
          <a:xfrm>
            <a:off x="457200" y="274638"/>
            <a:ext cx="8229600" cy="1143000"/>
          </a:xfrm>
          <a:prstGeom prst="rect">
            <a:avLst/>
          </a:prstGeom>
        </p:spPr>
        <p:txBody>
          <a:bodyPr/>
          <a:lstStyle>
            <a:lvl1pPr algn="l" rtl="0" eaLnBrk="1" latinLnBrk="0" hangingPunct="1">
              <a:spcBef>
                <a:spcPct val="0"/>
              </a:spcBef>
              <a:buNone/>
              <a:defRPr kumimoji="0" sz="3000" b="0" kern="1200" cap="small" baseline="0">
                <a:solidFill>
                  <a:schemeClr val="tx2"/>
                </a:solidFill>
                <a:latin typeface="+mj-lt"/>
                <a:ea typeface="+mj-ea"/>
                <a:cs typeface="+mj-cs"/>
              </a:defRPr>
            </a:lvl1pPr>
          </a:lstStyle>
          <a:p>
            <a:r>
              <a:rPr lang="en-US" sz="3600" dirty="0">
                <a:ln w="10160">
                  <a:solidFill>
                    <a:schemeClr val="accent1"/>
                  </a:solidFill>
                  <a:prstDash val="solid"/>
                </a:ln>
                <a:solidFill>
                  <a:schemeClr val="accent1">
                    <a:lumMod val="60000"/>
                    <a:lumOff val="40000"/>
                  </a:schemeClr>
                </a:solidFill>
                <a:effectLst>
                  <a:outerShdw blurRad="38100" dist="32000" dir="5400000" algn="tl">
                    <a:srgbClr val="000000">
                      <a:alpha val="30000"/>
                    </a:srgbClr>
                  </a:outerShdw>
                </a:effectLst>
                <a:latin typeface="Comic Sans MS" pitchFamily="66" charset="0"/>
                <a:ea typeface="+mn-ea"/>
                <a:cs typeface="+mn-cs"/>
              </a:rPr>
              <a:t>Objectives</a:t>
            </a:r>
          </a:p>
        </p:txBody>
      </p:sp>
      <p:sp>
        <p:nvSpPr>
          <p:cNvPr id="5" name="مربع نص 4"/>
          <p:cNvSpPr txBox="1"/>
          <p:nvPr/>
        </p:nvSpPr>
        <p:spPr>
          <a:xfrm>
            <a:off x="457200" y="1066800"/>
            <a:ext cx="7315200" cy="4524315"/>
          </a:xfrm>
          <a:prstGeom prst="rect">
            <a:avLst/>
          </a:prstGeom>
          <a:noFill/>
        </p:spPr>
        <p:txBody>
          <a:bodyPr wrap="square" rtlCol="0">
            <a:spAutoFit/>
          </a:bodyPr>
          <a:lstStyle/>
          <a:p>
            <a:pPr marL="342900" lvl="0" indent="-342900" algn="just">
              <a:lnSpc>
                <a:spcPct val="200000"/>
              </a:lnSpc>
              <a:buFont typeface="+mj-lt"/>
              <a:buAutoNum type="arabicPeriod"/>
            </a:pPr>
            <a:r>
              <a:rPr lang="en-US" dirty="0" smtClean="0">
                <a:latin typeface="Comic Sans MS" pitchFamily="66" charset="0"/>
              </a:rPr>
              <a:t>Improve and implement an advanced quality system</a:t>
            </a:r>
          </a:p>
          <a:p>
            <a:pPr marL="342900" lvl="0" indent="-342900" algn="just">
              <a:lnSpc>
                <a:spcPct val="200000"/>
              </a:lnSpc>
              <a:buFont typeface="+mj-lt"/>
              <a:buAutoNum type="arabicPeriod"/>
            </a:pPr>
            <a:r>
              <a:rPr lang="en-US" dirty="0" smtClean="0">
                <a:latin typeface="Comic Sans MS" pitchFamily="66" charset="0"/>
              </a:rPr>
              <a:t>Increase customer satisfaction</a:t>
            </a:r>
          </a:p>
          <a:p>
            <a:pPr marL="342900" lvl="0" indent="-342900" algn="just">
              <a:lnSpc>
                <a:spcPct val="200000"/>
              </a:lnSpc>
              <a:buFont typeface="+mj-lt"/>
              <a:buAutoNum type="arabicPeriod"/>
            </a:pPr>
            <a:r>
              <a:rPr lang="en-US" dirty="0" smtClean="0">
                <a:latin typeface="Comic Sans MS" pitchFamily="66" charset="0"/>
              </a:rPr>
              <a:t>continuous improvement for the process.</a:t>
            </a:r>
          </a:p>
          <a:p>
            <a:pPr marL="342900" lvl="0" indent="-342900" algn="just">
              <a:lnSpc>
                <a:spcPct val="200000"/>
              </a:lnSpc>
              <a:buFont typeface="+mj-lt"/>
              <a:buAutoNum type="arabicPeriod"/>
            </a:pPr>
            <a:r>
              <a:rPr lang="en-US" dirty="0" smtClean="0">
                <a:latin typeface="Comic Sans MS" pitchFamily="66" charset="0"/>
              </a:rPr>
              <a:t>Measure the progress of the process.</a:t>
            </a:r>
          </a:p>
          <a:p>
            <a:pPr marL="342900" lvl="0" indent="-342900" algn="just">
              <a:lnSpc>
                <a:spcPct val="200000"/>
              </a:lnSpc>
              <a:buFont typeface="+mj-lt"/>
              <a:buAutoNum type="arabicPeriod"/>
            </a:pPr>
            <a:r>
              <a:rPr lang="en-US" dirty="0" smtClean="0">
                <a:latin typeface="Comic Sans MS" pitchFamily="66" charset="0"/>
              </a:rPr>
              <a:t>Measure the process capabilities</a:t>
            </a:r>
          </a:p>
          <a:p>
            <a:pPr marL="342900" lvl="0" indent="-342900" algn="just">
              <a:lnSpc>
                <a:spcPct val="200000"/>
              </a:lnSpc>
              <a:buAutoNum type="arabicPeriod" startAt="6"/>
            </a:pPr>
            <a:r>
              <a:rPr lang="en-US" dirty="0" smtClean="0">
                <a:latin typeface="Comic Sans MS" pitchFamily="66" charset="0"/>
              </a:rPr>
              <a:t>Implement the seven quality tools.</a:t>
            </a:r>
          </a:p>
          <a:p>
            <a:pPr marL="342900" indent="-342900" algn="just">
              <a:lnSpc>
                <a:spcPct val="200000"/>
              </a:lnSpc>
              <a:buFontTx/>
              <a:buAutoNum type="arabicPeriod" startAt="6"/>
            </a:pPr>
            <a:r>
              <a:rPr lang="en-US" dirty="0" smtClean="0">
                <a:latin typeface="Comic Sans MS" pitchFamily="66" charset="0"/>
              </a:rPr>
              <a:t> </a:t>
            </a:r>
            <a:r>
              <a:rPr lang="en-US" dirty="0">
                <a:latin typeface="Comic Sans MS" pitchFamily="66" charset="0"/>
              </a:rPr>
              <a:t>Monitoring and optimizing microbiological quality of products </a:t>
            </a:r>
            <a:r>
              <a:rPr lang="en-US" dirty="0" smtClean="0">
                <a:latin typeface="Comic Sans MS" pitchFamily="66" charset="0"/>
              </a:rPr>
              <a:t>.</a:t>
            </a:r>
          </a:p>
          <a:p>
            <a:pPr>
              <a:lnSpc>
                <a:spcPct val="200000"/>
              </a:lnSpc>
            </a:pPr>
            <a:endParaRPr lang="en-US" dirty="0">
              <a:latin typeface="Comic Sans MS" pitchFamily="66" charset="0"/>
            </a:endParaRPr>
          </a:p>
        </p:txBody>
      </p:sp>
    </p:spTree>
    <p:extLst>
      <p:ext uri="{BB962C8B-B14F-4D97-AF65-F5344CB8AC3E}">
        <p14:creationId xmlns:p14="http://schemas.microsoft.com/office/powerpoint/2010/main" xmlns="" val="5246354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1"/>
          <p:cNvSpPr txBox="1">
            <a:spLocks/>
          </p:cNvSpPr>
          <p:nvPr/>
        </p:nvSpPr>
        <p:spPr>
          <a:xfrm>
            <a:off x="387928" y="274638"/>
            <a:ext cx="8077200" cy="1143000"/>
          </a:xfrm>
          <a:prstGeom prst="rect">
            <a:avLst/>
          </a:prstGeom>
        </p:spPr>
        <p:txBody>
          <a:bodyPr/>
          <a:lstStyle>
            <a:lvl1pPr algn="l" rtl="0" eaLnBrk="1" latinLnBrk="0" hangingPunct="1">
              <a:spcBef>
                <a:spcPct val="0"/>
              </a:spcBef>
              <a:buNone/>
              <a:defRPr kumimoji="0" sz="3000" b="0" kern="1200" cap="small" baseline="0">
                <a:solidFill>
                  <a:schemeClr val="tx2"/>
                </a:solidFill>
                <a:latin typeface="+mj-lt"/>
                <a:ea typeface="+mj-ea"/>
                <a:cs typeface="+mj-cs"/>
              </a:defRPr>
            </a:lvl1pPr>
          </a:lstStyle>
          <a:p>
            <a:r>
              <a:rPr lang="en-US" sz="3600" dirty="0">
                <a:ln w="10160">
                  <a:solidFill>
                    <a:schemeClr val="accent1"/>
                  </a:solidFill>
                  <a:prstDash val="solid"/>
                </a:ln>
                <a:solidFill>
                  <a:schemeClr val="accent1">
                    <a:lumMod val="60000"/>
                    <a:lumOff val="40000"/>
                  </a:schemeClr>
                </a:solidFill>
                <a:effectLst>
                  <a:outerShdw blurRad="38100" dist="32000" dir="5400000" algn="tl">
                    <a:srgbClr val="000000">
                      <a:alpha val="30000"/>
                    </a:srgbClr>
                  </a:outerShdw>
                </a:effectLst>
                <a:latin typeface="Comic Sans MS" pitchFamily="66" charset="0"/>
                <a:ea typeface="+mn-ea"/>
                <a:cs typeface="+mn-cs"/>
              </a:rPr>
              <a:t>Statistical Process Control “</a:t>
            </a:r>
            <a:r>
              <a:rPr lang="en-US" sz="3600" dirty="0" smtClean="0">
                <a:ln w="10160">
                  <a:solidFill>
                    <a:schemeClr val="accent1"/>
                  </a:solidFill>
                  <a:prstDash val="solid"/>
                </a:ln>
                <a:solidFill>
                  <a:schemeClr val="accent1">
                    <a:lumMod val="60000"/>
                    <a:lumOff val="40000"/>
                  </a:schemeClr>
                </a:solidFill>
                <a:effectLst>
                  <a:outerShdw blurRad="38100" dist="32000" dir="5400000" algn="tl">
                    <a:srgbClr val="000000">
                      <a:alpha val="30000"/>
                    </a:srgbClr>
                  </a:outerShdw>
                </a:effectLst>
                <a:latin typeface="Comic Sans MS" pitchFamily="66" charset="0"/>
                <a:ea typeface="+mn-ea"/>
                <a:cs typeface="+mn-cs"/>
              </a:rPr>
              <a:t>SPC”</a:t>
            </a:r>
            <a:endParaRPr lang="en-US" sz="3200" dirty="0">
              <a:latin typeface="Comic Sans MS" pitchFamily="66" charset="0"/>
            </a:endParaRPr>
          </a:p>
        </p:txBody>
      </p:sp>
      <p:sp>
        <p:nvSpPr>
          <p:cNvPr id="4" name="مربع نص 3"/>
          <p:cNvSpPr txBox="1"/>
          <p:nvPr/>
        </p:nvSpPr>
        <p:spPr>
          <a:xfrm>
            <a:off x="387928" y="1219200"/>
            <a:ext cx="8229600" cy="1754326"/>
          </a:xfrm>
          <a:prstGeom prst="rect">
            <a:avLst/>
          </a:prstGeom>
          <a:noFill/>
        </p:spPr>
        <p:txBody>
          <a:bodyPr wrap="square" rtlCol="0">
            <a:spAutoFit/>
          </a:bodyPr>
          <a:lstStyle/>
          <a:p>
            <a:pPr marL="285750" indent="-285750" algn="just">
              <a:lnSpc>
                <a:spcPct val="150000"/>
              </a:lnSpc>
              <a:buFont typeface="Wingdings" pitchFamily="2" charset="2"/>
              <a:buChar char="ü"/>
            </a:pPr>
            <a:r>
              <a:rPr lang="en-US" dirty="0">
                <a:latin typeface="Comic Sans MS" pitchFamily="66" charset="0"/>
              </a:rPr>
              <a:t>Statistical process control (SPC) is a method of monitoring, controlling, and improving a process through statistical analysis. An important SPC tool is the control chart, which can be used to detect changes in production processes </a:t>
            </a:r>
            <a:r>
              <a:rPr lang="en-US" dirty="0" smtClean="0">
                <a:latin typeface="Comic Sans MS" pitchFamily="66" charset="0"/>
              </a:rPr>
              <a:t>.</a:t>
            </a:r>
            <a:endParaRPr lang="en-US" dirty="0">
              <a:latin typeface="Comic Sans MS" pitchFamily="66" charset="0"/>
            </a:endParaRPr>
          </a:p>
        </p:txBody>
      </p:sp>
      <p:pic>
        <p:nvPicPr>
          <p:cNvPr id="5" name="Picture 18" descr="image001.gif"/>
          <p:cNvPicPr/>
          <p:nvPr/>
        </p:nvPicPr>
        <p:blipFill>
          <a:blip r:embed="rId2" cstate="print"/>
          <a:stretch>
            <a:fillRect/>
          </a:stretch>
        </p:blipFill>
        <p:spPr>
          <a:xfrm>
            <a:off x="1607128" y="3200400"/>
            <a:ext cx="5638800" cy="2743200"/>
          </a:xfrm>
          <a:prstGeom prst="rect">
            <a:avLst/>
          </a:prstGeom>
        </p:spPr>
      </p:pic>
      <p:sp>
        <p:nvSpPr>
          <p:cNvPr id="6" name="مربع نص 5"/>
          <p:cNvSpPr txBox="1"/>
          <p:nvPr/>
        </p:nvSpPr>
        <p:spPr>
          <a:xfrm>
            <a:off x="2644348" y="6276293"/>
            <a:ext cx="3716759" cy="369332"/>
          </a:xfrm>
          <a:prstGeom prst="rect">
            <a:avLst/>
          </a:prstGeom>
          <a:noFill/>
        </p:spPr>
        <p:txBody>
          <a:bodyPr wrap="square" rtlCol="0">
            <a:spAutoFit/>
          </a:bodyPr>
          <a:lstStyle/>
          <a:p>
            <a:r>
              <a:rPr lang="en-US" b="1" dirty="0">
                <a:latin typeface="Comic Sans MS" pitchFamily="66" charset="0"/>
              </a:rPr>
              <a:t>Input-output of SPC process</a:t>
            </a:r>
            <a:endParaRPr lang="en-US" dirty="0">
              <a:latin typeface="Comic Sans MS" pitchFamily="66" charset="0"/>
            </a:endParaRPr>
          </a:p>
        </p:txBody>
      </p:sp>
    </p:spTree>
    <p:extLst>
      <p:ext uri="{BB962C8B-B14F-4D97-AF65-F5344CB8AC3E}">
        <p14:creationId xmlns:p14="http://schemas.microsoft.com/office/powerpoint/2010/main" xmlns="" val="29417238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3"/>
          <p:cNvSpPr txBox="1">
            <a:spLocks/>
          </p:cNvSpPr>
          <p:nvPr/>
        </p:nvSpPr>
        <p:spPr>
          <a:xfrm>
            <a:off x="457200" y="274638"/>
            <a:ext cx="7620000" cy="1143000"/>
          </a:xfrm>
          <a:prstGeom prst="rect">
            <a:avLst/>
          </a:prstGeom>
        </p:spPr>
        <p:txBody>
          <a:bodyPr/>
          <a:lstStyle>
            <a:lvl1pPr algn="l" rtl="0" eaLnBrk="1" latinLnBrk="0" hangingPunct="1">
              <a:spcBef>
                <a:spcPct val="0"/>
              </a:spcBef>
              <a:buNone/>
              <a:defRPr kumimoji="0" sz="3000" b="0" kern="1200" cap="small" baseline="0">
                <a:solidFill>
                  <a:schemeClr val="tx2"/>
                </a:solidFill>
                <a:latin typeface="+mj-lt"/>
                <a:ea typeface="+mj-ea"/>
                <a:cs typeface="+mj-cs"/>
              </a:defRPr>
            </a:lvl1pPr>
          </a:lstStyle>
          <a:p>
            <a:r>
              <a:rPr lang="en-US" sz="3600" dirty="0">
                <a:ln w="10160">
                  <a:solidFill>
                    <a:schemeClr val="accent1"/>
                  </a:solidFill>
                  <a:prstDash val="solid"/>
                </a:ln>
                <a:solidFill>
                  <a:schemeClr val="accent1">
                    <a:lumMod val="60000"/>
                    <a:lumOff val="40000"/>
                  </a:schemeClr>
                </a:solidFill>
                <a:effectLst>
                  <a:outerShdw blurRad="38100" dist="32000" dir="5400000" algn="tl">
                    <a:srgbClr val="000000">
                      <a:alpha val="30000"/>
                    </a:srgbClr>
                  </a:outerShdw>
                </a:effectLst>
                <a:latin typeface="Comic Sans MS" pitchFamily="66" charset="0"/>
                <a:ea typeface="+mn-ea"/>
                <a:cs typeface="+mn-cs"/>
              </a:rPr>
              <a:t>How to perform SPC</a:t>
            </a:r>
          </a:p>
        </p:txBody>
      </p:sp>
      <p:pic>
        <p:nvPicPr>
          <p:cNvPr id="3" name="Picture 19" descr="image003.gif"/>
          <p:cNvPicPr/>
          <p:nvPr/>
        </p:nvPicPr>
        <p:blipFill>
          <a:blip r:embed="rId2" cstate="print"/>
          <a:stretch>
            <a:fillRect/>
          </a:stretch>
        </p:blipFill>
        <p:spPr>
          <a:xfrm>
            <a:off x="628591" y="1219200"/>
            <a:ext cx="6096000" cy="5257800"/>
          </a:xfrm>
          <a:prstGeom prst="rect">
            <a:avLst/>
          </a:prstGeom>
        </p:spPr>
      </p:pic>
    </p:spTree>
    <p:extLst>
      <p:ext uri="{BB962C8B-B14F-4D97-AF65-F5344CB8AC3E}">
        <p14:creationId xmlns:p14="http://schemas.microsoft.com/office/powerpoint/2010/main" xmlns="" val="127419438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457200" y="350921"/>
            <a:ext cx="4876800" cy="646331"/>
          </a:xfrm>
          <a:prstGeom prst="rect">
            <a:avLst/>
          </a:prstGeom>
          <a:noFill/>
        </p:spPr>
        <p:txBody>
          <a:bodyPr wrap="square" rtlCol="0">
            <a:spAutoFit/>
          </a:bodyPr>
          <a:lstStyle/>
          <a:p>
            <a:pPr>
              <a:spcBef>
                <a:spcPct val="0"/>
              </a:spcBef>
            </a:pPr>
            <a:r>
              <a:rPr lang="en-US" sz="3600" cap="small" dirty="0">
                <a:ln w="10160">
                  <a:solidFill>
                    <a:schemeClr val="accent1"/>
                  </a:solidFill>
                  <a:prstDash val="solid"/>
                </a:ln>
                <a:solidFill>
                  <a:schemeClr val="accent1">
                    <a:lumMod val="60000"/>
                    <a:lumOff val="40000"/>
                  </a:schemeClr>
                </a:solidFill>
                <a:effectLst>
                  <a:outerShdw blurRad="38100" dist="32000" dir="5400000" algn="tl">
                    <a:srgbClr val="000000">
                      <a:alpha val="30000"/>
                    </a:srgbClr>
                  </a:outerShdw>
                </a:effectLst>
                <a:latin typeface="Comic Sans MS" pitchFamily="66" charset="0"/>
              </a:rPr>
              <a:t>SPC tools</a:t>
            </a:r>
          </a:p>
        </p:txBody>
      </p:sp>
      <p:graphicFrame>
        <p:nvGraphicFramePr>
          <p:cNvPr id="5" name="رسم تخطيطي 4"/>
          <p:cNvGraphicFramePr/>
          <p:nvPr>
            <p:extLst>
              <p:ext uri="{D42A27DB-BD31-4B8C-83A1-F6EECF244321}">
                <p14:modId xmlns:p14="http://schemas.microsoft.com/office/powerpoint/2010/main" xmlns="" val="1550851942"/>
              </p:ext>
            </p:extLst>
          </p:nvPr>
        </p:nvGraphicFramePr>
        <p:xfrm>
          <a:off x="76200" y="1066800"/>
          <a:ext cx="7924800" cy="5715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xmlns="" val="291581674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txBox="1">
            <a:spLocks/>
          </p:cNvSpPr>
          <p:nvPr/>
        </p:nvSpPr>
        <p:spPr>
          <a:xfrm>
            <a:off x="346364" y="0"/>
            <a:ext cx="8645236" cy="1143000"/>
          </a:xfrm>
          <a:prstGeom prst="rect">
            <a:avLst/>
          </a:prstGeom>
        </p:spPr>
        <p:txBody>
          <a:bodyPr/>
          <a:lstStyle>
            <a:lvl1pPr algn="l" rtl="0" eaLnBrk="1" latinLnBrk="0" hangingPunct="1">
              <a:spcBef>
                <a:spcPct val="0"/>
              </a:spcBef>
              <a:buNone/>
              <a:defRPr kumimoji="0" sz="3000" b="0" kern="1200" cap="small" baseline="0">
                <a:solidFill>
                  <a:schemeClr val="tx2"/>
                </a:solidFill>
                <a:latin typeface="+mj-lt"/>
                <a:ea typeface="+mj-ea"/>
                <a:cs typeface="+mj-cs"/>
              </a:defRPr>
            </a:lvl1pPr>
          </a:lstStyle>
          <a:p>
            <a:r>
              <a:rPr lang="en-US" sz="3600" dirty="0">
                <a:ln w="10160">
                  <a:solidFill>
                    <a:schemeClr val="accent1"/>
                  </a:solidFill>
                  <a:prstDash val="solid"/>
                </a:ln>
                <a:solidFill>
                  <a:schemeClr val="accent1">
                    <a:lumMod val="60000"/>
                    <a:lumOff val="40000"/>
                  </a:schemeClr>
                </a:solidFill>
                <a:effectLst>
                  <a:outerShdw blurRad="38100" dist="32000" dir="5400000" algn="tl">
                    <a:srgbClr val="000000">
                      <a:alpha val="30000"/>
                    </a:srgbClr>
                  </a:outerShdw>
                </a:effectLst>
                <a:latin typeface="Comic Sans MS" pitchFamily="66" charset="0"/>
                <a:ea typeface="+mn-ea"/>
                <a:cs typeface="+mn-cs"/>
              </a:rPr>
              <a:t>Major </a:t>
            </a:r>
            <a:r>
              <a:rPr lang="en-US" sz="3600" dirty="0" smtClean="0">
                <a:ln w="10160">
                  <a:solidFill>
                    <a:schemeClr val="accent1"/>
                  </a:solidFill>
                  <a:prstDash val="solid"/>
                </a:ln>
                <a:solidFill>
                  <a:schemeClr val="accent1">
                    <a:lumMod val="60000"/>
                    <a:lumOff val="40000"/>
                  </a:schemeClr>
                </a:solidFill>
                <a:effectLst>
                  <a:outerShdw blurRad="38100" dist="32000" dir="5400000" algn="tl">
                    <a:srgbClr val="000000">
                      <a:alpha val="30000"/>
                    </a:srgbClr>
                  </a:outerShdw>
                </a:effectLst>
                <a:latin typeface="Comic Sans MS" pitchFamily="66" charset="0"/>
                <a:ea typeface="+mn-ea"/>
                <a:cs typeface="+mn-cs"/>
              </a:rPr>
              <a:t>Processes </a:t>
            </a:r>
            <a:r>
              <a:rPr lang="en-US" sz="3600" dirty="0">
                <a:ln w="10160">
                  <a:solidFill>
                    <a:schemeClr val="accent1"/>
                  </a:solidFill>
                  <a:prstDash val="solid"/>
                </a:ln>
                <a:solidFill>
                  <a:schemeClr val="accent1">
                    <a:lumMod val="60000"/>
                    <a:lumOff val="40000"/>
                  </a:schemeClr>
                </a:solidFill>
                <a:effectLst>
                  <a:outerShdw blurRad="38100" dist="32000" dir="5400000" algn="tl">
                    <a:srgbClr val="000000">
                      <a:alpha val="30000"/>
                    </a:srgbClr>
                  </a:outerShdw>
                </a:effectLst>
                <a:latin typeface="Comic Sans MS" pitchFamily="66" charset="0"/>
                <a:ea typeface="+mn-ea"/>
                <a:cs typeface="+mn-cs"/>
              </a:rPr>
              <a:t>in slaughterhouse</a:t>
            </a:r>
          </a:p>
        </p:txBody>
      </p:sp>
      <p:graphicFrame>
        <p:nvGraphicFramePr>
          <p:cNvPr id="3" name="رسم تخطيطي 2"/>
          <p:cNvGraphicFramePr/>
          <p:nvPr>
            <p:extLst>
              <p:ext uri="{D42A27DB-BD31-4B8C-83A1-F6EECF244321}">
                <p14:modId xmlns:p14="http://schemas.microsoft.com/office/powerpoint/2010/main" xmlns="" val="2987184016"/>
              </p:ext>
            </p:extLst>
          </p:nvPr>
        </p:nvGraphicFramePr>
        <p:xfrm>
          <a:off x="457200" y="571500"/>
          <a:ext cx="8153400" cy="46863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4" name="رسم تخطيطي 3"/>
          <p:cNvGraphicFramePr/>
          <p:nvPr>
            <p:extLst>
              <p:ext uri="{D42A27DB-BD31-4B8C-83A1-F6EECF244321}">
                <p14:modId xmlns:p14="http://schemas.microsoft.com/office/powerpoint/2010/main" xmlns="" val="1058531210"/>
              </p:ext>
            </p:extLst>
          </p:nvPr>
        </p:nvGraphicFramePr>
        <p:xfrm>
          <a:off x="533400" y="5334000"/>
          <a:ext cx="8077200" cy="1219200"/>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extLst>
      <p:ext uri="{BB962C8B-B14F-4D97-AF65-F5344CB8AC3E}">
        <p14:creationId xmlns:p14="http://schemas.microsoft.com/office/powerpoint/2010/main" xmlns="" val="89352555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عزيزا.mp4">
            <a:hlinkClick r:id="" action="ppaction://media"/>
          </p:cNvPr>
          <p:cNvPicPr>
            <a:picLocks noChangeAspect="1"/>
          </p:cNvPicPr>
          <p:nvPr>
            <a:videoFile r:link="rId1"/>
            <p:extLst>
              <p:ext uri="{DAA4B4D4-6D71-4841-9C94-3DE7FCFB9230}">
                <p14:media xmlns:p14="http://schemas.microsoft.com/office/powerpoint/2010/main" xmlns="" r:embed="rId3"/>
              </p:ext>
            </p:extLst>
          </p:nvPr>
        </p:nvPicPr>
        <p:blipFill>
          <a:blip r:embed="rId4" cstate="print"/>
          <a:stretch>
            <a:fillRect/>
          </a:stretch>
        </p:blipFill>
        <p:spPr>
          <a:xfrm>
            <a:off x="-14514" y="0"/>
            <a:ext cx="9158514" cy="6868887"/>
          </a:xfrm>
          <a:prstGeom prst="rect">
            <a:avLst/>
          </a:prstGeom>
        </p:spPr>
      </p:pic>
    </p:spTree>
    <p:extLst>
      <p:ext uri="{BB962C8B-B14F-4D97-AF65-F5344CB8AC3E}">
        <p14:creationId xmlns:p14="http://schemas.microsoft.com/office/powerpoint/2010/main" xmlns="" val="1169749509"/>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4"/>
                                        </p:tgtEl>
                                      </p:cBhvr>
                                    </p:cmd>
                                  </p:childTnLst>
                                </p:cTn>
                              </p:par>
                            </p:childTnLst>
                          </p:cTn>
                        </p:par>
                      </p:childTnLst>
                    </p:cTn>
                  </p:par>
                </p:childTnLst>
              </p:cTn>
              <p:nextCondLst>
                <p:cond evt="onClick" delay="0">
                  <p:tgtEl>
                    <p:spTgt spid="4"/>
                  </p:tgtEl>
                </p:cond>
              </p:nextCondLst>
            </p:seq>
            <p:video>
              <p:cMediaNode vol="80000">
                <p:cTn id="7" fill="hold" display="0">
                  <p:stCondLst>
                    <p:cond delay="indefinite"/>
                  </p:stCondLst>
                </p:cTn>
                <p:tgtEl>
                  <p:spTgt spid="4"/>
                </p:tgtEl>
              </p:cMediaNode>
            </p:video>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3" descr="11.JPG"/>
          <p:cNvPicPr/>
          <p:nvPr/>
        </p:nvPicPr>
        <p:blipFill>
          <a:blip r:embed="rId2" cstate="print"/>
          <a:stretch>
            <a:fillRect/>
          </a:stretch>
        </p:blipFill>
        <p:spPr>
          <a:xfrm>
            <a:off x="20782" y="689264"/>
            <a:ext cx="9144000" cy="6172200"/>
          </a:xfrm>
          <a:prstGeom prst="rect">
            <a:avLst/>
          </a:prstGeom>
          <a:ln>
            <a:noFill/>
          </a:ln>
          <a:effectLst>
            <a:softEdge rad="112500"/>
          </a:effectLst>
        </p:spPr>
      </p:pic>
      <p:sp>
        <p:nvSpPr>
          <p:cNvPr id="3" name="مربع نص 2"/>
          <p:cNvSpPr txBox="1"/>
          <p:nvPr/>
        </p:nvSpPr>
        <p:spPr>
          <a:xfrm>
            <a:off x="381000" y="228600"/>
            <a:ext cx="4211782" cy="369332"/>
          </a:xfrm>
          <a:prstGeom prst="rect">
            <a:avLst/>
          </a:prstGeom>
          <a:noFill/>
        </p:spPr>
        <p:txBody>
          <a:bodyPr wrap="square" rtlCol="0">
            <a:spAutoFit/>
          </a:bodyPr>
          <a:lstStyle/>
          <a:p>
            <a:pPr marL="285750" indent="-285750">
              <a:buFont typeface="Wingdings" pitchFamily="2" charset="2"/>
              <a:buChar char="Ø"/>
            </a:pPr>
            <a:r>
              <a:rPr lang="en-US" dirty="0" smtClean="0">
                <a:latin typeface="Comic Sans MS" pitchFamily="66" charset="0"/>
              </a:rPr>
              <a:t>Process flow chart</a:t>
            </a:r>
            <a:endParaRPr lang="en-US" dirty="0">
              <a:latin typeface="Comic Sans MS" pitchFamily="66" charset="0"/>
            </a:endParaRPr>
          </a:p>
        </p:txBody>
      </p:sp>
    </p:spTree>
    <p:extLst>
      <p:ext uri="{BB962C8B-B14F-4D97-AF65-F5344CB8AC3E}">
        <p14:creationId xmlns:p14="http://schemas.microsoft.com/office/powerpoint/2010/main" xmlns="" val="412042124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533400" y="304800"/>
            <a:ext cx="8077200" cy="646331"/>
          </a:xfrm>
          <a:prstGeom prst="rect">
            <a:avLst/>
          </a:prstGeom>
          <a:noFill/>
        </p:spPr>
        <p:txBody>
          <a:bodyPr wrap="square" rtlCol="0">
            <a:spAutoFit/>
          </a:bodyPr>
          <a:lstStyle/>
          <a:p>
            <a:pPr>
              <a:spcBef>
                <a:spcPct val="0"/>
              </a:spcBef>
            </a:pPr>
            <a:r>
              <a:rPr lang="en-US" sz="3600" cap="small" dirty="0" smtClean="0">
                <a:ln w="10160">
                  <a:solidFill>
                    <a:schemeClr val="accent1"/>
                  </a:solidFill>
                  <a:prstDash val="solid"/>
                </a:ln>
                <a:solidFill>
                  <a:schemeClr val="accent1">
                    <a:lumMod val="60000"/>
                    <a:lumOff val="40000"/>
                  </a:schemeClr>
                </a:solidFill>
                <a:effectLst>
                  <a:outerShdw blurRad="38100" dist="32000" dir="5400000" algn="tl">
                    <a:srgbClr val="000000">
                      <a:alpha val="30000"/>
                    </a:srgbClr>
                  </a:outerShdw>
                </a:effectLst>
                <a:latin typeface="Comic Sans MS" pitchFamily="66" charset="0"/>
              </a:rPr>
              <a:t>Methodology and analysis</a:t>
            </a:r>
            <a:endParaRPr lang="en-US" sz="3600" cap="small" dirty="0">
              <a:ln w="10160">
                <a:solidFill>
                  <a:schemeClr val="accent1"/>
                </a:solidFill>
                <a:prstDash val="solid"/>
              </a:ln>
              <a:solidFill>
                <a:schemeClr val="accent1">
                  <a:lumMod val="60000"/>
                  <a:lumOff val="40000"/>
                </a:schemeClr>
              </a:solidFill>
              <a:effectLst>
                <a:outerShdw blurRad="38100" dist="32000" dir="5400000" algn="tl">
                  <a:srgbClr val="000000">
                    <a:alpha val="30000"/>
                  </a:srgbClr>
                </a:outerShdw>
              </a:effectLst>
              <a:latin typeface="Comic Sans MS" pitchFamily="66" charset="0"/>
            </a:endParaRPr>
          </a:p>
        </p:txBody>
      </p:sp>
      <p:graphicFrame>
        <p:nvGraphicFramePr>
          <p:cNvPr id="4" name="Content Placeholder 5"/>
          <p:cNvGraphicFramePr>
            <a:graphicFrameLocks/>
          </p:cNvGraphicFramePr>
          <p:nvPr>
            <p:extLst>
              <p:ext uri="{D42A27DB-BD31-4B8C-83A1-F6EECF244321}">
                <p14:modId xmlns:p14="http://schemas.microsoft.com/office/powerpoint/2010/main" xmlns="" val="3535360618"/>
              </p:ext>
            </p:extLst>
          </p:nvPr>
        </p:nvGraphicFramePr>
        <p:xfrm>
          <a:off x="827584" y="1124744"/>
          <a:ext cx="9144000" cy="573325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xmlns="" val="386464762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533400" y="381000"/>
            <a:ext cx="5715000" cy="646331"/>
          </a:xfrm>
          <a:prstGeom prst="rect">
            <a:avLst/>
          </a:prstGeom>
          <a:noFill/>
        </p:spPr>
        <p:txBody>
          <a:bodyPr wrap="square" rtlCol="0">
            <a:spAutoFit/>
          </a:bodyPr>
          <a:lstStyle/>
          <a:p>
            <a:r>
              <a:rPr lang="en-US" sz="3600" cap="small" dirty="0">
                <a:ln w="10160">
                  <a:solidFill>
                    <a:schemeClr val="accent1"/>
                  </a:solidFill>
                  <a:prstDash val="solid"/>
                </a:ln>
                <a:solidFill>
                  <a:schemeClr val="accent1">
                    <a:lumMod val="60000"/>
                    <a:lumOff val="40000"/>
                  </a:schemeClr>
                </a:solidFill>
                <a:effectLst>
                  <a:outerShdw blurRad="38100" dist="32000" dir="5400000" algn="tl">
                    <a:srgbClr val="000000">
                      <a:alpha val="30000"/>
                    </a:srgbClr>
                  </a:outerShdw>
                </a:effectLst>
                <a:latin typeface="Comic Sans MS" pitchFamily="66" charset="0"/>
              </a:rPr>
              <a:t>Major Tests</a:t>
            </a:r>
          </a:p>
        </p:txBody>
      </p:sp>
      <p:graphicFrame>
        <p:nvGraphicFramePr>
          <p:cNvPr id="14" name="رسم تخطيطي 13"/>
          <p:cNvGraphicFramePr/>
          <p:nvPr>
            <p:extLst>
              <p:ext uri="{D42A27DB-BD31-4B8C-83A1-F6EECF244321}">
                <p14:modId xmlns:p14="http://schemas.microsoft.com/office/powerpoint/2010/main" xmlns="" val="2742037128"/>
              </p:ext>
            </p:extLst>
          </p:nvPr>
        </p:nvGraphicFramePr>
        <p:xfrm>
          <a:off x="609600" y="1143000"/>
          <a:ext cx="6477000" cy="4953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xmlns="" val="119402320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457200" y="274638"/>
            <a:ext cx="7620000" cy="1143000"/>
          </a:xfrm>
          <a:prstGeom prst="rect">
            <a:avLst/>
          </a:prstGeom>
        </p:spPr>
        <p:txBody>
          <a:bodyPr/>
          <a:lstStyle>
            <a:lvl1pPr algn="l" rtl="0" eaLnBrk="1" latinLnBrk="0" hangingPunct="1">
              <a:spcBef>
                <a:spcPct val="0"/>
              </a:spcBef>
              <a:buNone/>
              <a:defRPr kumimoji="0" sz="3000" b="0" kern="1200" cap="small" baseline="0">
                <a:solidFill>
                  <a:schemeClr val="tx2"/>
                </a:solidFill>
                <a:latin typeface="+mj-lt"/>
                <a:ea typeface="+mj-ea"/>
                <a:cs typeface="+mj-cs"/>
              </a:defRPr>
            </a:lvl1pPr>
          </a:lstStyle>
          <a:p>
            <a:r>
              <a:rPr lang="en-US" sz="3600" dirty="0">
                <a:ln w="10160">
                  <a:solidFill>
                    <a:schemeClr val="accent1"/>
                  </a:solidFill>
                  <a:prstDash val="solid"/>
                </a:ln>
                <a:solidFill>
                  <a:schemeClr val="accent1">
                    <a:lumMod val="60000"/>
                    <a:lumOff val="40000"/>
                  </a:schemeClr>
                </a:solidFill>
                <a:effectLst>
                  <a:outerShdw blurRad="38100" dist="32000" dir="5400000" algn="tl">
                    <a:srgbClr val="000000">
                      <a:alpha val="30000"/>
                    </a:srgbClr>
                  </a:outerShdw>
                </a:effectLst>
                <a:latin typeface="Comic Sans MS" pitchFamily="66" charset="0"/>
                <a:ea typeface="+mn-ea"/>
                <a:cs typeface="+mn-cs"/>
              </a:rPr>
              <a:t>Attribute </a:t>
            </a:r>
            <a:r>
              <a:rPr lang="en-US" sz="3600" dirty="0" smtClean="0">
                <a:ln w="10160">
                  <a:solidFill>
                    <a:schemeClr val="accent1"/>
                  </a:solidFill>
                  <a:prstDash val="solid"/>
                </a:ln>
                <a:solidFill>
                  <a:schemeClr val="accent1">
                    <a:lumMod val="60000"/>
                    <a:lumOff val="40000"/>
                  </a:schemeClr>
                </a:solidFill>
                <a:effectLst>
                  <a:outerShdw blurRad="38100" dist="32000" dir="5400000" algn="tl">
                    <a:srgbClr val="000000">
                      <a:alpha val="30000"/>
                    </a:srgbClr>
                  </a:outerShdw>
                </a:effectLst>
                <a:latin typeface="Comic Sans MS" pitchFamily="66" charset="0"/>
                <a:ea typeface="+mn-ea"/>
                <a:cs typeface="+mn-cs"/>
              </a:rPr>
              <a:t>Tests</a:t>
            </a:r>
            <a:endParaRPr lang="en-US" sz="3600" dirty="0">
              <a:ln w="10160">
                <a:solidFill>
                  <a:schemeClr val="accent1"/>
                </a:solidFill>
                <a:prstDash val="solid"/>
              </a:ln>
              <a:solidFill>
                <a:schemeClr val="accent1">
                  <a:lumMod val="60000"/>
                  <a:lumOff val="40000"/>
                </a:schemeClr>
              </a:solidFill>
              <a:effectLst>
                <a:outerShdw blurRad="38100" dist="32000" dir="5400000" algn="tl">
                  <a:srgbClr val="000000">
                    <a:alpha val="30000"/>
                  </a:srgbClr>
                </a:outerShdw>
              </a:effectLst>
              <a:latin typeface="Comic Sans MS" pitchFamily="66" charset="0"/>
              <a:ea typeface="+mn-ea"/>
              <a:cs typeface="+mn-cs"/>
            </a:endParaRPr>
          </a:p>
        </p:txBody>
      </p:sp>
      <p:sp>
        <p:nvSpPr>
          <p:cNvPr id="12" name="Flowchart: Process 13"/>
          <p:cNvSpPr/>
          <p:nvPr/>
        </p:nvSpPr>
        <p:spPr>
          <a:xfrm>
            <a:off x="228600" y="4648200"/>
            <a:ext cx="8610600" cy="1600200"/>
          </a:xfrm>
          <a:prstGeom prst="flowChartProcess">
            <a:avLst/>
          </a:prstGeom>
          <a:ln/>
        </p:spPr>
        <p:style>
          <a:lnRef idx="2">
            <a:schemeClr val="accent1"/>
          </a:lnRef>
          <a:fillRef idx="1">
            <a:schemeClr val="lt1"/>
          </a:fillRef>
          <a:effectRef idx="0">
            <a:schemeClr val="accent1"/>
          </a:effectRef>
          <a:fontRef idx="minor">
            <a:schemeClr val="dk1"/>
          </a:fontRef>
        </p:style>
        <p:txBody>
          <a:bodyPr rtlCol="0" anchor="ctr"/>
          <a:lstStyle/>
          <a:p>
            <a:pPr algn="ctr"/>
            <a:r>
              <a:rPr lang="en-US" dirty="0" smtClean="0">
                <a:ln w="10541" cmpd="sng">
                  <a:solidFill>
                    <a:schemeClr val="tx1"/>
                  </a:solidFill>
                  <a:prstDash val="solid"/>
                </a:ln>
                <a:solidFill>
                  <a:schemeClr val="tx1"/>
                </a:solidFill>
                <a:latin typeface="Comic Sans MS" pitchFamily="66" charset="0"/>
              </a:rPr>
              <a:t>These three tests are done in slaughtering area visually ,with 75 bird per half an hour frequency , and at most two birds as an acceptance limit  .</a:t>
            </a:r>
            <a:endParaRPr lang="en-US" dirty="0">
              <a:ln w="10541" cmpd="sng">
                <a:solidFill>
                  <a:schemeClr val="tx1"/>
                </a:solidFill>
                <a:prstDash val="solid"/>
              </a:ln>
              <a:solidFill>
                <a:schemeClr val="tx1"/>
              </a:solidFill>
              <a:effectLst>
                <a:outerShdw blurRad="25500" dist="23000" dir="7020000" algn="tl">
                  <a:srgbClr val="000000">
                    <a:alpha val="50000"/>
                  </a:srgbClr>
                </a:outerShdw>
              </a:effectLst>
              <a:latin typeface="Comic Sans MS" pitchFamily="66" charset="0"/>
            </a:endParaRPr>
          </a:p>
        </p:txBody>
      </p:sp>
      <p:graphicFrame>
        <p:nvGraphicFramePr>
          <p:cNvPr id="15" name="رسم تخطيطي 14"/>
          <p:cNvGraphicFramePr/>
          <p:nvPr>
            <p:extLst>
              <p:ext uri="{D42A27DB-BD31-4B8C-83A1-F6EECF244321}">
                <p14:modId xmlns:p14="http://schemas.microsoft.com/office/powerpoint/2010/main" xmlns="" val="2567440489"/>
              </p:ext>
            </p:extLst>
          </p:nvPr>
        </p:nvGraphicFramePr>
        <p:xfrm>
          <a:off x="0" y="1731001"/>
          <a:ext cx="3481292" cy="2921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16" name="رسم تخطيطي 15"/>
          <p:cNvGraphicFramePr/>
          <p:nvPr>
            <p:extLst>
              <p:ext uri="{D42A27DB-BD31-4B8C-83A1-F6EECF244321}">
                <p14:modId xmlns:p14="http://schemas.microsoft.com/office/powerpoint/2010/main" xmlns="" val="3701055038"/>
              </p:ext>
            </p:extLst>
          </p:nvPr>
        </p:nvGraphicFramePr>
        <p:xfrm>
          <a:off x="2331678" y="1727200"/>
          <a:ext cx="3481292" cy="2921000"/>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graphicFrame>
        <p:nvGraphicFramePr>
          <p:cNvPr id="17" name="رسم تخطيطي 16"/>
          <p:cNvGraphicFramePr/>
          <p:nvPr>
            <p:extLst>
              <p:ext uri="{D42A27DB-BD31-4B8C-83A1-F6EECF244321}">
                <p14:modId xmlns:p14="http://schemas.microsoft.com/office/powerpoint/2010/main" xmlns="" val="4116969377"/>
              </p:ext>
            </p:extLst>
          </p:nvPr>
        </p:nvGraphicFramePr>
        <p:xfrm>
          <a:off x="5105400" y="1727200"/>
          <a:ext cx="3481292" cy="2921000"/>
        </p:xfrm>
        <a:graphic>
          <a:graphicData uri="http://schemas.openxmlformats.org/drawingml/2006/diagram">
            <dgm:relIds xmlns:dgm="http://schemas.openxmlformats.org/drawingml/2006/diagram" xmlns:r="http://schemas.openxmlformats.org/officeDocument/2006/relationships" r:dm="rId12" r:lo="rId13" r:qs="rId14" r:cs="rId15"/>
          </a:graphicData>
        </a:graphic>
      </p:graphicFrame>
    </p:spTree>
    <p:extLst>
      <p:ext uri="{BB962C8B-B14F-4D97-AF65-F5344CB8AC3E}">
        <p14:creationId xmlns:p14="http://schemas.microsoft.com/office/powerpoint/2010/main" xmlns="" val="231870072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مربع نص 3"/>
          <p:cNvSpPr txBox="1"/>
          <p:nvPr/>
        </p:nvSpPr>
        <p:spPr>
          <a:xfrm>
            <a:off x="374073" y="23198"/>
            <a:ext cx="6705600" cy="646331"/>
          </a:xfrm>
          <a:prstGeom prst="rect">
            <a:avLst/>
          </a:prstGeom>
          <a:noFill/>
        </p:spPr>
        <p:txBody>
          <a:bodyPr wrap="square" rtlCol="0">
            <a:spAutoFit/>
          </a:bodyPr>
          <a:lstStyle/>
          <a:p>
            <a:r>
              <a:rPr lang="en-US" sz="3600" dirty="0" smtClean="0">
                <a:ln w="10160">
                  <a:solidFill>
                    <a:schemeClr val="accent1"/>
                  </a:solidFill>
                  <a:prstDash val="solid"/>
                </a:ln>
                <a:solidFill>
                  <a:schemeClr val="accent1">
                    <a:lumMod val="60000"/>
                    <a:lumOff val="40000"/>
                  </a:schemeClr>
                </a:solidFill>
                <a:effectLst>
                  <a:outerShdw blurRad="38100" dist="32000" dir="5400000" algn="tl">
                    <a:srgbClr val="000000">
                      <a:alpha val="30000"/>
                    </a:srgbClr>
                  </a:outerShdw>
                </a:effectLst>
                <a:latin typeface="Comic Sans MS" pitchFamily="66" charset="0"/>
              </a:rPr>
              <a:t>Agenda</a:t>
            </a:r>
            <a:endParaRPr lang="en-US" sz="3600" dirty="0">
              <a:ln w="10160">
                <a:solidFill>
                  <a:schemeClr val="accent1"/>
                </a:solidFill>
                <a:prstDash val="solid"/>
              </a:ln>
              <a:solidFill>
                <a:schemeClr val="accent1">
                  <a:lumMod val="60000"/>
                  <a:lumOff val="40000"/>
                </a:schemeClr>
              </a:solidFill>
              <a:effectLst>
                <a:outerShdw blurRad="38100" dist="32000" dir="5400000" algn="tl">
                  <a:srgbClr val="000000">
                    <a:alpha val="30000"/>
                  </a:srgbClr>
                </a:outerShdw>
              </a:effectLst>
              <a:latin typeface="Comic Sans MS" pitchFamily="66" charset="0"/>
            </a:endParaRPr>
          </a:p>
        </p:txBody>
      </p:sp>
      <p:graphicFrame>
        <p:nvGraphicFramePr>
          <p:cNvPr id="5" name="رسم تخطيطي 4"/>
          <p:cNvGraphicFramePr/>
          <p:nvPr>
            <p:extLst>
              <p:ext uri="{D42A27DB-BD31-4B8C-83A1-F6EECF244321}">
                <p14:modId xmlns:p14="http://schemas.microsoft.com/office/powerpoint/2010/main" xmlns="" val="3102873163"/>
              </p:ext>
            </p:extLst>
          </p:nvPr>
        </p:nvGraphicFramePr>
        <p:xfrm>
          <a:off x="228600" y="951130"/>
          <a:ext cx="8229600" cy="590687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xmlns="" val="211757105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رسم تخطيطي 3"/>
          <p:cNvGraphicFramePr/>
          <p:nvPr>
            <p:extLst>
              <p:ext uri="{D42A27DB-BD31-4B8C-83A1-F6EECF244321}">
                <p14:modId xmlns:p14="http://schemas.microsoft.com/office/powerpoint/2010/main" xmlns="" val="1566230730"/>
              </p:ext>
            </p:extLst>
          </p:nvPr>
        </p:nvGraphicFramePr>
        <p:xfrm>
          <a:off x="228600" y="914400"/>
          <a:ext cx="4038600" cy="44958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5" name="رسم تخطيطي 3"/>
          <p:cNvGraphicFramePr/>
          <p:nvPr>
            <p:extLst>
              <p:ext uri="{D42A27DB-BD31-4B8C-83A1-F6EECF244321}">
                <p14:modId xmlns:p14="http://schemas.microsoft.com/office/powerpoint/2010/main" xmlns="" val="274170489"/>
              </p:ext>
            </p:extLst>
          </p:nvPr>
        </p:nvGraphicFramePr>
        <p:xfrm>
          <a:off x="4495800" y="1219200"/>
          <a:ext cx="4343400" cy="4038600"/>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extLst>
      <p:ext uri="{BB962C8B-B14F-4D97-AF65-F5344CB8AC3E}">
        <p14:creationId xmlns:p14="http://schemas.microsoft.com/office/powerpoint/2010/main" xmlns="" val="2411932824"/>
      </p:ext>
    </p:extLst>
  </p:cSld>
  <p:clrMapOvr>
    <a:masterClrMapping/>
  </p:clrMapOvr>
  <p:transition>
    <p:randomBa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رسم تخطيطي 2"/>
          <p:cNvGraphicFramePr/>
          <p:nvPr>
            <p:extLst>
              <p:ext uri="{D42A27DB-BD31-4B8C-83A1-F6EECF244321}">
                <p14:modId xmlns:p14="http://schemas.microsoft.com/office/powerpoint/2010/main" xmlns="" val="2409055456"/>
              </p:ext>
            </p:extLst>
          </p:nvPr>
        </p:nvGraphicFramePr>
        <p:xfrm>
          <a:off x="228600" y="381000"/>
          <a:ext cx="3886200" cy="4572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7" name="رسم تخطيطي 4"/>
          <p:cNvGraphicFramePr/>
          <p:nvPr>
            <p:extLst>
              <p:ext uri="{D42A27DB-BD31-4B8C-83A1-F6EECF244321}">
                <p14:modId xmlns:p14="http://schemas.microsoft.com/office/powerpoint/2010/main" xmlns="" val="2414907695"/>
              </p:ext>
            </p:extLst>
          </p:nvPr>
        </p:nvGraphicFramePr>
        <p:xfrm>
          <a:off x="3733800" y="990600"/>
          <a:ext cx="5638800" cy="3581400"/>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extLst>
      <p:ext uri="{BB962C8B-B14F-4D97-AF65-F5344CB8AC3E}">
        <p14:creationId xmlns:p14="http://schemas.microsoft.com/office/powerpoint/2010/main" xmlns="" val="410343044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04028" y="685800"/>
            <a:ext cx="3575018" cy="646331"/>
          </a:xfrm>
          <a:prstGeom prst="rect">
            <a:avLst/>
          </a:prstGeom>
        </p:spPr>
        <p:txBody>
          <a:bodyPr wrap="none">
            <a:spAutoFit/>
          </a:bodyPr>
          <a:lstStyle/>
          <a:p>
            <a:pPr>
              <a:spcBef>
                <a:spcPct val="0"/>
              </a:spcBef>
            </a:pPr>
            <a:r>
              <a:rPr lang="en-US" sz="3600" cap="small" dirty="0">
                <a:ln w="10160">
                  <a:solidFill>
                    <a:schemeClr val="accent1"/>
                  </a:solidFill>
                  <a:prstDash val="solid"/>
                </a:ln>
                <a:solidFill>
                  <a:schemeClr val="accent1">
                    <a:lumMod val="60000"/>
                    <a:lumOff val="40000"/>
                  </a:schemeClr>
                </a:solidFill>
                <a:effectLst>
                  <a:outerShdw blurRad="38100" dist="32000" dir="5400000" algn="tl">
                    <a:srgbClr val="000000">
                      <a:alpha val="30000"/>
                    </a:srgbClr>
                  </a:outerShdw>
                </a:effectLst>
                <a:latin typeface="Comic Sans MS" pitchFamily="66" charset="0"/>
              </a:rPr>
              <a:t>Variable </a:t>
            </a:r>
            <a:r>
              <a:rPr lang="en-US" sz="3600" cap="small" dirty="0" smtClean="0">
                <a:ln w="10160">
                  <a:solidFill>
                    <a:schemeClr val="accent1"/>
                  </a:solidFill>
                  <a:prstDash val="solid"/>
                </a:ln>
                <a:solidFill>
                  <a:schemeClr val="accent1">
                    <a:lumMod val="60000"/>
                    <a:lumOff val="40000"/>
                  </a:schemeClr>
                </a:solidFill>
                <a:effectLst>
                  <a:outerShdw blurRad="38100" dist="32000" dir="5400000" algn="tl">
                    <a:srgbClr val="000000">
                      <a:alpha val="30000"/>
                    </a:srgbClr>
                  </a:outerShdw>
                </a:effectLst>
                <a:latin typeface="Comic Sans MS" pitchFamily="66" charset="0"/>
              </a:rPr>
              <a:t>Tests</a:t>
            </a:r>
            <a:endParaRPr lang="en-US" sz="3600" cap="small" dirty="0">
              <a:ln w="10160">
                <a:solidFill>
                  <a:schemeClr val="accent1"/>
                </a:solidFill>
                <a:prstDash val="solid"/>
              </a:ln>
              <a:solidFill>
                <a:schemeClr val="accent1">
                  <a:lumMod val="60000"/>
                  <a:lumOff val="40000"/>
                </a:schemeClr>
              </a:solidFill>
              <a:effectLst>
                <a:outerShdw blurRad="38100" dist="32000" dir="5400000" algn="tl">
                  <a:srgbClr val="000000">
                    <a:alpha val="30000"/>
                  </a:srgbClr>
                </a:outerShdw>
              </a:effectLst>
              <a:latin typeface="Comic Sans MS" pitchFamily="66" charset="0"/>
            </a:endParaRPr>
          </a:p>
        </p:txBody>
      </p:sp>
      <p:grpSp>
        <p:nvGrpSpPr>
          <p:cNvPr id="3" name="Group 2"/>
          <p:cNvGrpSpPr/>
          <p:nvPr/>
        </p:nvGrpSpPr>
        <p:grpSpPr>
          <a:xfrm>
            <a:off x="304800" y="1905000"/>
            <a:ext cx="2850951" cy="2622352"/>
            <a:chOff x="2026112" y="1113348"/>
            <a:chExt cx="2958703" cy="2958703"/>
          </a:xfrm>
          <a:scene3d>
            <a:camera prst="orthographicFront">
              <a:rot lat="0" lon="0" rev="0"/>
            </a:camera>
            <a:lightRig rig="contrasting" dir="t">
              <a:rot lat="0" lon="0" rev="1200000"/>
            </a:lightRig>
          </a:scene3d>
        </p:grpSpPr>
        <p:sp>
          <p:nvSpPr>
            <p:cNvPr id="4" name="Oval 3"/>
            <p:cNvSpPr/>
            <p:nvPr/>
          </p:nvSpPr>
          <p:spPr>
            <a:xfrm>
              <a:off x="2026112" y="1113348"/>
              <a:ext cx="2958703" cy="2958703"/>
            </a:xfrm>
            <a:prstGeom prst="ellipse">
              <a:avLst/>
            </a:prstGeom>
            <a:solidFill>
              <a:srgbClr val="FF0000">
                <a:alpha val="50000"/>
              </a:srgbClr>
            </a:solidFill>
            <a:sp3d contourW="12700" prstMaterial="clear">
              <a:bevelT w="177800" h="254000"/>
              <a:bevelB w="152400"/>
            </a:sp3d>
          </p:spPr>
          <p:style>
            <a:lnRef idx="0">
              <a:schemeClr val="lt1">
                <a:hueOff val="0"/>
                <a:satOff val="0"/>
                <a:lumOff val="0"/>
                <a:alphaOff val="0"/>
              </a:schemeClr>
            </a:lnRef>
            <a:fillRef idx="1">
              <a:scrgbClr r="0" g="0" b="0"/>
            </a:fillRef>
            <a:effectRef idx="0">
              <a:schemeClr val="accent2">
                <a:shade val="80000"/>
                <a:alpha val="50000"/>
                <a:hueOff val="0"/>
                <a:satOff val="0"/>
                <a:lumOff val="0"/>
                <a:alphaOff val="0"/>
              </a:schemeClr>
            </a:effectRef>
            <a:fontRef idx="minor">
              <a:schemeClr val="tx1"/>
            </a:fontRef>
          </p:style>
        </p:sp>
        <p:sp>
          <p:nvSpPr>
            <p:cNvPr id="5" name="Oval 4"/>
            <p:cNvSpPr/>
            <p:nvPr/>
          </p:nvSpPr>
          <p:spPr>
            <a:xfrm>
              <a:off x="2459404" y="1546640"/>
              <a:ext cx="2092119" cy="2092119"/>
            </a:xfrm>
            <a:prstGeom prst="rect">
              <a:avLst/>
            </a:prstGeom>
            <a:sp3d/>
          </p:spPr>
          <p:style>
            <a:lnRef idx="0">
              <a:scrgbClr r="0" g="0" b="0"/>
            </a:lnRef>
            <a:fillRef idx="0">
              <a:scrgbClr r="0" g="0" b="0"/>
            </a:fillRef>
            <a:effectRef idx="0">
              <a:scrgbClr r="0" g="0" b="0"/>
            </a:effectRef>
            <a:fontRef idx="minor">
              <a:schemeClr val="tx1"/>
            </a:fontRef>
          </p:style>
          <p:txBody>
            <a:bodyPr spcFirstLastPara="0" vert="horz" wrap="square" lIns="30480" tIns="30480" rIns="30480" bIns="30480" numCol="1" spcCol="1270" anchor="ctr" anchorCtr="0">
              <a:noAutofit/>
            </a:bodyPr>
            <a:lstStyle/>
            <a:p>
              <a:pPr lvl="0" algn="ctr" defTabSz="1066800">
                <a:lnSpc>
                  <a:spcPct val="90000"/>
                </a:lnSpc>
                <a:spcBef>
                  <a:spcPct val="0"/>
                </a:spcBef>
                <a:spcAft>
                  <a:spcPct val="35000"/>
                </a:spcAft>
              </a:pPr>
              <a:r>
                <a:rPr lang="en-US" sz="2400" b="1" kern="1200" dirty="0" smtClean="0">
                  <a:latin typeface="Comic Sans MS" pitchFamily="66" charset="0"/>
                </a:rPr>
                <a:t>Check the temperature of the cold tank “chiller”</a:t>
              </a:r>
              <a:endParaRPr lang="en-US" sz="2400" b="1" kern="1200" dirty="0">
                <a:latin typeface="Comic Sans MS" pitchFamily="66" charset="0"/>
              </a:endParaRPr>
            </a:p>
          </p:txBody>
        </p:sp>
      </p:grpSp>
      <p:grpSp>
        <p:nvGrpSpPr>
          <p:cNvPr id="9" name="Group 8"/>
          <p:cNvGrpSpPr/>
          <p:nvPr/>
        </p:nvGrpSpPr>
        <p:grpSpPr>
          <a:xfrm>
            <a:off x="6019800" y="1828800"/>
            <a:ext cx="2958703" cy="2743199"/>
            <a:chOff x="2026112" y="1113348"/>
            <a:chExt cx="2958703" cy="2958703"/>
          </a:xfrm>
          <a:scene3d>
            <a:camera prst="orthographicFront">
              <a:rot lat="0" lon="0" rev="0"/>
            </a:camera>
            <a:lightRig rig="contrasting" dir="t">
              <a:rot lat="0" lon="0" rev="1200000"/>
            </a:lightRig>
          </a:scene3d>
        </p:grpSpPr>
        <p:sp>
          <p:nvSpPr>
            <p:cNvPr id="10" name="Oval 9"/>
            <p:cNvSpPr/>
            <p:nvPr/>
          </p:nvSpPr>
          <p:spPr>
            <a:xfrm>
              <a:off x="2026112" y="1113348"/>
              <a:ext cx="2958703" cy="2958703"/>
            </a:xfrm>
            <a:prstGeom prst="ellipse">
              <a:avLst/>
            </a:prstGeom>
            <a:solidFill>
              <a:srgbClr val="FF0000">
                <a:alpha val="50000"/>
              </a:srgbClr>
            </a:solidFill>
            <a:sp3d contourW="12700" prstMaterial="clear">
              <a:bevelT w="177800" h="254000"/>
              <a:bevelB w="152400"/>
            </a:sp3d>
          </p:spPr>
          <p:style>
            <a:lnRef idx="0">
              <a:schemeClr val="lt1">
                <a:hueOff val="0"/>
                <a:satOff val="0"/>
                <a:lumOff val="0"/>
                <a:alphaOff val="0"/>
              </a:schemeClr>
            </a:lnRef>
            <a:fillRef idx="1">
              <a:scrgbClr r="0" g="0" b="0"/>
            </a:fillRef>
            <a:effectRef idx="0">
              <a:schemeClr val="accent2">
                <a:shade val="80000"/>
                <a:alpha val="50000"/>
                <a:hueOff val="0"/>
                <a:satOff val="0"/>
                <a:lumOff val="0"/>
                <a:alphaOff val="0"/>
              </a:schemeClr>
            </a:effectRef>
            <a:fontRef idx="minor">
              <a:schemeClr val="tx1"/>
            </a:fontRef>
          </p:style>
        </p:sp>
        <p:sp>
          <p:nvSpPr>
            <p:cNvPr id="11" name="Oval 4"/>
            <p:cNvSpPr/>
            <p:nvPr/>
          </p:nvSpPr>
          <p:spPr>
            <a:xfrm>
              <a:off x="2459404" y="1546640"/>
              <a:ext cx="2092119" cy="2092119"/>
            </a:xfrm>
            <a:prstGeom prst="rect">
              <a:avLst/>
            </a:prstGeom>
            <a:sp3d/>
          </p:spPr>
          <p:style>
            <a:lnRef idx="0">
              <a:scrgbClr r="0" g="0" b="0"/>
            </a:lnRef>
            <a:fillRef idx="0">
              <a:scrgbClr r="0" g="0" b="0"/>
            </a:fillRef>
            <a:effectRef idx="0">
              <a:scrgbClr r="0" g="0" b="0"/>
            </a:effectRef>
            <a:fontRef idx="minor">
              <a:schemeClr val="tx1"/>
            </a:fontRef>
          </p:style>
          <p:txBody>
            <a:bodyPr spcFirstLastPara="0" vert="horz" wrap="square" lIns="30480" tIns="30480" rIns="30480" bIns="30480" numCol="1" spcCol="1270" anchor="ctr" anchorCtr="0">
              <a:noAutofit/>
            </a:bodyPr>
            <a:lstStyle/>
            <a:p>
              <a:pPr lvl="0" algn="ctr" defTabSz="1066800">
                <a:lnSpc>
                  <a:spcPct val="90000"/>
                </a:lnSpc>
                <a:spcBef>
                  <a:spcPct val="0"/>
                </a:spcBef>
                <a:spcAft>
                  <a:spcPct val="35000"/>
                </a:spcAft>
              </a:pPr>
              <a:r>
                <a:rPr lang="en-US" sz="2400" b="1" kern="1200" dirty="0" smtClean="0">
                  <a:latin typeface="Comic Sans MS" pitchFamily="66" charset="0"/>
                </a:rPr>
                <a:t>Check the temperature of the chicken after the chiller</a:t>
              </a:r>
              <a:endParaRPr lang="en-US" sz="2400" b="1" kern="1200" dirty="0">
                <a:latin typeface="Comic Sans MS" pitchFamily="66" charset="0"/>
              </a:endParaRPr>
            </a:p>
          </p:txBody>
        </p:sp>
      </p:grpSp>
      <p:sp>
        <p:nvSpPr>
          <p:cNvPr id="12" name="Flowchart: Process 11"/>
          <p:cNvSpPr/>
          <p:nvPr/>
        </p:nvSpPr>
        <p:spPr>
          <a:xfrm>
            <a:off x="228600" y="4648200"/>
            <a:ext cx="8610600" cy="1600200"/>
          </a:xfrm>
          <a:prstGeom prst="flowChartProcess">
            <a:avLst/>
          </a:prstGeom>
          <a:solidFill>
            <a:schemeClr val="bg1"/>
          </a:solid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ln w="10541" cmpd="sng">
                  <a:solidFill>
                    <a:schemeClr val="tx1"/>
                  </a:solidFill>
                  <a:prstDash val="solid"/>
                </a:ln>
                <a:solidFill>
                  <a:schemeClr val="tx1"/>
                </a:solidFill>
                <a:latin typeface="Comic Sans MS" pitchFamily="66" charset="0"/>
              </a:rPr>
              <a:t>These three tests are done in evisceration  area visually ,with twice per hour,2 birds per half an hour respectively  frequencies , and the acceptance limit are max 12 c, at most 7 c for the bird, respectively  .</a:t>
            </a:r>
            <a:endParaRPr lang="en-US" dirty="0">
              <a:ln w="10541" cmpd="sng">
                <a:solidFill>
                  <a:schemeClr val="tx1"/>
                </a:solidFill>
                <a:prstDash val="solid"/>
              </a:ln>
              <a:solidFill>
                <a:schemeClr val="tx1"/>
              </a:solidFill>
              <a:effectLst>
                <a:outerShdw blurRad="25500" dist="23000" dir="7020000" algn="tl">
                  <a:srgbClr val="000000">
                    <a:alpha val="50000"/>
                  </a:srgbClr>
                </a:outerShdw>
              </a:effectLst>
              <a:latin typeface="Comic Sans MS" pitchFamily="66" charset="0"/>
            </a:endParaRPr>
          </a:p>
        </p:txBody>
      </p:sp>
      <p:graphicFrame>
        <p:nvGraphicFramePr>
          <p:cNvPr id="13" name="رسم تخطيطي 12"/>
          <p:cNvGraphicFramePr/>
          <p:nvPr>
            <p:extLst>
              <p:ext uri="{D42A27DB-BD31-4B8C-83A1-F6EECF244321}">
                <p14:modId xmlns:p14="http://schemas.microsoft.com/office/powerpoint/2010/main" xmlns="" val="3183893150"/>
              </p:ext>
            </p:extLst>
          </p:nvPr>
        </p:nvGraphicFramePr>
        <p:xfrm>
          <a:off x="2545435" y="1727200"/>
          <a:ext cx="3481292" cy="2921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xmlns="" val="426237586"/>
      </p:ext>
    </p:extLst>
  </p:cSld>
  <p:clrMapOvr>
    <a:masterClrMapping/>
  </p:clrMapOvr>
  <p:transition>
    <p:cover dir="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afterEffect">
                                  <p:stCondLst>
                                    <p:cond delay="50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par>
                          <p:cTn id="10" fill="hold">
                            <p:stCondLst>
                              <p:cond delay="1500"/>
                            </p:stCondLst>
                            <p:childTnLst>
                              <p:par>
                                <p:cTn id="11" presetID="30" presetClass="entr" presetSubtype="0" fill="hold" nodeType="afterEffect">
                                  <p:stCondLst>
                                    <p:cond delay="500"/>
                                  </p:stCondLst>
                                  <p:childTnLst>
                                    <p:set>
                                      <p:cBhvr>
                                        <p:cTn id="12" dur="1" fill="hold">
                                          <p:stCondLst>
                                            <p:cond delay="0"/>
                                          </p:stCondLst>
                                        </p:cTn>
                                        <p:tgtEl>
                                          <p:spTgt spid="9"/>
                                        </p:tgtEl>
                                        <p:attrNameLst>
                                          <p:attrName>style.visibility</p:attrName>
                                        </p:attrNameLst>
                                      </p:cBhvr>
                                      <p:to>
                                        <p:strVal val="visible"/>
                                      </p:to>
                                    </p:set>
                                    <p:animEffect transition="in" filter="fade">
                                      <p:cBhvr>
                                        <p:cTn id="13" dur="800" decel="100000"/>
                                        <p:tgtEl>
                                          <p:spTgt spid="9"/>
                                        </p:tgtEl>
                                      </p:cBhvr>
                                    </p:animEffect>
                                    <p:anim calcmode="lin" valueType="num">
                                      <p:cBhvr>
                                        <p:cTn id="14" dur="800" decel="100000" fill="hold"/>
                                        <p:tgtEl>
                                          <p:spTgt spid="9"/>
                                        </p:tgtEl>
                                        <p:attrNameLst>
                                          <p:attrName>style.rotation</p:attrName>
                                        </p:attrNameLst>
                                      </p:cBhvr>
                                      <p:tavLst>
                                        <p:tav tm="0">
                                          <p:val>
                                            <p:fltVal val="-90"/>
                                          </p:val>
                                        </p:tav>
                                        <p:tav tm="100000">
                                          <p:val>
                                            <p:fltVal val="0"/>
                                          </p:val>
                                        </p:tav>
                                      </p:tavLst>
                                    </p:anim>
                                    <p:anim calcmode="lin" valueType="num">
                                      <p:cBhvr>
                                        <p:cTn id="15" dur="800" decel="100000" fill="hold"/>
                                        <p:tgtEl>
                                          <p:spTgt spid="9"/>
                                        </p:tgtEl>
                                        <p:attrNameLst>
                                          <p:attrName>ppt_x</p:attrName>
                                        </p:attrNameLst>
                                      </p:cBhvr>
                                      <p:tavLst>
                                        <p:tav tm="0">
                                          <p:val>
                                            <p:strVal val="#ppt_x+0.4"/>
                                          </p:val>
                                        </p:tav>
                                        <p:tav tm="100000">
                                          <p:val>
                                            <p:strVal val="#ppt_x-0.05"/>
                                          </p:val>
                                        </p:tav>
                                      </p:tavLst>
                                    </p:anim>
                                    <p:anim calcmode="lin" valueType="num">
                                      <p:cBhvr>
                                        <p:cTn id="16" dur="800" decel="100000" fill="hold"/>
                                        <p:tgtEl>
                                          <p:spTgt spid="9"/>
                                        </p:tgtEl>
                                        <p:attrNameLst>
                                          <p:attrName>ppt_y</p:attrName>
                                        </p:attrNameLst>
                                      </p:cBhvr>
                                      <p:tavLst>
                                        <p:tav tm="0">
                                          <p:val>
                                            <p:strVal val="#ppt_y-0.4"/>
                                          </p:val>
                                        </p:tav>
                                        <p:tav tm="100000">
                                          <p:val>
                                            <p:strVal val="#ppt_y+0.1"/>
                                          </p:val>
                                        </p:tav>
                                      </p:tavLst>
                                    </p:anim>
                                    <p:anim calcmode="lin" valueType="num">
                                      <p:cBhvr>
                                        <p:cTn id="17" dur="200" accel="100000" fill="hold">
                                          <p:stCondLst>
                                            <p:cond delay="800"/>
                                          </p:stCondLst>
                                        </p:cTn>
                                        <p:tgtEl>
                                          <p:spTgt spid="9"/>
                                        </p:tgtEl>
                                        <p:attrNameLst>
                                          <p:attrName>ppt_x</p:attrName>
                                        </p:attrNameLst>
                                      </p:cBhvr>
                                      <p:tavLst>
                                        <p:tav tm="0">
                                          <p:val>
                                            <p:strVal val="#ppt_x-0.05"/>
                                          </p:val>
                                        </p:tav>
                                        <p:tav tm="100000">
                                          <p:val>
                                            <p:strVal val="#ppt_x"/>
                                          </p:val>
                                        </p:tav>
                                      </p:tavLst>
                                    </p:anim>
                                    <p:anim calcmode="lin" valueType="num">
                                      <p:cBhvr>
                                        <p:cTn id="18" dur="200" accel="100000" fill="hold">
                                          <p:stCondLst>
                                            <p:cond delay="800"/>
                                          </p:stCondLst>
                                        </p:cTn>
                                        <p:tgtEl>
                                          <p:spTgt spid="9"/>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رسم تخطيطي 3"/>
          <p:cNvGraphicFramePr/>
          <p:nvPr>
            <p:extLst>
              <p:ext uri="{D42A27DB-BD31-4B8C-83A1-F6EECF244321}">
                <p14:modId xmlns:p14="http://schemas.microsoft.com/office/powerpoint/2010/main" xmlns="" val="4071805055"/>
              </p:ext>
            </p:extLst>
          </p:nvPr>
        </p:nvGraphicFramePr>
        <p:xfrm>
          <a:off x="-609600" y="1066800"/>
          <a:ext cx="5638800" cy="43434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3" name="رسم تخطيطي 21"/>
          <p:cNvGraphicFramePr/>
          <p:nvPr>
            <p:extLst>
              <p:ext uri="{D42A27DB-BD31-4B8C-83A1-F6EECF244321}">
                <p14:modId xmlns:p14="http://schemas.microsoft.com/office/powerpoint/2010/main" xmlns="" val="1104474429"/>
              </p:ext>
            </p:extLst>
          </p:nvPr>
        </p:nvGraphicFramePr>
        <p:xfrm>
          <a:off x="4648200" y="914400"/>
          <a:ext cx="4495800" cy="4495800"/>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extLst>
      <p:ext uri="{BB962C8B-B14F-4D97-AF65-F5344CB8AC3E}">
        <p14:creationId xmlns:p14="http://schemas.microsoft.com/office/powerpoint/2010/main" xmlns="" val="2595397916"/>
      </p:ext>
    </p:extLst>
  </p:cSld>
  <p:clrMapOvr>
    <a:masterClrMapping/>
  </p:clrMapOvr>
  <p:transition>
    <p:comb dir="vert"/>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ربع نص 3"/>
          <p:cNvSpPr txBox="1"/>
          <p:nvPr/>
        </p:nvSpPr>
        <p:spPr>
          <a:xfrm>
            <a:off x="228601" y="293338"/>
            <a:ext cx="5307863" cy="646331"/>
          </a:xfrm>
          <a:prstGeom prst="rect">
            <a:avLst/>
          </a:prstGeom>
          <a:noFill/>
        </p:spPr>
        <p:txBody>
          <a:bodyPr wrap="none" rtlCol="0">
            <a:spAutoFit/>
          </a:bodyPr>
          <a:lstStyle/>
          <a:p>
            <a:pPr>
              <a:spcBef>
                <a:spcPct val="0"/>
              </a:spcBef>
            </a:pPr>
            <a:r>
              <a:rPr lang="en-US" sz="3600" cap="small" dirty="0">
                <a:ln w="10160">
                  <a:solidFill>
                    <a:schemeClr val="accent1"/>
                  </a:solidFill>
                  <a:prstDash val="solid"/>
                </a:ln>
                <a:solidFill>
                  <a:schemeClr val="accent1">
                    <a:lumMod val="60000"/>
                    <a:lumOff val="40000"/>
                  </a:schemeClr>
                </a:solidFill>
                <a:effectLst>
                  <a:outerShdw blurRad="38100" dist="32000" dir="5400000" algn="tl">
                    <a:srgbClr val="000000">
                      <a:alpha val="30000"/>
                    </a:srgbClr>
                  </a:outerShdw>
                </a:effectLst>
                <a:latin typeface="Comic Sans MS" pitchFamily="66" charset="0"/>
              </a:rPr>
              <a:t>Microbiological tests</a:t>
            </a:r>
          </a:p>
        </p:txBody>
      </p:sp>
      <p:sp>
        <p:nvSpPr>
          <p:cNvPr id="5" name="مربع نص 4"/>
          <p:cNvSpPr txBox="1"/>
          <p:nvPr/>
        </p:nvSpPr>
        <p:spPr>
          <a:xfrm>
            <a:off x="235528" y="616503"/>
            <a:ext cx="7772400" cy="5493812"/>
          </a:xfrm>
          <a:prstGeom prst="rect">
            <a:avLst/>
          </a:prstGeom>
          <a:noFill/>
        </p:spPr>
        <p:txBody>
          <a:bodyPr wrap="square" rtlCol="0">
            <a:spAutoFit/>
          </a:bodyPr>
          <a:lstStyle/>
          <a:p>
            <a:pPr marL="285750" indent="-285750">
              <a:lnSpc>
                <a:spcPct val="150000"/>
              </a:lnSpc>
              <a:buFont typeface="Wingdings" pitchFamily="2" charset="2"/>
              <a:buChar char="v"/>
            </a:pPr>
            <a:endParaRPr lang="en-US" b="1" dirty="0" smtClean="0">
              <a:latin typeface="Comic Sans MS" pitchFamily="66" charset="0"/>
            </a:endParaRPr>
          </a:p>
          <a:p>
            <a:pPr>
              <a:lnSpc>
                <a:spcPct val="150000"/>
              </a:lnSpc>
            </a:pPr>
            <a:r>
              <a:rPr lang="en-GB" sz="3200" cap="small" dirty="0">
                <a:ln w="10160">
                  <a:solidFill>
                    <a:schemeClr val="accent1"/>
                  </a:solidFill>
                  <a:prstDash val="solid"/>
                </a:ln>
                <a:solidFill>
                  <a:schemeClr val="accent1">
                    <a:lumMod val="60000"/>
                    <a:lumOff val="40000"/>
                  </a:schemeClr>
                </a:solidFill>
                <a:effectLst>
                  <a:outerShdw blurRad="38100" dist="32000" dir="5400000" algn="tl">
                    <a:srgbClr val="000000">
                      <a:alpha val="30000"/>
                    </a:srgbClr>
                  </a:outerShdw>
                </a:effectLst>
                <a:latin typeface="Comic Sans MS" pitchFamily="66" charset="0"/>
              </a:rPr>
              <a:t>1. </a:t>
            </a:r>
            <a:r>
              <a:rPr lang="en-GB" sz="3200" cap="small" dirty="0" err="1">
                <a:ln w="10160">
                  <a:solidFill>
                    <a:schemeClr val="accent1"/>
                  </a:solidFill>
                  <a:prstDash val="solid"/>
                </a:ln>
                <a:solidFill>
                  <a:schemeClr val="accent1">
                    <a:lumMod val="60000"/>
                    <a:lumOff val="40000"/>
                  </a:schemeClr>
                </a:solidFill>
                <a:effectLst>
                  <a:outerShdw blurRad="38100" dist="32000" dir="5400000" algn="tl">
                    <a:srgbClr val="000000">
                      <a:alpha val="30000"/>
                    </a:srgbClr>
                  </a:outerShdw>
                </a:effectLst>
                <a:latin typeface="Comic Sans MS" pitchFamily="66" charset="0"/>
              </a:rPr>
              <a:t>E.coli</a:t>
            </a:r>
            <a:endParaRPr lang="en-US" sz="3200" cap="small" dirty="0">
              <a:ln w="10160">
                <a:solidFill>
                  <a:schemeClr val="accent1"/>
                </a:solidFill>
                <a:prstDash val="solid"/>
              </a:ln>
              <a:solidFill>
                <a:schemeClr val="accent1">
                  <a:lumMod val="60000"/>
                  <a:lumOff val="40000"/>
                </a:schemeClr>
              </a:solidFill>
              <a:effectLst>
                <a:outerShdw blurRad="38100" dist="32000" dir="5400000" algn="tl">
                  <a:srgbClr val="000000">
                    <a:alpha val="30000"/>
                  </a:srgbClr>
                </a:outerShdw>
              </a:effectLst>
              <a:latin typeface="Comic Sans MS" pitchFamily="66" charset="0"/>
            </a:endParaRPr>
          </a:p>
          <a:p>
            <a:pPr marL="285750" indent="-285750">
              <a:lnSpc>
                <a:spcPct val="150000"/>
              </a:lnSpc>
              <a:buFont typeface="Wingdings" pitchFamily="2" charset="2"/>
              <a:buChar char="v"/>
            </a:pPr>
            <a:r>
              <a:rPr lang="en-US" b="1" dirty="0" smtClean="0">
                <a:latin typeface="Comic Sans MS" pitchFamily="66" charset="0"/>
              </a:rPr>
              <a:t>Definition</a:t>
            </a:r>
            <a:r>
              <a:rPr lang="en-US" dirty="0">
                <a:latin typeface="Comic Sans MS" pitchFamily="66" charset="0"/>
              </a:rPr>
              <a:t>:</a:t>
            </a:r>
          </a:p>
          <a:p>
            <a:pPr>
              <a:lnSpc>
                <a:spcPct val="150000"/>
              </a:lnSpc>
            </a:pPr>
            <a:r>
              <a:rPr lang="en-US" dirty="0">
                <a:latin typeface="Comic Sans MS" pitchFamily="66" charset="0"/>
              </a:rPr>
              <a:t>is one of several types of bacteria that normally inhabit the intestine of humans and animals (commensal organism)</a:t>
            </a:r>
          </a:p>
          <a:p>
            <a:pPr>
              <a:lnSpc>
                <a:spcPct val="150000"/>
              </a:lnSpc>
            </a:pPr>
            <a:endParaRPr lang="en-GB" dirty="0">
              <a:latin typeface="Comic Sans MS" pitchFamily="66" charset="0"/>
            </a:endParaRPr>
          </a:p>
          <a:p>
            <a:pPr marL="285750" indent="-285750">
              <a:lnSpc>
                <a:spcPct val="150000"/>
              </a:lnSpc>
              <a:buFont typeface="Wingdings" pitchFamily="2" charset="2"/>
              <a:buChar char="v"/>
            </a:pPr>
            <a:r>
              <a:rPr lang="en-GB" b="1" dirty="0">
                <a:latin typeface="Comic Sans MS" pitchFamily="66" charset="0"/>
              </a:rPr>
              <a:t>Sampling:</a:t>
            </a:r>
          </a:p>
          <a:p>
            <a:pPr>
              <a:lnSpc>
                <a:spcPct val="150000"/>
              </a:lnSpc>
            </a:pPr>
            <a:r>
              <a:rPr lang="en-GB" dirty="0">
                <a:latin typeface="Comic Sans MS" pitchFamily="66" charset="0"/>
              </a:rPr>
              <a:t>2 different samples from each </a:t>
            </a:r>
            <a:r>
              <a:rPr lang="en-GB" dirty="0" smtClean="0">
                <a:latin typeface="Comic Sans MS" pitchFamily="66" charset="0"/>
              </a:rPr>
              <a:t>batch</a:t>
            </a:r>
            <a:endParaRPr lang="en-GB" dirty="0">
              <a:latin typeface="Comic Sans MS" pitchFamily="66" charset="0"/>
            </a:endParaRPr>
          </a:p>
          <a:p>
            <a:pPr>
              <a:lnSpc>
                <a:spcPct val="150000"/>
              </a:lnSpc>
            </a:pPr>
            <a:endParaRPr lang="en-GB" dirty="0">
              <a:latin typeface="Comic Sans MS" pitchFamily="66" charset="0"/>
            </a:endParaRPr>
          </a:p>
          <a:p>
            <a:pPr marL="285750" indent="-285750">
              <a:lnSpc>
                <a:spcPct val="150000"/>
              </a:lnSpc>
              <a:buFont typeface="Wingdings" pitchFamily="2" charset="2"/>
              <a:buChar char="v"/>
            </a:pPr>
            <a:r>
              <a:rPr lang="en-GB" b="1" dirty="0">
                <a:latin typeface="Comic Sans MS" pitchFamily="66" charset="0"/>
              </a:rPr>
              <a:t>Acceptance limit:</a:t>
            </a:r>
          </a:p>
          <a:p>
            <a:pPr>
              <a:lnSpc>
                <a:spcPct val="150000"/>
              </a:lnSpc>
            </a:pPr>
            <a:r>
              <a:rPr lang="en-GB" dirty="0">
                <a:latin typeface="Comic Sans MS" pitchFamily="66" charset="0"/>
              </a:rPr>
              <a:t>It will be Accepted if NOT ABOVE 100 </a:t>
            </a:r>
            <a:r>
              <a:rPr lang="en-GB" dirty="0" err="1">
                <a:latin typeface="Comic Sans MS" pitchFamily="66" charset="0"/>
              </a:rPr>
              <a:t>cfu</a:t>
            </a:r>
            <a:r>
              <a:rPr lang="en-GB" dirty="0">
                <a:latin typeface="Comic Sans MS" pitchFamily="66" charset="0"/>
              </a:rPr>
              <a:t>/ml</a:t>
            </a:r>
          </a:p>
          <a:p>
            <a:pPr algn="just">
              <a:lnSpc>
                <a:spcPct val="150000"/>
              </a:lnSpc>
            </a:pPr>
            <a:endParaRPr lang="en-US" dirty="0">
              <a:latin typeface="Comic Sans MS" pitchFamily="66" charset="0"/>
            </a:endParaRPr>
          </a:p>
        </p:txBody>
      </p:sp>
      <p:sp>
        <p:nvSpPr>
          <p:cNvPr id="6" name="Rectangle 2"/>
          <p:cNvSpPr/>
          <p:nvPr/>
        </p:nvSpPr>
        <p:spPr>
          <a:xfrm>
            <a:off x="1272031" y="1311908"/>
            <a:ext cx="184731" cy="646331"/>
          </a:xfrm>
          <a:prstGeom prst="rect">
            <a:avLst/>
          </a:prstGeom>
          <a:noFill/>
        </p:spPr>
        <p:txBody>
          <a:bodyPr wrap="none" lIns="91440" tIns="45720" rIns="91440" bIns="45720">
            <a:spAutoFit/>
          </a:bodyPr>
          <a:lstStyle/>
          <a:p>
            <a:pPr algn="ctr"/>
            <a:endParaRPr lang="en-US" sz="3600" b="1" cap="none" spc="0" dirty="0">
              <a:ln w="24500" cmpd="dbl">
                <a:solidFill>
                  <a:schemeClr val="accent2">
                    <a:shade val="85000"/>
                    <a:satMod val="155000"/>
                  </a:schemeClr>
                </a:solid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outerShdw blurRad="38100" dist="38100" dir="7020000" algn="tl">
                  <a:srgbClr val="000000">
                    <a:alpha val="35000"/>
                  </a:srgbClr>
                </a:outerShdw>
              </a:effectLst>
            </a:endParaRPr>
          </a:p>
        </p:txBody>
      </p:sp>
    </p:spTree>
    <p:extLst>
      <p:ext uri="{BB962C8B-B14F-4D97-AF65-F5344CB8AC3E}">
        <p14:creationId xmlns:p14="http://schemas.microsoft.com/office/powerpoint/2010/main" xmlns="" val="1617165816"/>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مربع نص 2"/>
          <p:cNvSpPr txBox="1"/>
          <p:nvPr/>
        </p:nvSpPr>
        <p:spPr>
          <a:xfrm>
            <a:off x="609600" y="914400"/>
            <a:ext cx="8001000" cy="461858"/>
          </a:xfrm>
          <a:prstGeom prst="rect">
            <a:avLst/>
          </a:prstGeom>
          <a:noFill/>
        </p:spPr>
        <p:txBody>
          <a:bodyPr wrap="square" rtlCol="0">
            <a:spAutoFit/>
          </a:bodyPr>
          <a:lstStyle/>
          <a:p>
            <a:pPr lvl="0">
              <a:lnSpc>
                <a:spcPct val="150000"/>
              </a:lnSpc>
            </a:pPr>
            <a:endParaRPr lang="en-US" dirty="0">
              <a:latin typeface="Comic Sans MS" pitchFamily="66" charset="0"/>
            </a:endParaRPr>
          </a:p>
        </p:txBody>
      </p:sp>
      <p:sp>
        <p:nvSpPr>
          <p:cNvPr id="7" name="Rectangle 2"/>
          <p:cNvSpPr/>
          <p:nvPr/>
        </p:nvSpPr>
        <p:spPr>
          <a:xfrm>
            <a:off x="609600" y="276008"/>
            <a:ext cx="6934200" cy="830997"/>
          </a:xfrm>
          <a:prstGeom prst="rect">
            <a:avLst/>
          </a:prstGeom>
          <a:noFill/>
        </p:spPr>
        <p:txBody>
          <a:bodyPr wrap="square" lIns="91440" tIns="45720" rIns="91440" bIns="45720">
            <a:spAutoFit/>
          </a:bodyPr>
          <a:lstStyle/>
          <a:p>
            <a:pPr>
              <a:lnSpc>
                <a:spcPct val="150000"/>
              </a:lnSpc>
            </a:pPr>
            <a:r>
              <a:rPr lang="en-GB" sz="3200" cap="small" dirty="0" smtClean="0">
                <a:ln w="10160">
                  <a:solidFill>
                    <a:schemeClr val="accent1"/>
                  </a:solidFill>
                  <a:prstDash val="solid"/>
                </a:ln>
                <a:solidFill>
                  <a:schemeClr val="accent1">
                    <a:lumMod val="60000"/>
                    <a:lumOff val="40000"/>
                  </a:schemeClr>
                </a:solidFill>
                <a:effectLst>
                  <a:outerShdw blurRad="38100" dist="32000" dir="5400000" algn="tl">
                    <a:srgbClr val="000000">
                      <a:alpha val="30000"/>
                    </a:srgbClr>
                  </a:outerShdw>
                </a:effectLst>
                <a:latin typeface="Comic Sans MS" pitchFamily="66" charset="0"/>
              </a:rPr>
              <a:t>2</a:t>
            </a:r>
            <a:r>
              <a:rPr lang="en-GB" sz="3200" cap="small" dirty="0">
                <a:ln w="10160">
                  <a:solidFill>
                    <a:schemeClr val="accent1"/>
                  </a:solidFill>
                  <a:prstDash val="solid"/>
                </a:ln>
                <a:solidFill>
                  <a:schemeClr val="accent1">
                    <a:lumMod val="60000"/>
                    <a:lumOff val="40000"/>
                  </a:schemeClr>
                </a:solidFill>
                <a:effectLst>
                  <a:outerShdw blurRad="38100" dist="32000" dir="5400000" algn="tl">
                    <a:srgbClr val="000000">
                      <a:alpha val="30000"/>
                    </a:srgbClr>
                  </a:outerShdw>
                </a:effectLst>
                <a:latin typeface="Comic Sans MS" pitchFamily="66" charset="0"/>
              </a:rPr>
              <a:t>. Coliform Bacteria</a:t>
            </a:r>
            <a:endParaRPr lang="en-US" sz="3200" cap="small" dirty="0">
              <a:ln w="10160">
                <a:solidFill>
                  <a:schemeClr val="accent1"/>
                </a:solidFill>
                <a:prstDash val="solid"/>
              </a:ln>
              <a:solidFill>
                <a:schemeClr val="accent1">
                  <a:lumMod val="60000"/>
                  <a:lumOff val="40000"/>
                </a:schemeClr>
              </a:solidFill>
              <a:effectLst>
                <a:outerShdw blurRad="38100" dist="32000" dir="5400000" algn="tl">
                  <a:srgbClr val="000000">
                    <a:alpha val="30000"/>
                  </a:srgbClr>
                </a:outerShdw>
              </a:effectLst>
              <a:latin typeface="Comic Sans MS" pitchFamily="66" charset="0"/>
            </a:endParaRPr>
          </a:p>
        </p:txBody>
      </p:sp>
      <p:sp>
        <p:nvSpPr>
          <p:cNvPr id="8" name="TextBox 5"/>
          <p:cNvSpPr txBox="1"/>
          <p:nvPr/>
        </p:nvSpPr>
        <p:spPr>
          <a:xfrm>
            <a:off x="598714" y="978707"/>
            <a:ext cx="7696200" cy="5909310"/>
          </a:xfrm>
          <a:prstGeom prst="rect">
            <a:avLst/>
          </a:prstGeom>
          <a:noFill/>
        </p:spPr>
        <p:txBody>
          <a:bodyPr wrap="square" rtlCol="0">
            <a:spAutoFit/>
          </a:bodyPr>
          <a:lstStyle/>
          <a:p>
            <a:pPr marL="285750" indent="-285750">
              <a:buFont typeface="Wingdings" pitchFamily="2" charset="2"/>
              <a:buChar char="v"/>
            </a:pPr>
            <a:r>
              <a:rPr lang="en-US" b="1" dirty="0">
                <a:latin typeface="Comic Sans MS" pitchFamily="66" charset="0"/>
              </a:rPr>
              <a:t>Definition</a:t>
            </a:r>
            <a:r>
              <a:rPr lang="en-US" dirty="0" smtClean="0">
                <a:latin typeface="Comic Sans MS" pitchFamily="66" charset="0"/>
              </a:rPr>
              <a:t>:</a:t>
            </a:r>
          </a:p>
          <a:p>
            <a:pPr lvl="0"/>
            <a:r>
              <a:rPr lang="en-US" dirty="0" smtClean="0">
                <a:latin typeface="Comic Sans MS" pitchFamily="66" charset="0"/>
              </a:rPr>
              <a:t>Is </a:t>
            </a:r>
            <a:r>
              <a:rPr lang="en-US" dirty="0">
                <a:latin typeface="Comic Sans MS" pitchFamily="66" charset="0"/>
              </a:rPr>
              <a:t> Group of gram-negative bacteria found in the intestinal tract </a:t>
            </a:r>
            <a:r>
              <a:rPr lang="en-US" dirty="0" smtClean="0">
                <a:latin typeface="Comic Sans MS" pitchFamily="66" charset="0"/>
              </a:rPr>
              <a:t>of </a:t>
            </a:r>
            <a:r>
              <a:rPr lang="en-US" dirty="0">
                <a:latin typeface="Comic Sans MS" pitchFamily="66" charset="0"/>
              </a:rPr>
              <a:t>humans and other </a:t>
            </a:r>
            <a:r>
              <a:rPr lang="en-US" dirty="0" smtClean="0">
                <a:latin typeface="Comic Sans MS" pitchFamily="66" charset="0"/>
              </a:rPr>
              <a:t>animals.</a:t>
            </a:r>
            <a:endParaRPr lang="en-US" dirty="0">
              <a:latin typeface="Comic Sans MS" pitchFamily="66" charset="0"/>
            </a:endParaRPr>
          </a:p>
          <a:p>
            <a:endParaRPr lang="en-GB" dirty="0">
              <a:latin typeface="Comic Sans MS" pitchFamily="66" charset="0"/>
            </a:endParaRPr>
          </a:p>
          <a:p>
            <a:pPr marL="285750" indent="-285750">
              <a:buFont typeface="Wingdings" pitchFamily="2" charset="2"/>
              <a:buChar char="v"/>
            </a:pPr>
            <a:r>
              <a:rPr lang="en-GB" b="1" dirty="0" smtClean="0">
                <a:latin typeface="Comic Sans MS" pitchFamily="66" charset="0"/>
              </a:rPr>
              <a:t>Sampling:</a:t>
            </a:r>
          </a:p>
          <a:p>
            <a:r>
              <a:rPr lang="en-GB" dirty="0" smtClean="0">
                <a:latin typeface="Comic Sans MS" pitchFamily="66" charset="0"/>
              </a:rPr>
              <a:t>2 different samples from each batch</a:t>
            </a:r>
          </a:p>
          <a:p>
            <a:endParaRPr lang="en-GB" dirty="0">
              <a:latin typeface="Comic Sans MS" pitchFamily="66" charset="0"/>
            </a:endParaRPr>
          </a:p>
          <a:p>
            <a:pPr marL="285750" indent="-285750">
              <a:buFont typeface="Wingdings" pitchFamily="2" charset="2"/>
              <a:buChar char="v"/>
            </a:pPr>
            <a:r>
              <a:rPr lang="en-GB" b="1" dirty="0" smtClean="0">
                <a:latin typeface="Comic Sans MS" pitchFamily="66" charset="0"/>
              </a:rPr>
              <a:t>Acceptance limit:</a:t>
            </a:r>
          </a:p>
          <a:p>
            <a:r>
              <a:rPr lang="en-GB" dirty="0" smtClean="0">
                <a:latin typeface="Comic Sans MS" pitchFamily="66" charset="0"/>
              </a:rPr>
              <a:t>It will be Accepted if NOT ABOVE 100 </a:t>
            </a:r>
            <a:r>
              <a:rPr lang="en-GB" dirty="0" err="1" smtClean="0">
                <a:latin typeface="Comic Sans MS" pitchFamily="66" charset="0"/>
              </a:rPr>
              <a:t>cfu</a:t>
            </a:r>
            <a:r>
              <a:rPr lang="en-GB" dirty="0" smtClean="0">
                <a:latin typeface="Comic Sans MS" pitchFamily="66" charset="0"/>
              </a:rPr>
              <a:t>/ml</a:t>
            </a:r>
          </a:p>
          <a:p>
            <a:endParaRPr lang="en-GB" dirty="0">
              <a:latin typeface="Comic Sans MS" pitchFamily="66" charset="0"/>
            </a:endParaRPr>
          </a:p>
          <a:p>
            <a:r>
              <a:rPr lang="en-GB" dirty="0" smtClean="0">
                <a:latin typeface="Comic Sans MS" pitchFamily="66" charset="0"/>
              </a:rPr>
              <a:t>Difference between E.coli</a:t>
            </a:r>
          </a:p>
          <a:p>
            <a:pPr marL="285750" indent="-285750">
              <a:buFont typeface="Wingdings" pitchFamily="2" charset="2"/>
              <a:buChar char="Ø"/>
            </a:pPr>
            <a:r>
              <a:rPr lang="en-GB" dirty="0" smtClean="0">
                <a:latin typeface="Comic Sans MS" pitchFamily="66" charset="0"/>
              </a:rPr>
              <a:t>Warm Blooded animals </a:t>
            </a:r>
          </a:p>
          <a:p>
            <a:pPr marL="285750" indent="-285750">
              <a:buFont typeface="Wingdings" pitchFamily="2" charset="2"/>
              <a:buChar char="Ø"/>
            </a:pPr>
            <a:r>
              <a:rPr lang="en-US" dirty="0">
                <a:latin typeface="Comic Sans MS" pitchFamily="66" charset="0"/>
              </a:rPr>
              <a:t>an indicator organism of contamination</a:t>
            </a:r>
          </a:p>
          <a:p>
            <a:pPr marL="285750" indent="-285750">
              <a:buFont typeface="Wingdings" pitchFamily="2" charset="2"/>
              <a:buChar char="Ø"/>
            </a:pPr>
            <a:r>
              <a:rPr lang="en-US" dirty="0">
                <a:latin typeface="Comic Sans MS" pitchFamily="66" charset="0"/>
              </a:rPr>
              <a:t>indicate the existence of other pathogenic organisms</a:t>
            </a:r>
          </a:p>
          <a:p>
            <a:pPr marL="285750" indent="-285750">
              <a:buFont typeface="Wingdings" pitchFamily="2" charset="2"/>
              <a:buChar char="Ø"/>
            </a:pPr>
            <a:r>
              <a:rPr lang="en-US" dirty="0">
                <a:latin typeface="Comic Sans MS" pitchFamily="66" charset="0"/>
              </a:rPr>
              <a:t>reflecting the potential health risks </a:t>
            </a:r>
            <a:endParaRPr lang="en-GB" dirty="0">
              <a:latin typeface="Comic Sans MS" pitchFamily="66" charset="0"/>
            </a:endParaRPr>
          </a:p>
          <a:p>
            <a:endParaRPr lang="en-GB" dirty="0" smtClean="0">
              <a:latin typeface="Comic Sans MS" pitchFamily="66" charset="0"/>
            </a:endParaRPr>
          </a:p>
          <a:p>
            <a:endParaRPr lang="en-GB" dirty="0">
              <a:latin typeface="Comic Sans MS" pitchFamily="66" charset="0"/>
            </a:endParaRPr>
          </a:p>
          <a:p>
            <a:endParaRPr lang="en-GB" dirty="0" smtClean="0">
              <a:latin typeface="Comic Sans MS" pitchFamily="66" charset="0"/>
            </a:endParaRPr>
          </a:p>
          <a:p>
            <a:pPr marL="285750" indent="-285750">
              <a:buFont typeface="Wingdings" pitchFamily="2" charset="2"/>
              <a:buChar char="v"/>
            </a:pPr>
            <a:endParaRPr lang="en-US" dirty="0" smtClean="0">
              <a:latin typeface="Comic Sans MS" pitchFamily="66" charset="0"/>
            </a:endParaRPr>
          </a:p>
          <a:p>
            <a:endParaRPr lang="en-GB" dirty="0">
              <a:latin typeface="Comic Sans MS" pitchFamily="66" charset="0"/>
            </a:endParaRPr>
          </a:p>
          <a:p>
            <a:endParaRPr lang="en-US" dirty="0"/>
          </a:p>
        </p:txBody>
      </p:sp>
    </p:spTree>
    <p:extLst>
      <p:ext uri="{BB962C8B-B14F-4D97-AF65-F5344CB8AC3E}">
        <p14:creationId xmlns:p14="http://schemas.microsoft.com/office/powerpoint/2010/main" xmlns="" val="1742106448"/>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p:nvPr/>
        </p:nvSpPr>
        <p:spPr>
          <a:xfrm>
            <a:off x="609600" y="309580"/>
            <a:ext cx="1649811" cy="749372"/>
          </a:xfrm>
          <a:prstGeom prst="rect">
            <a:avLst/>
          </a:prstGeom>
          <a:noFill/>
        </p:spPr>
        <p:txBody>
          <a:bodyPr wrap="none" lIns="91440" tIns="45720" rIns="91440" bIns="45720">
            <a:spAutoFit/>
          </a:bodyPr>
          <a:lstStyle/>
          <a:p>
            <a:pPr>
              <a:lnSpc>
                <a:spcPct val="150000"/>
              </a:lnSpc>
            </a:pPr>
            <a:r>
              <a:rPr lang="en-GB" sz="3200" cap="small" dirty="0">
                <a:ln w="10160">
                  <a:solidFill>
                    <a:schemeClr val="accent1"/>
                  </a:solidFill>
                  <a:prstDash val="solid"/>
                </a:ln>
                <a:solidFill>
                  <a:schemeClr val="accent1">
                    <a:lumMod val="60000"/>
                    <a:lumOff val="40000"/>
                  </a:schemeClr>
                </a:solidFill>
                <a:effectLst>
                  <a:outerShdw blurRad="38100" dist="32000" dir="5400000" algn="tl">
                    <a:srgbClr val="000000">
                      <a:alpha val="30000"/>
                    </a:srgbClr>
                  </a:outerShdw>
                </a:effectLst>
                <a:latin typeface="Comic Sans MS" pitchFamily="66" charset="0"/>
              </a:rPr>
              <a:t>3. T.B.C</a:t>
            </a:r>
          </a:p>
        </p:txBody>
      </p:sp>
      <mc:AlternateContent xmlns:mc="http://schemas.openxmlformats.org/markup-compatibility/2006">
        <mc:Choice xmlns:a14="http://schemas.microsoft.com/office/drawing/2010/main" xmlns="" Requires="a14">
          <p:sp>
            <p:nvSpPr>
              <p:cNvPr id="7" name="TextBox 5"/>
              <p:cNvSpPr txBox="1"/>
              <p:nvPr/>
            </p:nvSpPr>
            <p:spPr>
              <a:xfrm>
                <a:off x="609600" y="1143000"/>
                <a:ext cx="7696200" cy="5124480"/>
              </a:xfrm>
              <a:prstGeom prst="rect">
                <a:avLst/>
              </a:prstGeom>
              <a:noFill/>
            </p:spPr>
            <p:txBody>
              <a:bodyPr wrap="square" rtlCol="0">
                <a:spAutoFit/>
              </a:bodyPr>
              <a:lstStyle/>
              <a:p>
                <a:pPr marL="285750" indent="-285750">
                  <a:lnSpc>
                    <a:spcPct val="150000"/>
                  </a:lnSpc>
                  <a:buFont typeface="Wingdings" pitchFamily="2" charset="2"/>
                  <a:buChar char="v"/>
                </a:pPr>
                <a:r>
                  <a:rPr lang="en-US" b="1" dirty="0" smtClean="0">
                    <a:latin typeface="Comic Sans MS" pitchFamily="66" charset="0"/>
                  </a:rPr>
                  <a:t>Definition</a:t>
                </a:r>
                <a:r>
                  <a:rPr lang="en-US" dirty="0" smtClean="0">
                    <a:latin typeface="Comic Sans MS" pitchFamily="66" charset="0"/>
                  </a:rPr>
                  <a:t>:</a:t>
                </a:r>
              </a:p>
              <a:p>
                <a:pPr>
                  <a:lnSpc>
                    <a:spcPct val="150000"/>
                  </a:lnSpc>
                </a:pPr>
                <a:r>
                  <a:rPr lang="en-GB" dirty="0" smtClean="0">
                    <a:latin typeface="Comic Sans MS" pitchFamily="66" charset="0"/>
                  </a:rPr>
                  <a:t>T.B.C : Total Bacteria Counts</a:t>
                </a:r>
              </a:p>
              <a:p>
                <a:pPr>
                  <a:lnSpc>
                    <a:spcPct val="150000"/>
                  </a:lnSpc>
                </a:pPr>
                <a:r>
                  <a:rPr lang="en-GB" dirty="0" smtClean="0">
                    <a:latin typeface="Comic Sans MS" pitchFamily="66" charset="0"/>
                  </a:rPr>
                  <a:t>Respect the total Bacteria load in a given sample </a:t>
                </a:r>
                <a:endParaRPr lang="en-US" dirty="0" smtClean="0">
                  <a:latin typeface="Comic Sans MS" pitchFamily="66" charset="0"/>
                </a:endParaRPr>
              </a:p>
              <a:p>
                <a:pPr>
                  <a:lnSpc>
                    <a:spcPct val="150000"/>
                  </a:lnSpc>
                </a:pPr>
                <a:endParaRPr lang="en-GB" dirty="0">
                  <a:latin typeface="Comic Sans MS" pitchFamily="66" charset="0"/>
                </a:endParaRPr>
              </a:p>
              <a:p>
                <a:pPr marL="285750" indent="-285750">
                  <a:lnSpc>
                    <a:spcPct val="150000"/>
                  </a:lnSpc>
                  <a:buFont typeface="Wingdings" pitchFamily="2" charset="2"/>
                  <a:buChar char="v"/>
                </a:pPr>
                <a:r>
                  <a:rPr lang="en-GB" b="1" dirty="0" smtClean="0">
                    <a:latin typeface="Comic Sans MS" pitchFamily="66" charset="0"/>
                  </a:rPr>
                  <a:t>Sampling:</a:t>
                </a:r>
              </a:p>
              <a:p>
                <a:pPr>
                  <a:lnSpc>
                    <a:spcPct val="150000"/>
                  </a:lnSpc>
                </a:pPr>
                <a:r>
                  <a:rPr lang="en-GB" dirty="0" smtClean="0">
                    <a:latin typeface="Comic Sans MS" pitchFamily="66" charset="0"/>
                  </a:rPr>
                  <a:t>2 different samples from each batch</a:t>
                </a:r>
              </a:p>
              <a:p>
                <a:pPr>
                  <a:lnSpc>
                    <a:spcPct val="150000"/>
                  </a:lnSpc>
                </a:pPr>
                <a:endParaRPr lang="en-GB" dirty="0">
                  <a:latin typeface="Comic Sans MS" pitchFamily="66" charset="0"/>
                </a:endParaRPr>
              </a:p>
              <a:p>
                <a:pPr marL="285750" indent="-285750">
                  <a:lnSpc>
                    <a:spcPct val="150000"/>
                  </a:lnSpc>
                  <a:buFont typeface="Wingdings" pitchFamily="2" charset="2"/>
                  <a:buChar char="v"/>
                </a:pPr>
                <a:r>
                  <a:rPr lang="en-GB" b="1" dirty="0" smtClean="0">
                    <a:latin typeface="Comic Sans MS" pitchFamily="66" charset="0"/>
                  </a:rPr>
                  <a:t>Acceptance limit:</a:t>
                </a:r>
              </a:p>
              <a:p>
                <a:pPr>
                  <a:lnSpc>
                    <a:spcPct val="150000"/>
                  </a:lnSpc>
                </a:pPr>
                <a:r>
                  <a:rPr lang="en-GB" dirty="0" smtClean="0">
                    <a:latin typeface="Comic Sans MS" pitchFamily="66" charset="0"/>
                  </a:rPr>
                  <a:t>It will be Accepted if NOT ABOVE 1*</a:t>
                </a:r>
                <a14:m>
                  <m:oMath xmlns:m="http://schemas.openxmlformats.org/officeDocument/2006/math">
                    <m:sSup>
                      <m:sSupPr>
                        <m:ctrlPr>
                          <a:rPr lang="en-GB" i="1" smtClean="0">
                            <a:latin typeface="Cambria Math"/>
                          </a:rPr>
                        </m:ctrlPr>
                      </m:sSupPr>
                      <m:e>
                        <m:r>
                          <a:rPr lang="en-GB" b="0" i="1" smtClean="0">
                            <a:latin typeface="Cambria Math"/>
                          </a:rPr>
                          <m:t>10</m:t>
                        </m:r>
                      </m:e>
                      <m:sup>
                        <m:r>
                          <a:rPr lang="en-GB" b="0" i="1" smtClean="0">
                            <a:latin typeface="Cambria Math"/>
                          </a:rPr>
                          <m:t>6</m:t>
                        </m:r>
                      </m:sup>
                    </m:sSup>
                  </m:oMath>
                </a14:m>
                <a:r>
                  <a:rPr lang="en-GB" dirty="0" smtClean="0">
                    <a:latin typeface="Comic Sans MS" pitchFamily="66" charset="0"/>
                  </a:rPr>
                  <a:t> cfu/ml</a:t>
                </a:r>
                <a:endParaRPr lang="en-GB" dirty="0">
                  <a:latin typeface="Comic Sans MS" pitchFamily="66" charset="0"/>
                </a:endParaRPr>
              </a:p>
              <a:p>
                <a:pPr>
                  <a:lnSpc>
                    <a:spcPct val="150000"/>
                  </a:lnSpc>
                </a:pPr>
                <a:endParaRPr lang="en-GB" dirty="0" smtClean="0">
                  <a:latin typeface="Comic Sans MS" pitchFamily="66" charset="0"/>
                </a:endParaRPr>
              </a:p>
              <a:p>
                <a:pPr>
                  <a:lnSpc>
                    <a:spcPct val="150000"/>
                  </a:lnSpc>
                </a:pPr>
                <a:r>
                  <a:rPr lang="en-GB" sz="2000" b="1" dirty="0" smtClean="0">
                    <a:solidFill>
                      <a:srgbClr val="FF0000"/>
                    </a:solidFill>
                    <a:latin typeface="Comic Sans MS" pitchFamily="66" charset="0"/>
                  </a:rPr>
                  <a:t>Assumption</a:t>
                </a:r>
                <a:r>
                  <a:rPr lang="en-GB" dirty="0" smtClean="0">
                    <a:latin typeface="Comic Sans MS" pitchFamily="66" charset="0"/>
                  </a:rPr>
                  <a:t>: we consider Microbiological tests as </a:t>
                </a:r>
                <a:r>
                  <a:rPr lang="en-GB" b="1" dirty="0" smtClean="0">
                    <a:solidFill>
                      <a:srgbClr val="FF0000"/>
                    </a:solidFill>
                    <a:latin typeface="Comic Sans MS" pitchFamily="66" charset="0"/>
                  </a:rPr>
                  <a:t>Destructive Test</a:t>
                </a:r>
                <a:endParaRPr lang="en-GB" b="1" dirty="0">
                  <a:solidFill>
                    <a:srgbClr val="FF0000"/>
                  </a:solidFill>
                  <a:latin typeface="Comic Sans MS" pitchFamily="66" charset="0"/>
                </a:endParaRPr>
              </a:p>
              <a:p>
                <a:pPr>
                  <a:lnSpc>
                    <a:spcPct val="150000"/>
                  </a:lnSpc>
                </a:pPr>
                <a:endParaRPr lang="en-US" dirty="0"/>
              </a:p>
            </p:txBody>
          </p:sp>
        </mc:Choice>
        <mc:Fallback>
          <p:sp>
            <p:nvSpPr>
              <p:cNvPr id="7" name="TextBox 5"/>
              <p:cNvSpPr txBox="1">
                <a:spLocks noRot="1" noChangeAspect="1" noMove="1" noResize="1" noEditPoints="1" noAdjustHandles="1" noChangeArrowheads="1" noChangeShapeType="1" noTextEdit="1"/>
              </p:cNvSpPr>
              <p:nvPr/>
            </p:nvSpPr>
            <p:spPr>
              <a:xfrm>
                <a:off x="609600" y="1143000"/>
                <a:ext cx="7696200" cy="5124480"/>
              </a:xfrm>
              <a:prstGeom prst="rect">
                <a:avLst/>
              </a:prstGeom>
              <a:blipFill rotWithShape="1">
                <a:blip r:embed="rId2" cstate="print"/>
                <a:stretch>
                  <a:fillRect l="-792"/>
                </a:stretch>
              </a:blipFill>
            </p:spPr>
            <p:txBody>
              <a:bodyPr/>
              <a:lstStyle/>
              <a:p>
                <a:r>
                  <a:rPr lang="en-US">
                    <a:noFill/>
                  </a:rPr>
                  <a:t> </a:t>
                </a:r>
              </a:p>
            </p:txBody>
          </p:sp>
        </mc:Fallback>
      </mc:AlternateContent>
    </p:spTree>
    <p:extLst>
      <p:ext uri="{BB962C8B-B14F-4D97-AF65-F5344CB8AC3E}">
        <p14:creationId xmlns:p14="http://schemas.microsoft.com/office/powerpoint/2010/main" xmlns="" val="1985320174"/>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304800" y="381000"/>
            <a:ext cx="6553200" cy="749372"/>
          </a:xfrm>
          <a:prstGeom prst="rect">
            <a:avLst/>
          </a:prstGeom>
          <a:noFill/>
        </p:spPr>
        <p:txBody>
          <a:bodyPr wrap="square" rtlCol="0">
            <a:spAutoFit/>
          </a:bodyPr>
          <a:lstStyle/>
          <a:p>
            <a:pPr>
              <a:lnSpc>
                <a:spcPct val="150000"/>
              </a:lnSpc>
            </a:pPr>
            <a:r>
              <a:rPr lang="en-US" sz="3200" cap="small" smtClean="0">
                <a:ln w="10160">
                  <a:solidFill>
                    <a:schemeClr val="accent1"/>
                  </a:solidFill>
                  <a:prstDash val="solid"/>
                </a:ln>
                <a:solidFill>
                  <a:schemeClr val="accent1">
                    <a:lumMod val="60000"/>
                    <a:lumOff val="40000"/>
                  </a:schemeClr>
                </a:solidFill>
                <a:effectLst>
                  <a:outerShdw blurRad="38100" dist="32000" dir="5400000" algn="tl">
                    <a:srgbClr val="000000">
                      <a:alpha val="30000"/>
                    </a:srgbClr>
                  </a:outerShdw>
                </a:effectLst>
                <a:latin typeface="Comic Sans MS" pitchFamily="66" charset="0"/>
              </a:rPr>
              <a:t>Collecting Data</a:t>
            </a:r>
            <a:endParaRPr lang="en-US" sz="3200" cap="small" dirty="0">
              <a:ln w="10160">
                <a:solidFill>
                  <a:schemeClr val="accent1"/>
                </a:solidFill>
                <a:prstDash val="solid"/>
              </a:ln>
              <a:solidFill>
                <a:schemeClr val="accent1">
                  <a:lumMod val="60000"/>
                  <a:lumOff val="40000"/>
                </a:schemeClr>
              </a:solidFill>
              <a:effectLst>
                <a:outerShdw blurRad="38100" dist="32000" dir="5400000" algn="tl">
                  <a:srgbClr val="000000">
                    <a:alpha val="30000"/>
                  </a:srgbClr>
                </a:outerShdw>
              </a:effectLst>
              <a:latin typeface="Comic Sans MS" pitchFamily="66" charset="0"/>
            </a:endParaRPr>
          </a:p>
        </p:txBody>
      </p:sp>
      <p:sp>
        <p:nvSpPr>
          <p:cNvPr id="3" name="مربع نص 2"/>
          <p:cNvSpPr txBox="1"/>
          <p:nvPr/>
        </p:nvSpPr>
        <p:spPr>
          <a:xfrm>
            <a:off x="533400" y="1295400"/>
            <a:ext cx="7772400" cy="5293757"/>
          </a:xfrm>
          <a:prstGeom prst="rect">
            <a:avLst/>
          </a:prstGeom>
          <a:noFill/>
        </p:spPr>
        <p:txBody>
          <a:bodyPr wrap="square" rtlCol="0">
            <a:spAutoFit/>
          </a:bodyPr>
          <a:lstStyle/>
          <a:p>
            <a:pPr lvl="0">
              <a:lnSpc>
                <a:spcPct val="200000"/>
              </a:lnSpc>
            </a:pPr>
            <a:r>
              <a:rPr lang="en-US" sz="2000" dirty="0">
                <a:latin typeface="Comic Sans MS" pitchFamily="66" charset="0"/>
                <a:ea typeface="Calibri" pitchFamily="34" charset="0"/>
                <a:cs typeface="Times New Roman" pitchFamily="18" charset="0"/>
              </a:rPr>
              <a:t>There are a certain number of slaughters were distributed among January to September for variable and attribute tests ,with different batch size for each. The data were checked </a:t>
            </a:r>
            <a:r>
              <a:rPr lang="en-US" sz="2000" dirty="0" smtClean="0">
                <a:latin typeface="Comic Sans MS" pitchFamily="66" charset="0"/>
                <a:ea typeface="Calibri" pitchFamily="34" charset="0"/>
                <a:cs typeface="Times New Roman" pitchFamily="18" charset="0"/>
              </a:rPr>
              <a:t>according to </a:t>
            </a:r>
            <a:r>
              <a:rPr lang="en-US" sz="2000" dirty="0">
                <a:latin typeface="Comic Sans MS" pitchFamily="66" charset="0"/>
                <a:ea typeface="Calibri" pitchFamily="34" charset="0"/>
                <a:cs typeface="Times New Roman" pitchFamily="18" charset="0"/>
              </a:rPr>
              <a:t>the type of inspection</a:t>
            </a:r>
            <a:r>
              <a:rPr lang="en-US" sz="2000" dirty="0" smtClean="0">
                <a:latin typeface="Comic Sans MS" pitchFamily="66" charset="0"/>
                <a:ea typeface="Calibri" pitchFamily="34" charset="0"/>
                <a:cs typeface="Times New Roman" pitchFamily="18" charset="0"/>
              </a:rPr>
              <a:t>.</a:t>
            </a:r>
          </a:p>
          <a:p>
            <a:pPr>
              <a:lnSpc>
                <a:spcPct val="200000"/>
              </a:lnSpc>
            </a:pPr>
            <a:r>
              <a:rPr lang="en-US" sz="2000" dirty="0">
                <a:latin typeface="Comic Sans MS" pitchFamily="66" charset="0"/>
                <a:ea typeface="Calibri" pitchFamily="34" charset="0"/>
                <a:cs typeface="Times New Roman" pitchFamily="18" charset="0"/>
              </a:rPr>
              <a:t>The following tables used to show how we </a:t>
            </a:r>
            <a:r>
              <a:rPr lang="en-US" sz="2000" dirty="0" smtClean="0">
                <a:latin typeface="Comic Sans MS" pitchFamily="66" charset="0"/>
                <a:ea typeface="Calibri" pitchFamily="34" charset="0"/>
                <a:cs typeface="Times New Roman" pitchFamily="18" charset="0"/>
              </a:rPr>
              <a:t>collected  </a:t>
            </a:r>
            <a:r>
              <a:rPr lang="en-US" sz="2000" dirty="0">
                <a:latin typeface="Comic Sans MS" pitchFamily="66" charset="0"/>
                <a:ea typeface="Calibri" pitchFamily="34" charset="0"/>
                <a:cs typeface="Times New Roman" pitchFamily="18" charset="0"/>
              </a:rPr>
              <a:t>the data for variable test, attribute test and microbiological test respectively.</a:t>
            </a:r>
          </a:p>
          <a:p>
            <a:pPr lvl="0">
              <a:lnSpc>
                <a:spcPct val="200000"/>
              </a:lnSpc>
            </a:pPr>
            <a:endParaRPr lang="en-US" sz="2000" dirty="0">
              <a:latin typeface="Comic Sans MS" pitchFamily="66" charset="0"/>
              <a:ea typeface="Calibri" pitchFamily="34" charset="0"/>
              <a:cs typeface="Times New Roman" pitchFamily="18" charset="0"/>
            </a:endParaRPr>
          </a:p>
          <a:p>
            <a:endParaRPr lang="en-US" dirty="0"/>
          </a:p>
        </p:txBody>
      </p:sp>
    </p:spTree>
    <p:extLst>
      <p:ext uri="{BB962C8B-B14F-4D97-AF65-F5344CB8AC3E}">
        <p14:creationId xmlns:p14="http://schemas.microsoft.com/office/powerpoint/2010/main" xmlns="" val="1630862545"/>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aphicFrame>
        <p:nvGraphicFramePr>
          <p:cNvPr id="2" name="Table 1"/>
          <p:cNvGraphicFramePr>
            <a:graphicFrameLocks noGrp="1"/>
          </p:cNvGraphicFramePr>
          <p:nvPr/>
        </p:nvGraphicFramePr>
        <p:xfrm>
          <a:off x="0" y="0"/>
          <a:ext cx="9143997" cy="6858004"/>
        </p:xfrm>
        <a:graphic>
          <a:graphicData uri="http://schemas.openxmlformats.org/drawingml/2006/table">
            <a:tbl>
              <a:tblPr/>
              <a:tblGrid>
                <a:gridCol w="1679308"/>
                <a:gridCol w="1750102"/>
                <a:gridCol w="1750102"/>
                <a:gridCol w="992688"/>
                <a:gridCol w="601008"/>
                <a:gridCol w="790263"/>
                <a:gridCol w="790263"/>
                <a:gridCol w="790263"/>
              </a:tblGrid>
              <a:tr h="793950">
                <a:tc>
                  <a:txBody>
                    <a:bodyPr/>
                    <a:lstStyle/>
                    <a:p>
                      <a:pPr marL="0" marR="0" algn="ctr">
                        <a:lnSpc>
                          <a:spcPct val="115000"/>
                        </a:lnSpc>
                        <a:spcBef>
                          <a:spcPts val="0"/>
                        </a:spcBef>
                        <a:spcAft>
                          <a:spcPts val="0"/>
                        </a:spcAft>
                      </a:pPr>
                      <a:r>
                        <a:rPr lang="en-US" sz="1800" dirty="0">
                          <a:latin typeface="Times New Roman"/>
                          <a:ea typeface="Times New Roman"/>
                          <a:cs typeface="Arial"/>
                        </a:rPr>
                        <a:t>Month</a:t>
                      </a:r>
                      <a:endParaRPr lang="en-US" sz="1800" dirty="0">
                        <a:latin typeface="Calibri"/>
                        <a:ea typeface="Calibri"/>
                        <a:cs typeface="Arial"/>
                      </a:endParaRPr>
                    </a:p>
                  </a:txBody>
                  <a:tcPr marL="62809" marR="6280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c gridSpan="2">
                  <a:txBody>
                    <a:bodyPr/>
                    <a:lstStyle/>
                    <a:p>
                      <a:pPr marL="0" marR="0" algn="ctr">
                        <a:lnSpc>
                          <a:spcPct val="115000"/>
                        </a:lnSpc>
                        <a:spcBef>
                          <a:spcPts val="0"/>
                        </a:spcBef>
                        <a:spcAft>
                          <a:spcPts val="0"/>
                        </a:spcAft>
                      </a:pPr>
                      <a:r>
                        <a:rPr lang="en-US" sz="1800" dirty="0">
                          <a:solidFill>
                            <a:srgbClr val="000000"/>
                          </a:solidFill>
                          <a:latin typeface="Times New Roman"/>
                          <a:ea typeface="Times New Roman"/>
                          <a:cs typeface="Arial"/>
                        </a:rPr>
                        <a:t>From Jan to Sep</a:t>
                      </a:r>
                      <a:endParaRPr lang="en-US" sz="1800" dirty="0">
                        <a:latin typeface="Calibri"/>
                        <a:ea typeface="Calibri"/>
                        <a:cs typeface="Arial"/>
                      </a:endParaRPr>
                    </a:p>
                  </a:txBody>
                  <a:tcPr marL="62809" marR="6280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marL="0" marR="0" algn="ctr">
                        <a:lnSpc>
                          <a:spcPct val="115000"/>
                        </a:lnSpc>
                        <a:spcBef>
                          <a:spcPts val="0"/>
                        </a:spcBef>
                        <a:spcAft>
                          <a:spcPts val="0"/>
                        </a:spcAft>
                      </a:pPr>
                      <a:r>
                        <a:rPr lang="en-US" sz="1800">
                          <a:solidFill>
                            <a:srgbClr val="000000"/>
                          </a:solidFill>
                          <a:latin typeface="Times New Roman"/>
                          <a:ea typeface="Times New Roman"/>
                          <a:cs typeface="Arial"/>
                        </a:rPr>
                        <a:t>Test Type</a:t>
                      </a:r>
                      <a:endParaRPr lang="en-US" sz="1800">
                        <a:latin typeface="Calibri"/>
                        <a:ea typeface="Calibri"/>
                        <a:cs typeface="Arial"/>
                      </a:endParaRPr>
                    </a:p>
                  </a:txBody>
                  <a:tcPr marL="62809" marR="6280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c hMerge="1">
                  <a:txBody>
                    <a:bodyPr/>
                    <a:lstStyle/>
                    <a:p>
                      <a:endParaRPr lang="en-US"/>
                    </a:p>
                  </a:txBody>
                  <a:tcPr/>
                </a:tc>
                <a:tc gridSpan="3">
                  <a:txBody>
                    <a:bodyPr/>
                    <a:lstStyle/>
                    <a:p>
                      <a:pPr marL="0" marR="0" algn="ctr">
                        <a:lnSpc>
                          <a:spcPct val="115000"/>
                        </a:lnSpc>
                        <a:spcBef>
                          <a:spcPts val="0"/>
                        </a:spcBef>
                        <a:spcAft>
                          <a:spcPts val="0"/>
                        </a:spcAft>
                      </a:pPr>
                      <a:r>
                        <a:rPr lang="en-US" sz="1800">
                          <a:solidFill>
                            <a:srgbClr val="000000"/>
                          </a:solidFill>
                          <a:latin typeface="Times New Roman"/>
                          <a:ea typeface="Times New Roman"/>
                          <a:cs typeface="Arial"/>
                        </a:rPr>
                        <a:t>visual measuring temperature</a:t>
                      </a:r>
                      <a:endParaRPr lang="en-US" sz="1800">
                        <a:latin typeface="Calibri"/>
                        <a:ea typeface="Calibri"/>
                        <a:cs typeface="Arial"/>
                      </a:endParaRPr>
                    </a:p>
                  </a:txBody>
                  <a:tcPr marL="62809" marR="6280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r>
              <a:tr h="396976">
                <a:tc>
                  <a:txBody>
                    <a:bodyPr/>
                    <a:lstStyle/>
                    <a:p>
                      <a:pPr marL="0" marR="0" algn="ctr">
                        <a:lnSpc>
                          <a:spcPct val="115000"/>
                        </a:lnSpc>
                        <a:spcBef>
                          <a:spcPts val="0"/>
                        </a:spcBef>
                        <a:spcAft>
                          <a:spcPts val="0"/>
                        </a:spcAft>
                      </a:pPr>
                      <a:r>
                        <a:rPr lang="en-US" sz="1800">
                          <a:latin typeface="Times New Roman"/>
                          <a:ea typeface="Times New Roman"/>
                          <a:cs typeface="Arial"/>
                        </a:rPr>
                        <a:t>Test Area</a:t>
                      </a:r>
                      <a:endParaRPr lang="en-US" sz="1800">
                        <a:latin typeface="Calibri"/>
                        <a:ea typeface="Calibri"/>
                        <a:cs typeface="Arial"/>
                      </a:endParaRPr>
                    </a:p>
                  </a:txBody>
                  <a:tcPr marL="62809" marR="6280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c gridSpan="2">
                  <a:txBody>
                    <a:bodyPr/>
                    <a:lstStyle/>
                    <a:p>
                      <a:pPr marL="0" marR="0" algn="ctr">
                        <a:lnSpc>
                          <a:spcPct val="115000"/>
                        </a:lnSpc>
                        <a:spcBef>
                          <a:spcPts val="0"/>
                        </a:spcBef>
                        <a:spcAft>
                          <a:spcPts val="0"/>
                        </a:spcAft>
                      </a:pPr>
                      <a:r>
                        <a:rPr lang="en-US" sz="1800" dirty="0">
                          <a:solidFill>
                            <a:srgbClr val="000000"/>
                          </a:solidFill>
                          <a:latin typeface="Times New Roman"/>
                          <a:ea typeface="Times New Roman"/>
                          <a:cs typeface="Arial"/>
                        </a:rPr>
                        <a:t>Evisceration  area</a:t>
                      </a:r>
                      <a:endParaRPr lang="en-US" sz="1800" dirty="0">
                        <a:latin typeface="Calibri"/>
                        <a:ea typeface="Calibri"/>
                        <a:cs typeface="Arial"/>
                      </a:endParaRPr>
                    </a:p>
                  </a:txBody>
                  <a:tcPr marL="62809" marR="6280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marL="0" marR="0" algn="ctr">
                        <a:lnSpc>
                          <a:spcPct val="115000"/>
                        </a:lnSpc>
                        <a:spcBef>
                          <a:spcPts val="0"/>
                        </a:spcBef>
                        <a:spcAft>
                          <a:spcPts val="0"/>
                        </a:spcAft>
                      </a:pPr>
                      <a:r>
                        <a:rPr lang="en-US" sz="1800">
                          <a:solidFill>
                            <a:srgbClr val="000000"/>
                          </a:solidFill>
                          <a:latin typeface="Times New Roman"/>
                          <a:ea typeface="Times New Roman"/>
                          <a:cs typeface="Arial"/>
                        </a:rPr>
                        <a:t>Test Frequency</a:t>
                      </a:r>
                      <a:endParaRPr lang="en-US" sz="1800">
                        <a:latin typeface="Calibri"/>
                        <a:ea typeface="Calibri"/>
                        <a:cs typeface="Arial"/>
                      </a:endParaRPr>
                    </a:p>
                  </a:txBody>
                  <a:tcPr marL="62809" marR="6280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c hMerge="1">
                  <a:txBody>
                    <a:bodyPr/>
                    <a:lstStyle/>
                    <a:p>
                      <a:endParaRPr lang="en-US"/>
                    </a:p>
                  </a:txBody>
                  <a:tcPr/>
                </a:tc>
                <a:tc gridSpan="3">
                  <a:txBody>
                    <a:bodyPr/>
                    <a:lstStyle/>
                    <a:p>
                      <a:pPr marL="0" marR="0" algn="ctr">
                        <a:lnSpc>
                          <a:spcPct val="115000"/>
                        </a:lnSpc>
                        <a:spcBef>
                          <a:spcPts val="0"/>
                        </a:spcBef>
                        <a:spcAft>
                          <a:spcPts val="0"/>
                        </a:spcAft>
                      </a:pPr>
                      <a:r>
                        <a:rPr lang="en-US" sz="1800">
                          <a:solidFill>
                            <a:srgbClr val="000000"/>
                          </a:solidFill>
                          <a:latin typeface="Times New Roman"/>
                          <a:ea typeface="Times New Roman"/>
                          <a:cs typeface="Arial"/>
                        </a:rPr>
                        <a:t>twice per hour</a:t>
                      </a:r>
                      <a:endParaRPr lang="en-US" sz="1800">
                        <a:latin typeface="Calibri"/>
                        <a:ea typeface="Calibri"/>
                        <a:cs typeface="Arial"/>
                      </a:endParaRPr>
                    </a:p>
                  </a:txBody>
                  <a:tcPr marL="62809" marR="6280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r>
              <a:tr h="793950">
                <a:tc>
                  <a:txBody>
                    <a:bodyPr/>
                    <a:lstStyle/>
                    <a:p>
                      <a:pPr marL="0" marR="0" algn="ctr">
                        <a:lnSpc>
                          <a:spcPct val="115000"/>
                        </a:lnSpc>
                        <a:spcBef>
                          <a:spcPts val="0"/>
                        </a:spcBef>
                        <a:spcAft>
                          <a:spcPts val="0"/>
                        </a:spcAft>
                      </a:pPr>
                      <a:r>
                        <a:rPr lang="en-US" sz="1800">
                          <a:latin typeface="Times New Roman"/>
                          <a:ea typeface="Times New Roman"/>
                          <a:cs typeface="Arial"/>
                        </a:rPr>
                        <a:t>Test Name</a:t>
                      </a:r>
                      <a:endParaRPr lang="en-US" sz="1800">
                        <a:latin typeface="Calibri"/>
                        <a:ea typeface="Calibri"/>
                        <a:cs typeface="Arial"/>
                      </a:endParaRPr>
                    </a:p>
                  </a:txBody>
                  <a:tcPr marL="62809" marR="6280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c gridSpan="2">
                  <a:txBody>
                    <a:bodyPr/>
                    <a:lstStyle/>
                    <a:p>
                      <a:pPr marL="0" marR="0" algn="ctr">
                        <a:lnSpc>
                          <a:spcPct val="115000"/>
                        </a:lnSpc>
                        <a:spcBef>
                          <a:spcPts val="0"/>
                        </a:spcBef>
                        <a:spcAft>
                          <a:spcPts val="0"/>
                        </a:spcAft>
                      </a:pPr>
                      <a:r>
                        <a:rPr lang="en-US" sz="1800">
                          <a:solidFill>
                            <a:srgbClr val="000000"/>
                          </a:solidFill>
                          <a:latin typeface="Times New Roman"/>
                          <a:ea typeface="Times New Roman"/>
                          <a:cs typeface="Arial"/>
                        </a:rPr>
                        <a:t>Check the temperature of the cold tank “chiller</a:t>
                      </a:r>
                      <a:endParaRPr lang="en-US" sz="1800">
                        <a:latin typeface="Calibri"/>
                        <a:ea typeface="Calibri"/>
                        <a:cs typeface="Arial"/>
                      </a:endParaRPr>
                    </a:p>
                  </a:txBody>
                  <a:tcPr marL="62809" marR="6280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marL="0" marR="0" algn="ctr">
                        <a:lnSpc>
                          <a:spcPct val="115000"/>
                        </a:lnSpc>
                        <a:spcBef>
                          <a:spcPts val="0"/>
                        </a:spcBef>
                        <a:spcAft>
                          <a:spcPts val="0"/>
                        </a:spcAft>
                      </a:pPr>
                      <a:r>
                        <a:rPr lang="en-US" sz="1800" dirty="0">
                          <a:solidFill>
                            <a:srgbClr val="000000"/>
                          </a:solidFill>
                          <a:latin typeface="Times New Roman"/>
                          <a:ea typeface="Times New Roman"/>
                          <a:cs typeface="Arial"/>
                        </a:rPr>
                        <a:t>Acceptance Limit</a:t>
                      </a:r>
                      <a:endParaRPr lang="en-US" sz="1800" dirty="0">
                        <a:latin typeface="Calibri"/>
                        <a:ea typeface="Calibri"/>
                        <a:cs typeface="Arial"/>
                      </a:endParaRPr>
                    </a:p>
                  </a:txBody>
                  <a:tcPr marL="62809" marR="6280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c hMerge="1">
                  <a:txBody>
                    <a:bodyPr/>
                    <a:lstStyle/>
                    <a:p>
                      <a:endParaRPr lang="en-US"/>
                    </a:p>
                  </a:txBody>
                  <a:tcPr/>
                </a:tc>
                <a:tc gridSpan="3">
                  <a:txBody>
                    <a:bodyPr/>
                    <a:lstStyle/>
                    <a:p>
                      <a:pPr marL="0" marR="0" algn="ctr">
                        <a:lnSpc>
                          <a:spcPct val="115000"/>
                        </a:lnSpc>
                        <a:spcBef>
                          <a:spcPts val="0"/>
                        </a:spcBef>
                        <a:spcAft>
                          <a:spcPts val="0"/>
                        </a:spcAft>
                      </a:pPr>
                      <a:r>
                        <a:rPr lang="en-US" sz="1800">
                          <a:solidFill>
                            <a:srgbClr val="000000"/>
                          </a:solidFill>
                          <a:latin typeface="Times New Roman"/>
                          <a:ea typeface="Times New Roman"/>
                          <a:cs typeface="Arial"/>
                        </a:rPr>
                        <a:t>max 12 C</a:t>
                      </a:r>
                      <a:endParaRPr lang="en-US" sz="1800">
                        <a:latin typeface="Calibri"/>
                        <a:ea typeface="Calibri"/>
                        <a:cs typeface="Arial"/>
                      </a:endParaRPr>
                    </a:p>
                  </a:txBody>
                  <a:tcPr marL="62809" marR="6280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r>
              <a:tr h="433448">
                <a:tc rowSpan="2">
                  <a:txBody>
                    <a:bodyPr/>
                    <a:lstStyle/>
                    <a:p>
                      <a:pPr marL="0" marR="0" algn="ctr">
                        <a:lnSpc>
                          <a:spcPct val="115000"/>
                        </a:lnSpc>
                        <a:spcBef>
                          <a:spcPts val="0"/>
                        </a:spcBef>
                        <a:spcAft>
                          <a:spcPts val="0"/>
                        </a:spcAft>
                      </a:pPr>
                      <a:r>
                        <a:rPr lang="en-US" sz="1800">
                          <a:solidFill>
                            <a:srgbClr val="000000"/>
                          </a:solidFill>
                          <a:latin typeface="Times New Roman"/>
                          <a:ea typeface="Times New Roman"/>
                          <a:cs typeface="Arial"/>
                        </a:rPr>
                        <a:t>Month</a:t>
                      </a:r>
                      <a:endParaRPr lang="en-US" sz="1800">
                        <a:latin typeface="Calibri"/>
                        <a:ea typeface="Calibri"/>
                        <a:cs typeface="Arial"/>
                      </a:endParaRPr>
                    </a:p>
                  </a:txBody>
                  <a:tcPr marL="62809" marR="6280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EECE1"/>
                    </a:solidFill>
                  </a:tcPr>
                </a:tc>
                <a:tc rowSpan="2">
                  <a:txBody>
                    <a:bodyPr/>
                    <a:lstStyle/>
                    <a:p>
                      <a:pPr marL="0" marR="0" algn="ctr">
                        <a:lnSpc>
                          <a:spcPct val="115000"/>
                        </a:lnSpc>
                        <a:spcBef>
                          <a:spcPts val="0"/>
                        </a:spcBef>
                        <a:spcAft>
                          <a:spcPts val="0"/>
                        </a:spcAft>
                      </a:pPr>
                      <a:r>
                        <a:rPr lang="en-US" sz="1800" dirty="0">
                          <a:solidFill>
                            <a:srgbClr val="000000"/>
                          </a:solidFill>
                          <a:latin typeface="Times New Roman"/>
                          <a:ea typeface="Times New Roman"/>
                          <a:cs typeface="Arial"/>
                        </a:rPr>
                        <a:t>Batch number</a:t>
                      </a:r>
                      <a:endParaRPr lang="en-US" sz="1800" dirty="0">
                        <a:latin typeface="Calibri"/>
                        <a:ea typeface="Calibri"/>
                        <a:cs typeface="Arial"/>
                      </a:endParaRPr>
                    </a:p>
                  </a:txBody>
                  <a:tcPr marL="62809" marR="6280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EECE1"/>
                    </a:solidFill>
                  </a:tcPr>
                </a:tc>
                <a:tc rowSpan="2">
                  <a:txBody>
                    <a:bodyPr/>
                    <a:lstStyle/>
                    <a:p>
                      <a:pPr marL="0" marR="0" algn="ctr">
                        <a:lnSpc>
                          <a:spcPct val="115000"/>
                        </a:lnSpc>
                        <a:spcBef>
                          <a:spcPts val="0"/>
                        </a:spcBef>
                        <a:spcAft>
                          <a:spcPts val="0"/>
                        </a:spcAft>
                      </a:pPr>
                      <a:r>
                        <a:rPr lang="en-US" sz="1800">
                          <a:solidFill>
                            <a:srgbClr val="000000"/>
                          </a:solidFill>
                          <a:latin typeface="Times New Roman"/>
                          <a:ea typeface="Times New Roman"/>
                          <a:cs typeface="Arial"/>
                        </a:rPr>
                        <a:t>Batch Date</a:t>
                      </a:r>
                      <a:endParaRPr lang="en-US" sz="1800">
                        <a:latin typeface="Calibri"/>
                        <a:ea typeface="Calibri"/>
                        <a:cs typeface="Arial"/>
                      </a:endParaRPr>
                    </a:p>
                  </a:txBody>
                  <a:tcPr marL="62809" marR="6280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EECE1"/>
                    </a:solidFill>
                  </a:tcPr>
                </a:tc>
                <a:tc rowSpan="2">
                  <a:txBody>
                    <a:bodyPr/>
                    <a:lstStyle/>
                    <a:p>
                      <a:pPr marL="0" marR="0" algn="ctr">
                        <a:lnSpc>
                          <a:spcPct val="115000"/>
                        </a:lnSpc>
                        <a:spcBef>
                          <a:spcPts val="0"/>
                        </a:spcBef>
                        <a:spcAft>
                          <a:spcPts val="0"/>
                        </a:spcAft>
                      </a:pPr>
                      <a:r>
                        <a:rPr lang="en-US" sz="1800">
                          <a:solidFill>
                            <a:srgbClr val="000000"/>
                          </a:solidFill>
                          <a:latin typeface="Times New Roman"/>
                          <a:ea typeface="Times New Roman"/>
                          <a:cs typeface="Arial"/>
                        </a:rPr>
                        <a:t>Batch Size(m)</a:t>
                      </a:r>
                      <a:endParaRPr lang="en-US" sz="1800">
                        <a:latin typeface="Calibri"/>
                        <a:ea typeface="Calibri"/>
                        <a:cs typeface="Arial"/>
                      </a:endParaRPr>
                    </a:p>
                  </a:txBody>
                  <a:tcPr marL="62809" marR="6280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EECE1"/>
                    </a:solidFill>
                  </a:tcPr>
                </a:tc>
                <a:tc gridSpan="4">
                  <a:txBody>
                    <a:bodyPr/>
                    <a:lstStyle/>
                    <a:p>
                      <a:pPr marL="0" marR="0" algn="ctr">
                        <a:lnSpc>
                          <a:spcPct val="115000"/>
                        </a:lnSpc>
                        <a:spcBef>
                          <a:spcPts val="0"/>
                        </a:spcBef>
                        <a:spcAft>
                          <a:spcPts val="0"/>
                        </a:spcAft>
                      </a:pPr>
                      <a:r>
                        <a:rPr lang="en-US" sz="1800">
                          <a:solidFill>
                            <a:srgbClr val="000000"/>
                          </a:solidFill>
                          <a:latin typeface="Times New Roman"/>
                          <a:ea typeface="Times New Roman"/>
                          <a:cs typeface="Arial"/>
                        </a:rPr>
                        <a:t>Temperature per 1/2 hour</a:t>
                      </a:r>
                      <a:endParaRPr lang="en-US" sz="1800">
                        <a:latin typeface="Calibri"/>
                        <a:ea typeface="Calibri"/>
                        <a:cs typeface="Arial"/>
                      </a:endParaRPr>
                    </a:p>
                  </a:txBody>
                  <a:tcPr marL="62809" marR="6280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EEECE1"/>
                    </a:solidFill>
                  </a:tcPr>
                </a:tc>
                <a:tc hMerge="1">
                  <a:txBody>
                    <a:bodyPr/>
                    <a:lstStyle/>
                    <a:p>
                      <a:endParaRPr lang="en-US"/>
                    </a:p>
                  </a:txBody>
                  <a:tcPr/>
                </a:tc>
                <a:tc hMerge="1">
                  <a:txBody>
                    <a:bodyPr/>
                    <a:lstStyle/>
                    <a:p>
                      <a:endParaRPr lang="en-US"/>
                    </a:p>
                  </a:txBody>
                  <a:tcPr/>
                </a:tc>
                <a:tc hMerge="1">
                  <a:txBody>
                    <a:bodyPr/>
                    <a:lstStyle/>
                    <a:p>
                      <a:endParaRPr lang="en-US"/>
                    </a:p>
                  </a:txBody>
                  <a:tcPr/>
                </a:tc>
              </a:tr>
              <a:tr h="866896">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a:txBody>
                    <a:bodyPr/>
                    <a:lstStyle/>
                    <a:p>
                      <a:pPr marL="0" marR="0" algn="ctr">
                        <a:lnSpc>
                          <a:spcPct val="115000"/>
                        </a:lnSpc>
                        <a:spcBef>
                          <a:spcPts val="0"/>
                        </a:spcBef>
                        <a:spcAft>
                          <a:spcPts val="0"/>
                        </a:spcAft>
                      </a:pPr>
                      <a:r>
                        <a:rPr lang="en-US" sz="1800">
                          <a:solidFill>
                            <a:srgbClr val="000000"/>
                          </a:solidFill>
                          <a:latin typeface="Times New Roman"/>
                          <a:ea typeface="Times New Roman"/>
                          <a:cs typeface="Arial"/>
                        </a:rPr>
                        <a:t>1.0</a:t>
                      </a:r>
                      <a:endParaRPr lang="en-US" sz="1800">
                        <a:latin typeface="Calibri"/>
                        <a:ea typeface="Calibri"/>
                        <a:cs typeface="Arial"/>
                      </a:endParaRPr>
                    </a:p>
                  </a:txBody>
                  <a:tcPr marL="62809" marR="6280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EECE1"/>
                    </a:solidFill>
                  </a:tcPr>
                </a:tc>
                <a:tc>
                  <a:txBody>
                    <a:bodyPr/>
                    <a:lstStyle/>
                    <a:p>
                      <a:pPr marL="0" marR="0" algn="ctr">
                        <a:lnSpc>
                          <a:spcPct val="115000"/>
                        </a:lnSpc>
                        <a:spcBef>
                          <a:spcPts val="0"/>
                        </a:spcBef>
                        <a:spcAft>
                          <a:spcPts val="0"/>
                        </a:spcAft>
                      </a:pPr>
                      <a:r>
                        <a:rPr lang="en-US" sz="1800" dirty="0">
                          <a:solidFill>
                            <a:srgbClr val="000000"/>
                          </a:solidFill>
                          <a:latin typeface="Times New Roman"/>
                          <a:ea typeface="Times New Roman"/>
                          <a:cs typeface="Arial"/>
                        </a:rPr>
                        <a:t>2.0</a:t>
                      </a:r>
                      <a:endParaRPr lang="en-US" sz="1800" dirty="0">
                        <a:latin typeface="Calibri"/>
                        <a:ea typeface="Calibri"/>
                        <a:cs typeface="Arial"/>
                      </a:endParaRPr>
                    </a:p>
                  </a:txBody>
                  <a:tcPr marL="62809" marR="6280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EECE1"/>
                    </a:solidFill>
                  </a:tcPr>
                </a:tc>
                <a:tc>
                  <a:txBody>
                    <a:bodyPr/>
                    <a:lstStyle/>
                    <a:p>
                      <a:pPr marL="0" marR="0" algn="ctr">
                        <a:lnSpc>
                          <a:spcPct val="115000"/>
                        </a:lnSpc>
                        <a:spcBef>
                          <a:spcPts val="0"/>
                        </a:spcBef>
                        <a:spcAft>
                          <a:spcPts val="0"/>
                        </a:spcAft>
                      </a:pPr>
                      <a:r>
                        <a:rPr lang="en-US" sz="1800">
                          <a:solidFill>
                            <a:srgbClr val="000000"/>
                          </a:solidFill>
                          <a:latin typeface="Times New Roman"/>
                          <a:ea typeface="Times New Roman"/>
                          <a:cs typeface="Arial"/>
                        </a:rPr>
                        <a:t>3.0</a:t>
                      </a:r>
                      <a:endParaRPr lang="en-US" sz="1800">
                        <a:latin typeface="Calibri"/>
                        <a:ea typeface="Calibri"/>
                        <a:cs typeface="Arial"/>
                      </a:endParaRPr>
                    </a:p>
                  </a:txBody>
                  <a:tcPr marL="62809" marR="6280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EECE1"/>
                    </a:solidFill>
                  </a:tcPr>
                </a:tc>
                <a:tc>
                  <a:txBody>
                    <a:bodyPr/>
                    <a:lstStyle/>
                    <a:p>
                      <a:pPr marL="0" marR="0" algn="ctr">
                        <a:lnSpc>
                          <a:spcPct val="115000"/>
                        </a:lnSpc>
                        <a:spcBef>
                          <a:spcPts val="0"/>
                        </a:spcBef>
                        <a:spcAft>
                          <a:spcPts val="0"/>
                        </a:spcAft>
                      </a:pPr>
                      <a:r>
                        <a:rPr lang="en-US" sz="1800">
                          <a:solidFill>
                            <a:srgbClr val="000000"/>
                          </a:solidFill>
                          <a:latin typeface="Times New Roman"/>
                          <a:ea typeface="Times New Roman"/>
                          <a:cs typeface="Arial"/>
                        </a:rPr>
                        <a:t>4.0</a:t>
                      </a:r>
                      <a:endParaRPr lang="en-US" sz="1800">
                        <a:latin typeface="Calibri"/>
                        <a:ea typeface="Calibri"/>
                        <a:cs typeface="Arial"/>
                      </a:endParaRPr>
                    </a:p>
                  </a:txBody>
                  <a:tcPr marL="62809" marR="6280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EECE1"/>
                    </a:solidFill>
                  </a:tcPr>
                </a:tc>
              </a:tr>
              <a:tr h="396976">
                <a:tc rowSpan="9">
                  <a:txBody>
                    <a:bodyPr/>
                    <a:lstStyle/>
                    <a:p>
                      <a:pPr marL="0" marR="0" algn="ctr">
                        <a:lnSpc>
                          <a:spcPct val="115000"/>
                        </a:lnSpc>
                        <a:spcBef>
                          <a:spcPts val="0"/>
                        </a:spcBef>
                        <a:spcAft>
                          <a:spcPts val="0"/>
                        </a:spcAft>
                      </a:pPr>
                      <a:r>
                        <a:rPr lang="en-US" sz="1800" b="1" dirty="0">
                          <a:latin typeface="Comic Sans MS"/>
                          <a:ea typeface="Times New Roman"/>
                          <a:cs typeface="Times New Roman"/>
                        </a:rPr>
                        <a:t>January</a:t>
                      </a:r>
                      <a:endParaRPr lang="en-US" sz="1800" dirty="0">
                        <a:latin typeface="Calibri"/>
                        <a:ea typeface="Calibri"/>
                        <a:cs typeface="Arial"/>
                      </a:endParaRPr>
                    </a:p>
                  </a:txBody>
                  <a:tcPr marL="62809" marR="62809" marT="0" marB="0" vert="vert27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CE6F1"/>
                    </a:solidFill>
                  </a:tcPr>
                </a:tc>
                <a:tc>
                  <a:txBody>
                    <a:bodyPr/>
                    <a:lstStyle/>
                    <a:p>
                      <a:pPr marL="0" marR="0" algn="ctr">
                        <a:lnSpc>
                          <a:spcPct val="115000"/>
                        </a:lnSpc>
                        <a:spcBef>
                          <a:spcPts val="0"/>
                        </a:spcBef>
                        <a:spcAft>
                          <a:spcPts val="0"/>
                        </a:spcAft>
                      </a:pPr>
                      <a:r>
                        <a:rPr lang="en-US" sz="1800">
                          <a:solidFill>
                            <a:srgbClr val="000000"/>
                          </a:solidFill>
                          <a:latin typeface="Times New Roman"/>
                          <a:ea typeface="Times New Roman"/>
                          <a:cs typeface="Arial"/>
                        </a:rPr>
                        <a:t>272</a:t>
                      </a:r>
                      <a:endParaRPr lang="en-US" sz="1800">
                        <a:latin typeface="Calibri"/>
                        <a:ea typeface="Calibri"/>
                        <a:cs typeface="Arial"/>
                      </a:endParaRPr>
                    </a:p>
                  </a:txBody>
                  <a:tcPr marL="62809" marR="6280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15000"/>
                        </a:lnSpc>
                        <a:spcBef>
                          <a:spcPts val="0"/>
                        </a:spcBef>
                        <a:spcAft>
                          <a:spcPts val="0"/>
                        </a:spcAft>
                      </a:pPr>
                      <a:r>
                        <a:rPr lang="en-US" sz="1800">
                          <a:solidFill>
                            <a:srgbClr val="000000"/>
                          </a:solidFill>
                          <a:latin typeface="Times New Roman"/>
                          <a:ea typeface="Times New Roman"/>
                          <a:cs typeface="Arial"/>
                        </a:rPr>
                        <a:t>02-01-12</a:t>
                      </a:r>
                      <a:endParaRPr lang="en-US" sz="1800">
                        <a:latin typeface="Calibri"/>
                        <a:ea typeface="Calibri"/>
                        <a:cs typeface="Arial"/>
                      </a:endParaRPr>
                    </a:p>
                  </a:txBody>
                  <a:tcPr marL="62809" marR="6280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800">
                          <a:solidFill>
                            <a:srgbClr val="000000"/>
                          </a:solidFill>
                          <a:latin typeface="Times New Roman"/>
                          <a:ea typeface="Times New Roman"/>
                          <a:cs typeface="Arial"/>
                        </a:rPr>
                        <a:t>3600</a:t>
                      </a:r>
                      <a:endParaRPr lang="en-US" sz="1800">
                        <a:latin typeface="Calibri"/>
                        <a:ea typeface="Calibri"/>
                        <a:cs typeface="Arial"/>
                      </a:endParaRPr>
                    </a:p>
                  </a:txBody>
                  <a:tcPr marL="62809" marR="6280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15000"/>
                        </a:lnSpc>
                        <a:spcBef>
                          <a:spcPts val="0"/>
                        </a:spcBef>
                        <a:spcAft>
                          <a:spcPts val="0"/>
                        </a:spcAft>
                      </a:pPr>
                      <a:r>
                        <a:rPr lang="en-US" sz="1800">
                          <a:solidFill>
                            <a:srgbClr val="000000"/>
                          </a:solidFill>
                          <a:latin typeface="Times New Roman"/>
                          <a:ea typeface="Times New Roman"/>
                          <a:cs typeface="Arial"/>
                        </a:rPr>
                        <a:t>7.1</a:t>
                      </a:r>
                      <a:endParaRPr lang="en-US" sz="1800">
                        <a:latin typeface="Calibri"/>
                        <a:ea typeface="Calibri"/>
                        <a:cs typeface="Arial"/>
                      </a:endParaRPr>
                    </a:p>
                  </a:txBody>
                  <a:tcPr marL="62809" marR="6280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15000"/>
                        </a:lnSpc>
                        <a:spcBef>
                          <a:spcPts val="0"/>
                        </a:spcBef>
                        <a:spcAft>
                          <a:spcPts val="0"/>
                        </a:spcAft>
                      </a:pPr>
                      <a:r>
                        <a:rPr lang="en-US" sz="1800" dirty="0">
                          <a:solidFill>
                            <a:srgbClr val="000000"/>
                          </a:solidFill>
                          <a:latin typeface="Times New Roman"/>
                          <a:ea typeface="Times New Roman"/>
                          <a:cs typeface="Arial"/>
                        </a:rPr>
                        <a:t>6.8</a:t>
                      </a:r>
                      <a:endParaRPr lang="en-US" sz="1800" dirty="0">
                        <a:latin typeface="Calibri"/>
                        <a:ea typeface="Calibri"/>
                        <a:cs typeface="Arial"/>
                      </a:endParaRPr>
                    </a:p>
                  </a:txBody>
                  <a:tcPr marL="62809" marR="6280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15000"/>
                        </a:lnSpc>
                        <a:spcBef>
                          <a:spcPts val="0"/>
                        </a:spcBef>
                        <a:spcAft>
                          <a:spcPts val="0"/>
                        </a:spcAft>
                      </a:pPr>
                      <a:r>
                        <a:rPr lang="en-US" sz="1800">
                          <a:solidFill>
                            <a:srgbClr val="000000"/>
                          </a:solidFill>
                          <a:latin typeface="Times New Roman"/>
                          <a:ea typeface="Times New Roman"/>
                          <a:cs typeface="Arial"/>
                        </a:rPr>
                        <a:t>6.5</a:t>
                      </a:r>
                      <a:endParaRPr lang="en-US" sz="1800">
                        <a:latin typeface="Calibri"/>
                        <a:ea typeface="Calibri"/>
                        <a:cs typeface="Arial"/>
                      </a:endParaRPr>
                    </a:p>
                  </a:txBody>
                  <a:tcPr marL="62809" marR="6280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15000"/>
                        </a:lnSpc>
                        <a:spcBef>
                          <a:spcPts val="0"/>
                        </a:spcBef>
                        <a:spcAft>
                          <a:spcPts val="0"/>
                        </a:spcAft>
                      </a:pPr>
                      <a:r>
                        <a:rPr lang="en-US" sz="1800">
                          <a:solidFill>
                            <a:srgbClr val="000000"/>
                          </a:solidFill>
                          <a:latin typeface="Times New Roman"/>
                          <a:ea typeface="Times New Roman"/>
                          <a:cs typeface="Arial"/>
                        </a:rPr>
                        <a:t> </a:t>
                      </a:r>
                      <a:endParaRPr lang="en-US" sz="1800">
                        <a:latin typeface="Calibri"/>
                        <a:ea typeface="Calibri"/>
                        <a:cs typeface="Arial"/>
                      </a:endParaRPr>
                    </a:p>
                  </a:txBody>
                  <a:tcPr marL="62809" marR="6280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396976">
                <a:tc vMerge="1">
                  <a:txBody>
                    <a:bodyPr/>
                    <a:lstStyle/>
                    <a:p>
                      <a:endParaRPr lang="en-US"/>
                    </a:p>
                  </a:txBody>
                  <a:tcPr/>
                </a:tc>
                <a:tc>
                  <a:txBody>
                    <a:bodyPr/>
                    <a:lstStyle/>
                    <a:p>
                      <a:pPr marL="0" marR="0" algn="ctr">
                        <a:lnSpc>
                          <a:spcPct val="115000"/>
                        </a:lnSpc>
                        <a:spcBef>
                          <a:spcPts val="0"/>
                        </a:spcBef>
                        <a:spcAft>
                          <a:spcPts val="0"/>
                        </a:spcAft>
                      </a:pPr>
                      <a:r>
                        <a:rPr lang="en-US" sz="1800">
                          <a:solidFill>
                            <a:srgbClr val="000000"/>
                          </a:solidFill>
                          <a:latin typeface="Times New Roman"/>
                          <a:ea typeface="Times New Roman"/>
                          <a:cs typeface="Arial"/>
                        </a:rPr>
                        <a:t>273</a:t>
                      </a:r>
                      <a:endParaRPr lang="en-US" sz="1800">
                        <a:latin typeface="Calibri"/>
                        <a:ea typeface="Calibri"/>
                        <a:cs typeface="Arial"/>
                      </a:endParaRPr>
                    </a:p>
                  </a:txBody>
                  <a:tcPr marL="62809" marR="6280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15000"/>
                        </a:lnSpc>
                        <a:spcBef>
                          <a:spcPts val="0"/>
                        </a:spcBef>
                        <a:spcAft>
                          <a:spcPts val="0"/>
                        </a:spcAft>
                      </a:pPr>
                      <a:r>
                        <a:rPr lang="en-US" sz="1800">
                          <a:solidFill>
                            <a:srgbClr val="000000"/>
                          </a:solidFill>
                          <a:latin typeface="Times New Roman"/>
                          <a:ea typeface="Times New Roman"/>
                          <a:cs typeface="Arial"/>
                        </a:rPr>
                        <a:t>03-01-12</a:t>
                      </a:r>
                      <a:endParaRPr lang="en-US" sz="1800">
                        <a:latin typeface="Calibri"/>
                        <a:ea typeface="Calibri"/>
                        <a:cs typeface="Arial"/>
                      </a:endParaRPr>
                    </a:p>
                  </a:txBody>
                  <a:tcPr marL="62809" marR="6280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800">
                          <a:solidFill>
                            <a:srgbClr val="000000"/>
                          </a:solidFill>
                          <a:latin typeface="Times New Roman"/>
                          <a:ea typeface="Times New Roman"/>
                          <a:cs typeface="Arial"/>
                        </a:rPr>
                        <a:t>3500</a:t>
                      </a:r>
                      <a:endParaRPr lang="en-US" sz="1800">
                        <a:latin typeface="Calibri"/>
                        <a:ea typeface="Calibri"/>
                        <a:cs typeface="Arial"/>
                      </a:endParaRPr>
                    </a:p>
                  </a:txBody>
                  <a:tcPr marL="62809" marR="6280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15000"/>
                        </a:lnSpc>
                        <a:spcBef>
                          <a:spcPts val="0"/>
                        </a:spcBef>
                        <a:spcAft>
                          <a:spcPts val="0"/>
                        </a:spcAft>
                      </a:pPr>
                      <a:r>
                        <a:rPr lang="en-US" sz="1800">
                          <a:solidFill>
                            <a:srgbClr val="000000"/>
                          </a:solidFill>
                          <a:latin typeface="Times New Roman"/>
                          <a:ea typeface="Times New Roman"/>
                          <a:cs typeface="Arial"/>
                        </a:rPr>
                        <a:t>7.0</a:t>
                      </a:r>
                      <a:endParaRPr lang="en-US" sz="1800">
                        <a:latin typeface="Calibri"/>
                        <a:ea typeface="Calibri"/>
                        <a:cs typeface="Arial"/>
                      </a:endParaRPr>
                    </a:p>
                  </a:txBody>
                  <a:tcPr marL="62809" marR="6280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15000"/>
                        </a:lnSpc>
                        <a:spcBef>
                          <a:spcPts val="0"/>
                        </a:spcBef>
                        <a:spcAft>
                          <a:spcPts val="0"/>
                        </a:spcAft>
                      </a:pPr>
                      <a:r>
                        <a:rPr lang="en-US" sz="1800" dirty="0">
                          <a:solidFill>
                            <a:srgbClr val="000000"/>
                          </a:solidFill>
                          <a:latin typeface="Times New Roman"/>
                          <a:ea typeface="Times New Roman"/>
                          <a:cs typeface="Arial"/>
                        </a:rPr>
                        <a:t>7.3</a:t>
                      </a:r>
                      <a:endParaRPr lang="en-US" sz="1800" dirty="0">
                        <a:latin typeface="Calibri"/>
                        <a:ea typeface="Calibri"/>
                        <a:cs typeface="Arial"/>
                      </a:endParaRPr>
                    </a:p>
                  </a:txBody>
                  <a:tcPr marL="62809" marR="6280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15000"/>
                        </a:lnSpc>
                        <a:spcBef>
                          <a:spcPts val="0"/>
                        </a:spcBef>
                        <a:spcAft>
                          <a:spcPts val="0"/>
                        </a:spcAft>
                      </a:pPr>
                      <a:r>
                        <a:rPr lang="en-US" sz="1800">
                          <a:solidFill>
                            <a:srgbClr val="000000"/>
                          </a:solidFill>
                          <a:latin typeface="Times New Roman"/>
                          <a:ea typeface="Times New Roman"/>
                          <a:cs typeface="Arial"/>
                        </a:rPr>
                        <a:t>6.9</a:t>
                      </a:r>
                      <a:endParaRPr lang="en-US" sz="1800">
                        <a:latin typeface="Calibri"/>
                        <a:ea typeface="Calibri"/>
                        <a:cs typeface="Arial"/>
                      </a:endParaRPr>
                    </a:p>
                  </a:txBody>
                  <a:tcPr marL="62809" marR="6280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15000"/>
                        </a:lnSpc>
                        <a:spcBef>
                          <a:spcPts val="0"/>
                        </a:spcBef>
                        <a:spcAft>
                          <a:spcPts val="0"/>
                        </a:spcAft>
                      </a:pPr>
                      <a:r>
                        <a:rPr lang="en-US" sz="1800">
                          <a:solidFill>
                            <a:srgbClr val="000000"/>
                          </a:solidFill>
                          <a:latin typeface="Times New Roman"/>
                          <a:ea typeface="Times New Roman"/>
                          <a:cs typeface="Arial"/>
                        </a:rPr>
                        <a:t> </a:t>
                      </a:r>
                      <a:endParaRPr lang="en-US" sz="1800">
                        <a:latin typeface="Calibri"/>
                        <a:ea typeface="Calibri"/>
                        <a:cs typeface="Arial"/>
                      </a:endParaRPr>
                    </a:p>
                  </a:txBody>
                  <a:tcPr marL="62809" marR="6280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396976">
                <a:tc vMerge="1">
                  <a:txBody>
                    <a:bodyPr/>
                    <a:lstStyle/>
                    <a:p>
                      <a:endParaRPr lang="en-US"/>
                    </a:p>
                  </a:txBody>
                  <a:tcPr/>
                </a:tc>
                <a:tc>
                  <a:txBody>
                    <a:bodyPr/>
                    <a:lstStyle/>
                    <a:p>
                      <a:pPr marL="0" marR="0" algn="ctr">
                        <a:lnSpc>
                          <a:spcPct val="115000"/>
                        </a:lnSpc>
                        <a:spcBef>
                          <a:spcPts val="0"/>
                        </a:spcBef>
                        <a:spcAft>
                          <a:spcPts val="0"/>
                        </a:spcAft>
                      </a:pPr>
                      <a:r>
                        <a:rPr lang="en-US" sz="1800">
                          <a:solidFill>
                            <a:srgbClr val="000000"/>
                          </a:solidFill>
                          <a:latin typeface="Times New Roman"/>
                          <a:ea typeface="Times New Roman"/>
                          <a:cs typeface="Arial"/>
                        </a:rPr>
                        <a:t>274</a:t>
                      </a:r>
                      <a:endParaRPr lang="en-US" sz="1800">
                        <a:latin typeface="Calibri"/>
                        <a:ea typeface="Calibri"/>
                        <a:cs typeface="Arial"/>
                      </a:endParaRPr>
                    </a:p>
                  </a:txBody>
                  <a:tcPr marL="62809" marR="6280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15000"/>
                        </a:lnSpc>
                        <a:spcBef>
                          <a:spcPts val="0"/>
                        </a:spcBef>
                        <a:spcAft>
                          <a:spcPts val="0"/>
                        </a:spcAft>
                      </a:pPr>
                      <a:r>
                        <a:rPr lang="en-US" sz="1800">
                          <a:solidFill>
                            <a:srgbClr val="000000"/>
                          </a:solidFill>
                          <a:latin typeface="Times New Roman"/>
                          <a:ea typeface="Times New Roman"/>
                          <a:cs typeface="Arial"/>
                        </a:rPr>
                        <a:t>04-01-12</a:t>
                      </a:r>
                      <a:endParaRPr lang="en-US" sz="1800">
                        <a:latin typeface="Calibri"/>
                        <a:ea typeface="Calibri"/>
                        <a:cs typeface="Arial"/>
                      </a:endParaRPr>
                    </a:p>
                  </a:txBody>
                  <a:tcPr marL="62809" marR="6280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800">
                          <a:solidFill>
                            <a:srgbClr val="000000"/>
                          </a:solidFill>
                          <a:latin typeface="Times New Roman"/>
                          <a:ea typeface="Times New Roman"/>
                          <a:cs typeface="Arial"/>
                        </a:rPr>
                        <a:t>3600</a:t>
                      </a:r>
                      <a:endParaRPr lang="en-US" sz="1800">
                        <a:latin typeface="Calibri"/>
                        <a:ea typeface="Calibri"/>
                        <a:cs typeface="Arial"/>
                      </a:endParaRPr>
                    </a:p>
                  </a:txBody>
                  <a:tcPr marL="62809" marR="6280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15000"/>
                        </a:lnSpc>
                        <a:spcBef>
                          <a:spcPts val="0"/>
                        </a:spcBef>
                        <a:spcAft>
                          <a:spcPts val="0"/>
                        </a:spcAft>
                      </a:pPr>
                      <a:r>
                        <a:rPr lang="en-US" sz="1800">
                          <a:solidFill>
                            <a:srgbClr val="000000"/>
                          </a:solidFill>
                          <a:latin typeface="Times New Roman"/>
                          <a:ea typeface="Times New Roman"/>
                          <a:cs typeface="Arial"/>
                        </a:rPr>
                        <a:t>8.0</a:t>
                      </a:r>
                      <a:endParaRPr lang="en-US" sz="1800">
                        <a:latin typeface="Calibri"/>
                        <a:ea typeface="Calibri"/>
                        <a:cs typeface="Arial"/>
                      </a:endParaRPr>
                    </a:p>
                  </a:txBody>
                  <a:tcPr marL="62809" marR="6280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15000"/>
                        </a:lnSpc>
                        <a:spcBef>
                          <a:spcPts val="0"/>
                        </a:spcBef>
                        <a:spcAft>
                          <a:spcPts val="0"/>
                        </a:spcAft>
                      </a:pPr>
                      <a:r>
                        <a:rPr lang="en-US" sz="1800" dirty="0">
                          <a:solidFill>
                            <a:srgbClr val="000000"/>
                          </a:solidFill>
                          <a:latin typeface="Times New Roman"/>
                          <a:ea typeface="Times New Roman"/>
                          <a:cs typeface="Arial"/>
                        </a:rPr>
                        <a:t>7.9</a:t>
                      </a:r>
                      <a:endParaRPr lang="en-US" sz="1800" dirty="0">
                        <a:latin typeface="Calibri"/>
                        <a:ea typeface="Calibri"/>
                        <a:cs typeface="Arial"/>
                      </a:endParaRPr>
                    </a:p>
                  </a:txBody>
                  <a:tcPr marL="62809" marR="6280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15000"/>
                        </a:lnSpc>
                        <a:spcBef>
                          <a:spcPts val="0"/>
                        </a:spcBef>
                        <a:spcAft>
                          <a:spcPts val="0"/>
                        </a:spcAft>
                      </a:pPr>
                      <a:r>
                        <a:rPr lang="en-US" sz="1800" dirty="0">
                          <a:solidFill>
                            <a:srgbClr val="000000"/>
                          </a:solidFill>
                          <a:latin typeface="Times New Roman"/>
                          <a:ea typeface="Times New Roman"/>
                          <a:cs typeface="Arial"/>
                        </a:rPr>
                        <a:t>7.8</a:t>
                      </a:r>
                      <a:endParaRPr lang="en-US" sz="1800" dirty="0">
                        <a:latin typeface="Calibri"/>
                        <a:ea typeface="Calibri"/>
                        <a:cs typeface="Arial"/>
                      </a:endParaRPr>
                    </a:p>
                  </a:txBody>
                  <a:tcPr marL="62809" marR="6280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15000"/>
                        </a:lnSpc>
                        <a:spcBef>
                          <a:spcPts val="0"/>
                        </a:spcBef>
                        <a:spcAft>
                          <a:spcPts val="0"/>
                        </a:spcAft>
                      </a:pPr>
                      <a:r>
                        <a:rPr lang="en-US" sz="1800">
                          <a:solidFill>
                            <a:srgbClr val="000000"/>
                          </a:solidFill>
                          <a:latin typeface="Times New Roman"/>
                          <a:ea typeface="Times New Roman"/>
                          <a:cs typeface="Arial"/>
                        </a:rPr>
                        <a:t> </a:t>
                      </a:r>
                      <a:endParaRPr lang="en-US" sz="1800">
                        <a:latin typeface="Calibri"/>
                        <a:ea typeface="Calibri"/>
                        <a:cs typeface="Arial"/>
                      </a:endParaRPr>
                    </a:p>
                  </a:txBody>
                  <a:tcPr marL="62809" marR="6280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396976">
                <a:tc vMerge="1">
                  <a:txBody>
                    <a:bodyPr/>
                    <a:lstStyle/>
                    <a:p>
                      <a:endParaRPr lang="en-US"/>
                    </a:p>
                  </a:txBody>
                  <a:tcPr/>
                </a:tc>
                <a:tc>
                  <a:txBody>
                    <a:bodyPr/>
                    <a:lstStyle/>
                    <a:p>
                      <a:pPr marL="0" marR="0" algn="ctr">
                        <a:lnSpc>
                          <a:spcPct val="115000"/>
                        </a:lnSpc>
                        <a:spcBef>
                          <a:spcPts val="0"/>
                        </a:spcBef>
                        <a:spcAft>
                          <a:spcPts val="0"/>
                        </a:spcAft>
                      </a:pPr>
                      <a:r>
                        <a:rPr lang="en-US" sz="1800">
                          <a:solidFill>
                            <a:srgbClr val="000000"/>
                          </a:solidFill>
                          <a:latin typeface="Times New Roman"/>
                          <a:ea typeface="Times New Roman"/>
                          <a:cs typeface="Arial"/>
                        </a:rPr>
                        <a:t>275</a:t>
                      </a:r>
                      <a:endParaRPr lang="en-US" sz="1800">
                        <a:latin typeface="Calibri"/>
                        <a:ea typeface="Calibri"/>
                        <a:cs typeface="Arial"/>
                      </a:endParaRPr>
                    </a:p>
                  </a:txBody>
                  <a:tcPr marL="62809" marR="6280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15000"/>
                        </a:lnSpc>
                        <a:spcBef>
                          <a:spcPts val="0"/>
                        </a:spcBef>
                        <a:spcAft>
                          <a:spcPts val="0"/>
                        </a:spcAft>
                      </a:pPr>
                      <a:r>
                        <a:rPr lang="en-US" sz="1800">
                          <a:solidFill>
                            <a:srgbClr val="000000"/>
                          </a:solidFill>
                          <a:latin typeface="Times New Roman"/>
                          <a:ea typeface="Times New Roman"/>
                          <a:cs typeface="Arial"/>
                        </a:rPr>
                        <a:t>05-01-12</a:t>
                      </a:r>
                      <a:endParaRPr lang="en-US" sz="1800">
                        <a:latin typeface="Calibri"/>
                        <a:ea typeface="Calibri"/>
                        <a:cs typeface="Arial"/>
                      </a:endParaRPr>
                    </a:p>
                  </a:txBody>
                  <a:tcPr marL="62809" marR="6280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800">
                          <a:solidFill>
                            <a:srgbClr val="000000"/>
                          </a:solidFill>
                          <a:latin typeface="Times New Roman"/>
                          <a:ea typeface="Times New Roman"/>
                          <a:cs typeface="Arial"/>
                        </a:rPr>
                        <a:t>10000</a:t>
                      </a:r>
                      <a:endParaRPr lang="en-US" sz="1800">
                        <a:latin typeface="Calibri"/>
                        <a:ea typeface="Calibri"/>
                        <a:cs typeface="Arial"/>
                      </a:endParaRPr>
                    </a:p>
                  </a:txBody>
                  <a:tcPr marL="62809" marR="6280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15000"/>
                        </a:lnSpc>
                        <a:spcBef>
                          <a:spcPts val="0"/>
                        </a:spcBef>
                        <a:spcAft>
                          <a:spcPts val="0"/>
                        </a:spcAft>
                      </a:pPr>
                      <a:r>
                        <a:rPr lang="en-US" sz="1800">
                          <a:solidFill>
                            <a:srgbClr val="000000"/>
                          </a:solidFill>
                          <a:latin typeface="Times New Roman"/>
                          <a:ea typeface="Times New Roman"/>
                          <a:cs typeface="Arial"/>
                        </a:rPr>
                        <a:t>7.9</a:t>
                      </a:r>
                      <a:endParaRPr lang="en-US" sz="1800">
                        <a:latin typeface="Calibri"/>
                        <a:ea typeface="Calibri"/>
                        <a:cs typeface="Arial"/>
                      </a:endParaRPr>
                    </a:p>
                  </a:txBody>
                  <a:tcPr marL="62809" marR="6280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15000"/>
                        </a:lnSpc>
                        <a:spcBef>
                          <a:spcPts val="0"/>
                        </a:spcBef>
                        <a:spcAft>
                          <a:spcPts val="0"/>
                        </a:spcAft>
                      </a:pPr>
                      <a:r>
                        <a:rPr lang="en-US" sz="1800">
                          <a:solidFill>
                            <a:srgbClr val="000000"/>
                          </a:solidFill>
                          <a:latin typeface="Times New Roman"/>
                          <a:ea typeface="Times New Roman"/>
                          <a:cs typeface="Arial"/>
                        </a:rPr>
                        <a:t>8.1</a:t>
                      </a:r>
                      <a:endParaRPr lang="en-US" sz="1800">
                        <a:latin typeface="Calibri"/>
                        <a:ea typeface="Calibri"/>
                        <a:cs typeface="Arial"/>
                      </a:endParaRPr>
                    </a:p>
                  </a:txBody>
                  <a:tcPr marL="62809" marR="6280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15000"/>
                        </a:lnSpc>
                        <a:spcBef>
                          <a:spcPts val="0"/>
                        </a:spcBef>
                        <a:spcAft>
                          <a:spcPts val="0"/>
                        </a:spcAft>
                      </a:pPr>
                      <a:r>
                        <a:rPr lang="en-US" sz="1800" dirty="0">
                          <a:solidFill>
                            <a:srgbClr val="000000"/>
                          </a:solidFill>
                          <a:latin typeface="Times New Roman"/>
                          <a:ea typeface="Times New Roman"/>
                          <a:cs typeface="Arial"/>
                        </a:rPr>
                        <a:t>9.3</a:t>
                      </a:r>
                      <a:endParaRPr lang="en-US" sz="1800" dirty="0">
                        <a:latin typeface="Calibri"/>
                        <a:ea typeface="Calibri"/>
                        <a:cs typeface="Arial"/>
                      </a:endParaRPr>
                    </a:p>
                  </a:txBody>
                  <a:tcPr marL="62809" marR="6280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15000"/>
                        </a:lnSpc>
                        <a:spcBef>
                          <a:spcPts val="0"/>
                        </a:spcBef>
                        <a:spcAft>
                          <a:spcPts val="0"/>
                        </a:spcAft>
                      </a:pPr>
                      <a:r>
                        <a:rPr lang="en-US" sz="1800">
                          <a:solidFill>
                            <a:srgbClr val="000000"/>
                          </a:solidFill>
                          <a:latin typeface="Times New Roman"/>
                          <a:ea typeface="Times New Roman"/>
                          <a:cs typeface="Arial"/>
                        </a:rPr>
                        <a:t>8.2</a:t>
                      </a:r>
                      <a:endParaRPr lang="en-US" sz="1800">
                        <a:latin typeface="Calibri"/>
                        <a:ea typeface="Calibri"/>
                        <a:cs typeface="Arial"/>
                      </a:endParaRPr>
                    </a:p>
                  </a:txBody>
                  <a:tcPr marL="62809" marR="6280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396976">
                <a:tc vMerge="1">
                  <a:txBody>
                    <a:bodyPr/>
                    <a:lstStyle/>
                    <a:p>
                      <a:endParaRPr lang="en-US"/>
                    </a:p>
                  </a:txBody>
                  <a:tcPr/>
                </a:tc>
                <a:tc>
                  <a:txBody>
                    <a:bodyPr/>
                    <a:lstStyle/>
                    <a:p>
                      <a:pPr marL="0" marR="0" algn="ctr">
                        <a:lnSpc>
                          <a:spcPct val="115000"/>
                        </a:lnSpc>
                        <a:spcBef>
                          <a:spcPts val="0"/>
                        </a:spcBef>
                        <a:spcAft>
                          <a:spcPts val="0"/>
                        </a:spcAft>
                      </a:pPr>
                      <a:r>
                        <a:rPr lang="en-US" sz="1800">
                          <a:solidFill>
                            <a:srgbClr val="000000"/>
                          </a:solidFill>
                          <a:latin typeface="Times New Roman"/>
                          <a:ea typeface="Times New Roman"/>
                          <a:cs typeface="Arial"/>
                        </a:rPr>
                        <a:t>276</a:t>
                      </a:r>
                      <a:endParaRPr lang="en-US" sz="1800">
                        <a:latin typeface="Calibri"/>
                        <a:ea typeface="Calibri"/>
                        <a:cs typeface="Arial"/>
                      </a:endParaRPr>
                    </a:p>
                  </a:txBody>
                  <a:tcPr marL="62809" marR="6280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15000"/>
                        </a:lnSpc>
                        <a:spcBef>
                          <a:spcPts val="0"/>
                        </a:spcBef>
                        <a:spcAft>
                          <a:spcPts val="0"/>
                        </a:spcAft>
                      </a:pPr>
                      <a:r>
                        <a:rPr lang="en-US" sz="1800">
                          <a:solidFill>
                            <a:srgbClr val="000000"/>
                          </a:solidFill>
                          <a:latin typeface="Times New Roman"/>
                          <a:ea typeface="Times New Roman"/>
                          <a:cs typeface="Arial"/>
                        </a:rPr>
                        <a:t>07-01-12</a:t>
                      </a:r>
                      <a:endParaRPr lang="en-US" sz="1800">
                        <a:latin typeface="Calibri"/>
                        <a:ea typeface="Calibri"/>
                        <a:cs typeface="Arial"/>
                      </a:endParaRPr>
                    </a:p>
                  </a:txBody>
                  <a:tcPr marL="62809" marR="6280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800">
                          <a:solidFill>
                            <a:srgbClr val="000000"/>
                          </a:solidFill>
                          <a:latin typeface="Times New Roman"/>
                          <a:ea typeface="Times New Roman"/>
                          <a:cs typeface="Arial"/>
                        </a:rPr>
                        <a:t>7000</a:t>
                      </a:r>
                      <a:endParaRPr lang="en-US" sz="1800">
                        <a:latin typeface="Calibri"/>
                        <a:ea typeface="Calibri"/>
                        <a:cs typeface="Arial"/>
                      </a:endParaRPr>
                    </a:p>
                  </a:txBody>
                  <a:tcPr marL="62809" marR="6280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15000"/>
                        </a:lnSpc>
                        <a:spcBef>
                          <a:spcPts val="0"/>
                        </a:spcBef>
                        <a:spcAft>
                          <a:spcPts val="0"/>
                        </a:spcAft>
                      </a:pPr>
                      <a:r>
                        <a:rPr lang="en-US" sz="1800">
                          <a:solidFill>
                            <a:srgbClr val="000000"/>
                          </a:solidFill>
                          <a:latin typeface="Times New Roman"/>
                          <a:ea typeface="Times New Roman"/>
                          <a:cs typeface="Arial"/>
                        </a:rPr>
                        <a:t>8.1</a:t>
                      </a:r>
                      <a:endParaRPr lang="en-US" sz="1800">
                        <a:latin typeface="Calibri"/>
                        <a:ea typeface="Calibri"/>
                        <a:cs typeface="Arial"/>
                      </a:endParaRPr>
                    </a:p>
                  </a:txBody>
                  <a:tcPr marL="62809" marR="6280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15000"/>
                        </a:lnSpc>
                        <a:spcBef>
                          <a:spcPts val="0"/>
                        </a:spcBef>
                        <a:spcAft>
                          <a:spcPts val="0"/>
                        </a:spcAft>
                      </a:pPr>
                      <a:r>
                        <a:rPr lang="en-US" sz="1800">
                          <a:solidFill>
                            <a:srgbClr val="000000"/>
                          </a:solidFill>
                          <a:latin typeface="Times New Roman"/>
                          <a:ea typeface="Times New Roman"/>
                          <a:cs typeface="Arial"/>
                        </a:rPr>
                        <a:t>7.9</a:t>
                      </a:r>
                      <a:endParaRPr lang="en-US" sz="1800">
                        <a:latin typeface="Calibri"/>
                        <a:ea typeface="Calibri"/>
                        <a:cs typeface="Arial"/>
                      </a:endParaRPr>
                    </a:p>
                  </a:txBody>
                  <a:tcPr marL="62809" marR="6280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15000"/>
                        </a:lnSpc>
                        <a:spcBef>
                          <a:spcPts val="0"/>
                        </a:spcBef>
                        <a:spcAft>
                          <a:spcPts val="0"/>
                        </a:spcAft>
                      </a:pPr>
                      <a:r>
                        <a:rPr lang="en-US" sz="1800" dirty="0">
                          <a:solidFill>
                            <a:srgbClr val="000000"/>
                          </a:solidFill>
                          <a:latin typeface="Times New Roman"/>
                          <a:ea typeface="Times New Roman"/>
                          <a:cs typeface="Arial"/>
                        </a:rPr>
                        <a:t>7.5</a:t>
                      </a:r>
                      <a:endParaRPr lang="en-US" sz="1800" dirty="0">
                        <a:latin typeface="Calibri"/>
                        <a:ea typeface="Calibri"/>
                        <a:cs typeface="Arial"/>
                      </a:endParaRPr>
                    </a:p>
                  </a:txBody>
                  <a:tcPr marL="62809" marR="6280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15000"/>
                        </a:lnSpc>
                        <a:spcBef>
                          <a:spcPts val="0"/>
                        </a:spcBef>
                        <a:spcAft>
                          <a:spcPts val="0"/>
                        </a:spcAft>
                      </a:pPr>
                      <a:r>
                        <a:rPr lang="en-US" sz="1800">
                          <a:solidFill>
                            <a:srgbClr val="000000"/>
                          </a:solidFill>
                          <a:latin typeface="Times New Roman"/>
                          <a:ea typeface="Times New Roman"/>
                          <a:cs typeface="Arial"/>
                        </a:rPr>
                        <a:t>6.9</a:t>
                      </a:r>
                      <a:endParaRPr lang="en-US" sz="1800">
                        <a:latin typeface="Calibri"/>
                        <a:ea typeface="Calibri"/>
                        <a:cs typeface="Arial"/>
                      </a:endParaRPr>
                    </a:p>
                  </a:txBody>
                  <a:tcPr marL="62809" marR="6280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396976">
                <a:tc vMerge="1">
                  <a:txBody>
                    <a:bodyPr/>
                    <a:lstStyle/>
                    <a:p>
                      <a:endParaRPr lang="en-US"/>
                    </a:p>
                  </a:txBody>
                  <a:tcPr/>
                </a:tc>
                <a:tc>
                  <a:txBody>
                    <a:bodyPr/>
                    <a:lstStyle/>
                    <a:p>
                      <a:pPr marL="0" marR="0" algn="ctr">
                        <a:lnSpc>
                          <a:spcPct val="115000"/>
                        </a:lnSpc>
                        <a:spcBef>
                          <a:spcPts val="0"/>
                        </a:spcBef>
                        <a:spcAft>
                          <a:spcPts val="0"/>
                        </a:spcAft>
                      </a:pPr>
                      <a:r>
                        <a:rPr lang="en-US" sz="1800">
                          <a:solidFill>
                            <a:srgbClr val="000000"/>
                          </a:solidFill>
                          <a:latin typeface="Times New Roman"/>
                          <a:ea typeface="Times New Roman"/>
                          <a:cs typeface="Arial"/>
                        </a:rPr>
                        <a:t>277</a:t>
                      </a:r>
                      <a:endParaRPr lang="en-US" sz="1800">
                        <a:latin typeface="Calibri"/>
                        <a:ea typeface="Calibri"/>
                        <a:cs typeface="Arial"/>
                      </a:endParaRPr>
                    </a:p>
                  </a:txBody>
                  <a:tcPr marL="62809" marR="6280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15000"/>
                        </a:lnSpc>
                        <a:spcBef>
                          <a:spcPts val="0"/>
                        </a:spcBef>
                        <a:spcAft>
                          <a:spcPts val="0"/>
                        </a:spcAft>
                      </a:pPr>
                      <a:r>
                        <a:rPr lang="en-US" sz="1800">
                          <a:solidFill>
                            <a:srgbClr val="000000"/>
                          </a:solidFill>
                          <a:latin typeface="Times New Roman"/>
                          <a:ea typeface="Times New Roman"/>
                          <a:cs typeface="Arial"/>
                        </a:rPr>
                        <a:t>08-01-12</a:t>
                      </a:r>
                      <a:endParaRPr lang="en-US" sz="1800">
                        <a:latin typeface="Calibri"/>
                        <a:ea typeface="Calibri"/>
                        <a:cs typeface="Arial"/>
                      </a:endParaRPr>
                    </a:p>
                  </a:txBody>
                  <a:tcPr marL="62809" marR="6280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800">
                          <a:solidFill>
                            <a:srgbClr val="000000"/>
                          </a:solidFill>
                          <a:latin typeface="Times New Roman"/>
                          <a:ea typeface="Times New Roman"/>
                          <a:cs typeface="Arial"/>
                        </a:rPr>
                        <a:t>4000</a:t>
                      </a:r>
                      <a:endParaRPr lang="en-US" sz="1800">
                        <a:latin typeface="Calibri"/>
                        <a:ea typeface="Calibri"/>
                        <a:cs typeface="Arial"/>
                      </a:endParaRPr>
                    </a:p>
                  </a:txBody>
                  <a:tcPr marL="62809" marR="6280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15000"/>
                        </a:lnSpc>
                        <a:spcBef>
                          <a:spcPts val="0"/>
                        </a:spcBef>
                        <a:spcAft>
                          <a:spcPts val="0"/>
                        </a:spcAft>
                      </a:pPr>
                      <a:r>
                        <a:rPr lang="en-US" sz="1800">
                          <a:solidFill>
                            <a:srgbClr val="000000"/>
                          </a:solidFill>
                          <a:latin typeface="Times New Roman"/>
                          <a:ea typeface="Times New Roman"/>
                          <a:cs typeface="Arial"/>
                        </a:rPr>
                        <a:t>7.2</a:t>
                      </a:r>
                      <a:endParaRPr lang="en-US" sz="1800">
                        <a:latin typeface="Calibri"/>
                        <a:ea typeface="Calibri"/>
                        <a:cs typeface="Arial"/>
                      </a:endParaRPr>
                    </a:p>
                  </a:txBody>
                  <a:tcPr marL="62809" marR="6280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15000"/>
                        </a:lnSpc>
                        <a:spcBef>
                          <a:spcPts val="0"/>
                        </a:spcBef>
                        <a:spcAft>
                          <a:spcPts val="0"/>
                        </a:spcAft>
                      </a:pPr>
                      <a:r>
                        <a:rPr lang="en-US" sz="1800">
                          <a:solidFill>
                            <a:srgbClr val="000000"/>
                          </a:solidFill>
                          <a:latin typeface="Times New Roman"/>
                          <a:ea typeface="Times New Roman"/>
                          <a:cs typeface="Arial"/>
                        </a:rPr>
                        <a:t>7.5</a:t>
                      </a:r>
                      <a:endParaRPr lang="en-US" sz="1800">
                        <a:latin typeface="Calibri"/>
                        <a:ea typeface="Calibri"/>
                        <a:cs typeface="Arial"/>
                      </a:endParaRPr>
                    </a:p>
                  </a:txBody>
                  <a:tcPr marL="62809" marR="6280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15000"/>
                        </a:lnSpc>
                        <a:spcBef>
                          <a:spcPts val="0"/>
                        </a:spcBef>
                        <a:spcAft>
                          <a:spcPts val="0"/>
                        </a:spcAft>
                      </a:pPr>
                      <a:r>
                        <a:rPr lang="en-US" sz="1800" dirty="0">
                          <a:solidFill>
                            <a:srgbClr val="000000"/>
                          </a:solidFill>
                          <a:latin typeface="Times New Roman"/>
                          <a:ea typeface="Times New Roman"/>
                          <a:cs typeface="Arial"/>
                        </a:rPr>
                        <a:t>7.9</a:t>
                      </a:r>
                      <a:endParaRPr lang="en-US" sz="1800" dirty="0">
                        <a:latin typeface="Calibri"/>
                        <a:ea typeface="Calibri"/>
                        <a:cs typeface="Arial"/>
                      </a:endParaRPr>
                    </a:p>
                  </a:txBody>
                  <a:tcPr marL="62809" marR="6280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15000"/>
                        </a:lnSpc>
                        <a:spcBef>
                          <a:spcPts val="0"/>
                        </a:spcBef>
                        <a:spcAft>
                          <a:spcPts val="0"/>
                        </a:spcAft>
                      </a:pPr>
                      <a:r>
                        <a:rPr lang="en-US" sz="1800">
                          <a:solidFill>
                            <a:srgbClr val="000000"/>
                          </a:solidFill>
                          <a:latin typeface="Times New Roman"/>
                          <a:ea typeface="Times New Roman"/>
                          <a:cs typeface="Arial"/>
                        </a:rPr>
                        <a:t> </a:t>
                      </a:r>
                      <a:endParaRPr lang="en-US" sz="1800">
                        <a:latin typeface="Calibri"/>
                        <a:ea typeface="Calibri"/>
                        <a:cs typeface="Arial"/>
                      </a:endParaRPr>
                    </a:p>
                  </a:txBody>
                  <a:tcPr marL="62809" marR="6280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396976">
                <a:tc vMerge="1">
                  <a:txBody>
                    <a:bodyPr/>
                    <a:lstStyle/>
                    <a:p>
                      <a:endParaRPr lang="en-US"/>
                    </a:p>
                  </a:txBody>
                  <a:tcPr/>
                </a:tc>
                <a:tc>
                  <a:txBody>
                    <a:bodyPr/>
                    <a:lstStyle/>
                    <a:p>
                      <a:pPr marL="0" marR="0" algn="ctr">
                        <a:lnSpc>
                          <a:spcPct val="115000"/>
                        </a:lnSpc>
                        <a:spcBef>
                          <a:spcPts val="0"/>
                        </a:spcBef>
                        <a:spcAft>
                          <a:spcPts val="0"/>
                        </a:spcAft>
                      </a:pPr>
                      <a:r>
                        <a:rPr lang="en-US" sz="1800">
                          <a:solidFill>
                            <a:srgbClr val="000000"/>
                          </a:solidFill>
                          <a:latin typeface="Times New Roman"/>
                          <a:ea typeface="Times New Roman"/>
                          <a:cs typeface="Arial"/>
                        </a:rPr>
                        <a:t>278</a:t>
                      </a:r>
                      <a:endParaRPr lang="en-US" sz="1800">
                        <a:latin typeface="Calibri"/>
                        <a:ea typeface="Calibri"/>
                        <a:cs typeface="Arial"/>
                      </a:endParaRPr>
                    </a:p>
                  </a:txBody>
                  <a:tcPr marL="62809" marR="6280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15000"/>
                        </a:lnSpc>
                        <a:spcBef>
                          <a:spcPts val="0"/>
                        </a:spcBef>
                        <a:spcAft>
                          <a:spcPts val="0"/>
                        </a:spcAft>
                      </a:pPr>
                      <a:r>
                        <a:rPr lang="en-US" sz="1800">
                          <a:solidFill>
                            <a:srgbClr val="000000"/>
                          </a:solidFill>
                          <a:latin typeface="Times New Roman"/>
                          <a:ea typeface="Times New Roman"/>
                          <a:cs typeface="Arial"/>
                        </a:rPr>
                        <a:t>09-01-12</a:t>
                      </a:r>
                      <a:endParaRPr lang="en-US" sz="1800">
                        <a:latin typeface="Calibri"/>
                        <a:ea typeface="Calibri"/>
                        <a:cs typeface="Arial"/>
                      </a:endParaRPr>
                    </a:p>
                  </a:txBody>
                  <a:tcPr marL="62809" marR="6280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800">
                          <a:solidFill>
                            <a:srgbClr val="000000"/>
                          </a:solidFill>
                          <a:latin typeface="Times New Roman"/>
                          <a:ea typeface="Times New Roman"/>
                          <a:cs typeface="Arial"/>
                        </a:rPr>
                        <a:t>6000</a:t>
                      </a:r>
                      <a:endParaRPr lang="en-US" sz="1800">
                        <a:latin typeface="Calibri"/>
                        <a:ea typeface="Calibri"/>
                        <a:cs typeface="Arial"/>
                      </a:endParaRPr>
                    </a:p>
                  </a:txBody>
                  <a:tcPr marL="62809" marR="6280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15000"/>
                        </a:lnSpc>
                        <a:spcBef>
                          <a:spcPts val="0"/>
                        </a:spcBef>
                        <a:spcAft>
                          <a:spcPts val="0"/>
                        </a:spcAft>
                      </a:pPr>
                      <a:r>
                        <a:rPr lang="en-US" sz="1800">
                          <a:solidFill>
                            <a:srgbClr val="000000"/>
                          </a:solidFill>
                          <a:latin typeface="Times New Roman"/>
                          <a:ea typeface="Times New Roman"/>
                          <a:cs typeface="Arial"/>
                        </a:rPr>
                        <a:t>7.1</a:t>
                      </a:r>
                      <a:endParaRPr lang="en-US" sz="1800">
                        <a:latin typeface="Calibri"/>
                        <a:ea typeface="Calibri"/>
                        <a:cs typeface="Arial"/>
                      </a:endParaRPr>
                    </a:p>
                  </a:txBody>
                  <a:tcPr marL="62809" marR="6280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15000"/>
                        </a:lnSpc>
                        <a:spcBef>
                          <a:spcPts val="0"/>
                        </a:spcBef>
                        <a:spcAft>
                          <a:spcPts val="0"/>
                        </a:spcAft>
                      </a:pPr>
                      <a:r>
                        <a:rPr lang="en-US" sz="1800">
                          <a:solidFill>
                            <a:srgbClr val="000000"/>
                          </a:solidFill>
                          <a:latin typeface="Times New Roman"/>
                          <a:ea typeface="Times New Roman"/>
                          <a:cs typeface="Arial"/>
                        </a:rPr>
                        <a:t>8.1</a:t>
                      </a:r>
                      <a:endParaRPr lang="en-US" sz="1800">
                        <a:latin typeface="Calibri"/>
                        <a:ea typeface="Calibri"/>
                        <a:cs typeface="Arial"/>
                      </a:endParaRPr>
                    </a:p>
                  </a:txBody>
                  <a:tcPr marL="62809" marR="6280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15000"/>
                        </a:lnSpc>
                        <a:spcBef>
                          <a:spcPts val="0"/>
                        </a:spcBef>
                        <a:spcAft>
                          <a:spcPts val="0"/>
                        </a:spcAft>
                      </a:pPr>
                      <a:r>
                        <a:rPr lang="en-US" sz="1800" dirty="0">
                          <a:solidFill>
                            <a:srgbClr val="000000"/>
                          </a:solidFill>
                          <a:latin typeface="Times New Roman"/>
                          <a:ea typeface="Times New Roman"/>
                          <a:cs typeface="Arial"/>
                        </a:rPr>
                        <a:t>7.9</a:t>
                      </a:r>
                      <a:endParaRPr lang="en-US" sz="1800" dirty="0">
                        <a:latin typeface="Calibri"/>
                        <a:ea typeface="Calibri"/>
                        <a:cs typeface="Arial"/>
                      </a:endParaRPr>
                    </a:p>
                  </a:txBody>
                  <a:tcPr marL="62809" marR="6280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15000"/>
                        </a:lnSpc>
                        <a:spcBef>
                          <a:spcPts val="0"/>
                        </a:spcBef>
                        <a:spcAft>
                          <a:spcPts val="0"/>
                        </a:spcAft>
                      </a:pPr>
                      <a:r>
                        <a:rPr lang="en-US" sz="1800">
                          <a:solidFill>
                            <a:srgbClr val="000000"/>
                          </a:solidFill>
                          <a:latin typeface="Times New Roman"/>
                          <a:ea typeface="Times New Roman"/>
                          <a:cs typeface="Arial"/>
                        </a:rPr>
                        <a:t>6.5</a:t>
                      </a:r>
                      <a:endParaRPr lang="en-US" sz="1800">
                        <a:latin typeface="Calibri"/>
                        <a:ea typeface="Calibri"/>
                        <a:cs typeface="Arial"/>
                      </a:endParaRPr>
                    </a:p>
                  </a:txBody>
                  <a:tcPr marL="62809" marR="6280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396976">
                <a:tc vMerge="1">
                  <a:txBody>
                    <a:bodyPr/>
                    <a:lstStyle/>
                    <a:p>
                      <a:endParaRPr lang="en-US"/>
                    </a:p>
                  </a:txBody>
                  <a:tcPr/>
                </a:tc>
                <a:tc>
                  <a:txBody>
                    <a:bodyPr/>
                    <a:lstStyle/>
                    <a:p>
                      <a:pPr marL="0" marR="0" algn="ctr">
                        <a:lnSpc>
                          <a:spcPct val="115000"/>
                        </a:lnSpc>
                        <a:spcBef>
                          <a:spcPts val="0"/>
                        </a:spcBef>
                        <a:spcAft>
                          <a:spcPts val="0"/>
                        </a:spcAft>
                      </a:pPr>
                      <a:r>
                        <a:rPr lang="en-US" sz="1800">
                          <a:solidFill>
                            <a:srgbClr val="000000"/>
                          </a:solidFill>
                          <a:latin typeface="Times New Roman"/>
                          <a:ea typeface="Times New Roman"/>
                          <a:cs typeface="Arial"/>
                        </a:rPr>
                        <a:t>279</a:t>
                      </a:r>
                      <a:endParaRPr lang="en-US" sz="1800">
                        <a:latin typeface="Calibri"/>
                        <a:ea typeface="Calibri"/>
                        <a:cs typeface="Arial"/>
                      </a:endParaRPr>
                    </a:p>
                  </a:txBody>
                  <a:tcPr marL="62809" marR="6280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15000"/>
                        </a:lnSpc>
                        <a:spcBef>
                          <a:spcPts val="0"/>
                        </a:spcBef>
                        <a:spcAft>
                          <a:spcPts val="0"/>
                        </a:spcAft>
                      </a:pPr>
                      <a:r>
                        <a:rPr lang="en-US" sz="1800">
                          <a:solidFill>
                            <a:srgbClr val="000000"/>
                          </a:solidFill>
                          <a:latin typeface="Times New Roman"/>
                          <a:ea typeface="Times New Roman"/>
                          <a:cs typeface="Arial"/>
                        </a:rPr>
                        <a:t>10-01-12</a:t>
                      </a:r>
                      <a:endParaRPr lang="en-US" sz="1800">
                        <a:latin typeface="Calibri"/>
                        <a:ea typeface="Calibri"/>
                        <a:cs typeface="Arial"/>
                      </a:endParaRPr>
                    </a:p>
                  </a:txBody>
                  <a:tcPr marL="62809" marR="6280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800">
                          <a:solidFill>
                            <a:srgbClr val="000000"/>
                          </a:solidFill>
                          <a:latin typeface="Times New Roman"/>
                          <a:ea typeface="Times New Roman"/>
                          <a:cs typeface="Arial"/>
                        </a:rPr>
                        <a:t>3600</a:t>
                      </a:r>
                      <a:endParaRPr lang="en-US" sz="1800">
                        <a:latin typeface="Calibri"/>
                        <a:ea typeface="Calibri"/>
                        <a:cs typeface="Arial"/>
                      </a:endParaRPr>
                    </a:p>
                  </a:txBody>
                  <a:tcPr marL="62809" marR="6280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15000"/>
                        </a:lnSpc>
                        <a:spcBef>
                          <a:spcPts val="0"/>
                        </a:spcBef>
                        <a:spcAft>
                          <a:spcPts val="0"/>
                        </a:spcAft>
                      </a:pPr>
                      <a:r>
                        <a:rPr lang="en-US" sz="1800">
                          <a:solidFill>
                            <a:srgbClr val="000000"/>
                          </a:solidFill>
                          <a:latin typeface="Times New Roman"/>
                          <a:ea typeface="Times New Roman"/>
                          <a:cs typeface="Arial"/>
                        </a:rPr>
                        <a:t>7.1</a:t>
                      </a:r>
                      <a:endParaRPr lang="en-US" sz="1800">
                        <a:latin typeface="Calibri"/>
                        <a:ea typeface="Calibri"/>
                        <a:cs typeface="Arial"/>
                      </a:endParaRPr>
                    </a:p>
                  </a:txBody>
                  <a:tcPr marL="62809" marR="6280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15000"/>
                        </a:lnSpc>
                        <a:spcBef>
                          <a:spcPts val="0"/>
                        </a:spcBef>
                        <a:spcAft>
                          <a:spcPts val="0"/>
                        </a:spcAft>
                      </a:pPr>
                      <a:r>
                        <a:rPr lang="en-US" sz="1800">
                          <a:solidFill>
                            <a:srgbClr val="000000"/>
                          </a:solidFill>
                          <a:latin typeface="Times New Roman"/>
                          <a:ea typeface="Times New Roman"/>
                          <a:cs typeface="Arial"/>
                        </a:rPr>
                        <a:t>7.1</a:t>
                      </a:r>
                      <a:endParaRPr lang="en-US" sz="1800">
                        <a:latin typeface="Calibri"/>
                        <a:ea typeface="Calibri"/>
                        <a:cs typeface="Arial"/>
                      </a:endParaRPr>
                    </a:p>
                  </a:txBody>
                  <a:tcPr marL="62809" marR="6280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15000"/>
                        </a:lnSpc>
                        <a:spcBef>
                          <a:spcPts val="0"/>
                        </a:spcBef>
                        <a:spcAft>
                          <a:spcPts val="0"/>
                        </a:spcAft>
                      </a:pPr>
                      <a:r>
                        <a:rPr lang="en-US" sz="1800" dirty="0">
                          <a:solidFill>
                            <a:srgbClr val="000000"/>
                          </a:solidFill>
                          <a:latin typeface="Times New Roman"/>
                          <a:ea typeface="Times New Roman"/>
                          <a:cs typeface="Arial"/>
                        </a:rPr>
                        <a:t>7.3</a:t>
                      </a:r>
                      <a:endParaRPr lang="en-US" sz="1800" dirty="0">
                        <a:latin typeface="Calibri"/>
                        <a:ea typeface="Calibri"/>
                        <a:cs typeface="Arial"/>
                      </a:endParaRPr>
                    </a:p>
                  </a:txBody>
                  <a:tcPr marL="62809" marR="6280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15000"/>
                        </a:lnSpc>
                        <a:spcBef>
                          <a:spcPts val="0"/>
                        </a:spcBef>
                        <a:spcAft>
                          <a:spcPts val="0"/>
                        </a:spcAft>
                      </a:pPr>
                      <a:r>
                        <a:rPr lang="en-US" sz="1800">
                          <a:solidFill>
                            <a:srgbClr val="000000"/>
                          </a:solidFill>
                          <a:latin typeface="Times New Roman"/>
                          <a:ea typeface="Times New Roman"/>
                          <a:cs typeface="Arial"/>
                        </a:rPr>
                        <a:t> </a:t>
                      </a:r>
                      <a:endParaRPr lang="en-US" sz="1800">
                        <a:latin typeface="Calibri"/>
                        <a:ea typeface="Calibri"/>
                        <a:cs typeface="Arial"/>
                      </a:endParaRPr>
                    </a:p>
                  </a:txBody>
                  <a:tcPr marL="62809" marR="6280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396976">
                <a:tc vMerge="1">
                  <a:txBody>
                    <a:bodyPr/>
                    <a:lstStyle/>
                    <a:p>
                      <a:endParaRPr lang="en-US"/>
                    </a:p>
                  </a:txBody>
                  <a:tcPr/>
                </a:tc>
                <a:tc>
                  <a:txBody>
                    <a:bodyPr/>
                    <a:lstStyle/>
                    <a:p>
                      <a:pPr marL="0" marR="0" algn="ctr">
                        <a:lnSpc>
                          <a:spcPct val="115000"/>
                        </a:lnSpc>
                        <a:spcBef>
                          <a:spcPts val="0"/>
                        </a:spcBef>
                        <a:spcAft>
                          <a:spcPts val="0"/>
                        </a:spcAft>
                      </a:pPr>
                      <a:r>
                        <a:rPr lang="en-US" sz="1800">
                          <a:solidFill>
                            <a:srgbClr val="000000"/>
                          </a:solidFill>
                          <a:latin typeface="Times New Roman"/>
                          <a:ea typeface="Times New Roman"/>
                          <a:cs typeface="Arial"/>
                        </a:rPr>
                        <a:t>280</a:t>
                      </a:r>
                      <a:endParaRPr lang="en-US" sz="1800">
                        <a:latin typeface="Calibri"/>
                        <a:ea typeface="Calibri"/>
                        <a:cs typeface="Arial"/>
                      </a:endParaRPr>
                    </a:p>
                  </a:txBody>
                  <a:tcPr marL="62809" marR="6280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15000"/>
                        </a:lnSpc>
                        <a:spcBef>
                          <a:spcPts val="0"/>
                        </a:spcBef>
                        <a:spcAft>
                          <a:spcPts val="0"/>
                        </a:spcAft>
                      </a:pPr>
                      <a:r>
                        <a:rPr lang="en-US" sz="1800">
                          <a:solidFill>
                            <a:srgbClr val="000000"/>
                          </a:solidFill>
                          <a:latin typeface="Times New Roman"/>
                          <a:ea typeface="Times New Roman"/>
                          <a:cs typeface="Arial"/>
                        </a:rPr>
                        <a:t>11-01-12</a:t>
                      </a:r>
                      <a:endParaRPr lang="en-US" sz="1800">
                        <a:latin typeface="Calibri"/>
                        <a:ea typeface="Calibri"/>
                        <a:cs typeface="Arial"/>
                      </a:endParaRPr>
                    </a:p>
                  </a:txBody>
                  <a:tcPr marL="62809" marR="6280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800">
                          <a:solidFill>
                            <a:srgbClr val="000000"/>
                          </a:solidFill>
                          <a:latin typeface="Times New Roman"/>
                          <a:ea typeface="Times New Roman"/>
                          <a:cs typeface="Arial"/>
                        </a:rPr>
                        <a:t>6000</a:t>
                      </a:r>
                      <a:endParaRPr lang="en-US" sz="1800">
                        <a:latin typeface="Calibri"/>
                        <a:ea typeface="Calibri"/>
                        <a:cs typeface="Arial"/>
                      </a:endParaRPr>
                    </a:p>
                  </a:txBody>
                  <a:tcPr marL="62809" marR="6280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15000"/>
                        </a:lnSpc>
                        <a:spcBef>
                          <a:spcPts val="0"/>
                        </a:spcBef>
                        <a:spcAft>
                          <a:spcPts val="0"/>
                        </a:spcAft>
                      </a:pPr>
                      <a:r>
                        <a:rPr lang="en-US" sz="1800">
                          <a:solidFill>
                            <a:srgbClr val="000000"/>
                          </a:solidFill>
                          <a:latin typeface="Times New Roman"/>
                          <a:ea typeface="Times New Roman"/>
                          <a:cs typeface="Arial"/>
                        </a:rPr>
                        <a:t>7.2</a:t>
                      </a:r>
                      <a:endParaRPr lang="en-US" sz="1800">
                        <a:latin typeface="Calibri"/>
                        <a:ea typeface="Calibri"/>
                        <a:cs typeface="Arial"/>
                      </a:endParaRPr>
                    </a:p>
                  </a:txBody>
                  <a:tcPr marL="62809" marR="6280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15000"/>
                        </a:lnSpc>
                        <a:spcBef>
                          <a:spcPts val="0"/>
                        </a:spcBef>
                        <a:spcAft>
                          <a:spcPts val="0"/>
                        </a:spcAft>
                      </a:pPr>
                      <a:r>
                        <a:rPr lang="en-US" sz="1800">
                          <a:solidFill>
                            <a:srgbClr val="000000"/>
                          </a:solidFill>
                          <a:latin typeface="Times New Roman"/>
                          <a:ea typeface="Times New Roman"/>
                          <a:cs typeface="Arial"/>
                        </a:rPr>
                        <a:t>6.9</a:t>
                      </a:r>
                      <a:endParaRPr lang="en-US" sz="1800">
                        <a:latin typeface="Calibri"/>
                        <a:ea typeface="Calibri"/>
                        <a:cs typeface="Arial"/>
                      </a:endParaRPr>
                    </a:p>
                  </a:txBody>
                  <a:tcPr marL="62809" marR="6280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15000"/>
                        </a:lnSpc>
                        <a:spcBef>
                          <a:spcPts val="0"/>
                        </a:spcBef>
                        <a:spcAft>
                          <a:spcPts val="0"/>
                        </a:spcAft>
                      </a:pPr>
                      <a:r>
                        <a:rPr lang="en-US" sz="1800" dirty="0">
                          <a:solidFill>
                            <a:srgbClr val="000000"/>
                          </a:solidFill>
                          <a:latin typeface="Times New Roman"/>
                          <a:ea typeface="Times New Roman"/>
                          <a:cs typeface="Arial"/>
                        </a:rPr>
                        <a:t>6.8</a:t>
                      </a:r>
                      <a:endParaRPr lang="en-US" sz="1800" dirty="0">
                        <a:latin typeface="Calibri"/>
                        <a:ea typeface="Calibri"/>
                        <a:cs typeface="Arial"/>
                      </a:endParaRPr>
                    </a:p>
                  </a:txBody>
                  <a:tcPr marL="62809" marR="6280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15000"/>
                        </a:lnSpc>
                        <a:spcBef>
                          <a:spcPts val="0"/>
                        </a:spcBef>
                        <a:spcAft>
                          <a:spcPts val="0"/>
                        </a:spcAft>
                      </a:pPr>
                      <a:r>
                        <a:rPr lang="en-US" sz="1800" dirty="0">
                          <a:solidFill>
                            <a:srgbClr val="000000"/>
                          </a:solidFill>
                          <a:latin typeface="Times New Roman"/>
                          <a:ea typeface="Times New Roman"/>
                          <a:cs typeface="Arial"/>
                        </a:rPr>
                        <a:t>6.3</a:t>
                      </a:r>
                      <a:endParaRPr lang="en-US" sz="1800" dirty="0">
                        <a:latin typeface="Calibri"/>
                        <a:ea typeface="Calibri"/>
                        <a:cs typeface="Arial"/>
                      </a:endParaRPr>
                    </a:p>
                  </a:txBody>
                  <a:tcPr marL="62809" marR="6280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bl>
          </a:graphicData>
        </a:graphic>
      </p:graphicFrame>
    </p:spTree>
    <p:extLst>
      <p:ext uri="{BB962C8B-B14F-4D97-AF65-F5344CB8AC3E}">
        <p14:creationId xmlns:p14="http://schemas.microsoft.com/office/powerpoint/2010/main" xmlns="" val="3801802950"/>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aphicFrame>
        <p:nvGraphicFramePr>
          <p:cNvPr id="2" name="Table 1"/>
          <p:cNvGraphicFramePr>
            <a:graphicFrameLocks noGrp="1"/>
          </p:cNvGraphicFramePr>
          <p:nvPr/>
        </p:nvGraphicFramePr>
        <p:xfrm>
          <a:off x="2" y="-3"/>
          <a:ext cx="9143996" cy="6858006"/>
        </p:xfrm>
        <a:graphic>
          <a:graphicData uri="http://schemas.openxmlformats.org/drawingml/2006/table">
            <a:tbl>
              <a:tblPr/>
              <a:tblGrid>
                <a:gridCol w="1240049"/>
                <a:gridCol w="1265698"/>
                <a:gridCol w="1265698"/>
                <a:gridCol w="1130544"/>
                <a:gridCol w="1130544"/>
                <a:gridCol w="1130544"/>
                <a:gridCol w="1130544"/>
                <a:gridCol w="850375"/>
              </a:tblGrid>
              <a:tr h="400736">
                <a:tc>
                  <a:txBody>
                    <a:bodyPr/>
                    <a:lstStyle/>
                    <a:p>
                      <a:pPr marL="0" marR="0" algn="ctr">
                        <a:lnSpc>
                          <a:spcPct val="115000"/>
                        </a:lnSpc>
                        <a:spcBef>
                          <a:spcPts val="0"/>
                        </a:spcBef>
                        <a:spcAft>
                          <a:spcPts val="0"/>
                        </a:spcAft>
                      </a:pPr>
                      <a:r>
                        <a:rPr lang="en-US" sz="1800" dirty="0">
                          <a:latin typeface="Times New Roman"/>
                          <a:ea typeface="Times New Roman"/>
                          <a:cs typeface="Arial"/>
                        </a:rPr>
                        <a:t>Month</a:t>
                      </a:r>
                      <a:endParaRPr lang="en-US" sz="1600" dirty="0">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c gridSpan="2">
                  <a:txBody>
                    <a:bodyPr/>
                    <a:lstStyle/>
                    <a:p>
                      <a:pPr marL="0" marR="0" algn="ctr">
                        <a:lnSpc>
                          <a:spcPct val="115000"/>
                        </a:lnSpc>
                        <a:spcBef>
                          <a:spcPts val="0"/>
                        </a:spcBef>
                        <a:spcAft>
                          <a:spcPts val="0"/>
                        </a:spcAft>
                      </a:pPr>
                      <a:r>
                        <a:rPr lang="en-US" sz="1800">
                          <a:solidFill>
                            <a:srgbClr val="000000"/>
                          </a:solidFill>
                          <a:latin typeface="Times New Roman"/>
                          <a:ea typeface="Times New Roman"/>
                          <a:cs typeface="Arial"/>
                        </a:rPr>
                        <a:t>from Jan- Sep</a:t>
                      </a:r>
                      <a:endParaRPr lang="en-US" sz="1600">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marL="0" marR="0" algn="ctr">
                        <a:lnSpc>
                          <a:spcPct val="115000"/>
                        </a:lnSpc>
                        <a:spcBef>
                          <a:spcPts val="0"/>
                        </a:spcBef>
                        <a:spcAft>
                          <a:spcPts val="0"/>
                        </a:spcAft>
                      </a:pPr>
                      <a:r>
                        <a:rPr lang="en-US" sz="1800">
                          <a:solidFill>
                            <a:srgbClr val="000000"/>
                          </a:solidFill>
                          <a:latin typeface="Times New Roman"/>
                          <a:ea typeface="Times New Roman"/>
                          <a:cs typeface="Arial"/>
                        </a:rPr>
                        <a:t>Test Type</a:t>
                      </a:r>
                      <a:endParaRPr lang="en-US" sz="1600">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c hMerge="1">
                  <a:txBody>
                    <a:bodyPr/>
                    <a:lstStyle/>
                    <a:p>
                      <a:endParaRPr lang="en-US"/>
                    </a:p>
                  </a:txBody>
                  <a:tcPr/>
                </a:tc>
                <a:tc gridSpan="3">
                  <a:txBody>
                    <a:bodyPr/>
                    <a:lstStyle/>
                    <a:p>
                      <a:pPr marL="0" marR="0" algn="ctr">
                        <a:lnSpc>
                          <a:spcPct val="115000"/>
                        </a:lnSpc>
                        <a:spcBef>
                          <a:spcPts val="0"/>
                        </a:spcBef>
                        <a:spcAft>
                          <a:spcPts val="0"/>
                        </a:spcAft>
                      </a:pPr>
                      <a:r>
                        <a:rPr lang="en-US" sz="1800">
                          <a:solidFill>
                            <a:srgbClr val="000000"/>
                          </a:solidFill>
                          <a:latin typeface="Times New Roman"/>
                          <a:ea typeface="Times New Roman"/>
                          <a:cs typeface="Arial"/>
                        </a:rPr>
                        <a:t>visual</a:t>
                      </a:r>
                      <a:endParaRPr lang="en-US" sz="1600">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r>
              <a:tr h="400736">
                <a:tc>
                  <a:txBody>
                    <a:bodyPr/>
                    <a:lstStyle/>
                    <a:p>
                      <a:pPr marL="0" marR="0" algn="ctr">
                        <a:lnSpc>
                          <a:spcPct val="115000"/>
                        </a:lnSpc>
                        <a:spcBef>
                          <a:spcPts val="0"/>
                        </a:spcBef>
                        <a:spcAft>
                          <a:spcPts val="0"/>
                        </a:spcAft>
                      </a:pPr>
                      <a:r>
                        <a:rPr lang="en-US" sz="1800" dirty="0">
                          <a:latin typeface="Times New Roman"/>
                          <a:ea typeface="Times New Roman"/>
                          <a:cs typeface="Arial"/>
                        </a:rPr>
                        <a:t>Test Area</a:t>
                      </a:r>
                      <a:endParaRPr lang="en-US" sz="1600" dirty="0">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c gridSpan="2">
                  <a:txBody>
                    <a:bodyPr/>
                    <a:lstStyle/>
                    <a:p>
                      <a:pPr marL="0" marR="0" algn="ctr">
                        <a:lnSpc>
                          <a:spcPct val="115000"/>
                        </a:lnSpc>
                        <a:spcBef>
                          <a:spcPts val="0"/>
                        </a:spcBef>
                        <a:spcAft>
                          <a:spcPts val="0"/>
                        </a:spcAft>
                      </a:pPr>
                      <a:r>
                        <a:rPr lang="en-US" sz="1800" dirty="0">
                          <a:solidFill>
                            <a:srgbClr val="000000"/>
                          </a:solidFill>
                          <a:latin typeface="Times New Roman"/>
                          <a:ea typeface="Times New Roman"/>
                          <a:cs typeface="Arial"/>
                        </a:rPr>
                        <a:t>Slaughtering Dept.</a:t>
                      </a:r>
                      <a:endParaRPr lang="en-US" sz="1600" dirty="0">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marL="0" marR="0" algn="ctr">
                        <a:lnSpc>
                          <a:spcPct val="115000"/>
                        </a:lnSpc>
                        <a:spcBef>
                          <a:spcPts val="0"/>
                        </a:spcBef>
                        <a:spcAft>
                          <a:spcPts val="0"/>
                        </a:spcAft>
                      </a:pPr>
                      <a:r>
                        <a:rPr lang="en-US" sz="1800">
                          <a:solidFill>
                            <a:srgbClr val="000000"/>
                          </a:solidFill>
                          <a:latin typeface="Times New Roman"/>
                          <a:ea typeface="Times New Roman"/>
                          <a:cs typeface="Arial"/>
                        </a:rPr>
                        <a:t>Test Frequency</a:t>
                      </a:r>
                      <a:endParaRPr lang="en-US" sz="1600">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c hMerge="1">
                  <a:txBody>
                    <a:bodyPr/>
                    <a:lstStyle/>
                    <a:p>
                      <a:endParaRPr lang="en-US"/>
                    </a:p>
                  </a:txBody>
                  <a:tcPr/>
                </a:tc>
                <a:tc gridSpan="3">
                  <a:txBody>
                    <a:bodyPr/>
                    <a:lstStyle/>
                    <a:p>
                      <a:pPr marL="0" marR="0" algn="ctr">
                        <a:lnSpc>
                          <a:spcPct val="115000"/>
                        </a:lnSpc>
                        <a:spcBef>
                          <a:spcPts val="0"/>
                        </a:spcBef>
                        <a:spcAft>
                          <a:spcPts val="0"/>
                        </a:spcAft>
                      </a:pPr>
                      <a:r>
                        <a:rPr lang="en-US" sz="1800">
                          <a:solidFill>
                            <a:srgbClr val="000000"/>
                          </a:solidFill>
                          <a:latin typeface="Times New Roman"/>
                          <a:ea typeface="Times New Roman"/>
                          <a:cs typeface="Arial"/>
                        </a:rPr>
                        <a:t>75 Bird / 0.5 hour</a:t>
                      </a:r>
                      <a:endParaRPr lang="en-US" sz="1600">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r>
              <a:tr h="801472">
                <a:tc>
                  <a:txBody>
                    <a:bodyPr/>
                    <a:lstStyle/>
                    <a:p>
                      <a:pPr marL="0" marR="0" algn="ctr">
                        <a:lnSpc>
                          <a:spcPct val="115000"/>
                        </a:lnSpc>
                        <a:spcBef>
                          <a:spcPts val="0"/>
                        </a:spcBef>
                        <a:spcAft>
                          <a:spcPts val="0"/>
                        </a:spcAft>
                      </a:pPr>
                      <a:r>
                        <a:rPr lang="en-US" sz="1800">
                          <a:latin typeface="Times New Roman"/>
                          <a:ea typeface="Times New Roman"/>
                          <a:cs typeface="Arial"/>
                        </a:rPr>
                        <a:t>Test Name</a:t>
                      </a:r>
                      <a:endParaRPr lang="en-US" sz="1600">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c gridSpan="2">
                  <a:txBody>
                    <a:bodyPr/>
                    <a:lstStyle/>
                    <a:p>
                      <a:pPr marL="0" marR="0" algn="ctr">
                        <a:lnSpc>
                          <a:spcPct val="115000"/>
                        </a:lnSpc>
                        <a:spcBef>
                          <a:spcPts val="0"/>
                        </a:spcBef>
                        <a:spcAft>
                          <a:spcPts val="0"/>
                        </a:spcAft>
                      </a:pPr>
                      <a:r>
                        <a:rPr lang="en-US" sz="1800" dirty="0">
                          <a:solidFill>
                            <a:srgbClr val="000000"/>
                          </a:solidFill>
                          <a:latin typeface="Times New Roman"/>
                          <a:ea typeface="Times New Roman"/>
                          <a:cs typeface="Arial"/>
                        </a:rPr>
                        <a:t>Monitor the slaughter process</a:t>
                      </a:r>
                      <a:endParaRPr lang="en-US" sz="1600" dirty="0">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marL="0" marR="0" algn="ctr">
                        <a:lnSpc>
                          <a:spcPct val="115000"/>
                        </a:lnSpc>
                        <a:spcBef>
                          <a:spcPts val="0"/>
                        </a:spcBef>
                        <a:spcAft>
                          <a:spcPts val="0"/>
                        </a:spcAft>
                      </a:pPr>
                      <a:r>
                        <a:rPr lang="en-US" sz="1800">
                          <a:solidFill>
                            <a:srgbClr val="000000"/>
                          </a:solidFill>
                          <a:latin typeface="Times New Roman"/>
                          <a:ea typeface="Times New Roman"/>
                          <a:cs typeface="Arial"/>
                        </a:rPr>
                        <a:t>Acceptance Limit</a:t>
                      </a:r>
                      <a:endParaRPr lang="en-US" sz="1600">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c hMerge="1">
                  <a:txBody>
                    <a:bodyPr/>
                    <a:lstStyle/>
                    <a:p>
                      <a:endParaRPr lang="en-US"/>
                    </a:p>
                  </a:txBody>
                  <a:tcPr/>
                </a:tc>
                <a:tc gridSpan="3">
                  <a:txBody>
                    <a:bodyPr/>
                    <a:lstStyle/>
                    <a:p>
                      <a:pPr marL="0" marR="0" algn="ctr">
                        <a:lnSpc>
                          <a:spcPct val="115000"/>
                        </a:lnSpc>
                        <a:spcBef>
                          <a:spcPts val="0"/>
                        </a:spcBef>
                        <a:spcAft>
                          <a:spcPts val="0"/>
                        </a:spcAft>
                      </a:pPr>
                      <a:r>
                        <a:rPr lang="en-US" sz="1800">
                          <a:solidFill>
                            <a:srgbClr val="000000"/>
                          </a:solidFill>
                          <a:latin typeface="Times New Roman"/>
                          <a:ea typeface="Times New Roman"/>
                          <a:cs typeface="Arial"/>
                        </a:rPr>
                        <a:t>At most Two Birds</a:t>
                      </a:r>
                      <a:endParaRPr lang="en-US" sz="1600">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r>
              <a:tr h="801472">
                <a:tc rowSpan="2">
                  <a:txBody>
                    <a:bodyPr/>
                    <a:lstStyle/>
                    <a:p>
                      <a:pPr marL="0" marR="0" algn="ctr">
                        <a:lnSpc>
                          <a:spcPct val="115000"/>
                        </a:lnSpc>
                        <a:spcBef>
                          <a:spcPts val="0"/>
                        </a:spcBef>
                        <a:spcAft>
                          <a:spcPts val="0"/>
                        </a:spcAft>
                      </a:pPr>
                      <a:r>
                        <a:rPr lang="en-US" sz="1800">
                          <a:solidFill>
                            <a:srgbClr val="000000"/>
                          </a:solidFill>
                          <a:latin typeface="Times New Roman"/>
                          <a:ea typeface="Times New Roman"/>
                          <a:cs typeface="Arial"/>
                        </a:rPr>
                        <a:t>Month</a:t>
                      </a:r>
                      <a:endParaRPr lang="en-US" sz="1600">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c rowSpan="2">
                  <a:txBody>
                    <a:bodyPr/>
                    <a:lstStyle/>
                    <a:p>
                      <a:pPr marL="0" marR="0">
                        <a:lnSpc>
                          <a:spcPct val="115000"/>
                        </a:lnSpc>
                        <a:spcBef>
                          <a:spcPts val="0"/>
                        </a:spcBef>
                        <a:spcAft>
                          <a:spcPts val="0"/>
                        </a:spcAft>
                      </a:pPr>
                      <a:r>
                        <a:rPr lang="en-US" sz="1800" dirty="0">
                          <a:solidFill>
                            <a:srgbClr val="000000"/>
                          </a:solidFill>
                          <a:latin typeface="Times New Roman"/>
                          <a:ea typeface="Times New Roman"/>
                          <a:cs typeface="Arial"/>
                        </a:rPr>
                        <a:t>Batch number</a:t>
                      </a:r>
                      <a:endParaRPr lang="en-US" sz="1600" dirty="0">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c rowSpan="2">
                  <a:txBody>
                    <a:bodyPr/>
                    <a:lstStyle/>
                    <a:p>
                      <a:pPr marL="0" marR="0">
                        <a:lnSpc>
                          <a:spcPct val="115000"/>
                        </a:lnSpc>
                        <a:spcBef>
                          <a:spcPts val="0"/>
                        </a:spcBef>
                        <a:spcAft>
                          <a:spcPts val="0"/>
                        </a:spcAft>
                      </a:pPr>
                      <a:r>
                        <a:rPr lang="en-US" sz="1800" dirty="0">
                          <a:solidFill>
                            <a:srgbClr val="000000"/>
                          </a:solidFill>
                          <a:latin typeface="Times New Roman"/>
                          <a:ea typeface="Times New Roman"/>
                          <a:cs typeface="Arial"/>
                        </a:rPr>
                        <a:t>Batch Date</a:t>
                      </a:r>
                      <a:endParaRPr lang="en-US" sz="1600" dirty="0">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c rowSpan="2">
                  <a:txBody>
                    <a:bodyPr/>
                    <a:lstStyle/>
                    <a:p>
                      <a:pPr marL="0" marR="0">
                        <a:lnSpc>
                          <a:spcPct val="115000"/>
                        </a:lnSpc>
                        <a:spcBef>
                          <a:spcPts val="0"/>
                        </a:spcBef>
                        <a:spcAft>
                          <a:spcPts val="0"/>
                        </a:spcAft>
                      </a:pPr>
                      <a:r>
                        <a:rPr lang="en-US" sz="1800">
                          <a:solidFill>
                            <a:srgbClr val="000000"/>
                          </a:solidFill>
                          <a:latin typeface="Times New Roman"/>
                          <a:ea typeface="Times New Roman"/>
                          <a:cs typeface="Arial"/>
                        </a:rPr>
                        <a:t>Sample Size(n)</a:t>
                      </a:r>
                      <a:endParaRPr lang="en-US" sz="1600">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c gridSpan="3">
                  <a:txBody>
                    <a:bodyPr/>
                    <a:lstStyle/>
                    <a:p>
                      <a:pPr marL="0" marR="0">
                        <a:lnSpc>
                          <a:spcPct val="115000"/>
                        </a:lnSpc>
                        <a:spcBef>
                          <a:spcPts val="0"/>
                        </a:spcBef>
                        <a:spcAft>
                          <a:spcPts val="0"/>
                        </a:spcAft>
                      </a:pPr>
                      <a:r>
                        <a:rPr lang="en-US" sz="1800">
                          <a:solidFill>
                            <a:srgbClr val="000000"/>
                          </a:solidFill>
                          <a:latin typeface="Times New Roman"/>
                          <a:ea typeface="Times New Roman"/>
                          <a:cs typeface="Arial"/>
                        </a:rPr>
                        <a:t>Number of non-conforming per 1/2 hour</a:t>
                      </a:r>
                      <a:endParaRPr lang="en-US" sz="1600">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c hMerge="1">
                  <a:txBody>
                    <a:bodyPr/>
                    <a:lstStyle/>
                    <a:p>
                      <a:endParaRPr lang="en-US"/>
                    </a:p>
                  </a:txBody>
                  <a:tcPr/>
                </a:tc>
                <a:tc hMerge="1">
                  <a:txBody>
                    <a:bodyPr/>
                    <a:lstStyle/>
                    <a:p>
                      <a:endParaRPr lang="en-US"/>
                    </a:p>
                  </a:txBody>
                  <a:tcPr/>
                </a:tc>
                <a:tc>
                  <a:txBody>
                    <a:bodyPr/>
                    <a:lstStyle/>
                    <a:p>
                      <a:pPr marL="0" marR="0">
                        <a:lnSpc>
                          <a:spcPct val="115000"/>
                        </a:lnSpc>
                        <a:spcBef>
                          <a:spcPts val="0"/>
                        </a:spcBef>
                        <a:spcAft>
                          <a:spcPts val="0"/>
                        </a:spcAft>
                      </a:pPr>
                      <a:r>
                        <a:rPr lang="en-US" sz="1800">
                          <a:solidFill>
                            <a:srgbClr val="000000"/>
                          </a:solidFill>
                          <a:latin typeface="Times New Roman"/>
                          <a:ea typeface="Times New Roman"/>
                          <a:cs typeface="Arial"/>
                        </a:rPr>
                        <a:t> </a:t>
                      </a:r>
                      <a:endParaRPr lang="en-US" sz="1600">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r>
              <a:tr h="846966">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a:txBody>
                    <a:bodyPr/>
                    <a:lstStyle/>
                    <a:p>
                      <a:pPr marL="0" marR="0" algn="r">
                        <a:lnSpc>
                          <a:spcPct val="115000"/>
                        </a:lnSpc>
                        <a:spcBef>
                          <a:spcPts val="0"/>
                        </a:spcBef>
                        <a:spcAft>
                          <a:spcPts val="0"/>
                        </a:spcAft>
                      </a:pPr>
                      <a:r>
                        <a:rPr lang="en-US" sz="1800">
                          <a:solidFill>
                            <a:srgbClr val="000000"/>
                          </a:solidFill>
                          <a:latin typeface="Times New Roman"/>
                          <a:ea typeface="Times New Roman"/>
                          <a:cs typeface="Arial"/>
                        </a:rPr>
                        <a:t>1</a:t>
                      </a:r>
                      <a:endParaRPr lang="en-US" sz="1600">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c>
                  <a:txBody>
                    <a:bodyPr/>
                    <a:lstStyle/>
                    <a:p>
                      <a:pPr marL="0" marR="0" algn="r">
                        <a:lnSpc>
                          <a:spcPct val="115000"/>
                        </a:lnSpc>
                        <a:spcBef>
                          <a:spcPts val="0"/>
                        </a:spcBef>
                        <a:spcAft>
                          <a:spcPts val="0"/>
                        </a:spcAft>
                      </a:pPr>
                      <a:r>
                        <a:rPr lang="en-US" sz="1800">
                          <a:solidFill>
                            <a:srgbClr val="000000"/>
                          </a:solidFill>
                          <a:latin typeface="Times New Roman"/>
                          <a:ea typeface="Times New Roman"/>
                          <a:cs typeface="Arial"/>
                        </a:rPr>
                        <a:t>2</a:t>
                      </a:r>
                      <a:endParaRPr lang="en-US" sz="1600">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c>
                  <a:txBody>
                    <a:bodyPr/>
                    <a:lstStyle/>
                    <a:p>
                      <a:pPr marL="0" marR="0" algn="r">
                        <a:lnSpc>
                          <a:spcPct val="115000"/>
                        </a:lnSpc>
                        <a:spcBef>
                          <a:spcPts val="0"/>
                        </a:spcBef>
                        <a:spcAft>
                          <a:spcPts val="0"/>
                        </a:spcAft>
                      </a:pPr>
                      <a:r>
                        <a:rPr lang="en-US" sz="1800">
                          <a:solidFill>
                            <a:srgbClr val="000000"/>
                          </a:solidFill>
                          <a:latin typeface="Times New Roman"/>
                          <a:ea typeface="Times New Roman"/>
                          <a:cs typeface="Arial"/>
                        </a:rPr>
                        <a:t>3</a:t>
                      </a:r>
                      <a:endParaRPr lang="en-US" sz="1600">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c>
                  <a:txBody>
                    <a:bodyPr/>
                    <a:lstStyle/>
                    <a:p>
                      <a:pPr marL="0" marR="0" algn="r">
                        <a:lnSpc>
                          <a:spcPct val="115000"/>
                        </a:lnSpc>
                        <a:spcBef>
                          <a:spcPts val="0"/>
                        </a:spcBef>
                        <a:spcAft>
                          <a:spcPts val="0"/>
                        </a:spcAft>
                      </a:pPr>
                      <a:r>
                        <a:rPr lang="en-US" sz="1800">
                          <a:solidFill>
                            <a:srgbClr val="000000"/>
                          </a:solidFill>
                          <a:latin typeface="Times New Roman"/>
                          <a:ea typeface="Times New Roman"/>
                          <a:cs typeface="Arial"/>
                        </a:rPr>
                        <a:t>4</a:t>
                      </a:r>
                      <a:endParaRPr lang="en-US" sz="1600">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r>
              <a:tr h="400736">
                <a:tc rowSpan="9">
                  <a:txBody>
                    <a:bodyPr/>
                    <a:lstStyle/>
                    <a:p>
                      <a:pPr marL="0" marR="0" algn="ctr">
                        <a:lnSpc>
                          <a:spcPct val="115000"/>
                        </a:lnSpc>
                        <a:spcBef>
                          <a:spcPts val="0"/>
                        </a:spcBef>
                        <a:spcAft>
                          <a:spcPts val="0"/>
                        </a:spcAft>
                      </a:pPr>
                      <a:r>
                        <a:rPr lang="en-US" sz="3600" b="1">
                          <a:solidFill>
                            <a:srgbClr val="000000"/>
                          </a:solidFill>
                          <a:latin typeface="Comic Sans MS"/>
                          <a:ea typeface="Times New Roman"/>
                          <a:cs typeface="Times New Roman"/>
                        </a:rPr>
                        <a:t>January</a:t>
                      </a:r>
                      <a:endParaRPr lang="en-US" sz="1600">
                        <a:latin typeface="Calibri"/>
                        <a:ea typeface="Calibri"/>
                        <a:cs typeface="Arial"/>
                      </a:endParaRPr>
                    </a:p>
                  </a:txBody>
                  <a:tcPr marL="68580" marR="68580" marT="0" marB="0" vert="vert27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c>
                  <a:txBody>
                    <a:bodyPr/>
                    <a:lstStyle/>
                    <a:p>
                      <a:pPr marL="0" marR="0" algn="ctr">
                        <a:lnSpc>
                          <a:spcPct val="115000"/>
                        </a:lnSpc>
                        <a:spcBef>
                          <a:spcPts val="0"/>
                        </a:spcBef>
                        <a:spcAft>
                          <a:spcPts val="0"/>
                        </a:spcAft>
                      </a:pPr>
                      <a:r>
                        <a:rPr lang="en-US" sz="1800">
                          <a:solidFill>
                            <a:srgbClr val="000000"/>
                          </a:solidFill>
                          <a:latin typeface="Times New Roman"/>
                          <a:ea typeface="Times New Roman"/>
                          <a:cs typeface="Arial"/>
                        </a:rPr>
                        <a:t>272</a:t>
                      </a:r>
                      <a:endParaRPr lang="en-US" sz="1600">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800" dirty="0">
                          <a:solidFill>
                            <a:srgbClr val="000000"/>
                          </a:solidFill>
                          <a:latin typeface="Times New Roman"/>
                          <a:ea typeface="Times New Roman"/>
                          <a:cs typeface="Arial"/>
                        </a:rPr>
                        <a:t>02-01-12</a:t>
                      </a:r>
                      <a:endParaRPr lang="en-US" sz="1600" dirty="0">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800">
                          <a:solidFill>
                            <a:srgbClr val="000000"/>
                          </a:solidFill>
                          <a:latin typeface="Times New Roman"/>
                          <a:ea typeface="Times New Roman"/>
                          <a:cs typeface="Arial"/>
                        </a:rPr>
                        <a:t>75</a:t>
                      </a:r>
                      <a:endParaRPr lang="en-US" sz="1600">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800">
                          <a:solidFill>
                            <a:srgbClr val="000000"/>
                          </a:solidFill>
                          <a:latin typeface="Times New Roman"/>
                          <a:ea typeface="Times New Roman"/>
                          <a:cs typeface="Arial"/>
                        </a:rPr>
                        <a:t>0</a:t>
                      </a:r>
                      <a:endParaRPr lang="en-US" sz="1600">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800">
                          <a:solidFill>
                            <a:srgbClr val="000000"/>
                          </a:solidFill>
                          <a:latin typeface="Times New Roman"/>
                          <a:ea typeface="Times New Roman"/>
                          <a:cs typeface="Arial"/>
                        </a:rPr>
                        <a:t>0</a:t>
                      </a:r>
                      <a:endParaRPr lang="en-US" sz="1600">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800">
                          <a:solidFill>
                            <a:srgbClr val="000000"/>
                          </a:solidFill>
                          <a:latin typeface="Times New Roman"/>
                          <a:ea typeface="Times New Roman"/>
                          <a:cs typeface="Arial"/>
                        </a:rPr>
                        <a:t>0</a:t>
                      </a:r>
                      <a:endParaRPr lang="en-US" sz="1600">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800">
                          <a:solidFill>
                            <a:srgbClr val="000000"/>
                          </a:solidFill>
                          <a:latin typeface="Times New Roman"/>
                          <a:ea typeface="Times New Roman"/>
                          <a:cs typeface="Arial"/>
                        </a:rPr>
                        <a:t> </a:t>
                      </a:r>
                      <a:endParaRPr lang="en-US" sz="1600">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00736">
                <a:tc vMerge="1">
                  <a:txBody>
                    <a:bodyPr/>
                    <a:lstStyle/>
                    <a:p>
                      <a:endParaRPr lang="en-US"/>
                    </a:p>
                  </a:txBody>
                  <a:tcPr/>
                </a:tc>
                <a:tc>
                  <a:txBody>
                    <a:bodyPr/>
                    <a:lstStyle/>
                    <a:p>
                      <a:pPr marL="0" marR="0" algn="ctr">
                        <a:lnSpc>
                          <a:spcPct val="115000"/>
                        </a:lnSpc>
                        <a:spcBef>
                          <a:spcPts val="0"/>
                        </a:spcBef>
                        <a:spcAft>
                          <a:spcPts val="0"/>
                        </a:spcAft>
                      </a:pPr>
                      <a:r>
                        <a:rPr lang="en-US" sz="1800">
                          <a:solidFill>
                            <a:srgbClr val="000000"/>
                          </a:solidFill>
                          <a:latin typeface="Times New Roman"/>
                          <a:ea typeface="Times New Roman"/>
                          <a:cs typeface="Arial"/>
                        </a:rPr>
                        <a:t>273</a:t>
                      </a:r>
                      <a:endParaRPr lang="en-US" sz="1600">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800" dirty="0">
                          <a:solidFill>
                            <a:srgbClr val="000000"/>
                          </a:solidFill>
                          <a:latin typeface="Times New Roman"/>
                          <a:ea typeface="Times New Roman"/>
                          <a:cs typeface="Arial"/>
                        </a:rPr>
                        <a:t>03-01-12</a:t>
                      </a:r>
                      <a:endParaRPr lang="en-US" sz="1600" dirty="0">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800">
                          <a:solidFill>
                            <a:srgbClr val="000000"/>
                          </a:solidFill>
                          <a:latin typeface="Times New Roman"/>
                          <a:ea typeface="Times New Roman"/>
                          <a:cs typeface="Arial"/>
                        </a:rPr>
                        <a:t>75</a:t>
                      </a:r>
                      <a:endParaRPr lang="en-US" sz="1600">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800">
                          <a:solidFill>
                            <a:srgbClr val="000000"/>
                          </a:solidFill>
                          <a:latin typeface="Times New Roman"/>
                          <a:ea typeface="Times New Roman"/>
                          <a:cs typeface="Arial"/>
                        </a:rPr>
                        <a:t>0</a:t>
                      </a:r>
                      <a:endParaRPr lang="en-US" sz="1600">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800">
                          <a:solidFill>
                            <a:srgbClr val="000000"/>
                          </a:solidFill>
                          <a:latin typeface="Times New Roman"/>
                          <a:ea typeface="Times New Roman"/>
                          <a:cs typeface="Arial"/>
                        </a:rPr>
                        <a:t>0</a:t>
                      </a:r>
                      <a:endParaRPr lang="en-US" sz="1600">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800">
                          <a:solidFill>
                            <a:srgbClr val="000000"/>
                          </a:solidFill>
                          <a:latin typeface="Times New Roman"/>
                          <a:ea typeface="Times New Roman"/>
                          <a:cs typeface="Arial"/>
                        </a:rPr>
                        <a:t>0</a:t>
                      </a:r>
                      <a:endParaRPr lang="en-US" sz="1600">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800">
                          <a:solidFill>
                            <a:srgbClr val="000000"/>
                          </a:solidFill>
                          <a:latin typeface="Times New Roman"/>
                          <a:ea typeface="Times New Roman"/>
                          <a:cs typeface="Arial"/>
                        </a:rPr>
                        <a:t> </a:t>
                      </a:r>
                      <a:endParaRPr lang="en-US" sz="1600">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00736">
                <a:tc vMerge="1">
                  <a:txBody>
                    <a:bodyPr/>
                    <a:lstStyle/>
                    <a:p>
                      <a:endParaRPr lang="en-US"/>
                    </a:p>
                  </a:txBody>
                  <a:tcPr/>
                </a:tc>
                <a:tc>
                  <a:txBody>
                    <a:bodyPr/>
                    <a:lstStyle/>
                    <a:p>
                      <a:pPr marL="0" marR="0" algn="ctr">
                        <a:lnSpc>
                          <a:spcPct val="115000"/>
                        </a:lnSpc>
                        <a:spcBef>
                          <a:spcPts val="0"/>
                        </a:spcBef>
                        <a:spcAft>
                          <a:spcPts val="0"/>
                        </a:spcAft>
                      </a:pPr>
                      <a:r>
                        <a:rPr lang="en-US" sz="1800">
                          <a:solidFill>
                            <a:srgbClr val="000000"/>
                          </a:solidFill>
                          <a:latin typeface="Times New Roman"/>
                          <a:ea typeface="Times New Roman"/>
                          <a:cs typeface="Arial"/>
                        </a:rPr>
                        <a:t>274</a:t>
                      </a:r>
                      <a:endParaRPr lang="en-US" sz="1600">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800" dirty="0">
                          <a:solidFill>
                            <a:srgbClr val="000000"/>
                          </a:solidFill>
                          <a:latin typeface="Times New Roman"/>
                          <a:ea typeface="Times New Roman"/>
                          <a:cs typeface="Arial"/>
                        </a:rPr>
                        <a:t>04-01-12</a:t>
                      </a:r>
                      <a:endParaRPr lang="en-US" sz="1600" dirty="0">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800" dirty="0">
                          <a:solidFill>
                            <a:srgbClr val="000000"/>
                          </a:solidFill>
                          <a:latin typeface="Times New Roman"/>
                          <a:ea typeface="Times New Roman"/>
                          <a:cs typeface="Arial"/>
                        </a:rPr>
                        <a:t>75</a:t>
                      </a:r>
                      <a:endParaRPr lang="en-US" sz="1600" dirty="0">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800">
                          <a:solidFill>
                            <a:srgbClr val="000000"/>
                          </a:solidFill>
                          <a:latin typeface="Times New Roman"/>
                          <a:ea typeface="Times New Roman"/>
                          <a:cs typeface="Arial"/>
                        </a:rPr>
                        <a:t>0</a:t>
                      </a:r>
                      <a:endParaRPr lang="en-US" sz="1600">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800">
                          <a:solidFill>
                            <a:srgbClr val="000000"/>
                          </a:solidFill>
                          <a:latin typeface="Times New Roman"/>
                          <a:ea typeface="Times New Roman"/>
                          <a:cs typeface="Arial"/>
                        </a:rPr>
                        <a:t>0</a:t>
                      </a:r>
                      <a:endParaRPr lang="en-US" sz="1600">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800">
                          <a:solidFill>
                            <a:srgbClr val="000000"/>
                          </a:solidFill>
                          <a:latin typeface="Times New Roman"/>
                          <a:ea typeface="Times New Roman"/>
                          <a:cs typeface="Arial"/>
                        </a:rPr>
                        <a:t>0</a:t>
                      </a:r>
                      <a:endParaRPr lang="en-US" sz="1600">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800">
                          <a:solidFill>
                            <a:srgbClr val="000000"/>
                          </a:solidFill>
                          <a:latin typeface="Times New Roman"/>
                          <a:ea typeface="Times New Roman"/>
                          <a:cs typeface="Arial"/>
                        </a:rPr>
                        <a:t> </a:t>
                      </a:r>
                      <a:endParaRPr lang="en-US" sz="1600">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00736">
                <a:tc vMerge="1">
                  <a:txBody>
                    <a:bodyPr/>
                    <a:lstStyle/>
                    <a:p>
                      <a:endParaRPr lang="en-US"/>
                    </a:p>
                  </a:txBody>
                  <a:tcPr/>
                </a:tc>
                <a:tc>
                  <a:txBody>
                    <a:bodyPr/>
                    <a:lstStyle/>
                    <a:p>
                      <a:pPr marL="0" marR="0" algn="ctr">
                        <a:lnSpc>
                          <a:spcPct val="115000"/>
                        </a:lnSpc>
                        <a:spcBef>
                          <a:spcPts val="0"/>
                        </a:spcBef>
                        <a:spcAft>
                          <a:spcPts val="0"/>
                        </a:spcAft>
                      </a:pPr>
                      <a:r>
                        <a:rPr lang="en-US" sz="1800">
                          <a:solidFill>
                            <a:srgbClr val="000000"/>
                          </a:solidFill>
                          <a:latin typeface="Times New Roman"/>
                          <a:ea typeface="Times New Roman"/>
                          <a:cs typeface="Arial"/>
                        </a:rPr>
                        <a:t>275</a:t>
                      </a:r>
                      <a:endParaRPr lang="en-US" sz="1600">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800">
                          <a:solidFill>
                            <a:srgbClr val="000000"/>
                          </a:solidFill>
                          <a:latin typeface="Times New Roman"/>
                          <a:ea typeface="Times New Roman"/>
                          <a:cs typeface="Arial"/>
                        </a:rPr>
                        <a:t>05-01-12</a:t>
                      </a:r>
                      <a:endParaRPr lang="en-US" sz="1600">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800" dirty="0">
                          <a:solidFill>
                            <a:srgbClr val="000000"/>
                          </a:solidFill>
                          <a:latin typeface="Times New Roman"/>
                          <a:ea typeface="Times New Roman"/>
                          <a:cs typeface="Arial"/>
                        </a:rPr>
                        <a:t>75</a:t>
                      </a:r>
                      <a:endParaRPr lang="en-US" sz="1600" dirty="0">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800">
                          <a:solidFill>
                            <a:srgbClr val="000000"/>
                          </a:solidFill>
                          <a:latin typeface="Times New Roman"/>
                          <a:ea typeface="Times New Roman"/>
                          <a:cs typeface="Arial"/>
                        </a:rPr>
                        <a:t>0</a:t>
                      </a:r>
                      <a:endParaRPr lang="en-US" sz="1600">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800">
                          <a:solidFill>
                            <a:srgbClr val="000000"/>
                          </a:solidFill>
                          <a:latin typeface="Times New Roman"/>
                          <a:ea typeface="Times New Roman"/>
                          <a:cs typeface="Arial"/>
                        </a:rPr>
                        <a:t>0</a:t>
                      </a:r>
                      <a:endParaRPr lang="en-US" sz="1600">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800">
                          <a:solidFill>
                            <a:srgbClr val="000000"/>
                          </a:solidFill>
                          <a:latin typeface="Times New Roman"/>
                          <a:ea typeface="Times New Roman"/>
                          <a:cs typeface="Arial"/>
                        </a:rPr>
                        <a:t>0</a:t>
                      </a:r>
                      <a:endParaRPr lang="en-US" sz="1600">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800">
                          <a:solidFill>
                            <a:srgbClr val="000000"/>
                          </a:solidFill>
                          <a:latin typeface="Times New Roman"/>
                          <a:ea typeface="Times New Roman"/>
                          <a:cs typeface="Arial"/>
                        </a:rPr>
                        <a:t> </a:t>
                      </a:r>
                      <a:endParaRPr lang="en-US" sz="1600">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00736">
                <a:tc vMerge="1">
                  <a:txBody>
                    <a:bodyPr/>
                    <a:lstStyle/>
                    <a:p>
                      <a:endParaRPr lang="en-US"/>
                    </a:p>
                  </a:txBody>
                  <a:tcPr/>
                </a:tc>
                <a:tc>
                  <a:txBody>
                    <a:bodyPr/>
                    <a:lstStyle/>
                    <a:p>
                      <a:pPr marL="0" marR="0" algn="ctr">
                        <a:lnSpc>
                          <a:spcPct val="115000"/>
                        </a:lnSpc>
                        <a:spcBef>
                          <a:spcPts val="0"/>
                        </a:spcBef>
                        <a:spcAft>
                          <a:spcPts val="0"/>
                        </a:spcAft>
                      </a:pPr>
                      <a:r>
                        <a:rPr lang="en-US" sz="1800">
                          <a:solidFill>
                            <a:srgbClr val="000000"/>
                          </a:solidFill>
                          <a:latin typeface="Times New Roman"/>
                          <a:ea typeface="Times New Roman"/>
                          <a:cs typeface="Arial"/>
                        </a:rPr>
                        <a:t>276</a:t>
                      </a:r>
                      <a:endParaRPr lang="en-US" sz="1600">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800">
                          <a:solidFill>
                            <a:srgbClr val="000000"/>
                          </a:solidFill>
                          <a:latin typeface="Times New Roman"/>
                          <a:ea typeface="Times New Roman"/>
                          <a:cs typeface="Arial"/>
                        </a:rPr>
                        <a:t>07-01-12</a:t>
                      </a:r>
                      <a:endParaRPr lang="en-US" sz="1600">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800" dirty="0">
                          <a:solidFill>
                            <a:srgbClr val="000000"/>
                          </a:solidFill>
                          <a:latin typeface="Times New Roman"/>
                          <a:ea typeface="Times New Roman"/>
                          <a:cs typeface="Arial"/>
                        </a:rPr>
                        <a:t>75</a:t>
                      </a:r>
                      <a:endParaRPr lang="en-US" sz="1600" dirty="0">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800">
                          <a:solidFill>
                            <a:srgbClr val="000000"/>
                          </a:solidFill>
                          <a:latin typeface="Times New Roman"/>
                          <a:ea typeface="Times New Roman"/>
                          <a:cs typeface="Arial"/>
                        </a:rPr>
                        <a:t>0</a:t>
                      </a:r>
                      <a:endParaRPr lang="en-US" sz="1600">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800">
                          <a:solidFill>
                            <a:srgbClr val="000000"/>
                          </a:solidFill>
                          <a:latin typeface="Times New Roman"/>
                          <a:ea typeface="Times New Roman"/>
                          <a:cs typeface="Arial"/>
                        </a:rPr>
                        <a:t>0</a:t>
                      </a:r>
                      <a:endParaRPr lang="en-US" sz="1600">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800">
                          <a:solidFill>
                            <a:srgbClr val="000000"/>
                          </a:solidFill>
                          <a:latin typeface="Times New Roman"/>
                          <a:ea typeface="Times New Roman"/>
                          <a:cs typeface="Arial"/>
                        </a:rPr>
                        <a:t>0</a:t>
                      </a:r>
                      <a:endParaRPr lang="en-US" sz="1600">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800">
                          <a:solidFill>
                            <a:srgbClr val="000000"/>
                          </a:solidFill>
                          <a:latin typeface="Times New Roman"/>
                          <a:ea typeface="Times New Roman"/>
                          <a:cs typeface="Arial"/>
                        </a:rPr>
                        <a:t> </a:t>
                      </a:r>
                      <a:endParaRPr lang="en-US" sz="1600">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00736">
                <a:tc vMerge="1">
                  <a:txBody>
                    <a:bodyPr/>
                    <a:lstStyle/>
                    <a:p>
                      <a:endParaRPr lang="en-US"/>
                    </a:p>
                  </a:txBody>
                  <a:tcPr/>
                </a:tc>
                <a:tc>
                  <a:txBody>
                    <a:bodyPr/>
                    <a:lstStyle/>
                    <a:p>
                      <a:pPr marL="0" marR="0" algn="ctr">
                        <a:lnSpc>
                          <a:spcPct val="115000"/>
                        </a:lnSpc>
                        <a:spcBef>
                          <a:spcPts val="0"/>
                        </a:spcBef>
                        <a:spcAft>
                          <a:spcPts val="0"/>
                        </a:spcAft>
                      </a:pPr>
                      <a:r>
                        <a:rPr lang="en-US" sz="1800">
                          <a:solidFill>
                            <a:srgbClr val="000000"/>
                          </a:solidFill>
                          <a:latin typeface="Times New Roman"/>
                          <a:ea typeface="Times New Roman"/>
                          <a:cs typeface="Arial"/>
                        </a:rPr>
                        <a:t>277</a:t>
                      </a:r>
                      <a:endParaRPr lang="en-US" sz="1600">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800">
                          <a:solidFill>
                            <a:srgbClr val="000000"/>
                          </a:solidFill>
                          <a:latin typeface="Times New Roman"/>
                          <a:ea typeface="Times New Roman"/>
                          <a:cs typeface="Arial"/>
                        </a:rPr>
                        <a:t>08-01-12</a:t>
                      </a:r>
                      <a:endParaRPr lang="en-US" sz="1600">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800" dirty="0">
                          <a:solidFill>
                            <a:srgbClr val="000000"/>
                          </a:solidFill>
                          <a:latin typeface="Times New Roman"/>
                          <a:ea typeface="Times New Roman"/>
                          <a:cs typeface="Arial"/>
                        </a:rPr>
                        <a:t>75</a:t>
                      </a:r>
                      <a:endParaRPr lang="en-US" sz="1600" dirty="0">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800">
                          <a:solidFill>
                            <a:srgbClr val="000000"/>
                          </a:solidFill>
                          <a:latin typeface="Times New Roman"/>
                          <a:ea typeface="Times New Roman"/>
                          <a:cs typeface="Arial"/>
                        </a:rPr>
                        <a:t>0</a:t>
                      </a:r>
                      <a:endParaRPr lang="en-US" sz="1600">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800">
                          <a:solidFill>
                            <a:srgbClr val="000000"/>
                          </a:solidFill>
                          <a:latin typeface="Times New Roman"/>
                          <a:ea typeface="Times New Roman"/>
                          <a:cs typeface="Arial"/>
                        </a:rPr>
                        <a:t>0</a:t>
                      </a:r>
                      <a:endParaRPr lang="en-US" sz="1600">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800">
                          <a:solidFill>
                            <a:srgbClr val="000000"/>
                          </a:solidFill>
                          <a:latin typeface="Times New Roman"/>
                          <a:ea typeface="Times New Roman"/>
                          <a:cs typeface="Arial"/>
                        </a:rPr>
                        <a:t>0</a:t>
                      </a:r>
                      <a:endParaRPr lang="en-US" sz="1600">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800">
                          <a:solidFill>
                            <a:srgbClr val="000000"/>
                          </a:solidFill>
                          <a:latin typeface="Times New Roman"/>
                          <a:ea typeface="Times New Roman"/>
                          <a:cs typeface="Arial"/>
                        </a:rPr>
                        <a:t> </a:t>
                      </a:r>
                      <a:endParaRPr lang="en-US" sz="1600">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00736">
                <a:tc vMerge="1">
                  <a:txBody>
                    <a:bodyPr/>
                    <a:lstStyle/>
                    <a:p>
                      <a:endParaRPr lang="en-US"/>
                    </a:p>
                  </a:txBody>
                  <a:tcPr/>
                </a:tc>
                <a:tc>
                  <a:txBody>
                    <a:bodyPr/>
                    <a:lstStyle/>
                    <a:p>
                      <a:pPr marL="0" marR="0" algn="ctr">
                        <a:lnSpc>
                          <a:spcPct val="115000"/>
                        </a:lnSpc>
                        <a:spcBef>
                          <a:spcPts val="0"/>
                        </a:spcBef>
                        <a:spcAft>
                          <a:spcPts val="0"/>
                        </a:spcAft>
                      </a:pPr>
                      <a:r>
                        <a:rPr lang="en-US" sz="1800">
                          <a:solidFill>
                            <a:srgbClr val="000000"/>
                          </a:solidFill>
                          <a:latin typeface="Times New Roman"/>
                          <a:ea typeface="Times New Roman"/>
                          <a:cs typeface="Arial"/>
                        </a:rPr>
                        <a:t>278</a:t>
                      </a:r>
                      <a:endParaRPr lang="en-US" sz="1600">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800">
                          <a:solidFill>
                            <a:srgbClr val="000000"/>
                          </a:solidFill>
                          <a:latin typeface="Times New Roman"/>
                          <a:ea typeface="Times New Roman"/>
                          <a:cs typeface="Arial"/>
                        </a:rPr>
                        <a:t>09-01-12</a:t>
                      </a:r>
                      <a:endParaRPr lang="en-US" sz="1600">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800" dirty="0">
                          <a:solidFill>
                            <a:srgbClr val="000000"/>
                          </a:solidFill>
                          <a:latin typeface="Times New Roman"/>
                          <a:ea typeface="Times New Roman"/>
                          <a:cs typeface="Arial"/>
                        </a:rPr>
                        <a:t>75</a:t>
                      </a:r>
                      <a:endParaRPr lang="en-US" sz="1600" dirty="0">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800" dirty="0">
                          <a:solidFill>
                            <a:srgbClr val="000000"/>
                          </a:solidFill>
                          <a:latin typeface="Times New Roman"/>
                          <a:ea typeface="Times New Roman"/>
                          <a:cs typeface="Arial"/>
                        </a:rPr>
                        <a:t>0</a:t>
                      </a:r>
                      <a:endParaRPr lang="en-US" sz="1600" dirty="0">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800">
                          <a:solidFill>
                            <a:srgbClr val="000000"/>
                          </a:solidFill>
                          <a:latin typeface="Times New Roman"/>
                          <a:ea typeface="Times New Roman"/>
                          <a:cs typeface="Arial"/>
                        </a:rPr>
                        <a:t>0</a:t>
                      </a:r>
                      <a:endParaRPr lang="en-US" sz="1600">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800">
                          <a:solidFill>
                            <a:srgbClr val="000000"/>
                          </a:solidFill>
                          <a:latin typeface="Times New Roman"/>
                          <a:ea typeface="Times New Roman"/>
                          <a:cs typeface="Arial"/>
                        </a:rPr>
                        <a:t>0</a:t>
                      </a:r>
                      <a:endParaRPr lang="en-US" sz="1600">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800">
                          <a:solidFill>
                            <a:srgbClr val="000000"/>
                          </a:solidFill>
                          <a:latin typeface="Times New Roman"/>
                          <a:ea typeface="Times New Roman"/>
                          <a:cs typeface="Arial"/>
                        </a:rPr>
                        <a:t> </a:t>
                      </a:r>
                      <a:endParaRPr lang="en-US" sz="1600">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00736">
                <a:tc vMerge="1">
                  <a:txBody>
                    <a:bodyPr/>
                    <a:lstStyle/>
                    <a:p>
                      <a:endParaRPr lang="en-US"/>
                    </a:p>
                  </a:txBody>
                  <a:tcPr/>
                </a:tc>
                <a:tc>
                  <a:txBody>
                    <a:bodyPr/>
                    <a:lstStyle/>
                    <a:p>
                      <a:pPr marL="0" marR="0" algn="ctr">
                        <a:lnSpc>
                          <a:spcPct val="115000"/>
                        </a:lnSpc>
                        <a:spcBef>
                          <a:spcPts val="0"/>
                        </a:spcBef>
                        <a:spcAft>
                          <a:spcPts val="0"/>
                        </a:spcAft>
                      </a:pPr>
                      <a:r>
                        <a:rPr lang="en-US" sz="1800">
                          <a:solidFill>
                            <a:srgbClr val="000000"/>
                          </a:solidFill>
                          <a:latin typeface="Times New Roman"/>
                          <a:ea typeface="Times New Roman"/>
                          <a:cs typeface="Arial"/>
                        </a:rPr>
                        <a:t>279</a:t>
                      </a:r>
                      <a:endParaRPr lang="en-US" sz="1600">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800">
                          <a:solidFill>
                            <a:srgbClr val="000000"/>
                          </a:solidFill>
                          <a:latin typeface="Times New Roman"/>
                          <a:ea typeface="Times New Roman"/>
                          <a:cs typeface="Arial"/>
                        </a:rPr>
                        <a:t>10-01-12</a:t>
                      </a:r>
                      <a:endParaRPr lang="en-US" sz="1600">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800">
                          <a:solidFill>
                            <a:srgbClr val="000000"/>
                          </a:solidFill>
                          <a:latin typeface="Times New Roman"/>
                          <a:ea typeface="Times New Roman"/>
                          <a:cs typeface="Arial"/>
                        </a:rPr>
                        <a:t>75</a:t>
                      </a:r>
                      <a:endParaRPr lang="en-US" sz="1600">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800" dirty="0">
                          <a:solidFill>
                            <a:srgbClr val="000000"/>
                          </a:solidFill>
                          <a:latin typeface="Times New Roman"/>
                          <a:ea typeface="Times New Roman"/>
                          <a:cs typeface="Arial"/>
                        </a:rPr>
                        <a:t>0</a:t>
                      </a:r>
                      <a:endParaRPr lang="en-US" sz="1600" dirty="0">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800" dirty="0">
                          <a:solidFill>
                            <a:srgbClr val="000000"/>
                          </a:solidFill>
                          <a:latin typeface="Times New Roman"/>
                          <a:ea typeface="Times New Roman"/>
                          <a:cs typeface="Arial"/>
                        </a:rPr>
                        <a:t>0</a:t>
                      </a:r>
                      <a:endParaRPr lang="en-US" sz="1600" dirty="0">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800">
                          <a:solidFill>
                            <a:srgbClr val="000000"/>
                          </a:solidFill>
                          <a:latin typeface="Times New Roman"/>
                          <a:ea typeface="Times New Roman"/>
                          <a:cs typeface="Arial"/>
                        </a:rPr>
                        <a:t>0</a:t>
                      </a:r>
                      <a:endParaRPr lang="en-US" sz="1600">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800">
                          <a:solidFill>
                            <a:srgbClr val="000000"/>
                          </a:solidFill>
                          <a:latin typeface="Times New Roman"/>
                          <a:ea typeface="Times New Roman"/>
                          <a:cs typeface="Arial"/>
                        </a:rPr>
                        <a:t> </a:t>
                      </a:r>
                      <a:endParaRPr lang="en-US" sz="1600">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00736">
                <a:tc vMerge="1">
                  <a:txBody>
                    <a:bodyPr/>
                    <a:lstStyle/>
                    <a:p>
                      <a:endParaRPr lang="en-US"/>
                    </a:p>
                  </a:txBody>
                  <a:tcPr/>
                </a:tc>
                <a:tc>
                  <a:txBody>
                    <a:bodyPr/>
                    <a:lstStyle/>
                    <a:p>
                      <a:pPr marL="0" marR="0" algn="ctr">
                        <a:lnSpc>
                          <a:spcPct val="115000"/>
                        </a:lnSpc>
                        <a:spcBef>
                          <a:spcPts val="0"/>
                        </a:spcBef>
                        <a:spcAft>
                          <a:spcPts val="0"/>
                        </a:spcAft>
                      </a:pPr>
                      <a:r>
                        <a:rPr lang="en-US" sz="1800">
                          <a:solidFill>
                            <a:srgbClr val="000000"/>
                          </a:solidFill>
                          <a:latin typeface="Times New Roman"/>
                          <a:ea typeface="Times New Roman"/>
                          <a:cs typeface="Arial"/>
                        </a:rPr>
                        <a:t>280</a:t>
                      </a:r>
                      <a:endParaRPr lang="en-US" sz="1600">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800">
                          <a:solidFill>
                            <a:srgbClr val="000000"/>
                          </a:solidFill>
                          <a:latin typeface="Times New Roman"/>
                          <a:ea typeface="Times New Roman"/>
                          <a:cs typeface="Arial"/>
                        </a:rPr>
                        <a:t>11-01-12</a:t>
                      </a:r>
                      <a:endParaRPr lang="en-US" sz="1600">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800">
                          <a:solidFill>
                            <a:srgbClr val="000000"/>
                          </a:solidFill>
                          <a:latin typeface="Times New Roman"/>
                          <a:ea typeface="Times New Roman"/>
                          <a:cs typeface="Arial"/>
                        </a:rPr>
                        <a:t>75</a:t>
                      </a:r>
                      <a:endParaRPr lang="en-US" sz="1600">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800">
                          <a:solidFill>
                            <a:srgbClr val="000000"/>
                          </a:solidFill>
                          <a:latin typeface="Times New Roman"/>
                          <a:ea typeface="Times New Roman"/>
                          <a:cs typeface="Arial"/>
                        </a:rPr>
                        <a:t>0</a:t>
                      </a:r>
                      <a:endParaRPr lang="en-US" sz="1600">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800" dirty="0">
                          <a:solidFill>
                            <a:srgbClr val="000000"/>
                          </a:solidFill>
                          <a:latin typeface="Times New Roman"/>
                          <a:ea typeface="Times New Roman"/>
                          <a:cs typeface="Arial"/>
                        </a:rPr>
                        <a:t>0</a:t>
                      </a:r>
                      <a:endParaRPr lang="en-US" sz="1600" dirty="0">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800" dirty="0">
                          <a:solidFill>
                            <a:srgbClr val="000000"/>
                          </a:solidFill>
                          <a:latin typeface="Times New Roman"/>
                          <a:ea typeface="Times New Roman"/>
                          <a:cs typeface="Arial"/>
                        </a:rPr>
                        <a:t>0</a:t>
                      </a:r>
                      <a:endParaRPr lang="en-US" sz="1600" dirty="0">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800" dirty="0">
                          <a:solidFill>
                            <a:srgbClr val="000000"/>
                          </a:solidFill>
                          <a:latin typeface="Times New Roman"/>
                          <a:ea typeface="Times New Roman"/>
                          <a:cs typeface="Arial"/>
                        </a:rPr>
                        <a:t> </a:t>
                      </a:r>
                      <a:endParaRPr lang="en-US" sz="1600" dirty="0">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xmlns="" val="64483046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txBox="1">
            <a:spLocks/>
          </p:cNvSpPr>
          <p:nvPr/>
        </p:nvSpPr>
        <p:spPr>
          <a:xfrm>
            <a:off x="190500" y="190500"/>
            <a:ext cx="8229600" cy="1143000"/>
          </a:xfrm>
          <a:prstGeom prst="rect">
            <a:avLst/>
          </a:prstGeom>
        </p:spPr>
        <p:txBody>
          <a:bodyPr/>
          <a:lstStyle>
            <a:lvl1pPr algn="l" rtl="0" eaLnBrk="1" latinLnBrk="0" hangingPunct="1">
              <a:spcBef>
                <a:spcPct val="0"/>
              </a:spcBef>
              <a:buNone/>
              <a:defRPr kumimoji="0" sz="3000" b="0" kern="1200" cap="small" baseline="0">
                <a:solidFill>
                  <a:schemeClr val="tx2"/>
                </a:solidFill>
                <a:latin typeface="+mj-lt"/>
                <a:ea typeface="+mj-ea"/>
                <a:cs typeface="+mj-cs"/>
              </a:defRPr>
            </a:lvl1pPr>
          </a:lstStyle>
          <a:p>
            <a:r>
              <a:rPr lang="en-US" sz="3600" dirty="0">
                <a:ln w="10160">
                  <a:solidFill>
                    <a:schemeClr val="accent1"/>
                  </a:solidFill>
                  <a:prstDash val="solid"/>
                </a:ln>
                <a:solidFill>
                  <a:schemeClr val="accent1">
                    <a:lumMod val="60000"/>
                    <a:lumOff val="40000"/>
                  </a:schemeClr>
                </a:solidFill>
                <a:effectLst>
                  <a:outerShdw blurRad="38100" dist="32000" dir="5400000" algn="tl">
                    <a:srgbClr val="000000">
                      <a:alpha val="30000"/>
                    </a:srgbClr>
                  </a:outerShdw>
                </a:effectLst>
                <a:latin typeface="Comic Sans MS" pitchFamily="66" charset="0"/>
                <a:ea typeface="+mn-ea"/>
                <a:cs typeface="+mn-cs"/>
              </a:rPr>
              <a:t>About Palestine Poultry Company AZIZA</a:t>
            </a:r>
          </a:p>
        </p:txBody>
      </p:sp>
      <p:sp>
        <p:nvSpPr>
          <p:cNvPr id="6" name="مربع نص 5"/>
          <p:cNvSpPr txBox="1"/>
          <p:nvPr/>
        </p:nvSpPr>
        <p:spPr>
          <a:xfrm>
            <a:off x="457200" y="1828800"/>
            <a:ext cx="7696200" cy="4524315"/>
          </a:xfrm>
          <a:prstGeom prst="rect">
            <a:avLst/>
          </a:prstGeom>
          <a:noFill/>
        </p:spPr>
        <p:txBody>
          <a:bodyPr wrap="square" rtlCol="0">
            <a:spAutoFit/>
          </a:bodyPr>
          <a:lstStyle/>
          <a:p>
            <a:pPr marL="285750" indent="-285750" algn="just">
              <a:lnSpc>
                <a:spcPct val="200000"/>
              </a:lnSpc>
              <a:buFont typeface="Wingdings" pitchFamily="2" charset="2"/>
              <a:buChar char="Ø"/>
            </a:pPr>
            <a:r>
              <a:rPr lang="en-US" dirty="0" smtClean="0">
                <a:latin typeface="Comic Sans MS" pitchFamily="66" charset="0"/>
              </a:rPr>
              <a:t>Was established as public shareholding company in Nablus-Palestine in 1997 with paid in capital of JD10 million .</a:t>
            </a:r>
          </a:p>
          <a:p>
            <a:pPr marL="285750" indent="-285750" algn="just">
              <a:lnSpc>
                <a:spcPct val="200000"/>
              </a:lnSpc>
              <a:buFont typeface="Wingdings" pitchFamily="2" charset="2"/>
              <a:buChar char="Ø"/>
            </a:pPr>
            <a:r>
              <a:rPr lang="en-US" dirty="0" smtClean="0">
                <a:latin typeface="Comic Sans MS" pitchFamily="66" charset="0"/>
              </a:rPr>
              <a:t>Provide the Palestinian market with health and high quality products using latest technology.</a:t>
            </a:r>
          </a:p>
          <a:p>
            <a:pPr marL="285750" indent="-285750" algn="just">
              <a:lnSpc>
                <a:spcPct val="200000"/>
              </a:lnSpc>
              <a:buFont typeface="Wingdings" pitchFamily="2" charset="2"/>
              <a:buChar char="Ø"/>
            </a:pPr>
            <a:r>
              <a:rPr lang="en-US" dirty="0" smtClean="0">
                <a:latin typeface="Comic Sans MS" pitchFamily="66" charset="0"/>
              </a:rPr>
              <a:t>Different sites in </a:t>
            </a:r>
            <a:r>
              <a:rPr lang="en-US" dirty="0" err="1" smtClean="0">
                <a:latin typeface="Comic Sans MS" pitchFamily="66" charset="0"/>
              </a:rPr>
              <a:t>Tulkarm</a:t>
            </a:r>
            <a:r>
              <a:rPr lang="en-US" dirty="0" smtClean="0">
                <a:latin typeface="Comic Sans MS" pitchFamily="66" charset="0"/>
              </a:rPr>
              <a:t>, Jenin, Jericho, Nablus, Ramallah and </a:t>
            </a:r>
            <a:r>
              <a:rPr lang="en-US" dirty="0" err="1" smtClean="0">
                <a:latin typeface="Comic Sans MS" pitchFamily="66" charset="0"/>
              </a:rPr>
              <a:t>Qalqiliah</a:t>
            </a:r>
            <a:r>
              <a:rPr lang="en-US" dirty="0" smtClean="0">
                <a:latin typeface="Comic Sans MS" pitchFamily="66" charset="0"/>
              </a:rPr>
              <a:t>.</a:t>
            </a:r>
          </a:p>
          <a:p>
            <a:pPr marL="285750" indent="-285750" algn="just">
              <a:lnSpc>
                <a:spcPct val="200000"/>
              </a:lnSpc>
              <a:buFont typeface="Wingdings" pitchFamily="2" charset="2"/>
              <a:buChar char="Ø"/>
            </a:pPr>
            <a:r>
              <a:rPr lang="en-US" dirty="0" smtClean="0">
                <a:latin typeface="Comic Sans MS" pitchFamily="66" charset="0"/>
              </a:rPr>
              <a:t>Has been certified with HACCP Codex and ISO 22000:2005</a:t>
            </a:r>
          </a:p>
          <a:p>
            <a:pPr algn="just">
              <a:lnSpc>
                <a:spcPct val="200000"/>
              </a:lnSpc>
            </a:pPr>
            <a:endParaRPr lang="en-US" dirty="0" smtClean="0">
              <a:latin typeface="Comic Sans MS" pitchFamily="66" charset="0"/>
            </a:endParaRPr>
          </a:p>
        </p:txBody>
      </p:sp>
      <p:pic>
        <p:nvPicPr>
          <p:cNvPr id="5122" name="Picture 2" descr="C:\Users\Odai\Desktop\Capture1.PNG"/>
          <p:cNvPicPr>
            <a:picLocks noChangeAspect="1" noChangeArrowheads="1"/>
          </p:cNvPicPr>
          <p:nvPr/>
        </p:nvPicPr>
        <p:blipFill>
          <a:blip r:embed="rId2" cstate="print"/>
          <a:srcRect/>
          <a:stretch>
            <a:fillRect/>
          </a:stretch>
        </p:blipFill>
        <p:spPr bwMode="auto">
          <a:xfrm>
            <a:off x="2057400" y="838200"/>
            <a:ext cx="6629400" cy="1013908"/>
          </a:xfrm>
          <a:prstGeom prst="rect">
            <a:avLst/>
          </a:prstGeom>
          <a:noFill/>
        </p:spPr>
      </p:pic>
    </p:spTree>
    <p:extLst>
      <p:ext uri="{BB962C8B-B14F-4D97-AF65-F5344CB8AC3E}">
        <p14:creationId xmlns:p14="http://schemas.microsoft.com/office/powerpoint/2010/main" xmlns="" val="1092882723"/>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aphicFrame>
        <p:nvGraphicFramePr>
          <p:cNvPr id="2" name="Table 1"/>
          <p:cNvGraphicFramePr>
            <a:graphicFrameLocks noGrp="1"/>
          </p:cNvGraphicFramePr>
          <p:nvPr/>
        </p:nvGraphicFramePr>
        <p:xfrm>
          <a:off x="0" y="0"/>
          <a:ext cx="9144000" cy="6858000"/>
        </p:xfrm>
        <a:graphic>
          <a:graphicData uri="http://schemas.openxmlformats.org/drawingml/2006/table">
            <a:tbl>
              <a:tblPr/>
              <a:tblGrid>
                <a:gridCol w="2101416"/>
                <a:gridCol w="2697764"/>
                <a:gridCol w="2243404"/>
                <a:gridCol w="2101416"/>
              </a:tblGrid>
              <a:tr h="762000">
                <a:tc>
                  <a:txBody>
                    <a:bodyPr/>
                    <a:lstStyle/>
                    <a:p>
                      <a:pPr marL="0" marR="0" algn="ctr">
                        <a:lnSpc>
                          <a:spcPct val="115000"/>
                        </a:lnSpc>
                        <a:spcBef>
                          <a:spcPts val="0"/>
                        </a:spcBef>
                        <a:spcAft>
                          <a:spcPts val="0"/>
                        </a:spcAft>
                      </a:pPr>
                      <a:r>
                        <a:rPr lang="en-US" sz="1800" dirty="0">
                          <a:solidFill>
                            <a:srgbClr val="000000"/>
                          </a:solidFill>
                          <a:latin typeface="Times New Roman"/>
                          <a:ea typeface="Times New Roman"/>
                          <a:cs typeface="Arial"/>
                        </a:rPr>
                        <a:t>Date</a:t>
                      </a:r>
                      <a:endParaRPr lang="en-US" sz="1600" dirty="0">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marL="0" marR="0" algn="ctr">
                        <a:lnSpc>
                          <a:spcPct val="115000"/>
                        </a:lnSpc>
                        <a:spcBef>
                          <a:spcPts val="0"/>
                        </a:spcBef>
                        <a:spcAft>
                          <a:spcPts val="0"/>
                        </a:spcAft>
                      </a:pPr>
                      <a:r>
                        <a:rPr lang="en-US" sz="1800">
                          <a:solidFill>
                            <a:srgbClr val="000000"/>
                          </a:solidFill>
                          <a:latin typeface="Times New Roman"/>
                          <a:ea typeface="Times New Roman"/>
                          <a:cs typeface="Arial"/>
                        </a:rPr>
                        <a:t>COLIFORM COUNT</a:t>
                      </a:r>
                      <a:endParaRPr lang="en-US" sz="1600">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marL="0" marR="0" algn="ctr">
                        <a:lnSpc>
                          <a:spcPct val="115000"/>
                        </a:lnSpc>
                        <a:spcBef>
                          <a:spcPts val="0"/>
                        </a:spcBef>
                        <a:spcAft>
                          <a:spcPts val="0"/>
                        </a:spcAft>
                      </a:pPr>
                      <a:r>
                        <a:rPr lang="en-US" sz="1800">
                          <a:solidFill>
                            <a:srgbClr val="000000"/>
                          </a:solidFill>
                          <a:latin typeface="Times New Roman"/>
                          <a:ea typeface="Times New Roman"/>
                          <a:cs typeface="Arial"/>
                        </a:rPr>
                        <a:t>COLIFORM COUNT</a:t>
                      </a:r>
                      <a:endParaRPr lang="en-US" sz="1600">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marL="0" marR="0" algn="ctr">
                        <a:lnSpc>
                          <a:spcPct val="115000"/>
                        </a:lnSpc>
                        <a:spcBef>
                          <a:spcPts val="0"/>
                        </a:spcBef>
                        <a:spcAft>
                          <a:spcPts val="0"/>
                        </a:spcAft>
                      </a:pPr>
                      <a:r>
                        <a:rPr lang="en-US" sz="1800">
                          <a:solidFill>
                            <a:srgbClr val="000000"/>
                          </a:solidFill>
                          <a:latin typeface="Times New Roman"/>
                          <a:ea typeface="Times New Roman"/>
                          <a:cs typeface="Arial"/>
                        </a:rPr>
                        <a:t>COLIFORM COUNT</a:t>
                      </a:r>
                      <a:endParaRPr lang="en-US" sz="1600">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r>
              <a:tr h="381000">
                <a:tc>
                  <a:txBody>
                    <a:bodyPr/>
                    <a:lstStyle/>
                    <a:p>
                      <a:pPr marL="0" marR="0" algn="ctr">
                        <a:lnSpc>
                          <a:spcPct val="115000"/>
                        </a:lnSpc>
                        <a:spcBef>
                          <a:spcPts val="0"/>
                        </a:spcBef>
                        <a:spcAft>
                          <a:spcPts val="0"/>
                        </a:spcAft>
                      </a:pPr>
                      <a:r>
                        <a:rPr lang="en-US" sz="1800" dirty="0">
                          <a:solidFill>
                            <a:srgbClr val="000000"/>
                          </a:solidFill>
                          <a:latin typeface="Times New Roman"/>
                          <a:ea typeface="Times New Roman"/>
                          <a:cs typeface="Arial"/>
                        </a:rPr>
                        <a:t>01-02-13</a:t>
                      </a:r>
                      <a:endParaRPr lang="en-US" sz="1600" dirty="0">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800">
                          <a:solidFill>
                            <a:srgbClr val="000000"/>
                          </a:solidFill>
                          <a:latin typeface="Times New Roman"/>
                          <a:ea typeface="Times New Roman"/>
                          <a:cs typeface="Arial"/>
                        </a:rPr>
                        <a:t>17</a:t>
                      </a:r>
                      <a:endParaRPr lang="en-US" sz="1600">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800">
                          <a:solidFill>
                            <a:srgbClr val="000000"/>
                          </a:solidFill>
                          <a:latin typeface="Times New Roman"/>
                          <a:ea typeface="Times New Roman"/>
                          <a:cs typeface="Arial"/>
                        </a:rPr>
                        <a:t>6</a:t>
                      </a:r>
                      <a:endParaRPr lang="en-US" sz="1600">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800">
                          <a:solidFill>
                            <a:srgbClr val="000000"/>
                          </a:solidFill>
                          <a:latin typeface="Times New Roman"/>
                          <a:ea typeface="Times New Roman"/>
                          <a:cs typeface="Arial"/>
                        </a:rPr>
                        <a:t>11</a:t>
                      </a:r>
                      <a:endParaRPr lang="en-US" sz="1600">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81000">
                <a:tc>
                  <a:txBody>
                    <a:bodyPr/>
                    <a:lstStyle/>
                    <a:p>
                      <a:pPr marL="0" marR="0" algn="ctr">
                        <a:lnSpc>
                          <a:spcPct val="115000"/>
                        </a:lnSpc>
                        <a:spcBef>
                          <a:spcPts val="0"/>
                        </a:spcBef>
                        <a:spcAft>
                          <a:spcPts val="0"/>
                        </a:spcAft>
                      </a:pPr>
                      <a:r>
                        <a:rPr lang="en-US" sz="1800">
                          <a:solidFill>
                            <a:srgbClr val="000000"/>
                          </a:solidFill>
                          <a:latin typeface="Times New Roman"/>
                          <a:ea typeface="Times New Roman"/>
                          <a:cs typeface="Arial"/>
                        </a:rPr>
                        <a:t>02-02-13</a:t>
                      </a:r>
                      <a:endParaRPr lang="en-US" sz="1600">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800" dirty="0">
                          <a:solidFill>
                            <a:srgbClr val="000000"/>
                          </a:solidFill>
                          <a:latin typeface="Times New Roman"/>
                          <a:ea typeface="Times New Roman"/>
                          <a:cs typeface="Arial"/>
                        </a:rPr>
                        <a:t>13</a:t>
                      </a:r>
                      <a:endParaRPr lang="en-US" sz="1600" dirty="0">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800">
                          <a:solidFill>
                            <a:srgbClr val="000000"/>
                          </a:solidFill>
                          <a:latin typeface="Times New Roman"/>
                          <a:ea typeface="Times New Roman"/>
                          <a:cs typeface="Arial"/>
                        </a:rPr>
                        <a:t>12</a:t>
                      </a:r>
                      <a:endParaRPr lang="en-US" sz="1600">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800">
                          <a:solidFill>
                            <a:srgbClr val="000000"/>
                          </a:solidFill>
                          <a:latin typeface="Times New Roman"/>
                          <a:ea typeface="Times New Roman"/>
                          <a:cs typeface="Arial"/>
                        </a:rPr>
                        <a:t>14</a:t>
                      </a:r>
                      <a:endParaRPr lang="en-US" sz="1600">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81000">
                <a:tc>
                  <a:txBody>
                    <a:bodyPr/>
                    <a:lstStyle/>
                    <a:p>
                      <a:pPr marL="0" marR="0" algn="ctr">
                        <a:lnSpc>
                          <a:spcPct val="115000"/>
                        </a:lnSpc>
                        <a:spcBef>
                          <a:spcPts val="0"/>
                        </a:spcBef>
                        <a:spcAft>
                          <a:spcPts val="0"/>
                        </a:spcAft>
                      </a:pPr>
                      <a:r>
                        <a:rPr lang="en-US" sz="1800">
                          <a:solidFill>
                            <a:srgbClr val="000000"/>
                          </a:solidFill>
                          <a:latin typeface="Times New Roman"/>
                          <a:ea typeface="Times New Roman"/>
                          <a:cs typeface="Arial"/>
                        </a:rPr>
                        <a:t>03-02-13</a:t>
                      </a:r>
                      <a:endParaRPr lang="en-US" sz="1600">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800" dirty="0">
                          <a:solidFill>
                            <a:srgbClr val="000000"/>
                          </a:solidFill>
                          <a:latin typeface="Times New Roman"/>
                          <a:ea typeface="Times New Roman"/>
                          <a:cs typeface="Arial"/>
                        </a:rPr>
                        <a:t>15</a:t>
                      </a:r>
                      <a:endParaRPr lang="en-US" sz="1600" dirty="0">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800">
                          <a:solidFill>
                            <a:srgbClr val="000000"/>
                          </a:solidFill>
                          <a:latin typeface="Times New Roman"/>
                          <a:ea typeface="Times New Roman"/>
                          <a:cs typeface="Arial"/>
                        </a:rPr>
                        <a:t>7</a:t>
                      </a:r>
                      <a:endParaRPr lang="en-US" sz="1600">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800">
                          <a:solidFill>
                            <a:srgbClr val="000000"/>
                          </a:solidFill>
                          <a:latin typeface="Times New Roman"/>
                          <a:ea typeface="Times New Roman"/>
                          <a:cs typeface="Arial"/>
                        </a:rPr>
                        <a:t>20</a:t>
                      </a:r>
                      <a:endParaRPr lang="en-US" sz="1600">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81000">
                <a:tc>
                  <a:txBody>
                    <a:bodyPr/>
                    <a:lstStyle/>
                    <a:p>
                      <a:pPr marL="0" marR="0" algn="ctr">
                        <a:lnSpc>
                          <a:spcPct val="115000"/>
                        </a:lnSpc>
                        <a:spcBef>
                          <a:spcPts val="0"/>
                        </a:spcBef>
                        <a:spcAft>
                          <a:spcPts val="0"/>
                        </a:spcAft>
                      </a:pPr>
                      <a:r>
                        <a:rPr lang="en-US" sz="1800">
                          <a:solidFill>
                            <a:srgbClr val="000000"/>
                          </a:solidFill>
                          <a:latin typeface="Times New Roman"/>
                          <a:ea typeface="Times New Roman"/>
                          <a:cs typeface="Arial"/>
                        </a:rPr>
                        <a:t>04-02-13</a:t>
                      </a:r>
                      <a:endParaRPr lang="en-US" sz="1600">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800" dirty="0">
                          <a:solidFill>
                            <a:srgbClr val="000000"/>
                          </a:solidFill>
                          <a:latin typeface="Times New Roman"/>
                          <a:ea typeface="Times New Roman"/>
                          <a:cs typeface="Arial"/>
                        </a:rPr>
                        <a:t>14</a:t>
                      </a:r>
                      <a:endParaRPr lang="en-US" sz="1600" dirty="0">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800">
                          <a:solidFill>
                            <a:srgbClr val="000000"/>
                          </a:solidFill>
                          <a:latin typeface="Times New Roman"/>
                          <a:ea typeface="Times New Roman"/>
                          <a:cs typeface="Arial"/>
                        </a:rPr>
                        <a:t>8</a:t>
                      </a:r>
                      <a:endParaRPr lang="en-US" sz="1600">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800">
                          <a:solidFill>
                            <a:srgbClr val="000000"/>
                          </a:solidFill>
                          <a:latin typeface="Times New Roman"/>
                          <a:ea typeface="Times New Roman"/>
                          <a:cs typeface="Arial"/>
                        </a:rPr>
                        <a:t>17</a:t>
                      </a:r>
                      <a:endParaRPr lang="en-US" sz="1600">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81000">
                <a:tc>
                  <a:txBody>
                    <a:bodyPr/>
                    <a:lstStyle/>
                    <a:p>
                      <a:pPr marL="0" marR="0" algn="ctr">
                        <a:lnSpc>
                          <a:spcPct val="115000"/>
                        </a:lnSpc>
                        <a:spcBef>
                          <a:spcPts val="0"/>
                        </a:spcBef>
                        <a:spcAft>
                          <a:spcPts val="0"/>
                        </a:spcAft>
                      </a:pPr>
                      <a:r>
                        <a:rPr lang="en-US" sz="1800">
                          <a:solidFill>
                            <a:srgbClr val="000000"/>
                          </a:solidFill>
                          <a:latin typeface="Times New Roman"/>
                          <a:ea typeface="Times New Roman"/>
                          <a:cs typeface="Arial"/>
                        </a:rPr>
                        <a:t>05-02-13</a:t>
                      </a:r>
                      <a:endParaRPr lang="en-US" sz="1600">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800" dirty="0">
                          <a:solidFill>
                            <a:srgbClr val="000000"/>
                          </a:solidFill>
                          <a:latin typeface="Times New Roman"/>
                          <a:ea typeface="Times New Roman"/>
                          <a:cs typeface="Arial"/>
                        </a:rPr>
                        <a:t>18</a:t>
                      </a:r>
                      <a:endParaRPr lang="en-US" sz="1600" dirty="0">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800">
                          <a:solidFill>
                            <a:srgbClr val="000000"/>
                          </a:solidFill>
                          <a:latin typeface="Times New Roman"/>
                          <a:ea typeface="Times New Roman"/>
                          <a:cs typeface="Arial"/>
                        </a:rPr>
                        <a:t>9</a:t>
                      </a:r>
                      <a:endParaRPr lang="en-US" sz="1600">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800">
                          <a:solidFill>
                            <a:srgbClr val="000000"/>
                          </a:solidFill>
                          <a:latin typeface="Times New Roman"/>
                          <a:ea typeface="Times New Roman"/>
                          <a:cs typeface="Arial"/>
                        </a:rPr>
                        <a:t>19</a:t>
                      </a:r>
                      <a:endParaRPr lang="en-US" sz="1600">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81000">
                <a:tc>
                  <a:txBody>
                    <a:bodyPr/>
                    <a:lstStyle/>
                    <a:p>
                      <a:pPr marL="0" marR="0" algn="ctr">
                        <a:lnSpc>
                          <a:spcPct val="115000"/>
                        </a:lnSpc>
                        <a:spcBef>
                          <a:spcPts val="0"/>
                        </a:spcBef>
                        <a:spcAft>
                          <a:spcPts val="0"/>
                        </a:spcAft>
                      </a:pPr>
                      <a:r>
                        <a:rPr lang="en-US" sz="1800">
                          <a:solidFill>
                            <a:srgbClr val="000000"/>
                          </a:solidFill>
                          <a:latin typeface="Times New Roman"/>
                          <a:ea typeface="Times New Roman"/>
                          <a:cs typeface="Arial"/>
                        </a:rPr>
                        <a:t>06-02-13</a:t>
                      </a:r>
                      <a:endParaRPr lang="en-US" sz="1600">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800" dirty="0">
                          <a:solidFill>
                            <a:srgbClr val="000000"/>
                          </a:solidFill>
                          <a:latin typeface="Times New Roman"/>
                          <a:ea typeface="Times New Roman"/>
                          <a:cs typeface="Arial"/>
                        </a:rPr>
                        <a:t>19</a:t>
                      </a:r>
                      <a:endParaRPr lang="en-US" sz="1600" dirty="0">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800">
                          <a:solidFill>
                            <a:srgbClr val="000000"/>
                          </a:solidFill>
                          <a:latin typeface="Times New Roman"/>
                          <a:ea typeface="Times New Roman"/>
                          <a:cs typeface="Arial"/>
                        </a:rPr>
                        <a:t>11</a:t>
                      </a:r>
                      <a:endParaRPr lang="en-US" sz="1600">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800">
                          <a:solidFill>
                            <a:srgbClr val="000000"/>
                          </a:solidFill>
                          <a:latin typeface="Times New Roman"/>
                          <a:ea typeface="Times New Roman"/>
                          <a:cs typeface="Arial"/>
                        </a:rPr>
                        <a:t>22</a:t>
                      </a:r>
                      <a:endParaRPr lang="en-US" sz="1600">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81000">
                <a:tc>
                  <a:txBody>
                    <a:bodyPr/>
                    <a:lstStyle/>
                    <a:p>
                      <a:pPr marL="0" marR="0" algn="ctr">
                        <a:lnSpc>
                          <a:spcPct val="115000"/>
                        </a:lnSpc>
                        <a:spcBef>
                          <a:spcPts val="0"/>
                        </a:spcBef>
                        <a:spcAft>
                          <a:spcPts val="0"/>
                        </a:spcAft>
                      </a:pPr>
                      <a:r>
                        <a:rPr lang="en-US" sz="1800">
                          <a:solidFill>
                            <a:srgbClr val="000000"/>
                          </a:solidFill>
                          <a:latin typeface="Times New Roman"/>
                          <a:ea typeface="Times New Roman"/>
                          <a:cs typeface="Arial"/>
                        </a:rPr>
                        <a:t>07-02-13</a:t>
                      </a:r>
                      <a:endParaRPr lang="en-US" sz="1600">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800">
                          <a:solidFill>
                            <a:srgbClr val="000000"/>
                          </a:solidFill>
                          <a:latin typeface="Times New Roman"/>
                          <a:ea typeface="Times New Roman"/>
                          <a:cs typeface="Arial"/>
                        </a:rPr>
                        <a:t>12</a:t>
                      </a:r>
                      <a:endParaRPr lang="en-US" sz="1600">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800">
                          <a:solidFill>
                            <a:srgbClr val="000000"/>
                          </a:solidFill>
                          <a:latin typeface="Times New Roman"/>
                          <a:ea typeface="Times New Roman"/>
                          <a:cs typeface="Arial"/>
                        </a:rPr>
                        <a:t>10</a:t>
                      </a:r>
                      <a:endParaRPr lang="en-US" sz="1600">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800">
                          <a:solidFill>
                            <a:srgbClr val="000000"/>
                          </a:solidFill>
                          <a:latin typeface="Times New Roman"/>
                          <a:ea typeface="Times New Roman"/>
                          <a:cs typeface="Arial"/>
                        </a:rPr>
                        <a:t>21</a:t>
                      </a:r>
                      <a:endParaRPr lang="en-US" sz="1600">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81000">
                <a:tc>
                  <a:txBody>
                    <a:bodyPr/>
                    <a:lstStyle/>
                    <a:p>
                      <a:pPr marL="0" marR="0" algn="ctr">
                        <a:lnSpc>
                          <a:spcPct val="115000"/>
                        </a:lnSpc>
                        <a:spcBef>
                          <a:spcPts val="0"/>
                        </a:spcBef>
                        <a:spcAft>
                          <a:spcPts val="0"/>
                        </a:spcAft>
                      </a:pPr>
                      <a:r>
                        <a:rPr lang="en-US" sz="1800">
                          <a:solidFill>
                            <a:srgbClr val="000000"/>
                          </a:solidFill>
                          <a:latin typeface="Times New Roman"/>
                          <a:ea typeface="Times New Roman"/>
                          <a:cs typeface="Arial"/>
                        </a:rPr>
                        <a:t>08-02-13</a:t>
                      </a:r>
                      <a:endParaRPr lang="en-US" sz="1600">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800" dirty="0">
                          <a:solidFill>
                            <a:srgbClr val="000000"/>
                          </a:solidFill>
                          <a:latin typeface="Times New Roman"/>
                          <a:ea typeface="Times New Roman"/>
                          <a:cs typeface="Arial"/>
                        </a:rPr>
                        <a:t>11</a:t>
                      </a:r>
                      <a:endParaRPr lang="en-US" sz="1600" dirty="0">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800">
                          <a:solidFill>
                            <a:srgbClr val="000000"/>
                          </a:solidFill>
                          <a:latin typeface="Times New Roman"/>
                          <a:ea typeface="Times New Roman"/>
                          <a:cs typeface="Arial"/>
                        </a:rPr>
                        <a:t>11</a:t>
                      </a:r>
                      <a:endParaRPr lang="en-US" sz="1600">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800">
                          <a:solidFill>
                            <a:srgbClr val="000000"/>
                          </a:solidFill>
                          <a:latin typeface="Times New Roman"/>
                          <a:ea typeface="Times New Roman"/>
                          <a:cs typeface="Arial"/>
                        </a:rPr>
                        <a:t>50</a:t>
                      </a:r>
                      <a:endParaRPr lang="en-US" sz="1600">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81000">
                <a:tc>
                  <a:txBody>
                    <a:bodyPr/>
                    <a:lstStyle/>
                    <a:p>
                      <a:pPr marL="0" marR="0" algn="ctr">
                        <a:lnSpc>
                          <a:spcPct val="115000"/>
                        </a:lnSpc>
                        <a:spcBef>
                          <a:spcPts val="0"/>
                        </a:spcBef>
                        <a:spcAft>
                          <a:spcPts val="0"/>
                        </a:spcAft>
                      </a:pPr>
                      <a:r>
                        <a:rPr lang="en-US" sz="1800">
                          <a:solidFill>
                            <a:srgbClr val="000000"/>
                          </a:solidFill>
                          <a:latin typeface="Times New Roman"/>
                          <a:ea typeface="Times New Roman"/>
                          <a:cs typeface="Arial"/>
                        </a:rPr>
                        <a:t>09-02-13</a:t>
                      </a:r>
                      <a:endParaRPr lang="en-US" sz="1600">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800" dirty="0">
                          <a:solidFill>
                            <a:srgbClr val="000000"/>
                          </a:solidFill>
                          <a:latin typeface="Times New Roman"/>
                          <a:ea typeface="Times New Roman"/>
                          <a:cs typeface="Arial"/>
                        </a:rPr>
                        <a:t>25</a:t>
                      </a:r>
                      <a:endParaRPr lang="en-US" sz="1600" dirty="0">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800">
                          <a:solidFill>
                            <a:srgbClr val="000000"/>
                          </a:solidFill>
                          <a:latin typeface="Times New Roman"/>
                          <a:ea typeface="Times New Roman"/>
                          <a:cs typeface="Arial"/>
                        </a:rPr>
                        <a:t>37</a:t>
                      </a:r>
                      <a:endParaRPr lang="en-US" sz="1600">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800">
                          <a:solidFill>
                            <a:srgbClr val="000000"/>
                          </a:solidFill>
                          <a:latin typeface="Times New Roman"/>
                          <a:ea typeface="Times New Roman"/>
                          <a:cs typeface="Arial"/>
                        </a:rPr>
                        <a:t>48</a:t>
                      </a:r>
                      <a:endParaRPr lang="en-US" sz="1600">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81000">
                <a:tc>
                  <a:txBody>
                    <a:bodyPr/>
                    <a:lstStyle/>
                    <a:p>
                      <a:pPr marL="0" marR="0" algn="ctr">
                        <a:lnSpc>
                          <a:spcPct val="115000"/>
                        </a:lnSpc>
                        <a:spcBef>
                          <a:spcPts val="0"/>
                        </a:spcBef>
                        <a:spcAft>
                          <a:spcPts val="0"/>
                        </a:spcAft>
                      </a:pPr>
                      <a:r>
                        <a:rPr lang="en-US" sz="1800">
                          <a:solidFill>
                            <a:srgbClr val="000000"/>
                          </a:solidFill>
                          <a:latin typeface="Times New Roman"/>
                          <a:ea typeface="Times New Roman"/>
                          <a:cs typeface="Arial"/>
                        </a:rPr>
                        <a:t>10-02-13</a:t>
                      </a:r>
                      <a:endParaRPr lang="en-US" sz="1600">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800" dirty="0">
                          <a:solidFill>
                            <a:srgbClr val="000000"/>
                          </a:solidFill>
                          <a:latin typeface="Times New Roman"/>
                          <a:ea typeface="Times New Roman"/>
                          <a:cs typeface="Arial"/>
                        </a:rPr>
                        <a:t>24</a:t>
                      </a:r>
                      <a:endParaRPr lang="en-US" sz="1600" dirty="0">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800">
                          <a:solidFill>
                            <a:srgbClr val="000000"/>
                          </a:solidFill>
                          <a:latin typeface="Times New Roman"/>
                          <a:ea typeface="Times New Roman"/>
                          <a:cs typeface="Arial"/>
                        </a:rPr>
                        <a:t>7</a:t>
                      </a:r>
                      <a:endParaRPr lang="en-US" sz="1600">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800">
                          <a:solidFill>
                            <a:srgbClr val="000000"/>
                          </a:solidFill>
                          <a:latin typeface="Times New Roman"/>
                          <a:ea typeface="Times New Roman"/>
                          <a:cs typeface="Arial"/>
                        </a:rPr>
                        <a:t>22</a:t>
                      </a:r>
                      <a:endParaRPr lang="en-US" sz="1600">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81000">
                <a:tc>
                  <a:txBody>
                    <a:bodyPr/>
                    <a:lstStyle/>
                    <a:p>
                      <a:pPr marL="0" marR="0" algn="ctr">
                        <a:lnSpc>
                          <a:spcPct val="115000"/>
                        </a:lnSpc>
                        <a:spcBef>
                          <a:spcPts val="0"/>
                        </a:spcBef>
                        <a:spcAft>
                          <a:spcPts val="0"/>
                        </a:spcAft>
                      </a:pPr>
                      <a:r>
                        <a:rPr lang="en-US" sz="1800">
                          <a:solidFill>
                            <a:srgbClr val="000000"/>
                          </a:solidFill>
                          <a:latin typeface="Times New Roman"/>
                          <a:ea typeface="Times New Roman"/>
                          <a:cs typeface="Arial"/>
                        </a:rPr>
                        <a:t>11-02-13</a:t>
                      </a:r>
                      <a:endParaRPr lang="en-US" sz="1600">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800" dirty="0">
                          <a:solidFill>
                            <a:srgbClr val="000000"/>
                          </a:solidFill>
                          <a:latin typeface="Times New Roman"/>
                          <a:ea typeface="Times New Roman"/>
                          <a:cs typeface="Arial"/>
                        </a:rPr>
                        <a:t>19</a:t>
                      </a:r>
                      <a:endParaRPr lang="en-US" sz="1600" dirty="0">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800">
                          <a:solidFill>
                            <a:srgbClr val="000000"/>
                          </a:solidFill>
                          <a:latin typeface="Times New Roman"/>
                          <a:ea typeface="Times New Roman"/>
                          <a:cs typeface="Arial"/>
                        </a:rPr>
                        <a:t>9</a:t>
                      </a:r>
                      <a:endParaRPr lang="en-US" sz="1600">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800">
                          <a:solidFill>
                            <a:srgbClr val="000000"/>
                          </a:solidFill>
                          <a:latin typeface="Times New Roman"/>
                          <a:ea typeface="Times New Roman"/>
                          <a:cs typeface="Arial"/>
                        </a:rPr>
                        <a:t>19</a:t>
                      </a:r>
                      <a:endParaRPr lang="en-US" sz="1600">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81000">
                <a:tc>
                  <a:txBody>
                    <a:bodyPr/>
                    <a:lstStyle/>
                    <a:p>
                      <a:pPr marL="0" marR="0" algn="ctr">
                        <a:lnSpc>
                          <a:spcPct val="115000"/>
                        </a:lnSpc>
                        <a:spcBef>
                          <a:spcPts val="0"/>
                        </a:spcBef>
                        <a:spcAft>
                          <a:spcPts val="0"/>
                        </a:spcAft>
                      </a:pPr>
                      <a:r>
                        <a:rPr lang="en-US" sz="1800">
                          <a:solidFill>
                            <a:srgbClr val="000000"/>
                          </a:solidFill>
                          <a:latin typeface="Times New Roman"/>
                          <a:ea typeface="Times New Roman"/>
                          <a:cs typeface="Arial"/>
                        </a:rPr>
                        <a:t>12-02-13</a:t>
                      </a:r>
                      <a:endParaRPr lang="en-US" sz="1600">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800">
                          <a:solidFill>
                            <a:srgbClr val="000000"/>
                          </a:solidFill>
                          <a:latin typeface="Times New Roman"/>
                          <a:ea typeface="Times New Roman"/>
                          <a:cs typeface="Arial"/>
                        </a:rPr>
                        <a:t>28</a:t>
                      </a:r>
                      <a:endParaRPr lang="en-US" sz="1600">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800" dirty="0">
                          <a:solidFill>
                            <a:srgbClr val="000000"/>
                          </a:solidFill>
                          <a:latin typeface="Times New Roman"/>
                          <a:ea typeface="Times New Roman"/>
                          <a:cs typeface="Arial"/>
                        </a:rPr>
                        <a:t>18</a:t>
                      </a:r>
                      <a:endParaRPr lang="en-US" sz="1600" dirty="0">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800">
                          <a:solidFill>
                            <a:srgbClr val="000000"/>
                          </a:solidFill>
                          <a:latin typeface="Times New Roman"/>
                          <a:ea typeface="Times New Roman"/>
                          <a:cs typeface="Arial"/>
                        </a:rPr>
                        <a:t>12</a:t>
                      </a:r>
                      <a:endParaRPr lang="en-US" sz="1600">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81000">
                <a:tc>
                  <a:txBody>
                    <a:bodyPr/>
                    <a:lstStyle/>
                    <a:p>
                      <a:pPr marL="0" marR="0" algn="ctr">
                        <a:lnSpc>
                          <a:spcPct val="115000"/>
                        </a:lnSpc>
                        <a:spcBef>
                          <a:spcPts val="0"/>
                        </a:spcBef>
                        <a:spcAft>
                          <a:spcPts val="0"/>
                        </a:spcAft>
                      </a:pPr>
                      <a:r>
                        <a:rPr lang="en-US" sz="1800">
                          <a:solidFill>
                            <a:srgbClr val="000000"/>
                          </a:solidFill>
                          <a:latin typeface="Times New Roman"/>
                          <a:ea typeface="Times New Roman"/>
                          <a:cs typeface="Arial"/>
                        </a:rPr>
                        <a:t>13-02-13</a:t>
                      </a:r>
                      <a:endParaRPr lang="en-US" sz="1600">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800">
                          <a:solidFill>
                            <a:srgbClr val="000000"/>
                          </a:solidFill>
                          <a:latin typeface="Times New Roman"/>
                          <a:ea typeface="Times New Roman"/>
                          <a:cs typeface="Arial"/>
                        </a:rPr>
                        <a:t>14</a:t>
                      </a:r>
                      <a:endParaRPr lang="en-US" sz="1600">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800" dirty="0">
                          <a:solidFill>
                            <a:srgbClr val="000000"/>
                          </a:solidFill>
                          <a:latin typeface="Times New Roman"/>
                          <a:ea typeface="Times New Roman"/>
                          <a:cs typeface="Arial"/>
                        </a:rPr>
                        <a:t>22</a:t>
                      </a:r>
                      <a:endParaRPr lang="en-US" sz="1600" dirty="0">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800">
                          <a:solidFill>
                            <a:srgbClr val="000000"/>
                          </a:solidFill>
                          <a:latin typeface="Times New Roman"/>
                          <a:ea typeface="Times New Roman"/>
                          <a:cs typeface="Arial"/>
                        </a:rPr>
                        <a:t>11</a:t>
                      </a:r>
                      <a:endParaRPr lang="en-US" sz="1600">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81000">
                <a:tc>
                  <a:txBody>
                    <a:bodyPr/>
                    <a:lstStyle/>
                    <a:p>
                      <a:pPr marL="0" marR="0" algn="ctr">
                        <a:lnSpc>
                          <a:spcPct val="115000"/>
                        </a:lnSpc>
                        <a:spcBef>
                          <a:spcPts val="0"/>
                        </a:spcBef>
                        <a:spcAft>
                          <a:spcPts val="0"/>
                        </a:spcAft>
                      </a:pPr>
                      <a:r>
                        <a:rPr lang="en-US" sz="1800">
                          <a:solidFill>
                            <a:srgbClr val="000000"/>
                          </a:solidFill>
                          <a:latin typeface="Times New Roman"/>
                          <a:ea typeface="Times New Roman"/>
                          <a:cs typeface="Arial"/>
                        </a:rPr>
                        <a:t>14-02-13</a:t>
                      </a:r>
                      <a:endParaRPr lang="en-US" sz="1600">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800">
                          <a:solidFill>
                            <a:srgbClr val="000000"/>
                          </a:solidFill>
                          <a:latin typeface="Times New Roman"/>
                          <a:ea typeface="Times New Roman"/>
                          <a:cs typeface="Arial"/>
                        </a:rPr>
                        <a:t>25</a:t>
                      </a:r>
                      <a:endParaRPr lang="en-US" sz="1600">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800" dirty="0">
                          <a:solidFill>
                            <a:srgbClr val="000000"/>
                          </a:solidFill>
                          <a:latin typeface="Times New Roman"/>
                          <a:ea typeface="Times New Roman"/>
                          <a:cs typeface="Arial"/>
                        </a:rPr>
                        <a:t>11</a:t>
                      </a:r>
                      <a:endParaRPr lang="en-US" sz="1600" dirty="0">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800">
                          <a:solidFill>
                            <a:srgbClr val="000000"/>
                          </a:solidFill>
                          <a:latin typeface="Times New Roman"/>
                          <a:ea typeface="Times New Roman"/>
                          <a:cs typeface="Arial"/>
                        </a:rPr>
                        <a:t>25</a:t>
                      </a:r>
                      <a:endParaRPr lang="en-US" sz="1600">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81000">
                <a:tc>
                  <a:txBody>
                    <a:bodyPr/>
                    <a:lstStyle/>
                    <a:p>
                      <a:pPr marL="0" marR="0" algn="ctr">
                        <a:lnSpc>
                          <a:spcPct val="115000"/>
                        </a:lnSpc>
                        <a:spcBef>
                          <a:spcPts val="0"/>
                        </a:spcBef>
                        <a:spcAft>
                          <a:spcPts val="0"/>
                        </a:spcAft>
                      </a:pPr>
                      <a:r>
                        <a:rPr lang="en-US" sz="1800">
                          <a:solidFill>
                            <a:srgbClr val="000000"/>
                          </a:solidFill>
                          <a:latin typeface="Times New Roman"/>
                          <a:ea typeface="Times New Roman"/>
                          <a:cs typeface="Arial"/>
                        </a:rPr>
                        <a:t>15-02-13</a:t>
                      </a:r>
                      <a:endParaRPr lang="en-US" sz="1600">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800">
                          <a:solidFill>
                            <a:srgbClr val="000000"/>
                          </a:solidFill>
                          <a:latin typeface="Times New Roman"/>
                          <a:ea typeface="Times New Roman"/>
                          <a:cs typeface="Arial"/>
                        </a:rPr>
                        <a:t>7</a:t>
                      </a:r>
                      <a:endParaRPr lang="en-US" sz="1600">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800" dirty="0">
                          <a:solidFill>
                            <a:srgbClr val="000000"/>
                          </a:solidFill>
                          <a:latin typeface="Times New Roman"/>
                          <a:ea typeface="Times New Roman"/>
                          <a:cs typeface="Arial"/>
                        </a:rPr>
                        <a:t>14</a:t>
                      </a:r>
                      <a:endParaRPr lang="en-US" sz="1600" dirty="0">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800">
                          <a:solidFill>
                            <a:srgbClr val="000000"/>
                          </a:solidFill>
                          <a:latin typeface="Times New Roman"/>
                          <a:ea typeface="Times New Roman"/>
                          <a:cs typeface="Arial"/>
                        </a:rPr>
                        <a:t>24</a:t>
                      </a:r>
                      <a:endParaRPr lang="en-US" sz="1600">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81000">
                <a:tc>
                  <a:txBody>
                    <a:bodyPr/>
                    <a:lstStyle/>
                    <a:p>
                      <a:pPr marL="0" marR="0" algn="ctr">
                        <a:lnSpc>
                          <a:spcPct val="115000"/>
                        </a:lnSpc>
                        <a:spcBef>
                          <a:spcPts val="0"/>
                        </a:spcBef>
                        <a:spcAft>
                          <a:spcPts val="0"/>
                        </a:spcAft>
                      </a:pPr>
                      <a:r>
                        <a:rPr lang="en-US" sz="1800">
                          <a:solidFill>
                            <a:srgbClr val="000000"/>
                          </a:solidFill>
                          <a:latin typeface="Times New Roman"/>
                          <a:ea typeface="Times New Roman"/>
                          <a:cs typeface="Arial"/>
                        </a:rPr>
                        <a:t>16-02-13</a:t>
                      </a:r>
                      <a:endParaRPr lang="en-US" sz="1600">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800">
                          <a:solidFill>
                            <a:srgbClr val="000000"/>
                          </a:solidFill>
                          <a:latin typeface="Times New Roman"/>
                          <a:ea typeface="Times New Roman"/>
                          <a:cs typeface="Arial"/>
                        </a:rPr>
                        <a:t>11</a:t>
                      </a:r>
                      <a:endParaRPr lang="en-US" sz="1600">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800">
                          <a:solidFill>
                            <a:srgbClr val="000000"/>
                          </a:solidFill>
                          <a:latin typeface="Times New Roman"/>
                          <a:ea typeface="Times New Roman"/>
                          <a:cs typeface="Arial"/>
                        </a:rPr>
                        <a:t>22</a:t>
                      </a:r>
                      <a:endParaRPr lang="en-US" sz="1600">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800" dirty="0">
                          <a:solidFill>
                            <a:srgbClr val="000000"/>
                          </a:solidFill>
                          <a:latin typeface="Times New Roman"/>
                          <a:ea typeface="Times New Roman"/>
                          <a:cs typeface="Arial"/>
                        </a:rPr>
                        <a:t>19</a:t>
                      </a:r>
                      <a:endParaRPr lang="en-US" sz="1600" dirty="0">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xmlns="" val="1016701499"/>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762000" y="304800"/>
            <a:ext cx="6934200" cy="584775"/>
          </a:xfrm>
          <a:prstGeom prst="rect">
            <a:avLst/>
          </a:prstGeom>
          <a:noFill/>
        </p:spPr>
        <p:txBody>
          <a:bodyPr wrap="square" rtlCol="0">
            <a:spAutoFit/>
          </a:bodyPr>
          <a:lstStyle/>
          <a:p>
            <a:r>
              <a:rPr lang="en-US" sz="3200" cap="small" dirty="0" smtClean="0">
                <a:ln w="10160">
                  <a:solidFill>
                    <a:schemeClr val="accent1"/>
                  </a:solidFill>
                  <a:prstDash val="solid"/>
                </a:ln>
                <a:solidFill>
                  <a:schemeClr val="accent1">
                    <a:lumMod val="60000"/>
                    <a:lumOff val="40000"/>
                  </a:schemeClr>
                </a:solidFill>
                <a:effectLst>
                  <a:outerShdw blurRad="38100" dist="32000" dir="5400000" algn="tl">
                    <a:srgbClr val="000000">
                      <a:alpha val="30000"/>
                    </a:srgbClr>
                  </a:outerShdw>
                </a:effectLst>
                <a:latin typeface="Comic Sans MS" pitchFamily="66" charset="0"/>
              </a:rPr>
              <a:t>Analysis by SPC </a:t>
            </a:r>
            <a:r>
              <a:rPr lang="en-US" sz="3200" cap="small" dirty="0">
                <a:ln w="10160">
                  <a:solidFill>
                    <a:schemeClr val="accent1"/>
                  </a:solidFill>
                  <a:prstDash val="solid"/>
                </a:ln>
                <a:solidFill>
                  <a:schemeClr val="accent1">
                    <a:lumMod val="60000"/>
                    <a:lumOff val="40000"/>
                  </a:schemeClr>
                </a:solidFill>
                <a:effectLst>
                  <a:outerShdw blurRad="38100" dist="32000" dir="5400000" algn="tl">
                    <a:srgbClr val="000000">
                      <a:alpha val="30000"/>
                    </a:srgbClr>
                  </a:outerShdw>
                </a:effectLst>
                <a:latin typeface="Comic Sans MS" pitchFamily="66" charset="0"/>
              </a:rPr>
              <a:t>tools</a:t>
            </a:r>
          </a:p>
        </p:txBody>
      </p:sp>
      <p:sp>
        <p:nvSpPr>
          <p:cNvPr id="3" name="مربع نص 2"/>
          <p:cNvSpPr txBox="1"/>
          <p:nvPr/>
        </p:nvSpPr>
        <p:spPr>
          <a:xfrm>
            <a:off x="762000" y="1089585"/>
            <a:ext cx="7620000" cy="2862322"/>
          </a:xfrm>
          <a:prstGeom prst="rect">
            <a:avLst/>
          </a:prstGeom>
          <a:noFill/>
        </p:spPr>
        <p:txBody>
          <a:bodyPr wrap="square" rtlCol="0">
            <a:spAutoFit/>
          </a:bodyPr>
          <a:lstStyle/>
          <a:p>
            <a:pPr algn="just">
              <a:lnSpc>
                <a:spcPct val="200000"/>
              </a:lnSpc>
            </a:pPr>
            <a:r>
              <a:rPr lang="en-US" dirty="0" smtClean="0">
                <a:latin typeface="Comic Sans MS" pitchFamily="66" charset="0"/>
              </a:rPr>
              <a:t>After collecting the data for nine months, we use Minitab program to analysis the data ,and the main tools that used control charts, histograms, fish-bone diagram  and run charts.</a:t>
            </a:r>
          </a:p>
          <a:p>
            <a:pPr algn="just">
              <a:lnSpc>
                <a:spcPct val="200000"/>
              </a:lnSpc>
            </a:pPr>
            <a:r>
              <a:rPr lang="en-US" dirty="0" smtClean="0">
                <a:latin typeface="Comic Sans MS" pitchFamily="66" charset="0"/>
              </a:rPr>
              <a:t>In order to determine the distribution that the data will have we use process capability ,and we used the probability plot</a:t>
            </a:r>
            <a:endParaRPr lang="en-US" dirty="0">
              <a:latin typeface="Comic Sans MS" pitchFamily="66" charset="0"/>
            </a:endParaRPr>
          </a:p>
        </p:txBody>
      </p:sp>
    </p:spTree>
    <p:extLst>
      <p:ext uri="{BB962C8B-B14F-4D97-AF65-F5344CB8AC3E}">
        <p14:creationId xmlns:p14="http://schemas.microsoft.com/office/powerpoint/2010/main" xmlns="" val="3881685772"/>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ربع نص 3"/>
          <p:cNvSpPr txBox="1"/>
          <p:nvPr/>
        </p:nvSpPr>
        <p:spPr>
          <a:xfrm>
            <a:off x="228600" y="926068"/>
            <a:ext cx="4038600" cy="369332"/>
          </a:xfrm>
          <a:prstGeom prst="rect">
            <a:avLst/>
          </a:prstGeom>
          <a:noFill/>
        </p:spPr>
        <p:txBody>
          <a:bodyPr wrap="square" rtlCol="0">
            <a:spAutoFit/>
          </a:bodyPr>
          <a:lstStyle/>
          <a:p>
            <a:pPr marL="285750" indent="-285750">
              <a:buFont typeface="Wingdings" pitchFamily="2" charset="2"/>
              <a:buChar char="Ø"/>
            </a:pPr>
            <a:r>
              <a:rPr lang="en-US" dirty="0" smtClean="0">
                <a:latin typeface="Comic Sans MS" pitchFamily="66" charset="0"/>
              </a:rPr>
              <a:t>Control Charts:</a:t>
            </a:r>
            <a:endParaRPr lang="en-US" dirty="0">
              <a:latin typeface="Comic Sans MS" pitchFamily="66" charset="0"/>
            </a:endParaRPr>
          </a:p>
        </p:txBody>
      </p:sp>
      <p:pic>
        <p:nvPicPr>
          <p:cNvPr id="7" name="صورة 22"/>
          <p:cNvPicPr/>
          <p:nvPr/>
        </p:nvPicPr>
        <p:blipFill>
          <a:blip r:embed="rId2" cstate="print">
            <a:extLst>
              <a:ext uri="{28A0092B-C50C-407E-A947-70E740481C1C}">
                <a14:useLocalDpi xmlns:a14="http://schemas.microsoft.com/office/drawing/2010/main" xmlns="" val="0"/>
              </a:ext>
            </a:extLst>
          </a:blip>
          <a:stretch>
            <a:fillRect/>
          </a:stretch>
        </p:blipFill>
        <p:spPr>
          <a:xfrm>
            <a:off x="3962400" y="907472"/>
            <a:ext cx="5181600" cy="2750128"/>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8" name="صورة 23"/>
          <p:cNvPicPr/>
          <p:nvPr/>
        </p:nvPicPr>
        <p:blipFill>
          <a:blip r:embed="rId3" cstate="print">
            <a:extLst>
              <a:ext uri="{28A0092B-C50C-407E-A947-70E740481C1C}">
                <a14:useLocalDpi xmlns:a14="http://schemas.microsoft.com/office/drawing/2010/main" xmlns="" val="0"/>
              </a:ext>
            </a:extLst>
          </a:blip>
          <a:stretch>
            <a:fillRect/>
          </a:stretch>
        </p:blipFill>
        <p:spPr>
          <a:xfrm>
            <a:off x="76200" y="3830782"/>
            <a:ext cx="5029200" cy="29718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9" name="مربع نص 8"/>
          <p:cNvSpPr txBox="1"/>
          <p:nvPr/>
        </p:nvSpPr>
        <p:spPr>
          <a:xfrm>
            <a:off x="90055" y="152400"/>
            <a:ext cx="7543800" cy="646331"/>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pPr lvl="0"/>
            <a:r>
              <a:rPr lang="en-US" dirty="0" smtClean="0">
                <a:latin typeface="Comic Sans MS" pitchFamily="66" charset="0"/>
              </a:rPr>
              <a:t> Check </a:t>
            </a:r>
            <a:r>
              <a:rPr lang="en-US" dirty="0">
                <a:latin typeface="Comic Sans MS" pitchFamily="66" charset="0"/>
              </a:rPr>
              <a:t>the temperature of the cold tank “chiller”</a:t>
            </a:r>
          </a:p>
          <a:p>
            <a:endParaRPr lang="en-US" dirty="0">
              <a:latin typeface="Comic Sans MS" pitchFamily="66" charset="0"/>
            </a:endParaRPr>
          </a:p>
        </p:txBody>
      </p:sp>
    </p:spTree>
    <p:extLst>
      <p:ext uri="{BB962C8B-B14F-4D97-AF65-F5344CB8AC3E}">
        <p14:creationId xmlns:p14="http://schemas.microsoft.com/office/powerpoint/2010/main" xmlns="" val="4064143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0" presetClass="entr" presetSubtype="0" decel="10000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1000" fill="hold"/>
                                        <p:tgtEl>
                                          <p:spTgt spid="7"/>
                                        </p:tgtEl>
                                        <p:attrNameLst>
                                          <p:attrName>ppt_w</p:attrName>
                                        </p:attrNameLst>
                                      </p:cBhvr>
                                      <p:tavLst>
                                        <p:tav tm="0">
                                          <p:val>
                                            <p:strVal val="#ppt_w+.3"/>
                                          </p:val>
                                        </p:tav>
                                        <p:tav tm="100000">
                                          <p:val>
                                            <p:strVal val="#ppt_w"/>
                                          </p:val>
                                        </p:tav>
                                      </p:tavLst>
                                    </p:anim>
                                    <p:anim calcmode="lin" valueType="num">
                                      <p:cBhvr>
                                        <p:cTn id="8" dur="1000" fill="hold"/>
                                        <p:tgtEl>
                                          <p:spTgt spid="7"/>
                                        </p:tgtEl>
                                        <p:attrNameLst>
                                          <p:attrName>ppt_h</p:attrName>
                                        </p:attrNameLst>
                                      </p:cBhvr>
                                      <p:tavLst>
                                        <p:tav tm="0">
                                          <p:val>
                                            <p:strVal val="#ppt_h"/>
                                          </p:val>
                                        </p:tav>
                                        <p:tav tm="100000">
                                          <p:val>
                                            <p:strVal val="#ppt_h"/>
                                          </p:val>
                                        </p:tav>
                                      </p:tavLst>
                                    </p:anim>
                                    <p:animEffect transition="in" filter="fade">
                                      <p:cBhvr>
                                        <p:cTn id="9" dur="1000"/>
                                        <p:tgtEl>
                                          <p:spTgt spid="7"/>
                                        </p:tgtEl>
                                      </p:cBhvr>
                                    </p:animEffect>
                                  </p:childTnLst>
                                </p:cTn>
                              </p:par>
                            </p:childTnLst>
                          </p:cTn>
                        </p:par>
                        <p:par>
                          <p:cTn id="10" fill="hold">
                            <p:stCondLst>
                              <p:cond delay="1000"/>
                            </p:stCondLst>
                            <p:childTnLst>
                              <p:par>
                                <p:cTn id="11" presetID="29" presetClass="entr" presetSubtype="0" fill="hold" nodeType="afterEffect">
                                  <p:stCondLst>
                                    <p:cond delay="0"/>
                                  </p:stCondLst>
                                  <p:childTnLst>
                                    <p:set>
                                      <p:cBhvr>
                                        <p:cTn id="12" dur="1" fill="hold">
                                          <p:stCondLst>
                                            <p:cond delay="0"/>
                                          </p:stCondLst>
                                        </p:cTn>
                                        <p:tgtEl>
                                          <p:spTgt spid="8"/>
                                        </p:tgtEl>
                                        <p:attrNameLst>
                                          <p:attrName>style.visibility</p:attrName>
                                        </p:attrNameLst>
                                      </p:cBhvr>
                                      <p:to>
                                        <p:strVal val="visible"/>
                                      </p:to>
                                    </p:set>
                                    <p:anim calcmode="lin" valueType="num">
                                      <p:cBhvr>
                                        <p:cTn id="13" dur="1000" fill="hold"/>
                                        <p:tgtEl>
                                          <p:spTgt spid="8"/>
                                        </p:tgtEl>
                                        <p:attrNameLst>
                                          <p:attrName>ppt_x</p:attrName>
                                        </p:attrNameLst>
                                      </p:cBhvr>
                                      <p:tavLst>
                                        <p:tav tm="0">
                                          <p:val>
                                            <p:strVal val="#ppt_x-.2"/>
                                          </p:val>
                                        </p:tav>
                                        <p:tav tm="100000">
                                          <p:val>
                                            <p:strVal val="#ppt_x"/>
                                          </p:val>
                                        </p:tav>
                                      </p:tavLst>
                                    </p:anim>
                                    <p:anim calcmode="lin" valueType="num">
                                      <p:cBhvr>
                                        <p:cTn id="14" dur="1000" fill="hold"/>
                                        <p:tgtEl>
                                          <p:spTgt spid="8"/>
                                        </p:tgtEl>
                                        <p:attrNameLst>
                                          <p:attrName>ppt_y</p:attrName>
                                        </p:attrNameLst>
                                      </p:cBhvr>
                                      <p:tavLst>
                                        <p:tav tm="0">
                                          <p:val>
                                            <p:strVal val="#ppt_y"/>
                                          </p:val>
                                        </p:tav>
                                        <p:tav tm="100000">
                                          <p:val>
                                            <p:strVal val="#ppt_y"/>
                                          </p:val>
                                        </p:tav>
                                      </p:tavLst>
                                    </p:anim>
                                    <p:animEffect transition="in" filter="wipe(right)" prLst="gradientSize: 0.1">
                                      <p:cBhvr>
                                        <p:cTn id="15" dur="1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304800" y="152400"/>
            <a:ext cx="5791200" cy="381000"/>
          </a:xfrm>
          <a:prstGeom prst="rect">
            <a:avLst/>
          </a:prstGeom>
          <a:noFill/>
        </p:spPr>
        <p:txBody>
          <a:bodyPr wrap="square" rtlCol="0">
            <a:spAutoFit/>
          </a:bodyPr>
          <a:lstStyle/>
          <a:p>
            <a:pPr marL="285750" indent="-285750">
              <a:buFont typeface="Wingdings" pitchFamily="2" charset="2"/>
              <a:buChar char="Ø"/>
            </a:pPr>
            <a:r>
              <a:rPr lang="en-US" dirty="0" smtClean="0">
                <a:latin typeface="Comic Sans MS" pitchFamily="66" charset="0"/>
              </a:rPr>
              <a:t>Histogram and run chart</a:t>
            </a:r>
            <a:endParaRPr lang="en-US" dirty="0">
              <a:latin typeface="Comic Sans MS" pitchFamily="66" charset="0"/>
            </a:endParaRPr>
          </a:p>
        </p:txBody>
      </p:sp>
      <p:pic>
        <p:nvPicPr>
          <p:cNvPr id="3" name="صورة 2"/>
          <p:cNvPicPr/>
          <p:nvPr/>
        </p:nvPicPr>
        <p:blipFill>
          <a:blip r:embed="rId2" cstate="print">
            <a:extLst>
              <a:ext uri="{28A0092B-C50C-407E-A947-70E740481C1C}">
                <a14:useLocalDpi xmlns:a14="http://schemas.microsoft.com/office/drawing/2010/main" xmlns="" val="0"/>
              </a:ext>
            </a:extLst>
          </a:blip>
          <a:stretch>
            <a:fillRect/>
          </a:stretch>
        </p:blipFill>
        <p:spPr>
          <a:xfrm>
            <a:off x="152400" y="609600"/>
            <a:ext cx="5361709" cy="31242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4" name="صورة 3"/>
          <p:cNvPicPr/>
          <p:nvPr/>
        </p:nvPicPr>
        <p:blipFill>
          <a:blip r:embed="rId3" cstate="print">
            <a:extLst>
              <a:ext uri="{28A0092B-C50C-407E-A947-70E740481C1C}">
                <a14:useLocalDpi xmlns:a14="http://schemas.microsoft.com/office/drawing/2010/main" xmlns="" val="0"/>
              </a:ext>
            </a:extLst>
          </a:blip>
          <a:stretch>
            <a:fillRect/>
          </a:stretch>
        </p:blipFill>
        <p:spPr>
          <a:xfrm>
            <a:off x="3699164" y="3886200"/>
            <a:ext cx="5444836" cy="28956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xmlns="" val="191509593"/>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381000" y="152400"/>
            <a:ext cx="7924800" cy="381000"/>
          </a:xfrm>
          <a:prstGeom prst="rect">
            <a:avLst/>
          </a:prstGeom>
          <a:noFill/>
        </p:spPr>
        <p:txBody>
          <a:bodyPr wrap="square" rtlCol="0">
            <a:spAutoFit/>
          </a:bodyPr>
          <a:lstStyle/>
          <a:p>
            <a:pPr marL="285750" indent="-285750">
              <a:buFont typeface="Wingdings" pitchFamily="2" charset="2"/>
              <a:buChar char="Ø"/>
            </a:pPr>
            <a:r>
              <a:rPr lang="en-US" dirty="0" smtClean="0">
                <a:latin typeface="Comic Sans MS" pitchFamily="66" charset="0"/>
              </a:rPr>
              <a:t>Fish-bone diagram</a:t>
            </a:r>
            <a:endParaRPr lang="en-US" dirty="0">
              <a:latin typeface="Comic Sans MS" pitchFamily="66" charset="0"/>
            </a:endParaRPr>
          </a:p>
        </p:txBody>
      </p:sp>
      <p:pic>
        <p:nvPicPr>
          <p:cNvPr id="6147" name="Picture 3" descr="C:\Users\Odai\Desktop\184521_619781864700697_1318161022_n.jpg"/>
          <p:cNvPicPr>
            <a:picLocks noChangeAspect="1" noChangeArrowheads="1"/>
          </p:cNvPicPr>
          <p:nvPr/>
        </p:nvPicPr>
        <p:blipFill>
          <a:blip r:embed="rId2" cstate="print"/>
          <a:srcRect/>
          <a:stretch>
            <a:fillRect/>
          </a:stretch>
        </p:blipFill>
        <p:spPr bwMode="auto">
          <a:xfrm>
            <a:off x="228600" y="827616"/>
            <a:ext cx="8458200" cy="6065718"/>
          </a:xfrm>
          <a:prstGeom prst="rect">
            <a:avLst/>
          </a:prstGeom>
          <a:noFill/>
        </p:spPr>
      </p:pic>
      <p:sp>
        <p:nvSpPr>
          <p:cNvPr id="9" name="Donut 8"/>
          <p:cNvSpPr/>
          <p:nvPr/>
        </p:nvSpPr>
        <p:spPr>
          <a:xfrm>
            <a:off x="2663371" y="3410857"/>
            <a:ext cx="1219200" cy="685800"/>
          </a:xfrm>
          <a:prstGeom prst="donut">
            <a:avLst/>
          </a:prstGeom>
          <a:ln>
            <a:solidFill>
              <a:srgbClr val="FF0000"/>
            </a:solidFill>
          </a:ln>
        </p:spPr>
        <p:style>
          <a:lnRef idx="2">
            <a:schemeClr val="dk1"/>
          </a:lnRef>
          <a:fillRef idx="1001">
            <a:schemeClr val="lt1"/>
          </a:fillRef>
          <a:effectRef idx="0">
            <a:schemeClr val="dk1"/>
          </a:effectRef>
          <a:fontRef idx="minor">
            <a:schemeClr val="dk1"/>
          </a:fontRef>
        </p:style>
        <p:txBody>
          <a:bodyPr rtlCol="0" anchor="ctr"/>
          <a:lstStyle/>
          <a:p>
            <a:pPr algn="ctr"/>
            <a:endParaRPr lang="en-US" dirty="0">
              <a:solidFill>
                <a:srgbClr val="FF0000"/>
              </a:solidFill>
            </a:endParaRPr>
          </a:p>
        </p:txBody>
      </p:sp>
    </p:spTree>
    <p:extLst>
      <p:ext uri="{BB962C8B-B14F-4D97-AF65-F5344CB8AC3E}">
        <p14:creationId xmlns:p14="http://schemas.microsoft.com/office/powerpoint/2010/main" xmlns="" val="3799205929"/>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381000" y="228600"/>
            <a:ext cx="7315200" cy="369332"/>
          </a:xfrm>
          <a:prstGeom prst="rect">
            <a:avLst/>
          </a:prstGeom>
          <a:noFill/>
        </p:spPr>
        <p:txBody>
          <a:bodyPr wrap="square" rtlCol="0">
            <a:spAutoFit/>
          </a:bodyPr>
          <a:lstStyle/>
          <a:p>
            <a:pPr marL="285750" indent="-285750">
              <a:buFont typeface="Wingdings" pitchFamily="2" charset="2"/>
              <a:buChar char="Ø"/>
            </a:pPr>
            <a:r>
              <a:rPr lang="en-US" dirty="0" smtClean="0">
                <a:latin typeface="Comic Sans MS" pitchFamily="66" charset="0"/>
              </a:rPr>
              <a:t>Probability plot</a:t>
            </a:r>
            <a:endParaRPr lang="en-US" dirty="0">
              <a:latin typeface="Comic Sans MS" pitchFamily="66" charset="0"/>
            </a:endParaRPr>
          </a:p>
        </p:txBody>
      </p:sp>
      <p:sp>
        <p:nvSpPr>
          <p:cNvPr id="3" name="مربع نص 2"/>
          <p:cNvSpPr txBox="1"/>
          <p:nvPr/>
        </p:nvSpPr>
        <p:spPr>
          <a:xfrm>
            <a:off x="838200" y="762000"/>
            <a:ext cx="6477000" cy="369332"/>
          </a:xfrm>
          <a:prstGeom prst="rect">
            <a:avLst/>
          </a:prstGeom>
          <a:noFill/>
        </p:spPr>
        <p:txBody>
          <a:bodyPr wrap="square" rtlCol="0">
            <a:spAutoFit/>
          </a:bodyPr>
          <a:lstStyle/>
          <a:p>
            <a:r>
              <a:rPr lang="en-US" dirty="0" smtClean="0">
                <a:latin typeface="Comic Sans MS" pitchFamily="66" charset="0"/>
              </a:rPr>
              <a:t>To check if  the data of the test are normal or not.</a:t>
            </a:r>
            <a:endParaRPr lang="en-US" dirty="0">
              <a:latin typeface="Comic Sans MS" pitchFamily="66" charset="0"/>
            </a:endParaRPr>
          </a:p>
        </p:txBody>
      </p:sp>
      <p:pic>
        <p:nvPicPr>
          <p:cNvPr id="4" name="صورة 3"/>
          <p:cNvPicPr/>
          <p:nvPr/>
        </p:nvPicPr>
        <p:blipFill>
          <a:blip r:embed="rId2" cstate="print">
            <a:extLst>
              <a:ext uri="{28A0092B-C50C-407E-A947-70E740481C1C}">
                <a14:useLocalDpi xmlns:a14="http://schemas.microsoft.com/office/drawing/2010/main" xmlns="" val="0"/>
              </a:ext>
            </a:extLst>
          </a:blip>
          <a:stretch>
            <a:fillRect/>
          </a:stretch>
        </p:blipFill>
        <p:spPr>
          <a:xfrm>
            <a:off x="914400" y="1524000"/>
            <a:ext cx="6781800" cy="4888467"/>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xmlns="" val="2952297981"/>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533400" y="304800"/>
            <a:ext cx="7239000" cy="369332"/>
          </a:xfrm>
          <a:prstGeom prst="rect">
            <a:avLst/>
          </a:prstGeom>
          <a:noFill/>
        </p:spPr>
        <p:txBody>
          <a:bodyPr wrap="square" rtlCol="0">
            <a:spAutoFit/>
          </a:bodyPr>
          <a:lstStyle/>
          <a:p>
            <a:pPr marL="285750" indent="-285750">
              <a:buFont typeface="Wingdings" pitchFamily="2" charset="2"/>
              <a:buChar char="Ø"/>
            </a:pPr>
            <a:r>
              <a:rPr lang="en-US" dirty="0" smtClean="0">
                <a:latin typeface="Comic Sans MS" pitchFamily="66" charset="0"/>
              </a:rPr>
              <a:t>Process capability</a:t>
            </a:r>
            <a:endParaRPr lang="en-US" dirty="0">
              <a:latin typeface="Comic Sans MS" pitchFamily="66" charset="0"/>
            </a:endParaRPr>
          </a:p>
        </p:txBody>
      </p:sp>
      <p:sp>
        <p:nvSpPr>
          <p:cNvPr id="3" name="مربع نص 2"/>
          <p:cNvSpPr txBox="1"/>
          <p:nvPr/>
        </p:nvSpPr>
        <p:spPr>
          <a:xfrm>
            <a:off x="838200" y="838200"/>
            <a:ext cx="7696200" cy="1708353"/>
          </a:xfrm>
          <a:prstGeom prst="rect">
            <a:avLst/>
          </a:prstGeom>
          <a:noFill/>
        </p:spPr>
        <p:txBody>
          <a:bodyPr wrap="square" rtlCol="0">
            <a:spAutoFit/>
          </a:bodyPr>
          <a:lstStyle/>
          <a:p>
            <a:pPr marL="285750" indent="-285750" algn="just">
              <a:lnSpc>
                <a:spcPct val="150000"/>
              </a:lnSpc>
              <a:buFont typeface="Wingdings" pitchFamily="2" charset="2"/>
              <a:buChar char="q"/>
            </a:pPr>
            <a:r>
              <a:rPr lang="en-US" dirty="0">
                <a:latin typeface="Comic Sans MS" pitchFamily="66" charset="0"/>
              </a:rPr>
              <a:t> measurable property of a process to the specification, expressed as a </a:t>
            </a:r>
            <a:r>
              <a:rPr lang="en-US" dirty="0" smtClean="0">
                <a:latin typeface="Comic Sans MS" pitchFamily="66" charset="0"/>
              </a:rPr>
              <a:t>process capability index(e.g</a:t>
            </a:r>
            <a:r>
              <a:rPr lang="en-US" dirty="0">
                <a:latin typeface="Comic Sans MS" pitchFamily="66" charset="0"/>
              </a:rPr>
              <a:t>., </a:t>
            </a:r>
            <a:r>
              <a:rPr lang="en-US" dirty="0" err="1">
                <a:latin typeface="Comic Sans MS" pitchFamily="66" charset="0"/>
              </a:rPr>
              <a:t>Cpk</a:t>
            </a:r>
            <a:r>
              <a:rPr lang="en-US" dirty="0">
                <a:latin typeface="Comic Sans MS" pitchFamily="66" charset="0"/>
              </a:rPr>
              <a:t> or </a:t>
            </a:r>
            <a:r>
              <a:rPr lang="en-US" dirty="0" err="1">
                <a:latin typeface="Comic Sans MS" pitchFamily="66" charset="0"/>
              </a:rPr>
              <a:t>Cpm</a:t>
            </a:r>
            <a:r>
              <a:rPr lang="en-US" dirty="0">
                <a:latin typeface="Comic Sans MS" pitchFamily="66" charset="0"/>
              </a:rPr>
              <a:t>) or as a </a:t>
            </a:r>
            <a:r>
              <a:rPr lang="en-US" dirty="0" smtClean="0">
                <a:latin typeface="Comic Sans MS" pitchFamily="66" charset="0"/>
              </a:rPr>
              <a:t>process performance index (e.g</a:t>
            </a:r>
            <a:r>
              <a:rPr lang="en-US" dirty="0">
                <a:latin typeface="Comic Sans MS" pitchFamily="66" charset="0"/>
              </a:rPr>
              <a:t>., </a:t>
            </a:r>
            <a:r>
              <a:rPr lang="en-US" dirty="0" err="1">
                <a:latin typeface="Comic Sans MS" pitchFamily="66" charset="0"/>
              </a:rPr>
              <a:t>Ppk</a:t>
            </a:r>
            <a:r>
              <a:rPr lang="en-US" dirty="0">
                <a:latin typeface="Comic Sans MS" pitchFamily="66" charset="0"/>
              </a:rPr>
              <a:t> or Ppm). </a:t>
            </a:r>
            <a:r>
              <a:rPr lang="en-US" dirty="0" smtClean="0">
                <a:latin typeface="Comic Sans MS" pitchFamily="66" charset="0"/>
              </a:rPr>
              <a:t>And the analysis was taken on the worst case (the minimum </a:t>
            </a:r>
            <a:r>
              <a:rPr lang="en-US" dirty="0" err="1" smtClean="0">
                <a:latin typeface="Comic Sans MS" pitchFamily="66" charset="0"/>
              </a:rPr>
              <a:t>Pp</a:t>
            </a:r>
            <a:r>
              <a:rPr lang="en-US" dirty="0" smtClean="0">
                <a:latin typeface="Comic Sans MS" pitchFamily="66" charset="0"/>
              </a:rPr>
              <a:t>)</a:t>
            </a:r>
            <a:endParaRPr lang="en-US" dirty="0">
              <a:latin typeface="Comic Sans MS" pitchFamily="66" charset="0"/>
            </a:endParaRPr>
          </a:p>
        </p:txBody>
      </p:sp>
      <p:pic>
        <p:nvPicPr>
          <p:cNvPr id="4" name="صورة 3"/>
          <p:cNvPicPr/>
          <p:nvPr/>
        </p:nvPicPr>
        <p:blipFill>
          <a:blip r:embed="rId2" cstate="print">
            <a:extLst>
              <a:ext uri="{28A0092B-C50C-407E-A947-70E740481C1C}">
                <a14:useLocalDpi xmlns:a14="http://schemas.microsoft.com/office/drawing/2010/main" xmlns="" val="0"/>
              </a:ext>
            </a:extLst>
          </a:blip>
          <a:stretch>
            <a:fillRect/>
          </a:stretch>
        </p:blipFill>
        <p:spPr>
          <a:xfrm>
            <a:off x="1004455" y="2743200"/>
            <a:ext cx="6781800" cy="38100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xmlns="" val="2456830327"/>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152400" y="198521"/>
            <a:ext cx="4267200" cy="369332"/>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r>
              <a:rPr lang="en-US" dirty="0">
                <a:latin typeface="Comic Sans MS" pitchFamily="66" charset="0"/>
              </a:rPr>
              <a:t>Monitor the slaughter process</a:t>
            </a:r>
          </a:p>
        </p:txBody>
      </p:sp>
      <p:sp>
        <p:nvSpPr>
          <p:cNvPr id="3" name="مربع نص 2"/>
          <p:cNvSpPr txBox="1"/>
          <p:nvPr/>
        </p:nvSpPr>
        <p:spPr>
          <a:xfrm>
            <a:off x="228600" y="838200"/>
            <a:ext cx="7391400" cy="4524315"/>
          </a:xfrm>
          <a:prstGeom prst="rect">
            <a:avLst/>
          </a:prstGeom>
          <a:noFill/>
        </p:spPr>
        <p:txBody>
          <a:bodyPr wrap="square" rtlCol="0">
            <a:spAutoFit/>
          </a:bodyPr>
          <a:lstStyle/>
          <a:p>
            <a:pPr algn="just">
              <a:lnSpc>
                <a:spcPct val="250000"/>
              </a:lnSpc>
            </a:pPr>
            <a:r>
              <a:rPr lang="en-US" dirty="0">
                <a:latin typeface="Comic Sans MS" pitchFamily="66" charset="0"/>
              </a:rPr>
              <a:t>As we can </a:t>
            </a:r>
            <a:r>
              <a:rPr lang="en-US" dirty="0" smtClean="0">
                <a:latin typeface="Comic Sans MS" pitchFamily="66" charset="0"/>
              </a:rPr>
              <a:t>see, </a:t>
            </a:r>
            <a:r>
              <a:rPr lang="en-US" dirty="0">
                <a:latin typeface="Comic Sans MS" pitchFamily="66" charset="0"/>
              </a:rPr>
              <a:t>this type of monitor had a few out of control cases, that could be ignored according to the large in control </a:t>
            </a:r>
            <a:r>
              <a:rPr lang="en-US" dirty="0" smtClean="0">
                <a:latin typeface="Comic Sans MS" pitchFamily="66" charset="0"/>
              </a:rPr>
              <a:t>cases. According to this we build the adjustment quality plan and cost reduction  model.</a:t>
            </a:r>
          </a:p>
          <a:p>
            <a:pPr algn="just">
              <a:lnSpc>
                <a:spcPct val="250000"/>
              </a:lnSpc>
            </a:pPr>
            <a:endParaRPr lang="en-US" dirty="0" smtClean="0">
              <a:latin typeface="Comic Sans MS" pitchFamily="66" charset="0"/>
            </a:endParaRPr>
          </a:p>
          <a:p>
            <a:pPr algn="just">
              <a:lnSpc>
                <a:spcPct val="250000"/>
              </a:lnSpc>
            </a:pPr>
            <a:endParaRPr lang="en-US" dirty="0" smtClean="0">
              <a:latin typeface="Comic Sans MS" pitchFamily="66" charset="0"/>
            </a:endParaRPr>
          </a:p>
          <a:p>
            <a:endParaRPr lang="en-US" dirty="0"/>
          </a:p>
        </p:txBody>
      </p:sp>
      <p:pic>
        <p:nvPicPr>
          <p:cNvPr id="4" name="صورة 3"/>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7010400" y="4590288"/>
            <a:ext cx="1828800" cy="2267712"/>
          </a:xfrm>
          <a:prstGeom prst="rect">
            <a:avLst/>
          </a:prstGeom>
        </p:spPr>
      </p:pic>
      <p:pic>
        <p:nvPicPr>
          <p:cNvPr id="1026" name="Picture 2" descr="C:\Users\Odai\Desktop\Capture.PNG"/>
          <p:cNvPicPr>
            <a:picLocks noChangeAspect="1" noChangeArrowheads="1"/>
          </p:cNvPicPr>
          <p:nvPr/>
        </p:nvPicPr>
        <p:blipFill>
          <a:blip r:embed="rId3" cstate="print"/>
          <a:srcRect/>
          <a:stretch>
            <a:fillRect/>
          </a:stretch>
        </p:blipFill>
        <p:spPr bwMode="auto">
          <a:xfrm>
            <a:off x="152400" y="3654946"/>
            <a:ext cx="7010400" cy="3126854"/>
          </a:xfrm>
          <a:prstGeom prst="rect">
            <a:avLst/>
          </a:prstGeom>
          <a:noFill/>
        </p:spPr>
      </p:pic>
      <p:sp>
        <p:nvSpPr>
          <p:cNvPr id="12" name="Frame 11"/>
          <p:cNvSpPr/>
          <p:nvPr/>
        </p:nvSpPr>
        <p:spPr>
          <a:xfrm>
            <a:off x="3886200" y="5105400"/>
            <a:ext cx="2971800" cy="1752600"/>
          </a:xfrm>
          <a:prstGeom prst="fram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xmlns="" val="263696565"/>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228600" y="152400"/>
            <a:ext cx="4038600" cy="646331"/>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pPr lvl="0"/>
            <a:r>
              <a:rPr lang="en-US" dirty="0" smtClean="0">
                <a:latin typeface="Comic Sans MS" pitchFamily="66" charset="0"/>
              </a:rPr>
              <a:t>  Coliform </a:t>
            </a:r>
            <a:r>
              <a:rPr lang="en-US" dirty="0">
                <a:latin typeface="Comic Sans MS" pitchFamily="66" charset="0"/>
              </a:rPr>
              <a:t>bacteria</a:t>
            </a:r>
          </a:p>
          <a:p>
            <a:endParaRPr lang="en-US" dirty="0">
              <a:latin typeface="Comic Sans MS" pitchFamily="66" charset="0"/>
            </a:endParaRPr>
          </a:p>
        </p:txBody>
      </p:sp>
      <p:sp>
        <p:nvSpPr>
          <p:cNvPr id="3" name="مربع نص 2"/>
          <p:cNvSpPr txBox="1"/>
          <p:nvPr/>
        </p:nvSpPr>
        <p:spPr>
          <a:xfrm>
            <a:off x="228600" y="926068"/>
            <a:ext cx="4038600" cy="369332"/>
          </a:xfrm>
          <a:prstGeom prst="rect">
            <a:avLst/>
          </a:prstGeom>
          <a:noFill/>
        </p:spPr>
        <p:txBody>
          <a:bodyPr wrap="square" rtlCol="0">
            <a:spAutoFit/>
          </a:bodyPr>
          <a:lstStyle/>
          <a:p>
            <a:pPr marL="285750" indent="-285750">
              <a:buFont typeface="Wingdings" pitchFamily="2" charset="2"/>
              <a:buChar char="Ø"/>
            </a:pPr>
            <a:r>
              <a:rPr lang="en-US" dirty="0" smtClean="0">
                <a:latin typeface="Comic Sans MS" pitchFamily="66" charset="0"/>
              </a:rPr>
              <a:t>Control Charts:</a:t>
            </a:r>
            <a:endParaRPr lang="en-US" dirty="0">
              <a:latin typeface="Comic Sans MS" pitchFamily="66" charset="0"/>
            </a:endParaRPr>
          </a:p>
        </p:txBody>
      </p:sp>
      <p:pic>
        <p:nvPicPr>
          <p:cNvPr id="4" name="صورة 3"/>
          <p:cNvPicPr/>
          <p:nvPr/>
        </p:nvPicPr>
        <p:blipFill>
          <a:blip r:embed="rId2" cstate="print">
            <a:extLst>
              <a:ext uri="{28A0092B-C50C-407E-A947-70E740481C1C}">
                <a14:useLocalDpi xmlns:a14="http://schemas.microsoft.com/office/drawing/2010/main" xmlns="" val="0"/>
              </a:ext>
            </a:extLst>
          </a:blip>
          <a:stretch>
            <a:fillRect/>
          </a:stretch>
        </p:blipFill>
        <p:spPr>
          <a:xfrm>
            <a:off x="3657600" y="926068"/>
            <a:ext cx="5105400" cy="2883932"/>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5" name="صورة 4"/>
          <p:cNvPicPr/>
          <p:nvPr/>
        </p:nvPicPr>
        <p:blipFill>
          <a:blip r:embed="rId3" cstate="print">
            <a:extLst>
              <a:ext uri="{28A0092B-C50C-407E-A947-70E740481C1C}">
                <a14:useLocalDpi xmlns:a14="http://schemas.microsoft.com/office/drawing/2010/main" xmlns="" val="0"/>
              </a:ext>
            </a:extLst>
          </a:blip>
          <a:stretch>
            <a:fillRect/>
          </a:stretch>
        </p:blipFill>
        <p:spPr>
          <a:xfrm>
            <a:off x="187036" y="4038600"/>
            <a:ext cx="5070764" cy="28194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xmlns="" val="4129853007"/>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304800" y="152400"/>
            <a:ext cx="5791200" cy="381000"/>
          </a:xfrm>
          <a:prstGeom prst="rect">
            <a:avLst/>
          </a:prstGeom>
          <a:noFill/>
        </p:spPr>
        <p:txBody>
          <a:bodyPr wrap="square" rtlCol="0">
            <a:spAutoFit/>
          </a:bodyPr>
          <a:lstStyle/>
          <a:p>
            <a:pPr marL="285750" indent="-285750">
              <a:buFont typeface="Wingdings" pitchFamily="2" charset="2"/>
              <a:buChar char="Ø"/>
            </a:pPr>
            <a:r>
              <a:rPr lang="en-US" dirty="0" smtClean="0">
                <a:latin typeface="Comic Sans MS" pitchFamily="66" charset="0"/>
              </a:rPr>
              <a:t>Histogram and run chart</a:t>
            </a:r>
            <a:endParaRPr lang="en-US" dirty="0">
              <a:latin typeface="Comic Sans MS" pitchFamily="66" charset="0"/>
            </a:endParaRPr>
          </a:p>
        </p:txBody>
      </p:sp>
      <p:pic>
        <p:nvPicPr>
          <p:cNvPr id="4" name="صورة 3"/>
          <p:cNvPicPr/>
          <p:nvPr/>
        </p:nvPicPr>
        <p:blipFill>
          <a:blip r:embed="rId2" cstate="print">
            <a:extLst>
              <a:ext uri="{28A0092B-C50C-407E-A947-70E740481C1C}">
                <a14:useLocalDpi xmlns:a14="http://schemas.microsoft.com/office/drawing/2010/main" xmlns="" val="0"/>
              </a:ext>
            </a:extLst>
          </a:blip>
          <a:stretch>
            <a:fillRect/>
          </a:stretch>
        </p:blipFill>
        <p:spPr>
          <a:xfrm>
            <a:off x="228600" y="685800"/>
            <a:ext cx="5334000" cy="28956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5" name="صورة 4"/>
          <p:cNvPicPr/>
          <p:nvPr/>
        </p:nvPicPr>
        <p:blipFill>
          <a:blip r:embed="rId3" cstate="print">
            <a:extLst>
              <a:ext uri="{28A0092B-C50C-407E-A947-70E740481C1C}">
                <a14:useLocalDpi xmlns:a14="http://schemas.microsoft.com/office/drawing/2010/main" xmlns="" val="0"/>
              </a:ext>
            </a:extLst>
          </a:blip>
          <a:stretch>
            <a:fillRect/>
          </a:stretch>
        </p:blipFill>
        <p:spPr>
          <a:xfrm>
            <a:off x="3355975" y="3851564"/>
            <a:ext cx="5480050" cy="3006436"/>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xmlns="" val="423774932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277091" y="286434"/>
            <a:ext cx="8001000" cy="646331"/>
          </a:xfrm>
          <a:prstGeom prst="rect">
            <a:avLst/>
          </a:prstGeom>
          <a:noFill/>
        </p:spPr>
        <p:txBody>
          <a:bodyPr wrap="square" rtlCol="0">
            <a:spAutoFit/>
          </a:bodyPr>
          <a:lstStyle/>
          <a:p>
            <a:pPr>
              <a:spcBef>
                <a:spcPct val="0"/>
              </a:spcBef>
            </a:pPr>
            <a:r>
              <a:rPr lang="en-US" sz="3600" dirty="0">
                <a:ln w="10160">
                  <a:solidFill>
                    <a:schemeClr val="accent1"/>
                  </a:solidFill>
                  <a:prstDash val="solid"/>
                </a:ln>
                <a:solidFill>
                  <a:schemeClr val="accent1">
                    <a:lumMod val="60000"/>
                    <a:lumOff val="40000"/>
                  </a:schemeClr>
                </a:solidFill>
                <a:effectLst>
                  <a:outerShdw blurRad="38100" dist="32000" dir="5400000" algn="tl">
                    <a:srgbClr val="000000">
                      <a:alpha val="30000"/>
                    </a:srgbClr>
                  </a:outerShdw>
                </a:effectLst>
                <a:latin typeface="Comic Sans MS" pitchFamily="66" charset="0"/>
              </a:rPr>
              <a:t>Main types of products in AZIZA</a:t>
            </a:r>
          </a:p>
        </p:txBody>
      </p:sp>
      <p:pic>
        <p:nvPicPr>
          <p:cNvPr id="3" name="صورة 2"/>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86591" y="1524000"/>
            <a:ext cx="8382000" cy="4267200"/>
          </a:xfrm>
          <a:prstGeom prst="rect">
            <a:avLst/>
          </a:prstGeom>
        </p:spPr>
      </p:pic>
      <p:sp>
        <p:nvSpPr>
          <p:cNvPr id="4" name="مربع نص 3"/>
          <p:cNvSpPr txBox="1"/>
          <p:nvPr/>
        </p:nvSpPr>
        <p:spPr>
          <a:xfrm>
            <a:off x="3352800" y="6331256"/>
            <a:ext cx="3048000" cy="369332"/>
          </a:xfrm>
          <a:prstGeom prst="rect">
            <a:avLst/>
          </a:prstGeom>
          <a:noFill/>
        </p:spPr>
        <p:txBody>
          <a:bodyPr wrap="square" rtlCol="0">
            <a:spAutoFit/>
          </a:bodyPr>
          <a:lstStyle/>
          <a:p>
            <a:r>
              <a:rPr lang="en-US" dirty="0" smtClean="0">
                <a:latin typeface="Comic Sans MS" pitchFamily="66" charset="0"/>
              </a:rPr>
              <a:t>Whole chicken</a:t>
            </a:r>
            <a:endParaRPr lang="en-US" dirty="0">
              <a:latin typeface="Comic Sans MS" pitchFamily="66" charset="0"/>
            </a:endParaRPr>
          </a:p>
        </p:txBody>
      </p:sp>
    </p:spTree>
    <p:extLst>
      <p:ext uri="{BB962C8B-B14F-4D97-AF65-F5344CB8AC3E}">
        <p14:creationId xmlns:p14="http://schemas.microsoft.com/office/powerpoint/2010/main" xmlns="" val="1828828303"/>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مربع نص 2"/>
          <p:cNvSpPr txBox="1"/>
          <p:nvPr/>
        </p:nvSpPr>
        <p:spPr>
          <a:xfrm>
            <a:off x="381000" y="228600"/>
            <a:ext cx="7315200" cy="369332"/>
          </a:xfrm>
          <a:prstGeom prst="rect">
            <a:avLst/>
          </a:prstGeom>
          <a:noFill/>
        </p:spPr>
        <p:txBody>
          <a:bodyPr wrap="square" rtlCol="0">
            <a:spAutoFit/>
          </a:bodyPr>
          <a:lstStyle/>
          <a:p>
            <a:pPr marL="285750" indent="-285750">
              <a:buFont typeface="Wingdings" pitchFamily="2" charset="2"/>
              <a:buChar char="Ø"/>
            </a:pPr>
            <a:r>
              <a:rPr lang="en-US" dirty="0" smtClean="0">
                <a:latin typeface="Comic Sans MS" pitchFamily="66" charset="0"/>
              </a:rPr>
              <a:t>Probability plot and process capability:</a:t>
            </a:r>
            <a:endParaRPr lang="en-US" dirty="0">
              <a:latin typeface="Comic Sans MS" pitchFamily="66" charset="0"/>
            </a:endParaRPr>
          </a:p>
        </p:txBody>
      </p:sp>
      <p:pic>
        <p:nvPicPr>
          <p:cNvPr id="4" name="صورة 3"/>
          <p:cNvPicPr/>
          <p:nvPr/>
        </p:nvPicPr>
        <p:blipFill>
          <a:blip r:embed="rId2" cstate="print">
            <a:extLst>
              <a:ext uri="{28A0092B-C50C-407E-A947-70E740481C1C}">
                <a14:useLocalDpi xmlns:a14="http://schemas.microsoft.com/office/drawing/2010/main" xmlns="" val="0"/>
              </a:ext>
            </a:extLst>
          </a:blip>
          <a:stretch>
            <a:fillRect/>
          </a:stretch>
        </p:blipFill>
        <p:spPr>
          <a:xfrm>
            <a:off x="166255" y="838201"/>
            <a:ext cx="5167745" cy="2743199"/>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5" name="صورة 4"/>
          <p:cNvPicPr/>
          <p:nvPr/>
        </p:nvPicPr>
        <p:blipFill>
          <a:blip r:embed="rId3" cstate="print">
            <a:extLst>
              <a:ext uri="{28A0092B-C50C-407E-A947-70E740481C1C}">
                <a14:useLocalDpi xmlns:a14="http://schemas.microsoft.com/office/drawing/2010/main" xmlns="" val="0"/>
              </a:ext>
            </a:extLst>
          </a:blip>
          <a:stretch>
            <a:fillRect/>
          </a:stretch>
        </p:blipFill>
        <p:spPr>
          <a:xfrm>
            <a:off x="3657600" y="3810000"/>
            <a:ext cx="5178425" cy="2924175"/>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xmlns="" val="1693289070"/>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457200" y="457200"/>
            <a:ext cx="7010400" cy="584775"/>
          </a:xfrm>
          <a:prstGeom prst="rect">
            <a:avLst/>
          </a:prstGeom>
          <a:noFill/>
        </p:spPr>
        <p:txBody>
          <a:bodyPr wrap="square" rtlCol="0">
            <a:spAutoFit/>
          </a:bodyPr>
          <a:lstStyle/>
          <a:p>
            <a:r>
              <a:rPr lang="en-US" sz="3200" cap="small" dirty="0">
                <a:ln w="10160">
                  <a:solidFill>
                    <a:schemeClr val="accent1"/>
                  </a:solidFill>
                  <a:prstDash val="solid"/>
                </a:ln>
                <a:solidFill>
                  <a:schemeClr val="accent1">
                    <a:lumMod val="60000"/>
                    <a:lumOff val="40000"/>
                  </a:schemeClr>
                </a:solidFill>
                <a:effectLst>
                  <a:outerShdw blurRad="38100" dist="32000" dir="5400000" algn="tl">
                    <a:srgbClr val="000000">
                      <a:alpha val="30000"/>
                    </a:srgbClr>
                  </a:outerShdw>
                </a:effectLst>
                <a:latin typeface="Comic Sans MS" pitchFamily="66" charset="0"/>
              </a:rPr>
              <a:t>Quality Plan</a:t>
            </a:r>
          </a:p>
        </p:txBody>
      </p:sp>
      <p:sp>
        <p:nvSpPr>
          <p:cNvPr id="4" name="مربع نص 3"/>
          <p:cNvSpPr txBox="1"/>
          <p:nvPr/>
        </p:nvSpPr>
        <p:spPr>
          <a:xfrm>
            <a:off x="609600" y="1413164"/>
            <a:ext cx="7086600" cy="3970318"/>
          </a:xfrm>
          <a:prstGeom prst="rect">
            <a:avLst/>
          </a:prstGeom>
          <a:noFill/>
        </p:spPr>
        <p:txBody>
          <a:bodyPr wrap="square" rtlCol="0">
            <a:spAutoFit/>
          </a:bodyPr>
          <a:lstStyle/>
          <a:p>
            <a:pPr algn="just">
              <a:lnSpc>
                <a:spcPct val="150000"/>
              </a:lnSpc>
            </a:pPr>
            <a:r>
              <a:rPr lang="en-US" sz="2400" dirty="0">
                <a:latin typeface="Comic Sans MS" pitchFamily="66" charset="0"/>
              </a:rPr>
              <a:t>The following tables shows the main tests performed in the company and the </a:t>
            </a:r>
            <a:r>
              <a:rPr lang="en-US" sz="2400" dirty="0">
                <a:solidFill>
                  <a:srgbClr val="FF0000"/>
                </a:solidFill>
                <a:latin typeface="Comic Sans MS" pitchFamily="66" charset="0"/>
              </a:rPr>
              <a:t>reduced frequencies</a:t>
            </a:r>
            <a:r>
              <a:rPr lang="en-US" sz="2400" dirty="0">
                <a:latin typeface="Comic Sans MS" pitchFamily="66" charset="0"/>
              </a:rPr>
              <a:t> for the </a:t>
            </a:r>
            <a:r>
              <a:rPr lang="en-US" sz="2400" dirty="0">
                <a:solidFill>
                  <a:srgbClr val="FF0000"/>
                </a:solidFill>
                <a:latin typeface="Comic Sans MS" pitchFamily="66" charset="0"/>
              </a:rPr>
              <a:t>attribute test</a:t>
            </a:r>
            <a:r>
              <a:rPr lang="en-US" sz="2400" dirty="0">
                <a:latin typeface="Comic Sans MS" pitchFamily="66" charset="0"/>
              </a:rPr>
              <a:t> according to that there is no out of control points through nine months, and the old frequency was </a:t>
            </a:r>
            <a:r>
              <a:rPr lang="en-US" sz="2400" dirty="0">
                <a:solidFill>
                  <a:srgbClr val="FF0000"/>
                </a:solidFill>
                <a:latin typeface="Comic Sans MS" pitchFamily="66" charset="0"/>
              </a:rPr>
              <a:t>waste time and costs.</a:t>
            </a:r>
          </a:p>
          <a:p>
            <a:pPr algn="just">
              <a:lnSpc>
                <a:spcPct val="150000"/>
              </a:lnSpc>
            </a:pPr>
            <a:endParaRPr lang="en-US" sz="2400" dirty="0">
              <a:latin typeface="Comic Sans MS" pitchFamily="66" charset="0"/>
            </a:endParaRPr>
          </a:p>
        </p:txBody>
      </p:sp>
    </p:spTree>
    <p:extLst>
      <p:ext uri="{BB962C8B-B14F-4D97-AF65-F5344CB8AC3E}">
        <p14:creationId xmlns:p14="http://schemas.microsoft.com/office/powerpoint/2010/main" xmlns="" val="3967254904"/>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aphicFrame>
        <p:nvGraphicFramePr>
          <p:cNvPr id="2" name="Table 3"/>
          <p:cNvGraphicFramePr>
            <a:graphicFrameLocks noGrp="1"/>
          </p:cNvGraphicFramePr>
          <p:nvPr>
            <p:extLst>
              <p:ext uri="{D42A27DB-BD31-4B8C-83A1-F6EECF244321}">
                <p14:modId xmlns:p14="http://schemas.microsoft.com/office/powerpoint/2010/main" xmlns="" val="1019582556"/>
              </p:ext>
            </p:extLst>
          </p:nvPr>
        </p:nvGraphicFramePr>
        <p:xfrm>
          <a:off x="3" y="-381000"/>
          <a:ext cx="9143997" cy="4128516"/>
        </p:xfrm>
        <a:graphic>
          <a:graphicData uri="http://schemas.openxmlformats.org/drawingml/2006/table">
            <a:tbl>
              <a:tblPr/>
              <a:tblGrid>
                <a:gridCol w="1174927"/>
                <a:gridCol w="1226011"/>
                <a:gridCol w="1226011"/>
                <a:gridCol w="945049"/>
                <a:gridCol w="842882"/>
                <a:gridCol w="919508"/>
                <a:gridCol w="1226011"/>
                <a:gridCol w="1583598"/>
              </a:tblGrid>
              <a:tr h="1219200">
                <a:tc>
                  <a:txBody>
                    <a:bodyPr/>
                    <a:lstStyle/>
                    <a:p>
                      <a:pPr marL="0" marR="0" algn="ctr">
                        <a:lnSpc>
                          <a:spcPct val="115000"/>
                        </a:lnSpc>
                        <a:spcBef>
                          <a:spcPts val="0"/>
                        </a:spcBef>
                        <a:spcAft>
                          <a:spcPts val="0"/>
                        </a:spcAft>
                        <a:tabLst>
                          <a:tab pos="266700" algn="l"/>
                          <a:tab pos="688975" algn="ctr"/>
                        </a:tabLst>
                      </a:pPr>
                      <a:endParaRPr lang="en-US" sz="1200" b="1" dirty="0" smtClean="0">
                        <a:latin typeface="Calibri"/>
                        <a:ea typeface="Calibri"/>
                        <a:cs typeface="Arial"/>
                      </a:endParaRPr>
                    </a:p>
                    <a:p>
                      <a:pPr marL="0" marR="0" indent="0" algn="ctr" defTabSz="914400" rtl="0" eaLnBrk="1" fontAlgn="auto" latinLnBrk="0" hangingPunct="1">
                        <a:lnSpc>
                          <a:spcPct val="115000"/>
                        </a:lnSpc>
                        <a:spcBef>
                          <a:spcPts val="0"/>
                        </a:spcBef>
                        <a:spcAft>
                          <a:spcPts val="0"/>
                        </a:spcAft>
                        <a:buClrTx/>
                        <a:buSzTx/>
                        <a:buFontTx/>
                        <a:buNone/>
                        <a:tabLst>
                          <a:tab pos="266700" algn="l"/>
                          <a:tab pos="688975" algn="ctr"/>
                        </a:tabLst>
                        <a:defRPr/>
                      </a:pPr>
                      <a:r>
                        <a:rPr lang="en-US" sz="1200" b="1" dirty="0" smtClean="0">
                          <a:latin typeface="Times New Roman"/>
                          <a:ea typeface="Calibri"/>
                          <a:cs typeface="Arial"/>
                        </a:rPr>
                        <a:t>Process/Area</a:t>
                      </a:r>
                      <a:endParaRPr lang="en-US" sz="1200" b="1" dirty="0" smtClean="0">
                        <a:latin typeface="Calibri"/>
                        <a:ea typeface="Calibri"/>
                        <a:cs typeface="Arial"/>
                      </a:endParaRPr>
                    </a:p>
                    <a:p>
                      <a:pPr marL="0" marR="0" algn="ctr">
                        <a:lnSpc>
                          <a:spcPct val="115000"/>
                        </a:lnSpc>
                        <a:spcBef>
                          <a:spcPts val="0"/>
                        </a:spcBef>
                        <a:spcAft>
                          <a:spcPts val="0"/>
                        </a:spcAft>
                        <a:tabLst>
                          <a:tab pos="266700" algn="l"/>
                          <a:tab pos="688975" algn="ctr"/>
                        </a:tabLst>
                      </a:pPr>
                      <a:endParaRPr lang="en-US" sz="1200" b="1" dirty="0">
                        <a:latin typeface="Calibri"/>
                        <a:ea typeface="Calibri"/>
                        <a:cs typeface="Arial"/>
                      </a:endParaRPr>
                    </a:p>
                  </a:txBody>
                  <a:tcPr marL="40867" marR="4086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6D9F1"/>
                    </a:solidFill>
                  </a:tcPr>
                </a:tc>
                <a:tc>
                  <a:txBody>
                    <a:bodyPr/>
                    <a:lstStyle/>
                    <a:p>
                      <a:pPr marL="0" marR="0" algn="ctr">
                        <a:lnSpc>
                          <a:spcPct val="115000"/>
                        </a:lnSpc>
                        <a:spcBef>
                          <a:spcPts val="0"/>
                        </a:spcBef>
                        <a:spcAft>
                          <a:spcPts val="0"/>
                        </a:spcAft>
                      </a:pPr>
                      <a:endParaRPr lang="en-US" sz="1200" b="1" dirty="0">
                        <a:latin typeface="Times New Roman"/>
                        <a:ea typeface="Calibri"/>
                        <a:cs typeface="Arial"/>
                      </a:endParaRPr>
                    </a:p>
                    <a:p>
                      <a:pPr marL="0" marR="0" algn="ctr">
                        <a:lnSpc>
                          <a:spcPct val="115000"/>
                        </a:lnSpc>
                        <a:spcBef>
                          <a:spcPts val="0"/>
                        </a:spcBef>
                        <a:spcAft>
                          <a:spcPts val="0"/>
                        </a:spcAft>
                      </a:pPr>
                      <a:r>
                        <a:rPr lang="en-US" sz="1200" b="1" dirty="0">
                          <a:latin typeface="Times New Roman"/>
                          <a:ea typeface="Calibri"/>
                          <a:cs typeface="Arial"/>
                        </a:rPr>
                        <a:t>Test name</a:t>
                      </a:r>
                      <a:endParaRPr lang="en-US" sz="1200" b="1" dirty="0">
                        <a:latin typeface="Calibri"/>
                        <a:ea typeface="Calibri"/>
                        <a:cs typeface="Arial"/>
                      </a:endParaRPr>
                    </a:p>
                  </a:txBody>
                  <a:tcPr marL="40867" marR="4086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6D9F1"/>
                    </a:solidFill>
                  </a:tcPr>
                </a:tc>
                <a:tc>
                  <a:txBody>
                    <a:bodyPr/>
                    <a:lstStyle/>
                    <a:p>
                      <a:pPr marL="0" marR="0" algn="ctr">
                        <a:lnSpc>
                          <a:spcPct val="115000"/>
                        </a:lnSpc>
                        <a:spcBef>
                          <a:spcPts val="0"/>
                        </a:spcBef>
                        <a:spcAft>
                          <a:spcPts val="0"/>
                        </a:spcAft>
                      </a:pPr>
                      <a:endParaRPr lang="en-US" sz="1200" b="1" dirty="0">
                        <a:latin typeface="Times New Roman"/>
                        <a:ea typeface="Calibri"/>
                        <a:cs typeface="Arial"/>
                      </a:endParaRPr>
                    </a:p>
                    <a:p>
                      <a:pPr marL="0" marR="0" algn="ctr">
                        <a:lnSpc>
                          <a:spcPct val="115000"/>
                        </a:lnSpc>
                        <a:spcBef>
                          <a:spcPts val="0"/>
                        </a:spcBef>
                        <a:spcAft>
                          <a:spcPts val="0"/>
                        </a:spcAft>
                      </a:pPr>
                      <a:r>
                        <a:rPr lang="en-US" sz="1200" b="1" dirty="0">
                          <a:latin typeface="Times New Roman"/>
                          <a:ea typeface="Calibri"/>
                          <a:cs typeface="Arial"/>
                        </a:rPr>
                        <a:t>Test type</a:t>
                      </a:r>
                      <a:endParaRPr lang="en-US" sz="1200" b="1" dirty="0">
                        <a:latin typeface="Calibri"/>
                        <a:ea typeface="Calibri"/>
                        <a:cs typeface="Arial"/>
                      </a:endParaRPr>
                    </a:p>
                  </a:txBody>
                  <a:tcPr marL="40867" marR="4086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6D9F1"/>
                    </a:solidFill>
                  </a:tcPr>
                </a:tc>
                <a:tc>
                  <a:txBody>
                    <a:bodyPr/>
                    <a:lstStyle/>
                    <a:p>
                      <a:pPr marL="0" marR="0" algn="ctr">
                        <a:lnSpc>
                          <a:spcPct val="115000"/>
                        </a:lnSpc>
                        <a:spcBef>
                          <a:spcPts val="0"/>
                        </a:spcBef>
                        <a:spcAft>
                          <a:spcPts val="0"/>
                        </a:spcAft>
                      </a:pPr>
                      <a:endParaRPr lang="en-US" sz="1200" b="1" dirty="0">
                        <a:latin typeface="Times New Roman"/>
                        <a:ea typeface="Calibri"/>
                        <a:cs typeface="Arial"/>
                      </a:endParaRPr>
                    </a:p>
                    <a:p>
                      <a:pPr marL="0" marR="0" algn="ctr">
                        <a:lnSpc>
                          <a:spcPct val="115000"/>
                        </a:lnSpc>
                        <a:spcBef>
                          <a:spcPts val="0"/>
                        </a:spcBef>
                        <a:spcAft>
                          <a:spcPts val="0"/>
                        </a:spcAft>
                      </a:pPr>
                      <a:r>
                        <a:rPr lang="en-US" sz="1200" b="1" dirty="0">
                          <a:solidFill>
                            <a:schemeClr val="tx1"/>
                          </a:solidFill>
                          <a:latin typeface="Times New Roman"/>
                          <a:ea typeface="Calibri"/>
                          <a:cs typeface="Arial"/>
                        </a:rPr>
                        <a:t>Test frequency</a:t>
                      </a:r>
                      <a:endParaRPr lang="en-US" sz="1200" b="1" dirty="0">
                        <a:solidFill>
                          <a:schemeClr val="tx1"/>
                        </a:solidFill>
                        <a:latin typeface="Calibri"/>
                        <a:ea typeface="Calibri"/>
                        <a:cs typeface="Arial"/>
                      </a:endParaRPr>
                    </a:p>
                  </a:txBody>
                  <a:tcPr marL="40867" marR="4086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6D9F1"/>
                    </a:solidFill>
                  </a:tcPr>
                </a:tc>
                <a:tc>
                  <a:txBody>
                    <a:bodyPr/>
                    <a:lstStyle/>
                    <a:p>
                      <a:pPr marL="0" marR="0" algn="ctr">
                        <a:lnSpc>
                          <a:spcPct val="115000"/>
                        </a:lnSpc>
                        <a:spcBef>
                          <a:spcPts val="0"/>
                        </a:spcBef>
                        <a:spcAft>
                          <a:spcPts val="0"/>
                        </a:spcAft>
                      </a:pPr>
                      <a:endParaRPr lang="en-US" sz="1200" b="1" dirty="0" smtClean="0">
                        <a:latin typeface="Times New Roman"/>
                        <a:ea typeface="Calibri"/>
                        <a:cs typeface="Arial"/>
                      </a:endParaRPr>
                    </a:p>
                    <a:p>
                      <a:pPr marL="0" marR="0" algn="ctr">
                        <a:lnSpc>
                          <a:spcPct val="115000"/>
                        </a:lnSpc>
                        <a:spcBef>
                          <a:spcPts val="0"/>
                        </a:spcBef>
                        <a:spcAft>
                          <a:spcPts val="0"/>
                        </a:spcAft>
                      </a:pPr>
                      <a:r>
                        <a:rPr lang="en-US" sz="1200" b="1" dirty="0" smtClean="0">
                          <a:latin typeface="Times New Roman"/>
                          <a:ea typeface="Calibri"/>
                          <a:cs typeface="Arial"/>
                        </a:rPr>
                        <a:t>Tester</a:t>
                      </a:r>
                      <a:endParaRPr lang="en-US" sz="1200" b="1" dirty="0">
                        <a:latin typeface="Calibri"/>
                        <a:ea typeface="Calibri"/>
                        <a:cs typeface="Arial"/>
                      </a:endParaRPr>
                    </a:p>
                  </a:txBody>
                  <a:tcPr marL="40867" marR="4086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6D9F1"/>
                    </a:solidFill>
                  </a:tcPr>
                </a:tc>
                <a:tc>
                  <a:txBody>
                    <a:bodyPr/>
                    <a:lstStyle/>
                    <a:p>
                      <a:pPr marL="0" marR="0" algn="ctr">
                        <a:lnSpc>
                          <a:spcPct val="115000"/>
                        </a:lnSpc>
                        <a:spcBef>
                          <a:spcPts val="0"/>
                        </a:spcBef>
                        <a:spcAft>
                          <a:spcPts val="0"/>
                        </a:spcAft>
                      </a:pPr>
                      <a:endParaRPr lang="en-US" sz="1200" b="1" dirty="0" smtClean="0">
                        <a:latin typeface="Times New Roman"/>
                        <a:ea typeface="Calibri"/>
                        <a:cs typeface="Arial"/>
                      </a:endParaRPr>
                    </a:p>
                    <a:p>
                      <a:pPr marL="0" marR="0" algn="ctr">
                        <a:lnSpc>
                          <a:spcPct val="115000"/>
                        </a:lnSpc>
                        <a:spcBef>
                          <a:spcPts val="0"/>
                        </a:spcBef>
                        <a:spcAft>
                          <a:spcPts val="0"/>
                        </a:spcAft>
                      </a:pPr>
                      <a:r>
                        <a:rPr lang="en-US" sz="1200" b="1" dirty="0" smtClean="0">
                          <a:latin typeface="Times New Roman"/>
                          <a:ea typeface="Calibri"/>
                          <a:cs typeface="Arial"/>
                        </a:rPr>
                        <a:t>Acceptance limits</a:t>
                      </a:r>
                      <a:endParaRPr lang="en-US" sz="1200" b="1" dirty="0">
                        <a:latin typeface="Calibri"/>
                        <a:ea typeface="Calibri"/>
                        <a:cs typeface="Arial"/>
                      </a:endParaRPr>
                    </a:p>
                  </a:txBody>
                  <a:tcPr marL="40867" marR="4086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6D9F1"/>
                    </a:solidFill>
                  </a:tcPr>
                </a:tc>
                <a:tc>
                  <a:txBody>
                    <a:bodyPr/>
                    <a:lstStyle/>
                    <a:p>
                      <a:pPr marL="0" marR="0" algn="ctr">
                        <a:lnSpc>
                          <a:spcPct val="115000"/>
                        </a:lnSpc>
                        <a:spcBef>
                          <a:spcPts val="0"/>
                        </a:spcBef>
                        <a:spcAft>
                          <a:spcPts val="0"/>
                        </a:spcAft>
                      </a:pPr>
                      <a:endParaRPr lang="en-US" sz="1200" b="1" dirty="0" smtClean="0">
                        <a:latin typeface="Times New Roman"/>
                        <a:ea typeface="Calibri"/>
                        <a:cs typeface="Arial"/>
                      </a:endParaRPr>
                    </a:p>
                    <a:p>
                      <a:pPr marL="0" marR="0" algn="ctr">
                        <a:lnSpc>
                          <a:spcPct val="115000"/>
                        </a:lnSpc>
                        <a:spcBef>
                          <a:spcPts val="0"/>
                        </a:spcBef>
                        <a:spcAft>
                          <a:spcPts val="0"/>
                        </a:spcAft>
                      </a:pPr>
                      <a:r>
                        <a:rPr lang="en-US" sz="1200" b="1" dirty="0" smtClean="0">
                          <a:latin typeface="Times New Roman"/>
                          <a:ea typeface="Calibri"/>
                          <a:cs typeface="Arial"/>
                        </a:rPr>
                        <a:t>Non-conformities Procedures</a:t>
                      </a:r>
                      <a:endParaRPr lang="en-US" sz="1200" b="1" dirty="0">
                        <a:latin typeface="Calibri"/>
                        <a:ea typeface="Calibri"/>
                        <a:cs typeface="Arial"/>
                      </a:endParaRPr>
                    </a:p>
                  </a:txBody>
                  <a:tcPr marL="40867" marR="4086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6D9F1"/>
                    </a:solidFill>
                  </a:tcPr>
                </a:tc>
                <a:tc>
                  <a:txBody>
                    <a:bodyPr/>
                    <a:lstStyle/>
                    <a:p>
                      <a:pPr marL="0" marR="0" algn="ctr">
                        <a:lnSpc>
                          <a:spcPct val="150000"/>
                        </a:lnSpc>
                        <a:spcBef>
                          <a:spcPts val="0"/>
                        </a:spcBef>
                        <a:spcAft>
                          <a:spcPts val="0"/>
                        </a:spcAft>
                      </a:pPr>
                      <a:r>
                        <a:rPr lang="en-US" sz="1200" b="1" dirty="0" smtClean="0">
                          <a:latin typeface="Times New Roman"/>
                          <a:ea typeface="Calibri"/>
                          <a:cs typeface="Arial"/>
                        </a:rPr>
                        <a:t>Responsibility for the implementation of non- conformities procedures</a:t>
                      </a:r>
                      <a:endParaRPr lang="en-US" sz="1200" b="1" dirty="0">
                        <a:latin typeface="Calibri"/>
                        <a:ea typeface="Calibri"/>
                        <a:cs typeface="Arial"/>
                      </a:endParaRPr>
                    </a:p>
                  </a:txBody>
                  <a:tcPr marL="40867" marR="4086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6D9F1"/>
                    </a:solidFill>
                  </a:tcPr>
                </a:tc>
              </a:tr>
              <a:tr h="2255406">
                <a:tc>
                  <a:txBody>
                    <a:bodyPr/>
                    <a:lstStyle/>
                    <a:p>
                      <a:pPr marL="0" marR="0" algn="ctr">
                        <a:lnSpc>
                          <a:spcPct val="115000"/>
                        </a:lnSpc>
                        <a:spcBef>
                          <a:spcPts val="0"/>
                        </a:spcBef>
                        <a:spcAft>
                          <a:spcPts val="0"/>
                        </a:spcAft>
                      </a:pPr>
                      <a:endParaRPr lang="en-US" sz="1100" dirty="0">
                        <a:latin typeface="Times New Roman"/>
                        <a:ea typeface="Calibri"/>
                        <a:cs typeface="Arial"/>
                      </a:endParaRPr>
                    </a:p>
                    <a:p>
                      <a:pPr marL="0" marR="0" algn="ctr">
                        <a:lnSpc>
                          <a:spcPct val="115000"/>
                        </a:lnSpc>
                        <a:spcBef>
                          <a:spcPts val="0"/>
                        </a:spcBef>
                        <a:spcAft>
                          <a:spcPts val="0"/>
                        </a:spcAft>
                      </a:pPr>
                      <a:r>
                        <a:rPr lang="en-US" sz="1600" dirty="0">
                          <a:latin typeface="Times New Roman"/>
                          <a:ea typeface="Calibri"/>
                          <a:cs typeface="Arial"/>
                        </a:rPr>
                        <a:t>Slaughtering  </a:t>
                      </a:r>
                      <a:r>
                        <a:rPr lang="en-US" sz="1600" dirty="0" smtClean="0">
                          <a:latin typeface="Times New Roman"/>
                          <a:ea typeface="Calibri"/>
                          <a:cs typeface="Arial"/>
                        </a:rPr>
                        <a:t>Area</a:t>
                      </a:r>
                    </a:p>
                    <a:p>
                      <a:pPr marL="0" marR="0" algn="ctr">
                        <a:lnSpc>
                          <a:spcPct val="115000"/>
                        </a:lnSpc>
                        <a:spcBef>
                          <a:spcPts val="0"/>
                        </a:spcBef>
                        <a:spcAft>
                          <a:spcPts val="0"/>
                        </a:spcAft>
                      </a:pPr>
                      <a:endParaRPr lang="en-US" sz="1600" dirty="0" smtClean="0">
                        <a:latin typeface="Times New Roman"/>
                        <a:ea typeface="Calibri"/>
                        <a:cs typeface="Arial"/>
                      </a:endParaRPr>
                    </a:p>
                    <a:p>
                      <a:pPr marL="0" marR="0" algn="ctr">
                        <a:lnSpc>
                          <a:spcPct val="115000"/>
                        </a:lnSpc>
                        <a:spcBef>
                          <a:spcPts val="0"/>
                        </a:spcBef>
                        <a:spcAft>
                          <a:spcPts val="0"/>
                        </a:spcAft>
                      </a:pPr>
                      <a:endParaRPr lang="en-US" sz="1600" dirty="0" smtClean="0">
                        <a:latin typeface="Times New Roman"/>
                        <a:ea typeface="Calibri"/>
                        <a:cs typeface="Arial"/>
                      </a:endParaRPr>
                    </a:p>
                    <a:p>
                      <a:pPr marL="0" marR="0" algn="ctr">
                        <a:lnSpc>
                          <a:spcPct val="115000"/>
                        </a:lnSpc>
                        <a:spcBef>
                          <a:spcPts val="0"/>
                        </a:spcBef>
                        <a:spcAft>
                          <a:spcPts val="0"/>
                        </a:spcAft>
                      </a:pPr>
                      <a:endParaRPr lang="en-US" sz="1600" dirty="0" smtClean="0">
                        <a:latin typeface="Times New Roman"/>
                        <a:ea typeface="Calibri"/>
                        <a:cs typeface="Arial"/>
                      </a:endParaRPr>
                    </a:p>
                    <a:p>
                      <a:pPr marL="0" marR="0" algn="ctr">
                        <a:lnSpc>
                          <a:spcPct val="115000"/>
                        </a:lnSpc>
                        <a:spcBef>
                          <a:spcPts val="0"/>
                        </a:spcBef>
                        <a:spcAft>
                          <a:spcPts val="0"/>
                        </a:spcAft>
                      </a:pPr>
                      <a:endParaRPr lang="en-US" sz="1600" dirty="0" smtClean="0">
                        <a:latin typeface="Times New Roman"/>
                        <a:ea typeface="Calibri"/>
                        <a:cs typeface="Arial"/>
                      </a:endParaRPr>
                    </a:p>
                    <a:p>
                      <a:pPr marL="0" marR="0" algn="ctr">
                        <a:lnSpc>
                          <a:spcPct val="115000"/>
                        </a:lnSpc>
                        <a:spcBef>
                          <a:spcPts val="0"/>
                        </a:spcBef>
                        <a:spcAft>
                          <a:spcPts val="0"/>
                        </a:spcAft>
                      </a:pPr>
                      <a:endParaRPr lang="en-US" sz="1600" dirty="0" smtClean="0">
                        <a:latin typeface="Times New Roman"/>
                        <a:ea typeface="Calibri"/>
                        <a:cs typeface="Arial"/>
                      </a:endParaRPr>
                    </a:p>
                    <a:p>
                      <a:pPr marL="0" marR="0" algn="ctr">
                        <a:lnSpc>
                          <a:spcPct val="115000"/>
                        </a:lnSpc>
                        <a:spcBef>
                          <a:spcPts val="0"/>
                        </a:spcBef>
                        <a:spcAft>
                          <a:spcPts val="0"/>
                        </a:spcAft>
                      </a:pPr>
                      <a:endParaRPr lang="en-US" sz="1600" dirty="0" smtClean="0">
                        <a:latin typeface="Times New Roman"/>
                        <a:ea typeface="Calibri"/>
                        <a:cs typeface="Arial"/>
                      </a:endParaRPr>
                    </a:p>
                    <a:p>
                      <a:pPr marL="0" marR="0" algn="ctr">
                        <a:lnSpc>
                          <a:spcPct val="115000"/>
                        </a:lnSpc>
                        <a:spcBef>
                          <a:spcPts val="0"/>
                        </a:spcBef>
                        <a:spcAft>
                          <a:spcPts val="0"/>
                        </a:spcAft>
                      </a:pPr>
                      <a:endParaRPr lang="en-US" sz="1600" dirty="0" smtClean="0">
                        <a:latin typeface="Times New Roman"/>
                        <a:ea typeface="Calibri"/>
                        <a:cs typeface="Arial"/>
                      </a:endParaRPr>
                    </a:p>
                    <a:p>
                      <a:pPr marL="0" marR="0" algn="ctr">
                        <a:lnSpc>
                          <a:spcPct val="115000"/>
                        </a:lnSpc>
                        <a:spcBef>
                          <a:spcPts val="0"/>
                        </a:spcBef>
                        <a:spcAft>
                          <a:spcPts val="0"/>
                        </a:spcAft>
                      </a:pPr>
                      <a:endParaRPr lang="en-US" sz="1100" dirty="0">
                        <a:latin typeface="Calibri"/>
                        <a:ea typeface="Calibri"/>
                        <a:cs typeface="Arial"/>
                      </a:endParaRPr>
                    </a:p>
                  </a:txBody>
                  <a:tcPr marL="40867" marR="40867" marT="0" marB="0">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50000"/>
                        </a:lnSpc>
                        <a:spcBef>
                          <a:spcPts val="0"/>
                        </a:spcBef>
                        <a:spcAft>
                          <a:spcPts val="0"/>
                        </a:spcAft>
                      </a:pPr>
                      <a:r>
                        <a:rPr lang="en-US" sz="1200" dirty="0">
                          <a:latin typeface="Times New Roman"/>
                          <a:ea typeface="Calibri"/>
                          <a:cs typeface="Arial"/>
                        </a:rPr>
                        <a:t>Monitor the slaughter process.</a:t>
                      </a:r>
                      <a:endParaRPr lang="en-US" sz="1200" dirty="0">
                        <a:latin typeface="Calibri"/>
                        <a:ea typeface="Calibri"/>
                        <a:cs typeface="Arial"/>
                      </a:endParaRPr>
                    </a:p>
                  </a:txBody>
                  <a:tcPr marL="40867" marR="40867"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nSpc>
                          <a:spcPct val="150000"/>
                        </a:lnSpc>
                        <a:spcBef>
                          <a:spcPts val="0"/>
                        </a:spcBef>
                        <a:spcAft>
                          <a:spcPts val="0"/>
                        </a:spcAft>
                      </a:pPr>
                      <a:r>
                        <a:rPr lang="en-US" sz="1200" dirty="0">
                          <a:latin typeface="Times New Roman"/>
                          <a:ea typeface="Calibri"/>
                          <a:cs typeface="Arial"/>
                        </a:rPr>
                        <a:t>Visual by checking that the two artery and veins in the neck are cut.</a:t>
                      </a:r>
                      <a:endParaRPr lang="en-US" sz="1200" dirty="0">
                        <a:latin typeface="Calibri"/>
                        <a:ea typeface="Calibri"/>
                        <a:cs typeface="Arial"/>
                      </a:endParaRPr>
                    </a:p>
                  </a:txBody>
                  <a:tcPr marL="40867" marR="40867" marT="0" marB="0">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50000"/>
                        </a:lnSpc>
                        <a:spcBef>
                          <a:spcPts val="0"/>
                        </a:spcBef>
                        <a:spcAft>
                          <a:spcPts val="0"/>
                        </a:spcAft>
                      </a:pPr>
                      <a:r>
                        <a:rPr lang="en-US" sz="1800" b="1" dirty="0" smtClean="0">
                          <a:solidFill>
                            <a:srgbClr val="FF0000"/>
                          </a:solidFill>
                          <a:latin typeface="Times New Roman"/>
                          <a:ea typeface="Calibri"/>
                          <a:cs typeface="Arial"/>
                        </a:rPr>
                        <a:t>0.833%</a:t>
                      </a:r>
                    </a:p>
                    <a:p>
                      <a:pPr marL="0" marR="0" algn="ctr">
                        <a:lnSpc>
                          <a:spcPct val="150000"/>
                        </a:lnSpc>
                        <a:spcBef>
                          <a:spcPts val="0"/>
                        </a:spcBef>
                        <a:spcAft>
                          <a:spcPts val="0"/>
                        </a:spcAft>
                      </a:pPr>
                      <a:endParaRPr lang="en-US" sz="1600" b="1" dirty="0" smtClean="0">
                        <a:solidFill>
                          <a:srgbClr val="FF0000"/>
                        </a:solidFill>
                        <a:latin typeface="Times New Roman"/>
                        <a:ea typeface="Calibri"/>
                        <a:cs typeface="Arial"/>
                      </a:endParaRPr>
                    </a:p>
                    <a:p>
                      <a:pPr marL="0" marR="0" algn="ctr">
                        <a:lnSpc>
                          <a:spcPct val="150000"/>
                        </a:lnSpc>
                        <a:spcBef>
                          <a:spcPts val="0"/>
                        </a:spcBef>
                        <a:spcAft>
                          <a:spcPts val="0"/>
                        </a:spcAft>
                      </a:pPr>
                      <a:endParaRPr lang="en-US" sz="1600" b="1" dirty="0" smtClean="0">
                        <a:solidFill>
                          <a:srgbClr val="FF0000"/>
                        </a:solidFill>
                        <a:latin typeface="Times New Roman"/>
                        <a:ea typeface="Calibri"/>
                        <a:cs typeface="Arial"/>
                      </a:endParaRPr>
                    </a:p>
                    <a:p>
                      <a:pPr marL="0" marR="0" algn="ctr">
                        <a:lnSpc>
                          <a:spcPct val="150000"/>
                        </a:lnSpc>
                        <a:spcBef>
                          <a:spcPts val="0"/>
                        </a:spcBef>
                        <a:spcAft>
                          <a:spcPts val="0"/>
                        </a:spcAft>
                      </a:pPr>
                      <a:endParaRPr lang="en-US" sz="1600" b="1" dirty="0" smtClean="0">
                        <a:solidFill>
                          <a:srgbClr val="FF0000"/>
                        </a:solidFill>
                        <a:latin typeface="Times New Roman"/>
                        <a:ea typeface="Calibri"/>
                        <a:cs typeface="Arial"/>
                      </a:endParaRPr>
                    </a:p>
                    <a:p>
                      <a:pPr marL="0" marR="0" algn="ctr">
                        <a:lnSpc>
                          <a:spcPct val="150000"/>
                        </a:lnSpc>
                        <a:spcBef>
                          <a:spcPts val="0"/>
                        </a:spcBef>
                        <a:spcAft>
                          <a:spcPts val="0"/>
                        </a:spcAft>
                      </a:pPr>
                      <a:endParaRPr lang="en-US" sz="1600" b="1" dirty="0" smtClean="0">
                        <a:solidFill>
                          <a:srgbClr val="FF0000"/>
                        </a:solidFill>
                        <a:latin typeface="Times New Roman"/>
                        <a:ea typeface="Calibri"/>
                        <a:cs typeface="Arial"/>
                      </a:endParaRPr>
                    </a:p>
                    <a:p>
                      <a:pPr marL="0" marR="0" algn="ctr">
                        <a:lnSpc>
                          <a:spcPct val="150000"/>
                        </a:lnSpc>
                        <a:spcBef>
                          <a:spcPts val="0"/>
                        </a:spcBef>
                        <a:spcAft>
                          <a:spcPts val="0"/>
                        </a:spcAft>
                      </a:pPr>
                      <a:endParaRPr lang="en-US" sz="1600" b="1" dirty="0" smtClean="0">
                        <a:solidFill>
                          <a:srgbClr val="FF0000"/>
                        </a:solidFill>
                        <a:latin typeface="Times New Roman"/>
                        <a:ea typeface="Calibri"/>
                        <a:cs typeface="Arial"/>
                      </a:endParaRPr>
                    </a:p>
                    <a:p>
                      <a:pPr marL="0" marR="0" algn="ctr">
                        <a:lnSpc>
                          <a:spcPct val="150000"/>
                        </a:lnSpc>
                        <a:spcBef>
                          <a:spcPts val="0"/>
                        </a:spcBef>
                        <a:spcAft>
                          <a:spcPts val="0"/>
                        </a:spcAft>
                      </a:pPr>
                      <a:r>
                        <a:rPr lang="en-US" sz="1600" b="1" dirty="0" smtClean="0">
                          <a:solidFill>
                            <a:srgbClr val="FF0000"/>
                          </a:solidFill>
                          <a:latin typeface="Times New Roman"/>
                          <a:ea typeface="Calibri"/>
                          <a:cs typeface="Arial"/>
                        </a:rPr>
                        <a:t> 2.5%</a:t>
                      </a:r>
                      <a:endParaRPr lang="en-US" sz="1600" b="1" dirty="0">
                        <a:solidFill>
                          <a:srgbClr val="FF0000"/>
                        </a:solidFill>
                        <a:latin typeface="Calibri"/>
                        <a:ea typeface="Calibri"/>
                        <a:cs typeface="Arial"/>
                      </a:endParaRPr>
                    </a:p>
                  </a:txBody>
                  <a:tcPr marL="40867" marR="4086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50000"/>
                        </a:lnSpc>
                        <a:spcBef>
                          <a:spcPts val="0"/>
                        </a:spcBef>
                        <a:spcAft>
                          <a:spcPts val="0"/>
                        </a:spcAft>
                      </a:pPr>
                      <a:r>
                        <a:rPr lang="en-US" sz="1200" dirty="0" smtClean="0">
                          <a:latin typeface="Times New Roman"/>
                          <a:ea typeface="Calibri"/>
                          <a:cs typeface="Arial"/>
                        </a:rPr>
                        <a:t>Veterinarian doctor.</a:t>
                      </a:r>
                      <a:endParaRPr lang="en-US" sz="1200" dirty="0">
                        <a:latin typeface="Calibri"/>
                        <a:ea typeface="Calibri"/>
                        <a:cs typeface="Arial"/>
                      </a:endParaRPr>
                    </a:p>
                  </a:txBody>
                  <a:tcPr marL="40867" marR="4086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50000"/>
                        </a:lnSpc>
                        <a:spcBef>
                          <a:spcPts val="0"/>
                        </a:spcBef>
                        <a:spcAft>
                          <a:spcPts val="0"/>
                        </a:spcAft>
                      </a:pPr>
                      <a:r>
                        <a:rPr lang="en-US" sz="1200" dirty="0" smtClean="0">
                          <a:latin typeface="Times New Roman"/>
                          <a:ea typeface="Calibri"/>
                          <a:cs typeface="Arial"/>
                        </a:rPr>
                        <a:t>Maximum 2 birds per 3000 birds.</a:t>
                      </a:r>
                      <a:endParaRPr lang="en-US" sz="1200" dirty="0">
                        <a:latin typeface="Calibri"/>
                        <a:ea typeface="Calibri"/>
                        <a:cs typeface="Arial"/>
                      </a:endParaRPr>
                    </a:p>
                  </a:txBody>
                  <a:tcPr marL="40867" marR="4086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50000"/>
                        </a:lnSpc>
                        <a:spcBef>
                          <a:spcPts val="0"/>
                        </a:spcBef>
                        <a:spcAft>
                          <a:spcPts val="0"/>
                        </a:spcAft>
                      </a:pPr>
                      <a:r>
                        <a:rPr lang="en-US" sz="1200" dirty="0" smtClean="0">
                          <a:latin typeface="Times New Roman"/>
                          <a:ea typeface="Calibri"/>
                          <a:cs typeface="Arial"/>
                        </a:rPr>
                        <a:t>-Destruction of non-conforming chicken.</a:t>
                      </a:r>
                      <a:endParaRPr lang="en-US" sz="1200" dirty="0" smtClean="0">
                        <a:latin typeface="Calibri"/>
                        <a:ea typeface="Calibri"/>
                        <a:cs typeface="Arial"/>
                      </a:endParaRPr>
                    </a:p>
                    <a:p>
                      <a:pPr marL="0" marR="0">
                        <a:lnSpc>
                          <a:spcPct val="150000"/>
                        </a:lnSpc>
                        <a:spcBef>
                          <a:spcPts val="0"/>
                        </a:spcBef>
                        <a:spcAft>
                          <a:spcPts val="0"/>
                        </a:spcAft>
                      </a:pPr>
                      <a:r>
                        <a:rPr lang="en-US" sz="1200" dirty="0" smtClean="0">
                          <a:latin typeface="Calibri"/>
                          <a:ea typeface="Calibri"/>
                          <a:cs typeface="Arial"/>
                        </a:rPr>
                        <a:t>-</a:t>
                      </a:r>
                      <a:r>
                        <a:rPr lang="en-US" sz="1200" dirty="0" smtClean="0">
                          <a:latin typeface="Times New Roman"/>
                          <a:ea typeface="Calibri"/>
                          <a:cs typeface="Arial"/>
                        </a:rPr>
                        <a:t>Give instructions to person who slaughter chickens about the right way to slaughter.</a:t>
                      </a:r>
                      <a:endParaRPr lang="en-US" sz="1200" dirty="0">
                        <a:latin typeface="Calibri"/>
                        <a:ea typeface="Calibri"/>
                        <a:cs typeface="Arial"/>
                      </a:endParaRPr>
                    </a:p>
                  </a:txBody>
                  <a:tcPr marL="40867" marR="4086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50000"/>
                        </a:lnSpc>
                        <a:spcBef>
                          <a:spcPts val="0"/>
                        </a:spcBef>
                        <a:spcAft>
                          <a:spcPts val="0"/>
                        </a:spcAft>
                      </a:pPr>
                      <a:r>
                        <a:rPr lang="en-US" sz="1200" dirty="0" smtClean="0">
                          <a:latin typeface="Times New Roman"/>
                          <a:ea typeface="Calibri"/>
                          <a:cs typeface="Arial"/>
                        </a:rPr>
                        <a:t>-Veterinarian doctor.</a:t>
                      </a:r>
                      <a:endParaRPr lang="en-US" sz="1200" dirty="0" smtClean="0">
                        <a:latin typeface="Calibri"/>
                        <a:ea typeface="Calibri"/>
                        <a:cs typeface="Arial"/>
                      </a:endParaRPr>
                    </a:p>
                    <a:p>
                      <a:pPr marL="0" marR="0">
                        <a:lnSpc>
                          <a:spcPct val="150000"/>
                        </a:lnSpc>
                        <a:spcBef>
                          <a:spcPts val="0"/>
                        </a:spcBef>
                        <a:spcAft>
                          <a:spcPts val="0"/>
                        </a:spcAft>
                      </a:pPr>
                      <a:r>
                        <a:rPr lang="en-US" sz="1200" dirty="0" smtClean="0">
                          <a:latin typeface="Times New Roman"/>
                          <a:ea typeface="Calibri"/>
                          <a:cs typeface="Arial"/>
                        </a:rPr>
                        <a:t>-  Supervisor of production department.</a:t>
                      </a:r>
                      <a:endParaRPr lang="en-US" sz="1200" dirty="0" smtClean="0">
                        <a:latin typeface="Calibri"/>
                        <a:ea typeface="Calibri"/>
                        <a:cs typeface="Arial"/>
                      </a:endParaRPr>
                    </a:p>
                    <a:p>
                      <a:pPr marL="0" marR="0">
                        <a:lnSpc>
                          <a:spcPct val="150000"/>
                        </a:lnSpc>
                        <a:spcBef>
                          <a:spcPts val="0"/>
                        </a:spcBef>
                        <a:spcAft>
                          <a:spcPts val="0"/>
                        </a:spcAft>
                      </a:pPr>
                      <a:r>
                        <a:rPr lang="en-US" sz="1200" dirty="0" smtClean="0">
                          <a:latin typeface="Times New Roman"/>
                          <a:ea typeface="Calibri"/>
                          <a:cs typeface="Arial"/>
                        </a:rPr>
                        <a:t>-employee at production department.</a:t>
                      </a:r>
                      <a:endParaRPr lang="en-US" sz="1200" dirty="0" smtClean="0">
                        <a:latin typeface="Calibri"/>
                        <a:ea typeface="Calibri"/>
                        <a:cs typeface="Arial"/>
                      </a:endParaRPr>
                    </a:p>
                    <a:p>
                      <a:pPr marL="0" marR="0">
                        <a:lnSpc>
                          <a:spcPct val="150000"/>
                        </a:lnSpc>
                        <a:spcBef>
                          <a:spcPts val="0"/>
                        </a:spcBef>
                        <a:spcAft>
                          <a:spcPts val="0"/>
                        </a:spcAft>
                      </a:pPr>
                      <a:r>
                        <a:rPr lang="en-US" sz="1200" dirty="0" smtClean="0">
                          <a:latin typeface="Times New Roman"/>
                          <a:ea typeface="Calibri"/>
                          <a:cs typeface="Arial"/>
                        </a:rPr>
                        <a:t>- slaughter man</a:t>
                      </a:r>
                      <a:endParaRPr lang="en-US" sz="1200" dirty="0">
                        <a:latin typeface="Calibri"/>
                        <a:ea typeface="Calibri"/>
                        <a:cs typeface="Arial"/>
                      </a:endParaRPr>
                    </a:p>
                  </a:txBody>
                  <a:tcPr marL="40867" marR="4086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graphicFrame>
        <p:nvGraphicFramePr>
          <p:cNvPr id="3" name="Table 4"/>
          <p:cNvGraphicFramePr>
            <a:graphicFrameLocks noGrp="1"/>
          </p:cNvGraphicFramePr>
          <p:nvPr/>
        </p:nvGraphicFramePr>
        <p:xfrm>
          <a:off x="0" y="3733800"/>
          <a:ext cx="9143999" cy="3124200"/>
        </p:xfrm>
        <a:graphic>
          <a:graphicData uri="http://schemas.openxmlformats.org/drawingml/2006/table">
            <a:tbl>
              <a:tblPr/>
              <a:tblGrid>
                <a:gridCol w="1174927"/>
                <a:gridCol w="1226011"/>
                <a:gridCol w="1226011"/>
                <a:gridCol w="970591"/>
                <a:gridCol w="817341"/>
                <a:gridCol w="919509"/>
                <a:gridCol w="1226011"/>
                <a:gridCol w="1583598"/>
              </a:tblGrid>
              <a:tr h="3124200">
                <a:tc>
                  <a:txBody>
                    <a:bodyPr/>
                    <a:lstStyle/>
                    <a:p>
                      <a:pPr marL="0" marR="0" algn="ctr">
                        <a:lnSpc>
                          <a:spcPct val="150000"/>
                        </a:lnSpc>
                        <a:spcBef>
                          <a:spcPts val="0"/>
                        </a:spcBef>
                        <a:spcAft>
                          <a:spcPts val="0"/>
                        </a:spcAft>
                      </a:pPr>
                      <a:r>
                        <a:rPr lang="en-US" sz="1600" dirty="0">
                          <a:latin typeface="Times New Roman"/>
                          <a:ea typeface="Calibri"/>
                          <a:cs typeface="Arial"/>
                        </a:rPr>
                        <a:t>Chipping  department</a:t>
                      </a:r>
                      <a:endParaRPr lang="en-US" sz="1100" dirty="0">
                        <a:latin typeface="Calibri"/>
                        <a:ea typeface="Calibri"/>
                        <a:cs typeface="Arial"/>
                      </a:endParaRPr>
                    </a:p>
                  </a:txBody>
                  <a:tcPr marL="40867" marR="4086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50000"/>
                        </a:lnSpc>
                        <a:spcBef>
                          <a:spcPts val="0"/>
                        </a:spcBef>
                        <a:spcAft>
                          <a:spcPts val="0"/>
                        </a:spcAft>
                      </a:pPr>
                      <a:r>
                        <a:rPr lang="en-US" sz="1200" dirty="0">
                          <a:latin typeface="Times New Roman"/>
                          <a:ea typeface="Calibri"/>
                          <a:cs typeface="Arial"/>
                        </a:rPr>
                        <a:t>Check the chipping process for the chickens</a:t>
                      </a:r>
                      <a:endParaRPr lang="en-US" sz="1200" dirty="0">
                        <a:latin typeface="Calibri"/>
                        <a:ea typeface="Calibri"/>
                        <a:cs typeface="Arial"/>
                      </a:endParaRPr>
                    </a:p>
                  </a:txBody>
                  <a:tcPr marL="40867" marR="4086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50000"/>
                        </a:lnSpc>
                        <a:spcBef>
                          <a:spcPts val="0"/>
                        </a:spcBef>
                        <a:spcAft>
                          <a:spcPts val="0"/>
                        </a:spcAft>
                      </a:pPr>
                      <a:r>
                        <a:rPr lang="en-US" sz="1200" dirty="0">
                          <a:latin typeface="Times New Roman"/>
                          <a:ea typeface="Calibri"/>
                          <a:cs typeface="Arial"/>
                        </a:rPr>
                        <a:t>Visual by examine how cutting meat or absence of bone</a:t>
                      </a:r>
                      <a:endParaRPr lang="en-US" sz="1200" dirty="0">
                        <a:latin typeface="Calibri"/>
                        <a:ea typeface="Calibri"/>
                        <a:cs typeface="Arial"/>
                      </a:endParaRPr>
                    </a:p>
                  </a:txBody>
                  <a:tcPr marL="40867" marR="4086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800" b="1" dirty="0">
                          <a:solidFill>
                            <a:srgbClr val="FF0000"/>
                          </a:solidFill>
                          <a:latin typeface="Times New Roman"/>
                          <a:ea typeface="Calibri"/>
                          <a:cs typeface="Arial"/>
                        </a:rPr>
                        <a:t>0.833 </a:t>
                      </a:r>
                      <a:r>
                        <a:rPr lang="en-US" sz="1800" b="1" dirty="0" smtClean="0">
                          <a:solidFill>
                            <a:srgbClr val="FF0000"/>
                          </a:solidFill>
                          <a:latin typeface="Times New Roman"/>
                          <a:ea typeface="Calibri"/>
                          <a:cs typeface="Arial"/>
                        </a:rPr>
                        <a:t>%</a:t>
                      </a:r>
                    </a:p>
                    <a:p>
                      <a:pPr marL="0" marR="0" algn="ctr">
                        <a:lnSpc>
                          <a:spcPct val="115000"/>
                        </a:lnSpc>
                        <a:spcBef>
                          <a:spcPts val="0"/>
                        </a:spcBef>
                        <a:spcAft>
                          <a:spcPts val="0"/>
                        </a:spcAft>
                      </a:pPr>
                      <a:endParaRPr lang="en-US" sz="1600" b="1" dirty="0" smtClean="0">
                        <a:solidFill>
                          <a:srgbClr val="FF0000"/>
                        </a:solidFill>
                        <a:latin typeface="Times New Roman"/>
                        <a:ea typeface="Calibri"/>
                        <a:cs typeface="Arial"/>
                      </a:endParaRPr>
                    </a:p>
                    <a:p>
                      <a:pPr marL="0" marR="0" algn="ctr">
                        <a:lnSpc>
                          <a:spcPct val="115000"/>
                        </a:lnSpc>
                        <a:spcBef>
                          <a:spcPts val="0"/>
                        </a:spcBef>
                        <a:spcAft>
                          <a:spcPts val="0"/>
                        </a:spcAft>
                      </a:pPr>
                      <a:endParaRPr lang="en-US" sz="1600" b="1" dirty="0" smtClean="0">
                        <a:solidFill>
                          <a:srgbClr val="FF0000"/>
                        </a:solidFill>
                        <a:latin typeface="Times New Roman"/>
                        <a:ea typeface="Calibri"/>
                        <a:cs typeface="Arial"/>
                      </a:endParaRPr>
                    </a:p>
                    <a:p>
                      <a:pPr marL="0" marR="0" algn="ctr">
                        <a:lnSpc>
                          <a:spcPct val="115000"/>
                        </a:lnSpc>
                        <a:spcBef>
                          <a:spcPts val="0"/>
                        </a:spcBef>
                        <a:spcAft>
                          <a:spcPts val="0"/>
                        </a:spcAft>
                      </a:pPr>
                      <a:endParaRPr lang="en-US" sz="1600" b="1" dirty="0" smtClean="0">
                        <a:solidFill>
                          <a:srgbClr val="FF0000"/>
                        </a:solidFill>
                        <a:latin typeface="Times New Roman"/>
                        <a:ea typeface="Calibri"/>
                        <a:cs typeface="Arial"/>
                      </a:endParaRPr>
                    </a:p>
                    <a:p>
                      <a:pPr marL="0" marR="0" algn="ctr">
                        <a:lnSpc>
                          <a:spcPct val="115000"/>
                        </a:lnSpc>
                        <a:spcBef>
                          <a:spcPts val="0"/>
                        </a:spcBef>
                        <a:spcAft>
                          <a:spcPts val="0"/>
                        </a:spcAft>
                      </a:pPr>
                      <a:endParaRPr lang="en-US" sz="1600" b="1" dirty="0" smtClean="0">
                        <a:solidFill>
                          <a:srgbClr val="FF0000"/>
                        </a:solidFill>
                        <a:latin typeface="Times New Roman"/>
                        <a:ea typeface="Calibri"/>
                        <a:cs typeface="Arial"/>
                      </a:endParaRPr>
                    </a:p>
                    <a:p>
                      <a:pPr marL="0" marR="0" algn="ctr">
                        <a:lnSpc>
                          <a:spcPct val="115000"/>
                        </a:lnSpc>
                        <a:spcBef>
                          <a:spcPts val="0"/>
                        </a:spcBef>
                        <a:spcAft>
                          <a:spcPts val="0"/>
                        </a:spcAft>
                      </a:pPr>
                      <a:endParaRPr lang="en-US" sz="1600" b="1" dirty="0" smtClean="0">
                        <a:solidFill>
                          <a:srgbClr val="FF0000"/>
                        </a:solidFill>
                        <a:latin typeface="Times New Roman"/>
                        <a:ea typeface="Calibri"/>
                        <a:cs typeface="Arial"/>
                      </a:endParaRPr>
                    </a:p>
                    <a:p>
                      <a:pPr marL="0" marR="0" algn="ctr">
                        <a:lnSpc>
                          <a:spcPct val="115000"/>
                        </a:lnSpc>
                        <a:spcBef>
                          <a:spcPts val="0"/>
                        </a:spcBef>
                        <a:spcAft>
                          <a:spcPts val="0"/>
                        </a:spcAft>
                      </a:pPr>
                      <a:endParaRPr lang="en-US" sz="1600" b="1" dirty="0" smtClean="0">
                        <a:solidFill>
                          <a:srgbClr val="FF0000"/>
                        </a:solidFill>
                        <a:latin typeface="Times New Roman"/>
                        <a:ea typeface="Calibri"/>
                        <a:cs typeface="Arial"/>
                      </a:endParaRPr>
                    </a:p>
                    <a:p>
                      <a:pPr marL="0" marR="0" algn="ctr">
                        <a:lnSpc>
                          <a:spcPct val="115000"/>
                        </a:lnSpc>
                        <a:spcBef>
                          <a:spcPts val="0"/>
                        </a:spcBef>
                        <a:spcAft>
                          <a:spcPts val="0"/>
                        </a:spcAft>
                      </a:pPr>
                      <a:r>
                        <a:rPr lang="en-US" sz="1600" b="1" dirty="0" smtClean="0">
                          <a:solidFill>
                            <a:srgbClr val="FF0000"/>
                          </a:solidFill>
                          <a:latin typeface="Times New Roman"/>
                          <a:ea typeface="Calibri"/>
                          <a:cs typeface="Arial"/>
                        </a:rPr>
                        <a:t>2.5%</a:t>
                      </a:r>
                      <a:endParaRPr lang="en-US" sz="1600" b="1" dirty="0">
                        <a:solidFill>
                          <a:srgbClr val="FF0000"/>
                        </a:solidFill>
                        <a:latin typeface="Calibri"/>
                        <a:ea typeface="Calibri"/>
                        <a:cs typeface="Arial"/>
                      </a:endParaRPr>
                    </a:p>
                  </a:txBody>
                  <a:tcPr marL="40867" marR="4086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dirty="0">
                          <a:latin typeface="Times New Roman"/>
                          <a:ea typeface="Calibri"/>
                          <a:cs typeface="Arial"/>
                        </a:rPr>
                        <a:t>Quality Tester</a:t>
                      </a:r>
                      <a:endParaRPr lang="en-US" sz="1200" dirty="0">
                        <a:latin typeface="Calibri"/>
                        <a:ea typeface="Calibri"/>
                        <a:cs typeface="Arial"/>
                      </a:endParaRPr>
                    </a:p>
                  </a:txBody>
                  <a:tcPr marL="40867" marR="4086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50000"/>
                        </a:lnSpc>
                        <a:spcBef>
                          <a:spcPts val="0"/>
                        </a:spcBef>
                        <a:spcAft>
                          <a:spcPts val="0"/>
                        </a:spcAft>
                      </a:pPr>
                      <a:r>
                        <a:rPr lang="en-US" sz="1200" dirty="0">
                          <a:latin typeface="Times New Roman"/>
                          <a:ea typeface="Calibri"/>
                          <a:cs typeface="Arial"/>
                        </a:rPr>
                        <a:t>-cutting according to the orders.</a:t>
                      </a:r>
                      <a:endParaRPr lang="en-US" sz="1200" dirty="0">
                        <a:latin typeface="Calibri"/>
                        <a:ea typeface="Calibri"/>
                        <a:cs typeface="Arial"/>
                      </a:endParaRPr>
                    </a:p>
                    <a:p>
                      <a:pPr marL="0" marR="0">
                        <a:lnSpc>
                          <a:spcPct val="150000"/>
                        </a:lnSpc>
                        <a:spcBef>
                          <a:spcPts val="0"/>
                        </a:spcBef>
                        <a:spcAft>
                          <a:spcPts val="0"/>
                        </a:spcAft>
                      </a:pPr>
                      <a:r>
                        <a:rPr lang="en-US" sz="1200" dirty="0">
                          <a:latin typeface="Times New Roman"/>
                          <a:ea typeface="Calibri"/>
                          <a:cs typeface="Arial"/>
                        </a:rPr>
                        <a:t>- Bone-free meat.</a:t>
                      </a:r>
                      <a:endParaRPr lang="en-US" sz="1200" dirty="0">
                        <a:latin typeface="Calibri"/>
                        <a:ea typeface="Calibri"/>
                        <a:cs typeface="Arial"/>
                      </a:endParaRPr>
                    </a:p>
                  </a:txBody>
                  <a:tcPr marL="40867" marR="4086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50000"/>
                        </a:lnSpc>
                        <a:spcBef>
                          <a:spcPts val="0"/>
                        </a:spcBef>
                        <a:spcAft>
                          <a:spcPts val="0"/>
                        </a:spcAft>
                      </a:pPr>
                      <a:r>
                        <a:rPr lang="en-US" sz="1200" dirty="0">
                          <a:latin typeface="Times New Roman"/>
                          <a:ea typeface="Calibri"/>
                          <a:cs typeface="Arial"/>
                        </a:rPr>
                        <a:t>Move the piece to the line to remove the bones</a:t>
                      </a:r>
                      <a:endParaRPr lang="en-US" sz="1200" dirty="0">
                        <a:latin typeface="Calibri"/>
                        <a:ea typeface="Calibri"/>
                        <a:cs typeface="Arial"/>
                      </a:endParaRPr>
                    </a:p>
                  </a:txBody>
                  <a:tcPr marL="40867" marR="4086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200" dirty="0">
                          <a:latin typeface="Times New Roman"/>
                          <a:ea typeface="Calibri"/>
                          <a:cs typeface="Arial"/>
                        </a:rPr>
                        <a:t>-Quality Tester.</a:t>
                      </a:r>
                      <a:endParaRPr lang="en-US" sz="1200" dirty="0">
                        <a:latin typeface="Calibri"/>
                        <a:ea typeface="Calibri"/>
                        <a:cs typeface="Arial"/>
                      </a:endParaRPr>
                    </a:p>
                    <a:p>
                      <a:pPr marL="0" marR="0">
                        <a:lnSpc>
                          <a:spcPct val="150000"/>
                        </a:lnSpc>
                        <a:spcBef>
                          <a:spcPts val="0"/>
                        </a:spcBef>
                        <a:spcAft>
                          <a:spcPts val="0"/>
                        </a:spcAft>
                      </a:pPr>
                      <a:r>
                        <a:rPr lang="en-US" sz="1200" dirty="0">
                          <a:latin typeface="Times New Roman"/>
                          <a:ea typeface="Calibri"/>
                          <a:cs typeface="Arial"/>
                        </a:rPr>
                        <a:t>-Supervisor of production department.</a:t>
                      </a:r>
                      <a:endParaRPr lang="en-US" sz="1200" dirty="0">
                        <a:latin typeface="Calibri"/>
                        <a:ea typeface="Calibri"/>
                        <a:cs typeface="Arial"/>
                      </a:endParaRPr>
                    </a:p>
                    <a:p>
                      <a:pPr marL="0" marR="0">
                        <a:lnSpc>
                          <a:spcPct val="115000"/>
                        </a:lnSpc>
                        <a:spcBef>
                          <a:spcPts val="0"/>
                        </a:spcBef>
                        <a:spcAft>
                          <a:spcPts val="0"/>
                        </a:spcAft>
                      </a:pPr>
                      <a:r>
                        <a:rPr lang="en-US" sz="1200" dirty="0">
                          <a:latin typeface="Calibri"/>
                          <a:ea typeface="Calibri"/>
                          <a:cs typeface="Arial"/>
                        </a:rPr>
                        <a:t>-</a:t>
                      </a:r>
                      <a:r>
                        <a:rPr lang="en-US" sz="1200" dirty="0">
                          <a:latin typeface="Times New Roman"/>
                          <a:ea typeface="Calibri"/>
                          <a:cs typeface="Arial"/>
                        </a:rPr>
                        <a:t>Cutting staff</a:t>
                      </a:r>
                      <a:endParaRPr lang="en-US" sz="1200" dirty="0">
                        <a:latin typeface="Calibri"/>
                        <a:ea typeface="Calibri"/>
                        <a:cs typeface="Arial"/>
                      </a:endParaRPr>
                    </a:p>
                  </a:txBody>
                  <a:tcPr marL="40867" marR="4086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6" name="Up Arrow 5"/>
          <p:cNvSpPr/>
          <p:nvPr/>
        </p:nvSpPr>
        <p:spPr>
          <a:xfrm>
            <a:off x="3962400" y="1219200"/>
            <a:ext cx="304800" cy="1447800"/>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Up Arrow 6"/>
          <p:cNvSpPr/>
          <p:nvPr/>
        </p:nvSpPr>
        <p:spPr>
          <a:xfrm>
            <a:off x="3962400" y="4038600"/>
            <a:ext cx="304800" cy="1447800"/>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Multiply 7"/>
          <p:cNvSpPr/>
          <p:nvPr/>
        </p:nvSpPr>
        <p:spPr>
          <a:xfrm>
            <a:off x="3276600" y="5410200"/>
            <a:ext cx="685800" cy="762000"/>
          </a:xfrm>
          <a:prstGeom prst="mathMultiply">
            <a:avLst/>
          </a:prstGeom>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9" name="Multiply 8"/>
          <p:cNvSpPr/>
          <p:nvPr/>
        </p:nvSpPr>
        <p:spPr>
          <a:xfrm>
            <a:off x="3276600" y="2819400"/>
            <a:ext cx="685800" cy="762000"/>
          </a:xfrm>
          <a:prstGeom prst="mathMultiply">
            <a:avLst/>
          </a:prstGeom>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xmlns="" val="3147647083"/>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381000" y="304800"/>
            <a:ext cx="7620000" cy="584775"/>
          </a:xfrm>
          <a:prstGeom prst="rect">
            <a:avLst/>
          </a:prstGeom>
          <a:noFill/>
        </p:spPr>
        <p:txBody>
          <a:bodyPr wrap="square" rtlCol="0">
            <a:spAutoFit/>
          </a:bodyPr>
          <a:lstStyle/>
          <a:p>
            <a:r>
              <a:rPr lang="en-US" sz="3200" cap="small" dirty="0">
                <a:ln w="10160">
                  <a:solidFill>
                    <a:schemeClr val="accent1"/>
                  </a:solidFill>
                  <a:prstDash val="solid"/>
                </a:ln>
                <a:solidFill>
                  <a:schemeClr val="accent1">
                    <a:lumMod val="60000"/>
                    <a:lumOff val="40000"/>
                  </a:schemeClr>
                </a:solidFill>
                <a:effectLst>
                  <a:outerShdw blurRad="38100" dist="32000" dir="5400000" algn="tl">
                    <a:srgbClr val="000000">
                      <a:alpha val="30000"/>
                    </a:srgbClr>
                  </a:outerShdw>
                </a:effectLst>
                <a:latin typeface="Comic Sans MS" pitchFamily="66" charset="0"/>
              </a:rPr>
              <a:t>Cost reduction model</a:t>
            </a:r>
          </a:p>
        </p:txBody>
      </p:sp>
      <p:pic>
        <p:nvPicPr>
          <p:cNvPr id="1027" name="Picture 3" descr="C:\Users\Odai\Desktop\cost-savings.jpg"/>
          <p:cNvPicPr>
            <a:picLocks noChangeAspect="1" noChangeArrowheads="1"/>
          </p:cNvPicPr>
          <p:nvPr/>
        </p:nvPicPr>
        <p:blipFill>
          <a:blip r:embed="rId2" cstate="print"/>
          <a:srcRect/>
          <a:stretch>
            <a:fillRect/>
          </a:stretch>
        </p:blipFill>
        <p:spPr bwMode="auto">
          <a:xfrm>
            <a:off x="1752600" y="1447800"/>
            <a:ext cx="4876800" cy="5073340"/>
          </a:xfrm>
          <a:prstGeom prst="rect">
            <a:avLst/>
          </a:prstGeom>
          <a:noFill/>
        </p:spPr>
      </p:pic>
    </p:spTree>
    <p:extLst>
      <p:ext uri="{BB962C8B-B14F-4D97-AF65-F5344CB8AC3E}">
        <p14:creationId xmlns:p14="http://schemas.microsoft.com/office/powerpoint/2010/main" xmlns="" val="2503560925"/>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533400" y="304800"/>
            <a:ext cx="7848600" cy="584775"/>
          </a:xfrm>
          <a:prstGeom prst="rect">
            <a:avLst/>
          </a:prstGeom>
          <a:noFill/>
        </p:spPr>
        <p:txBody>
          <a:bodyPr wrap="square" rtlCol="0">
            <a:spAutoFit/>
          </a:bodyPr>
          <a:lstStyle/>
          <a:p>
            <a:pPr lvl="0"/>
            <a:r>
              <a:rPr lang="en-US" sz="3200" cap="small" dirty="0">
                <a:ln w="10160">
                  <a:solidFill>
                    <a:schemeClr val="accent1"/>
                  </a:solidFill>
                  <a:prstDash val="solid"/>
                </a:ln>
                <a:solidFill>
                  <a:schemeClr val="accent1">
                    <a:lumMod val="60000"/>
                    <a:lumOff val="40000"/>
                  </a:schemeClr>
                </a:solidFill>
                <a:effectLst>
                  <a:outerShdw blurRad="38100" dist="32000" dir="5400000" algn="tl">
                    <a:srgbClr val="000000">
                      <a:alpha val="30000"/>
                    </a:srgbClr>
                  </a:outerShdw>
                </a:effectLst>
                <a:latin typeface="Comic Sans MS" pitchFamily="66" charset="0"/>
              </a:rPr>
              <a:t>Recommendation </a:t>
            </a:r>
          </a:p>
        </p:txBody>
      </p:sp>
      <p:sp>
        <p:nvSpPr>
          <p:cNvPr id="3" name="مستطيل 2"/>
          <p:cNvSpPr/>
          <p:nvPr/>
        </p:nvSpPr>
        <p:spPr>
          <a:xfrm>
            <a:off x="381000" y="1066800"/>
            <a:ext cx="7696200" cy="5539978"/>
          </a:xfrm>
          <a:prstGeom prst="rect">
            <a:avLst/>
          </a:prstGeom>
        </p:spPr>
        <p:txBody>
          <a:bodyPr wrap="square">
            <a:spAutoFit/>
          </a:bodyPr>
          <a:lstStyle/>
          <a:p>
            <a:pPr>
              <a:lnSpc>
                <a:spcPct val="150000"/>
              </a:lnSpc>
            </a:pPr>
            <a:r>
              <a:rPr lang="en-US" b="1" dirty="0" smtClean="0">
                <a:latin typeface="Comic Sans MS" pitchFamily="66" charset="0"/>
              </a:rPr>
              <a:t>Finally, </a:t>
            </a:r>
            <a:r>
              <a:rPr lang="en-US" dirty="0" smtClean="0">
                <a:latin typeface="Comic Sans MS" pitchFamily="66" charset="0"/>
              </a:rPr>
              <a:t>To </a:t>
            </a:r>
            <a:r>
              <a:rPr lang="en-US" dirty="0">
                <a:latin typeface="Comic Sans MS" pitchFamily="66" charset="0"/>
              </a:rPr>
              <a:t>obtain the benefits of the statistical process control tools, the company should take into consideration the following steps:</a:t>
            </a:r>
          </a:p>
          <a:p>
            <a:pPr marL="342900" lvl="0" indent="-342900">
              <a:lnSpc>
                <a:spcPct val="150000"/>
              </a:lnSpc>
              <a:buFont typeface="+mj-lt"/>
              <a:buAutoNum type="arabicPeriod"/>
            </a:pPr>
            <a:r>
              <a:rPr lang="en-US" dirty="0">
                <a:latin typeface="Comic Sans MS" pitchFamily="66" charset="0"/>
              </a:rPr>
              <a:t>The company must </a:t>
            </a:r>
            <a:r>
              <a:rPr lang="en-US" dirty="0">
                <a:solidFill>
                  <a:srgbClr val="FF0000"/>
                </a:solidFill>
                <a:latin typeface="Comic Sans MS" pitchFamily="66" charset="0"/>
              </a:rPr>
              <a:t>use the seven tools </a:t>
            </a:r>
            <a:r>
              <a:rPr lang="en-US" dirty="0">
                <a:latin typeface="Comic Sans MS" pitchFamily="66" charset="0"/>
              </a:rPr>
              <a:t>to increase their awareness about the problems, try to solve any problem that may happen in the future, detect the main sources of variability, and measure the progress of the process.</a:t>
            </a:r>
          </a:p>
          <a:p>
            <a:pPr marL="342900" lvl="0" indent="-342900">
              <a:lnSpc>
                <a:spcPct val="150000"/>
              </a:lnSpc>
              <a:buFont typeface="+mj-lt"/>
              <a:buAutoNum type="arabicPeriod"/>
            </a:pPr>
            <a:r>
              <a:rPr lang="en-US" dirty="0">
                <a:latin typeface="Comic Sans MS" pitchFamily="66" charset="0"/>
              </a:rPr>
              <a:t>The analysis shows that the implementation of SPC method will benefit the company in making </a:t>
            </a:r>
            <a:r>
              <a:rPr lang="en-US" dirty="0">
                <a:solidFill>
                  <a:srgbClr val="FF0000"/>
                </a:solidFill>
                <a:latin typeface="Comic Sans MS" pitchFamily="66" charset="0"/>
              </a:rPr>
              <a:t>savings </a:t>
            </a:r>
            <a:r>
              <a:rPr lang="en-US" dirty="0">
                <a:latin typeface="Comic Sans MS" pitchFamily="66" charset="0"/>
              </a:rPr>
              <a:t>in </a:t>
            </a:r>
            <a:r>
              <a:rPr lang="en-US" dirty="0">
                <a:solidFill>
                  <a:srgbClr val="FF0000"/>
                </a:solidFill>
                <a:latin typeface="Comic Sans MS" pitchFamily="66" charset="0"/>
              </a:rPr>
              <a:t>money</a:t>
            </a:r>
            <a:r>
              <a:rPr lang="en-US" dirty="0">
                <a:latin typeface="Comic Sans MS" pitchFamily="66" charset="0"/>
              </a:rPr>
              <a:t> and </a:t>
            </a:r>
            <a:r>
              <a:rPr lang="en-US" dirty="0">
                <a:solidFill>
                  <a:srgbClr val="FF0000"/>
                </a:solidFill>
                <a:latin typeface="Comic Sans MS" pitchFamily="66" charset="0"/>
              </a:rPr>
              <a:t>time</a:t>
            </a:r>
            <a:r>
              <a:rPr lang="en-US" dirty="0">
                <a:latin typeface="Comic Sans MS" pitchFamily="66" charset="0"/>
              </a:rPr>
              <a:t> consumptions.</a:t>
            </a:r>
          </a:p>
          <a:p>
            <a:pPr marL="342900" lvl="0" indent="-342900">
              <a:lnSpc>
                <a:spcPct val="150000"/>
              </a:lnSpc>
              <a:buFont typeface="+mj-lt"/>
              <a:buAutoNum type="arabicPeriod"/>
            </a:pPr>
            <a:r>
              <a:rPr lang="en-US" dirty="0">
                <a:latin typeface="Comic Sans MS" pitchFamily="66" charset="0"/>
              </a:rPr>
              <a:t>The advanced </a:t>
            </a:r>
            <a:r>
              <a:rPr lang="en-US" dirty="0">
                <a:solidFill>
                  <a:srgbClr val="FF0000"/>
                </a:solidFill>
                <a:latin typeface="Comic Sans MS" pitchFamily="66" charset="0"/>
              </a:rPr>
              <a:t>quality plan </a:t>
            </a:r>
            <a:r>
              <a:rPr lang="en-US" dirty="0">
                <a:latin typeface="Comic Sans MS" pitchFamily="66" charset="0"/>
              </a:rPr>
              <a:t>must be implemented for new frequency of tests to make the savings.</a:t>
            </a:r>
          </a:p>
          <a:p>
            <a:pPr marL="342900" lvl="0" indent="-342900">
              <a:lnSpc>
                <a:spcPct val="150000"/>
              </a:lnSpc>
              <a:buFont typeface="+mj-lt"/>
              <a:buAutoNum type="arabicPeriod"/>
            </a:pPr>
            <a:r>
              <a:rPr lang="en-US" dirty="0">
                <a:latin typeface="Comic Sans MS" pitchFamily="66" charset="0"/>
              </a:rPr>
              <a:t>Increase the number of </a:t>
            </a:r>
            <a:r>
              <a:rPr lang="en-US" dirty="0">
                <a:solidFill>
                  <a:srgbClr val="FF0000"/>
                </a:solidFill>
                <a:latin typeface="Comic Sans MS" pitchFamily="66" charset="0"/>
              </a:rPr>
              <a:t>samples</a:t>
            </a:r>
            <a:r>
              <a:rPr lang="en-US" dirty="0">
                <a:latin typeface="Comic Sans MS" pitchFamily="66" charset="0"/>
              </a:rPr>
              <a:t> taken for </a:t>
            </a:r>
            <a:r>
              <a:rPr lang="en-US" dirty="0">
                <a:solidFill>
                  <a:srgbClr val="FF0000"/>
                </a:solidFill>
                <a:latin typeface="Comic Sans MS" pitchFamily="66" charset="0"/>
              </a:rPr>
              <a:t>the microbiological tests</a:t>
            </a:r>
            <a:r>
              <a:rPr lang="en-US" dirty="0">
                <a:latin typeface="Comic Sans MS" pitchFamily="66" charset="0"/>
              </a:rPr>
              <a:t>, because the cost to test another sample is almost ignore</a:t>
            </a:r>
            <a:r>
              <a:rPr lang="en-US" sz="2000" dirty="0">
                <a:latin typeface="Comic Sans MS" pitchFamily="66" charset="0"/>
              </a:rPr>
              <a:t>.</a:t>
            </a:r>
          </a:p>
        </p:txBody>
      </p:sp>
    </p:spTree>
    <p:extLst>
      <p:ext uri="{BB962C8B-B14F-4D97-AF65-F5344CB8AC3E}">
        <p14:creationId xmlns:p14="http://schemas.microsoft.com/office/powerpoint/2010/main" xmlns="" val="2060991576"/>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Rectangle 3"/>
          <p:cNvSpPr/>
          <p:nvPr/>
        </p:nvSpPr>
        <p:spPr>
          <a:xfrm>
            <a:off x="2057400" y="381000"/>
            <a:ext cx="3429000" cy="584775"/>
          </a:xfrm>
          <a:prstGeom prst="rect">
            <a:avLst/>
          </a:prstGeom>
        </p:spPr>
        <p:txBody>
          <a:bodyPr wrap="square">
            <a:spAutoFit/>
          </a:bodyPr>
          <a:lstStyle/>
          <a:p>
            <a:r>
              <a:rPr lang="en-US" sz="3200" cap="small" dirty="0" smtClean="0">
                <a:ln w="10160">
                  <a:solidFill>
                    <a:schemeClr val="accent1"/>
                  </a:solidFill>
                  <a:prstDash val="solid"/>
                </a:ln>
                <a:solidFill>
                  <a:schemeClr val="accent1">
                    <a:lumMod val="60000"/>
                    <a:lumOff val="40000"/>
                  </a:schemeClr>
                </a:solidFill>
                <a:effectLst>
                  <a:outerShdw blurRad="38100" dist="32000" dir="5400000" algn="tl">
                    <a:srgbClr val="000000">
                      <a:alpha val="30000"/>
                    </a:srgbClr>
                  </a:outerShdw>
                </a:effectLst>
                <a:latin typeface="Comic Sans MS" pitchFamily="66" charset="0"/>
              </a:rPr>
              <a:t>Contribution</a:t>
            </a:r>
            <a:endParaRPr lang="en-US" sz="3200" dirty="0"/>
          </a:p>
        </p:txBody>
      </p:sp>
      <p:grpSp>
        <p:nvGrpSpPr>
          <p:cNvPr id="13" name="Group 12"/>
          <p:cNvGrpSpPr/>
          <p:nvPr/>
        </p:nvGrpSpPr>
        <p:grpSpPr>
          <a:xfrm>
            <a:off x="4038600" y="1219200"/>
            <a:ext cx="2811493" cy="2008217"/>
            <a:chOff x="1827044" y="-872334"/>
            <a:chExt cx="2659093" cy="1855817"/>
          </a:xfrm>
          <a:scene3d>
            <a:camera prst="orthographicFront"/>
            <a:lightRig rig="flat" dir="t"/>
          </a:scene3d>
        </p:grpSpPr>
        <p:sp>
          <p:nvSpPr>
            <p:cNvPr id="14" name="Oval 13"/>
            <p:cNvSpPr/>
            <p:nvPr/>
          </p:nvSpPr>
          <p:spPr>
            <a:xfrm>
              <a:off x="1827044" y="-872334"/>
              <a:ext cx="1329844" cy="1281486"/>
            </a:xfrm>
            <a:prstGeom prst="ellipse">
              <a:avLst/>
            </a:prstGeom>
            <a:sp3d prstMaterial="plastic">
              <a:bevelT w="120900" h="88900"/>
              <a:bevelB w="88900" h="31750" prst="angle"/>
            </a:sp3d>
          </p:spPr>
          <p:style>
            <a:lnRef idx="0">
              <a:schemeClr val="lt1">
                <a:hueOff val="0"/>
                <a:satOff val="0"/>
                <a:lumOff val="0"/>
                <a:alphaOff val="0"/>
              </a:schemeClr>
            </a:lnRef>
            <a:fillRef idx="3">
              <a:schemeClr val="accent3">
                <a:hueOff val="0"/>
                <a:satOff val="0"/>
                <a:lumOff val="0"/>
                <a:alphaOff val="0"/>
              </a:schemeClr>
            </a:fillRef>
            <a:effectRef idx="2">
              <a:schemeClr val="accent3">
                <a:hueOff val="0"/>
                <a:satOff val="0"/>
                <a:lumOff val="0"/>
                <a:alphaOff val="0"/>
              </a:schemeClr>
            </a:effectRef>
            <a:fontRef idx="minor">
              <a:schemeClr val="lt1"/>
            </a:fontRef>
          </p:style>
        </p:sp>
        <p:sp>
          <p:nvSpPr>
            <p:cNvPr id="15" name="Oval 4"/>
            <p:cNvSpPr/>
            <p:nvPr/>
          </p:nvSpPr>
          <p:spPr>
            <a:xfrm>
              <a:off x="3545795" y="77335"/>
              <a:ext cx="940342" cy="906148"/>
            </a:xfrm>
            <a:prstGeom prst="rect">
              <a:avLst/>
            </a:prstGeom>
            <a:sp3d/>
          </p:spPr>
          <p:style>
            <a:lnRef idx="0">
              <a:scrgbClr r="0" g="0" b="0"/>
            </a:lnRef>
            <a:fillRef idx="0">
              <a:scrgbClr r="0" g="0" b="0"/>
            </a:fillRef>
            <a:effectRef idx="0">
              <a:scrgbClr r="0" g="0" b="0"/>
            </a:effectRef>
            <a:fontRef idx="minor">
              <a:schemeClr val="lt1"/>
            </a:fontRef>
          </p:style>
          <p:txBody>
            <a:bodyPr spcFirstLastPara="0" vert="horz" wrap="square" lIns="15240" tIns="15240" rIns="15240" bIns="15240" numCol="1" spcCol="1270" anchor="ctr" anchorCtr="0">
              <a:noAutofit/>
            </a:bodyPr>
            <a:lstStyle/>
            <a:p>
              <a:pPr lvl="0" algn="ctr" defTabSz="1066800">
                <a:lnSpc>
                  <a:spcPct val="90000"/>
                </a:lnSpc>
                <a:spcBef>
                  <a:spcPct val="0"/>
                </a:spcBef>
                <a:spcAft>
                  <a:spcPct val="35000"/>
                </a:spcAft>
              </a:pPr>
              <a:r>
                <a:rPr lang="en-US" sz="2400" b="0" kern="1200" dirty="0" smtClean="0">
                  <a:latin typeface="Comic Sans MS" pitchFamily="66" charset="0"/>
                </a:rPr>
                <a:t>Tests</a:t>
              </a:r>
              <a:endParaRPr lang="en-US" sz="2400" b="0" kern="1200" dirty="0">
                <a:latin typeface="Comic Sans MS" pitchFamily="66" charset="0"/>
              </a:endParaRPr>
            </a:p>
          </p:txBody>
        </p:sp>
      </p:grpSp>
      <p:sp>
        <p:nvSpPr>
          <p:cNvPr id="16" name="Straight Connector 3"/>
          <p:cNvSpPr/>
          <p:nvPr/>
        </p:nvSpPr>
        <p:spPr>
          <a:xfrm rot="3862384">
            <a:off x="3457736" y="5145591"/>
            <a:ext cx="1292588" cy="32167"/>
          </a:xfrm>
          <a:custGeom>
            <a:avLst/>
            <a:gdLst/>
            <a:ahLst/>
            <a:cxnLst/>
            <a:rect l="0" t="0" r="0" b="0"/>
            <a:pathLst>
              <a:path>
                <a:moveTo>
                  <a:pt x="0" y="16083"/>
                </a:moveTo>
                <a:lnTo>
                  <a:pt x="1292588" y="16083"/>
                </a:lnTo>
              </a:path>
            </a:pathLst>
          </a:custGeom>
          <a:noFill/>
          <a:scene3d>
            <a:camera prst="orthographicFront"/>
            <a:lightRig rig="flat" dir="t"/>
          </a:scene3d>
          <a:sp3d prstMaterial="matte"/>
        </p:spPr>
        <p:style>
          <a:lnRef idx="2">
            <a:schemeClr val="accent1">
              <a:hueOff val="0"/>
              <a:satOff val="0"/>
              <a:lumOff val="0"/>
              <a:alphaOff val="0"/>
            </a:schemeClr>
          </a:lnRef>
          <a:fillRef idx="0">
            <a:scrgbClr r="0" g="0" b="0"/>
          </a:fillRef>
          <a:effectRef idx="0">
            <a:schemeClr val="accent2">
              <a:hueOff val="0"/>
              <a:satOff val="0"/>
              <a:lumOff val="0"/>
              <a:alphaOff val="0"/>
            </a:schemeClr>
          </a:effectRef>
          <a:fontRef idx="minor">
            <a:schemeClr val="tx1">
              <a:hueOff val="0"/>
              <a:satOff val="0"/>
              <a:lumOff val="0"/>
              <a:alphaOff val="0"/>
            </a:schemeClr>
          </a:fontRef>
        </p:style>
      </p:sp>
      <p:sp>
        <p:nvSpPr>
          <p:cNvPr id="17" name="Straight Connector 4"/>
          <p:cNvSpPr/>
          <p:nvPr/>
        </p:nvSpPr>
        <p:spPr>
          <a:xfrm rot="1878661">
            <a:off x="4010615" y="4895138"/>
            <a:ext cx="1437369" cy="32167"/>
          </a:xfrm>
          <a:custGeom>
            <a:avLst/>
            <a:gdLst/>
            <a:ahLst/>
            <a:cxnLst/>
            <a:rect l="0" t="0" r="0" b="0"/>
            <a:pathLst>
              <a:path>
                <a:moveTo>
                  <a:pt x="0" y="16083"/>
                </a:moveTo>
                <a:lnTo>
                  <a:pt x="1437369" y="16083"/>
                </a:lnTo>
              </a:path>
            </a:pathLst>
          </a:custGeom>
          <a:noFill/>
          <a:scene3d>
            <a:camera prst="orthographicFront"/>
            <a:lightRig rig="flat" dir="t"/>
          </a:scene3d>
          <a:sp3d prstMaterial="matte"/>
        </p:spPr>
        <p:style>
          <a:lnRef idx="2">
            <a:schemeClr val="accent1">
              <a:hueOff val="0"/>
              <a:satOff val="0"/>
              <a:lumOff val="0"/>
              <a:alphaOff val="0"/>
            </a:schemeClr>
          </a:lnRef>
          <a:fillRef idx="0">
            <a:scrgbClr r="0" g="0" b="0"/>
          </a:fillRef>
          <a:effectRef idx="0">
            <a:schemeClr val="accent2">
              <a:hueOff val="0"/>
              <a:satOff val="0"/>
              <a:lumOff val="0"/>
              <a:alphaOff val="0"/>
            </a:schemeClr>
          </a:effectRef>
          <a:fontRef idx="minor">
            <a:schemeClr val="tx1">
              <a:hueOff val="0"/>
              <a:satOff val="0"/>
              <a:lumOff val="0"/>
              <a:alphaOff val="0"/>
            </a:schemeClr>
          </a:fontRef>
        </p:style>
      </p:sp>
      <p:sp>
        <p:nvSpPr>
          <p:cNvPr id="18" name="Straight Connector 5"/>
          <p:cNvSpPr/>
          <p:nvPr/>
        </p:nvSpPr>
        <p:spPr>
          <a:xfrm rot="103613">
            <a:off x="4115002" y="4209775"/>
            <a:ext cx="1246498" cy="32167"/>
          </a:xfrm>
          <a:custGeom>
            <a:avLst/>
            <a:gdLst/>
            <a:ahLst/>
            <a:cxnLst/>
            <a:rect l="0" t="0" r="0" b="0"/>
            <a:pathLst>
              <a:path>
                <a:moveTo>
                  <a:pt x="0" y="16083"/>
                </a:moveTo>
                <a:lnTo>
                  <a:pt x="1246498" y="16083"/>
                </a:lnTo>
              </a:path>
            </a:pathLst>
          </a:custGeom>
          <a:noFill/>
          <a:scene3d>
            <a:camera prst="orthographicFront"/>
            <a:lightRig rig="flat" dir="t"/>
          </a:scene3d>
          <a:sp3d prstMaterial="matte"/>
        </p:spPr>
        <p:style>
          <a:lnRef idx="2">
            <a:schemeClr val="accent1">
              <a:hueOff val="0"/>
              <a:satOff val="0"/>
              <a:lumOff val="0"/>
              <a:alphaOff val="0"/>
            </a:schemeClr>
          </a:lnRef>
          <a:fillRef idx="0">
            <a:scrgbClr r="0" g="0" b="0"/>
          </a:fillRef>
          <a:effectRef idx="0">
            <a:schemeClr val="accent2">
              <a:hueOff val="0"/>
              <a:satOff val="0"/>
              <a:lumOff val="0"/>
              <a:alphaOff val="0"/>
            </a:schemeClr>
          </a:effectRef>
          <a:fontRef idx="minor">
            <a:schemeClr val="tx1">
              <a:hueOff val="0"/>
              <a:satOff val="0"/>
              <a:lumOff val="0"/>
              <a:alphaOff val="0"/>
            </a:schemeClr>
          </a:fontRef>
        </p:style>
      </p:sp>
      <p:sp>
        <p:nvSpPr>
          <p:cNvPr id="19" name="Straight Connector 6"/>
          <p:cNvSpPr/>
          <p:nvPr/>
        </p:nvSpPr>
        <p:spPr>
          <a:xfrm rot="19790461">
            <a:off x="4045146" y="3581102"/>
            <a:ext cx="1036283" cy="32167"/>
          </a:xfrm>
          <a:custGeom>
            <a:avLst/>
            <a:gdLst/>
            <a:ahLst/>
            <a:cxnLst/>
            <a:rect l="0" t="0" r="0" b="0"/>
            <a:pathLst>
              <a:path>
                <a:moveTo>
                  <a:pt x="0" y="16083"/>
                </a:moveTo>
                <a:lnTo>
                  <a:pt x="1036283" y="16083"/>
                </a:lnTo>
              </a:path>
            </a:pathLst>
          </a:custGeom>
          <a:noFill/>
          <a:scene3d>
            <a:camera prst="orthographicFront"/>
            <a:lightRig rig="flat" dir="t"/>
          </a:scene3d>
          <a:sp3d prstMaterial="matte"/>
        </p:spPr>
        <p:style>
          <a:lnRef idx="2">
            <a:schemeClr val="accent1">
              <a:hueOff val="0"/>
              <a:satOff val="0"/>
              <a:lumOff val="0"/>
              <a:alphaOff val="0"/>
            </a:schemeClr>
          </a:lnRef>
          <a:fillRef idx="0">
            <a:scrgbClr r="0" g="0" b="0"/>
          </a:fillRef>
          <a:effectRef idx="0">
            <a:schemeClr val="accent2">
              <a:hueOff val="0"/>
              <a:satOff val="0"/>
              <a:lumOff val="0"/>
              <a:alphaOff val="0"/>
            </a:schemeClr>
          </a:effectRef>
          <a:fontRef idx="minor">
            <a:schemeClr val="tx1">
              <a:hueOff val="0"/>
              <a:satOff val="0"/>
              <a:lumOff val="0"/>
              <a:alphaOff val="0"/>
            </a:schemeClr>
          </a:fontRef>
        </p:style>
      </p:sp>
      <p:sp>
        <p:nvSpPr>
          <p:cNvPr id="20" name="Straight Connector 7"/>
          <p:cNvSpPr/>
          <p:nvPr/>
        </p:nvSpPr>
        <p:spPr>
          <a:xfrm rot="18033787" flipV="1">
            <a:off x="3279136" y="3113728"/>
            <a:ext cx="1097280" cy="182880"/>
          </a:xfrm>
          <a:custGeom>
            <a:avLst/>
            <a:gdLst/>
            <a:ahLst/>
            <a:cxnLst/>
            <a:rect l="0" t="0" r="0" b="0"/>
            <a:pathLst>
              <a:path>
                <a:moveTo>
                  <a:pt x="0" y="16083"/>
                </a:moveTo>
                <a:lnTo>
                  <a:pt x="1446774" y="16083"/>
                </a:lnTo>
              </a:path>
            </a:pathLst>
          </a:custGeom>
          <a:noFill/>
          <a:scene3d>
            <a:camera prst="orthographicFront"/>
            <a:lightRig rig="flat" dir="t"/>
          </a:scene3d>
          <a:sp3d prstMaterial="matte"/>
        </p:spPr>
        <p:style>
          <a:lnRef idx="2">
            <a:schemeClr val="accent1">
              <a:hueOff val="0"/>
              <a:satOff val="0"/>
              <a:lumOff val="0"/>
              <a:alphaOff val="0"/>
            </a:schemeClr>
          </a:lnRef>
          <a:fillRef idx="0">
            <a:scrgbClr r="0" g="0" b="0"/>
          </a:fillRef>
          <a:effectRef idx="0">
            <a:schemeClr val="accent2">
              <a:hueOff val="0"/>
              <a:satOff val="0"/>
              <a:lumOff val="0"/>
              <a:alphaOff val="0"/>
            </a:schemeClr>
          </a:effectRef>
          <a:fontRef idx="minor">
            <a:schemeClr val="tx1">
              <a:hueOff val="0"/>
              <a:satOff val="0"/>
              <a:lumOff val="0"/>
              <a:alphaOff val="0"/>
            </a:schemeClr>
          </a:fontRef>
        </p:style>
      </p:sp>
      <p:sp>
        <p:nvSpPr>
          <p:cNvPr id="22" name="TextBox 21"/>
          <p:cNvSpPr txBox="1"/>
          <p:nvPr/>
        </p:nvSpPr>
        <p:spPr>
          <a:xfrm>
            <a:off x="4114800" y="1295400"/>
            <a:ext cx="1306127" cy="1477328"/>
          </a:xfrm>
          <a:prstGeom prst="rect">
            <a:avLst/>
          </a:prstGeom>
          <a:noFill/>
        </p:spPr>
        <p:txBody>
          <a:bodyPr wrap="none" rtlCol="0">
            <a:spAutoFit/>
          </a:bodyPr>
          <a:lstStyle/>
          <a:p>
            <a:pPr lvl="0" algn="ctr"/>
            <a:r>
              <a:rPr lang="en-US" dirty="0" smtClean="0">
                <a:solidFill>
                  <a:schemeClr val="bg1"/>
                </a:solidFill>
                <a:latin typeface="Comic Sans MS" pitchFamily="66" charset="0"/>
              </a:rPr>
              <a:t>Collecting </a:t>
            </a:r>
          </a:p>
          <a:p>
            <a:pPr lvl="0" algn="ctr"/>
            <a:r>
              <a:rPr lang="en-US" dirty="0" smtClean="0">
                <a:solidFill>
                  <a:schemeClr val="bg1"/>
                </a:solidFill>
                <a:latin typeface="Comic Sans MS" pitchFamily="66" charset="0"/>
              </a:rPr>
              <a:t>Data</a:t>
            </a:r>
          </a:p>
          <a:p>
            <a:pPr lvl="0" algn="ctr"/>
            <a:r>
              <a:rPr lang="en-US" dirty="0" smtClean="0">
                <a:solidFill>
                  <a:schemeClr val="bg1"/>
                </a:solidFill>
                <a:latin typeface="Comic Sans MS" pitchFamily="66" charset="0"/>
              </a:rPr>
              <a:t>“Standard</a:t>
            </a:r>
          </a:p>
          <a:p>
            <a:pPr lvl="0" algn="ctr"/>
            <a:r>
              <a:rPr lang="en-US" dirty="0" smtClean="0">
                <a:solidFill>
                  <a:schemeClr val="bg1"/>
                </a:solidFill>
                <a:latin typeface="Comic Sans MS" pitchFamily="66" charset="0"/>
              </a:rPr>
              <a:t>Tables”</a:t>
            </a:r>
          </a:p>
          <a:p>
            <a:endParaRPr lang="en-US" dirty="0"/>
          </a:p>
        </p:txBody>
      </p:sp>
      <p:grpSp>
        <p:nvGrpSpPr>
          <p:cNvPr id="23" name="Group 22"/>
          <p:cNvGrpSpPr/>
          <p:nvPr/>
        </p:nvGrpSpPr>
        <p:grpSpPr>
          <a:xfrm>
            <a:off x="4876800" y="2590800"/>
            <a:ext cx="1676401" cy="1066800"/>
            <a:chOff x="3863032" y="936107"/>
            <a:chExt cx="1927809" cy="1365778"/>
          </a:xfrm>
          <a:scene3d>
            <a:camera prst="orthographicFront"/>
            <a:lightRig rig="flat" dir="t"/>
          </a:scene3d>
        </p:grpSpPr>
        <p:sp>
          <p:nvSpPr>
            <p:cNvPr id="24" name="Oval 23"/>
            <p:cNvSpPr/>
            <p:nvPr/>
          </p:nvSpPr>
          <p:spPr>
            <a:xfrm>
              <a:off x="3863032" y="936107"/>
              <a:ext cx="1927809" cy="1365778"/>
            </a:xfrm>
            <a:prstGeom prst="ellipse">
              <a:avLst/>
            </a:prstGeom>
            <a:sp3d prstMaterial="plastic">
              <a:bevelT w="120900" h="88900"/>
              <a:bevelB w="88900" h="31750" prst="angle"/>
            </a:sp3d>
          </p:spPr>
          <p:style>
            <a:lnRef idx="0">
              <a:schemeClr val="lt1">
                <a:hueOff val="0"/>
                <a:satOff val="0"/>
                <a:lumOff val="0"/>
                <a:alphaOff val="0"/>
              </a:schemeClr>
            </a:lnRef>
            <a:fillRef idx="3">
              <a:schemeClr val="accent4">
                <a:hueOff val="0"/>
                <a:satOff val="0"/>
                <a:lumOff val="0"/>
                <a:alphaOff val="0"/>
              </a:schemeClr>
            </a:fillRef>
            <a:effectRef idx="2">
              <a:schemeClr val="accent4">
                <a:hueOff val="0"/>
                <a:satOff val="0"/>
                <a:lumOff val="0"/>
                <a:alphaOff val="0"/>
              </a:schemeClr>
            </a:effectRef>
            <a:fontRef idx="minor">
              <a:schemeClr val="lt1"/>
            </a:fontRef>
          </p:style>
        </p:sp>
        <p:sp>
          <p:nvSpPr>
            <p:cNvPr id="25" name="Oval 4"/>
            <p:cNvSpPr/>
            <p:nvPr/>
          </p:nvSpPr>
          <p:spPr>
            <a:xfrm>
              <a:off x="4145353" y="1136120"/>
              <a:ext cx="1363167" cy="965752"/>
            </a:xfrm>
            <a:prstGeom prst="rect">
              <a:avLst/>
            </a:prstGeom>
            <a:sp3d/>
          </p:spPr>
          <p:style>
            <a:lnRef idx="0">
              <a:scrgbClr r="0" g="0" b="0"/>
            </a:lnRef>
            <a:fillRef idx="0">
              <a:scrgbClr r="0" g="0" b="0"/>
            </a:fillRef>
            <a:effectRef idx="0">
              <a:scrgbClr r="0" g="0" b="0"/>
            </a:effectRef>
            <a:fontRef idx="minor">
              <a:schemeClr val="lt1"/>
            </a:fontRef>
          </p:style>
          <p:txBody>
            <a:bodyPr spcFirstLastPara="0" vert="horz" wrap="square" lIns="12700" tIns="12700" rIns="12700" bIns="12700" numCol="1" spcCol="1270" anchor="ctr" anchorCtr="0">
              <a:noAutofit/>
            </a:bodyPr>
            <a:lstStyle/>
            <a:p>
              <a:pPr lvl="0"/>
              <a:r>
                <a:rPr lang="en-US" sz="2000" dirty="0" smtClean="0">
                  <a:latin typeface="Comic Sans MS" pitchFamily="66" charset="0"/>
                </a:rPr>
                <a:t>SPC tools </a:t>
              </a:r>
              <a:endParaRPr lang="en-US" sz="2000" dirty="0">
                <a:latin typeface="Comic Sans MS" pitchFamily="66" charset="0"/>
              </a:endParaRPr>
            </a:p>
          </p:txBody>
        </p:sp>
      </p:grpSp>
      <p:grpSp>
        <p:nvGrpSpPr>
          <p:cNvPr id="26" name="Group 25"/>
          <p:cNvGrpSpPr/>
          <p:nvPr/>
        </p:nvGrpSpPr>
        <p:grpSpPr>
          <a:xfrm>
            <a:off x="5181600" y="3657600"/>
            <a:ext cx="1390428" cy="1202813"/>
            <a:chOff x="4287149" y="3744412"/>
            <a:chExt cx="1390428" cy="1202813"/>
          </a:xfrm>
          <a:scene3d>
            <a:camera prst="orthographicFront"/>
            <a:lightRig rig="flat" dir="t"/>
          </a:scene3d>
        </p:grpSpPr>
        <p:sp>
          <p:nvSpPr>
            <p:cNvPr id="27" name="Oval 26"/>
            <p:cNvSpPr/>
            <p:nvPr/>
          </p:nvSpPr>
          <p:spPr>
            <a:xfrm>
              <a:off x="4287149" y="3744412"/>
              <a:ext cx="1390428" cy="1202813"/>
            </a:xfrm>
            <a:prstGeom prst="ellipse">
              <a:avLst/>
            </a:prstGeom>
            <a:sp3d prstMaterial="plastic">
              <a:bevelT w="120900" h="88900"/>
              <a:bevelB w="88900" h="31750" prst="angle"/>
            </a:sp3d>
          </p:spPr>
          <p:style>
            <a:lnRef idx="0">
              <a:schemeClr val="lt1">
                <a:hueOff val="0"/>
                <a:satOff val="0"/>
                <a:lumOff val="0"/>
                <a:alphaOff val="0"/>
              </a:schemeClr>
            </a:lnRef>
            <a:fillRef idx="3">
              <a:schemeClr val="accent6">
                <a:hueOff val="0"/>
                <a:satOff val="0"/>
                <a:lumOff val="0"/>
                <a:alphaOff val="0"/>
              </a:schemeClr>
            </a:fillRef>
            <a:effectRef idx="2">
              <a:schemeClr val="accent6">
                <a:hueOff val="0"/>
                <a:satOff val="0"/>
                <a:lumOff val="0"/>
                <a:alphaOff val="0"/>
              </a:schemeClr>
            </a:effectRef>
            <a:fontRef idx="minor">
              <a:schemeClr val="lt1"/>
            </a:fontRef>
          </p:style>
        </p:sp>
        <p:sp>
          <p:nvSpPr>
            <p:cNvPr id="28" name="Oval 4"/>
            <p:cNvSpPr/>
            <p:nvPr/>
          </p:nvSpPr>
          <p:spPr>
            <a:xfrm>
              <a:off x="4490773" y="3920560"/>
              <a:ext cx="983180" cy="850517"/>
            </a:xfrm>
            <a:prstGeom prst="rect">
              <a:avLst/>
            </a:prstGeom>
            <a:sp3d/>
          </p:spPr>
          <p:style>
            <a:lnRef idx="0">
              <a:scrgbClr r="0" g="0" b="0"/>
            </a:lnRef>
            <a:fillRef idx="0">
              <a:scrgbClr r="0" g="0" b="0"/>
            </a:fillRef>
            <a:effectRef idx="0">
              <a:scrgbClr r="0" g="0" b="0"/>
            </a:effectRef>
            <a:fontRef idx="minor">
              <a:schemeClr val="lt1"/>
            </a:fontRef>
          </p:style>
          <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en-US" sz="1800" b="0" kern="1200" dirty="0" smtClean="0">
                  <a:latin typeface="Comic Sans MS" pitchFamily="66" charset="0"/>
                </a:rPr>
                <a:t>Quality plan</a:t>
              </a:r>
              <a:endParaRPr lang="en-US" sz="1800" b="0" kern="1200" dirty="0">
                <a:latin typeface="Comic Sans MS" pitchFamily="66" charset="0"/>
              </a:endParaRPr>
            </a:p>
          </p:txBody>
        </p:sp>
      </p:grpSp>
      <p:grpSp>
        <p:nvGrpSpPr>
          <p:cNvPr id="29" name="Group 28"/>
          <p:cNvGrpSpPr/>
          <p:nvPr/>
        </p:nvGrpSpPr>
        <p:grpSpPr>
          <a:xfrm>
            <a:off x="3733800" y="5730076"/>
            <a:ext cx="1417714" cy="1127924"/>
            <a:chOff x="2991000" y="4605332"/>
            <a:chExt cx="1417714" cy="1127924"/>
          </a:xfrm>
          <a:scene3d>
            <a:camera prst="orthographicFront"/>
            <a:lightRig rig="flat" dir="t"/>
          </a:scene3d>
        </p:grpSpPr>
        <p:sp>
          <p:nvSpPr>
            <p:cNvPr id="30" name="Oval 29"/>
            <p:cNvSpPr/>
            <p:nvPr/>
          </p:nvSpPr>
          <p:spPr>
            <a:xfrm>
              <a:off x="2991000" y="4605332"/>
              <a:ext cx="1417714" cy="1127924"/>
            </a:xfrm>
            <a:prstGeom prst="ellipse">
              <a:avLst/>
            </a:prstGeom>
            <a:sp3d prstMaterial="plastic">
              <a:bevelT w="120900" h="88900"/>
              <a:bevelB w="88900" h="31750" prst="angle"/>
            </a:sp3d>
          </p:spPr>
          <p:style>
            <a:lnRef idx="0">
              <a:schemeClr val="lt1">
                <a:hueOff val="0"/>
                <a:satOff val="0"/>
                <a:lumOff val="0"/>
                <a:alphaOff val="0"/>
              </a:schemeClr>
            </a:lnRef>
            <a:fillRef idx="3">
              <a:schemeClr val="accent2">
                <a:hueOff val="0"/>
                <a:satOff val="0"/>
                <a:lumOff val="0"/>
                <a:alphaOff val="0"/>
              </a:schemeClr>
            </a:fillRef>
            <a:effectRef idx="2">
              <a:schemeClr val="accent2">
                <a:hueOff val="0"/>
                <a:satOff val="0"/>
                <a:lumOff val="0"/>
                <a:alphaOff val="0"/>
              </a:schemeClr>
            </a:effectRef>
            <a:fontRef idx="minor">
              <a:schemeClr val="lt1"/>
            </a:fontRef>
          </p:style>
        </p:sp>
        <p:sp>
          <p:nvSpPr>
            <p:cNvPr id="31" name="Oval 4"/>
            <p:cNvSpPr/>
            <p:nvPr/>
          </p:nvSpPr>
          <p:spPr>
            <a:xfrm>
              <a:off x="3198620" y="4770513"/>
              <a:ext cx="1002474" cy="797562"/>
            </a:xfrm>
            <a:prstGeom prst="rect">
              <a:avLst/>
            </a:prstGeom>
            <a:sp3d/>
          </p:spPr>
          <p:style>
            <a:lnRef idx="0">
              <a:scrgbClr r="0" g="0" b="0"/>
            </a:lnRef>
            <a:fillRef idx="0">
              <a:scrgbClr r="0" g="0" b="0"/>
            </a:fillRef>
            <a:effectRef idx="0">
              <a:scrgbClr r="0" g="0" b="0"/>
            </a:effectRef>
            <a:fontRef idx="minor">
              <a:schemeClr val="lt1"/>
            </a:fontRef>
          </p:style>
          <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en-US" sz="1600" b="1" kern="1200" dirty="0" smtClean="0">
                  <a:latin typeface="Comic Sans MS" pitchFamily="66" charset="0"/>
                </a:rPr>
                <a:t>Cost reduction</a:t>
              </a:r>
              <a:endParaRPr lang="en-US" sz="1600" b="1" kern="1200" dirty="0">
                <a:latin typeface="Comic Sans MS" pitchFamily="66" charset="0"/>
              </a:endParaRPr>
            </a:p>
          </p:txBody>
        </p:sp>
      </p:grpSp>
      <p:sp>
        <p:nvSpPr>
          <p:cNvPr id="33" name="Oval 32"/>
          <p:cNvSpPr/>
          <p:nvPr/>
        </p:nvSpPr>
        <p:spPr>
          <a:xfrm>
            <a:off x="5410200" y="457200"/>
            <a:ext cx="990600" cy="1143000"/>
          </a:xfrm>
          <a:prstGeom prst="ellipse">
            <a:avLst/>
          </a:prstGeom>
          <a:scene3d>
            <a:camera prst="orthographicFront"/>
            <a:lightRig rig="flat" dir="t"/>
          </a:scene3d>
        </p:spPr>
        <p:style>
          <a:lnRef idx="1">
            <a:schemeClr val="dk1"/>
          </a:lnRef>
          <a:fillRef idx="2">
            <a:schemeClr val="dk1"/>
          </a:fillRef>
          <a:effectRef idx="1">
            <a:schemeClr val="dk1"/>
          </a:effectRef>
          <a:fontRef idx="minor">
            <a:schemeClr val="dk1"/>
          </a:fontRef>
        </p:style>
      </p:sp>
      <p:sp>
        <p:nvSpPr>
          <p:cNvPr id="35" name="Straight Connector 7"/>
          <p:cNvSpPr/>
          <p:nvPr/>
        </p:nvSpPr>
        <p:spPr>
          <a:xfrm rot="18033787" flipV="1">
            <a:off x="2552272" y="4923274"/>
            <a:ext cx="1097280" cy="182880"/>
          </a:xfrm>
          <a:custGeom>
            <a:avLst/>
            <a:gdLst/>
            <a:ahLst/>
            <a:cxnLst/>
            <a:rect l="0" t="0" r="0" b="0"/>
            <a:pathLst>
              <a:path>
                <a:moveTo>
                  <a:pt x="0" y="16083"/>
                </a:moveTo>
                <a:lnTo>
                  <a:pt x="1446774" y="16083"/>
                </a:lnTo>
              </a:path>
            </a:pathLst>
          </a:custGeom>
          <a:noFill/>
          <a:scene3d>
            <a:camera prst="orthographicFront"/>
            <a:lightRig rig="flat" dir="t"/>
          </a:scene3d>
          <a:sp3d prstMaterial="matte"/>
        </p:spPr>
        <p:style>
          <a:lnRef idx="2">
            <a:schemeClr val="accent1">
              <a:hueOff val="0"/>
              <a:satOff val="0"/>
              <a:lumOff val="0"/>
              <a:alphaOff val="0"/>
            </a:schemeClr>
          </a:lnRef>
          <a:fillRef idx="0">
            <a:scrgbClr r="0" g="0" b="0"/>
          </a:fillRef>
          <a:effectRef idx="0">
            <a:schemeClr val="accent2">
              <a:hueOff val="0"/>
              <a:satOff val="0"/>
              <a:lumOff val="0"/>
              <a:alphaOff val="0"/>
            </a:schemeClr>
          </a:effectRef>
          <a:fontRef idx="minor">
            <a:schemeClr val="tx1">
              <a:hueOff val="0"/>
              <a:satOff val="0"/>
              <a:lumOff val="0"/>
              <a:alphaOff val="0"/>
            </a:schemeClr>
          </a:fontRef>
        </p:style>
      </p:sp>
      <p:grpSp>
        <p:nvGrpSpPr>
          <p:cNvPr id="36" name="Group 35"/>
          <p:cNvGrpSpPr/>
          <p:nvPr/>
        </p:nvGrpSpPr>
        <p:grpSpPr>
          <a:xfrm>
            <a:off x="5181600" y="5105400"/>
            <a:ext cx="1390428" cy="1202813"/>
            <a:chOff x="4287149" y="3744412"/>
            <a:chExt cx="1390428" cy="1202813"/>
          </a:xfrm>
          <a:scene3d>
            <a:camera prst="orthographicFront"/>
            <a:lightRig rig="flat" dir="t"/>
          </a:scene3d>
        </p:grpSpPr>
        <p:sp>
          <p:nvSpPr>
            <p:cNvPr id="37" name="Oval 36"/>
            <p:cNvSpPr/>
            <p:nvPr/>
          </p:nvSpPr>
          <p:spPr>
            <a:xfrm>
              <a:off x="4287149" y="3744412"/>
              <a:ext cx="1390428" cy="1202813"/>
            </a:xfrm>
            <a:prstGeom prst="ellipse">
              <a:avLst/>
            </a:prstGeom>
            <a:sp3d prstMaterial="plastic">
              <a:bevelT w="120900" h="88900"/>
              <a:bevelB w="88900" h="31750" prst="angle"/>
            </a:sp3d>
          </p:spPr>
          <p:style>
            <a:lnRef idx="0">
              <a:schemeClr val="lt1">
                <a:hueOff val="0"/>
                <a:satOff val="0"/>
                <a:lumOff val="0"/>
                <a:alphaOff val="0"/>
              </a:schemeClr>
            </a:lnRef>
            <a:fillRef idx="3">
              <a:schemeClr val="accent6">
                <a:hueOff val="0"/>
                <a:satOff val="0"/>
                <a:lumOff val="0"/>
                <a:alphaOff val="0"/>
              </a:schemeClr>
            </a:fillRef>
            <a:effectRef idx="2">
              <a:schemeClr val="accent6">
                <a:hueOff val="0"/>
                <a:satOff val="0"/>
                <a:lumOff val="0"/>
                <a:alphaOff val="0"/>
              </a:schemeClr>
            </a:effectRef>
            <a:fontRef idx="minor">
              <a:schemeClr val="lt1"/>
            </a:fontRef>
          </p:style>
        </p:sp>
        <p:sp>
          <p:nvSpPr>
            <p:cNvPr id="38" name="Oval 4"/>
            <p:cNvSpPr/>
            <p:nvPr/>
          </p:nvSpPr>
          <p:spPr>
            <a:xfrm>
              <a:off x="4490773" y="3920560"/>
              <a:ext cx="983180" cy="850517"/>
            </a:xfrm>
            <a:prstGeom prst="rect">
              <a:avLst/>
            </a:prstGeom>
            <a:sp3d/>
          </p:spPr>
          <p:style>
            <a:lnRef idx="0">
              <a:scrgbClr r="0" g="0" b="0"/>
            </a:lnRef>
            <a:fillRef idx="0">
              <a:scrgbClr r="0" g="0" b="0"/>
            </a:fillRef>
            <a:effectRef idx="0">
              <a:scrgbClr r="0" g="0" b="0"/>
            </a:effectRef>
            <a:fontRef idx="minor">
              <a:schemeClr val="lt1"/>
            </a:fontRef>
          </p:style>
          <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en-US" dirty="0" smtClean="0">
                  <a:latin typeface="Comic Sans MS" pitchFamily="66" charset="0"/>
                </a:rPr>
                <a:t>Time and motion study</a:t>
              </a:r>
              <a:endParaRPr lang="en-US" sz="1800" b="0" kern="1200" dirty="0">
                <a:latin typeface="Comic Sans MS" pitchFamily="66" charset="0"/>
              </a:endParaRPr>
            </a:p>
          </p:txBody>
        </p:sp>
      </p:grpSp>
      <p:sp>
        <p:nvSpPr>
          <p:cNvPr id="39" name="Straight Connector 3"/>
          <p:cNvSpPr/>
          <p:nvPr/>
        </p:nvSpPr>
        <p:spPr>
          <a:xfrm rot="3862384">
            <a:off x="2543335" y="2935791"/>
            <a:ext cx="1292588" cy="32167"/>
          </a:xfrm>
          <a:custGeom>
            <a:avLst/>
            <a:gdLst/>
            <a:ahLst/>
            <a:cxnLst/>
            <a:rect l="0" t="0" r="0" b="0"/>
            <a:pathLst>
              <a:path>
                <a:moveTo>
                  <a:pt x="0" y="16083"/>
                </a:moveTo>
                <a:lnTo>
                  <a:pt x="1292588" y="16083"/>
                </a:lnTo>
              </a:path>
            </a:pathLst>
          </a:custGeom>
          <a:noFill/>
          <a:scene3d>
            <a:camera prst="orthographicFront"/>
            <a:lightRig rig="flat" dir="t"/>
          </a:scene3d>
          <a:sp3d prstMaterial="matte"/>
        </p:spPr>
        <p:style>
          <a:lnRef idx="2">
            <a:schemeClr val="accent1">
              <a:hueOff val="0"/>
              <a:satOff val="0"/>
              <a:lumOff val="0"/>
              <a:alphaOff val="0"/>
            </a:schemeClr>
          </a:lnRef>
          <a:fillRef idx="0">
            <a:scrgbClr r="0" g="0" b="0"/>
          </a:fillRef>
          <a:effectRef idx="0">
            <a:schemeClr val="accent2">
              <a:hueOff val="0"/>
              <a:satOff val="0"/>
              <a:lumOff val="0"/>
              <a:alphaOff val="0"/>
            </a:schemeClr>
          </a:effectRef>
          <a:fontRef idx="minor">
            <a:schemeClr val="tx1">
              <a:hueOff val="0"/>
              <a:satOff val="0"/>
              <a:lumOff val="0"/>
              <a:alphaOff val="0"/>
            </a:schemeClr>
          </a:fontRef>
        </p:style>
      </p:sp>
      <p:grpSp>
        <p:nvGrpSpPr>
          <p:cNvPr id="40" name="Group 39"/>
          <p:cNvGrpSpPr/>
          <p:nvPr/>
        </p:nvGrpSpPr>
        <p:grpSpPr>
          <a:xfrm>
            <a:off x="2286000" y="1219200"/>
            <a:ext cx="1646314" cy="1127924"/>
            <a:chOff x="2991000" y="4605332"/>
            <a:chExt cx="1417714" cy="1127924"/>
          </a:xfrm>
          <a:scene3d>
            <a:camera prst="orthographicFront"/>
            <a:lightRig rig="flat" dir="t"/>
          </a:scene3d>
        </p:grpSpPr>
        <p:sp>
          <p:nvSpPr>
            <p:cNvPr id="41" name="Oval 40"/>
            <p:cNvSpPr/>
            <p:nvPr/>
          </p:nvSpPr>
          <p:spPr>
            <a:xfrm>
              <a:off x="2991000" y="4605332"/>
              <a:ext cx="1417714" cy="1127924"/>
            </a:xfrm>
            <a:prstGeom prst="ellipse">
              <a:avLst/>
            </a:prstGeom>
            <a:sp3d prstMaterial="plastic">
              <a:bevelT w="120900" h="88900"/>
              <a:bevelB w="88900" h="31750" prst="angle"/>
            </a:sp3d>
          </p:spPr>
          <p:style>
            <a:lnRef idx="0">
              <a:schemeClr val="lt1">
                <a:hueOff val="0"/>
                <a:satOff val="0"/>
                <a:lumOff val="0"/>
                <a:alphaOff val="0"/>
              </a:schemeClr>
            </a:lnRef>
            <a:fillRef idx="3">
              <a:schemeClr val="accent2">
                <a:hueOff val="0"/>
                <a:satOff val="0"/>
                <a:lumOff val="0"/>
                <a:alphaOff val="0"/>
              </a:schemeClr>
            </a:fillRef>
            <a:effectRef idx="2">
              <a:schemeClr val="accent2">
                <a:hueOff val="0"/>
                <a:satOff val="0"/>
                <a:lumOff val="0"/>
                <a:alphaOff val="0"/>
              </a:schemeClr>
            </a:effectRef>
            <a:fontRef idx="minor">
              <a:schemeClr val="lt1"/>
            </a:fontRef>
          </p:style>
        </p:sp>
        <p:sp>
          <p:nvSpPr>
            <p:cNvPr id="42" name="Oval 4"/>
            <p:cNvSpPr/>
            <p:nvPr/>
          </p:nvSpPr>
          <p:spPr>
            <a:xfrm>
              <a:off x="3198620" y="4770513"/>
              <a:ext cx="1002474" cy="797562"/>
            </a:xfrm>
            <a:prstGeom prst="rect">
              <a:avLst/>
            </a:prstGeom>
            <a:sp3d/>
          </p:spPr>
          <p:style>
            <a:lnRef idx="0">
              <a:scrgbClr r="0" g="0" b="0"/>
            </a:lnRef>
            <a:fillRef idx="0">
              <a:scrgbClr r="0" g="0" b="0"/>
            </a:fillRef>
            <a:effectRef idx="0">
              <a:scrgbClr r="0" g="0" b="0"/>
            </a:effectRef>
            <a:fontRef idx="minor">
              <a:schemeClr val="lt1"/>
            </a:fontRef>
          </p:style>
          <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en-US" b="1" kern="1200" dirty="0" smtClean="0">
                  <a:latin typeface="Comic Sans MS" pitchFamily="66" charset="0"/>
                </a:rPr>
                <a:t>Tests</a:t>
              </a:r>
              <a:endParaRPr lang="en-US" b="1" kern="1200" dirty="0">
                <a:latin typeface="Comic Sans MS" pitchFamily="66" charset="0"/>
              </a:endParaRPr>
            </a:p>
          </p:txBody>
        </p:sp>
      </p:grpSp>
      <p:sp>
        <p:nvSpPr>
          <p:cNvPr id="43" name="Straight Connector 6"/>
          <p:cNvSpPr/>
          <p:nvPr/>
        </p:nvSpPr>
        <p:spPr>
          <a:xfrm rot="16637179">
            <a:off x="5220216" y="2148679"/>
            <a:ext cx="848102" cy="56227"/>
          </a:xfrm>
          <a:custGeom>
            <a:avLst/>
            <a:gdLst/>
            <a:ahLst/>
            <a:cxnLst/>
            <a:rect l="0" t="0" r="0" b="0"/>
            <a:pathLst>
              <a:path>
                <a:moveTo>
                  <a:pt x="0" y="16083"/>
                </a:moveTo>
                <a:lnTo>
                  <a:pt x="1036283" y="16083"/>
                </a:lnTo>
              </a:path>
            </a:pathLst>
          </a:custGeom>
          <a:noFill/>
          <a:scene3d>
            <a:camera prst="orthographicFront"/>
            <a:lightRig rig="flat" dir="t"/>
          </a:scene3d>
          <a:sp3d prstMaterial="matte"/>
        </p:spPr>
        <p:style>
          <a:lnRef idx="2">
            <a:schemeClr val="accent1">
              <a:hueOff val="0"/>
              <a:satOff val="0"/>
              <a:lumOff val="0"/>
              <a:alphaOff val="0"/>
            </a:schemeClr>
          </a:lnRef>
          <a:fillRef idx="0">
            <a:scrgbClr r="0" g="0" b="0"/>
          </a:fillRef>
          <a:effectRef idx="0">
            <a:schemeClr val="accent2">
              <a:hueOff val="0"/>
              <a:satOff val="0"/>
              <a:lumOff val="0"/>
              <a:alphaOff val="0"/>
            </a:schemeClr>
          </a:effectRef>
          <a:fontRef idx="minor">
            <a:schemeClr val="tx1">
              <a:hueOff val="0"/>
              <a:satOff val="0"/>
              <a:lumOff val="0"/>
              <a:alphaOff val="0"/>
            </a:schemeClr>
          </a:fontRef>
        </p:style>
      </p:sp>
      <p:grpSp>
        <p:nvGrpSpPr>
          <p:cNvPr id="48" name="Group 47"/>
          <p:cNvGrpSpPr/>
          <p:nvPr/>
        </p:nvGrpSpPr>
        <p:grpSpPr>
          <a:xfrm>
            <a:off x="2133600" y="5638800"/>
            <a:ext cx="1417714" cy="1127924"/>
            <a:chOff x="2991000" y="4605332"/>
            <a:chExt cx="1417714" cy="1127924"/>
          </a:xfrm>
          <a:scene3d>
            <a:camera prst="orthographicFront"/>
            <a:lightRig rig="flat" dir="t"/>
          </a:scene3d>
        </p:grpSpPr>
        <p:sp>
          <p:nvSpPr>
            <p:cNvPr id="49" name="Oval 48"/>
            <p:cNvSpPr/>
            <p:nvPr/>
          </p:nvSpPr>
          <p:spPr>
            <a:xfrm>
              <a:off x="2991000" y="4605332"/>
              <a:ext cx="1417714" cy="1127924"/>
            </a:xfrm>
            <a:prstGeom prst="ellipse">
              <a:avLst/>
            </a:prstGeom>
          </p:spPr>
          <p:style>
            <a:lnRef idx="0">
              <a:schemeClr val="accent5"/>
            </a:lnRef>
            <a:fillRef idx="3">
              <a:schemeClr val="accent5"/>
            </a:fillRef>
            <a:effectRef idx="3">
              <a:schemeClr val="accent5"/>
            </a:effectRef>
            <a:fontRef idx="minor">
              <a:schemeClr val="lt1"/>
            </a:fontRef>
          </p:style>
        </p:sp>
        <p:sp>
          <p:nvSpPr>
            <p:cNvPr id="50" name="Oval 4"/>
            <p:cNvSpPr/>
            <p:nvPr/>
          </p:nvSpPr>
          <p:spPr>
            <a:xfrm>
              <a:off x="3372000" y="4757732"/>
              <a:ext cx="706780" cy="797562"/>
            </a:xfrm>
            <a:prstGeom prst="rect">
              <a:avLst/>
            </a:prstGeom>
            <a:sp3d/>
          </p:spPr>
          <p:style>
            <a:lnRef idx="0">
              <a:scrgbClr r="0" g="0" b="0"/>
            </a:lnRef>
            <a:fillRef idx="0">
              <a:scrgbClr r="0" g="0" b="0"/>
            </a:fillRef>
            <a:effectRef idx="0">
              <a:scrgbClr r="0" g="0" b="0"/>
            </a:effectRef>
            <a:fontRef idx="minor">
              <a:schemeClr val="lt1"/>
            </a:fontRef>
          </p:style>
          <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en-US" sz="1600" b="1" dirty="0" smtClean="0">
                  <a:latin typeface="Comic Sans MS" pitchFamily="66" charset="0"/>
                </a:rPr>
                <a:t>Saving Time</a:t>
              </a:r>
              <a:endParaRPr lang="en-US" sz="1600" b="1" kern="1200" dirty="0">
                <a:latin typeface="Comic Sans MS" pitchFamily="66" charset="0"/>
              </a:endParaRPr>
            </a:p>
          </p:txBody>
        </p:sp>
      </p:grpSp>
      <p:sp>
        <p:nvSpPr>
          <p:cNvPr id="55" name="Straight Connector 6"/>
          <p:cNvSpPr/>
          <p:nvPr/>
        </p:nvSpPr>
        <p:spPr>
          <a:xfrm rot="18472484">
            <a:off x="5611241" y="2151741"/>
            <a:ext cx="1036283" cy="88451"/>
          </a:xfrm>
          <a:custGeom>
            <a:avLst/>
            <a:gdLst/>
            <a:ahLst/>
            <a:cxnLst/>
            <a:rect l="0" t="0" r="0" b="0"/>
            <a:pathLst>
              <a:path>
                <a:moveTo>
                  <a:pt x="0" y="16083"/>
                </a:moveTo>
                <a:lnTo>
                  <a:pt x="1036283" y="16083"/>
                </a:lnTo>
              </a:path>
            </a:pathLst>
          </a:custGeom>
          <a:noFill/>
          <a:scene3d>
            <a:camera prst="orthographicFront"/>
            <a:lightRig rig="flat" dir="t"/>
          </a:scene3d>
          <a:sp3d prstMaterial="matte"/>
        </p:spPr>
        <p:style>
          <a:lnRef idx="2">
            <a:schemeClr val="accent1">
              <a:hueOff val="0"/>
              <a:satOff val="0"/>
              <a:lumOff val="0"/>
              <a:alphaOff val="0"/>
            </a:schemeClr>
          </a:lnRef>
          <a:fillRef idx="0">
            <a:scrgbClr r="0" g="0" b="0"/>
          </a:fillRef>
          <a:effectRef idx="0">
            <a:schemeClr val="accent2">
              <a:hueOff val="0"/>
              <a:satOff val="0"/>
              <a:lumOff val="0"/>
              <a:alphaOff val="0"/>
            </a:schemeClr>
          </a:effectRef>
          <a:fontRef idx="minor">
            <a:schemeClr val="tx1">
              <a:hueOff val="0"/>
              <a:satOff val="0"/>
              <a:lumOff val="0"/>
              <a:alphaOff val="0"/>
            </a:schemeClr>
          </a:fontRef>
        </p:style>
      </p:sp>
      <p:grpSp>
        <p:nvGrpSpPr>
          <p:cNvPr id="62" name="Group 61"/>
          <p:cNvGrpSpPr/>
          <p:nvPr/>
        </p:nvGrpSpPr>
        <p:grpSpPr>
          <a:xfrm>
            <a:off x="6781800" y="1600200"/>
            <a:ext cx="1001486" cy="953517"/>
            <a:chOff x="2889211" y="4910132"/>
            <a:chExt cx="1337739" cy="914400"/>
          </a:xfrm>
          <a:scene3d>
            <a:camera prst="orthographicFront"/>
            <a:lightRig rig="flat" dir="t"/>
          </a:scene3d>
        </p:grpSpPr>
        <p:sp>
          <p:nvSpPr>
            <p:cNvPr id="63" name="Oval 62"/>
            <p:cNvSpPr/>
            <p:nvPr/>
          </p:nvSpPr>
          <p:spPr>
            <a:xfrm>
              <a:off x="2889211" y="4910132"/>
              <a:ext cx="1323198" cy="914400"/>
            </a:xfrm>
            <a:prstGeom prst="ellipse">
              <a:avLst/>
            </a:prstGeom>
          </p:spPr>
          <p:style>
            <a:lnRef idx="1">
              <a:schemeClr val="dk1"/>
            </a:lnRef>
            <a:fillRef idx="2">
              <a:schemeClr val="dk1"/>
            </a:fillRef>
            <a:effectRef idx="1">
              <a:schemeClr val="dk1"/>
            </a:effectRef>
            <a:fontRef idx="minor">
              <a:schemeClr val="dk1"/>
            </a:fontRef>
          </p:style>
        </p:sp>
        <p:sp>
          <p:nvSpPr>
            <p:cNvPr id="64" name="Oval 4"/>
            <p:cNvSpPr/>
            <p:nvPr/>
          </p:nvSpPr>
          <p:spPr>
            <a:xfrm>
              <a:off x="2990995" y="4983206"/>
              <a:ext cx="1235955" cy="797562"/>
            </a:xfrm>
            <a:prstGeom prst="rect">
              <a:avLst/>
            </a:prstGeom>
            <a:sp3d/>
          </p:spPr>
          <p:style>
            <a:lnRef idx="0">
              <a:scrgbClr r="0" g="0" b="0"/>
            </a:lnRef>
            <a:fillRef idx="0">
              <a:scrgbClr r="0" g="0" b="0"/>
            </a:fillRef>
            <a:effectRef idx="0">
              <a:scrgbClr r="0" g="0" b="0"/>
            </a:effectRef>
            <a:fontRef idx="minor">
              <a:schemeClr val="lt1"/>
            </a:fontRef>
          </p:style>
          <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en-US" sz="1600" b="1" kern="1200" dirty="0" smtClean="0">
                  <a:latin typeface="Comic Sans MS" pitchFamily="66" charset="0"/>
                </a:rPr>
                <a:t>Fishbone Diagram</a:t>
              </a:r>
              <a:endParaRPr lang="en-US" sz="1600" b="1" kern="1200" dirty="0">
                <a:latin typeface="Comic Sans MS" pitchFamily="66" charset="0"/>
              </a:endParaRPr>
            </a:p>
          </p:txBody>
        </p:sp>
      </p:grpSp>
      <p:sp>
        <p:nvSpPr>
          <p:cNvPr id="68" name="Straight Connector 6"/>
          <p:cNvSpPr/>
          <p:nvPr/>
        </p:nvSpPr>
        <p:spPr>
          <a:xfrm rot="19988438" flipV="1">
            <a:off x="5914007" y="2562339"/>
            <a:ext cx="548640" cy="0"/>
          </a:xfrm>
          <a:custGeom>
            <a:avLst/>
            <a:gdLst/>
            <a:ahLst/>
            <a:cxnLst/>
            <a:rect l="0" t="0" r="0" b="0"/>
            <a:pathLst>
              <a:path>
                <a:moveTo>
                  <a:pt x="0" y="16083"/>
                </a:moveTo>
                <a:lnTo>
                  <a:pt x="1036283" y="16083"/>
                </a:lnTo>
              </a:path>
            </a:pathLst>
          </a:custGeom>
          <a:noFill/>
          <a:scene3d>
            <a:camera prst="orthographicFront"/>
            <a:lightRig rig="flat" dir="t"/>
          </a:scene3d>
          <a:sp3d prstMaterial="matte"/>
        </p:spPr>
        <p:style>
          <a:lnRef idx="2">
            <a:schemeClr val="accent1">
              <a:hueOff val="0"/>
              <a:satOff val="0"/>
              <a:lumOff val="0"/>
              <a:alphaOff val="0"/>
            </a:schemeClr>
          </a:lnRef>
          <a:fillRef idx="0">
            <a:scrgbClr r="0" g="0" b="0"/>
          </a:fillRef>
          <a:effectRef idx="0">
            <a:schemeClr val="accent2">
              <a:hueOff val="0"/>
              <a:satOff val="0"/>
              <a:lumOff val="0"/>
              <a:alphaOff val="0"/>
            </a:schemeClr>
          </a:effectRef>
          <a:fontRef idx="minor">
            <a:schemeClr val="tx1">
              <a:hueOff val="0"/>
              <a:satOff val="0"/>
              <a:lumOff val="0"/>
              <a:alphaOff val="0"/>
            </a:schemeClr>
          </a:fontRef>
        </p:style>
      </p:sp>
      <p:sp>
        <p:nvSpPr>
          <p:cNvPr id="69" name="TextBox 68"/>
          <p:cNvSpPr txBox="1"/>
          <p:nvPr/>
        </p:nvSpPr>
        <p:spPr>
          <a:xfrm>
            <a:off x="5410200" y="685800"/>
            <a:ext cx="914400" cy="1015663"/>
          </a:xfrm>
          <a:prstGeom prst="rect">
            <a:avLst/>
          </a:prstGeom>
          <a:noFill/>
        </p:spPr>
        <p:txBody>
          <a:bodyPr wrap="square" rtlCol="0">
            <a:spAutoFit/>
          </a:bodyPr>
          <a:lstStyle/>
          <a:p>
            <a:r>
              <a:rPr lang="en-US" sz="1400" b="1" dirty="0" smtClean="0">
                <a:solidFill>
                  <a:schemeClr val="bg1"/>
                </a:solidFill>
                <a:latin typeface="Comic Sans MS" pitchFamily="66" charset="0"/>
              </a:rPr>
              <a:t>Process Flow diagram</a:t>
            </a:r>
            <a:endParaRPr lang="en-US" sz="1400" dirty="0" smtClean="0">
              <a:solidFill>
                <a:schemeClr val="bg1"/>
              </a:solidFill>
            </a:endParaRPr>
          </a:p>
          <a:p>
            <a:endParaRPr lang="en-US" dirty="0"/>
          </a:p>
        </p:txBody>
      </p:sp>
      <p:grpSp>
        <p:nvGrpSpPr>
          <p:cNvPr id="70" name="Group 69"/>
          <p:cNvGrpSpPr/>
          <p:nvPr/>
        </p:nvGrpSpPr>
        <p:grpSpPr>
          <a:xfrm>
            <a:off x="6172200" y="838201"/>
            <a:ext cx="990600" cy="953517"/>
            <a:chOff x="2583860" y="4617836"/>
            <a:chExt cx="1323199" cy="914400"/>
          </a:xfrm>
          <a:scene3d>
            <a:camera prst="orthographicFront"/>
            <a:lightRig rig="flat" dir="t"/>
          </a:scene3d>
        </p:grpSpPr>
        <p:sp>
          <p:nvSpPr>
            <p:cNvPr id="71" name="Oval 70"/>
            <p:cNvSpPr/>
            <p:nvPr/>
          </p:nvSpPr>
          <p:spPr>
            <a:xfrm>
              <a:off x="2583860" y="4617836"/>
              <a:ext cx="1323199" cy="914400"/>
            </a:xfrm>
            <a:prstGeom prst="ellipse">
              <a:avLst/>
            </a:prstGeom>
          </p:spPr>
          <p:style>
            <a:lnRef idx="1">
              <a:schemeClr val="dk1"/>
            </a:lnRef>
            <a:fillRef idx="2">
              <a:schemeClr val="dk1"/>
            </a:fillRef>
            <a:effectRef idx="1">
              <a:schemeClr val="dk1"/>
            </a:effectRef>
            <a:fontRef idx="minor">
              <a:schemeClr val="dk1"/>
            </a:fontRef>
          </p:style>
        </p:sp>
        <p:sp>
          <p:nvSpPr>
            <p:cNvPr id="72" name="Oval 4"/>
            <p:cNvSpPr/>
            <p:nvPr/>
          </p:nvSpPr>
          <p:spPr>
            <a:xfrm>
              <a:off x="2787429" y="4690909"/>
              <a:ext cx="1039656" cy="797562"/>
            </a:xfrm>
            <a:prstGeom prst="rect">
              <a:avLst/>
            </a:prstGeom>
            <a:sp3d/>
          </p:spPr>
          <p:style>
            <a:lnRef idx="0">
              <a:scrgbClr r="0" g="0" b="0"/>
            </a:lnRef>
            <a:fillRef idx="0">
              <a:scrgbClr r="0" g="0" b="0"/>
            </a:fillRef>
            <a:effectRef idx="0">
              <a:scrgbClr r="0" g="0" b="0"/>
            </a:effectRef>
            <a:fontRef idx="minor">
              <a:schemeClr val="lt1"/>
            </a:fontRef>
          </p:style>
          <p:txBody>
            <a:bodyPr spcFirstLastPara="0" vert="horz" wrap="square" lIns="10160" tIns="10160" rIns="10160" bIns="10160" numCol="1" spcCol="1270" anchor="ctr" anchorCtr="0">
              <a:noAutofit/>
            </a:bodyPr>
            <a:lstStyle/>
            <a:p>
              <a:pPr lvl="0"/>
              <a:r>
                <a:rPr lang="en-US" sz="1600" b="1" dirty="0" smtClean="0">
                  <a:latin typeface="Comic Sans MS" pitchFamily="66" charset="0"/>
                </a:rPr>
                <a:t>Control charts </a:t>
              </a:r>
              <a:endParaRPr lang="en-US" sz="1600" dirty="0" smtClean="0"/>
            </a:p>
            <a:p>
              <a:pPr lvl="0" algn="ctr" defTabSz="711200">
                <a:lnSpc>
                  <a:spcPct val="90000"/>
                </a:lnSpc>
                <a:spcBef>
                  <a:spcPct val="0"/>
                </a:spcBef>
                <a:spcAft>
                  <a:spcPct val="35000"/>
                </a:spcAft>
              </a:pPr>
              <a:endParaRPr lang="en-US" sz="1600" b="1" kern="1200" dirty="0">
                <a:latin typeface="Comic Sans MS" pitchFamily="66" charset="0"/>
              </a:endParaRPr>
            </a:p>
          </p:txBody>
        </p:sp>
      </p:grpSp>
      <p:sp>
        <p:nvSpPr>
          <p:cNvPr id="73" name="Straight Connector 6"/>
          <p:cNvSpPr/>
          <p:nvPr/>
        </p:nvSpPr>
        <p:spPr>
          <a:xfrm>
            <a:off x="6204508" y="2708895"/>
            <a:ext cx="573641" cy="459565"/>
          </a:xfrm>
          <a:custGeom>
            <a:avLst/>
            <a:gdLst/>
            <a:ahLst/>
            <a:cxnLst/>
            <a:rect l="0" t="0" r="0" b="0"/>
            <a:pathLst>
              <a:path>
                <a:moveTo>
                  <a:pt x="0" y="16083"/>
                </a:moveTo>
                <a:lnTo>
                  <a:pt x="1036283" y="16083"/>
                </a:lnTo>
              </a:path>
            </a:pathLst>
          </a:custGeom>
          <a:noFill/>
          <a:scene3d>
            <a:camera prst="orthographicFront"/>
            <a:lightRig rig="flat" dir="t"/>
          </a:scene3d>
          <a:sp3d prstMaterial="matte"/>
        </p:spPr>
        <p:style>
          <a:lnRef idx="2">
            <a:schemeClr val="accent1">
              <a:hueOff val="0"/>
              <a:satOff val="0"/>
              <a:lumOff val="0"/>
              <a:alphaOff val="0"/>
            </a:schemeClr>
          </a:lnRef>
          <a:fillRef idx="0">
            <a:scrgbClr r="0" g="0" b="0"/>
          </a:fillRef>
          <a:effectRef idx="0">
            <a:schemeClr val="accent2">
              <a:hueOff val="0"/>
              <a:satOff val="0"/>
              <a:lumOff val="0"/>
              <a:alphaOff val="0"/>
            </a:schemeClr>
          </a:effectRef>
          <a:fontRef idx="minor">
            <a:schemeClr val="tx1">
              <a:hueOff val="0"/>
              <a:satOff val="0"/>
              <a:lumOff val="0"/>
              <a:alphaOff val="0"/>
            </a:schemeClr>
          </a:fontRef>
        </p:style>
      </p:sp>
      <p:grpSp>
        <p:nvGrpSpPr>
          <p:cNvPr id="74" name="Group 73"/>
          <p:cNvGrpSpPr/>
          <p:nvPr/>
        </p:nvGrpSpPr>
        <p:grpSpPr>
          <a:xfrm>
            <a:off x="7086600" y="3352800"/>
            <a:ext cx="1143000" cy="984082"/>
            <a:chOff x="2787431" y="4617835"/>
            <a:chExt cx="1526768" cy="943711"/>
          </a:xfrm>
          <a:scene3d>
            <a:camera prst="orthographicFront"/>
            <a:lightRig rig="flat" dir="t"/>
          </a:scene3d>
        </p:grpSpPr>
        <p:sp>
          <p:nvSpPr>
            <p:cNvPr id="75" name="Oval 74"/>
            <p:cNvSpPr/>
            <p:nvPr/>
          </p:nvSpPr>
          <p:spPr>
            <a:xfrm>
              <a:off x="2787431" y="4617835"/>
              <a:ext cx="1526768" cy="914400"/>
            </a:xfrm>
            <a:prstGeom prst="ellipse">
              <a:avLst/>
            </a:prstGeom>
          </p:spPr>
          <p:style>
            <a:lnRef idx="1">
              <a:schemeClr val="dk1"/>
            </a:lnRef>
            <a:fillRef idx="2">
              <a:schemeClr val="dk1"/>
            </a:fillRef>
            <a:effectRef idx="1">
              <a:schemeClr val="dk1"/>
            </a:effectRef>
            <a:fontRef idx="minor">
              <a:schemeClr val="dk1"/>
            </a:fontRef>
          </p:style>
        </p:sp>
        <p:sp>
          <p:nvSpPr>
            <p:cNvPr id="76" name="Oval 4"/>
            <p:cNvSpPr/>
            <p:nvPr/>
          </p:nvSpPr>
          <p:spPr>
            <a:xfrm>
              <a:off x="2889215" y="4763984"/>
              <a:ext cx="1424984" cy="797562"/>
            </a:xfrm>
            <a:prstGeom prst="rect">
              <a:avLst/>
            </a:prstGeom>
            <a:sp3d/>
          </p:spPr>
          <p:style>
            <a:lnRef idx="0">
              <a:scrgbClr r="0" g="0" b="0"/>
            </a:lnRef>
            <a:fillRef idx="0">
              <a:scrgbClr r="0" g="0" b="0"/>
            </a:fillRef>
            <a:effectRef idx="0">
              <a:scrgbClr r="0" g="0" b="0"/>
            </a:effectRef>
            <a:fontRef idx="minor">
              <a:schemeClr val="lt1"/>
            </a:fontRef>
          </p:style>
          <p:txBody>
            <a:bodyPr spcFirstLastPara="0" vert="horz" wrap="square" lIns="10160" tIns="10160" rIns="10160" bIns="10160" numCol="1" spcCol="1270" anchor="ctr" anchorCtr="0">
              <a:noAutofit/>
            </a:bodyPr>
            <a:lstStyle/>
            <a:p>
              <a:pPr algn="ctr" defTabSz="711200">
                <a:lnSpc>
                  <a:spcPct val="90000"/>
                </a:lnSpc>
                <a:spcBef>
                  <a:spcPct val="0"/>
                </a:spcBef>
                <a:spcAft>
                  <a:spcPct val="35000"/>
                </a:spcAft>
              </a:pPr>
              <a:r>
                <a:rPr lang="en-US" sz="1600" b="1" dirty="0" smtClean="0">
                  <a:latin typeface="Comic Sans MS" pitchFamily="66" charset="0"/>
                </a:rPr>
                <a:t>Run Chart</a:t>
              </a:r>
              <a:endParaRPr lang="en-US" sz="1600" dirty="0" smtClean="0"/>
            </a:p>
            <a:p>
              <a:pPr lvl="0" algn="ctr" defTabSz="711200">
                <a:lnSpc>
                  <a:spcPct val="90000"/>
                </a:lnSpc>
                <a:spcBef>
                  <a:spcPct val="0"/>
                </a:spcBef>
                <a:spcAft>
                  <a:spcPct val="35000"/>
                </a:spcAft>
              </a:pPr>
              <a:endParaRPr lang="en-US" sz="1600" b="1" kern="1200" dirty="0">
                <a:latin typeface="Comic Sans MS" pitchFamily="66" charset="0"/>
              </a:endParaRPr>
            </a:p>
          </p:txBody>
        </p:sp>
      </p:grpSp>
      <p:grpSp>
        <p:nvGrpSpPr>
          <p:cNvPr id="77" name="Group 76"/>
          <p:cNvGrpSpPr/>
          <p:nvPr/>
        </p:nvGrpSpPr>
        <p:grpSpPr>
          <a:xfrm>
            <a:off x="7162800" y="2438400"/>
            <a:ext cx="1143000" cy="984082"/>
            <a:chOff x="2787431" y="4617835"/>
            <a:chExt cx="1526768" cy="943711"/>
          </a:xfrm>
          <a:scene3d>
            <a:camera prst="orthographicFront"/>
            <a:lightRig rig="flat" dir="t"/>
          </a:scene3d>
        </p:grpSpPr>
        <p:sp>
          <p:nvSpPr>
            <p:cNvPr id="78" name="Oval 77"/>
            <p:cNvSpPr/>
            <p:nvPr/>
          </p:nvSpPr>
          <p:spPr>
            <a:xfrm>
              <a:off x="2787431" y="4617835"/>
              <a:ext cx="1526768" cy="914400"/>
            </a:xfrm>
            <a:prstGeom prst="ellipse">
              <a:avLst/>
            </a:prstGeom>
          </p:spPr>
          <p:style>
            <a:lnRef idx="1">
              <a:schemeClr val="dk1"/>
            </a:lnRef>
            <a:fillRef idx="2">
              <a:schemeClr val="dk1"/>
            </a:fillRef>
            <a:effectRef idx="1">
              <a:schemeClr val="dk1"/>
            </a:effectRef>
            <a:fontRef idx="minor">
              <a:schemeClr val="dk1"/>
            </a:fontRef>
          </p:style>
        </p:sp>
        <p:sp>
          <p:nvSpPr>
            <p:cNvPr id="79" name="Oval 4"/>
            <p:cNvSpPr/>
            <p:nvPr/>
          </p:nvSpPr>
          <p:spPr>
            <a:xfrm>
              <a:off x="2889215" y="4763984"/>
              <a:ext cx="1424984" cy="797562"/>
            </a:xfrm>
            <a:prstGeom prst="rect">
              <a:avLst/>
            </a:prstGeom>
            <a:sp3d/>
          </p:spPr>
          <p:style>
            <a:lnRef idx="0">
              <a:scrgbClr r="0" g="0" b="0"/>
            </a:lnRef>
            <a:fillRef idx="0">
              <a:scrgbClr r="0" g="0" b="0"/>
            </a:fillRef>
            <a:effectRef idx="0">
              <a:scrgbClr r="0" g="0" b="0"/>
            </a:effectRef>
            <a:fontRef idx="minor">
              <a:schemeClr val="lt1"/>
            </a:fontRef>
          </p:style>
          <p:txBody>
            <a:bodyPr spcFirstLastPara="0" vert="horz" wrap="square" lIns="10160" tIns="10160" rIns="10160" bIns="10160" numCol="1" spcCol="1270" anchor="ctr" anchorCtr="0">
              <a:noAutofit/>
            </a:bodyPr>
            <a:lstStyle/>
            <a:p>
              <a:pPr algn="ctr" defTabSz="711200">
                <a:lnSpc>
                  <a:spcPct val="90000"/>
                </a:lnSpc>
                <a:spcBef>
                  <a:spcPct val="0"/>
                </a:spcBef>
                <a:spcAft>
                  <a:spcPct val="35000"/>
                </a:spcAft>
              </a:pPr>
              <a:r>
                <a:rPr lang="en-US" sz="1600" b="1" dirty="0" smtClean="0">
                  <a:latin typeface="Comic Sans MS" pitchFamily="66" charset="0"/>
                </a:rPr>
                <a:t>Histogram</a:t>
              </a:r>
              <a:endParaRPr lang="en-US" sz="1600" dirty="0" smtClean="0"/>
            </a:p>
            <a:p>
              <a:pPr lvl="0" algn="ctr" defTabSz="711200">
                <a:lnSpc>
                  <a:spcPct val="90000"/>
                </a:lnSpc>
                <a:spcBef>
                  <a:spcPct val="0"/>
                </a:spcBef>
                <a:spcAft>
                  <a:spcPct val="35000"/>
                </a:spcAft>
              </a:pPr>
              <a:endParaRPr lang="en-US" sz="1600" b="1" kern="1200" dirty="0">
                <a:latin typeface="Comic Sans MS" pitchFamily="66" charset="0"/>
              </a:endParaRPr>
            </a:p>
          </p:txBody>
        </p:sp>
      </p:grpSp>
      <p:sp>
        <p:nvSpPr>
          <p:cNvPr id="80" name="Straight Connector 6"/>
          <p:cNvSpPr/>
          <p:nvPr/>
        </p:nvSpPr>
        <p:spPr>
          <a:xfrm rot="3212822">
            <a:off x="6172768" y="3184734"/>
            <a:ext cx="573641" cy="459565"/>
          </a:xfrm>
          <a:custGeom>
            <a:avLst/>
            <a:gdLst/>
            <a:ahLst/>
            <a:cxnLst/>
            <a:rect l="0" t="0" r="0" b="0"/>
            <a:pathLst>
              <a:path>
                <a:moveTo>
                  <a:pt x="0" y="16083"/>
                </a:moveTo>
                <a:lnTo>
                  <a:pt x="1036283" y="16083"/>
                </a:lnTo>
              </a:path>
            </a:pathLst>
          </a:custGeom>
          <a:noFill/>
          <a:scene3d>
            <a:camera prst="orthographicFront"/>
            <a:lightRig rig="flat" dir="t"/>
          </a:scene3d>
          <a:sp3d prstMaterial="matte"/>
        </p:spPr>
        <p:style>
          <a:lnRef idx="2">
            <a:schemeClr val="accent1">
              <a:hueOff val="0"/>
              <a:satOff val="0"/>
              <a:lumOff val="0"/>
              <a:alphaOff val="0"/>
            </a:schemeClr>
          </a:lnRef>
          <a:fillRef idx="0">
            <a:scrgbClr r="0" g="0" b="0"/>
          </a:fillRef>
          <a:effectRef idx="0">
            <a:schemeClr val="accent2">
              <a:hueOff val="0"/>
              <a:satOff val="0"/>
              <a:lumOff val="0"/>
              <a:alphaOff val="0"/>
            </a:schemeClr>
          </a:effectRef>
          <a:fontRef idx="minor">
            <a:schemeClr val="tx1">
              <a:hueOff val="0"/>
              <a:satOff val="0"/>
              <a:lumOff val="0"/>
              <a:alphaOff val="0"/>
            </a:schemeClr>
          </a:fontRef>
        </p:style>
      </p:sp>
      <p:grpSp>
        <p:nvGrpSpPr>
          <p:cNvPr id="82" name="Group 81"/>
          <p:cNvGrpSpPr/>
          <p:nvPr/>
        </p:nvGrpSpPr>
        <p:grpSpPr>
          <a:xfrm>
            <a:off x="-38100" y="637693"/>
            <a:ext cx="1447800" cy="953517"/>
            <a:chOff x="2889211" y="4910132"/>
            <a:chExt cx="1337741" cy="914400"/>
          </a:xfrm>
          <a:scene3d>
            <a:camera prst="orthographicFront"/>
            <a:lightRig rig="flat" dir="t"/>
          </a:scene3d>
        </p:grpSpPr>
        <p:sp>
          <p:nvSpPr>
            <p:cNvPr id="83" name="Oval 82"/>
            <p:cNvSpPr/>
            <p:nvPr/>
          </p:nvSpPr>
          <p:spPr>
            <a:xfrm>
              <a:off x="2889211" y="4910132"/>
              <a:ext cx="1323198" cy="914400"/>
            </a:xfrm>
            <a:prstGeom prst="ellipse">
              <a:avLst/>
            </a:prstGeom>
          </p:spPr>
          <p:style>
            <a:lnRef idx="1">
              <a:schemeClr val="dk1"/>
            </a:lnRef>
            <a:fillRef idx="2">
              <a:schemeClr val="dk1"/>
            </a:fillRef>
            <a:effectRef idx="1">
              <a:schemeClr val="dk1"/>
            </a:effectRef>
            <a:fontRef idx="minor">
              <a:schemeClr val="dk1"/>
            </a:fontRef>
          </p:style>
        </p:sp>
        <p:sp>
          <p:nvSpPr>
            <p:cNvPr id="84" name="Oval 4"/>
            <p:cNvSpPr/>
            <p:nvPr/>
          </p:nvSpPr>
          <p:spPr>
            <a:xfrm>
              <a:off x="2990997" y="4983206"/>
              <a:ext cx="1235955" cy="797562"/>
            </a:xfrm>
            <a:prstGeom prst="rect">
              <a:avLst/>
            </a:prstGeom>
            <a:sp3d/>
          </p:spPr>
          <p:style>
            <a:lnRef idx="0">
              <a:scrgbClr r="0" g="0" b="0"/>
            </a:lnRef>
            <a:fillRef idx="0">
              <a:scrgbClr r="0" g="0" b="0"/>
            </a:fillRef>
            <a:effectRef idx="0">
              <a:scrgbClr r="0" g="0" b="0"/>
            </a:effectRef>
            <a:fontRef idx="minor">
              <a:schemeClr val="lt1"/>
            </a:fontRef>
          </p:style>
          <p:txBody>
            <a:bodyPr spcFirstLastPara="0" vert="horz" wrap="square" lIns="10160" tIns="10160" rIns="10160" bIns="10160" numCol="1" spcCol="1270" anchor="ctr" anchorCtr="0">
              <a:noAutofit/>
            </a:bodyPr>
            <a:lstStyle/>
            <a:p>
              <a:pPr lvl="0" algn="ctr"/>
              <a:r>
                <a:rPr lang="en-US" sz="1600" b="1" dirty="0" smtClean="0">
                  <a:latin typeface="Comic Sans MS" pitchFamily="66" charset="0"/>
                </a:rPr>
                <a:t>Variable tests</a:t>
              </a:r>
              <a:endParaRPr lang="en-US" sz="1600" b="1" dirty="0">
                <a:latin typeface="Comic Sans MS" pitchFamily="66" charset="0"/>
              </a:endParaRPr>
            </a:p>
          </p:txBody>
        </p:sp>
      </p:grpSp>
      <p:sp>
        <p:nvSpPr>
          <p:cNvPr id="92" name="Oval 91"/>
          <p:cNvSpPr/>
          <p:nvPr/>
        </p:nvSpPr>
        <p:spPr>
          <a:xfrm>
            <a:off x="228600" y="1676400"/>
            <a:ext cx="1371600" cy="953517"/>
          </a:xfrm>
          <a:prstGeom prst="ellipse">
            <a:avLst/>
          </a:prstGeom>
          <a:scene3d>
            <a:camera prst="orthographicFront"/>
            <a:lightRig rig="flat" dir="t"/>
          </a:scene3d>
        </p:spPr>
        <p:style>
          <a:lnRef idx="1">
            <a:schemeClr val="dk1"/>
          </a:lnRef>
          <a:fillRef idx="2">
            <a:schemeClr val="dk1"/>
          </a:fillRef>
          <a:effectRef idx="1">
            <a:schemeClr val="dk1"/>
          </a:effectRef>
          <a:fontRef idx="minor">
            <a:schemeClr val="dk1"/>
          </a:fontRef>
        </p:style>
      </p:sp>
      <p:sp>
        <p:nvSpPr>
          <p:cNvPr id="94" name="Oval 4"/>
          <p:cNvSpPr/>
          <p:nvPr/>
        </p:nvSpPr>
        <p:spPr>
          <a:xfrm>
            <a:off x="457200" y="1752600"/>
            <a:ext cx="990600" cy="831681"/>
          </a:xfrm>
          <a:prstGeom prst="rect">
            <a:avLst/>
          </a:prstGeom>
          <a:scene3d>
            <a:camera prst="orthographicFront"/>
            <a:lightRig rig="flat" dir="t"/>
          </a:scene3d>
          <a:sp3d/>
        </p:spPr>
        <p:style>
          <a:lnRef idx="0">
            <a:scrgbClr r="0" g="0" b="0"/>
          </a:lnRef>
          <a:fillRef idx="0">
            <a:scrgbClr r="0" g="0" b="0"/>
          </a:fillRef>
          <a:effectRef idx="0">
            <a:scrgbClr r="0" g="0" b="0"/>
          </a:effectRef>
          <a:fontRef idx="minor">
            <a:schemeClr val="lt1"/>
          </a:fontRef>
        </p:style>
        <p:txBody>
          <a:bodyPr spcFirstLastPara="0" vert="horz" wrap="square" lIns="10160" tIns="10160" rIns="10160" bIns="10160" numCol="1" spcCol="1270" anchor="ctr" anchorCtr="0">
            <a:noAutofit/>
          </a:bodyPr>
          <a:lstStyle/>
          <a:p>
            <a:pPr algn="ctr"/>
            <a:r>
              <a:rPr lang="en-US" sz="1600" b="1" dirty="0" smtClean="0">
                <a:latin typeface="Comic Sans MS" pitchFamily="66" charset="0"/>
              </a:rPr>
              <a:t>Attribute</a:t>
            </a:r>
            <a:endParaRPr lang="en-US" sz="1600" b="1" dirty="0" smtClean="0"/>
          </a:p>
          <a:p>
            <a:pPr lvl="0" algn="ctr"/>
            <a:r>
              <a:rPr lang="en-US" sz="1600" b="1" dirty="0" smtClean="0">
                <a:latin typeface="Comic Sans MS" pitchFamily="66" charset="0"/>
              </a:rPr>
              <a:t> tests</a:t>
            </a:r>
            <a:endParaRPr lang="en-US" sz="1600" b="1" dirty="0">
              <a:latin typeface="Comic Sans MS" pitchFamily="66" charset="0"/>
            </a:endParaRPr>
          </a:p>
        </p:txBody>
      </p:sp>
      <p:grpSp>
        <p:nvGrpSpPr>
          <p:cNvPr id="96" name="Group 95"/>
          <p:cNvGrpSpPr/>
          <p:nvPr/>
        </p:nvGrpSpPr>
        <p:grpSpPr>
          <a:xfrm>
            <a:off x="685800" y="2590800"/>
            <a:ext cx="1600200" cy="990600"/>
            <a:chOff x="2808855" y="4910132"/>
            <a:chExt cx="1687482" cy="914400"/>
          </a:xfrm>
          <a:scene3d>
            <a:camera prst="orthographicFront"/>
            <a:lightRig rig="flat" dir="t"/>
          </a:scene3d>
        </p:grpSpPr>
        <p:sp>
          <p:nvSpPr>
            <p:cNvPr id="97" name="Oval 96"/>
            <p:cNvSpPr/>
            <p:nvPr/>
          </p:nvSpPr>
          <p:spPr>
            <a:xfrm>
              <a:off x="2889211" y="4910132"/>
              <a:ext cx="1526769" cy="914400"/>
            </a:xfrm>
            <a:prstGeom prst="ellipse">
              <a:avLst/>
            </a:prstGeom>
          </p:spPr>
          <p:style>
            <a:lnRef idx="1">
              <a:schemeClr val="dk1"/>
            </a:lnRef>
            <a:fillRef idx="2">
              <a:schemeClr val="dk1"/>
            </a:fillRef>
            <a:effectRef idx="1">
              <a:schemeClr val="dk1"/>
            </a:effectRef>
            <a:fontRef idx="minor">
              <a:schemeClr val="dk1"/>
            </a:fontRef>
          </p:style>
        </p:sp>
        <p:sp>
          <p:nvSpPr>
            <p:cNvPr id="98" name="Oval 4"/>
            <p:cNvSpPr/>
            <p:nvPr/>
          </p:nvSpPr>
          <p:spPr>
            <a:xfrm>
              <a:off x="2808855" y="4975446"/>
              <a:ext cx="1687482" cy="797562"/>
            </a:xfrm>
            <a:prstGeom prst="rect">
              <a:avLst/>
            </a:prstGeom>
            <a:sp3d/>
          </p:spPr>
          <p:style>
            <a:lnRef idx="0">
              <a:scrgbClr r="0" g="0" b="0"/>
            </a:lnRef>
            <a:fillRef idx="0">
              <a:scrgbClr r="0" g="0" b="0"/>
            </a:fillRef>
            <a:effectRef idx="0">
              <a:scrgbClr r="0" g="0" b="0"/>
            </a:effectRef>
            <a:fontRef idx="minor">
              <a:schemeClr val="lt1"/>
            </a:fontRef>
          </p:style>
          <p:txBody>
            <a:bodyPr spcFirstLastPara="0" vert="horz" wrap="square" lIns="10160" tIns="10160" rIns="10160" bIns="10160" numCol="1" spcCol="1270" anchor="ctr" anchorCtr="0">
              <a:noAutofit/>
            </a:bodyPr>
            <a:lstStyle/>
            <a:p>
              <a:pPr algn="ctr"/>
              <a:r>
                <a:rPr lang="en-US" sz="1600" b="1" dirty="0" smtClean="0">
                  <a:latin typeface="Comic Sans MS" pitchFamily="66" charset="0"/>
                </a:rPr>
                <a:t>Microbiologica</a:t>
              </a:r>
              <a:r>
                <a:rPr lang="en-US" sz="1600" dirty="0" smtClean="0">
                  <a:latin typeface="Comic Sans MS" pitchFamily="66" charset="0"/>
                </a:rPr>
                <a:t>l</a:t>
              </a:r>
              <a:endParaRPr lang="en-US" sz="1600" dirty="0" smtClean="0"/>
            </a:p>
            <a:p>
              <a:pPr lvl="0" algn="ctr"/>
              <a:r>
                <a:rPr lang="en-US" sz="1600" b="1" dirty="0" smtClean="0">
                  <a:latin typeface="Comic Sans MS" pitchFamily="66" charset="0"/>
                </a:rPr>
                <a:t> tests</a:t>
              </a:r>
              <a:endParaRPr lang="en-US" sz="1600" b="1" dirty="0">
                <a:latin typeface="Comic Sans MS" pitchFamily="66" charset="0"/>
              </a:endParaRPr>
            </a:p>
          </p:txBody>
        </p:sp>
      </p:grpSp>
      <p:sp>
        <p:nvSpPr>
          <p:cNvPr id="99" name="Straight Connector 3"/>
          <p:cNvSpPr/>
          <p:nvPr/>
        </p:nvSpPr>
        <p:spPr>
          <a:xfrm rot="12470960">
            <a:off x="1934322" y="1302721"/>
            <a:ext cx="761767" cy="314412"/>
          </a:xfrm>
          <a:custGeom>
            <a:avLst/>
            <a:gdLst/>
            <a:ahLst/>
            <a:cxnLst/>
            <a:rect l="0" t="0" r="0" b="0"/>
            <a:pathLst>
              <a:path>
                <a:moveTo>
                  <a:pt x="0" y="16083"/>
                </a:moveTo>
                <a:lnTo>
                  <a:pt x="1292588" y="16083"/>
                </a:lnTo>
              </a:path>
            </a:pathLst>
          </a:custGeom>
          <a:noFill/>
          <a:scene3d>
            <a:camera prst="orthographicFront"/>
            <a:lightRig rig="flat" dir="t"/>
          </a:scene3d>
          <a:sp3d prstMaterial="matte"/>
        </p:spPr>
        <p:style>
          <a:lnRef idx="2">
            <a:schemeClr val="accent1">
              <a:hueOff val="0"/>
              <a:satOff val="0"/>
              <a:lumOff val="0"/>
              <a:alphaOff val="0"/>
            </a:schemeClr>
          </a:lnRef>
          <a:fillRef idx="0">
            <a:scrgbClr r="0" g="0" b="0"/>
          </a:fillRef>
          <a:effectRef idx="0">
            <a:schemeClr val="accent2">
              <a:hueOff val="0"/>
              <a:satOff val="0"/>
              <a:lumOff val="0"/>
              <a:alphaOff val="0"/>
            </a:schemeClr>
          </a:effectRef>
          <a:fontRef idx="minor">
            <a:schemeClr val="tx1">
              <a:hueOff val="0"/>
              <a:satOff val="0"/>
              <a:lumOff val="0"/>
              <a:alphaOff val="0"/>
            </a:schemeClr>
          </a:fontRef>
        </p:style>
      </p:sp>
      <p:sp>
        <p:nvSpPr>
          <p:cNvPr id="100" name="Straight Connector 3"/>
          <p:cNvSpPr/>
          <p:nvPr/>
        </p:nvSpPr>
        <p:spPr>
          <a:xfrm rot="7493283">
            <a:off x="1925973" y="1489869"/>
            <a:ext cx="548640" cy="501498"/>
          </a:xfrm>
          <a:custGeom>
            <a:avLst/>
            <a:gdLst/>
            <a:ahLst/>
            <a:cxnLst/>
            <a:rect l="0" t="0" r="0" b="0"/>
            <a:pathLst>
              <a:path>
                <a:moveTo>
                  <a:pt x="0" y="16083"/>
                </a:moveTo>
                <a:lnTo>
                  <a:pt x="1292588" y="16083"/>
                </a:lnTo>
              </a:path>
            </a:pathLst>
          </a:custGeom>
          <a:noFill/>
          <a:scene3d>
            <a:camera prst="orthographicFront"/>
            <a:lightRig rig="flat" dir="t"/>
          </a:scene3d>
          <a:sp3d prstMaterial="matte"/>
        </p:spPr>
        <p:style>
          <a:lnRef idx="2">
            <a:schemeClr val="accent1">
              <a:hueOff val="0"/>
              <a:satOff val="0"/>
              <a:lumOff val="0"/>
              <a:alphaOff val="0"/>
            </a:schemeClr>
          </a:lnRef>
          <a:fillRef idx="0">
            <a:scrgbClr r="0" g="0" b="0"/>
          </a:fillRef>
          <a:effectRef idx="0">
            <a:schemeClr val="accent2">
              <a:hueOff val="0"/>
              <a:satOff val="0"/>
              <a:lumOff val="0"/>
              <a:alphaOff val="0"/>
            </a:schemeClr>
          </a:effectRef>
          <a:fontRef idx="minor">
            <a:schemeClr val="tx1">
              <a:hueOff val="0"/>
              <a:satOff val="0"/>
              <a:lumOff val="0"/>
              <a:alphaOff val="0"/>
            </a:schemeClr>
          </a:fontRef>
        </p:style>
      </p:sp>
      <p:sp>
        <p:nvSpPr>
          <p:cNvPr id="101" name="Straight Connector 3"/>
          <p:cNvSpPr/>
          <p:nvPr/>
        </p:nvSpPr>
        <p:spPr>
          <a:xfrm rot="8946888">
            <a:off x="1934223" y="1259465"/>
            <a:ext cx="524131" cy="632021"/>
          </a:xfrm>
          <a:custGeom>
            <a:avLst/>
            <a:gdLst/>
            <a:ahLst/>
            <a:cxnLst/>
            <a:rect l="0" t="0" r="0" b="0"/>
            <a:pathLst>
              <a:path>
                <a:moveTo>
                  <a:pt x="0" y="16083"/>
                </a:moveTo>
                <a:lnTo>
                  <a:pt x="1292588" y="16083"/>
                </a:lnTo>
              </a:path>
            </a:pathLst>
          </a:custGeom>
          <a:noFill/>
          <a:scene3d>
            <a:camera prst="orthographicFront"/>
            <a:lightRig rig="flat" dir="t"/>
          </a:scene3d>
          <a:sp3d prstMaterial="matte"/>
        </p:spPr>
        <p:style>
          <a:lnRef idx="2">
            <a:schemeClr val="accent1">
              <a:hueOff val="0"/>
              <a:satOff val="0"/>
              <a:lumOff val="0"/>
              <a:alphaOff val="0"/>
            </a:schemeClr>
          </a:lnRef>
          <a:fillRef idx="0">
            <a:scrgbClr r="0" g="0" b="0"/>
          </a:fillRef>
          <a:effectRef idx="0">
            <a:schemeClr val="accent2">
              <a:hueOff val="0"/>
              <a:satOff val="0"/>
              <a:lumOff val="0"/>
              <a:alphaOff val="0"/>
            </a:schemeClr>
          </a:effectRef>
          <a:fontRef idx="minor">
            <a:schemeClr val="tx1">
              <a:hueOff val="0"/>
              <a:satOff val="0"/>
              <a:lumOff val="0"/>
              <a:alphaOff val="0"/>
            </a:schemeClr>
          </a:fontRef>
        </p:style>
      </p:sp>
      <p:pic>
        <p:nvPicPr>
          <p:cNvPr id="3075" name="Picture 3" descr="C:\Users\Odai\Desktop\1.jpg"/>
          <p:cNvPicPr>
            <a:picLocks noChangeAspect="1" noChangeArrowheads="1"/>
          </p:cNvPicPr>
          <p:nvPr/>
        </p:nvPicPr>
        <p:blipFill>
          <a:blip r:embed="rId2" cstate="print"/>
          <a:srcRect/>
          <a:stretch>
            <a:fillRect/>
          </a:stretch>
        </p:blipFill>
        <p:spPr bwMode="auto">
          <a:xfrm>
            <a:off x="2362200" y="2895600"/>
            <a:ext cx="1981200" cy="2209800"/>
          </a:xfrm>
          <a:prstGeom prst="rect">
            <a:avLst/>
          </a:prstGeom>
          <a:solidFill>
            <a:srgbClr val="FFFFFF">
              <a:shade val="85000"/>
            </a:srgbClr>
          </a:solidFill>
          <a:ln w="190500" cap="rnd">
            <a:solidFill>
              <a:srgbClr val="FFFFFF"/>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 name="Picture 2" descr="chicken-ty.jpg"/>
          <p:cNvPicPr>
            <a:picLocks noChangeAspect="1"/>
          </p:cNvPicPr>
          <p:nvPr/>
        </p:nvPicPr>
        <p:blipFill>
          <a:blip r:embed="rId2" cstate="print"/>
          <a:stretch>
            <a:fillRect/>
          </a:stretch>
        </p:blipFill>
        <p:spPr>
          <a:xfrm>
            <a:off x="1" y="0"/>
            <a:ext cx="9144000" cy="6857999"/>
          </a:xfrm>
          <a:prstGeom prst="rect">
            <a:avLst/>
          </a:prstGeom>
          <a:ln w="127000" cap="rnd">
            <a:solidFill>
              <a:srgbClr val="FFFFFF"/>
            </a:solidFill>
          </a:ln>
          <a:effectLst>
            <a:outerShdw blurRad="76200" dist="95250" dir="10500000" sx="97000" sy="23000" kx="900000" algn="br" rotWithShape="0">
              <a:srgbClr val="000000">
                <a:alpha val="20000"/>
              </a:srgbClr>
            </a:outerShdw>
          </a:effectLst>
          <a:scene3d>
            <a:camera prst="orthographicFront"/>
            <a:lightRig rig="twoPt" dir="t">
              <a:rot lat="0" lon="0" rev="7800000"/>
            </a:lightRig>
          </a:scene3d>
          <a:sp3d contourW="6350">
            <a:bevelT w="50800" h="16510"/>
            <a:contourClr>
              <a:srgbClr val="C0C0C0"/>
            </a:contourClr>
          </a:sp3d>
        </p:spPr>
      </p:pic>
    </p:spTree>
    <p:extLst>
      <p:ext uri="{BB962C8B-B14F-4D97-AF65-F5344CB8AC3E}">
        <p14:creationId xmlns:p14="http://schemas.microsoft.com/office/powerpoint/2010/main" xmlns="" val="340382728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533400" y="533400"/>
            <a:ext cx="7998558" cy="4648200"/>
          </a:xfrm>
          <a:prstGeom prst="rect">
            <a:avLst/>
          </a:prstGeom>
        </p:spPr>
      </p:pic>
      <p:sp>
        <p:nvSpPr>
          <p:cNvPr id="3" name="مربع نص 2"/>
          <p:cNvSpPr txBox="1"/>
          <p:nvPr/>
        </p:nvSpPr>
        <p:spPr>
          <a:xfrm>
            <a:off x="3505200" y="5738336"/>
            <a:ext cx="1680268" cy="369332"/>
          </a:xfrm>
          <a:prstGeom prst="rect">
            <a:avLst/>
          </a:prstGeom>
          <a:noFill/>
        </p:spPr>
        <p:txBody>
          <a:bodyPr wrap="none" rtlCol="0">
            <a:spAutoFit/>
          </a:bodyPr>
          <a:lstStyle/>
          <a:p>
            <a:r>
              <a:rPr lang="en-US" dirty="0" smtClean="0">
                <a:latin typeface="Comic Sans MS" pitchFamily="66" charset="0"/>
              </a:rPr>
              <a:t>Cutting parts </a:t>
            </a:r>
            <a:endParaRPr lang="en-US" dirty="0">
              <a:latin typeface="Comic Sans MS" pitchFamily="66" charset="0"/>
            </a:endParaRPr>
          </a:p>
        </p:txBody>
      </p:sp>
    </p:spTree>
    <p:extLst>
      <p:ext uri="{BB962C8B-B14F-4D97-AF65-F5344CB8AC3E}">
        <p14:creationId xmlns:p14="http://schemas.microsoft.com/office/powerpoint/2010/main" xmlns="" val="219301205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txBox="1">
            <a:spLocks/>
          </p:cNvSpPr>
          <p:nvPr/>
        </p:nvSpPr>
        <p:spPr>
          <a:xfrm>
            <a:off x="471055" y="450006"/>
            <a:ext cx="7620000" cy="1143000"/>
          </a:xfrm>
          <a:prstGeom prst="rect">
            <a:avLst/>
          </a:prstGeom>
        </p:spPr>
        <p:txBody>
          <a:bodyPr/>
          <a:lstStyle>
            <a:lvl1pPr algn="l" rtl="0" eaLnBrk="1" latinLnBrk="0" hangingPunct="1">
              <a:spcBef>
                <a:spcPct val="0"/>
              </a:spcBef>
              <a:buNone/>
              <a:defRPr kumimoji="0" sz="3000" b="0" kern="1200" cap="small" baseline="0">
                <a:solidFill>
                  <a:schemeClr val="tx2"/>
                </a:solidFill>
                <a:latin typeface="+mj-lt"/>
                <a:ea typeface="+mj-ea"/>
                <a:cs typeface="+mj-cs"/>
              </a:defRPr>
            </a:lvl1pPr>
          </a:lstStyle>
          <a:p>
            <a:r>
              <a:rPr lang="en-US" sz="3600" dirty="0">
                <a:ln w="10160">
                  <a:solidFill>
                    <a:schemeClr val="accent1"/>
                  </a:solidFill>
                  <a:prstDash val="solid"/>
                </a:ln>
                <a:solidFill>
                  <a:schemeClr val="accent1">
                    <a:lumMod val="60000"/>
                    <a:lumOff val="40000"/>
                  </a:schemeClr>
                </a:solidFill>
                <a:effectLst>
                  <a:outerShdw blurRad="38100" dist="32000" dir="5400000" algn="tl">
                    <a:srgbClr val="000000">
                      <a:alpha val="30000"/>
                    </a:srgbClr>
                  </a:outerShdw>
                </a:effectLst>
                <a:latin typeface="Comic Sans MS" pitchFamily="66" charset="0"/>
                <a:ea typeface="+mn-ea"/>
                <a:cs typeface="+mn-cs"/>
              </a:rPr>
              <a:t>Problem Statement</a:t>
            </a:r>
          </a:p>
        </p:txBody>
      </p:sp>
      <p:sp>
        <p:nvSpPr>
          <p:cNvPr id="3" name="مربع نص 2"/>
          <p:cNvSpPr txBox="1"/>
          <p:nvPr/>
        </p:nvSpPr>
        <p:spPr>
          <a:xfrm>
            <a:off x="318655" y="1447800"/>
            <a:ext cx="7924800" cy="2862322"/>
          </a:xfrm>
          <a:prstGeom prst="rect">
            <a:avLst/>
          </a:prstGeom>
          <a:noFill/>
        </p:spPr>
        <p:txBody>
          <a:bodyPr wrap="square" rtlCol="0">
            <a:spAutoFit/>
          </a:bodyPr>
          <a:lstStyle/>
          <a:p>
            <a:pPr marL="285750" indent="-285750">
              <a:lnSpc>
                <a:spcPct val="200000"/>
              </a:lnSpc>
              <a:buFont typeface="Wingdings" pitchFamily="2" charset="2"/>
              <a:buChar char="q"/>
            </a:pPr>
            <a:r>
              <a:rPr lang="en-US" dirty="0" smtClean="0">
                <a:latin typeface="Comic Sans MS" pitchFamily="66" charset="0"/>
              </a:rPr>
              <a:t>Aziza Poultry Company </a:t>
            </a:r>
            <a:r>
              <a:rPr lang="en-US" dirty="0">
                <a:latin typeface="Comic Sans MS" pitchFamily="66" charset="0"/>
              </a:rPr>
              <a:t>has </a:t>
            </a:r>
            <a:r>
              <a:rPr lang="en-US" dirty="0" smtClean="0">
                <a:latin typeface="Comic Sans MS" pitchFamily="66" charset="0"/>
              </a:rPr>
              <a:t>not </a:t>
            </a:r>
            <a:r>
              <a:rPr lang="en-US" dirty="0">
                <a:latin typeface="Comic Sans MS" pitchFamily="66" charset="0"/>
              </a:rPr>
              <a:t>enough </a:t>
            </a:r>
            <a:r>
              <a:rPr lang="en-US" dirty="0" smtClean="0">
                <a:latin typeface="Comic Sans MS" pitchFamily="66" charset="0"/>
              </a:rPr>
              <a:t>sufficient </a:t>
            </a:r>
            <a:r>
              <a:rPr lang="en-US" dirty="0">
                <a:latin typeface="Comic Sans MS" pitchFamily="66" charset="0"/>
              </a:rPr>
              <a:t>quality system. </a:t>
            </a:r>
            <a:endParaRPr lang="en-US" dirty="0" smtClean="0">
              <a:latin typeface="Comic Sans MS" pitchFamily="66" charset="0"/>
            </a:endParaRPr>
          </a:p>
          <a:p>
            <a:pPr marL="285750" indent="-285750">
              <a:lnSpc>
                <a:spcPct val="200000"/>
              </a:lnSpc>
              <a:buFont typeface="Wingdings" pitchFamily="2" charset="2"/>
              <a:buChar char="q"/>
            </a:pPr>
            <a:r>
              <a:rPr lang="en-US" dirty="0" smtClean="0">
                <a:latin typeface="Comic Sans MS" pitchFamily="66" charset="0"/>
              </a:rPr>
              <a:t>Aziza </a:t>
            </a:r>
            <a:r>
              <a:rPr lang="en-US" dirty="0">
                <a:latin typeface="Comic Sans MS" pitchFamily="66" charset="0"/>
              </a:rPr>
              <a:t>Company implements HACCP so that they have a lot of data that haven’t been analyzed. </a:t>
            </a:r>
            <a:endParaRPr lang="en-US" dirty="0" smtClean="0">
              <a:latin typeface="Comic Sans MS" pitchFamily="66" charset="0"/>
            </a:endParaRPr>
          </a:p>
          <a:p>
            <a:pPr marL="285750" indent="-285750">
              <a:lnSpc>
                <a:spcPct val="200000"/>
              </a:lnSpc>
              <a:buFont typeface="Wingdings" pitchFamily="2" charset="2"/>
              <a:buChar char="q"/>
            </a:pPr>
            <a:r>
              <a:rPr lang="en-US" dirty="0" smtClean="0">
                <a:latin typeface="Comic Sans MS" pitchFamily="66" charset="0"/>
              </a:rPr>
              <a:t>AZIZA don’t </a:t>
            </a:r>
            <a:r>
              <a:rPr lang="en-US" dirty="0">
                <a:latin typeface="Comic Sans MS" pitchFamily="66" charset="0"/>
              </a:rPr>
              <a:t>have any indicators about their progress in production and the causes for non-conforming products. </a:t>
            </a:r>
          </a:p>
        </p:txBody>
      </p:sp>
    </p:spTree>
    <p:extLst>
      <p:ext uri="{BB962C8B-B14F-4D97-AF65-F5344CB8AC3E}">
        <p14:creationId xmlns:p14="http://schemas.microsoft.com/office/powerpoint/2010/main" xmlns="" val="426580833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304800" y="1117386"/>
            <a:ext cx="7924800" cy="5078313"/>
          </a:xfrm>
          <a:prstGeom prst="rect">
            <a:avLst/>
          </a:prstGeom>
        </p:spPr>
        <p:txBody>
          <a:bodyPr wrap="square">
            <a:spAutoFit/>
          </a:bodyPr>
          <a:lstStyle/>
          <a:p>
            <a:pPr marL="285750" indent="-285750" algn="just">
              <a:lnSpc>
                <a:spcPct val="150000"/>
              </a:lnSpc>
              <a:buFont typeface="Arial" pitchFamily="34" charset="0"/>
              <a:buChar char="•"/>
            </a:pPr>
            <a:r>
              <a:rPr lang="en-GB" b="1" dirty="0" smtClean="0">
                <a:latin typeface="Comic Sans MS" pitchFamily="66" charset="0"/>
              </a:rPr>
              <a:t>Study name </a:t>
            </a:r>
            <a:r>
              <a:rPr lang="en-GB" dirty="0" smtClean="0">
                <a:latin typeface="Comic Sans MS" pitchFamily="66" charset="0"/>
              </a:rPr>
              <a:t>:Integration Statistical Process Control to monitor and improve carcasses quality in a poultry slaughterhouse implementing a HACCP system </a:t>
            </a:r>
          </a:p>
          <a:p>
            <a:pPr marL="285750" indent="-285750" algn="just">
              <a:lnSpc>
                <a:spcPct val="150000"/>
              </a:lnSpc>
              <a:buFont typeface="Arial" pitchFamily="34" charset="0"/>
              <a:buChar char="•"/>
            </a:pPr>
            <a:r>
              <a:rPr lang="en-US" b="1" dirty="0" smtClean="0">
                <a:latin typeface="Comic Sans MS" pitchFamily="66" charset="0"/>
              </a:rPr>
              <a:t>Researchers</a:t>
            </a:r>
            <a:r>
              <a:rPr lang="en-GB" dirty="0" smtClean="0">
                <a:latin typeface="Comic Sans MS" pitchFamily="66" charset="0"/>
              </a:rPr>
              <a:t>:</a:t>
            </a:r>
            <a:r>
              <a:rPr lang="en-US" dirty="0" err="1" smtClean="0">
                <a:latin typeface="Comic Sans MS" pitchFamily="66" charset="0"/>
              </a:rPr>
              <a:t>Marios</a:t>
            </a:r>
            <a:r>
              <a:rPr lang="en-US" dirty="0" smtClean="0">
                <a:latin typeface="Comic Sans MS" pitchFamily="66" charset="0"/>
              </a:rPr>
              <a:t> </a:t>
            </a:r>
            <a:r>
              <a:rPr lang="en-US" dirty="0" err="1" smtClean="0">
                <a:latin typeface="Comic Sans MS" pitchFamily="66" charset="0"/>
              </a:rPr>
              <a:t>Mataragas</a:t>
            </a:r>
            <a:r>
              <a:rPr lang="en-US" dirty="0" smtClean="0">
                <a:latin typeface="Comic Sans MS" pitchFamily="66" charset="0"/>
              </a:rPr>
              <a:t>, </a:t>
            </a:r>
            <a:r>
              <a:rPr lang="en-US" dirty="0" err="1" smtClean="0">
                <a:latin typeface="Comic Sans MS" pitchFamily="66" charset="0"/>
              </a:rPr>
              <a:t>Eleftherios</a:t>
            </a:r>
            <a:r>
              <a:rPr lang="en-US" dirty="0" smtClean="0">
                <a:latin typeface="Comic Sans MS" pitchFamily="66" charset="0"/>
              </a:rPr>
              <a:t> H. </a:t>
            </a:r>
            <a:r>
              <a:rPr lang="en-US" dirty="0" err="1" smtClean="0">
                <a:latin typeface="Comic Sans MS" pitchFamily="66" charset="0"/>
              </a:rPr>
              <a:t>Drosinos</a:t>
            </a:r>
            <a:r>
              <a:rPr lang="en-US" dirty="0" smtClean="0">
                <a:latin typeface="Comic Sans MS" pitchFamily="66" charset="0"/>
              </a:rPr>
              <a:t>, </a:t>
            </a:r>
            <a:r>
              <a:rPr lang="en-US" dirty="0" err="1" smtClean="0">
                <a:latin typeface="Comic Sans MS" pitchFamily="66" charset="0"/>
              </a:rPr>
              <a:t>Evangelia</a:t>
            </a:r>
            <a:r>
              <a:rPr lang="en-US" dirty="0" smtClean="0">
                <a:latin typeface="Comic Sans MS" pitchFamily="66" charset="0"/>
              </a:rPr>
              <a:t> </a:t>
            </a:r>
            <a:r>
              <a:rPr lang="en-US" dirty="0" err="1" smtClean="0">
                <a:latin typeface="Comic Sans MS" pitchFamily="66" charset="0"/>
              </a:rPr>
              <a:t>Tsola</a:t>
            </a:r>
            <a:r>
              <a:rPr lang="en-US" dirty="0" smtClean="0">
                <a:latin typeface="Comic Sans MS" pitchFamily="66" charset="0"/>
              </a:rPr>
              <a:t>, </a:t>
            </a:r>
            <a:r>
              <a:rPr lang="en-US" dirty="0" err="1" smtClean="0">
                <a:latin typeface="Comic Sans MS" pitchFamily="66" charset="0"/>
              </a:rPr>
              <a:t>Pantelis</a:t>
            </a:r>
            <a:r>
              <a:rPr lang="en-US" dirty="0" smtClean="0">
                <a:latin typeface="Comic Sans MS" pitchFamily="66" charset="0"/>
              </a:rPr>
              <a:t> E. </a:t>
            </a:r>
            <a:r>
              <a:rPr lang="en-US" dirty="0" err="1" smtClean="0">
                <a:latin typeface="Comic Sans MS" pitchFamily="66" charset="0"/>
              </a:rPr>
              <a:t>Zoiopoulosmade</a:t>
            </a:r>
            <a:endParaRPr lang="en-US" dirty="0" smtClean="0">
              <a:latin typeface="Comic Sans MS" pitchFamily="66" charset="0"/>
            </a:endParaRPr>
          </a:p>
          <a:p>
            <a:pPr marL="285750" indent="-285750" algn="just">
              <a:lnSpc>
                <a:spcPct val="150000"/>
              </a:lnSpc>
              <a:buFont typeface="Arial" pitchFamily="34" charset="0"/>
              <a:buChar char="•"/>
            </a:pPr>
            <a:r>
              <a:rPr lang="en-US" b="1" dirty="0" smtClean="0">
                <a:latin typeface="Comic Sans MS" pitchFamily="66" charset="0"/>
              </a:rPr>
              <a:t>Main concept: by</a:t>
            </a:r>
            <a:r>
              <a:rPr lang="en-US" dirty="0" smtClean="0">
                <a:latin typeface="Comic Sans MS" pitchFamily="66" charset="0"/>
              </a:rPr>
              <a:t> integrate tools of SPC such control charts and process capability Analysis in HACCP system that support :</a:t>
            </a:r>
          </a:p>
          <a:p>
            <a:pPr marL="285750" indent="-285750" algn="just">
              <a:lnSpc>
                <a:spcPct val="150000"/>
              </a:lnSpc>
              <a:buFont typeface="Wingdings" pitchFamily="2" charset="2"/>
              <a:buChar char="Ø"/>
            </a:pPr>
            <a:r>
              <a:rPr lang="en-US" dirty="0" smtClean="0">
                <a:latin typeface="Comic Sans MS" pitchFamily="66" charset="0"/>
              </a:rPr>
              <a:t>Prevention strategy</a:t>
            </a:r>
          </a:p>
          <a:p>
            <a:pPr marL="285750" indent="-285750" algn="just">
              <a:lnSpc>
                <a:spcPct val="150000"/>
              </a:lnSpc>
              <a:buFont typeface="Wingdings" pitchFamily="2" charset="2"/>
              <a:buChar char="Ø"/>
            </a:pPr>
            <a:r>
              <a:rPr lang="en-US" dirty="0" smtClean="0">
                <a:latin typeface="Comic Sans MS" pitchFamily="66" charset="0"/>
              </a:rPr>
              <a:t>Monitoring and optimizing microbiological quality of products</a:t>
            </a:r>
          </a:p>
          <a:p>
            <a:pPr marL="285750" indent="-285750" algn="just">
              <a:lnSpc>
                <a:spcPct val="150000"/>
              </a:lnSpc>
              <a:buFont typeface="Wingdings" pitchFamily="2" charset="2"/>
              <a:buChar char="Ø"/>
            </a:pPr>
            <a:r>
              <a:rPr lang="en-US" dirty="0" smtClean="0">
                <a:latin typeface="Comic Sans MS" pitchFamily="66" charset="0"/>
              </a:rPr>
              <a:t>Implementation of corrective actions </a:t>
            </a:r>
          </a:p>
          <a:p>
            <a:pPr marL="285750" indent="-285750" algn="just">
              <a:lnSpc>
                <a:spcPct val="150000"/>
              </a:lnSpc>
              <a:buFont typeface="Wingdings" pitchFamily="2" charset="2"/>
              <a:buChar char="Ø"/>
            </a:pPr>
            <a:r>
              <a:rPr lang="en-US" dirty="0" smtClean="0">
                <a:latin typeface="Comic Sans MS" pitchFamily="66" charset="0"/>
              </a:rPr>
              <a:t> Implementation prevention of failure</a:t>
            </a:r>
            <a:endParaRPr lang="en-US" b="1" dirty="0" smtClean="0">
              <a:latin typeface="Comic Sans MS" pitchFamily="66" charset="0"/>
            </a:endParaRPr>
          </a:p>
          <a:p>
            <a:pPr algn="just">
              <a:lnSpc>
                <a:spcPct val="150000"/>
              </a:lnSpc>
            </a:pPr>
            <a:endParaRPr lang="en-US" dirty="0">
              <a:latin typeface="Comic Sans MS" pitchFamily="66" charset="0"/>
            </a:endParaRPr>
          </a:p>
        </p:txBody>
      </p:sp>
      <p:sp>
        <p:nvSpPr>
          <p:cNvPr id="3" name="مستطيل 2"/>
          <p:cNvSpPr/>
          <p:nvPr/>
        </p:nvSpPr>
        <p:spPr>
          <a:xfrm>
            <a:off x="381000" y="457200"/>
            <a:ext cx="6154249" cy="646331"/>
          </a:xfrm>
          <a:prstGeom prst="rect">
            <a:avLst/>
          </a:prstGeom>
        </p:spPr>
        <p:txBody>
          <a:bodyPr wrap="none">
            <a:spAutoFit/>
          </a:bodyPr>
          <a:lstStyle/>
          <a:p>
            <a:pPr>
              <a:spcBef>
                <a:spcPct val="0"/>
              </a:spcBef>
            </a:pPr>
            <a:r>
              <a:rPr lang="en-US" sz="3600" cap="small" dirty="0">
                <a:ln w="10160">
                  <a:solidFill>
                    <a:schemeClr val="accent1"/>
                  </a:solidFill>
                  <a:prstDash val="solid"/>
                </a:ln>
                <a:solidFill>
                  <a:schemeClr val="accent1">
                    <a:lumMod val="60000"/>
                    <a:lumOff val="40000"/>
                  </a:schemeClr>
                </a:solidFill>
                <a:effectLst>
                  <a:outerShdw blurRad="38100" dist="32000" dir="5400000" algn="tl">
                    <a:srgbClr val="000000">
                      <a:alpha val="30000"/>
                    </a:srgbClr>
                  </a:outerShdw>
                </a:effectLst>
                <a:latin typeface="Comic Sans MS" pitchFamily="66" charset="0"/>
              </a:rPr>
              <a:t>Literature </a:t>
            </a:r>
            <a:r>
              <a:rPr lang="en-US" sz="3600" cap="small" dirty="0" smtClean="0">
                <a:ln w="10160">
                  <a:solidFill>
                    <a:schemeClr val="accent1"/>
                  </a:solidFill>
                  <a:prstDash val="solid"/>
                </a:ln>
                <a:solidFill>
                  <a:schemeClr val="accent1">
                    <a:lumMod val="60000"/>
                    <a:lumOff val="40000"/>
                  </a:schemeClr>
                </a:solidFill>
                <a:effectLst>
                  <a:outerShdw blurRad="38100" dist="32000" dir="5400000" algn="tl">
                    <a:srgbClr val="000000">
                      <a:alpha val="30000"/>
                    </a:srgbClr>
                  </a:outerShdw>
                </a:effectLst>
                <a:latin typeface="Comic Sans MS" pitchFamily="66" charset="0"/>
              </a:rPr>
              <a:t>review(Sample)</a:t>
            </a:r>
            <a:endParaRPr lang="en-US" sz="3600" cap="small" dirty="0">
              <a:ln w="10160">
                <a:solidFill>
                  <a:schemeClr val="accent1"/>
                </a:solidFill>
                <a:prstDash val="solid"/>
              </a:ln>
              <a:solidFill>
                <a:schemeClr val="accent1">
                  <a:lumMod val="60000"/>
                  <a:lumOff val="40000"/>
                </a:schemeClr>
              </a:solidFill>
              <a:effectLst>
                <a:outerShdw blurRad="38100" dist="32000" dir="5400000" algn="tl">
                  <a:srgbClr val="000000">
                    <a:alpha val="30000"/>
                  </a:srgbClr>
                </a:outerShdw>
              </a:effectLst>
              <a:latin typeface="Comic Sans MS" pitchFamily="66" charset="0"/>
            </a:endParaRPr>
          </a:p>
        </p:txBody>
      </p:sp>
    </p:spTree>
    <p:extLst>
      <p:ext uri="{BB962C8B-B14F-4D97-AF65-F5344CB8AC3E}">
        <p14:creationId xmlns:p14="http://schemas.microsoft.com/office/powerpoint/2010/main" xmlns="" val="267230315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مستطيل 2"/>
          <p:cNvSpPr/>
          <p:nvPr/>
        </p:nvSpPr>
        <p:spPr>
          <a:xfrm>
            <a:off x="304801" y="609601"/>
            <a:ext cx="7629494" cy="5493812"/>
          </a:xfrm>
          <a:prstGeom prst="rect">
            <a:avLst/>
          </a:prstGeom>
        </p:spPr>
        <p:txBody>
          <a:bodyPr wrap="square">
            <a:spAutoFit/>
          </a:bodyPr>
          <a:lstStyle/>
          <a:p>
            <a:pPr marL="285750" indent="-285750" algn="just">
              <a:lnSpc>
                <a:spcPct val="150000"/>
              </a:lnSpc>
              <a:buFont typeface="Arial" pitchFamily="34" charset="0"/>
              <a:buChar char="•"/>
            </a:pPr>
            <a:r>
              <a:rPr lang="en-US" b="1" dirty="0">
                <a:latin typeface="Comic Sans MS" pitchFamily="66" charset="0"/>
              </a:rPr>
              <a:t>Study name : </a:t>
            </a:r>
            <a:r>
              <a:rPr lang="en-US" dirty="0">
                <a:latin typeface="Comic Sans MS" pitchFamily="66" charset="0"/>
              </a:rPr>
              <a:t>Impacting Poultry Meat Quality from Production to Pre-Slaughter</a:t>
            </a:r>
            <a:r>
              <a:rPr lang="en-US" dirty="0" smtClean="0">
                <a:latin typeface="Comic Sans MS" pitchFamily="66" charset="0"/>
              </a:rPr>
              <a:t>.</a:t>
            </a:r>
          </a:p>
          <a:p>
            <a:pPr marL="285750" indent="-285750" algn="just">
              <a:lnSpc>
                <a:spcPct val="150000"/>
              </a:lnSpc>
              <a:buFont typeface="Arial" pitchFamily="34" charset="0"/>
              <a:buChar char="•"/>
            </a:pPr>
            <a:r>
              <a:rPr lang="en-US" b="1" dirty="0" smtClean="0">
                <a:latin typeface="Comic Sans MS" pitchFamily="66" charset="0"/>
              </a:rPr>
              <a:t>Researchers: </a:t>
            </a:r>
            <a:r>
              <a:rPr lang="en-US" dirty="0" err="1" smtClean="0">
                <a:latin typeface="Comic Sans MS" pitchFamily="66" charset="0"/>
              </a:rPr>
              <a:t>Baracho</a:t>
            </a:r>
            <a:r>
              <a:rPr lang="en-US" dirty="0" smtClean="0">
                <a:latin typeface="Comic Sans MS" pitchFamily="66" charset="0"/>
              </a:rPr>
              <a:t> </a:t>
            </a:r>
            <a:r>
              <a:rPr lang="en-US" dirty="0">
                <a:latin typeface="Comic Sans MS" pitchFamily="66" charset="0"/>
              </a:rPr>
              <a:t>MSI; Camargo GAII; Lima AMCIII; </a:t>
            </a:r>
            <a:r>
              <a:rPr lang="en-US" dirty="0" err="1">
                <a:latin typeface="Comic Sans MS" pitchFamily="66" charset="0"/>
              </a:rPr>
              <a:t>Mentem</a:t>
            </a:r>
            <a:r>
              <a:rPr lang="en-US" dirty="0">
                <a:latin typeface="Comic Sans MS" pitchFamily="66" charset="0"/>
              </a:rPr>
              <a:t> JFIV; </a:t>
            </a:r>
            <a:r>
              <a:rPr lang="en-US" dirty="0" err="1">
                <a:latin typeface="Comic Sans MS" pitchFamily="66" charset="0"/>
              </a:rPr>
              <a:t>Moura</a:t>
            </a:r>
            <a:r>
              <a:rPr lang="en-US" dirty="0">
                <a:latin typeface="Comic Sans MS" pitchFamily="66" charset="0"/>
              </a:rPr>
              <a:t> DJI; Moreira JV; </a:t>
            </a:r>
            <a:r>
              <a:rPr lang="en-US" dirty="0" err="1">
                <a:latin typeface="Comic Sans MS" pitchFamily="66" charset="0"/>
              </a:rPr>
              <a:t>Nääs</a:t>
            </a:r>
            <a:endParaRPr lang="en-US" dirty="0">
              <a:latin typeface="Comic Sans MS" pitchFamily="66" charset="0"/>
            </a:endParaRPr>
          </a:p>
          <a:p>
            <a:pPr marL="285750" indent="-285750" algn="just">
              <a:lnSpc>
                <a:spcPct val="150000"/>
              </a:lnSpc>
              <a:buFont typeface="Arial" pitchFamily="34" charset="0"/>
              <a:buChar char="•"/>
            </a:pPr>
            <a:r>
              <a:rPr lang="en-US" b="1" dirty="0">
                <a:latin typeface="Comic Sans MS" pitchFamily="66" charset="0"/>
              </a:rPr>
              <a:t>Main concept </a:t>
            </a:r>
            <a:r>
              <a:rPr lang="en-US" dirty="0">
                <a:latin typeface="Comic Sans MS" pitchFamily="66" charset="0"/>
              </a:rPr>
              <a:t>: Understanding where critical points are in the poultry meat production chain and investing in solving critical problems may lead to better control and management, and consequent reduction of losses</a:t>
            </a:r>
          </a:p>
          <a:p>
            <a:pPr marL="285750" indent="-285750" algn="just">
              <a:lnSpc>
                <a:spcPct val="150000"/>
              </a:lnSpc>
              <a:buFont typeface="Arial" pitchFamily="34" charset="0"/>
              <a:buChar char="•"/>
            </a:pPr>
            <a:r>
              <a:rPr lang="en-US" b="1" dirty="0">
                <a:latin typeface="Comic Sans MS" pitchFamily="66" charset="0"/>
              </a:rPr>
              <a:t>Main problems : </a:t>
            </a:r>
          </a:p>
          <a:p>
            <a:pPr algn="just">
              <a:lnSpc>
                <a:spcPct val="150000"/>
              </a:lnSpc>
              <a:buFont typeface="Wingdings" pitchFamily="2" charset="2"/>
              <a:buChar char="Ø"/>
            </a:pPr>
            <a:r>
              <a:rPr lang="en-US" dirty="0" smtClean="0">
                <a:latin typeface="Comic Sans MS" pitchFamily="66" charset="0"/>
              </a:rPr>
              <a:t> Harvesting </a:t>
            </a:r>
            <a:r>
              <a:rPr lang="en-US" dirty="0">
                <a:latin typeface="Comic Sans MS" pitchFamily="66" charset="0"/>
              </a:rPr>
              <a:t>and transportation:</a:t>
            </a:r>
          </a:p>
          <a:p>
            <a:pPr algn="just">
              <a:lnSpc>
                <a:spcPct val="150000"/>
              </a:lnSpc>
              <a:buNone/>
            </a:pPr>
            <a:r>
              <a:rPr lang="en-US" dirty="0" err="1">
                <a:latin typeface="Comic Sans MS" pitchFamily="66" charset="0"/>
              </a:rPr>
              <a:t>E.g</a:t>
            </a:r>
            <a:r>
              <a:rPr lang="en-US" dirty="0">
                <a:latin typeface="Comic Sans MS" pitchFamily="66" charset="0"/>
              </a:rPr>
              <a:t>: Brazil most damage in the carcass was found during catching in the breast (11%), thighs (33%), and wings (38%).</a:t>
            </a:r>
          </a:p>
          <a:p>
            <a:pPr algn="just">
              <a:lnSpc>
                <a:spcPct val="150000"/>
              </a:lnSpc>
              <a:buFont typeface="Wingdings" pitchFamily="2" charset="2"/>
              <a:buChar char="Ø"/>
            </a:pPr>
            <a:r>
              <a:rPr lang="en-US" dirty="0" smtClean="0">
                <a:latin typeface="Comic Sans MS" pitchFamily="66" charset="0"/>
              </a:rPr>
              <a:t> Pre-slaughter </a:t>
            </a:r>
            <a:r>
              <a:rPr lang="en-US" dirty="0">
                <a:latin typeface="Comic Sans MS" pitchFamily="66" charset="0"/>
              </a:rPr>
              <a:t>stress.</a:t>
            </a:r>
          </a:p>
        </p:txBody>
      </p:sp>
    </p:spTree>
    <p:extLst>
      <p:ext uri="{BB962C8B-B14F-4D97-AF65-F5344CB8AC3E}">
        <p14:creationId xmlns:p14="http://schemas.microsoft.com/office/powerpoint/2010/main" xmlns="" val="214052947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457200" y="747486"/>
            <a:ext cx="7477095" cy="3416320"/>
          </a:xfrm>
          <a:prstGeom prst="rect">
            <a:avLst/>
          </a:prstGeom>
          <a:noFill/>
        </p:spPr>
        <p:txBody>
          <a:bodyPr wrap="square" rtlCol="0">
            <a:spAutoFit/>
          </a:bodyPr>
          <a:lstStyle/>
          <a:p>
            <a:pPr marL="285750" indent="-285750" algn="just">
              <a:lnSpc>
                <a:spcPct val="150000"/>
              </a:lnSpc>
              <a:buFont typeface="Arial" pitchFamily="34" charset="0"/>
              <a:buChar char="•"/>
            </a:pPr>
            <a:r>
              <a:rPr lang="en-US" b="1" dirty="0">
                <a:latin typeface="Comic Sans MS" pitchFamily="66" charset="0"/>
              </a:rPr>
              <a:t>Study name </a:t>
            </a:r>
            <a:r>
              <a:rPr lang="en-US" b="1" dirty="0" smtClean="0">
                <a:latin typeface="Comic Sans MS" pitchFamily="66" charset="0"/>
              </a:rPr>
              <a:t>:</a:t>
            </a:r>
            <a:r>
              <a:rPr lang="en-US" dirty="0">
                <a:latin typeface="Comic Sans MS" pitchFamily="66" charset="0"/>
              </a:rPr>
              <a:t>Applying statistical process control to monitor and evaluate the hazard analysis critical control point hygiene data</a:t>
            </a:r>
            <a:r>
              <a:rPr lang="en-US" dirty="0" smtClean="0">
                <a:latin typeface="Comic Sans MS" pitchFamily="66" charset="0"/>
              </a:rPr>
              <a:t>.</a:t>
            </a:r>
          </a:p>
          <a:p>
            <a:pPr marL="285750" indent="-285750" algn="just">
              <a:lnSpc>
                <a:spcPct val="150000"/>
              </a:lnSpc>
              <a:buFont typeface="Arial" pitchFamily="34" charset="0"/>
              <a:buChar char="•"/>
            </a:pPr>
            <a:r>
              <a:rPr lang="en-US" b="1" dirty="0" smtClean="0">
                <a:latin typeface="Comic Sans MS" pitchFamily="66" charset="0"/>
              </a:rPr>
              <a:t>Researchers: </a:t>
            </a:r>
            <a:r>
              <a:rPr lang="en-US" dirty="0" smtClean="0">
                <a:latin typeface="Comic Sans MS" pitchFamily="66" charset="0"/>
              </a:rPr>
              <a:t>G. D. </a:t>
            </a:r>
            <a:r>
              <a:rPr lang="en-US" dirty="0" err="1" smtClean="0">
                <a:latin typeface="Comic Sans MS" pitchFamily="66" charset="0"/>
              </a:rPr>
              <a:t>Hayes,A</a:t>
            </a:r>
            <a:r>
              <a:rPr lang="en-US" dirty="0" smtClean="0">
                <a:latin typeface="Comic Sans MS" pitchFamily="66" charset="0"/>
              </a:rPr>
              <a:t>. J. </a:t>
            </a:r>
            <a:r>
              <a:rPr lang="en-US" dirty="0" err="1" smtClean="0">
                <a:latin typeface="Comic Sans MS" pitchFamily="66" charset="0"/>
              </a:rPr>
              <a:t>Scallan</a:t>
            </a:r>
            <a:r>
              <a:rPr lang="en-US" dirty="0" smtClean="0">
                <a:latin typeface="Comic Sans MS" pitchFamily="66" charset="0"/>
              </a:rPr>
              <a:t> and J. H. F. Wong</a:t>
            </a:r>
            <a:endParaRPr lang="en-US" b="1" dirty="0">
              <a:latin typeface="Comic Sans MS" pitchFamily="66" charset="0"/>
            </a:endParaRPr>
          </a:p>
          <a:p>
            <a:pPr marL="285750" indent="-285750" algn="just">
              <a:lnSpc>
                <a:spcPct val="150000"/>
              </a:lnSpc>
              <a:buFont typeface="Arial" pitchFamily="34" charset="0"/>
              <a:buChar char="•"/>
            </a:pPr>
            <a:r>
              <a:rPr lang="en-US" b="1" dirty="0">
                <a:latin typeface="Comic Sans MS" pitchFamily="66" charset="0"/>
              </a:rPr>
              <a:t>Main concept </a:t>
            </a:r>
            <a:r>
              <a:rPr lang="en-US" dirty="0">
                <a:latin typeface="Comic Sans MS" pitchFamily="66" charset="0"/>
              </a:rPr>
              <a:t>: make integration between HACCP (hazard analysis critical control point) and SPC (Statistical Process Control) tools to analyze the collected data and evaluate and monitor the CPs in order to obtain advance warning on the status of a CP and not just a Pass/Fail classification. </a:t>
            </a:r>
          </a:p>
        </p:txBody>
      </p:sp>
    </p:spTree>
    <p:extLst>
      <p:ext uri="{BB962C8B-B14F-4D97-AF65-F5344CB8AC3E}">
        <p14:creationId xmlns:p14="http://schemas.microsoft.com/office/powerpoint/2010/main" xmlns="" val="2342017324"/>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مشربية">
  <a:themeElements>
    <a:clrScheme name="تقنية">
      <a:dk1>
        <a:sysClr val="windowText" lastClr="000000"/>
      </a:dk1>
      <a:lt1>
        <a:sysClr val="window" lastClr="FFFFFF"/>
      </a:lt1>
      <a:dk2>
        <a:srgbClr val="3B3B3B"/>
      </a:dk2>
      <a:lt2>
        <a:srgbClr val="D4D2D0"/>
      </a:lt2>
      <a:accent1>
        <a:srgbClr val="6EA0B0"/>
      </a:accent1>
      <a:accent2>
        <a:srgbClr val="CCAF0A"/>
      </a:accent2>
      <a:accent3>
        <a:srgbClr val="8D89A4"/>
      </a:accent3>
      <a:accent4>
        <a:srgbClr val="748560"/>
      </a:accent4>
      <a:accent5>
        <a:srgbClr val="9E9273"/>
      </a:accent5>
      <a:accent6>
        <a:srgbClr val="7E848D"/>
      </a:accent6>
      <a:hlink>
        <a:srgbClr val="00C8C3"/>
      </a:hlink>
      <a:folHlink>
        <a:srgbClr val="A116E0"/>
      </a:folHlink>
    </a:clrScheme>
    <a:fontScheme name="مشربية">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مشربية">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spDef>
      <a:spPr/>
      <a:bodyPr/>
      <a:lstStyle/>
      <a:style>
        <a:lnRef idx="2">
          <a:schemeClr val="dk1"/>
        </a:lnRef>
        <a:fillRef idx="1">
          <a:schemeClr val="lt1"/>
        </a:fillRef>
        <a:effectRef idx="0">
          <a:schemeClr val="dk1"/>
        </a:effectRef>
        <a:fontRef idx="minor">
          <a:schemeClr val="dk1"/>
        </a:fontRef>
      </a:style>
    </a:spDef>
  </a:objectDefaults>
  <a:extraClrSchemeLst/>
</a:theme>
</file>

<file path=docProps/app.xml><?xml version="1.0" encoding="utf-8"?>
<Properties xmlns="http://schemas.openxmlformats.org/officeDocument/2006/extended-properties" xmlns:vt="http://schemas.openxmlformats.org/officeDocument/2006/docPropsVTypes">
  <Template>Oriel</Template>
  <TotalTime>540</TotalTime>
  <Words>1899</Words>
  <Application>Microsoft Office PowerPoint</Application>
  <PresentationFormat>On-screen Show (4:3)</PresentationFormat>
  <Paragraphs>511</Paragraphs>
  <Slides>46</Slides>
  <Notes>0</Notes>
  <HiddenSlides>0</HiddenSlides>
  <MMClips>1</MMClips>
  <ScaleCrop>false</ScaleCrop>
  <HeadingPairs>
    <vt:vector size="4" baseType="variant">
      <vt:variant>
        <vt:lpstr>Theme</vt:lpstr>
      </vt:variant>
      <vt:variant>
        <vt:i4>1</vt:i4>
      </vt:variant>
      <vt:variant>
        <vt:lpstr>Slide Titles</vt:lpstr>
      </vt:variant>
      <vt:variant>
        <vt:i4>46</vt:i4>
      </vt:variant>
    </vt:vector>
  </HeadingPairs>
  <TitlesOfParts>
    <vt:vector size="47" baseType="lpstr">
      <vt:lpstr>مشربية</vt:lpstr>
      <vt:lpstr>Slide 1</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lpstr>Slide 18</vt:lpstr>
      <vt:lpstr>Slide 19</vt:lpstr>
      <vt:lpstr>Slide 20</vt:lpstr>
      <vt:lpstr>Slide 21</vt:lpstr>
      <vt:lpstr>Slide 22</vt:lpstr>
      <vt:lpstr>Slide 23</vt:lpstr>
      <vt:lpstr>Slide 24</vt:lpstr>
      <vt:lpstr>Slide 25</vt:lpstr>
      <vt:lpstr>Slide 26</vt:lpstr>
      <vt:lpstr>Slide 27</vt:lpstr>
      <vt:lpstr>Slide 28</vt:lpstr>
      <vt:lpstr>Slide 29</vt:lpstr>
      <vt:lpstr>Slide 30</vt:lpstr>
      <vt:lpstr>Slide 31</vt:lpstr>
      <vt:lpstr>Slide 32</vt:lpstr>
      <vt:lpstr>Slide 33</vt:lpstr>
      <vt:lpstr>Slide 34</vt:lpstr>
      <vt:lpstr>Slide 35</vt:lpstr>
      <vt:lpstr>Slide 36</vt:lpstr>
      <vt:lpstr>Slide 37</vt:lpstr>
      <vt:lpstr>Slide 38</vt:lpstr>
      <vt:lpstr>Slide 39</vt:lpstr>
      <vt:lpstr>Slide 40</vt:lpstr>
      <vt:lpstr>Slide 41</vt:lpstr>
      <vt:lpstr>Slide 42</vt:lpstr>
      <vt:lpstr>Slide 43</vt:lpstr>
      <vt:lpstr>Slide 44</vt:lpstr>
      <vt:lpstr>Slide 45</vt:lpstr>
      <vt:lpstr>Slide 46</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عرض تقديمي في PowerPoint</dc:title>
  <dc:creator>Microsoft</dc:creator>
  <cp:lastModifiedBy>cadcamadmin</cp:lastModifiedBy>
  <cp:revision>86</cp:revision>
  <dcterms:created xsi:type="dcterms:W3CDTF">2013-05-15T12:30:22Z</dcterms:created>
  <dcterms:modified xsi:type="dcterms:W3CDTF">2013-06-04T07:48:17Z</dcterms:modified>
</cp:coreProperties>
</file>